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4"/>
  </p:sldMasterIdLst>
  <p:notesMasterIdLst>
    <p:notesMasterId r:id="rId125"/>
  </p:notesMasterIdLst>
  <p:handoutMasterIdLst>
    <p:handoutMasterId r:id="rId126"/>
  </p:handoutMasterIdLst>
  <p:sldIdLst>
    <p:sldId id="334" r:id="rId5"/>
    <p:sldId id="816" r:id="rId6"/>
    <p:sldId id="607" r:id="rId7"/>
    <p:sldId id="609" r:id="rId8"/>
    <p:sldId id="675" r:id="rId9"/>
    <p:sldId id="676" r:id="rId10"/>
    <p:sldId id="815" r:id="rId11"/>
    <p:sldId id="618" r:id="rId12"/>
    <p:sldId id="611" r:id="rId13"/>
    <p:sldId id="672" r:id="rId14"/>
    <p:sldId id="855" r:id="rId15"/>
    <p:sldId id="342" r:id="rId16"/>
    <p:sldId id="343" r:id="rId17"/>
    <p:sldId id="344" r:id="rId18"/>
    <p:sldId id="345" r:id="rId19"/>
    <p:sldId id="346" r:id="rId20"/>
    <p:sldId id="347" r:id="rId21"/>
    <p:sldId id="348" r:id="rId22"/>
    <p:sldId id="349" r:id="rId23"/>
    <p:sldId id="350" r:id="rId24"/>
    <p:sldId id="351" r:id="rId25"/>
    <p:sldId id="352" r:id="rId26"/>
    <p:sldId id="353" r:id="rId27"/>
    <p:sldId id="354" r:id="rId28"/>
    <p:sldId id="355" r:id="rId29"/>
    <p:sldId id="356" r:id="rId30"/>
    <p:sldId id="357" r:id="rId31"/>
    <p:sldId id="358" r:id="rId32"/>
    <p:sldId id="359" r:id="rId33"/>
    <p:sldId id="360" r:id="rId34"/>
    <p:sldId id="361" r:id="rId35"/>
    <p:sldId id="362" r:id="rId36"/>
    <p:sldId id="363" r:id="rId37"/>
    <p:sldId id="364" r:id="rId38"/>
    <p:sldId id="862" r:id="rId39"/>
    <p:sldId id="700" r:id="rId40"/>
    <p:sldId id="697" r:id="rId41"/>
    <p:sldId id="696" r:id="rId42"/>
    <p:sldId id="864" r:id="rId43"/>
    <p:sldId id="865" r:id="rId44"/>
    <p:sldId id="866" r:id="rId45"/>
    <p:sldId id="867" r:id="rId46"/>
    <p:sldId id="868" r:id="rId47"/>
    <p:sldId id="870" r:id="rId48"/>
    <p:sldId id="869" r:id="rId49"/>
    <p:sldId id="874" r:id="rId50"/>
    <p:sldId id="708" r:id="rId51"/>
    <p:sldId id="875" r:id="rId52"/>
    <p:sldId id="711" r:id="rId53"/>
    <p:sldId id="714" r:id="rId54"/>
    <p:sldId id="856" r:id="rId55"/>
    <p:sldId id="817" r:id="rId56"/>
    <p:sldId id="818" r:id="rId57"/>
    <p:sldId id="820" r:id="rId58"/>
    <p:sldId id="673" r:id="rId59"/>
    <p:sldId id="674" r:id="rId60"/>
    <p:sldId id="822" r:id="rId61"/>
    <p:sldId id="821" r:id="rId62"/>
    <p:sldId id="677" r:id="rId63"/>
    <p:sldId id="684" r:id="rId64"/>
    <p:sldId id="685" r:id="rId65"/>
    <p:sldId id="686" r:id="rId66"/>
    <p:sldId id="687" r:id="rId67"/>
    <p:sldId id="823" r:id="rId68"/>
    <p:sldId id="825" r:id="rId69"/>
    <p:sldId id="698" r:id="rId70"/>
    <p:sldId id="827" r:id="rId71"/>
    <p:sldId id="828" r:id="rId72"/>
    <p:sldId id="829" r:id="rId73"/>
    <p:sldId id="688" r:id="rId74"/>
    <p:sldId id="689" r:id="rId75"/>
    <p:sldId id="690" r:id="rId76"/>
    <p:sldId id="691" r:id="rId77"/>
    <p:sldId id="703" r:id="rId78"/>
    <p:sldId id="704" r:id="rId79"/>
    <p:sldId id="705" r:id="rId80"/>
    <p:sldId id="710" r:id="rId81"/>
    <p:sldId id="832" r:id="rId82"/>
    <p:sldId id="831" r:id="rId83"/>
    <p:sldId id="713" r:id="rId84"/>
    <p:sldId id="833" r:id="rId85"/>
    <p:sldId id="834" r:id="rId86"/>
    <p:sldId id="836" r:id="rId87"/>
    <p:sldId id="732" r:id="rId88"/>
    <p:sldId id="740" r:id="rId89"/>
    <p:sldId id="741" r:id="rId90"/>
    <p:sldId id="742" r:id="rId91"/>
    <p:sldId id="745" r:id="rId92"/>
    <p:sldId id="746" r:id="rId93"/>
    <p:sldId id="747" r:id="rId94"/>
    <p:sldId id="748" r:id="rId95"/>
    <p:sldId id="749" r:id="rId96"/>
    <p:sldId id="752" r:id="rId97"/>
    <p:sldId id="753" r:id="rId98"/>
    <p:sldId id="837" r:id="rId99"/>
    <p:sldId id="838" r:id="rId100"/>
    <p:sldId id="759" r:id="rId101"/>
    <p:sldId id="760" r:id="rId102"/>
    <p:sldId id="848" r:id="rId103"/>
    <p:sldId id="849" r:id="rId104"/>
    <p:sldId id="878" r:id="rId105"/>
    <p:sldId id="784" r:id="rId106"/>
    <p:sldId id="785" r:id="rId107"/>
    <p:sldId id="787" r:id="rId108"/>
    <p:sldId id="788" r:id="rId109"/>
    <p:sldId id="789" r:id="rId110"/>
    <p:sldId id="790" r:id="rId111"/>
    <p:sldId id="877" r:id="rId112"/>
    <p:sldId id="805" r:id="rId113"/>
    <p:sldId id="806" r:id="rId114"/>
    <p:sldId id="854" r:id="rId115"/>
    <p:sldId id="807" r:id="rId116"/>
    <p:sldId id="808" r:id="rId117"/>
    <p:sldId id="809" r:id="rId118"/>
    <p:sldId id="810" r:id="rId119"/>
    <p:sldId id="811" r:id="rId120"/>
    <p:sldId id="812" r:id="rId121"/>
    <p:sldId id="814" r:id="rId122"/>
    <p:sldId id="813" r:id="rId123"/>
    <p:sldId id="852" r:id="rId124"/>
  </p:sldIdLst>
  <p:sldSz cx="12192000" cy="6858000"/>
  <p:notesSz cx="6797675" cy="9926638"/>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9pPr>
  </p:defaultTextStyle>
  <p:extLst>
    <p:ext uri="{EFAFB233-063F-42B5-8137-9DF3F51BA10A}">
      <p15:sldGuideLst xmlns:p15="http://schemas.microsoft.com/office/powerpoint/2012/main">
        <p15:guide id="1" orient="horz" pos="30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2F2F2"/>
    <a:srgbClr val="F5DFEE"/>
    <a:srgbClr val="A0F3FE"/>
    <a:srgbClr val="99235E"/>
    <a:srgbClr val="DE3210"/>
    <a:srgbClr val="EECCE3"/>
    <a:srgbClr val="D42273"/>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5023" autoAdjust="0"/>
  </p:normalViewPr>
  <p:slideViewPr>
    <p:cSldViewPr>
      <p:cViewPr varScale="1">
        <p:scale>
          <a:sx n="73" d="100"/>
          <a:sy n="73" d="100"/>
        </p:scale>
        <p:origin x="998" y="41"/>
      </p:cViewPr>
      <p:guideLst>
        <p:guide orient="horz" pos="300"/>
        <p:guide pos="3840"/>
      </p:guideLst>
    </p:cSldViewPr>
  </p:slideViewPr>
  <p:notesTextViewPr>
    <p:cViewPr>
      <p:scale>
        <a:sx n="100" d="100"/>
        <a:sy n="100" d="100"/>
      </p:scale>
      <p:origin x="0" y="0"/>
    </p:cViewPr>
  </p:notesTextViewPr>
  <p:sorterViewPr>
    <p:cViewPr>
      <p:scale>
        <a:sx n="90" d="100"/>
        <a:sy n="90" d="100"/>
      </p:scale>
      <p:origin x="0" y="92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tableStyles" Target="tableStyle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microsoft.com/office/2016/11/relationships/changesInfo" Target="changesInfos/changesInfo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 GUAN" userId="ab010559-a596-492d-8202-131cbc6d328a" providerId="ADAL" clId="{473A16EE-67BD-4689-94B2-6283839BB85E}"/>
  </pc:docChgLst>
  <pc:docChgLst>
    <pc:chgData name="Nan GUAN" userId="ab010559-a596-492d-8202-131cbc6d328a" providerId="ADAL" clId="{38BC359F-3949-4136-89BE-C71C1B23871F}"/>
  </pc:docChgLst>
  <pc:docChgLst>
    <pc:chgData name="Nan GUAN" userId="ab010559-a596-492d-8202-131cbc6d328a" providerId="ADAL" clId="{15713210-9136-4323-89C2-2AC650FE72EE}"/>
    <pc:docChg chg="undo custSel addSld delSld modSld">
      <pc:chgData name="Nan GUAN" userId="ab010559-a596-492d-8202-131cbc6d328a" providerId="ADAL" clId="{15713210-9136-4323-89C2-2AC650FE72EE}" dt="2023-09-20T07:42:04.422" v="274" actId="478"/>
      <pc:docMkLst>
        <pc:docMk/>
      </pc:docMkLst>
      <pc:sldChg chg="modSp">
        <pc:chgData name="Nan GUAN" userId="ab010559-a596-492d-8202-131cbc6d328a" providerId="ADAL" clId="{15713210-9136-4323-89C2-2AC650FE72EE}" dt="2023-09-20T05:15:40.852" v="190" actId="20577"/>
        <pc:sldMkLst>
          <pc:docMk/>
          <pc:sldMk cId="954624876" sldId="334"/>
        </pc:sldMkLst>
        <pc:spChg chg="mod">
          <ac:chgData name="Nan GUAN" userId="ab010559-a596-492d-8202-131cbc6d328a" providerId="ADAL" clId="{15713210-9136-4323-89C2-2AC650FE72EE}" dt="2023-09-12T03:56:37.607" v="2" actId="20577"/>
          <ac:spMkLst>
            <pc:docMk/>
            <pc:sldMk cId="954624876" sldId="334"/>
            <ac:spMk id="2" creationId="{923AD7DF-86FD-4555-AE89-E369B6CA5F2D}"/>
          </ac:spMkLst>
        </pc:spChg>
        <pc:spChg chg="mod">
          <ac:chgData name="Nan GUAN" userId="ab010559-a596-492d-8202-131cbc6d328a" providerId="ADAL" clId="{15713210-9136-4323-89C2-2AC650FE72EE}" dt="2023-09-20T05:15:40.852" v="190" actId="20577"/>
          <ac:spMkLst>
            <pc:docMk/>
            <pc:sldMk cId="954624876" sldId="334"/>
            <ac:spMk id="3" creationId="{55AC9B72-92EB-45C5-A7C2-6B0F9E58F0EC}"/>
          </ac:spMkLst>
        </pc:spChg>
      </pc:sldChg>
      <pc:sldChg chg="modAnim">
        <pc:chgData name="Nan GUAN" userId="ab010559-a596-492d-8202-131cbc6d328a" providerId="ADAL" clId="{15713210-9136-4323-89C2-2AC650FE72EE}" dt="2023-09-12T04:06:20.658" v="32"/>
        <pc:sldMkLst>
          <pc:docMk/>
          <pc:sldMk cId="2145373856" sldId="342"/>
        </pc:sldMkLst>
      </pc:sldChg>
      <pc:sldChg chg="delSp delAnim">
        <pc:chgData name="Nan GUAN" userId="ab010559-a596-492d-8202-131cbc6d328a" providerId="ADAL" clId="{15713210-9136-4323-89C2-2AC650FE72EE}" dt="2023-09-12T03:58:44.587" v="3" actId="478"/>
        <pc:sldMkLst>
          <pc:docMk/>
          <pc:sldMk cId="1191474483" sldId="609"/>
        </pc:sldMkLst>
        <pc:picChg chg="del">
          <ac:chgData name="Nan GUAN" userId="ab010559-a596-492d-8202-131cbc6d328a" providerId="ADAL" clId="{15713210-9136-4323-89C2-2AC650FE72EE}" dt="2023-09-12T03:58:44.587" v="3" actId="478"/>
          <ac:picMkLst>
            <pc:docMk/>
            <pc:sldMk cId="1191474483" sldId="609"/>
            <ac:picMk id="24" creationId="{2AD1553D-C2BD-4AF1-B0A4-F89DC1994CCD}"/>
          </ac:picMkLst>
        </pc:picChg>
      </pc:sldChg>
      <pc:sldChg chg="modSp modAnim">
        <pc:chgData name="Nan GUAN" userId="ab010559-a596-492d-8202-131cbc6d328a" providerId="ADAL" clId="{15713210-9136-4323-89C2-2AC650FE72EE}" dt="2023-09-12T04:01:27.684" v="30" actId="20577"/>
        <pc:sldMkLst>
          <pc:docMk/>
          <pc:sldMk cId="733530544" sldId="676"/>
        </pc:sldMkLst>
        <pc:spChg chg="mod">
          <ac:chgData name="Nan GUAN" userId="ab010559-a596-492d-8202-131cbc6d328a" providerId="ADAL" clId="{15713210-9136-4323-89C2-2AC650FE72EE}" dt="2023-09-12T04:01:27.684" v="30" actId="20577"/>
          <ac:spMkLst>
            <pc:docMk/>
            <pc:sldMk cId="733530544" sldId="676"/>
            <ac:spMk id="3" creationId="{24372DC2-1DD8-43BC-B39E-E412DB3BC918}"/>
          </ac:spMkLst>
        </pc:spChg>
        <pc:grpChg chg="mod">
          <ac:chgData name="Nan GUAN" userId="ab010559-a596-492d-8202-131cbc6d328a" providerId="ADAL" clId="{15713210-9136-4323-89C2-2AC650FE72EE}" dt="2023-09-12T04:01:03.766" v="9" actId="1076"/>
          <ac:grpSpMkLst>
            <pc:docMk/>
            <pc:sldMk cId="733530544" sldId="676"/>
            <ac:grpSpMk id="9" creationId="{613BB265-BCE6-4FE1-AF4D-BBE88D8CDE17}"/>
          </ac:grpSpMkLst>
        </pc:grpChg>
        <pc:picChg chg="mod">
          <ac:chgData name="Nan GUAN" userId="ab010559-a596-492d-8202-131cbc6d328a" providerId="ADAL" clId="{15713210-9136-4323-89C2-2AC650FE72EE}" dt="2023-09-12T04:01:05.682" v="10" actId="1076"/>
          <ac:picMkLst>
            <pc:docMk/>
            <pc:sldMk cId="733530544" sldId="676"/>
            <ac:picMk id="7" creationId="{205658C6-C016-4DAA-814C-9B7DD6C82489}"/>
          </ac:picMkLst>
        </pc:picChg>
      </pc:sldChg>
      <pc:sldChg chg="modSp">
        <pc:chgData name="Nan GUAN" userId="ab010559-a596-492d-8202-131cbc6d328a" providerId="ADAL" clId="{15713210-9136-4323-89C2-2AC650FE72EE}" dt="2023-09-20T00:34:32.508" v="87" actId="20577"/>
        <pc:sldMkLst>
          <pc:docMk/>
          <pc:sldMk cId="3427843479" sldId="684"/>
        </pc:sldMkLst>
        <pc:spChg chg="mod">
          <ac:chgData name="Nan GUAN" userId="ab010559-a596-492d-8202-131cbc6d328a" providerId="ADAL" clId="{15713210-9136-4323-89C2-2AC650FE72EE}" dt="2023-09-20T00:34:32.508" v="87" actId="20577"/>
          <ac:spMkLst>
            <pc:docMk/>
            <pc:sldMk cId="3427843479" sldId="684"/>
            <ac:spMk id="32" creationId="{830E419C-FE68-4C9A-8EEF-2555A1A94C3C}"/>
          </ac:spMkLst>
        </pc:spChg>
      </pc:sldChg>
      <pc:sldChg chg="modSp">
        <pc:chgData name="Nan GUAN" userId="ab010559-a596-492d-8202-131cbc6d328a" providerId="ADAL" clId="{15713210-9136-4323-89C2-2AC650FE72EE}" dt="2023-09-20T00:34:11.505" v="81" actId="6549"/>
        <pc:sldMkLst>
          <pc:docMk/>
          <pc:sldMk cId="2615830444" sldId="686"/>
        </pc:sldMkLst>
        <pc:spChg chg="mod">
          <ac:chgData name="Nan GUAN" userId="ab010559-a596-492d-8202-131cbc6d328a" providerId="ADAL" clId="{15713210-9136-4323-89C2-2AC650FE72EE}" dt="2023-09-20T00:34:11.505" v="81" actId="6549"/>
          <ac:spMkLst>
            <pc:docMk/>
            <pc:sldMk cId="2615830444" sldId="686"/>
            <ac:spMk id="35" creationId="{4F5274AD-B567-489F-9ECB-0F8B62D77681}"/>
          </ac:spMkLst>
        </pc:spChg>
      </pc:sldChg>
      <pc:sldChg chg="delSp">
        <pc:chgData name="Nan GUAN" userId="ab010559-a596-492d-8202-131cbc6d328a" providerId="ADAL" clId="{15713210-9136-4323-89C2-2AC650FE72EE}" dt="2023-09-20T00:24:52.117" v="73" actId="478"/>
        <pc:sldMkLst>
          <pc:docMk/>
          <pc:sldMk cId="2515439622" sldId="697"/>
        </pc:sldMkLst>
        <pc:spChg chg="del">
          <ac:chgData name="Nan GUAN" userId="ab010559-a596-492d-8202-131cbc6d328a" providerId="ADAL" clId="{15713210-9136-4323-89C2-2AC650FE72EE}" dt="2023-09-20T00:24:52.117" v="73" actId="478"/>
          <ac:spMkLst>
            <pc:docMk/>
            <pc:sldMk cId="2515439622" sldId="697"/>
            <ac:spMk id="6" creationId="{4EA141B6-75DC-46BE-9FBE-64710EA089E0}"/>
          </ac:spMkLst>
        </pc:spChg>
      </pc:sldChg>
      <pc:sldChg chg="modSp">
        <pc:chgData name="Nan GUAN" userId="ab010559-a596-492d-8202-131cbc6d328a" providerId="ADAL" clId="{15713210-9136-4323-89C2-2AC650FE72EE}" dt="2023-09-20T00:38:42.535" v="107" actId="20577"/>
        <pc:sldMkLst>
          <pc:docMk/>
          <pc:sldMk cId="1332327265" sldId="740"/>
        </pc:sldMkLst>
        <pc:spChg chg="mod">
          <ac:chgData name="Nan GUAN" userId="ab010559-a596-492d-8202-131cbc6d328a" providerId="ADAL" clId="{15713210-9136-4323-89C2-2AC650FE72EE}" dt="2023-09-20T00:38:42.535" v="107" actId="20577"/>
          <ac:spMkLst>
            <pc:docMk/>
            <pc:sldMk cId="1332327265" sldId="740"/>
            <ac:spMk id="16" creationId="{753BFD87-0096-47E1-AF7F-425A861854D8}"/>
          </ac:spMkLst>
        </pc:spChg>
      </pc:sldChg>
      <pc:sldChg chg="modSp">
        <pc:chgData name="Nan GUAN" userId="ab010559-a596-492d-8202-131cbc6d328a" providerId="ADAL" clId="{15713210-9136-4323-89C2-2AC650FE72EE}" dt="2023-09-20T00:38:47.385" v="108"/>
        <pc:sldMkLst>
          <pc:docMk/>
          <pc:sldMk cId="1499553247" sldId="741"/>
        </pc:sldMkLst>
        <pc:spChg chg="mod">
          <ac:chgData name="Nan GUAN" userId="ab010559-a596-492d-8202-131cbc6d328a" providerId="ADAL" clId="{15713210-9136-4323-89C2-2AC650FE72EE}" dt="2023-09-20T00:38:47.385" v="108"/>
          <ac:spMkLst>
            <pc:docMk/>
            <pc:sldMk cId="1499553247" sldId="741"/>
            <ac:spMk id="19" creationId="{AE9AAADE-055F-4E45-9FDD-CB60001ED824}"/>
          </ac:spMkLst>
        </pc:spChg>
      </pc:sldChg>
      <pc:sldChg chg="modSp">
        <pc:chgData name="Nan GUAN" userId="ab010559-a596-492d-8202-131cbc6d328a" providerId="ADAL" clId="{15713210-9136-4323-89C2-2AC650FE72EE}" dt="2023-09-20T00:38:49.481" v="109"/>
        <pc:sldMkLst>
          <pc:docMk/>
          <pc:sldMk cId="1006178830" sldId="742"/>
        </pc:sldMkLst>
        <pc:spChg chg="mod">
          <ac:chgData name="Nan GUAN" userId="ab010559-a596-492d-8202-131cbc6d328a" providerId="ADAL" clId="{15713210-9136-4323-89C2-2AC650FE72EE}" dt="2023-09-20T00:38:49.481" v="109"/>
          <ac:spMkLst>
            <pc:docMk/>
            <pc:sldMk cId="1006178830" sldId="742"/>
            <ac:spMk id="20" creationId="{FB616A5E-A0B1-48D6-8ACB-7C5CFAFB3A5F}"/>
          </ac:spMkLst>
        </pc:spChg>
      </pc:sldChg>
      <pc:sldChg chg="modSp">
        <pc:chgData name="Nan GUAN" userId="ab010559-a596-492d-8202-131cbc6d328a" providerId="ADAL" clId="{15713210-9136-4323-89C2-2AC650FE72EE}" dt="2023-09-20T00:38:52.035" v="110"/>
        <pc:sldMkLst>
          <pc:docMk/>
          <pc:sldMk cId="1580965133" sldId="745"/>
        </pc:sldMkLst>
        <pc:spChg chg="mod">
          <ac:chgData name="Nan GUAN" userId="ab010559-a596-492d-8202-131cbc6d328a" providerId="ADAL" clId="{15713210-9136-4323-89C2-2AC650FE72EE}" dt="2023-09-20T00:38:52.035" v="110"/>
          <ac:spMkLst>
            <pc:docMk/>
            <pc:sldMk cId="1580965133" sldId="745"/>
            <ac:spMk id="19" creationId="{AE22EE76-8BE7-4869-90B6-38109FADBF27}"/>
          </ac:spMkLst>
        </pc:spChg>
      </pc:sldChg>
      <pc:sldChg chg="modSp">
        <pc:chgData name="Nan GUAN" userId="ab010559-a596-492d-8202-131cbc6d328a" providerId="ADAL" clId="{15713210-9136-4323-89C2-2AC650FE72EE}" dt="2023-09-20T00:38:54.017" v="111"/>
        <pc:sldMkLst>
          <pc:docMk/>
          <pc:sldMk cId="1317624704" sldId="746"/>
        </pc:sldMkLst>
        <pc:spChg chg="mod">
          <ac:chgData name="Nan GUAN" userId="ab010559-a596-492d-8202-131cbc6d328a" providerId="ADAL" clId="{15713210-9136-4323-89C2-2AC650FE72EE}" dt="2023-09-20T00:38:54.017" v="111"/>
          <ac:spMkLst>
            <pc:docMk/>
            <pc:sldMk cId="1317624704" sldId="746"/>
            <ac:spMk id="21" creationId="{17BA6443-94A0-4B4D-B348-0CB99F406D51}"/>
          </ac:spMkLst>
        </pc:spChg>
      </pc:sldChg>
      <pc:sldChg chg="modSp">
        <pc:chgData name="Nan GUAN" userId="ab010559-a596-492d-8202-131cbc6d328a" providerId="ADAL" clId="{15713210-9136-4323-89C2-2AC650FE72EE}" dt="2023-09-20T00:38:56" v="112"/>
        <pc:sldMkLst>
          <pc:docMk/>
          <pc:sldMk cId="3537982606" sldId="747"/>
        </pc:sldMkLst>
        <pc:spChg chg="mod">
          <ac:chgData name="Nan GUAN" userId="ab010559-a596-492d-8202-131cbc6d328a" providerId="ADAL" clId="{15713210-9136-4323-89C2-2AC650FE72EE}" dt="2023-09-20T00:38:56" v="112"/>
          <ac:spMkLst>
            <pc:docMk/>
            <pc:sldMk cId="3537982606" sldId="747"/>
            <ac:spMk id="20" creationId="{75288632-FCC7-4419-A5F4-318110173585}"/>
          </ac:spMkLst>
        </pc:spChg>
      </pc:sldChg>
      <pc:sldChg chg="modSp">
        <pc:chgData name="Nan GUAN" userId="ab010559-a596-492d-8202-131cbc6d328a" providerId="ADAL" clId="{15713210-9136-4323-89C2-2AC650FE72EE}" dt="2023-09-20T00:39:00.904" v="114"/>
        <pc:sldMkLst>
          <pc:docMk/>
          <pc:sldMk cId="3145425514" sldId="748"/>
        </pc:sldMkLst>
        <pc:spChg chg="mod">
          <ac:chgData name="Nan GUAN" userId="ab010559-a596-492d-8202-131cbc6d328a" providerId="ADAL" clId="{15713210-9136-4323-89C2-2AC650FE72EE}" dt="2023-09-20T00:39:00.904" v="114"/>
          <ac:spMkLst>
            <pc:docMk/>
            <pc:sldMk cId="3145425514" sldId="748"/>
            <ac:spMk id="20" creationId="{AF703A0E-138D-45D3-96DB-354A01C539D4}"/>
          </ac:spMkLst>
        </pc:spChg>
      </pc:sldChg>
      <pc:sldChg chg="modSp">
        <pc:chgData name="Nan GUAN" userId="ab010559-a596-492d-8202-131cbc6d328a" providerId="ADAL" clId="{15713210-9136-4323-89C2-2AC650FE72EE}" dt="2023-09-20T00:39:10.421" v="116" actId="113"/>
        <pc:sldMkLst>
          <pc:docMk/>
          <pc:sldMk cId="1287675183" sldId="749"/>
        </pc:sldMkLst>
        <pc:spChg chg="mod">
          <ac:chgData name="Nan GUAN" userId="ab010559-a596-492d-8202-131cbc6d328a" providerId="ADAL" clId="{15713210-9136-4323-89C2-2AC650FE72EE}" dt="2023-09-20T00:39:10.421" v="116" actId="113"/>
          <ac:spMkLst>
            <pc:docMk/>
            <pc:sldMk cId="1287675183" sldId="749"/>
            <ac:spMk id="3" creationId="{4AF93B1E-0137-4D4B-97BB-44D412716D0E}"/>
          </ac:spMkLst>
        </pc:spChg>
        <pc:spChg chg="mod">
          <ac:chgData name="Nan GUAN" userId="ab010559-a596-492d-8202-131cbc6d328a" providerId="ADAL" clId="{15713210-9136-4323-89C2-2AC650FE72EE}" dt="2023-09-20T00:38:58.908" v="113"/>
          <ac:spMkLst>
            <pc:docMk/>
            <pc:sldMk cId="1287675183" sldId="749"/>
            <ac:spMk id="102" creationId="{1FFD5C70-8DB6-4CC5-A4BC-4E55209DF579}"/>
          </ac:spMkLst>
        </pc:spChg>
      </pc:sldChg>
      <pc:sldChg chg="modSp">
        <pc:chgData name="Nan GUAN" userId="ab010559-a596-492d-8202-131cbc6d328a" providerId="ADAL" clId="{15713210-9136-4323-89C2-2AC650FE72EE}" dt="2023-09-12T04:26:53.184" v="72" actId="20577"/>
        <pc:sldMkLst>
          <pc:docMk/>
          <pc:sldMk cId="2870619365" sldId="753"/>
        </pc:sldMkLst>
        <pc:spChg chg="mod">
          <ac:chgData name="Nan GUAN" userId="ab010559-a596-492d-8202-131cbc6d328a" providerId="ADAL" clId="{15713210-9136-4323-89C2-2AC650FE72EE}" dt="2023-09-12T04:26:53.184" v="72" actId="20577"/>
          <ac:spMkLst>
            <pc:docMk/>
            <pc:sldMk cId="2870619365" sldId="753"/>
            <ac:spMk id="80" creationId="{8B0A03AC-767A-466B-B227-AEB1FC112748}"/>
          </ac:spMkLst>
        </pc:spChg>
      </pc:sldChg>
      <pc:sldChg chg="modSp">
        <pc:chgData name="Nan GUAN" userId="ab010559-a596-492d-8202-131cbc6d328a" providerId="ADAL" clId="{15713210-9136-4323-89C2-2AC650FE72EE}" dt="2023-09-20T05:07:09.285" v="183"/>
        <pc:sldMkLst>
          <pc:docMk/>
          <pc:sldMk cId="3607649899" sldId="831"/>
        </pc:sldMkLst>
        <pc:spChg chg="mod">
          <ac:chgData name="Nan GUAN" userId="ab010559-a596-492d-8202-131cbc6d328a" providerId="ADAL" clId="{15713210-9136-4323-89C2-2AC650FE72EE}" dt="2023-09-20T05:07:09.285" v="183"/>
          <ac:spMkLst>
            <pc:docMk/>
            <pc:sldMk cId="3607649899" sldId="831"/>
            <ac:spMk id="3" creationId="{6F6AE208-1B0D-4596-B446-5EA1D7B00989}"/>
          </ac:spMkLst>
        </pc:spChg>
      </pc:sldChg>
      <pc:sldChg chg="modSp">
        <pc:chgData name="Nan GUAN" userId="ab010559-a596-492d-8202-131cbc6d328a" providerId="ADAL" clId="{15713210-9136-4323-89C2-2AC650FE72EE}" dt="2023-09-20T05:06:50.880" v="181" actId="207"/>
        <pc:sldMkLst>
          <pc:docMk/>
          <pc:sldMk cId="2964740499" sldId="832"/>
        </pc:sldMkLst>
        <pc:spChg chg="mod">
          <ac:chgData name="Nan GUAN" userId="ab010559-a596-492d-8202-131cbc6d328a" providerId="ADAL" clId="{15713210-9136-4323-89C2-2AC650FE72EE}" dt="2023-09-20T05:06:50.880" v="181" actId="207"/>
          <ac:spMkLst>
            <pc:docMk/>
            <pc:sldMk cId="2964740499" sldId="832"/>
            <ac:spMk id="3" creationId="{6F6AE208-1B0D-4596-B446-5EA1D7B00989}"/>
          </ac:spMkLst>
        </pc:spChg>
        <pc:spChg chg="mod">
          <ac:chgData name="Nan GUAN" userId="ab010559-a596-492d-8202-131cbc6d328a" providerId="ADAL" clId="{15713210-9136-4323-89C2-2AC650FE72EE}" dt="2023-09-20T05:06:42.606" v="180"/>
          <ac:spMkLst>
            <pc:docMk/>
            <pc:sldMk cId="2964740499" sldId="832"/>
            <ac:spMk id="63" creationId="{534396CB-A28D-44BA-9BBB-3452018FE341}"/>
          </ac:spMkLst>
        </pc:spChg>
      </pc:sldChg>
      <pc:sldChg chg="addSp modSp">
        <pc:chgData name="Nan GUAN" userId="ab010559-a596-492d-8202-131cbc6d328a" providerId="ADAL" clId="{15713210-9136-4323-89C2-2AC650FE72EE}" dt="2023-09-20T00:37:40.099" v="92" actId="1076"/>
        <pc:sldMkLst>
          <pc:docMk/>
          <pc:sldMk cId="1321374651" sldId="836"/>
        </pc:sldMkLst>
        <pc:spChg chg="mod">
          <ac:chgData name="Nan GUAN" userId="ab010559-a596-492d-8202-131cbc6d328a" providerId="ADAL" clId="{15713210-9136-4323-89C2-2AC650FE72EE}" dt="2023-09-20T00:37:40.099" v="92" actId="1076"/>
          <ac:spMkLst>
            <pc:docMk/>
            <pc:sldMk cId="1321374651" sldId="836"/>
            <ac:spMk id="44" creationId="{4F87AA4D-49BF-4A47-BAF8-89E888BBF8F8}"/>
          </ac:spMkLst>
        </pc:spChg>
        <pc:cxnChg chg="mod">
          <ac:chgData name="Nan GUAN" userId="ab010559-a596-492d-8202-131cbc6d328a" providerId="ADAL" clId="{15713210-9136-4323-89C2-2AC650FE72EE}" dt="2023-09-20T00:37:26.581" v="88" actId="14100"/>
          <ac:cxnSpMkLst>
            <pc:docMk/>
            <pc:sldMk cId="1321374651" sldId="836"/>
            <ac:cxnSpMk id="59" creationId="{F3853ABC-CD30-4678-A874-0F45563F948D}"/>
          </ac:cxnSpMkLst>
        </pc:cxnChg>
        <pc:cxnChg chg="add mod">
          <ac:chgData name="Nan GUAN" userId="ab010559-a596-492d-8202-131cbc6d328a" providerId="ADAL" clId="{15713210-9136-4323-89C2-2AC650FE72EE}" dt="2023-09-20T00:37:36.139" v="91" actId="14100"/>
          <ac:cxnSpMkLst>
            <pc:docMk/>
            <pc:sldMk cId="1321374651" sldId="836"/>
            <ac:cxnSpMk id="99" creationId="{A3729C38-8F03-4940-B16D-FBC4252CA47A}"/>
          </ac:cxnSpMkLst>
        </pc:cxnChg>
      </pc:sldChg>
      <pc:sldChg chg="addSp modSp">
        <pc:chgData name="Nan GUAN" userId="ab010559-a596-492d-8202-131cbc6d328a" providerId="ADAL" clId="{15713210-9136-4323-89C2-2AC650FE72EE}" dt="2023-09-20T00:40:04.192" v="121" actId="1076"/>
        <pc:sldMkLst>
          <pc:docMk/>
          <pc:sldMk cId="145428469" sldId="837"/>
        </pc:sldMkLst>
        <pc:grpChg chg="mod">
          <ac:chgData name="Nan GUAN" userId="ab010559-a596-492d-8202-131cbc6d328a" providerId="ADAL" clId="{15713210-9136-4323-89C2-2AC650FE72EE}" dt="2023-09-20T00:40:01.373" v="120" actId="1076"/>
          <ac:grpSpMkLst>
            <pc:docMk/>
            <pc:sldMk cId="145428469" sldId="837"/>
            <ac:grpSpMk id="28" creationId="{8EEC03C4-197B-4CEC-819A-642A22F70321}"/>
          </ac:grpSpMkLst>
        </pc:grpChg>
        <pc:grpChg chg="add mod">
          <ac:chgData name="Nan GUAN" userId="ab010559-a596-492d-8202-131cbc6d328a" providerId="ADAL" clId="{15713210-9136-4323-89C2-2AC650FE72EE}" dt="2023-09-20T00:40:04.192" v="121" actId="1076"/>
          <ac:grpSpMkLst>
            <pc:docMk/>
            <pc:sldMk cId="145428469" sldId="837"/>
            <ac:grpSpMk id="69" creationId="{A23EA66E-6F13-40A7-AA56-2DEF2035B3F8}"/>
          </ac:grpSpMkLst>
        </pc:grpChg>
      </pc:sldChg>
      <pc:sldChg chg="modSp">
        <pc:chgData name="Nan GUAN" userId="ab010559-a596-492d-8202-131cbc6d328a" providerId="ADAL" clId="{15713210-9136-4323-89C2-2AC650FE72EE}" dt="2023-09-20T07:41:56.958" v="273" actId="14100"/>
        <pc:sldMkLst>
          <pc:docMk/>
          <pc:sldMk cId="893410893" sldId="848"/>
        </pc:sldMkLst>
        <pc:spChg chg="mod">
          <ac:chgData name="Nan GUAN" userId="ab010559-a596-492d-8202-131cbc6d328a" providerId="ADAL" clId="{15713210-9136-4323-89C2-2AC650FE72EE}" dt="2023-09-20T07:41:56.958" v="273" actId="14100"/>
          <ac:spMkLst>
            <pc:docMk/>
            <pc:sldMk cId="893410893" sldId="848"/>
            <ac:spMk id="15" creationId="{9A8C55BE-AF79-4666-BF0B-3FDF802FBD1C}"/>
          </ac:spMkLst>
        </pc:spChg>
      </pc:sldChg>
      <pc:sldChg chg="modSp">
        <pc:chgData name="Nan GUAN" userId="ab010559-a596-492d-8202-131cbc6d328a" providerId="ADAL" clId="{15713210-9136-4323-89C2-2AC650FE72EE}" dt="2023-09-20T07:41:46.329" v="271" actId="14100"/>
        <pc:sldMkLst>
          <pc:docMk/>
          <pc:sldMk cId="2716493603" sldId="849"/>
        </pc:sldMkLst>
        <pc:spChg chg="mod">
          <ac:chgData name="Nan GUAN" userId="ab010559-a596-492d-8202-131cbc6d328a" providerId="ADAL" clId="{15713210-9136-4323-89C2-2AC650FE72EE}" dt="2023-09-20T07:41:46.329" v="271" actId="14100"/>
          <ac:spMkLst>
            <pc:docMk/>
            <pc:sldMk cId="2716493603" sldId="849"/>
            <ac:spMk id="58" creationId="{959BD84A-5F35-4713-8595-0C184FD2481D}"/>
          </ac:spMkLst>
        </pc:spChg>
      </pc:sldChg>
      <pc:sldChg chg="modSp">
        <pc:chgData name="Nan GUAN" userId="ab010559-a596-492d-8202-131cbc6d328a" providerId="ADAL" clId="{15713210-9136-4323-89C2-2AC650FE72EE}" dt="2023-09-20T05:04:48.719" v="168" actId="6549"/>
        <pc:sldMkLst>
          <pc:docMk/>
          <pc:sldMk cId="769302014" sldId="866"/>
        </pc:sldMkLst>
        <pc:spChg chg="mod">
          <ac:chgData name="Nan GUAN" userId="ab010559-a596-492d-8202-131cbc6d328a" providerId="ADAL" clId="{15713210-9136-4323-89C2-2AC650FE72EE}" dt="2023-09-20T05:04:48.719" v="168" actId="6549"/>
          <ac:spMkLst>
            <pc:docMk/>
            <pc:sldMk cId="769302014" sldId="866"/>
            <ac:spMk id="17" creationId="{512A934E-D140-4BDB-9FBB-B683E9AA70F0}"/>
          </ac:spMkLst>
        </pc:spChg>
        <pc:spChg chg="mod">
          <ac:chgData name="Nan GUAN" userId="ab010559-a596-492d-8202-131cbc6d328a" providerId="ADAL" clId="{15713210-9136-4323-89C2-2AC650FE72EE}" dt="2023-09-20T05:04:43.562" v="166" actId="6549"/>
          <ac:spMkLst>
            <pc:docMk/>
            <pc:sldMk cId="769302014" sldId="866"/>
            <ac:spMk id="20" creationId="{180D6324-0512-437B-AE77-79701C2F158F}"/>
          </ac:spMkLst>
        </pc:spChg>
        <pc:spChg chg="mod">
          <ac:chgData name="Nan GUAN" userId="ab010559-a596-492d-8202-131cbc6d328a" providerId="ADAL" clId="{15713210-9136-4323-89C2-2AC650FE72EE}" dt="2023-09-20T05:04:34.950" v="161" actId="6549"/>
          <ac:spMkLst>
            <pc:docMk/>
            <pc:sldMk cId="769302014" sldId="866"/>
            <ac:spMk id="29" creationId="{BEBE1C7C-F632-4B77-9368-87C5AF05B650}"/>
          </ac:spMkLst>
        </pc:spChg>
        <pc:graphicFrameChg chg="modGraphic">
          <ac:chgData name="Nan GUAN" userId="ab010559-a596-492d-8202-131cbc6d328a" providerId="ADAL" clId="{15713210-9136-4323-89C2-2AC650FE72EE}" dt="2023-09-20T05:04:20.369" v="154" actId="58"/>
          <ac:graphicFrameMkLst>
            <pc:docMk/>
            <pc:sldMk cId="769302014" sldId="866"/>
            <ac:graphicFrameMk id="6" creationId="{CD5BD1DE-5D5D-41A6-8313-360073620772}"/>
          </ac:graphicFrameMkLst>
        </pc:graphicFrameChg>
      </pc:sldChg>
      <pc:sldChg chg="modSp">
        <pc:chgData name="Nan GUAN" userId="ab010559-a596-492d-8202-131cbc6d328a" providerId="ADAL" clId="{15713210-9136-4323-89C2-2AC650FE72EE}" dt="2023-09-20T05:05:04.072" v="172" actId="6549"/>
        <pc:sldMkLst>
          <pc:docMk/>
          <pc:sldMk cId="4288912347" sldId="867"/>
        </pc:sldMkLst>
        <pc:spChg chg="mod">
          <ac:chgData name="Nan GUAN" userId="ab010559-a596-492d-8202-131cbc6d328a" providerId="ADAL" clId="{15713210-9136-4323-89C2-2AC650FE72EE}" dt="2023-09-20T05:05:04.072" v="172" actId="6549"/>
          <ac:spMkLst>
            <pc:docMk/>
            <pc:sldMk cId="4288912347" sldId="867"/>
            <ac:spMk id="91" creationId="{A9DBE2BD-65A6-40BB-816D-4C5B891D9CED}"/>
          </ac:spMkLst>
        </pc:spChg>
      </pc:sldChg>
      <pc:sldChg chg="addSp delSp modSp add">
        <pc:chgData name="Nan GUAN" userId="ab010559-a596-492d-8202-131cbc6d328a" providerId="ADAL" clId="{15713210-9136-4323-89C2-2AC650FE72EE}" dt="2023-09-20T07:42:04.422" v="274" actId="478"/>
        <pc:sldMkLst>
          <pc:docMk/>
          <pc:sldMk cId="2230201042" sldId="878"/>
        </pc:sldMkLst>
        <pc:spChg chg="del">
          <ac:chgData name="Nan GUAN" userId="ab010559-a596-492d-8202-131cbc6d328a" providerId="ADAL" clId="{15713210-9136-4323-89C2-2AC650FE72EE}" dt="2023-09-20T07:42:04.422" v="274" actId="478"/>
          <ac:spMkLst>
            <pc:docMk/>
            <pc:sldMk cId="2230201042" sldId="878"/>
            <ac:spMk id="58" creationId="{959BD84A-5F35-4713-8595-0C184FD2481D}"/>
          </ac:spMkLst>
        </pc:spChg>
        <pc:spChg chg="del">
          <ac:chgData name="Nan GUAN" userId="ab010559-a596-492d-8202-131cbc6d328a" providerId="ADAL" clId="{15713210-9136-4323-89C2-2AC650FE72EE}" dt="2023-09-20T00:41:36.297" v="125" actId="478"/>
          <ac:spMkLst>
            <pc:docMk/>
            <pc:sldMk cId="2230201042" sldId="878"/>
            <ac:spMk id="59" creationId="{A3F2A360-C527-491E-AFE6-234948A31C2D}"/>
          </ac:spMkLst>
        </pc:spChg>
        <pc:spChg chg="add mod">
          <ac:chgData name="Nan GUAN" userId="ab010559-a596-492d-8202-131cbc6d328a" providerId="ADAL" clId="{15713210-9136-4323-89C2-2AC650FE72EE}" dt="2023-09-20T00:41:49.330" v="133" actId="14100"/>
          <ac:spMkLst>
            <pc:docMk/>
            <pc:sldMk cId="2230201042" sldId="878"/>
            <ac:spMk id="62" creationId="{41C958B4-2E93-41AC-930E-BF3E3D356622}"/>
          </ac:spMkLst>
        </pc:spChg>
        <pc:spChg chg="add mod">
          <ac:chgData name="Nan GUAN" userId="ab010559-a596-492d-8202-131cbc6d328a" providerId="ADAL" clId="{15713210-9136-4323-89C2-2AC650FE72EE}" dt="2023-09-20T00:42:02.198" v="139" actId="1076"/>
          <ac:spMkLst>
            <pc:docMk/>
            <pc:sldMk cId="2230201042" sldId="878"/>
            <ac:spMk id="63" creationId="{DFBA07C1-E98B-46B8-83B1-00F292C05070}"/>
          </ac:spMkLst>
        </pc:spChg>
        <pc:spChg chg="add del mod">
          <ac:chgData name="Nan GUAN" userId="ab010559-a596-492d-8202-131cbc6d328a" providerId="ADAL" clId="{15713210-9136-4323-89C2-2AC650FE72EE}" dt="2023-09-20T00:42:15.006" v="142" actId="478"/>
          <ac:spMkLst>
            <pc:docMk/>
            <pc:sldMk cId="2230201042" sldId="878"/>
            <ac:spMk id="64" creationId="{15B907D0-3180-48DE-8377-85F9213F1ADE}"/>
          </ac:spMkLst>
        </pc:spChg>
        <pc:picChg chg="mod">
          <ac:chgData name="Nan GUAN" userId="ab010559-a596-492d-8202-131cbc6d328a" providerId="ADAL" clId="{15713210-9136-4323-89C2-2AC650FE72EE}" dt="2023-09-20T00:41:58.279" v="138" actId="1076"/>
          <ac:picMkLst>
            <pc:docMk/>
            <pc:sldMk cId="2230201042" sldId="878"/>
            <ac:picMk id="61" creationId="{0DD0DEAB-632F-4337-BD03-DEEA5C88F30D}"/>
          </ac:picMkLst>
        </pc:picChg>
      </pc:sldChg>
    </pc:docChg>
  </pc:docChgLst>
  <pc:docChgLst>
    <pc:chgData name="Nan GUAN" userId="ab010559-a596-492d-8202-131cbc6d328a" providerId="ADAL" clId="{C2737F83-209D-4EE1-9525-C09FE71EFC7E}"/>
    <pc:docChg chg="undo custSel addSld delSld modSld">
      <pc:chgData name="Nan GUAN" userId="ab010559-a596-492d-8202-131cbc6d328a" providerId="ADAL" clId="{C2737F83-209D-4EE1-9525-C09FE71EFC7E}" dt="2023-09-06T04:27:30.927" v="55" actId="20577"/>
      <pc:docMkLst>
        <pc:docMk/>
      </pc:docMkLst>
      <pc:sldChg chg="add">
        <pc:chgData name="Nan GUAN" userId="ab010559-a596-492d-8202-131cbc6d328a" providerId="ADAL" clId="{C2737F83-209D-4EE1-9525-C09FE71EFC7E}" dt="2023-09-06T04:21:51.175" v="27"/>
        <pc:sldMkLst>
          <pc:docMk/>
          <pc:sldMk cId="3145363722" sldId="696"/>
        </pc:sldMkLst>
      </pc:sldChg>
      <pc:sldChg chg="add">
        <pc:chgData name="Nan GUAN" userId="ab010559-a596-492d-8202-131cbc6d328a" providerId="ADAL" clId="{C2737F83-209D-4EE1-9525-C09FE71EFC7E}" dt="2023-09-06T04:21:51.175" v="27"/>
        <pc:sldMkLst>
          <pc:docMk/>
          <pc:sldMk cId="2515439622" sldId="697"/>
        </pc:sldMkLst>
      </pc:sldChg>
      <pc:sldChg chg="add">
        <pc:chgData name="Nan GUAN" userId="ab010559-a596-492d-8202-131cbc6d328a" providerId="ADAL" clId="{C2737F83-209D-4EE1-9525-C09FE71EFC7E}" dt="2023-09-06T04:21:51.175" v="27"/>
        <pc:sldMkLst>
          <pc:docMk/>
          <pc:sldMk cId="2491854580" sldId="700"/>
        </pc:sldMkLst>
      </pc:sldChg>
      <pc:sldChg chg="modSp add">
        <pc:chgData name="Nan GUAN" userId="ab010559-a596-492d-8202-131cbc6d328a" providerId="ADAL" clId="{C2737F83-209D-4EE1-9525-C09FE71EFC7E}" dt="2023-09-06T04:24:24.434" v="46" actId="108"/>
        <pc:sldMkLst>
          <pc:docMk/>
          <pc:sldMk cId="258361742" sldId="708"/>
        </pc:sldMkLst>
        <pc:spChg chg="mod">
          <ac:chgData name="Nan GUAN" userId="ab010559-a596-492d-8202-131cbc6d328a" providerId="ADAL" clId="{C2737F83-209D-4EE1-9525-C09FE71EFC7E}" dt="2023-09-06T04:24:24.434" v="46" actId="108"/>
          <ac:spMkLst>
            <pc:docMk/>
            <pc:sldMk cId="258361742" sldId="708"/>
            <ac:spMk id="6" creationId="{547C8566-EC81-4048-9296-398C0A4EEB7C}"/>
          </ac:spMkLst>
        </pc:spChg>
      </pc:sldChg>
      <pc:sldChg chg="modSp add">
        <pc:chgData name="Nan GUAN" userId="ab010559-a596-492d-8202-131cbc6d328a" providerId="ADAL" clId="{C2737F83-209D-4EE1-9525-C09FE71EFC7E}" dt="2023-09-06T04:24:29.496" v="48" actId="108"/>
        <pc:sldMkLst>
          <pc:docMk/>
          <pc:sldMk cId="3395487751" sldId="711"/>
        </pc:sldMkLst>
        <pc:spChg chg="mod">
          <ac:chgData name="Nan GUAN" userId="ab010559-a596-492d-8202-131cbc6d328a" providerId="ADAL" clId="{C2737F83-209D-4EE1-9525-C09FE71EFC7E}" dt="2023-09-06T04:24:29.496" v="48" actId="108"/>
          <ac:spMkLst>
            <pc:docMk/>
            <pc:sldMk cId="3395487751" sldId="711"/>
            <ac:spMk id="6" creationId="{547C8566-EC81-4048-9296-398C0A4EEB7C}"/>
          </ac:spMkLst>
        </pc:spChg>
      </pc:sldChg>
      <pc:sldChg chg="modSp add">
        <pc:chgData name="Nan GUAN" userId="ab010559-a596-492d-8202-131cbc6d328a" providerId="ADAL" clId="{C2737F83-209D-4EE1-9525-C09FE71EFC7E}" dt="2023-09-06T04:24:31.710" v="49" actId="108"/>
        <pc:sldMkLst>
          <pc:docMk/>
          <pc:sldMk cId="3012972716" sldId="714"/>
        </pc:sldMkLst>
        <pc:spChg chg="mod">
          <ac:chgData name="Nan GUAN" userId="ab010559-a596-492d-8202-131cbc6d328a" providerId="ADAL" clId="{C2737F83-209D-4EE1-9525-C09FE71EFC7E}" dt="2023-09-06T04:24:31.710" v="49" actId="108"/>
          <ac:spMkLst>
            <pc:docMk/>
            <pc:sldMk cId="3012972716" sldId="714"/>
            <ac:spMk id="6" creationId="{547C8566-EC81-4048-9296-398C0A4EEB7C}"/>
          </ac:spMkLst>
        </pc:spChg>
      </pc:sldChg>
      <pc:sldChg chg="add">
        <pc:chgData name="Nan GUAN" userId="ab010559-a596-492d-8202-131cbc6d328a" providerId="ADAL" clId="{C2737F83-209D-4EE1-9525-C09FE71EFC7E}" dt="2023-09-06T04:25:51.371" v="50"/>
        <pc:sldMkLst>
          <pc:docMk/>
          <pc:sldMk cId="1332327265" sldId="740"/>
        </pc:sldMkLst>
      </pc:sldChg>
      <pc:sldChg chg="add">
        <pc:chgData name="Nan GUAN" userId="ab010559-a596-492d-8202-131cbc6d328a" providerId="ADAL" clId="{C2737F83-209D-4EE1-9525-C09FE71EFC7E}" dt="2023-09-06T04:25:51.371" v="50"/>
        <pc:sldMkLst>
          <pc:docMk/>
          <pc:sldMk cId="1499553247" sldId="741"/>
        </pc:sldMkLst>
      </pc:sldChg>
      <pc:sldChg chg="add">
        <pc:chgData name="Nan GUAN" userId="ab010559-a596-492d-8202-131cbc6d328a" providerId="ADAL" clId="{C2737F83-209D-4EE1-9525-C09FE71EFC7E}" dt="2023-09-06T04:25:51.371" v="50"/>
        <pc:sldMkLst>
          <pc:docMk/>
          <pc:sldMk cId="1006178830" sldId="742"/>
        </pc:sldMkLst>
      </pc:sldChg>
      <pc:sldChg chg="add">
        <pc:chgData name="Nan GUAN" userId="ab010559-a596-492d-8202-131cbc6d328a" providerId="ADAL" clId="{C2737F83-209D-4EE1-9525-C09FE71EFC7E}" dt="2023-09-06T04:25:51.371" v="50"/>
        <pc:sldMkLst>
          <pc:docMk/>
          <pc:sldMk cId="1580965133" sldId="745"/>
        </pc:sldMkLst>
      </pc:sldChg>
      <pc:sldChg chg="add">
        <pc:chgData name="Nan GUAN" userId="ab010559-a596-492d-8202-131cbc6d328a" providerId="ADAL" clId="{C2737F83-209D-4EE1-9525-C09FE71EFC7E}" dt="2023-09-06T04:25:51.371" v="50"/>
        <pc:sldMkLst>
          <pc:docMk/>
          <pc:sldMk cId="1317624704" sldId="746"/>
        </pc:sldMkLst>
      </pc:sldChg>
      <pc:sldChg chg="add">
        <pc:chgData name="Nan GUAN" userId="ab010559-a596-492d-8202-131cbc6d328a" providerId="ADAL" clId="{C2737F83-209D-4EE1-9525-C09FE71EFC7E}" dt="2023-09-06T04:25:51.371" v="50"/>
        <pc:sldMkLst>
          <pc:docMk/>
          <pc:sldMk cId="3537982606" sldId="747"/>
        </pc:sldMkLst>
      </pc:sldChg>
      <pc:sldChg chg="add">
        <pc:chgData name="Nan GUAN" userId="ab010559-a596-492d-8202-131cbc6d328a" providerId="ADAL" clId="{C2737F83-209D-4EE1-9525-C09FE71EFC7E}" dt="2023-09-06T04:25:51.371" v="50"/>
        <pc:sldMkLst>
          <pc:docMk/>
          <pc:sldMk cId="3145425514" sldId="748"/>
        </pc:sldMkLst>
      </pc:sldChg>
      <pc:sldChg chg="add">
        <pc:chgData name="Nan GUAN" userId="ab010559-a596-492d-8202-131cbc6d328a" providerId="ADAL" clId="{C2737F83-209D-4EE1-9525-C09FE71EFC7E}" dt="2023-09-06T04:25:51.371" v="50"/>
        <pc:sldMkLst>
          <pc:docMk/>
          <pc:sldMk cId="1287675183" sldId="749"/>
        </pc:sldMkLst>
      </pc:sldChg>
      <pc:sldChg chg="add">
        <pc:chgData name="Nan GUAN" userId="ab010559-a596-492d-8202-131cbc6d328a" providerId="ADAL" clId="{C2737F83-209D-4EE1-9525-C09FE71EFC7E}" dt="2023-09-06T04:25:51.371" v="50"/>
        <pc:sldMkLst>
          <pc:docMk/>
          <pc:sldMk cId="4080768216" sldId="752"/>
        </pc:sldMkLst>
      </pc:sldChg>
      <pc:sldChg chg="add">
        <pc:chgData name="Nan GUAN" userId="ab010559-a596-492d-8202-131cbc6d328a" providerId="ADAL" clId="{C2737F83-209D-4EE1-9525-C09FE71EFC7E}" dt="2023-09-06T04:25:51.371" v="50"/>
        <pc:sldMkLst>
          <pc:docMk/>
          <pc:sldMk cId="2870619365" sldId="753"/>
        </pc:sldMkLst>
      </pc:sldChg>
      <pc:sldChg chg="add">
        <pc:chgData name="Nan GUAN" userId="ab010559-a596-492d-8202-131cbc6d328a" providerId="ADAL" clId="{C2737F83-209D-4EE1-9525-C09FE71EFC7E}" dt="2023-09-06T04:25:51.371" v="50"/>
        <pc:sldMkLst>
          <pc:docMk/>
          <pc:sldMk cId="579347932" sldId="759"/>
        </pc:sldMkLst>
      </pc:sldChg>
      <pc:sldChg chg="add">
        <pc:chgData name="Nan GUAN" userId="ab010559-a596-492d-8202-131cbc6d328a" providerId="ADAL" clId="{C2737F83-209D-4EE1-9525-C09FE71EFC7E}" dt="2023-09-06T04:25:51.371" v="50"/>
        <pc:sldMkLst>
          <pc:docMk/>
          <pc:sldMk cId="690041194" sldId="760"/>
        </pc:sldMkLst>
      </pc:sldChg>
      <pc:sldChg chg="modSp">
        <pc:chgData name="Nan GUAN" userId="ab010559-a596-492d-8202-131cbc6d328a" providerId="ADAL" clId="{C2737F83-209D-4EE1-9525-C09FE71EFC7E}" dt="2023-09-06T04:27:06.642" v="51" actId="6549"/>
        <pc:sldMkLst>
          <pc:docMk/>
          <pc:sldMk cId="135413290" sldId="816"/>
        </pc:sldMkLst>
        <pc:spChg chg="mod">
          <ac:chgData name="Nan GUAN" userId="ab010559-a596-492d-8202-131cbc6d328a" providerId="ADAL" clId="{C2737F83-209D-4EE1-9525-C09FE71EFC7E}" dt="2023-09-06T04:27:06.642" v="51" actId="6549"/>
          <ac:spMkLst>
            <pc:docMk/>
            <pc:sldMk cId="135413290" sldId="816"/>
            <ac:spMk id="3" creationId="{689936B7-F4A2-4BFE-B306-0584510F9700}"/>
          </ac:spMkLst>
        </pc:spChg>
      </pc:sldChg>
      <pc:sldChg chg="add">
        <pc:chgData name="Nan GUAN" userId="ab010559-a596-492d-8202-131cbc6d328a" providerId="ADAL" clId="{C2737F83-209D-4EE1-9525-C09FE71EFC7E}" dt="2023-09-06T04:25:51.371" v="50"/>
        <pc:sldMkLst>
          <pc:docMk/>
          <pc:sldMk cId="145428469" sldId="837"/>
        </pc:sldMkLst>
      </pc:sldChg>
      <pc:sldChg chg="add">
        <pc:chgData name="Nan GUAN" userId="ab010559-a596-492d-8202-131cbc6d328a" providerId="ADAL" clId="{C2737F83-209D-4EE1-9525-C09FE71EFC7E}" dt="2023-09-06T04:25:51.371" v="50"/>
        <pc:sldMkLst>
          <pc:docMk/>
          <pc:sldMk cId="3417427129" sldId="838"/>
        </pc:sldMkLst>
      </pc:sldChg>
      <pc:sldChg chg="add">
        <pc:chgData name="Nan GUAN" userId="ab010559-a596-492d-8202-131cbc6d328a" providerId="ADAL" clId="{C2737F83-209D-4EE1-9525-C09FE71EFC7E}" dt="2023-09-06T04:25:51.371" v="50"/>
        <pc:sldMkLst>
          <pc:docMk/>
          <pc:sldMk cId="893410893" sldId="848"/>
        </pc:sldMkLst>
      </pc:sldChg>
      <pc:sldChg chg="add">
        <pc:chgData name="Nan GUAN" userId="ab010559-a596-492d-8202-131cbc6d328a" providerId="ADAL" clId="{C2737F83-209D-4EE1-9525-C09FE71EFC7E}" dt="2023-09-06T04:25:51.371" v="50"/>
        <pc:sldMkLst>
          <pc:docMk/>
          <pc:sldMk cId="2716493603" sldId="849"/>
        </pc:sldMkLst>
      </pc:sldChg>
      <pc:sldChg chg="modSp">
        <pc:chgData name="Nan GUAN" userId="ab010559-a596-492d-8202-131cbc6d328a" providerId="ADAL" clId="{C2737F83-209D-4EE1-9525-C09FE71EFC7E}" dt="2023-09-06T04:27:30.927" v="55" actId="20577"/>
        <pc:sldMkLst>
          <pc:docMk/>
          <pc:sldMk cId="3807424018" sldId="856"/>
        </pc:sldMkLst>
        <pc:spChg chg="mod">
          <ac:chgData name="Nan GUAN" userId="ab010559-a596-492d-8202-131cbc6d328a" providerId="ADAL" clId="{C2737F83-209D-4EE1-9525-C09FE71EFC7E}" dt="2023-09-06T04:27:30.927" v="55" actId="20577"/>
          <ac:spMkLst>
            <pc:docMk/>
            <pc:sldMk cId="3807424018" sldId="856"/>
            <ac:spMk id="3" creationId="{689936B7-F4A2-4BFE-B306-0584510F9700}"/>
          </ac:spMkLst>
        </pc:spChg>
      </pc:sldChg>
      <pc:sldChg chg="add">
        <pc:chgData name="Nan GUAN" userId="ab010559-a596-492d-8202-131cbc6d328a" providerId="ADAL" clId="{C2737F83-209D-4EE1-9525-C09FE71EFC7E}" dt="2023-09-06T04:21:51.175" v="27"/>
        <pc:sldMkLst>
          <pc:docMk/>
          <pc:sldMk cId="4269645727" sldId="862"/>
        </pc:sldMkLst>
      </pc:sldChg>
      <pc:sldChg chg="add">
        <pc:chgData name="Nan GUAN" userId="ab010559-a596-492d-8202-131cbc6d328a" providerId="ADAL" clId="{C2737F83-209D-4EE1-9525-C09FE71EFC7E}" dt="2023-09-06T04:21:51.175" v="27"/>
        <pc:sldMkLst>
          <pc:docMk/>
          <pc:sldMk cId="3106575908" sldId="864"/>
        </pc:sldMkLst>
      </pc:sldChg>
      <pc:sldChg chg="add">
        <pc:chgData name="Nan GUAN" userId="ab010559-a596-492d-8202-131cbc6d328a" providerId="ADAL" clId="{C2737F83-209D-4EE1-9525-C09FE71EFC7E}" dt="2023-09-06T04:21:51.175" v="27"/>
        <pc:sldMkLst>
          <pc:docMk/>
          <pc:sldMk cId="2267944395" sldId="865"/>
        </pc:sldMkLst>
      </pc:sldChg>
      <pc:sldChg chg="add">
        <pc:chgData name="Nan GUAN" userId="ab010559-a596-492d-8202-131cbc6d328a" providerId="ADAL" clId="{C2737F83-209D-4EE1-9525-C09FE71EFC7E}" dt="2023-09-06T04:21:51.175" v="27"/>
        <pc:sldMkLst>
          <pc:docMk/>
          <pc:sldMk cId="769302014" sldId="866"/>
        </pc:sldMkLst>
      </pc:sldChg>
      <pc:sldChg chg="add">
        <pc:chgData name="Nan GUAN" userId="ab010559-a596-492d-8202-131cbc6d328a" providerId="ADAL" clId="{C2737F83-209D-4EE1-9525-C09FE71EFC7E}" dt="2023-09-06T04:21:51.175" v="27"/>
        <pc:sldMkLst>
          <pc:docMk/>
          <pc:sldMk cId="4288912347" sldId="867"/>
        </pc:sldMkLst>
      </pc:sldChg>
      <pc:sldChg chg="add">
        <pc:chgData name="Nan GUAN" userId="ab010559-a596-492d-8202-131cbc6d328a" providerId="ADAL" clId="{C2737F83-209D-4EE1-9525-C09FE71EFC7E}" dt="2023-09-06T04:21:51.175" v="27"/>
        <pc:sldMkLst>
          <pc:docMk/>
          <pc:sldMk cId="2801864377" sldId="868"/>
        </pc:sldMkLst>
      </pc:sldChg>
      <pc:sldChg chg="add">
        <pc:chgData name="Nan GUAN" userId="ab010559-a596-492d-8202-131cbc6d328a" providerId="ADAL" clId="{C2737F83-209D-4EE1-9525-C09FE71EFC7E}" dt="2023-09-06T04:21:51.175" v="27"/>
        <pc:sldMkLst>
          <pc:docMk/>
          <pc:sldMk cId="1826593977" sldId="869"/>
        </pc:sldMkLst>
      </pc:sldChg>
      <pc:sldChg chg="add">
        <pc:chgData name="Nan GUAN" userId="ab010559-a596-492d-8202-131cbc6d328a" providerId="ADAL" clId="{C2737F83-209D-4EE1-9525-C09FE71EFC7E}" dt="2023-09-06T04:21:51.175" v="27"/>
        <pc:sldMkLst>
          <pc:docMk/>
          <pc:sldMk cId="3826936244" sldId="870"/>
        </pc:sldMkLst>
      </pc:sldChg>
      <pc:sldChg chg="modSp add">
        <pc:chgData name="Nan GUAN" userId="ab010559-a596-492d-8202-131cbc6d328a" providerId="ADAL" clId="{C2737F83-209D-4EE1-9525-C09FE71EFC7E}" dt="2023-09-06T04:24:21.755" v="45" actId="2711"/>
        <pc:sldMkLst>
          <pc:docMk/>
          <pc:sldMk cId="3208113137" sldId="874"/>
        </pc:sldMkLst>
        <pc:spChg chg="mod">
          <ac:chgData name="Nan GUAN" userId="ab010559-a596-492d-8202-131cbc6d328a" providerId="ADAL" clId="{C2737F83-209D-4EE1-9525-C09FE71EFC7E}" dt="2023-09-06T04:24:21.755" v="45" actId="2711"/>
          <ac:spMkLst>
            <pc:docMk/>
            <pc:sldMk cId="3208113137" sldId="874"/>
            <ac:spMk id="2" creationId="{3466AE0B-A83C-43CF-99B2-9B5C3306F3F9}"/>
          </ac:spMkLst>
        </pc:spChg>
      </pc:sldChg>
      <pc:sldChg chg="modSp add">
        <pc:chgData name="Nan GUAN" userId="ab010559-a596-492d-8202-131cbc6d328a" providerId="ADAL" clId="{C2737F83-209D-4EE1-9525-C09FE71EFC7E}" dt="2023-09-06T04:24:27.228" v="47" actId="108"/>
        <pc:sldMkLst>
          <pc:docMk/>
          <pc:sldMk cId="3682144191" sldId="875"/>
        </pc:sldMkLst>
        <pc:spChg chg="mod">
          <ac:chgData name="Nan GUAN" userId="ab010559-a596-492d-8202-131cbc6d328a" providerId="ADAL" clId="{C2737F83-209D-4EE1-9525-C09FE71EFC7E}" dt="2023-09-06T04:24:27.228" v="47" actId="108"/>
          <ac:spMkLst>
            <pc:docMk/>
            <pc:sldMk cId="3682144191" sldId="875"/>
            <ac:spMk id="2" creationId="{37EFE9A0-01F1-4FFE-B0E3-675055EE23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B5164E-0DBC-4DF6-9EE9-F3B94B4CCBCA}"/>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E62C6FCD-7E41-4485-B9A9-F1C8D13C463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14082E43-5679-4426-A016-8B1AEF0B5E8F}" type="datetimeFigureOut">
              <a:rPr lang="zh-TW" altLang="en-US"/>
              <a:pPr>
                <a:defRPr/>
              </a:pPr>
              <a:t>2023/9/20</a:t>
            </a:fld>
            <a:endParaRPr lang="zh-TW" altLang="en-US"/>
          </a:p>
        </p:txBody>
      </p:sp>
      <p:sp>
        <p:nvSpPr>
          <p:cNvPr id="4" name="Footer Placeholder 3">
            <a:extLst>
              <a:ext uri="{FF2B5EF4-FFF2-40B4-BE49-F238E27FC236}">
                <a16:creationId xmlns:a16="http://schemas.microsoft.com/office/drawing/2014/main" id="{D3E29BC5-2CC6-4D71-8489-96561D327634}"/>
              </a:ext>
            </a:extLst>
          </p:cNvPr>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DCE3AA64-E75F-42A8-983D-02D3B8AF20F1}"/>
              </a:ext>
            </a:extLst>
          </p:cNvPr>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EDA788B-4FFB-4DC3-8127-C9CBCDCFCA13}" type="slidenum">
              <a:rPr lang="zh-TW" altLang="en-US"/>
              <a:pPr/>
              <a:t>‹#›</a:t>
            </a:fld>
            <a:endParaRPr lang="zh-TW"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79ED9A1-00FA-492B-AA63-8AEE2F733A82}"/>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CC4752AF-D691-41C5-9664-69592D2811C7}"/>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B9BD12B-238D-426E-A076-3C76A651F501}" type="datetimeFigureOut">
              <a:rPr lang="en-US"/>
              <a:pPr>
                <a:defRPr/>
              </a:pPr>
              <a:t>9/20/2023</a:t>
            </a:fld>
            <a:endParaRPr lang="en-US" dirty="0"/>
          </a:p>
        </p:txBody>
      </p:sp>
      <p:sp>
        <p:nvSpPr>
          <p:cNvPr id="4" name="投影片圖像版面配置區 3">
            <a:extLst>
              <a:ext uri="{FF2B5EF4-FFF2-40B4-BE49-F238E27FC236}">
                <a16:creationId xmlns:a16="http://schemas.microsoft.com/office/drawing/2014/main" id="{5C2CFD30-8FEB-4249-AA97-BD718B16AE1E}"/>
              </a:ext>
            </a:extLst>
          </p:cNvPr>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備忘稿版面配置區 4">
            <a:extLst>
              <a:ext uri="{FF2B5EF4-FFF2-40B4-BE49-F238E27FC236}">
                <a16:creationId xmlns:a16="http://schemas.microsoft.com/office/drawing/2014/main" id="{ED08ECF8-D3F7-4B3D-BC3C-37A3479E4135}"/>
              </a:ext>
            </a:extLst>
          </p:cNvPr>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5F9B1F2A-96BE-4870-91CC-16F2666D2817}"/>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89EB93B6-DE77-438F-BCCA-378D209891D5}"/>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FAECB96-BC69-41F0-9BCC-DDAD46A1F82A}"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1</a:t>
            </a:fld>
            <a:endParaRPr lang="en-US" altLang="en-US"/>
          </a:p>
        </p:txBody>
      </p:sp>
    </p:spTree>
    <p:extLst>
      <p:ext uri="{BB962C8B-B14F-4D97-AF65-F5344CB8AC3E}">
        <p14:creationId xmlns:p14="http://schemas.microsoft.com/office/powerpoint/2010/main" val="3832084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With the full adder, it is very easy to construct the adder. Assuming A4A3A2A1 and B4B3B2B1, the circuit diagram of A4A3A2A1 + B4B3B2B1 serial carry adder using the full adder can be constructed by this.</a:t>
            </a:r>
          </a:p>
          <a:p>
            <a:endParaRPr lang="en-US" altLang="zh-CN" dirty="0"/>
          </a:p>
          <a:p>
            <a:r>
              <a:rPr lang="en-US" altLang="zh-CN" dirty="0"/>
              <a:t>This series method only completes the basic function, but it is completely infeasible in efficiency. </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39</a:t>
            </a:fld>
            <a:endParaRPr lang="zh-CN" altLang="en-US"/>
          </a:p>
        </p:txBody>
      </p:sp>
    </p:spTree>
    <p:extLst>
      <p:ext uri="{BB962C8B-B14F-4D97-AF65-F5344CB8AC3E}">
        <p14:creationId xmlns:p14="http://schemas.microsoft.com/office/powerpoint/2010/main" val="3860991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To eliminate the ripple delay, we want to create look ahead circuits that are only dependent on the system inputs as opposed to the intermediate carry out signals.</a:t>
            </a:r>
            <a:endParaRPr lang="zh-CN" altLang="en-US" dirty="0"/>
          </a:p>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40</a:t>
            </a:fld>
            <a:endParaRPr lang="en-US" altLang="en-US"/>
          </a:p>
        </p:txBody>
      </p:sp>
    </p:spTree>
    <p:extLst>
      <p:ext uri="{BB962C8B-B14F-4D97-AF65-F5344CB8AC3E}">
        <p14:creationId xmlns:p14="http://schemas.microsoft.com/office/powerpoint/2010/main" val="3642908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altLang="zh-CN" dirty="0"/>
              <a:t>So what we are going to do actually in the Carry Look Ahead adder is to predict the carry.</a:t>
            </a:r>
          </a:p>
          <a:p>
            <a:endParaRPr lang="en-US" altLang="zh-CN" dirty="0"/>
          </a:p>
          <a:p>
            <a:r>
              <a:rPr lang="en-US" altLang="zh-CN" dirty="0"/>
              <a:t>We will start from this table truth table, the sum is not mentioned because I have already told you that we are going to focus on the carry output so what we are going to do in this truth table is to see when the carry output is 1 or high and do some analysis.</a:t>
            </a:r>
          </a:p>
          <a:p>
            <a:endParaRPr lang="en-US" altLang="zh-CN" dirty="0"/>
          </a:p>
          <a:p>
            <a:r>
              <a:rPr lang="en-US" altLang="zh-CN" dirty="0"/>
              <a:t>There are the four cases in which carry output is high. So let's consider the last two cases. In this, you can see that whenever both A and B are high, the carry output is high. It doesn't depend upon your carry input whether it is 0 or 1. So, this is A and B.</a:t>
            </a:r>
          </a:p>
          <a:p>
            <a:endParaRPr lang="en-US" altLang="zh-CN" dirty="0"/>
          </a:p>
          <a:p>
            <a:r>
              <a:rPr lang="en-US" altLang="zh-CN" dirty="0"/>
              <a:t>The next cases, you can see that CI is always high and one of A and B is high. So, we can say that when A XOR B is equal to 1 and also CI(C input) is equal to 1. </a:t>
            </a:r>
          </a:p>
          <a:p>
            <a:endParaRPr lang="en-US" altLang="zh-CN" dirty="0"/>
          </a:p>
          <a:p>
            <a:r>
              <a:rPr lang="en-US" altLang="zh-CN" dirty="0"/>
              <a:t>We can write CO(C output) as A and B or A XOR B and CI(C input).</a:t>
            </a:r>
          </a:p>
          <a:p>
            <a:endParaRPr lang="en-US" altLang="zh-CN" dirty="0"/>
          </a:p>
          <a:p>
            <a:r>
              <a:rPr lang="en-US" altLang="zh-CN" dirty="0"/>
              <a:t>This is we just evaluated from our truth table. Now there are some terminologies involved with this expression. Let me explain you that. This part we call as carry generator and this part we call as carry propagator. Why we call it as carry generator and why we call it as carry propagator?  It is because there is no dependency on CI in this first case. The  carry is generated depending upon A and B, only in this case the carry is generated. When the carry from the CI is propagated as one so we call it as carry propagator.  This part we call it G and this part we call it P depending upon generator and propagator.</a:t>
            </a:r>
          </a:p>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41</a:t>
            </a:fld>
            <a:endParaRPr lang="en-US" altLang="en-US"/>
          </a:p>
        </p:txBody>
      </p:sp>
    </p:spTree>
    <p:extLst>
      <p:ext uri="{BB962C8B-B14F-4D97-AF65-F5344CB8AC3E}">
        <p14:creationId xmlns:p14="http://schemas.microsoft.com/office/powerpoint/2010/main" val="36916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42</a:t>
            </a:fld>
            <a:endParaRPr lang="en-US" altLang="en-US"/>
          </a:p>
        </p:txBody>
      </p:sp>
    </p:spTree>
    <p:extLst>
      <p:ext uri="{BB962C8B-B14F-4D97-AF65-F5344CB8AC3E}">
        <p14:creationId xmlns:p14="http://schemas.microsoft.com/office/powerpoint/2010/main" val="1930436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44</a:t>
            </a:fld>
            <a:endParaRPr lang="en-US" altLang="en-US"/>
          </a:p>
        </p:txBody>
      </p:sp>
    </p:spTree>
    <p:extLst>
      <p:ext uri="{BB962C8B-B14F-4D97-AF65-F5344CB8AC3E}">
        <p14:creationId xmlns:p14="http://schemas.microsoft.com/office/powerpoint/2010/main" val="1604304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45</a:t>
            </a:fld>
            <a:endParaRPr lang="en-US" altLang="en-US"/>
          </a:p>
        </p:txBody>
      </p:sp>
    </p:spTree>
    <p:extLst>
      <p:ext uri="{BB962C8B-B14F-4D97-AF65-F5344CB8AC3E}">
        <p14:creationId xmlns:p14="http://schemas.microsoft.com/office/powerpoint/2010/main" val="2120089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Multiplexer is a combinational circuit that selects binary information from one of many input lines and directs it to the output line. Here you can see this thing in which there are four inputs and one output and a dialer. It means you can select any input I0 I1 I2 I3 by moving this dialer.  At this position the position you can see the output Y is going to be I0 if I move it here at this point then the Y is going to be I2. So you already know that this input lines are having the data the information of some activity and by moving this dialer we can have a particular line carrying a particular information selected has the output Y. We call it simply a data selector because it is selecting our data.</a:t>
            </a:r>
          </a:p>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46</a:t>
            </a:fld>
            <a:endParaRPr lang="en-US" altLang="en-US"/>
          </a:p>
        </p:txBody>
      </p:sp>
    </p:spTree>
    <p:extLst>
      <p:ext uri="{BB962C8B-B14F-4D97-AF65-F5344CB8AC3E}">
        <p14:creationId xmlns:p14="http://schemas.microsoft.com/office/powerpoint/2010/main" val="13591815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 this dialer is moving and how out of these four inputs one of the input is being selected? it is done by a select line or we also call it a selector variable. </a:t>
            </a:r>
          </a:p>
          <a:p>
            <a:endParaRPr lang="en-US" altLang="zh-CN" dirty="0"/>
          </a:p>
          <a:p>
            <a:r>
              <a:rPr lang="en-US" altLang="zh-CN" dirty="0"/>
              <a:t>When the value of s0 and s1 are 0 0, then the input I0 will be selected an output Y will be I0. Similarly when s1 and s0 are 1 1, the input I 3 is being selected as the output Y.</a:t>
            </a:r>
          </a:p>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47</a:t>
            </a:fld>
            <a:endParaRPr lang="zh-CN" altLang="en-US"/>
          </a:p>
        </p:txBody>
      </p:sp>
    </p:spTree>
    <p:extLst>
      <p:ext uri="{BB962C8B-B14F-4D97-AF65-F5344CB8AC3E}">
        <p14:creationId xmlns:p14="http://schemas.microsoft.com/office/powerpoint/2010/main" val="3125631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try to study something more about 2 raise to 1 MUX. The one more thing is there in this multiplexer is we call E, which is the enable. Let’s see the truth table for the 2 cross 1 MUX.</a:t>
            </a:r>
          </a:p>
          <a:p>
            <a:endParaRPr lang="en-US" altLang="zh-CN" dirty="0"/>
          </a:p>
          <a:p>
            <a:r>
              <a:rPr lang="en-US" altLang="zh-CN" dirty="0"/>
              <a:t>When the value of E is equal to zero, this circuit will not work and when the circuit is not working, the output is equal to zero. So whatever the value of select line we don't care it is always going to be zero when the enable is zero.</a:t>
            </a:r>
          </a:p>
          <a:p>
            <a:endParaRPr lang="en-US" altLang="zh-CN" dirty="0"/>
          </a:p>
          <a:p>
            <a:r>
              <a:rPr lang="en-US" altLang="zh-CN" dirty="0"/>
              <a:t>When the enable is one and S is equal to zero, Y is connected to I0, so Y will be I0 and when S is equal to one, Y is connected to I1 and it is equal to i1.</a:t>
            </a:r>
          </a:p>
          <a:p>
            <a:endParaRPr lang="en-US" altLang="zh-CN" dirty="0"/>
          </a:p>
          <a:p>
            <a:r>
              <a:rPr lang="en-US" altLang="zh-CN" dirty="0"/>
              <a:t>Let's try to find out the logical expression for this. We will see for this two cases. </a:t>
            </a:r>
          </a:p>
          <a:p>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49</a:t>
            </a:fld>
            <a:endParaRPr lang="zh-CN" altLang="en-US"/>
          </a:p>
        </p:txBody>
      </p:sp>
    </p:spTree>
    <p:extLst>
      <p:ext uri="{BB962C8B-B14F-4D97-AF65-F5344CB8AC3E}">
        <p14:creationId xmlns:p14="http://schemas.microsoft.com/office/powerpoint/2010/main" val="13811279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en-US" altLang="zh-CN" dirty="0"/>
              <a:t>So the next thing is the implementation of this circuit. You can easily implement it by using the two and gates.</a:t>
            </a:r>
          </a:p>
          <a:p>
            <a:endParaRPr lang="en-US" altLang="zh-CN" dirty="0"/>
          </a:p>
          <a:p>
            <a:r>
              <a:rPr lang="en-US" altLang="zh-CN" dirty="0"/>
              <a:t>There are so many uses of these multiplexers. It is a medium scale integrated circuit. And it is available in the form of ICs(</a:t>
            </a:r>
            <a:r>
              <a:rPr lang="en-US" altLang="zh-CN" b="1" i="0" dirty="0">
                <a:solidFill>
                  <a:srgbClr val="666666"/>
                </a:solidFill>
                <a:effectLst/>
                <a:latin typeface="Arial" panose="020B0604020202020204" pitchFamily="34" charset="0"/>
              </a:rPr>
              <a:t>integrated</a:t>
            </a:r>
            <a:r>
              <a:rPr lang="en-US" altLang="zh-CN" b="0" i="0" dirty="0">
                <a:solidFill>
                  <a:srgbClr val="666666"/>
                </a:solidFill>
                <a:effectLst/>
                <a:latin typeface="Arial" panose="020B0604020202020204" pitchFamily="34" charset="0"/>
              </a:rPr>
              <a:t> </a:t>
            </a:r>
            <a:r>
              <a:rPr lang="en-US" altLang="zh-CN" b="1" i="0" dirty="0">
                <a:solidFill>
                  <a:srgbClr val="666666"/>
                </a:solidFill>
                <a:effectLst/>
                <a:latin typeface="Arial" panose="020B0604020202020204" pitchFamily="34" charset="0"/>
              </a:rPr>
              <a:t>circuit</a:t>
            </a:r>
            <a:r>
              <a:rPr lang="en-US" altLang="zh-CN" dirty="0"/>
              <a:t>). There are different ICs for different types of multiplexers available in the market and by using a single IC you can implement various number of what combinational circuits, like you want to implement a half adder a full adder or subtractor or any other combinational circuit, you can just simply implement it by using a MUX a single IC, you don’t require much gates in that. So there may be great advantages of doing this thing.</a:t>
            </a:r>
          </a:p>
          <a:p>
            <a:endParaRPr lang="en-US" altLang="zh-CN" dirty="0"/>
          </a:p>
          <a:p>
            <a:r>
              <a:rPr lang="en-US" altLang="zh-CN" dirty="0"/>
              <a:t>So let's see what are the advantages of using the multiplexer. The first advantage is, it reduces the number of wires, I just told you that we don't require number of gates, you are just going to implement your logic your combinational logic by using a single IC. For example if you have to connect ten gates, you require so many wires and if you don't have to connect ten gates you just have to connect one or two gates, then you are going to require lesser number of wires.</a:t>
            </a:r>
          </a:p>
          <a:p>
            <a:endParaRPr lang="en-US" altLang="zh-CN" dirty="0"/>
          </a:p>
          <a:p>
            <a:r>
              <a:rPr lang="en-US" altLang="zh-CN" dirty="0"/>
              <a:t>The another thing is it reduces the circuit complexity and cost. Let's see how, I just told you that the wires are reduced and wires are reduced because the gates are reduced. When both wires and gates are reduced definitely the complexity is going to reduce and at the same time caused because gates and wires have definitely some cost. </a:t>
            </a:r>
          </a:p>
          <a:p>
            <a:endParaRPr lang="en-US" altLang="zh-CN" dirty="0"/>
          </a:p>
          <a:p>
            <a:r>
              <a:rPr lang="en-US" altLang="zh-CN" dirty="0"/>
              <a:t>The third point is, implementation of various circuit using the MUX.</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50</a:t>
            </a:fld>
            <a:endParaRPr lang="zh-CN" altLang="en-US"/>
          </a:p>
        </p:txBody>
      </p:sp>
    </p:spTree>
    <p:extLst>
      <p:ext uri="{BB962C8B-B14F-4D97-AF65-F5344CB8AC3E}">
        <p14:creationId xmlns:p14="http://schemas.microsoft.com/office/powerpoint/2010/main" val="365082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85850" lvl="2" indent="-171450">
              <a:buFont typeface="Arial" panose="020B0604020202020204" pitchFamily="34" charset="0"/>
              <a:buChar char="•"/>
            </a:pPr>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3</a:t>
            </a:fld>
            <a:endParaRPr lang="en-US" altLang="en-US"/>
          </a:p>
        </p:txBody>
      </p:sp>
    </p:spTree>
    <p:extLst>
      <p:ext uri="{BB962C8B-B14F-4D97-AF65-F5344CB8AC3E}">
        <p14:creationId xmlns:p14="http://schemas.microsoft.com/office/powerpoint/2010/main" val="23664048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starting state here is that s and R are both low, that is both inputs are 0. </a:t>
            </a:r>
          </a:p>
          <a:p>
            <a:endParaRPr lang="en-US" altLang="zh-CN" dirty="0"/>
          </a:p>
          <a:p>
            <a:r>
              <a:rPr lang="en-US" altLang="zh-CN" dirty="0"/>
              <a:t>Q is high, that is the output is warm and not Q the inverse of this is 0.</a:t>
            </a:r>
          </a:p>
          <a:p>
            <a:endParaRPr lang="en-US" altLang="zh-CN" dirty="0"/>
          </a:p>
          <a:p>
            <a:r>
              <a:rPr lang="en-US" altLang="zh-CN" dirty="0"/>
              <a:t>Both of the inputs of the top nor gate are 0.  So the output of the top gate is 1. This is exactly what you would expect from an or gate.</a:t>
            </a:r>
          </a:p>
          <a:p>
            <a:endParaRPr lang="en-US" altLang="zh-CN" dirty="0"/>
          </a:p>
          <a:p>
            <a:r>
              <a:rPr lang="en-US" altLang="zh-CN" dirty="0"/>
              <a:t>The inputs of the lower nor gate are 1 and 0, so the output of the lower gate is 0. Because Q is 1 the latch is currently storing 1.</a:t>
            </a:r>
          </a:p>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54</a:t>
            </a:fld>
            <a:endParaRPr lang="en-US" altLang="en-US"/>
          </a:p>
        </p:txBody>
      </p:sp>
    </p:spTree>
    <p:extLst>
      <p:ext uri="{BB962C8B-B14F-4D97-AF65-F5344CB8AC3E}">
        <p14:creationId xmlns:p14="http://schemas.microsoft.com/office/powerpoint/2010/main" val="3536127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(click)Now we apply a pulse to input R to reset the latch. </a:t>
            </a:r>
          </a:p>
          <a:p>
            <a:endParaRPr lang="en-US" altLang="zh-CN" dirty="0"/>
          </a:p>
          <a:p>
            <a:r>
              <a:rPr lang="en-US" altLang="zh-CN" dirty="0"/>
              <a:t>This changes the output of the top gate and then this is fed back into the lower gate. </a:t>
            </a:r>
          </a:p>
          <a:p>
            <a:endParaRPr lang="en-US" altLang="zh-CN" dirty="0"/>
          </a:p>
          <a:p>
            <a:r>
              <a:rPr lang="en-US" altLang="zh-CN" dirty="0"/>
              <a:t>The lower gates output also changes and this is fed back into the top gate. </a:t>
            </a:r>
          </a:p>
          <a:p>
            <a:endParaRPr lang="en-US" altLang="zh-CN" dirty="0"/>
          </a:p>
          <a:p>
            <a:r>
              <a:rPr lang="en-US" altLang="zh-CN" dirty="0"/>
              <a:t>(click)The pulse that was applied to reset the SR latch is then removed and re zero again. </a:t>
            </a:r>
          </a:p>
          <a:p>
            <a:endParaRPr lang="en-US" altLang="zh-CN" dirty="0"/>
          </a:p>
          <a:p>
            <a:r>
              <a:rPr lang="en-US" altLang="zh-CN" dirty="0"/>
              <a:t>But the output at Q is now zero so the latch is now storing a zero. </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55</a:t>
            </a:fld>
            <a:endParaRPr lang="zh-CN" altLang="en-US"/>
          </a:p>
        </p:txBody>
      </p:sp>
    </p:spTree>
    <p:extLst>
      <p:ext uri="{BB962C8B-B14F-4D97-AF65-F5344CB8AC3E}">
        <p14:creationId xmlns:p14="http://schemas.microsoft.com/office/powerpoint/2010/main" val="566226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order to store a 1 again, a pulse must be applied to input S which will set the latch.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(click)again notice how the various changes are propagated around the circuit.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(click) the set pulse is then removed and the circuit is now latched into a set state it's storing a 1 again.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Notice that if another set pulse is applied, it has no effect. Applying a set pulse at S will always force the latch into a set state regardless of the previous state of the latch.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Similarly, applying a reset pulse will always force the latch into a reset state. It should be noted that S and R are never left high, that is neither is ever set continuously to the value 1. The latch is controlled by pulses only.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56</a:t>
            </a:fld>
            <a:endParaRPr lang="zh-CN" altLang="en-US"/>
          </a:p>
        </p:txBody>
      </p:sp>
    </p:spTree>
    <p:extLst>
      <p:ext uri="{BB962C8B-B14F-4D97-AF65-F5344CB8AC3E}">
        <p14:creationId xmlns:p14="http://schemas.microsoft.com/office/powerpoint/2010/main" val="3147688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58</a:t>
            </a:fld>
            <a:endParaRPr lang="en-US" altLang="en-US"/>
          </a:p>
        </p:txBody>
      </p:sp>
    </p:spTree>
    <p:extLst>
      <p:ext uri="{BB962C8B-B14F-4D97-AF65-F5344CB8AC3E}">
        <p14:creationId xmlns:p14="http://schemas.microsoft.com/office/powerpoint/2010/main" val="3562688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examine the truth table as this SR latch is reset again.</a:t>
            </a:r>
          </a:p>
          <a:p>
            <a:endParaRPr lang="en-US" altLang="zh-CN" dirty="0"/>
          </a:p>
          <a:p>
            <a:r>
              <a:rPr lang="en-US" altLang="zh-CN" dirty="0"/>
              <a:t>The reset pulse is applied. S is 0 R is 1. output Q is 0 and its inverse not Q is 1.The SR latch is storing a 0. </a:t>
            </a:r>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59</a:t>
            </a:fld>
            <a:endParaRPr lang="zh-CN" altLang="en-US"/>
          </a:p>
        </p:txBody>
      </p:sp>
    </p:spTree>
    <p:extLst>
      <p:ext uri="{BB962C8B-B14F-4D97-AF65-F5344CB8AC3E}">
        <p14:creationId xmlns:p14="http://schemas.microsoft.com/office/powerpoint/2010/main" val="993152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reset pulse is removed. Both S and R are 0 again. Output Q remains at 0 and its inverse remains at 1. The SR latch is still storing a 0.</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60</a:t>
            </a:fld>
            <a:endParaRPr lang="zh-CN" altLang="en-US"/>
          </a:p>
        </p:txBody>
      </p:sp>
    </p:spTree>
    <p:extLst>
      <p:ext uri="{BB962C8B-B14F-4D97-AF65-F5344CB8AC3E}">
        <p14:creationId xmlns:p14="http://schemas.microsoft.com/office/powerpoint/2010/main" val="4218811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set pulse is applied. S is 1 and R is 0. The output Q becomes 1 and its inverse becomes 0. </a:t>
            </a:r>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61</a:t>
            </a:fld>
            <a:endParaRPr lang="zh-CN" altLang="en-US"/>
          </a:p>
        </p:txBody>
      </p:sp>
    </p:spTree>
    <p:extLst>
      <p:ext uri="{BB962C8B-B14F-4D97-AF65-F5344CB8AC3E}">
        <p14:creationId xmlns:p14="http://schemas.microsoft.com/office/powerpoint/2010/main" val="786130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set pulse is removed. S is 0 and R is 0. Output Q is still 1 and not Q is of course 0. </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62</a:t>
            </a:fld>
            <a:endParaRPr lang="zh-CN" altLang="en-US"/>
          </a:p>
        </p:txBody>
      </p:sp>
    </p:spTree>
    <p:extLst>
      <p:ext uri="{BB962C8B-B14F-4D97-AF65-F5344CB8AC3E}">
        <p14:creationId xmlns:p14="http://schemas.microsoft.com/office/powerpoint/2010/main" val="78611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the only circumstance we haven't considered is when both inputs S and R are set to 1 at the same time.</a:t>
            </a:r>
          </a:p>
          <a:p>
            <a:endParaRPr lang="en-US" altLang="zh-CN" dirty="0"/>
          </a:p>
          <a:p>
            <a:r>
              <a:rPr lang="en-US" altLang="zh-CN" dirty="0"/>
              <a:t>If this were to occur, we'd be telling the SR latch to set the value of Q to both 1 and 0 simultaneously. </a:t>
            </a:r>
          </a:p>
          <a:p>
            <a:endParaRPr lang="en-US" altLang="zh-CN" dirty="0"/>
          </a:p>
          <a:p>
            <a:r>
              <a:rPr lang="en-US" altLang="zh-CN" dirty="0"/>
              <a:t>In reality Q would become 0 and not Q would also become 0. </a:t>
            </a:r>
          </a:p>
          <a:p>
            <a:endParaRPr lang="en-US" altLang="zh-CN" dirty="0"/>
          </a:p>
          <a:p>
            <a:r>
              <a:rPr lang="en-US" altLang="zh-CN" dirty="0"/>
              <a:t>This would sort itself out if one of the inputs fell to 0 before the other. </a:t>
            </a:r>
          </a:p>
          <a:p>
            <a:endParaRPr lang="en-US" altLang="zh-CN" dirty="0"/>
          </a:p>
          <a:p>
            <a:r>
              <a:rPr lang="en-US" altLang="zh-CN" dirty="0"/>
              <a:t>For example, if our fell to 0 first, with S still at 1, then Q would become 1 again. If however both inputs are at 1 and both fell to 0 at the same time we have what's known as a race condition between the two gates. They be racing each other to feedback their new output and it’s impossible to know which one would win. Hence if both inputs are high the next state of the latch can't be determined. </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63</a:t>
            </a:fld>
            <a:endParaRPr lang="zh-CN" altLang="en-US"/>
          </a:p>
        </p:txBody>
      </p:sp>
    </p:spTree>
    <p:extLst>
      <p:ext uri="{BB962C8B-B14F-4D97-AF65-F5344CB8AC3E}">
        <p14:creationId xmlns:p14="http://schemas.microsoft.com/office/powerpoint/2010/main" val="1960031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the only circumstance we haven't considered is when both inputs S and R are set to 1 at the same time.</a:t>
            </a:r>
          </a:p>
          <a:p>
            <a:endParaRPr lang="en-US" altLang="zh-CN" dirty="0"/>
          </a:p>
          <a:p>
            <a:r>
              <a:rPr lang="en-US" altLang="zh-CN" dirty="0"/>
              <a:t>If this were to occur, we'd be telling the SR latch to set the value of Q to both 1 and 0 simultaneously. </a:t>
            </a:r>
          </a:p>
          <a:p>
            <a:endParaRPr lang="en-US" altLang="zh-CN" dirty="0"/>
          </a:p>
          <a:p>
            <a:r>
              <a:rPr lang="en-US" altLang="zh-CN" dirty="0"/>
              <a:t>In reality Q would become 0 and not Q would also become 0. </a:t>
            </a:r>
          </a:p>
          <a:p>
            <a:endParaRPr lang="en-US" altLang="zh-CN" dirty="0"/>
          </a:p>
          <a:p>
            <a:r>
              <a:rPr lang="en-US" altLang="zh-CN" dirty="0"/>
              <a:t>This would sort itself out if one of the inputs fell to 0 before the other. </a:t>
            </a:r>
          </a:p>
          <a:p>
            <a:endParaRPr lang="en-US" altLang="zh-CN" dirty="0"/>
          </a:p>
          <a:p>
            <a:r>
              <a:rPr lang="en-US" altLang="zh-CN" dirty="0"/>
              <a:t>For example, if our fell to 0 first, with S still at 1, then Q would become 1 again. If however both inputs are at 1 and both fell to 0 at the same time we have what's known as a race condition between the two gates. They be racing each other to feedback their new output and it’s impossible to know which one would win. Hence if both inputs are high the next state of the latch can't be determined. </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64</a:t>
            </a:fld>
            <a:endParaRPr lang="zh-CN" altLang="en-US"/>
          </a:p>
        </p:txBody>
      </p:sp>
    </p:spTree>
    <p:extLst>
      <p:ext uri="{BB962C8B-B14F-4D97-AF65-F5344CB8AC3E}">
        <p14:creationId xmlns:p14="http://schemas.microsoft.com/office/powerpoint/2010/main" val="367386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endParaRPr lang="en-HK" dirty="0"/>
          </a:p>
          <a:p>
            <a:pPr marL="171450" lvl="0" indent="-171450">
              <a:buFont typeface="Arial" panose="020B0604020202020204" pitchFamily="34" charset="0"/>
              <a:buChar char="•"/>
            </a:pPr>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4</a:t>
            </a:fld>
            <a:endParaRPr lang="en-US" altLang="en-US"/>
          </a:p>
        </p:txBody>
      </p:sp>
    </p:spTree>
    <p:extLst>
      <p:ext uri="{BB962C8B-B14F-4D97-AF65-F5344CB8AC3E}">
        <p14:creationId xmlns:p14="http://schemas.microsoft.com/office/powerpoint/2010/main" val="23208293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set pulse is applied. S is 1 and R is 0. The output Q becomes 1 and its inverse becomes 0. </a:t>
            </a:r>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65</a:t>
            </a:fld>
            <a:endParaRPr lang="zh-CN" altLang="en-US"/>
          </a:p>
        </p:txBody>
      </p:sp>
    </p:spTree>
    <p:extLst>
      <p:ext uri="{BB962C8B-B14F-4D97-AF65-F5344CB8AC3E}">
        <p14:creationId xmlns:p14="http://schemas.microsoft.com/office/powerpoint/2010/main" val="520919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summarize them, an SR latch can be built from nor gates or from manned gates. </a:t>
            </a:r>
          </a:p>
          <a:p>
            <a:endParaRPr lang="en-US" altLang="zh-CN" dirty="0"/>
          </a:p>
          <a:p>
            <a:r>
              <a:rPr lang="en-US" altLang="zh-CN" dirty="0"/>
              <a:t>Both types of latch do the same job but they just controlled in a slightly different way. </a:t>
            </a:r>
          </a:p>
          <a:p>
            <a:endParaRPr lang="en-US" altLang="zh-CN" dirty="0"/>
          </a:p>
          <a:p>
            <a:r>
              <a:rPr lang="en-US" altLang="zh-CN" dirty="0"/>
              <a:t>The NOR gate based SR latch is set or reset with high logic. That is, it is an active high SR latch. </a:t>
            </a:r>
          </a:p>
          <a:p>
            <a:endParaRPr lang="en-US" altLang="zh-CN" dirty="0"/>
          </a:p>
          <a:p>
            <a:r>
              <a:rPr lang="en-US" altLang="zh-CN" dirty="0"/>
              <a:t>the NAND gate SR latch on the other hand is set or reset with low logic. That is, it's an active low SR latch. </a:t>
            </a:r>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66</a:t>
            </a:fld>
            <a:endParaRPr lang="zh-CN" altLang="en-US"/>
          </a:p>
        </p:txBody>
      </p:sp>
    </p:spTree>
    <p:extLst>
      <p:ext uri="{BB962C8B-B14F-4D97-AF65-F5344CB8AC3E}">
        <p14:creationId xmlns:p14="http://schemas.microsoft.com/office/powerpoint/2010/main" val="2349177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wiring of this SR latch is the same but notice that input S is at the top now and R is at the bottom.</a:t>
            </a:r>
          </a:p>
          <a:p>
            <a:endParaRPr lang="en-US" altLang="zh-CN" dirty="0"/>
          </a:p>
          <a:p>
            <a:r>
              <a:rPr lang="en-US" altLang="zh-CN" dirty="0"/>
              <a:t>(click)Here’s a truth table for this variation of the SR latch. it's a little different from the truth table we've just seen because this latch behaves differently. </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67</a:t>
            </a:fld>
            <a:endParaRPr lang="zh-CN" altLang="en-US"/>
          </a:p>
        </p:txBody>
      </p:sp>
    </p:spTree>
    <p:extLst>
      <p:ext uri="{BB962C8B-B14F-4D97-AF65-F5344CB8AC3E}">
        <p14:creationId xmlns:p14="http://schemas.microsoft.com/office/powerpoint/2010/main" val="8847904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difference is that R and S are kept high most of the time. </a:t>
            </a:r>
          </a:p>
          <a:p>
            <a:endParaRPr lang="en-US" altLang="zh-CN" dirty="0"/>
          </a:p>
          <a:p>
            <a:r>
              <a:rPr lang="en-US" altLang="zh-CN" dirty="0"/>
              <a:t>Here we can see that output Q is zero so the latch is storing a zero.</a:t>
            </a:r>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68</a:t>
            </a:fld>
            <a:endParaRPr lang="zh-CN" altLang="en-US"/>
          </a:p>
        </p:txBody>
      </p:sp>
    </p:spTree>
    <p:extLst>
      <p:ext uri="{BB962C8B-B14F-4D97-AF65-F5344CB8AC3E}">
        <p14:creationId xmlns:p14="http://schemas.microsoft.com/office/powerpoint/2010/main" val="20275565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input s is made low momentarily, that is when s becomes 0 and R is still 1. </a:t>
            </a:r>
          </a:p>
          <a:p>
            <a:endParaRPr lang="en-US" altLang="zh-CN" dirty="0"/>
          </a:p>
          <a:p>
            <a:r>
              <a:rPr lang="en-US" altLang="zh-CN" dirty="0"/>
              <a:t>The output at Q becomes warm. </a:t>
            </a:r>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69</a:t>
            </a:fld>
            <a:endParaRPr lang="zh-CN" altLang="en-US"/>
          </a:p>
        </p:txBody>
      </p:sp>
    </p:spTree>
    <p:extLst>
      <p:ext uri="{BB962C8B-B14F-4D97-AF65-F5344CB8AC3E}">
        <p14:creationId xmlns:p14="http://schemas.microsoft.com/office/powerpoint/2010/main" val="4287789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latch is now storing a 1 and S can be returned to its normal high state.</a:t>
            </a:r>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70</a:t>
            </a:fld>
            <a:endParaRPr lang="zh-CN" altLang="en-US"/>
          </a:p>
        </p:txBody>
      </p:sp>
    </p:spTree>
    <p:extLst>
      <p:ext uri="{BB962C8B-B14F-4D97-AF65-F5344CB8AC3E}">
        <p14:creationId xmlns:p14="http://schemas.microsoft.com/office/powerpoint/2010/main" val="1414019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R is set low momentarily, the output at Q is changed to zero.</a:t>
            </a:r>
          </a:p>
          <a:p>
            <a:r>
              <a:rPr lang="en-US" altLang="zh-CN" dirty="0"/>
              <a:t> </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71</a:t>
            </a:fld>
            <a:endParaRPr lang="zh-CN" altLang="en-US"/>
          </a:p>
        </p:txBody>
      </p:sp>
    </p:spTree>
    <p:extLst>
      <p:ext uri="{BB962C8B-B14F-4D97-AF65-F5344CB8AC3E}">
        <p14:creationId xmlns:p14="http://schemas.microsoft.com/office/powerpoint/2010/main" val="9734076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 can then return to its normal high value and the latch is now storing a zero again. </a:t>
            </a:r>
          </a:p>
          <a:p>
            <a:endParaRPr lang="en-US" altLang="zh-CN" dirty="0"/>
          </a:p>
          <a:p>
            <a:r>
              <a:rPr lang="en-US" altLang="zh-CN" dirty="0"/>
              <a:t>An SR latch built from NAND gates like this is more explicitly known as an active low SR latch. </a:t>
            </a:r>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72</a:t>
            </a:fld>
            <a:endParaRPr lang="zh-CN" altLang="en-US"/>
          </a:p>
        </p:txBody>
      </p:sp>
    </p:spTree>
    <p:extLst>
      <p:ext uri="{BB962C8B-B14F-4D97-AF65-F5344CB8AC3E}">
        <p14:creationId xmlns:p14="http://schemas.microsoft.com/office/powerpoint/2010/main" val="27613440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 SR latch based on NAND gates also has a forbidden state that is when both S and R are simultaneously 0. </a:t>
            </a:r>
          </a:p>
          <a:p>
            <a:endParaRPr lang="en-US" altLang="zh-CN" dirty="0"/>
          </a:p>
          <a:p>
            <a:r>
              <a:rPr lang="en-US" altLang="zh-CN" dirty="0"/>
              <a:t>This would result in an illegal state in which both Q and its complement are 1. </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73</a:t>
            </a:fld>
            <a:endParaRPr lang="zh-CN" altLang="en-US"/>
          </a:p>
        </p:txBody>
      </p:sp>
    </p:spTree>
    <p:extLst>
      <p:ext uri="{BB962C8B-B14F-4D97-AF65-F5344CB8AC3E}">
        <p14:creationId xmlns:p14="http://schemas.microsoft.com/office/powerpoint/2010/main" val="33331770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gated set/reset latch is an SR latch that can only change state while it’s enabled.</a:t>
            </a:r>
          </a:p>
          <a:p>
            <a:endParaRPr lang="en-US" altLang="zh-CN" dirty="0"/>
          </a:p>
          <a:p>
            <a:r>
              <a:rPr lang="en-US" altLang="zh-CN" dirty="0"/>
              <a:t>For example, imagine an air conditioning system in the building, each room could have its own cooling unit controlled independently by its own SR latch, the set and reset signals might come from a temperature sensor or a humidity sensor in the room. If these were gated SR latches then a central control panel could be used to enable or disable the switching on and off of these units on a room-by-room basis.</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74</a:t>
            </a:fld>
            <a:endParaRPr lang="zh-CN" altLang="en-US"/>
          </a:p>
        </p:txBody>
      </p:sp>
    </p:spTree>
    <p:extLst>
      <p:ext uri="{BB962C8B-B14F-4D97-AF65-F5344CB8AC3E}">
        <p14:creationId xmlns:p14="http://schemas.microsoft.com/office/powerpoint/2010/main" val="4149670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5</a:t>
            </a:fld>
            <a:endParaRPr lang="en-US" altLang="en-US"/>
          </a:p>
        </p:txBody>
      </p:sp>
    </p:spTree>
    <p:extLst>
      <p:ext uri="{BB962C8B-B14F-4D97-AF65-F5344CB8AC3E}">
        <p14:creationId xmlns:p14="http://schemas.microsoft.com/office/powerpoint/2010/main" val="5563164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Here's an uncoated SR latch. </a:t>
            </a:r>
          </a:p>
          <a:p>
            <a:endParaRPr lang="en-US" altLang="zh-CN" dirty="0"/>
          </a:p>
          <a:p>
            <a:r>
              <a:rPr lang="en-US" altLang="zh-CN" dirty="0"/>
              <a:t>Remember an SR latch built from nor gates like this one is an active high SR latch. </a:t>
            </a:r>
          </a:p>
          <a:p>
            <a:endParaRPr lang="en-US" altLang="zh-CN" dirty="0"/>
          </a:p>
          <a:p>
            <a:r>
              <a:rPr lang="en-US" altLang="zh-CN" dirty="0"/>
              <a:t>This means it requires a high pulse that’s a 1 to be applied at input S in order to get a high output at Q, in other words to set the latch.</a:t>
            </a:r>
          </a:p>
          <a:p>
            <a:endParaRPr lang="en-US" altLang="zh-CN" dirty="0"/>
          </a:p>
          <a:p>
            <a:r>
              <a:rPr lang="en-US" altLang="zh-CN" dirty="0"/>
              <a:t>Alternatively, to reset the latch and make the output at Q 0, it requires a high pulse to be applied to input R. </a:t>
            </a:r>
          </a:p>
          <a:p>
            <a:endParaRPr lang="en-US" altLang="zh-CN" dirty="0"/>
          </a:p>
          <a:p>
            <a:r>
              <a:rPr lang="en-US" altLang="zh-CN" dirty="0"/>
              <a:t>It's invalid for both S and R to be made high at the same time. </a:t>
            </a:r>
          </a:p>
          <a:p>
            <a:endParaRPr lang="en-US" altLang="zh-CN" dirty="0"/>
          </a:p>
          <a:p>
            <a:r>
              <a:rPr lang="en-US" altLang="zh-CN" dirty="0"/>
              <a:t>An SR latch is said to be level sensitive, this means it will respond to a valid change in either S or R regardless of the duration of the input pulse. </a:t>
            </a:r>
          </a:p>
          <a:p>
            <a:endParaRPr lang="en-US" altLang="zh-CN" dirty="0"/>
          </a:p>
          <a:p>
            <a:r>
              <a:rPr lang="en-US" altLang="zh-CN" dirty="0"/>
              <a:t>It's the level high or low that matters not how long it's applied for. </a:t>
            </a:r>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75</a:t>
            </a:fld>
            <a:endParaRPr lang="zh-CN" altLang="en-US"/>
          </a:p>
        </p:txBody>
      </p:sp>
    </p:spTree>
    <p:extLst>
      <p:ext uri="{BB962C8B-B14F-4D97-AF65-F5344CB8AC3E}">
        <p14:creationId xmlns:p14="http://schemas.microsoft.com/office/powerpoint/2010/main" val="27194957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build a gated SR latch, we can make some simple enhancements to an SR latch by connecting a pair of AND gates in series with the inputs of an OR based SR latch. </a:t>
            </a:r>
          </a:p>
          <a:p>
            <a:endParaRPr lang="en-US" altLang="zh-CN" dirty="0"/>
          </a:p>
          <a:p>
            <a:r>
              <a:rPr lang="en-US" altLang="zh-CN" dirty="0"/>
              <a:t>We've created a third input E which can be used to enable or disable the latching effect. </a:t>
            </a:r>
          </a:p>
          <a:p>
            <a:endParaRPr lang="en-US" altLang="zh-CN" dirty="0"/>
          </a:p>
          <a:p>
            <a:r>
              <a:rPr lang="en-US" altLang="zh-CN" dirty="0"/>
              <a:t>A regular AND gate will only have a high output if both inputs are high. </a:t>
            </a:r>
          </a:p>
          <a:p>
            <a:endParaRPr lang="en-US" altLang="zh-CN" dirty="0"/>
          </a:p>
          <a:p>
            <a:r>
              <a:rPr lang="en-US" altLang="zh-CN" dirty="0"/>
              <a:t>So only when E is set to 1 with a 1 from S or a 1 from R get through to our cross connected NOR gates. </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76</a:t>
            </a:fld>
            <a:endParaRPr lang="zh-CN" altLang="en-US"/>
          </a:p>
        </p:txBody>
      </p:sp>
    </p:spTree>
    <p:extLst>
      <p:ext uri="{BB962C8B-B14F-4D97-AF65-F5344CB8AC3E}">
        <p14:creationId xmlns:p14="http://schemas.microsoft.com/office/powerpoint/2010/main" val="8603761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r>
              <a:rPr lang="en-US" altLang="zh-CN" dirty="0"/>
              <a:t>Now let’s examine what happens when E varies. </a:t>
            </a:r>
          </a:p>
          <a:p>
            <a:endParaRPr lang="en-US" altLang="zh-CN" dirty="0"/>
          </a:p>
          <a:p>
            <a:r>
              <a:rPr lang="en-US" altLang="zh-CN" dirty="0"/>
              <a:t>(click)You can see that some of the time E is high and some of the time E is low. </a:t>
            </a:r>
          </a:p>
          <a:p>
            <a:endParaRPr lang="en-US" altLang="zh-CN" dirty="0"/>
          </a:p>
          <a:p>
            <a:r>
              <a:rPr lang="en-US" altLang="zh-CN" dirty="0"/>
              <a:t>(click)We begin with an output of 0 but Q, and because E is low the latch is disabled. (click)</a:t>
            </a:r>
          </a:p>
          <a:p>
            <a:endParaRPr lang="en-US" altLang="zh-CN" dirty="0"/>
          </a:p>
          <a:p>
            <a:r>
              <a:rPr lang="en-US" altLang="zh-CN" dirty="0"/>
              <a:t>(click)S goes high but it has no effect on the output of the latch. (click)</a:t>
            </a:r>
          </a:p>
          <a:p>
            <a:endParaRPr lang="en-US" altLang="zh-CN" dirty="0"/>
          </a:p>
          <a:p>
            <a:r>
              <a:rPr lang="en-US" altLang="zh-CN" dirty="0"/>
              <a:t>(click)Now E is high the latch is enabled. </a:t>
            </a:r>
          </a:p>
          <a:p>
            <a:endParaRPr lang="en-US" altLang="zh-CN" dirty="0"/>
          </a:p>
          <a:p>
            <a:r>
              <a:rPr lang="en-US" altLang="zh-CN" dirty="0"/>
              <a:t>(click)So when S goes high so does Q. </a:t>
            </a:r>
          </a:p>
          <a:p>
            <a:endParaRPr lang="en-US" altLang="zh-CN" dirty="0"/>
          </a:p>
          <a:p>
            <a:r>
              <a:rPr lang="en-US" altLang="zh-CN" dirty="0"/>
              <a:t>(click)And when the S drops to low again the latch stays high, </a:t>
            </a:r>
          </a:p>
          <a:p>
            <a:endParaRPr lang="en-US" altLang="zh-CN" dirty="0"/>
          </a:p>
          <a:p>
            <a:r>
              <a:rPr lang="en-US" altLang="zh-CN" dirty="0"/>
              <a:t>(click)until such time as R goes high and then Q drops to 0 again. (click)</a:t>
            </a:r>
          </a:p>
          <a:p>
            <a:endParaRPr lang="en-US" altLang="zh-CN" dirty="0"/>
          </a:p>
          <a:p>
            <a:r>
              <a:rPr lang="en-US" altLang="zh-CN" dirty="0"/>
              <a:t>(click)Now E is zero the latch is no longer enabled. </a:t>
            </a:r>
          </a:p>
          <a:p>
            <a:endParaRPr lang="en-US" altLang="zh-CN" dirty="0"/>
          </a:p>
          <a:p>
            <a:r>
              <a:rPr lang="en-US" altLang="zh-CN" dirty="0"/>
              <a:t>(click)So if S goes high, it has no effect on queue. (click)</a:t>
            </a:r>
          </a:p>
          <a:p>
            <a:endParaRPr lang="en-US" altLang="zh-CN" dirty="0"/>
          </a:p>
          <a:p>
            <a:r>
              <a:rPr lang="en-US" altLang="zh-CN" dirty="0"/>
              <a:t>(click)E is high again the latch is enabled.</a:t>
            </a:r>
          </a:p>
          <a:p>
            <a:endParaRPr lang="en-US" altLang="zh-CN" dirty="0"/>
          </a:p>
          <a:p>
            <a:r>
              <a:rPr lang="en-US" altLang="zh-CN" dirty="0"/>
              <a:t>(click)And so it responds when S goes high, the latch is set again. (click)</a:t>
            </a:r>
          </a:p>
          <a:p>
            <a:endParaRPr lang="en-US" altLang="zh-CN" dirty="0"/>
          </a:p>
          <a:p>
            <a:r>
              <a:rPr lang="en-US" altLang="zh-CN" dirty="0"/>
              <a:t>(click)E goes to zero, the latch is disabled. </a:t>
            </a:r>
          </a:p>
          <a:p>
            <a:endParaRPr lang="en-US" altLang="zh-CN" dirty="0"/>
          </a:p>
          <a:p>
            <a:r>
              <a:rPr lang="en-US" altLang="zh-CN" dirty="0"/>
              <a:t>(click)R goes high but Q doesn't drop, it remains in its high state. (click)</a:t>
            </a:r>
          </a:p>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77</a:t>
            </a:fld>
            <a:endParaRPr lang="zh-CN" altLang="en-US"/>
          </a:p>
        </p:txBody>
      </p:sp>
    </p:spTree>
    <p:extLst>
      <p:ext uri="{BB962C8B-B14F-4D97-AF65-F5344CB8AC3E}">
        <p14:creationId xmlns:p14="http://schemas.microsoft.com/office/powerpoint/2010/main" val="41107738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gated D-latch is a 1-bit memory device. The D stands for data. A gated D-latch is also referred to as a data latch or simply a D latch. We're going to look at how a D latch can be built from a gated SR latch and examine its behavior with a timing diagram. </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80</a:t>
            </a:fld>
            <a:endParaRPr lang="zh-CN" altLang="en-US"/>
          </a:p>
        </p:txBody>
      </p:sp>
    </p:spTree>
    <p:extLst>
      <p:ext uri="{BB962C8B-B14F-4D97-AF65-F5344CB8AC3E}">
        <p14:creationId xmlns:p14="http://schemas.microsoft.com/office/powerpoint/2010/main" val="41496707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we‘re interested in the relationship between D E and Q, so here they are on a shared time axis. Not Q is always the inverse of Q, so we haven't included it on this diagram. </a:t>
            </a:r>
          </a:p>
          <a:p>
            <a:endParaRPr lang="en-US" altLang="zh-CN" dirty="0"/>
          </a:p>
          <a:p>
            <a:r>
              <a:rPr lang="en-US" altLang="zh-CN" dirty="0"/>
              <a:t>(click)At our starting point, E is high, in other words the D latch is enabled, D is low and therefore so is Q.</a:t>
            </a:r>
          </a:p>
          <a:p>
            <a:r>
              <a:rPr lang="en-US" altLang="zh-CN" dirty="0"/>
              <a:t>(click)</a:t>
            </a:r>
          </a:p>
          <a:p>
            <a:r>
              <a:rPr lang="en-US" altLang="zh-CN" dirty="0"/>
              <a:t>(click)When D goes high so does Q.</a:t>
            </a:r>
          </a:p>
          <a:p>
            <a:r>
              <a:rPr lang="en-US" altLang="zh-CN" dirty="0"/>
              <a:t>(click)When D goes low so does Q. You can see that while E is high Q is following D. </a:t>
            </a:r>
          </a:p>
          <a:p>
            <a:r>
              <a:rPr lang="en-US" altLang="zh-CN" dirty="0"/>
              <a:t>(click) (click) (click)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(click) when E goes low, Q is latched. (click)it can’t change so we can see here changes in D and not being reflected in Q.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D at the moment is low, Q is high, but when E goes high again(click), Q reflects D and once again Q is following 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(click) (click)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(click) On this diagram, we see E go in low again, so Q is no longer following D (click) until of course E goes high again.(click)</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84</a:t>
            </a:fld>
            <a:endParaRPr lang="zh-CN" altLang="en-US"/>
          </a:p>
        </p:txBody>
      </p:sp>
    </p:spTree>
    <p:extLst>
      <p:ext uri="{BB962C8B-B14F-4D97-AF65-F5344CB8AC3E}">
        <p14:creationId xmlns:p14="http://schemas.microsoft.com/office/powerpoint/2010/main" val="7221586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Consider this combination of logic gates for a moment, and NOT gate with a AND gate. One input of the AND gate is always the inverse of the other. </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85</a:t>
            </a:fld>
            <a:endParaRPr lang="zh-CN" altLang="en-US"/>
          </a:p>
        </p:txBody>
      </p:sp>
    </p:spTree>
    <p:extLst>
      <p:ext uri="{BB962C8B-B14F-4D97-AF65-F5344CB8AC3E}">
        <p14:creationId xmlns:p14="http://schemas.microsoft.com/office/powerpoint/2010/main" val="15574446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how you might expect it to behave when we input a 1 into the circuit the inputs of the and gate1 &amp; 0 so the output is 0.</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86</a:t>
            </a:fld>
            <a:endParaRPr lang="zh-CN" altLang="en-US"/>
          </a:p>
        </p:txBody>
      </p:sp>
    </p:spTree>
    <p:extLst>
      <p:ext uri="{BB962C8B-B14F-4D97-AF65-F5344CB8AC3E}">
        <p14:creationId xmlns:p14="http://schemas.microsoft.com/office/powerpoint/2010/main" val="2551459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we input a0 into the circuit the inputs of the and gate are 0 &amp; 1so the output is 0.</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87</a:t>
            </a:fld>
            <a:endParaRPr lang="zh-CN" altLang="en-US"/>
          </a:p>
        </p:txBody>
      </p:sp>
    </p:spTree>
    <p:extLst>
      <p:ext uri="{BB962C8B-B14F-4D97-AF65-F5344CB8AC3E}">
        <p14:creationId xmlns:p14="http://schemas.microsoft.com/office/powerpoint/2010/main" val="26804266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 fact is however that the not gate doesn't invert its input instantly. </a:t>
            </a:r>
            <a:endParaRPr lang="zh-CN" altLang="en-US" dirty="0"/>
          </a:p>
          <a:p>
            <a:endParaRPr lang="en-US" altLang="zh-CN" dirty="0"/>
          </a:p>
          <a:p>
            <a:endParaRPr lang="en-US" altLang="zh-CN" dirty="0"/>
          </a:p>
          <a:p>
            <a:r>
              <a:rPr lang="en-US" altLang="zh-CN" dirty="0"/>
              <a:t>When the input transitions from low to high, there’s a very very brief period when the output from the NOT gate is the same as its input. This means that for the same very brief period both inputs of the AND gate high and therefore so is its output.</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88</a:t>
            </a:fld>
            <a:endParaRPr lang="zh-CN" altLang="en-US"/>
          </a:p>
        </p:txBody>
      </p:sp>
    </p:spTree>
    <p:extLst>
      <p:ext uri="{BB962C8B-B14F-4D97-AF65-F5344CB8AC3E}">
        <p14:creationId xmlns:p14="http://schemas.microsoft.com/office/powerpoint/2010/main" val="17881892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the NOT gate catches up everything is once again as we'd expect. </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89</a:t>
            </a:fld>
            <a:endParaRPr lang="zh-CN" altLang="en-US"/>
          </a:p>
        </p:txBody>
      </p:sp>
    </p:spTree>
    <p:extLst>
      <p:ext uri="{BB962C8B-B14F-4D97-AF65-F5344CB8AC3E}">
        <p14:creationId xmlns:p14="http://schemas.microsoft.com/office/powerpoint/2010/main" val="1750948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7</a:t>
            </a:fld>
            <a:endParaRPr lang="en-US" altLang="en-US"/>
          </a:p>
        </p:txBody>
      </p:sp>
    </p:spTree>
    <p:extLst>
      <p:ext uri="{BB962C8B-B14F-4D97-AF65-F5344CB8AC3E}">
        <p14:creationId xmlns:p14="http://schemas.microsoft.com/office/powerpoint/2010/main" val="39647152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Similarly, when the input transitions from high to low, there's another very brief period in which the  NOT gate must catch up but notice that this doesn’t affect the output of the and gate. </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90</a:t>
            </a:fld>
            <a:endParaRPr lang="zh-CN" altLang="en-US"/>
          </a:p>
        </p:txBody>
      </p:sp>
    </p:spTree>
    <p:extLst>
      <p:ext uri="{BB962C8B-B14F-4D97-AF65-F5344CB8AC3E}">
        <p14:creationId xmlns:p14="http://schemas.microsoft.com/office/powerpoint/2010/main" val="29932492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What we have here then is a device that can detect the very brief instant at which an input rises from low to high.</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91</a:t>
            </a:fld>
            <a:endParaRPr lang="zh-CN" altLang="en-US"/>
          </a:p>
        </p:txBody>
      </p:sp>
    </p:spTree>
    <p:extLst>
      <p:ext uri="{BB962C8B-B14F-4D97-AF65-F5344CB8AC3E}">
        <p14:creationId xmlns:p14="http://schemas.microsoft.com/office/powerpoint/2010/main" val="11822595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examine the operation of this edge detecting circuit on a timing diagram. The top chart shows a clock signal being applied to the input, the lower chart shows the corresponding output. The output of this circuit is low most of the time.</a:t>
            </a:r>
          </a:p>
          <a:p>
            <a:r>
              <a:rPr lang="en-US" altLang="zh-CN"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(click) but you can see that when the input changes from low to high there’s a very brief moment in which the output of the NOT gate lags behind its input. So, momentarily the output of this circuities also high.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We've isolated just the rising edge of the clock cycle what we have here then is a positive edge detection device.</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92</a:t>
            </a:fld>
            <a:endParaRPr lang="zh-CN" altLang="en-US"/>
          </a:p>
        </p:txBody>
      </p:sp>
    </p:spTree>
    <p:extLst>
      <p:ext uri="{BB962C8B-B14F-4D97-AF65-F5344CB8AC3E}">
        <p14:creationId xmlns:p14="http://schemas.microsoft.com/office/powerpoint/2010/main" val="41613079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our D latch again. </a:t>
            </a:r>
          </a:p>
          <a:p>
            <a:endParaRPr lang="en-US" altLang="zh-CN" dirty="0"/>
          </a:p>
          <a:p>
            <a:r>
              <a:rPr lang="en-US" altLang="zh-CN" dirty="0"/>
              <a:t>(click)when we install our edge detection device at E, we can rename the enabling input to C. (click)</a:t>
            </a:r>
          </a:p>
          <a:p>
            <a:endParaRPr lang="en-US" altLang="zh-CN" dirty="0"/>
          </a:p>
          <a:p>
            <a:r>
              <a:rPr lang="en-US" altLang="zh-CN" dirty="0"/>
              <a:t>see for clock our D latch has been changed from a level triggered device into an edge triggered device. Some people would now call this a flip-flop and by many definitions they'd be correct. A flip-flop being a clock edge triggered by stable which can be in one state or another. Purists however would argue that this is actually a pulse latch but it does now behave something like a flip-flop albeit with some limitations.</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93</a:t>
            </a:fld>
            <a:endParaRPr lang="zh-CN" altLang="en-US"/>
          </a:p>
        </p:txBody>
      </p:sp>
    </p:spTree>
    <p:extLst>
      <p:ext uri="{BB962C8B-B14F-4D97-AF65-F5344CB8AC3E}">
        <p14:creationId xmlns:p14="http://schemas.microsoft.com/office/powerpoint/2010/main" val="10689970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clocked d-latch has its own symbol notice the addition of a triangle next to input C indicating the dynamic nature of the clock input. So let's analyze its behavior on a timing diagram. </a:t>
            </a:r>
          </a:p>
          <a:p>
            <a:endParaRPr lang="en-US" altLang="zh-CN" dirty="0"/>
          </a:p>
          <a:p>
            <a:r>
              <a:rPr lang="en-US" altLang="zh-CN" dirty="0"/>
              <a:t>(click)D is sampled whenever there's a rising edge in the clock cycle. </a:t>
            </a:r>
          </a:p>
          <a:p>
            <a:r>
              <a:rPr lang="en-US" altLang="zh-CN" dirty="0"/>
              <a:t>(click)For the rest of the time, the device is latched. Q can’t change so this is what we would expect from an edge triggered D latch some what different from its level triggered counterpart. </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94</a:t>
            </a:fld>
            <a:endParaRPr lang="zh-CN" altLang="en-US"/>
          </a:p>
        </p:txBody>
      </p:sp>
    </p:spTree>
    <p:extLst>
      <p:ext uri="{BB962C8B-B14F-4D97-AF65-F5344CB8AC3E}">
        <p14:creationId xmlns:p14="http://schemas.microsoft.com/office/powerpoint/2010/main" val="19835472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Another enhancement we can make is to add an extra pair of inputs called preset and clear. </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97</a:t>
            </a:fld>
            <a:endParaRPr lang="zh-CN" altLang="en-US"/>
          </a:p>
        </p:txBody>
      </p:sp>
    </p:spTree>
    <p:extLst>
      <p:ext uri="{BB962C8B-B14F-4D97-AF65-F5344CB8AC3E}">
        <p14:creationId xmlns:p14="http://schemas.microsoft.com/office/powerpoint/2010/main" val="24367260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only thing that's changed here is we're using three input NAND gates now. And as with any NAND gate only when all of the inputs are high is the output low. So when preset and clear are both kept high, they make no difference to the latching behavior. </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98</a:t>
            </a:fld>
            <a:endParaRPr lang="zh-CN" altLang="en-US"/>
          </a:p>
        </p:txBody>
      </p:sp>
    </p:spTree>
    <p:extLst>
      <p:ext uri="{BB962C8B-B14F-4D97-AF65-F5344CB8AC3E}">
        <p14:creationId xmlns:p14="http://schemas.microsoft.com/office/powerpoint/2010/main" val="9847834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99</a:t>
            </a:fld>
            <a:endParaRPr lang="zh-CN" altLang="en-US"/>
          </a:p>
        </p:txBody>
      </p:sp>
    </p:spTree>
    <p:extLst>
      <p:ext uri="{BB962C8B-B14F-4D97-AF65-F5344CB8AC3E}">
        <p14:creationId xmlns:p14="http://schemas.microsoft.com/office/powerpoint/2010/main" val="23027906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put the two together</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102</a:t>
            </a:fld>
            <a:endParaRPr lang="zh-CN" altLang="en-US"/>
          </a:p>
        </p:txBody>
      </p:sp>
    </p:spTree>
    <p:extLst>
      <p:ext uri="{BB962C8B-B14F-4D97-AF65-F5344CB8AC3E}">
        <p14:creationId xmlns:p14="http://schemas.microsoft.com/office/powerpoint/2010/main" val="311428815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that the outputs of the D latch become the inputs of the SR latch. </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103</a:t>
            </a:fld>
            <a:endParaRPr lang="zh-CN" altLang="en-US"/>
          </a:p>
        </p:txBody>
      </p:sp>
    </p:spTree>
    <p:extLst>
      <p:ext uri="{BB962C8B-B14F-4D97-AF65-F5344CB8AC3E}">
        <p14:creationId xmlns:p14="http://schemas.microsoft.com/office/powerpoint/2010/main" val="2311606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buFont typeface="Arial" panose="020B0604020202020204" pitchFamily="34" charset="0"/>
              <a:buChar char="•"/>
            </a:pPr>
            <a:endParaRPr lang="en-US" altLang="en-US" dirty="0"/>
          </a:p>
          <a:p>
            <a:pPr marL="171450" indent="-171450" eaLnBrk="1" hangingPunct="1">
              <a:buFont typeface="Arial" panose="020B0604020202020204" pitchFamily="34" charset="0"/>
              <a:buChar char="•"/>
            </a:pPr>
            <a:endParaRPr lang="en-US" altLang="en-US" dirty="0"/>
          </a:p>
          <a:p>
            <a:pPr marL="171450" indent="-171450" eaLnBrk="1" hangingPunct="1">
              <a:buFont typeface="Arial" panose="020B0604020202020204" pitchFamily="34" charset="0"/>
              <a:buChar char="•"/>
            </a:pPr>
            <a:r>
              <a:rPr lang="en-US" altLang="en-US" dirty="0"/>
              <a:t>As illustrated in this example, a logic function can be implemented with circuits of different complexities.</a:t>
            </a:r>
          </a:p>
          <a:p>
            <a:pPr eaLnBrk="1" hangingPunct="1"/>
            <a:r>
              <a:rPr lang="en-US" altLang="en-US" dirty="0"/>
              <a:t>It is useful to </a:t>
            </a:r>
            <a:r>
              <a:rPr lang="en-US" altLang="en-US" dirty="0">
                <a:solidFill>
                  <a:srgbClr val="0070C0"/>
                </a:solidFill>
              </a:rPr>
              <a:t>minimize</a:t>
            </a:r>
            <a:r>
              <a:rPr lang="en-US" altLang="en-US" dirty="0"/>
              <a:t> a logic expression to reduce the </a:t>
            </a:r>
            <a:r>
              <a:rPr lang="en-US" altLang="en-US" dirty="0">
                <a:solidFill>
                  <a:srgbClr val="0070C0"/>
                </a:solidFill>
              </a:rPr>
              <a:t>cost</a:t>
            </a:r>
            <a:r>
              <a:rPr lang="en-US" altLang="en-US" dirty="0"/>
              <a:t> of the synthesized circuit.</a:t>
            </a:r>
          </a:p>
          <a:p>
            <a:endParaRPr lang="en-HK" dirty="0"/>
          </a:p>
        </p:txBody>
      </p:sp>
      <p:sp>
        <p:nvSpPr>
          <p:cNvPr id="4" name="Slide Number Placeholder 3"/>
          <p:cNvSpPr>
            <a:spLocks noGrp="1"/>
          </p:cNvSpPr>
          <p:nvPr>
            <p:ph type="sldNum" sz="quarter" idx="5"/>
          </p:nvPr>
        </p:nvSpPr>
        <p:spPr/>
        <p:txBody>
          <a:bodyPr/>
          <a:lstStyle/>
          <a:p>
            <a:fld id="{8FAECB96-BC69-41F0-9BCC-DDAD46A1F82A}" type="slidenum">
              <a:rPr lang="en-US" altLang="en-US" smtClean="0"/>
              <a:pPr/>
              <a:t>9</a:t>
            </a:fld>
            <a:endParaRPr lang="en-US" altLang="en-US"/>
          </a:p>
        </p:txBody>
      </p:sp>
    </p:spTree>
    <p:extLst>
      <p:ext uri="{BB962C8B-B14F-4D97-AF65-F5344CB8AC3E}">
        <p14:creationId xmlns:p14="http://schemas.microsoft.com/office/powerpoint/2010/main" val="34039166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connect the inverse of the clock signal to the enabling input of the SR latch. This device is known as a master  slave D type flip-flop. With this type of memory device, we can precisely control the moment at which a group of them will change state. </a:t>
            </a:r>
          </a:p>
          <a:p>
            <a:endParaRPr lang="en-US" altLang="zh-CN" dirty="0"/>
          </a:p>
          <a:p>
            <a:r>
              <a:rPr lang="en-US" altLang="zh-CN" dirty="0"/>
              <a:t>The latch on the left is called the master and the latch on the right is known as the slave. </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104</a:t>
            </a:fld>
            <a:endParaRPr lang="zh-CN" altLang="en-US"/>
          </a:p>
        </p:txBody>
      </p:sp>
    </p:spTree>
    <p:extLst>
      <p:ext uri="{BB962C8B-B14F-4D97-AF65-F5344CB8AC3E}">
        <p14:creationId xmlns:p14="http://schemas.microsoft.com/office/powerpoint/2010/main" val="7673944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master latch reads the input value at D when the clock signal is high and latches onto it. In fact, this begins to happen at the rising edge of the clock cycle. </a:t>
            </a:r>
            <a:r>
              <a:rPr lang="en-US" altLang="zh-CN" dirty="0" err="1"/>
              <a:t>Meanwhilethe</a:t>
            </a:r>
            <a:r>
              <a:rPr lang="en-US" altLang="zh-CN" dirty="0"/>
              <a:t> slave is disabled so the new output from the flip-flop as a whole is not available just yet.</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105</a:t>
            </a:fld>
            <a:endParaRPr lang="zh-CN" altLang="en-US"/>
          </a:p>
        </p:txBody>
      </p:sp>
    </p:spTree>
    <p:extLst>
      <p:ext uri="{BB962C8B-B14F-4D97-AF65-F5344CB8AC3E}">
        <p14:creationId xmlns:p14="http://schemas.microsoft.com/office/powerpoint/2010/main" val="34978931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when the clock signal falls to low again, the slave is enabled. Data is passed from the master to the slave and is therefore available at the output. A D type flip-flop can be compared to an airlock consisting of two doors which are never open at the same time. The flip-flop as a whole is never fully open, so an input signal can't pass straight through as it does with a simple deal. </a:t>
            </a:r>
          </a:p>
          <a:p>
            <a:endParaRPr lang="en-US" altLang="zh-CN" dirty="0"/>
          </a:p>
          <a:p>
            <a:r>
              <a:rPr lang="en-US" altLang="zh-CN" dirty="0"/>
              <a:t>The output of the flip-flop occurs during the next phase of the same clock cycle as that in which the input occurred. That is ever so slightly later. The D type flip-flop is therefore sometimes referred to as a delay type flip-flop. </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106</a:t>
            </a:fld>
            <a:endParaRPr lang="zh-CN" altLang="en-US"/>
          </a:p>
        </p:txBody>
      </p:sp>
    </p:spTree>
    <p:extLst>
      <p:ext uri="{BB962C8B-B14F-4D97-AF65-F5344CB8AC3E}">
        <p14:creationId xmlns:p14="http://schemas.microsoft.com/office/powerpoint/2010/main" val="4535150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Let's simplify our diagram and analyze the behavior of a D type flip-flop on a timing diagram.</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107</a:t>
            </a:fld>
            <a:endParaRPr lang="zh-CN" altLang="en-US"/>
          </a:p>
        </p:txBody>
      </p:sp>
    </p:spTree>
    <p:extLst>
      <p:ext uri="{BB962C8B-B14F-4D97-AF65-F5344CB8AC3E}">
        <p14:creationId xmlns:p14="http://schemas.microsoft.com/office/powerpoint/2010/main" val="412312423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108</a:t>
            </a:fld>
            <a:endParaRPr lang="zh-CN" altLang="en-US"/>
          </a:p>
        </p:txBody>
      </p:sp>
    </p:spTree>
    <p:extLst>
      <p:ext uri="{BB962C8B-B14F-4D97-AF65-F5344CB8AC3E}">
        <p14:creationId xmlns:p14="http://schemas.microsoft.com/office/powerpoint/2010/main" val="20384258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take a look at Q s the output of the slave and therefore the output of the flip-flop as a whole. Qs follows </a:t>
            </a:r>
            <a:r>
              <a:rPr lang="en-US" altLang="zh-CN" dirty="0" err="1"/>
              <a:t>Qm</a:t>
            </a:r>
            <a:r>
              <a:rPr lang="en-US" altLang="zh-CN" dirty="0"/>
              <a:t> because the Masters output is the slaves input but more importantly Qs only follows </a:t>
            </a:r>
            <a:r>
              <a:rPr lang="en-US" altLang="zh-CN" dirty="0" err="1"/>
              <a:t>Qm</a:t>
            </a:r>
            <a:r>
              <a:rPr lang="en-US" altLang="zh-CN" dirty="0"/>
              <a:t> while C is low because the slave is being fed the inverse of the clock signal.</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109</a:t>
            </a:fld>
            <a:endParaRPr lang="zh-CN" altLang="en-US"/>
          </a:p>
        </p:txBody>
      </p:sp>
    </p:spTree>
    <p:extLst>
      <p:ext uri="{BB962C8B-B14F-4D97-AF65-F5344CB8AC3E}">
        <p14:creationId xmlns:p14="http://schemas.microsoft.com/office/powerpoint/2010/main" val="169422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Consider this point in time </a:t>
            </a:r>
            <a:r>
              <a:rPr lang="en-US" altLang="zh-CN" dirty="0" err="1"/>
              <a:t>Qm</a:t>
            </a:r>
            <a:r>
              <a:rPr lang="en-US" altLang="zh-CN" dirty="0"/>
              <a:t> is changing from low to high but Qs remains low because C is high. </a:t>
            </a:r>
          </a:p>
          <a:p>
            <a:endParaRPr lang="en-US" altLang="zh-CN" dirty="0"/>
          </a:p>
          <a:p>
            <a:r>
              <a:rPr lang="en-US" altLang="zh-CN" dirty="0"/>
              <a:t>While the flip-flop is responding to a change in its input. Its output remains unchanged. At this point in time however Qs becomes high to follow </a:t>
            </a:r>
            <a:r>
              <a:rPr lang="en-US" altLang="zh-CN" dirty="0" err="1"/>
              <a:t>Qm</a:t>
            </a:r>
            <a:r>
              <a:rPr lang="en-US" altLang="zh-CN" dirty="0"/>
              <a:t> at the falling edge of the clock cycle. Notice that </a:t>
            </a:r>
            <a:r>
              <a:rPr lang="en-US" altLang="zh-CN" dirty="0" err="1"/>
              <a:t>Qm</a:t>
            </a:r>
            <a:r>
              <a:rPr lang="en-US" altLang="zh-CN" dirty="0"/>
              <a:t> the Masters output cannot be changed now because C is low. This means that changes to the input of the flip-flop cannot impact on the output at this point.</a:t>
            </a:r>
          </a:p>
          <a:p>
            <a:endParaRPr lang="en-US" altLang="zh-CN" dirty="0"/>
          </a:p>
          <a:p>
            <a:r>
              <a:rPr lang="en-US" altLang="zh-CN" dirty="0"/>
              <a:t>Also notice that the output of the flip-flop has been delayed by half a clock cycle.</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110</a:t>
            </a:fld>
            <a:endParaRPr lang="zh-CN" altLang="en-US"/>
          </a:p>
        </p:txBody>
      </p:sp>
    </p:spTree>
    <p:extLst>
      <p:ext uri="{BB962C8B-B14F-4D97-AF65-F5344CB8AC3E}">
        <p14:creationId xmlns:p14="http://schemas.microsoft.com/office/powerpoint/2010/main" val="8817996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Consider this point in time </a:t>
            </a:r>
            <a:r>
              <a:rPr lang="en-US" altLang="zh-CN" dirty="0" err="1"/>
              <a:t>Qm</a:t>
            </a:r>
            <a:r>
              <a:rPr lang="en-US" altLang="zh-CN" dirty="0"/>
              <a:t> is changing from low to high but Qs remains low because C is high. </a:t>
            </a:r>
          </a:p>
          <a:p>
            <a:endParaRPr lang="en-US" altLang="zh-CN" dirty="0"/>
          </a:p>
          <a:p>
            <a:r>
              <a:rPr lang="en-US" altLang="zh-CN" dirty="0"/>
              <a:t>While the flip-flop is responding to a change in its input. Its output remains unchanged. At this point in time however Qs becomes high to follow </a:t>
            </a:r>
            <a:r>
              <a:rPr lang="en-US" altLang="zh-CN" dirty="0" err="1"/>
              <a:t>Qm</a:t>
            </a:r>
            <a:r>
              <a:rPr lang="en-US" altLang="zh-CN" dirty="0"/>
              <a:t> at the falling edge of the clock cycle. Notice that </a:t>
            </a:r>
            <a:r>
              <a:rPr lang="en-US" altLang="zh-CN" dirty="0" err="1"/>
              <a:t>Qm</a:t>
            </a:r>
            <a:r>
              <a:rPr lang="en-US" altLang="zh-CN" dirty="0"/>
              <a:t> the Masters output cannot be changed now because C is low. This means that changes to the input of the flip-flop cannot impact on the output at this point.</a:t>
            </a:r>
          </a:p>
          <a:p>
            <a:endParaRPr lang="en-US" altLang="zh-CN" dirty="0"/>
          </a:p>
          <a:p>
            <a:r>
              <a:rPr lang="en-US" altLang="zh-CN" dirty="0"/>
              <a:t>Also notice that the output of the flip-flop has been delayed by half a clock cycle.</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111</a:t>
            </a:fld>
            <a:endParaRPr lang="zh-CN" altLang="en-US"/>
          </a:p>
        </p:txBody>
      </p:sp>
    </p:spTree>
    <p:extLst>
      <p:ext uri="{BB962C8B-B14F-4D97-AF65-F5344CB8AC3E}">
        <p14:creationId xmlns:p14="http://schemas.microsoft.com/office/powerpoint/2010/main" val="22488600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the input at D has changed to low as if in readiness for another change to the state of the flip-flop. </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112</a:t>
            </a:fld>
            <a:endParaRPr lang="zh-CN" altLang="en-US"/>
          </a:p>
        </p:txBody>
      </p:sp>
    </p:spTree>
    <p:extLst>
      <p:ext uri="{BB962C8B-B14F-4D97-AF65-F5344CB8AC3E}">
        <p14:creationId xmlns:p14="http://schemas.microsoft.com/office/powerpoint/2010/main" val="258504290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C goes high the output of the master changes but this has no impact on Qs, that is no impact on the output of the flip-flop as a whole the slave isn't listening.</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113</a:t>
            </a:fld>
            <a:endParaRPr lang="zh-CN" altLang="en-US"/>
          </a:p>
        </p:txBody>
      </p:sp>
    </p:spTree>
    <p:extLst>
      <p:ext uri="{BB962C8B-B14F-4D97-AF65-F5344CB8AC3E}">
        <p14:creationId xmlns:p14="http://schemas.microsoft.com/office/powerpoint/2010/main" val="95738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One of the main drawback of</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36</a:t>
            </a:fld>
            <a:endParaRPr lang="zh-CN" altLang="en-US"/>
          </a:p>
        </p:txBody>
      </p:sp>
    </p:spTree>
    <p:extLst>
      <p:ext uri="{BB962C8B-B14F-4D97-AF65-F5344CB8AC3E}">
        <p14:creationId xmlns:p14="http://schemas.microsoft.com/office/powerpoint/2010/main" val="18343237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 soon after we see D going high again during the high phase of the clock cycle, but this glitch has no effect on the output of the flop.</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114</a:t>
            </a:fld>
            <a:endParaRPr lang="zh-CN" altLang="en-US"/>
          </a:p>
        </p:txBody>
      </p:sp>
    </p:spTree>
    <p:extLst>
      <p:ext uri="{BB962C8B-B14F-4D97-AF65-F5344CB8AC3E}">
        <p14:creationId xmlns:p14="http://schemas.microsoft.com/office/powerpoint/2010/main" val="1067826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this point we do seek us changing again to follow D while the clock signal is low, but of course the master will ignore any changes in the input while the flip flops in your output is being made available.</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115</a:t>
            </a:fld>
            <a:endParaRPr lang="zh-CN" altLang="en-US"/>
          </a:p>
        </p:txBody>
      </p:sp>
    </p:spTree>
    <p:extLst>
      <p:ext uri="{BB962C8B-B14F-4D97-AF65-F5344CB8AC3E}">
        <p14:creationId xmlns:p14="http://schemas.microsoft.com/office/powerpoint/2010/main" val="198841439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see that D has gone high as if to set the state of the flip-flop to high on the next high pulse of the clock. And when the clock goes high, the Masters output </a:t>
            </a:r>
            <a:r>
              <a:rPr lang="en-US" altLang="zh-CN" dirty="0" err="1"/>
              <a:t>Qm</a:t>
            </a:r>
            <a:r>
              <a:rPr lang="en-US" altLang="zh-CN" dirty="0"/>
              <a:t> follows D.</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116</a:t>
            </a:fld>
            <a:endParaRPr lang="zh-CN" altLang="en-US"/>
          </a:p>
        </p:txBody>
      </p:sp>
    </p:spTree>
    <p:extLst>
      <p:ext uri="{BB962C8B-B14F-4D97-AF65-F5344CB8AC3E}">
        <p14:creationId xmlns:p14="http://schemas.microsoft.com/office/powerpoint/2010/main" val="4954874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now the input falls to low while the clock is high and so does </a:t>
            </a:r>
            <a:r>
              <a:rPr lang="en-US" altLang="zh-CN" dirty="0" err="1"/>
              <a:t>Qm</a:t>
            </a:r>
            <a:r>
              <a:rPr lang="en-US" altLang="zh-CN" dirty="0"/>
              <a:t>.</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117</a:t>
            </a:fld>
            <a:endParaRPr lang="zh-CN" altLang="en-US"/>
          </a:p>
        </p:txBody>
      </p:sp>
    </p:spTree>
    <p:extLst>
      <p:ext uri="{BB962C8B-B14F-4D97-AF65-F5344CB8AC3E}">
        <p14:creationId xmlns:p14="http://schemas.microsoft.com/office/powerpoint/2010/main" val="22444652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by the time the clock signal forced to low again and the slave is once again responding to changes in its input the flip-flop has ignored yet another glitch.</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118</a:t>
            </a:fld>
            <a:endParaRPr lang="zh-CN" altLang="en-US"/>
          </a:p>
        </p:txBody>
      </p:sp>
    </p:spTree>
    <p:extLst>
      <p:ext uri="{BB962C8B-B14F-4D97-AF65-F5344CB8AC3E}">
        <p14:creationId xmlns:p14="http://schemas.microsoft.com/office/powerpoint/2010/main" val="241347501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What we’ve seen then is that the D type flip-flop effectively ignores any input fluctuations because the master and the slave are enabled on opposite phases of the same clock cycle. The flip-flop accepts input when the clock signal goes high but only gives up the corresponding output when the clock signal falls to low. </a:t>
            </a:r>
          </a:p>
          <a:p>
            <a:endParaRPr lang="en-US" altLang="zh-CN" dirty="0"/>
          </a:p>
          <a:p>
            <a:r>
              <a:rPr lang="en-US" altLang="zh-CN" dirty="0"/>
              <a:t>To summarize then a D type flip-flop is a 1 bit memory device. Several flip-flops can be combined to build a register or a bank of memory. A D type flip-flop is built by combining two level triggered latches which act as a master and a slave. The output of the master is the input of the slave. A d type flip-flop is safe because it allows sufficient time for propagation delays and therefore time for the inputs to change and settle down without affecting the output. A D type flip-flop does however involve a lot of components compared to say a pulse latch which makes it relatively slow and power-hungry.</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119</a:t>
            </a:fld>
            <a:endParaRPr lang="zh-CN" altLang="en-US"/>
          </a:p>
        </p:txBody>
      </p:sp>
    </p:spTree>
    <p:extLst>
      <p:ext uri="{BB962C8B-B14F-4D97-AF65-F5344CB8AC3E}">
        <p14:creationId xmlns:p14="http://schemas.microsoft.com/office/powerpoint/2010/main" val="2535893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taken care using the full adder circuit. The full adder circuit consists of three input bits and two output bits. The three inputs to the full adder are A,B and Ci, where A and B are the bits to be added and Ci is the previous carry bit. The outputs are S and Co, where S is the sum bit and Co is the carry bit generated for this sum.</a:t>
            </a:r>
          </a:p>
          <a:p>
            <a:endParaRPr lang="en-US" altLang="zh-CN" dirty="0"/>
          </a:p>
          <a:p>
            <a:r>
              <a:rPr lang="en-US" altLang="zh-CN" dirty="0"/>
              <a:t>The truth table for the full adder is also shown here. We can see that the output of sum is high whenever there are odd number of high inputs. And Co bit is high if at least 2 or more than 2 inputs are high.</a:t>
            </a:r>
          </a:p>
        </p:txBody>
      </p:sp>
      <p:sp>
        <p:nvSpPr>
          <p:cNvPr id="4" name="灯片编号占位符 3"/>
          <p:cNvSpPr>
            <a:spLocks noGrp="1"/>
          </p:cNvSpPr>
          <p:nvPr>
            <p:ph type="sldNum" sz="quarter" idx="5"/>
          </p:nvPr>
        </p:nvSpPr>
        <p:spPr/>
        <p:txBody>
          <a:bodyPr/>
          <a:lstStyle/>
          <a:p>
            <a:fld id="{1CB5288B-BC47-46E5-A538-BBEE50D417AC}" type="slidenum">
              <a:rPr lang="zh-CN" altLang="en-US" smtClean="0"/>
              <a:t>37</a:t>
            </a:fld>
            <a:endParaRPr lang="zh-CN" altLang="en-US"/>
          </a:p>
        </p:txBody>
      </p:sp>
    </p:spTree>
    <p:extLst>
      <p:ext uri="{BB962C8B-B14F-4D97-AF65-F5344CB8AC3E}">
        <p14:creationId xmlns:p14="http://schemas.microsoft.com/office/powerpoint/2010/main" val="3409587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since we have the Boolean expressions, we can build the adder circuit using Ex-or, OR and </a:t>
            </a:r>
            <a:r>
              <a:rPr lang="en-US" altLang="zh-CN" dirty="0" err="1"/>
              <a:t>AND</a:t>
            </a:r>
            <a:r>
              <a:rPr lang="en-US" altLang="zh-CN" dirty="0"/>
              <a:t> gates. </a:t>
            </a:r>
            <a:endParaRPr lang="zh-CN" altLang="en-US" dirty="0"/>
          </a:p>
        </p:txBody>
      </p:sp>
      <p:sp>
        <p:nvSpPr>
          <p:cNvPr id="4" name="灯片编号占位符 3"/>
          <p:cNvSpPr>
            <a:spLocks noGrp="1"/>
          </p:cNvSpPr>
          <p:nvPr>
            <p:ph type="sldNum" sz="quarter" idx="5"/>
          </p:nvPr>
        </p:nvSpPr>
        <p:spPr/>
        <p:txBody>
          <a:bodyPr/>
          <a:lstStyle/>
          <a:p>
            <a:fld id="{1CB5288B-BC47-46E5-A538-BBEE50D417AC}" type="slidenum">
              <a:rPr lang="zh-CN" altLang="en-US" smtClean="0"/>
              <a:t>38</a:t>
            </a:fld>
            <a:endParaRPr lang="zh-CN" altLang="en-US"/>
          </a:p>
        </p:txBody>
      </p:sp>
    </p:spTree>
    <p:extLst>
      <p:ext uri="{BB962C8B-B14F-4D97-AF65-F5344CB8AC3E}">
        <p14:creationId xmlns:p14="http://schemas.microsoft.com/office/powerpoint/2010/main" val="4160657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AAEAF3F-AFD0-49E9-AF0A-D69AB110D40B}"/>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B1167AA4-73EB-4538-8610-65388524A8F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3EFD22D-02C0-4A3D-802B-D6F257A0687E}"/>
              </a:ext>
            </a:extLst>
          </p:cNvPr>
          <p:cNvSpPr>
            <a:spLocks noGrp="1"/>
          </p:cNvSpPr>
          <p:nvPr>
            <p:ph type="sldNum" sz="quarter" idx="12"/>
          </p:nvPr>
        </p:nvSpPr>
        <p:spPr/>
        <p:txBody>
          <a:bodyPr/>
          <a:lstStyle>
            <a:lvl1pPr>
              <a:defRPr/>
            </a:lvl1pPr>
          </a:lstStyle>
          <a:p>
            <a:fld id="{195636FE-B67F-47FD-98A6-F7B8FE171AF8}" type="slidenum">
              <a:rPr lang="en-US" altLang="en-US"/>
              <a:pPr/>
              <a:t>‹#›</a:t>
            </a:fld>
            <a:endParaRPr lang="en-US" altLang="en-US"/>
          </a:p>
        </p:txBody>
      </p:sp>
    </p:spTree>
    <p:extLst>
      <p:ext uri="{BB962C8B-B14F-4D97-AF65-F5344CB8AC3E}">
        <p14:creationId xmlns:p14="http://schemas.microsoft.com/office/powerpoint/2010/main" val="2004941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642E351-E37D-4923-8E5C-395D44F47D93}"/>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CB5D7255-0D0E-4287-84C8-A8B85A31F6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2E29398-B4D2-44BD-AC41-8418E8E37050}"/>
              </a:ext>
            </a:extLst>
          </p:cNvPr>
          <p:cNvSpPr>
            <a:spLocks noGrp="1"/>
          </p:cNvSpPr>
          <p:nvPr>
            <p:ph type="sldNum" sz="quarter" idx="12"/>
          </p:nvPr>
        </p:nvSpPr>
        <p:spPr/>
        <p:txBody>
          <a:bodyPr/>
          <a:lstStyle>
            <a:lvl1pPr>
              <a:defRPr/>
            </a:lvl1pPr>
          </a:lstStyle>
          <a:p>
            <a:fld id="{0112693B-CC36-4304-B669-E6E28AE879BC}" type="slidenum">
              <a:rPr lang="en-US" altLang="en-US"/>
              <a:pPr/>
              <a:t>‹#›</a:t>
            </a:fld>
            <a:endParaRPr lang="en-US" altLang="en-US"/>
          </a:p>
        </p:txBody>
      </p:sp>
    </p:spTree>
    <p:extLst>
      <p:ext uri="{BB962C8B-B14F-4D97-AF65-F5344CB8AC3E}">
        <p14:creationId xmlns:p14="http://schemas.microsoft.com/office/powerpoint/2010/main" val="391263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7E68A-B8CF-4FE0-BBD3-748DAE8F9150}"/>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F7A6CCE8-A39F-4963-B568-09DE8664A0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A582C16-F103-4B1D-82A4-FC7248D99BDF}"/>
              </a:ext>
            </a:extLst>
          </p:cNvPr>
          <p:cNvSpPr>
            <a:spLocks noGrp="1"/>
          </p:cNvSpPr>
          <p:nvPr>
            <p:ph type="sldNum" sz="quarter" idx="12"/>
          </p:nvPr>
        </p:nvSpPr>
        <p:spPr/>
        <p:txBody>
          <a:bodyPr/>
          <a:lstStyle>
            <a:lvl1pPr>
              <a:defRPr/>
            </a:lvl1pPr>
          </a:lstStyle>
          <a:p>
            <a:fld id="{1D859B12-BD0F-4FDF-81EC-75CF93E94B22}" type="slidenum">
              <a:rPr lang="en-US" altLang="en-US"/>
              <a:pPr/>
              <a:t>‹#›</a:t>
            </a:fld>
            <a:endParaRPr lang="en-US" altLang="en-US"/>
          </a:p>
        </p:txBody>
      </p:sp>
    </p:spTree>
    <p:extLst>
      <p:ext uri="{BB962C8B-B14F-4D97-AF65-F5344CB8AC3E}">
        <p14:creationId xmlns:p14="http://schemas.microsoft.com/office/powerpoint/2010/main" val="16286224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8C354-B60F-4DAE-AF8C-5506852509BE}"/>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DFCD47CB-691B-492A-BCC2-30B1696D45C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BD92E11-7B13-42DB-834B-1255E2C7A08F}"/>
              </a:ext>
            </a:extLst>
          </p:cNvPr>
          <p:cNvSpPr>
            <a:spLocks noGrp="1"/>
          </p:cNvSpPr>
          <p:nvPr>
            <p:ph type="sldNum" sz="quarter" idx="12"/>
          </p:nvPr>
        </p:nvSpPr>
        <p:spPr/>
        <p:txBody>
          <a:bodyPr/>
          <a:lstStyle>
            <a:lvl1pPr>
              <a:defRPr/>
            </a:lvl1pPr>
          </a:lstStyle>
          <a:p>
            <a:fld id="{7BD0CCB2-D633-4BCC-A1CD-C5689A36F7EC}" type="slidenum">
              <a:rPr lang="en-US" altLang="en-US"/>
              <a:pPr/>
              <a:t>‹#›</a:t>
            </a:fld>
            <a:endParaRPr lang="en-US" altLang="en-US"/>
          </a:p>
        </p:txBody>
      </p:sp>
    </p:spTree>
    <p:extLst>
      <p:ext uri="{BB962C8B-B14F-4D97-AF65-F5344CB8AC3E}">
        <p14:creationId xmlns:p14="http://schemas.microsoft.com/office/powerpoint/2010/main" val="1083981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922114"/>
          </a:xfrm>
        </p:spPr>
        <p:txBody>
          <a:bodyPr/>
          <a:lstStyle/>
          <a:p>
            <a:r>
              <a:rPr lang="en-US" dirty="0"/>
              <a:t>Click to edit Master title style</a:t>
            </a:r>
          </a:p>
        </p:txBody>
      </p:sp>
      <p:sp>
        <p:nvSpPr>
          <p:cNvPr id="3" name="Content Placeholder 2"/>
          <p:cNvSpPr>
            <a:spLocks noGrp="1"/>
          </p:cNvSpPr>
          <p:nvPr>
            <p:ph idx="1"/>
          </p:nvPr>
        </p:nvSpPr>
        <p:spPr>
          <a:xfrm>
            <a:off x="609600" y="1340769"/>
            <a:ext cx="10972800" cy="5040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812A83C-A24B-4E72-A8B4-AF8B897A03D6}"/>
              </a:ext>
            </a:extLst>
          </p:cNvPr>
          <p:cNvSpPr>
            <a:spLocks noGrp="1"/>
          </p:cNvSpPr>
          <p:nvPr>
            <p:ph type="sldNum" sz="quarter" idx="12"/>
          </p:nvPr>
        </p:nvSpPr>
        <p:spPr>
          <a:xfrm>
            <a:off x="10776520" y="6525344"/>
            <a:ext cx="1309936" cy="268140"/>
          </a:xfrm>
        </p:spPr>
        <p:txBody>
          <a:bodyPr/>
          <a:lstStyle>
            <a:lvl1pPr>
              <a:defRPr/>
            </a:lvl1pPr>
          </a:lstStyle>
          <a:p>
            <a:fld id="{C22DC6D3-9347-42BE-948A-F7EB414DF657}" type="slidenum">
              <a:rPr lang="en-US" altLang="en-US"/>
              <a:pPr/>
              <a:t>‹#›</a:t>
            </a:fld>
            <a:endParaRPr lang="en-US" altLang="en-US" dirty="0"/>
          </a:p>
        </p:txBody>
      </p:sp>
    </p:spTree>
    <p:extLst>
      <p:ext uri="{BB962C8B-B14F-4D97-AF65-F5344CB8AC3E}">
        <p14:creationId xmlns:p14="http://schemas.microsoft.com/office/powerpoint/2010/main" val="3276824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9E02-3FEA-45A7-8BF2-BD3AD167ACFF}"/>
              </a:ext>
            </a:extLst>
          </p:cNvPr>
          <p:cNvSpPr>
            <a:spLocks noGrp="1"/>
          </p:cNvSpPr>
          <p:nvPr>
            <p:ph type="title"/>
          </p:nvPr>
        </p:nvSpPr>
        <p:spPr/>
        <p:txBody>
          <a:bodyPr/>
          <a:lstStyle/>
          <a:p>
            <a:r>
              <a:rPr lang="en-US"/>
              <a:t>Click to edit Master title style</a:t>
            </a:r>
            <a:endParaRPr lang="en-HK"/>
          </a:p>
        </p:txBody>
      </p:sp>
      <p:sp>
        <p:nvSpPr>
          <p:cNvPr id="3" name="Date Placeholder 2">
            <a:extLst>
              <a:ext uri="{FF2B5EF4-FFF2-40B4-BE49-F238E27FC236}">
                <a16:creationId xmlns:a16="http://schemas.microsoft.com/office/drawing/2014/main" id="{C960BF3F-AB6B-4D26-8C11-407A421632D6}"/>
              </a:ext>
            </a:extLst>
          </p:cNvPr>
          <p:cNvSpPr>
            <a:spLocks noGrp="1"/>
          </p:cNvSpPr>
          <p:nvPr>
            <p:ph type="dt" sz="half" idx="10"/>
          </p:nvPr>
        </p:nvSpPr>
        <p:spPr/>
        <p:txBody>
          <a:bodyPr/>
          <a:lstStyle/>
          <a:p>
            <a:pPr>
              <a:defRPr/>
            </a:pPr>
            <a:endParaRPr lang="en-US" dirty="0"/>
          </a:p>
        </p:txBody>
      </p:sp>
      <p:sp>
        <p:nvSpPr>
          <p:cNvPr id="4" name="Footer Placeholder 3">
            <a:extLst>
              <a:ext uri="{FF2B5EF4-FFF2-40B4-BE49-F238E27FC236}">
                <a16:creationId xmlns:a16="http://schemas.microsoft.com/office/drawing/2014/main" id="{C25F7C56-0A90-40AC-93F6-F1296A978A80}"/>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995BD5F-4D5B-4617-ACE5-C0B8E0D2B540}"/>
              </a:ext>
            </a:extLst>
          </p:cNvPr>
          <p:cNvSpPr>
            <a:spLocks noGrp="1"/>
          </p:cNvSpPr>
          <p:nvPr>
            <p:ph type="sldNum" sz="quarter" idx="12"/>
          </p:nvPr>
        </p:nvSpPr>
        <p:spPr/>
        <p:txBody>
          <a:bodyPr/>
          <a:lstStyle/>
          <a:p>
            <a:fld id="{CB1BFB98-26D1-4236-B9A5-8722FBA9A399}" type="slidenum">
              <a:rPr lang="en-US" altLang="en-US" smtClean="0"/>
              <a:pPr/>
              <a:t>‹#›</a:t>
            </a:fld>
            <a:endParaRPr lang="en-US" altLang="en-US"/>
          </a:p>
        </p:txBody>
      </p:sp>
    </p:spTree>
    <p:extLst>
      <p:ext uri="{BB962C8B-B14F-4D97-AF65-F5344CB8AC3E}">
        <p14:creationId xmlns:p14="http://schemas.microsoft.com/office/powerpoint/2010/main" val="381486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514BE2-A5E5-4F5D-945D-E5D7681AB9D0}"/>
              </a:ext>
            </a:extLst>
          </p:cNvPr>
          <p:cNvSpPr>
            <a:spLocks noGrp="1"/>
          </p:cNvSpPr>
          <p:nvPr>
            <p:ph type="dt" sz="half" idx="10"/>
          </p:nvPr>
        </p:nvSpPr>
        <p:spPr/>
        <p:txBody>
          <a:bodyPr/>
          <a:lstStyle>
            <a:lvl1pPr>
              <a:defRPr/>
            </a:lvl1pPr>
          </a:lstStyle>
          <a:p>
            <a:pPr>
              <a:defRPr/>
            </a:pPr>
            <a:endParaRPr lang="en-US" dirty="0"/>
          </a:p>
        </p:txBody>
      </p:sp>
      <p:sp>
        <p:nvSpPr>
          <p:cNvPr id="5" name="Footer Placeholder 4">
            <a:extLst>
              <a:ext uri="{FF2B5EF4-FFF2-40B4-BE49-F238E27FC236}">
                <a16:creationId xmlns:a16="http://schemas.microsoft.com/office/drawing/2014/main" id="{CC7451F1-C44F-40C9-9146-E007A222667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8A3BE2-06AF-424A-B9C9-6C6212C8DCFC}"/>
              </a:ext>
            </a:extLst>
          </p:cNvPr>
          <p:cNvSpPr>
            <a:spLocks noGrp="1"/>
          </p:cNvSpPr>
          <p:nvPr>
            <p:ph type="sldNum" sz="quarter" idx="12"/>
          </p:nvPr>
        </p:nvSpPr>
        <p:spPr/>
        <p:txBody>
          <a:bodyPr/>
          <a:lstStyle>
            <a:lvl1pPr>
              <a:defRPr/>
            </a:lvl1pPr>
          </a:lstStyle>
          <a:p>
            <a:fld id="{5F11F8D7-CD43-4814-AE61-BC0F702EBA32}" type="slidenum">
              <a:rPr lang="en-US" altLang="en-US"/>
              <a:pPr/>
              <a:t>‹#›</a:t>
            </a:fld>
            <a:endParaRPr lang="en-US" altLang="en-US"/>
          </a:p>
        </p:txBody>
      </p:sp>
    </p:spTree>
    <p:extLst>
      <p:ext uri="{BB962C8B-B14F-4D97-AF65-F5344CB8AC3E}">
        <p14:creationId xmlns:p14="http://schemas.microsoft.com/office/powerpoint/2010/main" val="294816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3FD8F4E-0E4B-442A-A529-9A6C5C7D1251}"/>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5BE4E864-5D75-4EA4-ABEC-7989C84B9D24}"/>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38FECEA-8B7E-4E92-9194-8770F5A21129}"/>
              </a:ext>
            </a:extLst>
          </p:cNvPr>
          <p:cNvSpPr>
            <a:spLocks noGrp="1"/>
          </p:cNvSpPr>
          <p:nvPr>
            <p:ph type="sldNum" sz="quarter" idx="12"/>
          </p:nvPr>
        </p:nvSpPr>
        <p:spPr/>
        <p:txBody>
          <a:bodyPr/>
          <a:lstStyle>
            <a:lvl1pPr>
              <a:defRPr/>
            </a:lvl1pPr>
          </a:lstStyle>
          <a:p>
            <a:fld id="{0C2BDA40-E21F-4284-82B1-D7E3C6D12DA5}" type="slidenum">
              <a:rPr lang="en-US" altLang="en-US"/>
              <a:pPr/>
              <a:t>‹#›</a:t>
            </a:fld>
            <a:endParaRPr lang="en-US" altLang="en-US"/>
          </a:p>
        </p:txBody>
      </p:sp>
    </p:spTree>
    <p:extLst>
      <p:ext uri="{BB962C8B-B14F-4D97-AF65-F5344CB8AC3E}">
        <p14:creationId xmlns:p14="http://schemas.microsoft.com/office/powerpoint/2010/main" val="4200922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9DB6D08-2A14-43DD-8CDD-C4D17E6E9B01}"/>
              </a:ext>
            </a:extLst>
          </p:cNvPr>
          <p:cNvSpPr>
            <a:spLocks noGrp="1"/>
          </p:cNvSpPr>
          <p:nvPr>
            <p:ph type="dt" sz="half" idx="10"/>
          </p:nvPr>
        </p:nvSpPr>
        <p:spPr/>
        <p:txBody>
          <a:bodyPr/>
          <a:lstStyle>
            <a:lvl1pPr>
              <a:defRPr/>
            </a:lvl1pPr>
          </a:lstStyle>
          <a:p>
            <a:pPr>
              <a:defRPr/>
            </a:pPr>
            <a:endParaRPr lang="en-US" dirty="0"/>
          </a:p>
        </p:txBody>
      </p:sp>
      <p:sp>
        <p:nvSpPr>
          <p:cNvPr id="8" name="Footer Placeholder 4">
            <a:extLst>
              <a:ext uri="{FF2B5EF4-FFF2-40B4-BE49-F238E27FC236}">
                <a16:creationId xmlns:a16="http://schemas.microsoft.com/office/drawing/2014/main" id="{6B26960B-DE07-4DC6-B161-EEAC7B8AE07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774F2F6-CC09-4204-92D5-496D29AFE4E4}"/>
              </a:ext>
            </a:extLst>
          </p:cNvPr>
          <p:cNvSpPr>
            <a:spLocks noGrp="1"/>
          </p:cNvSpPr>
          <p:nvPr>
            <p:ph type="sldNum" sz="quarter" idx="12"/>
          </p:nvPr>
        </p:nvSpPr>
        <p:spPr/>
        <p:txBody>
          <a:bodyPr/>
          <a:lstStyle>
            <a:lvl1pPr>
              <a:defRPr/>
            </a:lvl1pPr>
          </a:lstStyle>
          <a:p>
            <a:fld id="{D8B5263A-E660-4BF4-BF99-DFB2E5FC61D8}" type="slidenum">
              <a:rPr lang="en-US" altLang="en-US"/>
              <a:pPr/>
              <a:t>‹#›</a:t>
            </a:fld>
            <a:endParaRPr lang="en-US" altLang="en-US"/>
          </a:p>
        </p:txBody>
      </p:sp>
    </p:spTree>
    <p:extLst>
      <p:ext uri="{BB962C8B-B14F-4D97-AF65-F5344CB8AC3E}">
        <p14:creationId xmlns:p14="http://schemas.microsoft.com/office/powerpoint/2010/main" val="63891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339C40C-A90E-4EEF-A228-5BC13059A0E0}"/>
              </a:ext>
            </a:extLst>
          </p:cNvPr>
          <p:cNvSpPr>
            <a:spLocks noGrp="1"/>
          </p:cNvSpPr>
          <p:nvPr>
            <p:ph type="dt" sz="half" idx="10"/>
          </p:nvPr>
        </p:nvSpPr>
        <p:spPr/>
        <p:txBody>
          <a:bodyPr/>
          <a:lstStyle>
            <a:lvl1pPr>
              <a:defRPr/>
            </a:lvl1pPr>
          </a:lstStyle>
          <a:p>
            <a:pPr>
              <a:defRPr/>
            </a:pPr>
            <a:endParaRPr lang="en-US" dirty="0"/>
          </a:p>
        </p:txBody>
      </p:sp>
      <p:sp>
        <p:nvSpPr>
          <p:cNvPr id="4" name="Footer Placeholder 4">
            <a:extLst>
              <a:ext uri="{FF2B5EF4-FFF2-40B4-BE49-F238E27FC236}">
                <a16:creationId xmlns:a16="http://schemas.microsoft.com/office/drawing/2014/main" id="{8FA27039-F92A-4284-A239-F727F051E36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415D9AE-577B-45D9-B831-2743D3B7FD1E}"/>
              </a:ext>
            </a:extLst>
          </p:cNvPr>
          <p:cNvSpPr>
            <a:spLocks noGrp="1"/>
          </p:cNvSpPr>
          <p:nvPr>
            <p:ph type="sldNum" sz="quarter" idx="12"/>
          </p:nvPr>
        </p:nvSpPr>
        <p:spPr/>
        <p:txBody>
          <a:bodyPr/>
          <a:lstStyle>
            <a:lvl1pPr>
              <a:defRPr/>
            </a:lvl1pPr>
          </a:lstStyle>
          <a:p>
            <a:fld id="{D6D022E3-8EBE-43B3-B963-EB3A5243B5B2}" type="slidenum">
              <a:rPr lang="en-US" altLang="en-US"/>
              <a:pPr/>
              <a:t>‹#›</a:t>
            </a:fld>
            <a:endParaRPr lang="en-US" altLang="en-US"/>
          </a:p>
        </p:txBody>
      </p:sp>
    </p:spTree>
    <p:extLst>
      <p:ext uri="{BB962C8B-B14F-4D97-AF65-F5344CB8AC3E}">
        <p14:creationId xmlns:p14="http://schemas.microsoft.com/office/powerpoint/2010/main" val="354343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9691BE34-DBDF-4350-98A3-2133221E69C2}"/>
              </a:ext>
            </a:extLst>
          </p:cNvPr>
          <p:cNvSpPr>
            <a:spLocks noGrp="1"/>
          </p:cNvSpPr>
          <p:nvPr>
            <p:ph type="dt" sz="half" idx="10"/>
          </p:nvPr>
        </p:nvSpPr>
        <p:spPr/>
        <p:txBody>
          <a:bodyPr/>
          <a:lstStyle>
            <a:lvl1pPr>
              <a:defRPr/>
            </a:lvl1pPr>
          </a:lstStyle>
          <a:p>
            <a:pPr>
              <a:defRPr/>
            </a:pPr>
            <a:endParaRPr lang="en-US" dirty="0"/>
          </a:p>
        </p:txBody>
      </p:sp>
      <p:sp>
        <p:nvSpPr>
          <p:cNvPr id="3" name="Footer Placeholder 4">
            <a:extLst>
              <a:ext uri="{FF2B5EF4-FFF2-40B4-BE49-F238E27FC236}">
                <a16:creationId xmlns:a16="http://schemas.microsoft.com/office/drawing/2014/main" id="{E5A18ACC-5492-42F5-BA96-4C1071BC16A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BAB7F12-1905-40AF-BC3C-7C8FC2978703}"/>
              </a:ext>
            </a:extLst>
          </p:cNvPr>
          <p:cNvSpPr>
            <a:spLocks noGrp="1"/>
          </p:cNvSpPr>
          <p:nvPr>
            <p:ph type="sldNum" sz="quarter" idx="12"/>
          </p:nvPr>
        </p:nvSpPr>
        <p:spPr/>
        <p:txBody>
          <a:bodyPr/>
          <a:lstStyle>
            <a:lvl1pPr>
              <a:defRPr/>
            </a:lvl1pPr>
          </a:lstStyle>
          <a:p>
            <a:fld id="{0E678DE6-E732-409B-B9C9-A9A8B8F70E2C}" type="slidenum">
              <a:rPr lang="en-US" altLang="en-US"/>
              <a:pPr/>
              <a:t>‹#›</a:t>
            </a:fld>
            <a:endParaRPr lang="en-US" altLang="en-US"/>
          </a:p>
        </p:txBody>
      </p:sp>
    </p:spTree>
    <p:extLst>
      <p:ext uri="{BB962C8B-B14F-4D97-AF65-F5344CB8AC3E}">
        <p14:creationId xmlns:p14="http://schemas.microsoft.com/office/powerpoint/2010/main" val="76918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5A09AAD-6E15-414A-A27D-3AC22D60A1C8}"/>
              </a:ext>
            </a:extLst>
          </p:cNvPr>
          <p:cNvSpPr>
            <a:spLocks noGrp="1"/>
          </p:cNvSpPr>
          <p:nvPr>
            <p:ph type="dt" sz="half" idx="10"/>
          </p:nvPr>
        </p:nvSpPr>
        <p:spPr/>
        <p:txBody>
          <a:bodyPr/>
          <a:lstStyle>
            <a:lvl1pPr>
              <a:defRPr/>
            </a:lvl1pPr>
          </a:lstStyle>
          <a:p>
            <a:pPr>
              <a:defRPr/>
            </a:pPr>
            <a:endParaRPr lang="en-US" dirty="0"/>
          </a:p>
        </p:txBody>
      </p:sp>
      <p:sp>
        <p:nvSpPr>
          <p:cNvPr id="6" name="Footer Placeholder 4">
            <a:extLst>
              <a:ext uri="{FF2B5EF4-FFF2-40B4-BE49-F238E27FC236}">
                <a16:creationId xmlns:a16="http://schemas.microsoft.com/office/drawing/2014/main" id="{B0CEEAFD-3325-40F8-988D-84CFF4252C0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71DD15F-8FE4-46F0-B415-6DA1FECA60DD}"/>
              </a:ext>
            </a:extLst>
          </p:cNvPr>
          <p:cNvSpPr>
            <a:spLocks noGrp="1"/>
          </p:cNvSpPr>
          <p:nvPr>
            <p:ph type="sldNum" sz="quarter" idx="12"/>
          </p:nvPr>
        </p:nvSpPr>
        <p:spPr/>
        <p:txBody>
          <a:bodyPr/>
          <a:lstStyle>
            <a:lvl1pPr>
              <a:defRPr/>
            </a:lvl1pPr>
          </a:lstStyle>
          <a:p>
            <a:fld id="{BB15058F-6482-47E2-967E-5C313B011CB7}" type="slidenum">
              <a:rPr lang="en-US" altLang="en-US"/>
              <a:pPr/>
              <a:t>‹#›</a:t>
            </a:fld>
            <a:endParaRPr lang="en-US" altLang="en-US"/>
          </a:p>
        </p:txBody>
      </p:sp>
    </p:spTree>
    <p:extLst>
      <p:ext uri="{BB962C8B-B14F-4D97-AF65-F5344CB8AC3E}">
        <p14:creationId xmlns:p14="http://schemas.microsoft.com/office/powerpoint/2010/main" val="147870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EF1515A-F245-42FA-A6ED-B24067D5AB4D}"/>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A162012-DF59-4AF1-AF31-B892C7EC1880}"/>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4D945915-A91A-482F-B603-F80D7891F11B}"/>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cs typeface="Arial"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98447E20-B9B9-43AC-B18B-8F69FCF01BE5}"/>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0BB34D50-1255-4A45-A83B-57572AB82231}"/>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CB1BFB98-26D1-4236-B9A5-8722FBA9A399}"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8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0.png"/><Relationship Id="rId4" Type="http://schemas.openxmlformats.org/officeDocument/2006/relationships/image" Target="../media/image29.png"/></Relationships>
</file>

<file path=ppt/slides/_rels/slide10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0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0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0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6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0.png"/><Relationship Id="rId4" Type="http://schemas.openxmlformats.org/officeDocument/2006/relationships/image" Target="../media/image130.png"/></Relationships>
</file>

<file path=ppt/slides/_rels/slide32.xml.rels><?xml version="1.0" encoding="UTF-8" standalone="yes"?>
<Relationships xmlns="http://schemas.openxmlformats.org/package/2006/relationships"><Relationship Id="rId8" Type="http://schemas.openxmlformats.org/officeDocument/2006/relationships/image" Target="../media/image212.png"/><Relationship Id="rId3" Type="http://schemas.openxmlformats.org/officeDocument/2006/relationships/image" Target="../media/image160.png"/><Relationship Id="rId7" Type="http://schemas.openxmlformats.org/officeDocument/2006/relationships/image" Target="../media/image200.png"/><Relationship Id="rId2"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0.png"/><Relationship Id="rId4" Type="http://schemas.openxmlformats.org/officeDocument/2006/relationships/image" Target="../media/image170.png"/><Relationship Id="rId9"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250.png"/><Relationship Id="rId4" Type="http://schemas.openxmlformats.org/officeDocument/2006/relationships/image" Target="../media/image2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38.png"/><Relationship Id="rId7" Type="http://schemas.openxmlformats.org/officeDocument/2006/relationships/image" Target="../media/image71.png"/><Relationship Id="rId12" Type="http://schemas.openxmlformats.org/officeDocument/2006/relationships/image" Target="../media/image1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111.png"/><Relationship Id="rId5" Type="http://schemas.openxmlformats.org/officeDocument/2006/relationships/image" Target="../media/image51.png"/><Relationship Id="rId10" Type="http://schemas.openxmlformats.org/officeDocument/2006/relationships/image" Target="../media/image101.png"/><Relationship Id="rId4" Type="http://schemas.openxmlformats.org/officeDocument/2006/relationships/image" Target="../media/image42.png"/><Relationship Id="rId9" Type="http://schemas.openxmlformats.org/officeDocument/2006/relationships/image" Target="../media/image90.png"/></Relationships>
</file>

<file path=ppt/slides/_rels/slide47.xml.rels><?xml version="1.0" encoding="UTF-8" standalone="yes"?>
<Relationships xmlns="http://schemas.openxmlformats.org/package/2006/relationships"><Relationship Id="rId3" Type="http://schemas.openxmlformats.org/officeDocument/2006/relationships/image" Target="../media/image131.png"/><Relationship Id="rId7" Type="http://schemas.openxmlformats.org/officeDocument/2006/relationships/image" Target="../media/image17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61.png"/><Relationship Id="rId5" Type="http://schemas.openxmlformats.org/officeDocument/2006/relationships/image" Target="../media/image151.png"/><Relationship Id="rId4" Type="http://schemas.openxmlformats.org/officeDocument/2006/relationships/image" Target="../media/image141.png"/></Relationships>
</file>

<file path=ppt/slides/_rels/slide48.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31.png"/><Relationship Id="rId3" Type="http://schemas.openxmlformats.org/officeDocument/2006/relationships/image" Target="../media/image191.png"/><Relationship Id="rId7" Type="http://schemas.openxmlformats.org/officeDocument/2006/relationships/image" Target="../media/image22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81.png"/><Relationship Id="rId5" Type="http://schemas.openxmlformats.org/officeDocument/2006/relationships/image" Target="../media/image211.png"/><Relationship Id="rId4" Type="http://schemas.openxmlformats.org/officeDocument/2006/relationships/image" Target="../media/image201.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61.png"/><Relationship Id="rId4" Type="http://schemas.openxmlformats.org/officeDocument/2006/relationships/image" Target="../media/image25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png"/><Relationship Id="rId4" Type="http://schemas.openxmlformats.org/officeDocument/2006/relationships/image" Target="../media/image35.svg"/></Relationships>
</file>

<file path=ppt/slides/_rels/slide57.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6.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6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35.svg"/></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7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45.png"/><Relationship Id="rId4" Type="http://schemas.openxmlformats.org/officeDocument/2006/relationships/image" Target="../media/image44.sv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4.svg"/><Relationship Id="rId7" Type="http://schemas.openxmlformats.org/officeDocument/2006/relationships/image" Target="../media/image42.sv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35.svg"/><Relationship Id="rId4" Type="http://schemas.openxmlformats.org/officeDocument/2006/relationships/image" Target="../media/image3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42.svg"/></Relationships>
</file>

<file path=ppt/slides/_rels/slide9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AD7DF-86FD-4555-AE89-E369B6CA5F2D}"/>
              </a:ext>
            </a:extLst>
          </p:cNvPr>
          <p:cNvSpPr>
            <a:spLocks noGrp="1"/>
          </p:cNvSpPr>
          <p:nvPr>
            <p:ph type="title"/>
          </p:nvPr>
        </p:nvSpPr>
        <p:spPr>
          <a:xfrm>
            <a:off x="4367808" y="404664"/>
            <a:ext cx="5634207" cy="504056"/>
          </a:xfrm>
        </p:spPr>
        <p:txBody>
          <a:bodyPr/>
          <a:lstStyle/>
          <a:p>
            <a:pPr algn="r"/>
            <a:r>
              <a:rPr lang="en-HK" sz="2800" dirty="0"/>
              <a:t>CS2115 Computer Organization 2023/2024 Sem A</a:t>
            </a:r>
          </a:p>
        </p:txBody>
      </p:sp>
      <p:sp>
        <p:nvSpPr>
          <p:cNvPr id="3" name="Content Placeholder 2">
            <a:extLst>
              <a:ext uri="{FF2B5EF4-FFF2-40B4-BE49-F238E27FC236}">
                <a16:creationId xmlns:a16="http://schemas.microsoft.com/office/drawing/2014/main" id="{55AC9B72-92EB-45C5-A7C2-6B0F9E58F0EC}"/>
              </a:ext>
            </a:extLst>
          </p:cNvPr>
          <p:cNvSpPr>
            <a:spLocks noGrp="1"/>
          </p:cNvSpPr>
          <p:nvPr>
            <p:ph idx="1"/>
          </p:nvPr>
        </p:nvSpPr>
        <p:spPr>
          <a:xfrm>
            <a:off x="551384" y="2726845"/>
            <a:ext cx="9450631" cy="720079"/>
          </a:xfrm>
        </p:spPr>
        <p:txBody>
          <a:bodyPr/>
          <a:lstStyle/>
          <a:p>
            <a:pPr marL="0" indent="0" algn="r">
              <a:buNone/>
            </a:pPr>
            <a:r>
              <a:rPr lang="en-HK" sz="4800" b="1"/>
              <a:t>Chapter </a:t>
            </a:r>
            <a:r>
              <a:rPr lang="en-HK" sz="4800" b="1" dirty="0"/>
              <a:t>3: </a:t>
            </a:r>
            <a:r>
              <a:rPr lang="en-US" altLang="zh-CN" sz="4800" b="1" dirty="0"/>
              <a:t>Circuits</a:t>
            </a:r>
            <a:endParaRPr lang="en-HK" sz="4800" b="1" dirty="0"/>
          </a:p>
        </p:txBody>
      </p:sp>
      <p:sp>
        <p:nvSpPr>
          <p:cNvPr id="4" name="Rectangle 3">
            <a:extLst>
              <a:ext uri="{FF2B5EF4-FFF2-40B4-BE49-F238E27FC236}">
                <a16:creationId xmlns:a16="http://schemas.microsoft.com/office/drawing/2014/main" id="{FC340853-7F2B-4E79-BA64-14A99ABC7FA5}"/>
              </a:ext>
            </a:extLst>
          </p:cNvPr>
          <p:cNvSpPr/>
          <p:nvPr/>
        </p:nvSpPr>
        <p:spPr>
          <a:xfrm>
            <a:off x="5634921" y="4725144"/>
            <a:ext cx="4367094" cy="1261884"/>
          </a:xfrm>
          <a:prstGeom prst="rect">
            <a:avLst/>
          </a:prstGeom>
        </p:spPr>
        <p:txBody>
          <a:bodyPr wrap="none">
            <a:spAutoFit/>
          </a:bodyPr>
          <a:lstStyle/>
          <a:p>
            <a:pPr algn="r"/>
            <a:r>
              <a:rPr lang="en-HK" altLang="zh-CN" sz="2800" b="1" dirty="0"/>
              <a:t>Dr.</a:t>
            </a:r>
            <a:r>
              <a:rPr lang="zh-CN" altLang="en-US" sz="2800" b="1" dirty="0"/>
              <a:t> </a:t>
            </a:r>
            <a:r>
              <a:rPr lang="en-HK" altLang="zh-CN" sz="2800" b="1" dirty="0"/>
              <a:t>Nan</a:t>
            </a:r>
            <a:r>
              <a:rPr lang="zh-CN" altLang="en-US" sz="2800" b="1" dirty="0"/>
              <a:t> </a:t>
            </a:r>
            <a:r>
              <a:rPr lang="en-HK" altLang="zh-CN" sz="2800" b="1" dirty="0"/>
              <a:t>Guan</a:t>
            </a:r>
          </a:p>
          <a:p>
            <a:pPr algn="r"/>
            <a:r>
              <a:rPr lang="en-HK" sz="2400" dirty="0"/>
              <a:t>Department of Computer Science</a:t>
            </a:r>
          </a:p>
          <a:p>
            <a:pPr algn="r"/>
            <a:r>
              <a:rPr lang="en-HK" sz="2400" dirty="0"/>
              <a:t>City University of Hong Kong</a:t>
            </a:r>
          </a:p>
        </p:txBody>
      </p:sp>
      <p:sp>
        <p:nvSpPr>
          <p:cNvPr id="5" name="Slide Number Placeholder 4">
            <a:extLst>
              <a:ext uri="{FF2B5EF4-FFF2-40B4-BE49-F238E27FC236}">
                <a16:creationId xmlns:a16="http://schemas.microsoft.com/office/drawing/2014/main" id="{D2A3A961-759F-46CD-BADF-8E267A3EC8C8}"/>
              </a:ext>
            </a:extLst>
          </p:cNvPr>
          <p:cNvSpPr>
            <a:spLocks noGrp="1"/>
          </p:cNvSpPr>
          <p:nvPr>
            <p:ph type="sldNum" sz="quarter" idx="12"/>
          </p:nvPr>
        </p:nvSpPr>
        <p:spPr/>
        <p:txBody>
          <a:bodyPr/>
          <a:lstStyle/>
          <a:p>
            <a:fld id="{C22DC6D3-9347-42BE-948A-F7EB414DF657}" type="slidenum">
              <a:rPr lang="en-US" altLang="en-US" smtClean="0"/>
              <a:pPr/>
              <a:t>1</a:t>
            </a:fld>
            <a:endParaRPr lang="en-US" altLang="en-US" dirty="0"/>
          </a:p>
        </p:txBody>
      </p:sp>
    </p:spTree>
    <p:extLst>
      <p:ext uri="{BB962C8B-B14F-4D97-AF65-F5344CB8AC3E}">
        <p14:creationId xmlns:p14="http://schemas.microsoft.com/office/powerpoint/2010/main" val="95462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D232-C628-497D-A7C9-7A4F883234BF}"/>
              </a:ext>
            </a:extLst>
          </p:cNvPr>
          <p:cNvSpPr>
            <a:spLocks noGrp="1"/>
          </p:cNvSpPr>
          <p:nvPr>
            <p:ph type="title"/>
          </p:nvPr>
        </p:nvSpPr>
        <p:spPr/>
        <p:txBody>
          <a:bodyPr/>
          <a:lstStyle/>
          <a:p>
            <a:r>
              <a:rPr lang="en-HK" dirty="0"/>
              <a:t>Simplification of Logic Expression</a:t>
            </a:r>
          </a:p>
        </p:txBody>
      </p:sp>
      <p:sp>
        <p:nvSpPr>
          <p:cNvPr id="3" name="Content Placeholder 2">
            <a:extLst>
              <a:ext uri="{FF2B5EF4-FFF2-40B4-BE49-F238E27FC236}">
                <a16:creationId xmlns:a16="http://schemas.microsoft.com/office/drawing/2014/main" id="{4C7675F4-2158-4E5B-BD8C-89A2DCAB9CB7}"/>
              </a:ext>
            </a:extLst>
          </p:cNvPr>
          <p:cNvSpPr>
            <a:spLocks noGrp="1"/>
          </p:cNvSpPr>
          <p:nvPr>
            <p:ph idx="1"/>
          </p:nvPr>
        </p:nvSpPr>
        <p:spPr/>
        <p:txBody>
          <a:bodyPr/>
          <a:lstStyle/>
          <a:p>
            <a:r>
              <a:rPr lang="en-US" altLang="en-US" dirty="0"/>
              <a:t>Use binary logic rules </a:t>
            </a:r>
            <a:r>
              <a:rPr lang="en-HK" altLang="en-US" dirty="0"/>
              <a:t>to</a:t>
            </a:r>
            <a:r>
              <a:rPr lang="zh-CN" altLang="en-US" dirty="0"/>
              <a:t> </a:t>
            </a:r>
            <a:r>
              <a:rPr lang="en-US" altLang="en-US" dirty="0"/>
              <a:t>simplify</a:t>
            </a:r>
            <a:endParaRPr lang="en-HK" dirty="0"/>
          </a:p>
        </p:txBody>
      </p:sp>
      <p:sp>
        <p:nvSpPr>
          <p:cNvPr id="4" name="Slide Number Placeholder 3">
            <a:extLst>
              <a:ext uri="{FF2B5EF4-FFF2-40B4-BE49-F238E27FC236}">
                <a16:creationId xmlns:a16="http://schemas.microsoft.com/office/drawing/2014/main" id="{87FE2F18-5022-4FD9-872B-36F8C17509D7}"/>
              </a:ext>
            </a:extLst>
          </p:cNvPr>
          <p:cNvSpPr>
            <a:spLocks noGrp="1"/>
          </p:cNvSpPr>
          <p:nvPr>
            <p:ph type="sldNum" sz="quarter" idx="12"/>
          </p:nvPr>
        </p:nvSpPr>
        <p:spPr/>
        <p:txBody>
          <a:bodyPr/>
          <a:lstStyle/>
          <a:p>
            <a:fld id="{C22DC6D3-9347-42BE-948A-F7EB414DF657}" type="slidenum">
              <a:rPr lang="en-US" altLang="en-US" smtClean="0"/>
              <a:pPr/>
              <a:t>10</a:t>
            </a:fld>
            <a:endParaRPr lang="en-US" altLang="en-US" dirty="0"/>
          </a:p>
        </p:txBody>
      </p:sp>
      <p:pic>
        <p:nvPicPr>
          <p:cNvPr id="5" name="Picture 2" descr="C:\org6\ppoint\appA\split_appa\tA4.png">
            <a:extLst>
              <a:ext uri="{FF2B5EF4-FFF2-40B4-BE49-F238E27FC236}">
                <a16:creationId xmlns:a16="http://schemas.microsoft.com/office/drawing/2014/main" id="{A30116CE-4483-4821-AB5A-BE4F16D7C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152" y="1434874"/>
            <a:ext cx="4211865" cy="185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F4BB496B-E8A7-4BCE-9CB0-F6DA8A52BBB4}"/>
              </a:ext>
            </a:extLst>
          </p:cNvPr>
          <p:cNvPicPr>
            <a:picLocks noChangeAspect="1"/>
          </p:cNvPicPr>
          <p:nvPr/>
        </p:nvPicPr>
        <p:blipFill>
          <a:blip r:embed="rId3"/>
          <a:stretch>
            <a:fillRect/>
          </a:stretch>
        </p:blipFill>
        <p:spPr>
          <a:xfrm>
            <a:off x="377411" y="2863987"/>
            <a:ext cx="3096344" cy="2792159"/>
          </a:xfrm>
          <a:prstGeom prst="rect">
            <a:avLst/>
          </a:prstGeom>
        </p:spPr>
      </p:pic>
      <p:pic>
        <p:nvPicPr>
          <p:cNvPr id="10" name="Picture 9">
            <a:extLst>
              <a:ext uri="{FF2B5EF4-FFF2-40B4-BE49-F238E27FC236}">
                <a16:creationId xmlns:a16="http://schemas.microsoft.com/office/drawing/2014/main" id="{356F56E1-824A-4E34-9369-F60D51B1CDBF}"/>
              </a:ext>
            </a:extLst>
          </p:cNvPr>
          <p:cNvPicPr>
            <a:picLocks noChangeAspect="1"/>
          </p:cNvPicPr>
          <p:nvPr/>
        </p:nvPicPr>
        <p:blipFill>
          <a:blip r:embed="rId4"/>
          <a:stretch>
            <a:fillRect/>
          </a:stretch>
        </p:blipFill>
        <p:spPr>
          <a:xfrm>
            <a:off x="9043993" y="3933055"/>
            <a:ext cx="1620273" cy="1058137"/>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D99E67B-6F7F-4A35-86B3-D3046D4DF481}"/>
                  </a:ext>
                </a:extLst>
              </p:cNvPr>
              <p:cNvSpPr/>
              <p:nvPr/>
            </p:nvSpPr>
            <p:spPr>
              <a:xfrm>
                <a:off x="4085945" y="3752395"/>
                <a:ext cx="4110421" cy="3629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HK" i="1">
                          <a:latin typeface="Cambria Math" panose="02040503050406030204" pitchFamily="18" charset="0"/>
                        </a:rPr>
                        <m:t>𝑓</m:t>
                      </m:r>
                      <m:r>
                        <a:rPr lang="en-HK" i="1" baseline="-25000">
                          <a:latin typeface="Cambria Math" panose="02040503050406030204" pitchFamily="18" charset="0"/>
                        </a:rPr>
                        <m:t>1</m:t>
                      </m:r>
                      <m:r>
                        <a:rPr lang="en-HK" i="1">
                          <a:latin typeface="Cambria Math" panose="02040503050406030204" pitchFamily="18" charset="0"/>
                        </a:rPr>
                        <m:t>= </m:t>
                      </m:r>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1</m:t>
                          </m:r>
                        </m:e>
                      </m:acc>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2</m:t>
                          </m:r>
                        </m:e>
                      </m:acc>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3</m:t>
                          </m:r>
                        </m:e>
                      </m:acc>
                      <m:r>
                        <a:rPr lang="en-HK" i="1">
                          <a:latin typeface="Cambria Math" panose="02040503050406030204" pitchFamily="18" charset="0"/>
                        </a:rPr>
                        <m:t>+</m:t>
                      </m:r>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1</m:t>
                          </m:r>
                        </m:e>
                      </m:acc>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2</m:t>
                          </m:r>
                        </m:e>
                      </m:acc>
                      <m:r>
                        <a:rPr lang="en-HK" i="1">
                          <a:latin typeface="Cambria Math" panose="02040503050406030204" pitchFamily="18" charset="0"/>
                        </a:rPr>
                        <m:t>𝑥</m:t>
                      </m:r>
                      <m:r>
                        <a:rPr lang="en-HK" i="1" baseline="-25000">
                          <a:latin typeface="Cambria Math" panose="02040503050406030204" pitchFamily="18" charset="0"/>
                        </a:rPr>
                        <m:t>3</m:t>
                      </m:r>
                      <m:r>
                        <a:rPr lang="en-HK" i="1">
                          <a:latin typeface="Cambria Math" panose="02040503050406030204" pitchFamily="18" charset="0"/>
                        </a:rPr>
                        <m:t>+</m:t>
                      </m:r>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1</m:t>
                          </m:r>
                        </m:e>
                      </m:acc>
                      <m:r>
                        <a:rPr lang="en-HK" i="1">
                          <a:latin typeface="Cambria Math" panose="02040503050406030204" pitchFamily="18" charset="0"/>
                        </a:rPr>
                        <m:t>𝑥</m:t>
                      </m:r>
                      <m:r>
                        <a:rPr lang="en-HK" i="1" baseline="-25000">
                          <a:latin typeface="Cambria Math" panose="02040503050406030204" pitchFamily="18" charset="0"/>
                        </a:rPr>
                        <m:t>2</m:t>
                      </m:r>
                      <m:r>
                        <a:rPr lang="en-HK" i="1">
                          <a:latin typeface="Cambria Math" panose="02040503050406030204" pitchFamily="18" charset="0"/>
                        </a:rPr>
                        <m:t>𝑥</m:t>
                      </m:r>
                      <m:r>
                        <a:rPr lang="en-HK" i="1" baseline="-25000">
                          <a:latin typeface="Cambria Math" panose="02040503050406030204" pitchFamily="18" charset="0"/>
                        </a:rPr>
                        <m:t>3</m:t>
                      </m:r>
                      <m:r>
                        <a:rPr lang="en-HK" i="1">
                          <a:latin typeface="Cambria Math" panose="02040503050406030204" pitchFamily="18" charset="0"/>
                        </a:rPr>
                        <m:t>+</m:t>
                      </m:r>
                      <m:r>
                        <a:rPr lang="en-HK" i="1">
                          <a:latin typeface="Cambria Math" panose="02040503050406030204" pitchFamily="18" charset="0"/>
                        </a:rPr>
                        <m:t>𝑥</m:t>
                      </m:r>
                      <m:r>
                        <a:rPr lang="en-HK" i="1" baseline="-25000">
                          <a:latin typeface="Cambria Math" panose="02040503050406030204" pitchFamily="18" charset="0"/>
                        </a:rPr>
                        <m:t>1</m:t>
                      </m:r>
                      <m:r>
                        <a:rPr lang="en-HK" i="1">
                          <a:latin typeface="Cambria Math" panose="02040503050406030204" pitchFamily="18" charset="0"/>
                        </a:rPr>
                        <m:t>𝑥</m:t>
                      </m:r>
                      <m:r>
                        <a:rPr lang="en-HK" i="1" baseline="-25000">
                          <a:latin typeface="Cambria Math" panose="02040503050406030204" pitchFamily="18" charset="0"/>
                        </a:rPr>
                        <m:t>2</m:t>
                      </m:r>
                      <m:r>
                        <a:rPr lang="en-HK" i="1">
                          <a:latin typeface="Cambria Math" panose="02040503050406030204" pitchFamily="18" charset="0"/>
                        </a:rPr>
                        <m:t>𝑥</m:t>
                      </m:r>
                      <m:r>
                        <a:rPr lang="en-HK" i="1" baseline="-25000">
                          <a:latin typeface="Cambria Math" panose="02040503050406030204" pitchFamily="18" charset="0"/>
                        </a:rPr>
                        <m:t>3</m:t>
                      </m:r>
                    </m:oMath>
                  </m:oMathPara>
                </a14:m>
                <a:endParaRPr lang="en-HK" i="1" baseline="-25000" dirty="0">
                  <a:latin typeface="Cambria Math" panose="02040503050406030204" pitchFamily="18" charset="0"/>
                </a:endParaRPr>
              </a:p>
            </p:txBody>
          </p:sp>
        </mc:Choice>
        <mc:Fallback xmlns="">
          <p:sp>
            <p:nvSpPr>
              <p:cNvPr id="7" name="Rectangle 6">
                <a:extLst>
                  <a:ext uri="{FF2B5EF4-FFF2-40B4-BE49-F238E27FC236}">
                    <a16:creationId xmlns:a16="http://schemas.microsoft.com/office/drawing/2014/main" id="{3D99E67B-6F7F-4A35-86B3-D3046D4DF481}"/>
                  </a:ext>
                </a:extLst>
              </p:cNvPr>
              <p:cNvSpPr>
                <a:spLocks noRot="1" noChangeAspect="1" noMove="1" noResize="1" noEditPoints="1" noAdjustHandles="1" noChangeArrowheads="1" noChangeShapeType="1" noTextEdit="1"/>
              </p:cNvSpPr>
              <p:nvPr/>
            </p:nvSpPr>
            <p:spPr>
              <a:xfrm>
                <a:off x="4085945" y="3752395"/>
                <a:ext cx="4110421" cy="362984"/>
              </a:xfrm>
              <a:prstGeom prst="rect">
                <a:avLst/>
              </a:prstGeom>
              <a:blipFill>
                <a:blip r:embed="rId5"/>
                <a:stretch>
                  <a:fillRect b="-16949"/>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73788D6-E867-464F-81A9-574AF5FB562E}"/>
                  </a:ext>
                </a:extLst>
              </p:cNvPr>
              <p:cNvSpPr/>
              <p:nvPr/>
            </p:nvSpPr>
            <p:spPr>
              <a:xfrm>
                <a:off x="4397583" y="4074730"/>
                <a:ext cx="3497304" cy="369332"/>
              </a:xfrm>
              <a:prstGeom prst="rect">
                <a:avLst/>
              </a:prstGeom>
            </p:spPr>
            <p:txBody>
              <a:bodyPr wrap="none">
                <a:spAutoFit/>
              </a:bodyPr>
              <a:lstStyle/>
              <a:p>
                <a14:m>
                  <m:oMath xmlns:m="http://schemas.openxmlformats.org/officeDocument/2006/math">
                    <m:r>
                      <a:rPr lang="en-HK" i="1">
                        <a:latin typeface="Cambria Math" panose="02040503050406030204" pitchFamily="18" charset="0"/>
                      </a:rPr>
                      <m:t>=</m:t>
                    </m:r>
                  </m:oMath>
                </a14:m>
                <a:r>
                  <a:rPr lang="en-HK" dirty="0"/>
                  <a:t> </a:t>
                </a:r>
                <a14:m>
                  <m:oMath xmlns:m="http://schemas.openxmlformats.org/officeDocument/2006/math">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1</m:t>
                        </m:r>
                      </m:e>
                    </m:acc>
                    <m:d>
                      <m:dPr>
                        <m:ctrlPr>
                          <a:rPr lang="en-HK" i="1">
                            <a:latin typeface="Cambria Math" panose="02040503050406030204" pitchFamily="18" charset="0"/>
                          </a:rPr>
                        </m:ctrlPr>
                      </m:dPr>
                      <m:e>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2</m:t>
                            </m:r>
                          </m:e>
                        </m:acc>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3</m:t>
                            </m:r>
                          </m:e>
                        </m:acc>
                        <m:r>
                          <a:rPr lang="en-HK" i="1">
                            <a:latin typeface="Cambria Math" panose="02040503050406030204" pitchFamily="18" charset="0"/>
                          </a:rPr>
                          <m:t>+</m:t>
                        </m:r>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2</m:t>
                            </m:r>
                          </m:e>
                        </m:acc>
                        <m:r>
                          <a:rPr lang="en-HK" i="1">
                            <a:latin typeface="Cambria Math" panose="02040503050406030204" pitchFamily="18" charset="0"/>
                          </a:rPr>
                          <m:t>𝑥</m:t>
                        </m:r>
                        <m:r>
                          <a:rPr lang="en-HK" i="1" baseline="-25000">
                            <a:latin typeface="Cambria Math" panose="02040503050406030204" pitchFamily="18" charset="0"/>
                          </a:rPr>
                          <m:t>3</m:t>
                        </m:r>
                      </m:e>
                    </m:d>
                    <m:r>
                      <a:rPr lang="en-HK" i="1">
                        <a:latin typeface="Cambria Math" panose="02040503050406030204" pitchFamily="18" charset="0"/>
                      </a:rPr>
                      <m:t>+(</m:t>
                    </m:r>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1</m:t>
                        </m:r>
                      </m:e>
                    </m:acc>
                    <m:r>
                      <a:rPr lang="en-HK" i="1">
                        <a:latin typeface="Cambria Math" panose="02040503050406030204" pitchFamily="18" charset="0"/>
                      </a:rPr>
                      <m:t>+</m:t>
                    </m:r>
                    <m:r>
                      <a:rPr lang="en-HK" i="1">
                        <a:latin typeface="Cambria Math" panose="02040503050406030204" pitchFamily="18" charset="0"/>
                      </a:rPr>
                      <m:t>𝑥</m:t>
                    </m:r>
                    <m:r>
                      <a:rPr lang="en-HK" i="1" baseline="-25000">
                        <a:latin typeface="Cambria Math" panose="02040503050406030204" pitchFamily="18" charset="0"/>
                      </a:rPr>
                      <m:t>1</m:t>
                    </m:r>
                    <m:r>
                      <a:rPr lang="en-HK" i="1">
                        <a:latin typeface="Cambria Math" panose="02040503050406030204" pitchFamily="18" charset="0"/>
                      </a:rPr>
                      <m:t>)</m:t>
                    </m:r>
                    <m:r>
                      <a:rPr lang="en-HK" i="1">
                        <a:latin typeface="Cambria Math" panose="02040503050406030204" pitchFamily="18" charset="0"/>
                      </a:rPr>
                      <m:t>𝑥</m:t>
                    </m:r>
                    <m:r>
                      <a:rPr lang="en-HK" i="1" baseline="-25000">
                        <a:latin typeface="Cambria Math" panose="02040503050406030204" pitchFamily="18" charset="0"/>
                      </a:rPr>
                      <m:t>2</m:t>
                    </m:r>
                    <m:r>
                      <a:rPr lang="en-HK" i="1">
                        <a:latin typeface="Cambria Math" panose="02040503050406030204" pitchFamily="18" charset="0"/>
                      </a:rPr>
                      <m:t>𝑥</m:t>
                    </m:r>
                    <m:r>
                      <a:rPr lang="en-HK" i="1" baseline="-25000">
                        <a:latin typeface="Cambria Math" panose="02040503050406030204" pitchFamily="18" charset="0"/>
                      </a:rPr>
                      <m:t>3</m:t>
                    </m:r>
                  </m:oMath>
                </a14:m>
                <a:endParaRPr lang="en-HK" i="1" baseline="-25000" dirty="0">
                  <a:latin typeface="Cambria Math" panose="02040503050406030204" pitchFamily="18" charset="0"/>
                </a:endParaRPr>
              </a:p>
            </p:txBody>
          </p:sp>
        </mc:Choice>
        <mc:Fallback xmlns="">
          <p:sp>
            <p:nvSpPr>
              <p:cNvPr id="9" name="Rectangle 8">
                <a:extLst>
                  <a:ext uri="{FF2B5EF4-FFF2-40B4-BE49-F238E27FC236}">
                    <a16:creationId xmlns:a16="http://schemas.microsoft.com/office/drawing/2014/main" id="{B73788D6-E867-464F-81A9-574AF5FB562E}"/>
                  </a:ext>
                </a:extLst>
              </p:cNvPr>
              <p:cNvSpPr>
                <a:spLocks noRot="1" noChangeAspect="1" noMove="1" noResize="1" noEditPoints="1" noAdjustHandles="1" noChangeArrowheads="1" noChangeShapeType="1" noTextEdit="1"/>
              </p:cNvSpPr>
              <p:nvPr/>
            </p:nvSpPr>
            <p:spPr>
              <a:xfrm>
                <a:off x="4397583" y="4074730"/>
                <a:ext cx="3497304" cy="369332"/>
              </a:xfrm>
              <a:prstGeom prst="rect">
                <a:avLst/>
              </a:prstGeom>
              <a:blipFill>
                <a:blip r:embed="rId6"/>
                <a:stretch>
                  <a:fillRect b="-13115"/>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5CAE5D5-6874-4A97-8BE0-9FBCAB1371CB}"/>
                  </a:ext>
                </a:extLst>
              </p:cNvPr>
              <p:cNvSpPr/>
              <p:nvPr/>
            </p:nvSpPr>
            <p:spPr>
              <a:xfrm>
                <a:off x="4356196" y="4439102"/>
                <a:ext cx="2647713" cy="369332"/>
              </a:xfrm>
              <a:prstGeom prst="rect">
                <a:avLst/>
              </a:prstGeom>
            </p:spPr>
            <p:txBody>
              <a:bodyPr wrap="none">
                <a:spAutoFit/>
              </a:bodyPr>
              <a:lstStyle/>
              <a:p>
                <a14:m>
                  <m:oMath xmlns:m="http://schemas.openxmlformats.org/officeDocument/2006/math">
                    <m:r>
                      <a:rPr lang="en-HK" i="1">
                        <a:latin typeface="Cambria Math" panose="02040503050406030204" pitchFamily="18" charset="0"/>
                      </a:rPr>
                      <m:t> =</m:t>
                    </m:r>
                  </m:oMath>
                </a14:m>
                <a:r>
                  <a:rPr lang="en-HK" dirty="0"/>
                  <a:t> </a:t>
                </a:r>
                <a14:m>
                  <m:oMath xmlns:m="http://schemas.openxmlformats.org/officeDocument/2006/math">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1</m:t>
                        </m:r>
                      </m:e>
                    </m:acc>
                    <m:d>
                      <m:dPr>
                        <m:ctrlPr>
                          <a:rPr lang="en-HK" i="1">
                            <a:latin typeface="Cambria Math" panose="02040503050406030204" pitchFamily="18" charset="0"/>
                          </a:rPr>
                        </m:ctrlPr>
                      </m:dPr>
                      <m:e>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2</m:t>
                            </m:r>
                          </m:e>
                        </m:acc>
                        <m:r>
                          <a:rPr lang="en-HK" i="1">
                            <a:latin typeface="Cambria Math" panose="02040503050406030204" pitchFamily="18" charset="0"/>
                          </a:rPr>
                          <m:t>(</m:t>
                        </m:r>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3</m:t>
                            </m:r>
                          </m:e>
                        </m:acc>
                        <m:r>
                          <a:rPr lang="en-HK" i="1">
                            <a:latin typeface="Cambria Math" panose="02040503050406030204" pitchFamily="18" charset="0"/>
                          </a:rPr>
                          <m:t>+</m:t>
                        </m:r>
                        <m:r>
                          <a:rPr lang="en-HK" i="1">
                            <a:latin typeface="Cambria Math" panose="02040503050406030204" pitchFamily="18" charset="0"/>
                          </a:rPr>
                          <m:t>𝑥</m:t>
                        </m:r>
                        <m:r>
                          <a:rPr lang="en-HK" i="1" baseline="-25000">
                            <a:latin typeface="Cambria Math" panose="02040503050406030204" pitchFamily="18" charset="0"/>
                          </a:rPr>
                          <m:t>3</m:t>
                        </m:r>
                        <m:r>
                          <a:rPr lang="en-HK" i="1">
                            <a:latin typeface="Cambria Math" panose="02040503050406030204" pitchFamily="18" charset="0"/>
                          </a:rPr>
                          <m:t>)</m:t>
                        </m:r>
                      </m:e>
                    </m:d>
                    <m:r>
                      <a:rPr lang="en-HK" i="1">
                        <a:latin typeface="Cambria Math" panose="02040503050406030204" pitchFamily="18" charset="0"/>
                      </a:rPr>
                      <m:t>+</m:t>
                    </m:r>
                    <m:r>
                      <a:rPr lang="en-HK" i="1">
                        <a:latin typeface="Cambria Math" panose="02040503050406030204" pitchFamily="18" charset="0"/>
                      </a:rPr>
                      <m:t>𝑥</m:t>
                    </m:r>
                    <m:r>
                      <a:rPr lang="en-HK" i="1" baseline="-25000">
                        <a:latin typeface="Cambria Math" panose="02040503050406030204" pitchFamily="18" charset="0"/>
                      </a:rPr>
                      <m:t>2</m:t>
                    </m:r>
                    <m:r>
                      <a:rPr lang="en-HK" i="1">
                        <a:latin typeface="Cambria Math" panose="02040503050406030204" pitchFamily="18" charset="0"/>
                      </a:rPr>
                      <m:t>𝑥</m:t>
                    </m:r>
                    <m:r>
                      <a:rPr lang="en-HK" i="1" baseline="-25000">
                        <a:latin typeface="Cambria Math" panose="02040503050406030204" pitchFamily="18" charset="0"/>
                      </a:rPr>
                      <m:t>3</m:t>
                    </m:r>
                  </m:oMath>
                </a14:m>
                <a:endParaRPr lang="en-HK" dirty="0"/>
              </a:p>
            </p:txBody>
          </p:sp>
        </mc:Choice>
        <mc:Fallback xmlns="">
          <p:sp>
            <p:nvSpPr>
              <p:cNvPr id="13" name="Rectangle 12">
                <a:extLst>
                  <a:ext uri="{FF2B5EF4-FFF2-40B4-BE49-F238E27FC236}">
                    <a16:creationId xmlns:a16="http://schemas.microsoft.com/office/drawing/2014/main" id="{95CAE5D5-6874-4A97-8BE0-9FBCAB1371CB}"/>
                  </a:ext>
                </a:extLst>
              </p:cNvPr>
              <p:cNvSpPr>
                <a:spLocks noRot="1" noChangeAspect="1" noMove="1" noResize="1" noEditPoints="1" noAdjustHandles="1" noChangeArrowheads="1" noChangeShapeType="1" noTextEdit="1"/>
              </p:cNvSpPr>
              <p:nvPr/>
            </p:nvSpPr>
            <p:spPr>
              <a:xfrm>
                <a:off x="4356196" y="4439102"/>
                <a:ext cx="2647713" cy="369332"/>
              </a:xfrm>
              <a:prstGeom prst="rect">
                <a:avLst/>
              </a:prstGeom>
              <a:blipFill>
                <a:blip r:embed="rId7"/>
                <a:stretch>
                  <a:fillRect b="-13115"/>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01D46142-0BE9-4402-8CC8-0DE67EFDD8E3}"/>
                  </a:ext>
                </a:extLst>
              </p:cNvPr>
              <p:cNvSpPr/>
              <p:nvPr/>
            </p:nvSpPr>
            <p:spPr>
              <a:xfrm>
                <a:off x="4325716" y="4770759"/>
                <a:ext cx="1635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HK" i="1">
                          <a:latin typeface="Cambria Math" panose="02040503050406030204" pitchFamily="18" charset="0"/>
                        </a:rPr>
                        <m:t> =</m:t>
                      </m:r>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1</m:t>
                          </m:r>
                        </m:e>
                      </m:acc>
                      <m:acc>
                        <m:accPr>
                          <m:chr m:val="̅"/>
                          <m:ctrlPr>
                            <a:rPr lang="en-HK" i="1">
                              <a:latin typeface="Cambria Math" panose="02040503050406030204" pitchFamily="18" charset="0"/>
                            </a:rPr>
                          </m:ctrlPr>
                        </m:accPr>
                        <m:e>
                          <m:r>
                            <a:rPr lang="en-HK" i="1">
                              <a:latin typeface="Cambria Math" panose="02040503050406030204" pitchFamily="18" charset="0"/>
                            </a:rPr>
                            <m:t>𝑥</m:t>
                          </m:r>
                          <m:r>
                            <a:rPr lang="en-HK" i="1" baseline="-25000">
                              <a:latin typeface="Cambria Math" panose="02040503050406030204" pitchFamily="18" charset="0"/>
                            </a:rPr>
                            <m:t>2</m:t>
                          </m:r>
                        </m:e>
                      </m:acc>
                      <m:r>
                        <a:rPr lang="en-HK" i="1">
                          <a:latin typeface="Cambria Math" panose="02040503050406030204" pitchFamily="18" charset="0"/>
                        </a:rPr>
                        <m:t>+</m:t>
                      </m:r>
                      <m:r>
                        <a:rPr lang="en-HK" i="1">
                          <a:latin typeface="Cambria Math" panose="02040503050406030204" pitchFamily="18" charset="0"/>
                        </a:rPr>
                        <m:t>𝑥</m:t>
                      </m:r>
                      <m:r>
                        <a:rPr lang="en-HK" i="1" baseline="-25000">
                          <a:latin typeface="Cambria Math" panose="02040503050406030204" pitchFamily="18" charset="0"/>
                        </a:rPr>
                        <m:t>2</m:t>
                      </m:r>
                      <m:r>
                        <a:rPr lang="en-HK" i="1">
                          <a:latin typeface="Cambria Math" panose="02040503050406030204" pitchFamily="18" charset="0"/>
                        </a:rPr>
                        <m:t>𝑥</m:t>
                      </m:r>
                      <m:r>
                        <a:rPr lang="en-HK" i="1" baseline="-25000">
                          <a:latin typeface="Cambria Math" panose="02040503050406030204" pitchFamily="18" charset="0"/>
                        </a:rPr>
                        <m:t>3</m:t>
                      </m:r>
                    </m:oMath>
                  </m:oMathPara>
                </a14:m>
                <a:endParaRPr lang="en-HK" dirty="0"/>
              </a:p>
            </p:txBody>
          </p:sp>
        </mc:Choice>
        <mc:Fallback xmlns="">
          <p:sp>
            <p:nvSpPr>
              <p:cNvPr id="14" name="Rectangle 13">
                <a:extLst>
                  <a:ext uri="{FF2B5EF4-FFF2-40B4-BE49-F238E27FC236}">
                    <a16:creationId xmlns:a16="http://schemas.microsoft.com/office/drawing/2014/main" id="{01D46142-0BE9-4402-8CC8-0DE67EFDD8E3}"/>
                  </a:ext>
                </a:extLst>
              </p:cNvPr>
              <p:cNvSpPr>
                <a:spLocks noRot="1" noChangeAspect="1" noMove="1" noResize="1" noEditPoints="1" noAdjustHandles="1" noChangeArrowheads="1" noChangeShapeType="1" noTextEdit="1"/>
              </p:cNvSpPr>
              <p:nvPr/>
            </p:nvSpPr>
            <p:spPr>
              <a:xfrm>
                <a:off x="4325716" y="4770759"/>
                <a:ext cx="1635384" cy="369332"/>
              </a:xfrm>
              <a:prstGeom prst="rect">
                <a:avLst/>
              </a:prstGeom>
              <a:blipFill>
                <a:blip r:embed="rId8"/>
                <a:stretch>
                  <a:fillRect/>
                </a:stretch>
              </a:blipFill>
            </p:spPr>
            <p:txBody>
              <a:bodyPr/>
              <a:lstStyle/>
              <a:p>
                <a:r>
                  <a:rPr lang="en-HK">
                    <a:noFill/>
                  </a:rPr>
                  <a:t> </a:t>
                </a:r>
              </a:p>
            </p:txBody>
          </p:sp>
        </mc:Fallback>
      </mc:AlternateContent>
    </p:spTree>
    <p:extLst>
      <p:ext uri="{BB962C8B-B14F-4D97-AF65-F5344CB8AC3E}">
        <p14:creationId xmlns:p14="http://schemas.microsoft.com/office/powerpoint/2010/main" val="403358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P spid="1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AD5D-B41A-4B16-8EB6-D91BA3A27EC3}"/>
              </a:ext>
            </a:extLst>
          </p:cNvPr>
          <p:cNvSpPr>
            <a:spLocks noGrp="1"/>
          </p:cNvSpPr>
          <p:nvPr>
            <p:ph type="title"/>
          </p:nvPr>
        </p:nvSpPr>
        <p:spPr/>
        <p:txBody>
          <a:bodyPr/>
          <a:lstStyle/>
          <a:p>
            <a:r>
              <a:rPr lang="en-HK" altLang="zh-CN" dirty="0"/>
              <a:t>C</a:t>
            </a:r>
            <a:r>
              <a:rPr lang="en-US" altLang="zh-CN" dirty="0"/>
              <a:t>locked </a:t>
            </a:r>
            <a:r>
              <a:rPr lang="en-HK" altLang="zh-CN" dirty="0"/>
              <a:t>D</a:t>
            </a:r>
            <a:r>
              <a:rPr lang="en-HK" dirty="0"/>
              <a:t> Latch</a:t>
            </a:r>
          </a:p>
        </p:txBody>
      </p:sp>
      <p:sp>
        <p:nvSpPr>
          <p:cNvPr id="3" name="Content Placeholder 2">
            <a:extLst>
              <a:ext uri="{FF2B5EF4-FFF2-40B4-BE49-F238E27FC236}">
                <a16:creationId xmlns:a16="http://schemas.microsoft.com/office/drawing/2014/main" id="{6F877605-AA98-4F56-9E60-3ECE61E73ACF}"/>
              </a:ext>
            </a:extLst>
          </p:cNvPr>
          <p:cNvSpPr>
            <a:spLocks noGrp="1"/>
          </p:cNvSpPr>
          <p:nvPr>
            <p:ph idx="1"/>
          </p:nvPr>
        </p:nvSpPr>
        <p:spPr/>
        <p:txBody>
          <a:bodyPr/>
          <a:lstStyle/>
          <a:p>
            <a:r>
              <a:rPr lang="en-HK" dirty="0"/>
              <a:t>Adding </a:t>
            </a:r>
            <a:r>
              <a:rPr lang="en-HK" i="1" dirty="0" err="1"/>
              <a:t>preset</a:t>
            </a:r>
            <a:r>
              <a:rPr lang="en-HK" i="1" dirty="0"/>
              <a:t> </a:t>
            </a:r>
            <a:r>
              <a:rPr lang="en-HK" dirty="0"/>
              <a:t>(PRE) and </a:t>
            </a:r>
            <a:r>
              <a:rPr lang="en-HK" i="1" dirty="0"/>
              <a:t>clear </a:t>
            </a:r>
            <a:r>
              <a:rPr lang="en-HK" dirty="0"/>
              <a:t>(CLR)</a:t>
            </a:r>
          </a:p>
          <a:p>
            <a:endParaRPr lang="en-HK" dirty="0"/>
          </a:p>
        </p:txBody>
      </p:sp>
      <p:sp>
        <p:nvSpPr>
          <p:cNvPr id="4" name="Slide Number Placeholder 3">
            <a:extLst>
              <a:ext uri="{FF2B5EF4-FFF2-40B4-BE49-F238E27FC236}">
                <a16:creationId xmlns:a16="http://schemas.microsoft.com/office/drawing/2014/main" id="{75D52429-0C2F-4AF6-AD28-2E6969BB678B}"/>
              </a:ext>
            </a:extLst>
          </p:cNvPr>
          <p:cNvSpPr>
            <a:spLocks noGrp="1"/>
          </p:cNvSpPr>
          <p:nvPr>
            <p:ph type="sldNum" sz="quarter" idx="12"/>
          </p:nvPr>
        </p:nvSpPr>
        <p:spPr/>
        <p:txBody>
          <a:bodyPr/>
          <a:lstStyle/>
          <a:p>
            <a:fld id="{C22DC6D3-9347-42BE-948A-F7EB414DF657}" type="slidenum">
              <a:rPr lang="en-US" altLang="en-US" smtClean="0"/>
              <a:pPr/>
              <a:t>100</a:t>
            </a:fld>
            <a:endParaRPr lang="en-US" altLang="en-US" dirty="0"/>
          </a:p>
        </p:txBody>
      </p:sp>
      <p:grpSp>
        <p:nvGrpSpPr>
          <p:cNvPr id="5" name="Group 4">
            <a:extLst>
              <a:ext uri="{FF2B5EF4-FFF2-40B4-BE49-F238E27FC236}">
                <a16:creationId xmlns:a16="http://schemas.microsoft.com/office/drawing/2014/main" id="{ED2BB067-E8E4-42AD-A688-5CE3C99F6F73}"/>
              </a:ext>
            </a:extLst>
          </p:cNvPr>
          <p:cNvGrpSpPr/>
          <p:nvPr/>
        </p:nvGrpSpPr>
        <p:grpSpPr>
          <a:xfrm>
            <a:off x="866856" y="1979880"/>
            <a:ext cx="9909664" cy="4761488"/>
            <a:chOff x="866856" y="745606"/>
            <a:chExt cx="9909664" cy="4761488"/>
          </a:xfrm>
        </p:grpSpPr>
        <p:sp>
          <p:nvSpPr>
            <p:cNvPr id="6" name="任意多边形: 形状 78">
              <a:extLst>
                <a:ext uri="{FF2B5EF4-FFF2-40B4-BE49-F238E27FC236}">
                  <a16:creationId xmlns:a16="http://schemas.microsoft.com/office/drawing/2014/main" id="{F214F6D4-DB2A-4A94-AC97-D779CEDEFE7B}"/>
                </a:ext>
              </a:extLst>
            </p:cNvPr>
            <p:cNvSpPr/>
            <p:nvPr/>
          </p:nvSpPr>
          <p:spPr>
            <a:xfrm>
              <a:off x="5257485" y="4066296"/>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7" name="任意多边形: 形状 79">
              <a:extLst>
                <a:ext uri="{FF2B5EF4-FFF2-40B4-BE49-F238E27FC236}">
                  <a16:creationId xmlns:a16="http://schemas.microsoft.com/office/drawing/2014/main" id="{8EF77964-D3F2-4EA2-A863-6653002EDA50}"/>
                </a:ext>
              </a:extLst>
            </p:cNvPr>
            <p:cNvSpPr/>
            <p:nvPr/>
          </p:nvSpPr>
          <p:spPr>
            <a:xfrm>
              <a:off x="5257485" y="4429781"/>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8" name="任意多边形: 形状 80">
              <a:extLst>
                <a:ext uri="{FF2B5EF4-FFF2-40B4-BE49-F238E27FC236}">
                  <a16:creationId xmlns:a16="http://schemas.microsoft.com/office/drawing/2014/main" id="{D11504E0-8F2F-4DAE-B70B-C526B3BA10A2}"/>
                </a:ext>
              </a:extLst>
            </p:cNvPr>
            <p:cNvSpPr/>
            <p:nvPr/>
          </p:nvSpPr>
          <p:spPr>
            <a:xfrm>
              <a:off x="5543521" y="3884553"/>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sp>
          <p:nvSpPr>
            <p:cNvPr id="9" name="任意多边形: 形状 55">
              <a:extLst>
                <a:ext uri="{FF2B5EF4-FFF2-40B4-BE49-F238E27FC236}">
                  <a16:creationId xmlns:a16="http://schemas.microsoft.com/office/drawing/2014/main" id="{2DBCBC16-3BAE-4D19-9B43-0C5A7D56B97E}"/>
                </a:ext>
              </a:extLst>
            </p:cNvPr>
            <p:cNvSpPr/>
            <p:nvPr/>
          </p:nvSpPr>
          <p:spPr>
            <a:xfrm>
              <a:off x="5251473" y="1813165"/>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10" name="任意多边形: 形状 56">
              <a:extLst>
                <a:ext uri="{FF2B5EF4-FFF2-40B4-BE49-F238E27FC236}">
                  <a16:creationId xmlns:a16="http://schemas.microsoft.com/office/drawing/2014/main" id="{643BDBDA-211D-4C86-849D-00D7313FF476}"/>
                </a:ext>
              </a:extLst>
            </p:cNvPr>
            <p:cNvSpPr/>
            <p:nvPr/>
          </p:nvSpPr>
          <p:spPr>
            <a:xfrm>
              <a:off x="5251473" y="2176650"/>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11" name="任意多边形: 形状 57">
              <a:extLst>
                <a:ext uri="{FF2B5EF4-FFF2-40B4-BE49-F238E27FC236}">
                  <a16:creationId xmlns:a16="http://schemas.microsoft.com/office/drawing/2014/main" id="{826EF356-7AEA-47C0-B3D9-59C4A3BF1703}"/>
                </a:ext>
              </a:extLst>
            </p:cNvPr>
            <p:cNvSpPr/>
            <p:nvPr/>
          </p:nvSpPr>
          <p:spPr>
            <a:xfrm>
              <a:off x="5537509" y="1631422"/>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sp>
          <p:nvSpPr>
            <p:cNvPr id="12" name="任意多边形: 形状 58">
              <a:extLst>
                <a:ext uri="{FF2B5EF4-FFF2-40B4-BE49-F238E27FC236}">
                  <a16:creationId xmlns:a16="http://schemas.microsoft.com/office/drawing/2014/main" id="{2CE80377-00D0-4FAE-8802-7FB48AA3DA1B}"/>
                </a:ext>
              </a:extLst>
            </p:cNvPr>
            <p:cNvSpPr/>
            <p:nvPr/>
          </p:nvSpPr>
          <p:spPr>
            <a:xfrm>
              <a:off x="6510032" y="1994907"/>
              <a:ext cx="76276" cy="18174"/>
            </a:xfrm>
            <a:custGeom>
              <a:avLst/>
              <a:gdLst>
                <a:gd name="connsiteX0" fmla="*/ 0 w 76276"/>
                <a:gd name="connsiteY0" fmla="*/ 0 h 18174"/>
                <a:gd name="connsiteX1" fmla="*/ 76276 w 76276"/>
                <a:gd name="connsiteY1" fmla="*/ 0 h 18174"/>
              </a:gdLst>
              <a:ahLst/>
              <a:cxnLst>
                <a:cxn ang="0">
                  <a:pos x="connsiteX0" y="connsiteY0"/>
                </a:cxn>
                <a:cxn ang="0">
                  <a:pos x="connsiteX1" y="connsiteY1"/>
                </a:cxn>
              </a:cxnLst>
              <a:rect l="l" t="t" r="r" b="b"/>
              <a:pathLst>
                <a:path w="76276" h="18174">
                  <a:moveTo>
                    <a:pt x="0" y="0"/>
                  </a:moveTo>
                  <a:lnTo>
                    <a:pt x="76276" y="0"/>
                  </a:lnTo>
                </a:path>
              </a:pathLst>
            </a:custGeom>
            <a:ln w="38100" cap="sq">
              <a:solidFill>
                <a:srgbClr val="000000"/>
              </a:solidFill>
              <a:prstDash val="solid"/>
              <a:miter/>
            </a:ln>
          </p:spPr>
          <p:txBody>
            <a:bodyPr rtlCol="0" anchor="ctr"/>
            <a:lstStyle/>
            <a:p>
              <a:endParaRPr lang="zh-CN" altLang="en-US"/>
            </a:p>
          </p:txBody>
        </p:sp>
        <p:cxnSp>
          <p:nvCxnSpPr>
            <p:cNvPr id="13" name="Straight Connector 11">
              <a:extLst>
                <a:ext uri="{FF2B5EF4-FFF2-40B4-BE49-F238E27FC236}">
                  <a16:creationId xmlns:a16="http://schemas.microsoft.com/office/drawing/2014/main" id="{A129A516-2ADF-4211-8C79-1361957E982A}"/>
                </a:ext>
              </a:extLst>
            </p:cNvPr>
            <p:cNvCxnSpPr>
              <a:cxnSpLocks/>
            </p:cNvCxnSpPr>
            <p:nvPr/>
          </p:nvCxnSpPr>
          <p:spPr>
            <a:xfrm>
              <a:off x="6967740" y="2208695"/>
              <a:ext cx="1881" cy="564328"/>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B3CB9B-DD4E-44A1-87C9-134130123BBD}"/>
                </a:ext>
              </a:extLst>
            </p:cNvPr>
            <p:cNvCxnSpPr>
              <a:cxnSpLocks/>
            </p:cNvCxnSpPr>
            <p:nvPr/>
          </p:nvCxnSpPr>
          <p:spPr>
            <a:xfrm>
              <a:off x="6959465" y="2769138"/>
              <a:ext cx="2547281" cy="97014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20">
              <a:extLst>
                <a:ext uri="{FF2B5EF4-FFF2-40B4-BE49-F238E27FC236}">
                  <a16:creationId xmlns:a16="http://schemas.microsoft.com/office/drawing/2014/main" id="{16661E3B-7392-4672-8B6E-31CAE6D38AFC}"/>
                </a:ext>
              </a:extLst>
            </p:cNvPr>
            <p:cNvCxnSpPr>
              <a:cxnSpLocks/>
            </p:cNvCxnSpPr>
            <p:nvPr/>
          </p:nvCxnSpPr>
          <p:spPr>
            <a:xfrm flipH="1">
              <a:off x="9483891" y="3718242"/>
              <a:ext cx="12700" cy="544092"/>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23">
              <a:extLst>
                <a:ext uri="{FF2B5EF4-FFF2-40B4-BE49-F238E27FC236}">
                  <a16:creationId xmlns:a16="http://schemas.microsoft.com/office/drawing/2014/main" id="{FA89CB93-C888-4416-AF01-C5ADF2AC0F3F}"/>
                </a:ext>
              </a:extLst>
            </p:cNvPr>
            <p:cNvCxnSpPr>
              <a:cxnSpLocks/>
            </p:cNvCxnSpPr>
            <p:nvPr/>
          </p:nvCxnSpPr>
          <p:spPr>
            <a:xfrm>
              <a:off x="6980308" y="3464588"/>
              <a:ext cx="12879" cy="59605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24">
              <a:extLst>
                <a:ext uri="{FF2B5EF4-FFF2-40B4-BE49-F238E27FC236}">
                  <a16:creationId xmlns:a16="http://schemas.microsoft.com/office/drawing/2014/main" id="{4FEDA3D7-06E3-4820-8090-74AD91187FC2}"/>
                </a:ext>
              </a:extLst>
            </p:cNvPr>
            <p:cNvCxnSpPr>
              <a:cxnSpLocks/>
            </p:cNvCxnSpPr>
            <p:nvPr/>
          </p:nvCxnSpPr>
          <p:spPr>
            <a:xfrm flipV="1">
              <a:off x="6979777" y="2588036"/>
              <a:ext cx="2516814" cy="89552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27">
              <a:extLst>
                <a:ext uri="{FF2B5EF4-FFF2-40B4-BE49-F238E27FC236}">
                  <a16:creationId xmlns:a16="http://schemas.microsoft.com/office/drawing/2014/main" id="{46797EEA-828A-4315-B2FA-0BF599508CBD}"/>
                </a:ext>
              </a:extLst>
            </p:cNvPr>
            <p:cNvCxnSpPr>
              <a:cxnSpLocks/>
            </p:cNvCxnSpPr>
            <p:nvPr/>
          </p:nvCxnSpPr>
          <p:spPr>
            <a:xfrm>
              <a:off x="9483891" y="1982278"/>
              <a:ext cx="0" cy="61076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Rectangle 29">
              <a:extLst>
                <a:ext uri="{FF2B5EF4-FFF2-40B4-BE49-F238E27FC236}">
                  <a16:creationId xmlns:a16="http://schemas.microsoft.com/office/drawing/2014/main" id="{7166B4C4-92BB-4B87-BC76-24672DF365AF}"/>
                </a:ext>
              </a:extLst>
            </p:cNvPr>
            <p:cNvSpPr/>
            <p:nvPr/>
          </p:nvSpPr>
          <p:spPr>
            <a:xfrm>
              <a:off x="3878381" y="1657335"/>
              <a:ext cx="305898" cy="328950"/>
            </a:xfrm>
            <a:prstGeom prst="rect">
              <a:avLst/>
            </a:prstGeom>
          </p:spPr>
          <p:txBody>
            <a:bodyPr wrap="none">
              <a:spAutoFit/>
            </a:bodyPr>
            <a:lstStyle/>
            <a:p>
              <a:r>
                <a:rPr lang="en-HK" dirty="0"/>
                <a:t>D</a:t>
              </a:r>
            </a:p>
          </p:txBody>
        </p:sp>
        <p:sp>
          <p:nvSpPr>
            <p:cNvPr id="20" name="Rectangle 30">
              <a:extLst>
                <a:ext uri="{FF2B5EF4-FFF2-40B4-BE49-F238E27FC236}">
                  <a16:creationId xmlns:a16="http://schemas.microsoft.com/office/drawing/2014/main" id="{6CD70B2F-06DB-411F-85F6-EC71F3B1AD6F}"/>
                </a:ext>
              </a:extLst>
            </p:cNvPr>
            <p:cNvSpPr/>
            <p:nvPr/>
          </p:nvSpPr>
          <p:spPr>
            <a:xfrm>
              <a:off x="10249721" y="2016744"/>
              <a:ext cx="526799" cy="529625"/>
            </a:xfrm>
            <a:prstGeom prst="rect">
              <a:avLst/>
            </a:prstGeom>
          </p:spPr>
          <p:txBody>
            <a:bodyPr wrap="none">
              <a:spAutoFit/>
            </a:bodyPr>
            <a:lstStyle/>
            <a:p>
              <a:r>
                <a:rPr lang="en-HK" dirty="0"/>
                <a:t>Q</a:t>
              </a:r>
            </a:p>
          </p:txBody>
        </p:sp>
        <p:sp>
          <p:nvSpPr>
            <p:cNvPr id="21" name="Rectangle 31">
              <a:extLst>
                <a:ext uri="{FF2B5EF4-FFF2-40B4-BE49-F238E27FC236}">
                  <a16:creationId xmlns:a16="http://schemas.microsoft.com/office/drawing/2014/main" id="{601923C5-8D6C-48C3-B289-28068FB558C7}"/>
                </a:ext>
              </a:extLst>
            </p:cNvPr>
            <p:cNvSpPr/>
            <p:nvPr/>
          </p:nvSpPr>
          <p:spPr>
            <a:xfrm>
              <a:off x="10249721" y="3900155"/>
              <a:ext cx="526799" cy="529625"/>
            </a:xfrm>
            <a:prstGeom prst="rect">
              <a:avLst/>
            </a:prstGeom>
          </p:spPr>
          <p:txBody>
            <a:bodyPr wrap="none">
              <a:spAutoFit/>
            </a:bodyPr>
            <a:lstStyle/>
            <a:p>
              <a:r>
                <a:rPr lang="en-HK" dirty="0"/>
                <a:t>Q</a:t>
              </a:r>
            </a:p>
          </p:txBody>
        </p:sp>
        <p:sp>
          <p:nvSpPr>
            <p:cNvPr id="22" name="Rectangle 32">
              <a:extLst>
                <a:ext uri="{FF2B5EF4-FFF2-40B4-BE49-F238E27FC236}">
                  <a16:creationId xmlns:a16="http://schemas.microsoft.com/office/drawing/2014/main" id="{EC78AE28-1F09-4C00-8A58-FD37CA18A495}"/>
                </a:ext>
              </a:extLst>
            </p:cNvPr>
            <p:cNvSpPr/>
            <p:nvPr/>
          </p:nvSpPr>
          <p:spPr>
            <a:xfrm>
              <a:off x="10262934" y="3697196"/>
              <a:ext cx="457288" cy="750301"/>
            </a:xfrm>
            <a:prstGeom prst="rect">
              <a:avLst/>
            </a:prstGeom>
          </p:spPr>
          <p:txBody>
            <a:bodyPr wrap="none">
              <a:spAutoFit/>
            </a:bodyPr>
            <a:lstStyle/>
            <a:p>
              <a:r>
                <a:rPr lang="en-HK" sz="2800" dirty="0"/>
                <a:t>-</a:t>
              </a:r>
            </a:p>
          </p:txBody>
        </p:sp>
        <p:sp>
          <p:nvSpPr>
            <p:cNvPr id="23" name="任意多边形: 形状 28">
              <a:extLst>
                <a:ext uri="{FF2B5EF4-FFF2-40B4-BE49-F238E27FC236}">
                  <a16:creationId xmlns:a16="http://schemas.microsoft.com/office/drawing/2014/main" id="{A878E6AB-28D8-4A24-BAAA-90621E32173A}"/>
                </a:ext>
              </a:extLst>
            </p:cNvPr>
            <p:cNvSpPr/>
            <p:nvPr/>
          </p:nvSpPr>
          <p:spPr>
            <a:xfrm>
              <a:off x="7918050" y="1626879"/>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sp>
          <p:nvSpPr>
            <p:cNvPr id="24" name="任意多边形: 形状 72">
              <a:extLst>
                <a:ext uri="{FF2B5EF4-FFF2-40B4-BE49-F238E27FC236}">
                  <a16:creationId xmlns:a16="http://schemas.microsoft.com/office/drawing/2014/main" id="{57367AAD-82E4-4499-A840-D7671C5BA6CD}"/>
                </a:ext>
              </a:extLst>
            </p:cNvPr>
            <p:cNvSpPr/>
            <p:nvPr/>
          </p:nvSpPr>
          <p:spPr>
            <a:xfrm>
              <a:off x="7904502" y="3877402"/>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cxnSp>
          <p:nvCxnSpPr>
            <p:cNvPr id="25" name="Straight Connector 8">
              <a:extLst>
                <a:ext uri="{FF2B5EF4-FFF2-40B4-BE49-F238E27FC236}">
                  <a16:creationId xmlns:a16="http://schemas.microsoft.com/office/drawing/2014/main" id="{D87E57F4-F4F7-4214-B757-2766F2EBF230}"/>
                </a:ext>
              </a:extLst>
            </p:cNvPr>
            <p:cNvCxnSpPr>
              <a:cxnSpLocks/>
            </p:cNvCxnSpPr>
            <p:nvPr/>
          </p:nvCxnSpPr>
          <p:spPr>
            <a:xfrm flipV="1">
              <a:off x="6531448" y="1982278"/>
              <a:ext cx="1386602" cy="1095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9">
              <a:extLst>
                <a:ext uri="{FF2B5EF4-FFF2-40B4-BE49-F238E27FC236}">
                  <a16:creationId xmlns:a16="http://schemas.microsoft.com/office/drawing/2014/main" id="{00037A02-7C54-4237-967E-7BAE9AC30B4A}"/>
                </a:ext>
              </a:extLst>
            </p:cNvPr>
            <p:cNvCxnSpPr>
              <a:cxnSpLocks/>
            </p:cNvCxnSpPr>
            <p:nvPr/>
          </p:nvCxnSpPr>
          <p:spPr>
            <a:xfrm flipV="1">
              <a:off x="6959465" y="2208695"/>
              <a:ext cx="958585" cy="1872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F2336ED-94C0-4EB8-AC34-E05198CB7F74}"/>
                </a:ext>
              </a:extLst>
            </p:cNvPr>
            <p:cNvCxnSpPr>
              <a:cxnSpLocks/>
            </p:cNvCxnSpPr>
            <p:nvPr/>
          </p:nvCxnSpPr>
          <p:spPr>
            <a:xfrm flipV="1">
              <a:off x="6993187" y="4048222"/>
              <a:ext cx="905118" cy="269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0DECA26-E3B3-40DC-AED2-5102AC957669}"/>
                </a:ext>
              </a:extLst>
            </p:cNvPr>
            <p:cNvCxnSpPr>
              <a:cxnSpLocks/>
              <a:stCxn id="8" idx="10"/>
            </p:cNvCxnSpPr>
            <p:nvPr/>
          </p:nvCxnSpPr>
          <p:spPr>
            <a:xfrm>
              <a:off x="6516044" y="4248038"/>
              <a:ext cx="1376339" cy="1429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17">
              <a:extLst>
                <a:ext uri="{FF2B5EF4-FFF2-40B4-BE49-F238E27FC236}">
                  <a16:creationId xmlns:a16="http://schemas.microsoft.com/office/drawing/2014/main" id="{5875FCA6-520A-4646-8C99-2827DF4A83FD}"/>
                </a:ext>
              </a:extLst>
            </p:cNvPr>
            <p:cNvCxnSpPr>
              <a:cxnSpLocks/>
            </p:cNvCxnSpPr>
            <p:nvPr/>
          </p:nvCxnSpPr>
          <p:spPr>
            <a:xfrm>
              <a:off x="8857540" y="4262334"/>
              <a:ext cx="1122930"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7">
              <a:extLst>
                <a:ext uri="{FF2B5EF4-FFF2-40B4-BE49-F238E27FC236}">
                  <a16:creationId xmlns:a16="http://schemas.microsoft.com/office/drawing/2014/main" id="{CA180062-1446-414D-84E6-282C7E0DFFB6}"/>
                </a:ext>
              </a:extLst>
            </p:cNvPr>
            <p:cNvCxnSpPr>
              <a:cxnSpLocks/>
            </p:cNvCxnSpPr>
            <p:nvPr/>
          </p:nvCxnSpPr>
          <p:spPr>
            <a:xfrm>
              <a:off x="8890572" y="1990363"/>
              <a:ext cx="1201506"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9">
              <a:extLst>
                <a:ext uri="{FF2B5EF4-FFF2-40B4-BE49-F238E27FC236}">
                  <a16:creationId xmlns:a16="http://schemas.microsoft.com/office/drawing/2014/main" id="{16373200-E5B9-42C7-938B-C9B032E96F91}"/>
                </a:ext>
              </a:extLst>
            </p:cNvPr>
            <p:cNvCxnSpPr>
              <a:cxnSpLocks/>
            </p:cNvCxnSpPr>
            <p:nvPr/>
          </p:nvCxnSpPr>
          <p:spPr>
            <a:xfrm>
              <a:off x="4284694" y="1811338"/>
              <a:ext cx="1243106"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7">
              <a:extLst>
                <a:ext uri="{FF2B5EF4-FFF2-40B4-BE49-F238E27FC236}">
                  <a16:creationId xmlns:a16="http://schemas.microsoft.com/office/drawing/2014/main" id="{79EDA129-B46B-4343-B902-47B7D5B9982F}"/>
                </a:ext>
              </a:extLst>
            </p:cNvPr>
            <p:cNvCxnSpPr>
              <a:cxnSpLocks/>
            </p:cNvCxnSpPr>
            <p:nvPr/>
          </p:nvCxnSpPr>
          <p:spPr>
            <a:xfrm>
              <a:off x="4679401" y="2170995"/>
              <a:ext cx="848399" cy="404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9">
              <a:extLst>
                <a:ext uri="{FF2B5EF4-FFF2-40B4-BE49-F238E27FC236}">
                  <a16:creationId xmlns:a16="http://schemas.microsoft.com/office/drawing/2014/main" id="{1333B05A-2DCF-409D-AD3B-70A2C44AAAC8}"/>
                </a:ext>
              </a:extLst>
            </p:cNvPr>
            <p:cNvCxnSpPr>
              <a:cxnSpLocks/>
            </p:cNvCxnSpPr>
            <p:nvPr/>
          </p:nvCxnSpPr>
          <p:spPr>
            <a:xfrm>
              <a:off x="4284694" y="4430595"/>
              <a:ext cx="124310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7">
              <a:extLst>
                <a:ext uri="{FF2B5EF4-FFF2-40B4-BE49-F238E27FC236}">
                  <a16:creationId xmlns:a16="http://schemas.microsoft.com/office/drawing/2014/main" id="{CD4D2E2D-5707-4109-B923-3D87F87B8437}"/>
                </a:ext>
              </a:extLst>
            </p:cNvPr>
            <p:cNvCxnSpPr>
              <a:cxnSpLocks/>
            </p:cNvCxnSpPr>
            <p:nvPr/>
          </p:nvCxnSpPr>
          <p:spPr>
            <a:xfrm>
              <a:off x="4949395" y="4054270"/>
              <a:ext cx="572470" cy="12752"/>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27">
              <a:extLst>
                <a:ext uri="{FF2B5EF4-FFF2-40B4-BE49-F238E27FC236}">
                  <a16:creationId xmlns:a16="http://schemas.microsoft.com/office/drawing/2014/main" id="{9058C53B-47D4-42F9-8FDB-E1839B622BA5}"/>
                </a:ext>
              </a:extLst>
            </p:cNvPr>
            <p:cNvCxnSpPr>
              <a:cxnSpLocks/>
            </p:cNvCxnSpPr>
            <p:nvPr/>
          </p:nvCxnSpPr>
          <p:spPr>
            <a:xfrm>
              <a:off x="4679822" y="2158822"/>
              <a:ext cx="5591" cy="22709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11">
              <a:extLst>
                <a:ext uri="{FF2B5EF4-FFF2-40B4-BE49-F238E27FC236}">
                  <a16:creationId xmlns:a16="http://schemas.microsoft.com/office/drawing/2014/main" id="{44224298-B430-4F29-970E-FD74C5B9A580}"/>
                </a:ext>
              </a:extLst>
            </p:cNvPr>
            <p:cNvCxnSpPr>
              <a:cxnSpLocks/>
            </p:cNvCxnSpPr>
            <p:nvPr/>
          </p:nvCxnSpPr>
          <p:spPr>
            <a:xfrm>
              <a:off x="4955329" y="3674361"/>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24">
              <a:extLst>
                <a:ext uri="{FF2B5EF4-FFF2-40B4-BE49-F238E27FC236}">
                  <a16:creationId xmlns:a16="http://schemas.microsoft.com/office/drawing/2014/main" id="{6529448C-C0C7-468C-8F7B-D715B8D4AE0E}"/>
                </a:ext>
              </a:extLst>
            </p:cNvPr>
            <p:cNvCxnSpPr>
              <a:cxnSpLocks/>
            </p:cNvCxnSpPr>
            <p:nvPr/>
          </p:nvCxnSpPr>
          <p:spPr>
            <a:xfrm flipV="1">
              <a:off x="4937823" y="2372099"/>
              <a:ext cx="1751726" cy="130226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11">
              <a:extLst>
                <a:ext uri="{FF2B5EF4-FFF2-40B4-BE49-F238E27FC236}">
                  <a16:creationId xmlns:a16="http://schemas.microsoft.com/office/drawing/2014/main" id="{3698231E-EE8B-4123-9CE9-86698468A212}"/>
                </a:ext>
              </a:extLst>
            </p:cNvPr>
            <p:cNvCxnSpPr>
              <a:cxnSpLocks/>
            </p:cNvCxnSpPr>
            <p:nvPr/>
          </p:nvCxnSpPr>
          <p:spPr>
            <a:xfrm>
              <a:off x="6683615" y="1993232"/>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文本框 35">
              <a:extLst>
                <a:ext uri="{FF2B5EF4-FFF2-40B4-BE49-F238E27FC236}">
                  <a16:creationId xmlns:a16="http://schemas.microsoft.com/office/drawing/2014/main" id="{E3C9D96A-80FD-4BF9-AEF9-D58737585C5B}"/>
                </a:ext>
              </a:extLst>
            </p:cNvPr>
            <p:cNvSpPr txBox="1"/>
            <p:nvPr/>
          </p:nvSpPr>
          <p:spPr>
            <a:xfrm>
              <a:off x="4193086" y="1365956"/>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0" name="文本框 37">
              <a:extLst>
                <a:ext uri="{FF2B5EF4-FFF2-40B4-BE49-F238E27FC236}">
                  <a16:creationId xmlns:a16="http://schemas.microsoft.com/office/drawing/2014/main" id="{0E56B7C4-9118-4F71-B6EC-5A2C51CE349B}"/>
                </a:ext>
              </a:extLst>
            </p:cNvPr>
            <p:cNvSpPr txBox="1"/>
            <p:nvPr/>
          </p:nvSpPr>
          <p:spPr>
            <a:xfrm>
              <a:off x="9713116" y="1626879"/>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1" name="文本框 40">
              <a:extLst>
                <a:ext uri="{FF2B5EF4-FFF2-40B4-BE49-F238E27FC236}">
                  <a16:creationId xmlns:a16="http://schemas.microsoft.com/office/drawing/2014/main" id="{AA1A4245-F77A-4E46-8238-9ACD9436F0CB}"/>
                </a:ext>
              </a:extLst>
            </p:cNvPr>
            <p:cNvSpPr txBox="1"/>
            <p:nvPr/>
          </p:nvSpPr>
          <p:spPr>
            <a:xfrm>
              <a:off x="9631710" y="3841635"/>
              <a:ext cx="48338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nvGrpSpPr>
            <p:cNvPr id="42" name="组合 41">
              <a:extLst>
                <a:ext uri="{FF2B5EF4-FFF2-40B4-BE49-F238E27FC236}">
                  <a16:creationId xmlns:a16="http://schemas.microsoft.com/office/drawing/2014/main" id="{FACF3D83-E349-4C0D-823D-428047ADE6D5}"/>
                </a:ext>
              </a:extLst>
            </p:cNvPr>
            <p:cNvGrpSpPr/>
            <p:nvPr/>
          </p:nvGrpSpPr>
          <p:grpSpPr>
            <a:xfrm>
              <a:off x="1242651" y="4038095"/>
              <a:ext cx="3069322" cy="1084618"/>
              <a:chOff x="3604437" y="1866545"/>
              <a:chExt cx="3084870" cy="1084619"/>
            </a:xfrm>
          </p:grpSpPr>
          <p:sp>
            <p:nvSpPr>
              <p:cNvPr id="51" name="任意多边形: 形状 42">
                <a:extLst>
                  <a:ext uri="{FF2B5EF4-FFF2-40B4-BE49-F238E27FC236}">
                    <a16:creationId xmlns:a16="http://schemas.microsoft.com/office/drawing/2014/main" id="{85F9CCBA-48C9-4E1D-A051-C07CB4C53D9C}"/>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52" name="任意多边形: 形状 43">
                <a:extLst>
                  <a:ext uri="{FF2B5EF4-FFF2-40B4-BE49-F238E27FC236}">
                    <a16:creationId xmlns:a16="http://schemas.microsoft.com/office/drawing/2014/main" id="{57582ECD-7370-45FF-B9EF-DF4ACEB61504}"/>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53" name="任意多边形: 形状 44">
                <a:extLst>
                  <a:ext uri="{FF2B5EF4-FFF2-40B4-BE49-F238E27FC236}">
                    <a16:creationId xmlns:a16="http://schemas.microsoft.com/office/drawing/2014/main" id="{43F61005-8B6C-43C5-9C6F-E6F9D4853614}"/>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54" name="任意多边形: 形状 45">
                <a:extLst>
                  <a:ext uri="{FF2B5EF4-FFF2-40B4-BE49-F238E27FC236}">
                    <a16:creationId xmlns:a16="http://schemas.microsoft.com/office/drawing/2014/main" id="{1EF8DCFE-CEED-4B26-89FF-1A5C655C087C}"/>
                  </a:ext>
                </a:extLst>
              </p:cNvPr>
              <p:cNvSpPr/>
              <p:nvPr/>
            </p:nvSpPr>
            <p:spPr>
              <a:xfrm>
                <a:off x="5741490" y="1866545"/>
                <a:ext cx="947817" cy="818805"/>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dirty="0"/>
              </a:p>
            </p:txBody>
          </p:sp>
          <p:sp>
            <p:nvSpPr>
              <p:cNvPr id="55" name="任意多边形: 形状 47">
                <a:extLst>
                  <a:ext uri="{FF2B5EF4-FFF2-40B4-BE49-F238E27FC236}">
                    <a16:creationId xmlns:a16="http://schemas.microsoft.com/office/drawing/2014/main" id="{7BD8E43B-6885-4220-A9C7-C5CE2388022B}"/>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56" name="任意多边形: 形状 48">
                <a:extLst>
                  <a:ext uri="{FF2B5EF4-FFF2-40B4-BE49-F238E27FC236}">
                    <a16:creationId xmlns:a16="http://schemas.microsoft.com/office/drawing/2014/main" id="{4775DADF-0F5B-46F1-BF71-405BAF6C0E65}"/>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57" name="流程图: 接点 49">
                <a:extLst>
                  <a:ext uri="{FF2B5EF4-FFF2-40B4-BE49-F238E27FC236}">
                    <a16:creationId xmlns:a16="http://schemas.microsoft.com/office/drawing/2014/main" id="{B2654916-E60B-4394-99A3-44C4B6F9E1DB}"/>
                  </a:ext>
                </a:extLst>
              </p:cNvPr>
              <p:cNvSpPr/>
              <p:nvPr/>
            </p:nvSpPr>
            <p:spPr>
              <a:xfrm>
                <a:off x="4165995" y="1959992"/>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grpSp>
        <p:sp>
          <p:nvSpPr>
            <p:cNvPr id="43" name="文本框 1">
              <a:extLst>
                <a:ext uri="{FF2B5EF4-FFF2-40B4-BE49-F238E27FC236}">
                  <a16:creationId xmlns:a16="http://schemas.microsoft.com/office/drawing/2014/main" id="{A4539B88-1DC4-446E-984D-9708E7DC01DC}"/>
                </a:ext>
              </a:extLst>
            </p:cNvPr>
            <p:cNvSpPr txBox="1"/>
            <p:nvPr/>
          </p:nvSpPr>
          <p:spPr>
            <a:xfrm>
              <a:off x="866856" y="4026301"/>
              <a:ext cx="612302" cy="369332"/>
            </a:xfrm>
            <a:prstGeom prst="rect">
              <a:avLst/>
            </a:prstGeom>
            <a:noFill/>
          </p:spPr>
          <p:txBody>
            <a:bodyPr wrap="square" rtlCol="0">
              <a:spAutoFit/>
            </a:bodyPr>
            <a:lstStyle/>
            <a:p>
              <a:r>
                <a:rPr lang="en-US" altLang="zh-CN" dirty="0"/>
                <a:t>C</a:t>
              </a:r>
              <a:endParaRPr lang="zh-CN" altLang="en-US" dirty="0"/>
            </a:p>
          </p:txBody>
        </p:sp>
        <p:sp>
          <p:nvSpPr>
            <p:cNvPr id="44" name="文本框 46">
              <a:extLst>
                <a:ext uri="{FF2B5EF4-FFF2-40B4-BE49-F238E27FC236}">
                  <a16:creationId xmlns:a16="http://schemas.microsoft.com/office/drawing/2014/main" id="{3767A7C8-FE66-44BB-A6DF-FA8C0C083B7F}"/>
                </a:ext>
              </a:extLst>
            </p:cNvPr>
            <p:cNvSpPr txBox="1"/>
            <p:nvPr/>
          </p:nvSpPr>
          <p:spPr>
            <a:xfrm>
              <a:off x="4291068" y="3962044"/>
              <a:ext cx="48338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45" name="Straight Connector 7">
              <a:extLst>
                <a:ext uri="{FF2B5EF4-FFF2-40B4-BE49-F238E27FC236}">
                  <a16:creationId xmlns:a16="http://schemas.microsoft.com/office/drawing/2014/main" id="{10ED938C-02F8-44E1-9D60-AA8AAA36BBFA}"/>
                </a:ext>
              </a:extLst>
            </p:cNvPr>
            <p:cNvCxnSpPr>
              <a:cxnSpLocks/>
            </p:cNvCxnSpPr>
            <p:nvPr/>
          </p:nvCxnSpPr>
          <p:spPr>
            <a:xfrm>
              <a:off x="7371068" y="1747595"/>
              <a:ext cx="563529" cy="7712"/>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27">
              <a:extLst>
                <a:ext uri="{FF2B5EF4-FFF2-40B4-BE49-F238E27FC236}">
                  <a16:creationId xmlns:a16="http://schemas.microsoft.com/office/drawing/2014/main" id="{BED88DD0-6860-44AD-8545-BC31C7AF1B10}"/>
                </a:ext>
              </a:extLst>
            </p:cNvPr>
            <p:cNvCxnSpPr>
              <a:cxnSpLocks/>
            </p:cNvCxnSpPr>
            <p:nvPr/>
          </p:nvCxnSpPr>
          <p:spPr>
            <a:xfrm>
              <a:off x="7371068" y="1157243"/>
              <a:ext cx="0" cy="61076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7">
              <a:extLst>
                <a:ext uri="{FF2B5EF4-FFF2-40B4-BE49-F238E27FC236}">
                  <a16:creationId xmlns:a16="http://schemas.microsoft.com/office/drawing/2014/main" id="{F69C76F3-C321-4337-99C3-915CBA39B84D}"/>
                </a:ext>
              </a:extLst>
            </p:cNvPr>
            <p:cNvCxnSpPr>
              <a:cxnSpLocks/>
            </p:cNvCxnSpPr>
            <p:nvPr/>
          </p:nvCxnSpPr>
          <p:spPr>
            <a:xfrm>
              <a:off x="7331230" y="4439785"/>
              <a:ext cx="563529" cy="7712"/>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27">
              <a:extLst>
                <a:ext uri="{FF2B5EF4-FFF2-40B4-BE49-F238E27FC236}">
                  <a16:creationId xmlns:a16="http://schemas.microsoft.com/office/drawing/2014/main" id="{A20CC44C-1D66-4D13-89FA-8EE7F7A46FE1}"/>
                </a:ext>
              </a:extLst>
            </p:cNvPr>
            <p:cNvCxnSpPr>
              <a:cxnSpLocks/>
            </p:cNvCxnSpPr>
            <p:nvPr/>
          </p:nvCxnSpPr>
          <p:spPr>
            <a:xfrm>
              <a:off x="7350736" y="4447497"/>
              <a:ext cx="0" cy="61076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文本框 83">
              <a:extLst>
                <a:ext uri="{FF2B5EF4-FFF2-40B4-BE49-F238E27FC236}">
                  <a16:creationId xmlns:a16="http://schemas.microsoft.com/office/drawing/2014/main" id="{09602F02-FADA-4E27-8298-89FB5A97FB24}"/>
                </a:ext>
              </a:extLst>
            </p:cNvPr>
            <p:cNvSpPr txBox="1"/>
            <p:nvPr/>
          </p:nvSpPr>
          <p:spPr>
            <a:xfrm>
              <a:off x="7040530" y="745606"/>
              <a:ext cx="612302" cy="369332"/>
            </a:xfrm>
            <a:prstGeom prst="rect">
              <a:avLst/>
            </a:prstGeom>
            <a:noFill/>
          </p:spPr>
          <p:txBody>
            <a:bodyPr wrap="square" rtlCol="0">
              <a:spAutoFit/>
            </a:bodyPr>
            <a:lstStyle/>
            <a:p>
              <a:r>
                <a:rPr lang="en-US" altLang="zh-CN" dirty="0"/>
                <a:t>PRE</a:t>
              </a:r>
              <a:endParaRPr lang="zh-CN" altLang="en-US" dirty="0"/>
            </a:p>
          </p:txBody>
        </p:sp>
        <p:sp>
          <p:nvSpPr>
            <p:cNvPr id="50" name="文本框 84">
              <a:extLst>
                <a:ext uri="{FF2B5EF4-FFF2-40B4-BE49-F238E27FC236}">
                  <a16:creationId xmlns:a16="http://schemas.microsoft.com/office/drawing/2014/main" id="{06ACB993-A7D4-4B6B-AB05-922ABAA854A7}"/>
                </a:ext>
              </a:extLst>
            </p:cNvPr>
            <p:cNvSpPr txBox="1"/>
            <p:nvPr/>
          </p:nvSpPr>
          <p:spPr>
            <a:xfrm>
              <a:off x="7064917" y="5137762"/>
              <a:ext cx="612302" cy="369332"/>
            </a:xfrm>
            <a:prstGeom prst="rect">
              <a:avLst/>
            </a:prstGeom>
            <a:noFill/>
          </p:spPr>
          <p:txBody>
            <a:bodyPr wrap="square" rtlCol="0">
              <a:spAutoFit/>
            </a:bodyPr>
            <a:lstStyle/>
            <a:p>
              <a:r>
                <a:rPr lang="en-US" altLang="zh-CN" dirty="0"/>
                <a:t>CLR</a:t>
              </a:r>
              <a:endParaRPr lang="zh-CN" altLang="en-US" dirty="0"/>
            </a:p>
          </p:txBody>
        </p:sp>
      </p:grpSp>
      <p:sp>
        <p:nvSpPr>
          <p:cNvPr id="58" name="Rectangle 57">
            <a:extLst>
              <a:ext uri="{FF2B5EF4-FFF2-40B4-BE49-F238E27FC236}">
                <a16:creationId xmlns:a16="http://schemas.microsoft.com/office/drawing/2014/main" id="{959BD84A-5F35-4713-8595-0C184FD2481D}"/>
              </a:ext>
            </a:extLst>
          </p:cNvPr>
          <p:cNvSpPr/>
          <p:nvPr/>
        </p:nvSpPr>
        <p:spPr>
          <a:xfrm>
            <a:off x="223730" y="3699055"/>
            <a:ext cx="4203682" cy="707886"/>
          </a:xfrm>
          <a:prstGeom prst="rect">
            <a:avLst/>
          </a:prstGeom>
        </p:spPr>
        <p:txBody>
          <a:bodyPr wrap="square">
            <a:spAutoFit/>
          </a:bodyPr>
          <a:lstStyle/>
          <a:p>
            <a:r>
              <a:rPr lang="en-US" altLang="zh-CN" sz="2000" b="1" i="1" dirty="0">
                <a:solidFill>
                  <a:srgbClr val="FF0000"/>
                </a:solidFill>
              </a:rPr>
              <a:t>If PRE is 0 (CLR 1), Q will raise to 1 (don’t need to wait for the clock edge)</a:t>
            </a:r>
          </a:p>
        </p:txBody>
      </p:sp>
      <p:sp>
        <p:nvSpPr>
          <p:cNvPr id="59" name="Oval 58">
            <a:extLst>
              <a:ext uri="{FF2B5EF4-FFF2-40B4-BE49-F238E27FC236}">
                <a16:creationId xmlns:a16="http://schemas.microsoft.com/office/drawing/2014/main" id="{A3F2A360-C527-491E-AFE6-234948A31C2D}"/>
              </a:ext>
            </a:extLst>
          </p:cNvPr>
          <p:cNvSpPr/>
          <p:nvPr/>
        </p:nvSpPr>
        <p:spPr>
          <a:xfrm>
            <a:off x="6775806" y="1985435"/>
            <a:ext cx="1190523" cy="50177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1" name="Picture 60">
            <a:extLst>
              <a:ext uri="{FF2B5EF4-FFF2-40B4-BE49-F238E27FC236}">
                <a16:creationId xmlns:a16="http://schemas.microsoft.com/office/drawing/2014/main" id="{0DD0DEAB-632F-4337-BD03-DEEA5C88F30D}"/>
              </a:ext>
            </a:extLst>
          </p:cNvPr>
          <p:cNvPicPr>
            <a:picLocks noChangeAspect="1"/>
          </p:cNvPicPr>
          <p:nvPr/>
        </p:nvPicPr>
        <p:blipFill>
          <a:blip r:embed="rId2"/>
          <a:stretch>
            <a:fillRect/>
          </a:stretch>
        </p:blipFill>
        <p:spPr>
          <a:xfrm>
            <a:off x="9483891" y="614808"/>
            <a:ext cx="1828765" cy="1546830"/>
          </a:xfrm>
          <a:prstGeom prst="rect">
            <a:avLst/>
          </a:prstGeom>
        </p:spPr>
      </p:pic>
    </p:spTree>
    <p:extLst>
      <p:ext uri="{BB962C8B-B14F-4D97-AF65-F5344CB8AC3E}">
        <p14:creationId xmlns:p14="http://schemas.microsoft.com/office/powerpoint/2010/main" val="271649360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AD5D-B41A-4B16-8EB6-D91BA3A27EC3}"/>
              </a:ext>
            </a:extLst>
          </p:cNvPr>
          <p:cNvSpPr>
            <a:spLocks noGrp="1"/>
          </p:cNvSpPr>
          <p:nvPr>
            <p:ph type="title"/>
          </p:nvPr>
        </p:nvSpPr>
        <p:spPr/>
        <p:txBody>
          <a:bodyPr/>
          <a:lstStyle/>
          <a:p>
            <a:r>
              <a:rPr lang="en-HK" altLang="zh-CN" dirty="0"/>
              <a:t>C</a:t>
            </a:r>
            <a:r>
              <a:rPr lang="en-US" altLang="zh-CN" dirty="0"/>
              <a:t>locked </a:t>
            </a:r>
            <a:r>
              <a:rPr lang="en-HK" altLang="zh-CN" dirty="0"/>
              <a:t>D</a:t>
            </a:r>
            <a:r>
              <a:rPr lang="en-HK" dirty="0"/>
              <a:t> Latch</a:t>
            </a:r>
          </a:p>
        </p:txBody>
      </p:sp>
      <p:sp>
        <p:nvSpPr>
          <p:cNvPr id="3" name="Content Placeholder 2">
            <a:extLst>
              <a:ext uri="{FF2B5EF4-FFF2-40B4-BE49-F238E27FC236}">
                <a16:creationId xmlns:a16="http://schemas.microsoft.com/office/drawing/2014/main" id="{6F877605-AA98-4F56-9E60-3ECE61E73ACF}"/>
              </a:ext>
            </a:extLst>
          </p:cNvPr>
          <p:cNvSpPr>
            <a:spLocks noGrp="1"/>
          </p:cNvSpPr>
          <p:nvPr>
            <p:ph idx="1"/>
          </p:nvPr>
        </p:nvSpPr>
        <p:spPr/>
        <p:txBody>
          <a:bodyPr/>
          <a:lstStyle/>
          <a:p>
            <a:r>
              <a:rPr lang="en-HK" dirty="0"/>
              <a:t>Adding </a:t>
            </a:r>
            <a:r>
              <a:rPr lang="en-HK" i="1" dirty="0" err="1"/>
              <a:t>preset</a:t>
            </a:r>
            <a:r>
              <a:rPr lang="en-HK" i="1" dirty="0"/>
              <a:t> </a:t>
            </a:r>
            <a:r>
              <a:rPr lang="en-HK" dirty="0"/>
              <a:t>(PRE) and </a:t>
            </a:r>
            <a:r>
              <a:rPr lang="en-HK" i="1" dirty="0"/>
              <a:t>clear </a:t>
            </a:r>
            <a:r>
              <a:rPr lang="en-HK" dirty="0"/>
              <a:t>(CLR)</a:t>
            </a:r>
          </a:p>
          <a:p>
            <a:endParaRPr lang="en-HK" dirty="0"/>
          </a:p>
        </p:txBody>
      </p:sp>
      <p:sp>
        <p:nvSpPr>
          <p:cNvPr id="4" name="Slide Number Placeholder 3">
            <a:extLst>
              <a:ext uri="{FF2B5EF4-FFF2-40B4-BE49-F238E27FC236}">
                <a16:creationId xmlns:a16="http://schemas.microsoft.com/office/drawing/2014/main" id="{75D52429-0C2F-4AF6-AD28-2E6969BB678B}"/>
              </a:ext>
            </a:extLst>
          </p:cNvPr>
          <p:cNvSpPr>
            <a:spLocks noGrp="1"/>
          </p:cNvSpPr>
          <p:nvPr>
            <p:ph type="sldNum" sz="quarter" idx="12"/>
          </p:nvPr>
        </p:nvSpPr>
        <p:spPr/>
        <p:txBody>
          <a:bodyPr/>
          <a:lstStyle/>
          <a:p>
            <a:fld id="{C22DC6D3-9347-42BE-948A-F7EB414DF657}" type="slidenum">
              <a:rPr lang="en-US" altLang="en-US" smtClean="0"/>
              <a:pPr/>
              <a:t>101</a:t>
            </a:fld>
            <a:endParaRPr lang="en-US" altLang="en-US" dirty="0"/>
          </a:p>
        </p:txBody>
      </p:sp>
      <p:grpSp>
        <p:nvGrpSpPr>
          <p:cNvPr id="5" name="Group 4">
            <a:extLst>
              <a:ext uri="{FF2B5EF4-FFF2-40B4-BE49-F238E27FC236}">
                <a16:creationId xmlns:a16="http://schemas.microsoft.com/office/drawing/2014/main" id="{ED2BB067-E8E4-42AD-A688-5CE3C99F6F73}"/>
              </a:ext>
            </a:extLst>
          </p:cNvPr>
          <p:cNvGrpSpPr/>
          <p:nvPr/>
        </p:nvGrpSpPr>
        <p:grpSpPr>
          <a:xfrm>
            <a:off x="866856" y="1979880"/>
            <a:ext cx="9909664" cy="4761488"/>
            <a:chOff x="866856" y="745606"/>
            <a:chExt cx="9909664" cy="4761488"/>
          </a:xfrm>
        </p:grpSpPr>
        <p:sp>
          <p:nvSpPr>
            <p:cNvPr id="6" name="任意多边形: 形状 78">
              <a:extLst>
                <a:ext uri="{FF2B5EF4-FFF2-40B4-BE49-F238E27FC236}">
                  <a16:creationId xmlns:a16="http://schemas.microsoft.com/office/drawing/2014/main" id="{F214F6D4-DB2A-4A94-AC97-D779CEDEFE7B}"/>
                </a:ext>
              </a:extLst>
            </p:cNvPr>
            <p:cNvSpPr/>
            <p:nvPr/>
          </p:nvSpPr>
          <p:spPr>
            <a:xfrm>
              <a:off x="5257485" y="4066296"/>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7" name="任意多边形: 形状 79">
              <a:extLst>
                <a:ext uri="{FF2B5EF4-FFF2-40B4-BE49-F238E27FC236}">
                  <a16:creationId xmlns:a16="http://schemas.microsoft.com/office/drawing/2014/main" id="{8EF77964-D3F2-4EA2-A863-6653002EDA50}"/>
                </a:ext>
              </a:extLst>
            </p:cNvPr>
            <p:cNvSpPr/>
            <p:nvPr/>
          </p:nvSpPr>
          <p:spPr>
            <a:xfrm>
              <a:off x="5257485" y="4429781"/>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8" name="任意多边形: 形状 80">
              <a:extLst>
                <a:ext uri="{FF2B5EF4-FFF2-40B4-BE49-F238E27FC236}">
                  <a16:creationId xmlns:a16="http://schemas.microsoft.com/office/drawing/2014/main" id="{D11504E0-8F2F-4DAE-B70B-C526B3BA10A2}"/>
                </a:ext>
              </a:extLst>
            </p:cNvPr>
            <p:cNvSpPr/>
            <p:nvPr/>
          </p:nvSpPr>
          <p:spPr>
            <a:xfrm>
              <a:off x="5543521" y="3884553"/>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sp>
          <p:nvSpPr>
            <p:cNvPr id="9" name="任意多边形: 形状 55">
              <a:extLst>
                <a:ext uri="{FF2B5EF4-FFF2-40B4-BE49-F238E27FC236}">
                  <a16:creationId xmlns:a16="http://schemas.microsoft.com/office/drawing/2014/main" id="{2DBCBC16-3BAE-4D19-9B43-0C5A7D56B97E}"/>
                </a:ext>
              </a:extLst>
            </p:cNvPr>
            <p:cNvSpPr/>
            <p:nvPr/>
          </p:nvSpPr>
          <p:spPr>
            <a:xfrm>
              <a:off x="5251473" y="1813165"/>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10" name="任意多边形: 形状 56">
              <a:extLst>
                <a:ext uri="{FF2B5EF4-FFF2-40B4-BE49-F238E27FC236}">
                  <a16:creationId xmlns:a16="http://schemas.microsoft.com/office/drawing/2014/main" id="{643BDBDA-211D-4C86-849D-00D7313FF476}"/>
                </a:ext>
              </a:extLst>
            </p:cNvPr>
            <p:cNvSpPr/>
            <p:nvPr/>
          </p:nvSpPr>
          <p:spPr>
            <a:xfrm>
              <a:off x="5251473" y="2176650"/>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11" name="任意多边形: 形状 57">
              <a:extLst>
                <a:ext uri="{FF2B5EF4-FFF2-40B4-BE49-F238E27FC236}">
                  <a16:creationId xmlns:a16="http://schemas.microsoft.com/office/drawing/2014/main" id="{826EF356-7AEA-47C0-B3D9-59C4A3BF1703}"/>
                </a:ext>
              </a:extLst>
            </p:cNvPr>
            <p:cNvSpPr/>
            <p:nvPr/>
          </p:nvSpPr>
          <p:spPr>
            <a:xfrm>
              <a:off x="5537509" y="1631422"/>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sp>
          <p:nvSpPr>
            <p:cNvPr id="12" name="任意多边形: 形状 58">
              <a:extLst>
                <a:ext uri="{FF2B5EF4-FFF2-40B4-BE49-F238E27FC236}">
                  <a16:creationId xmlns:a16="http://schemas.microsoft.com/office/drawing/2014/main" id="{2CE80377-00D0-4FAE-8802-7FB48AA3DA1B}"/>
                </a:ext>
              </a:extLst>
            </p:cNvPr>
            <p:cNvSpPr/>
            <p:nvPr/>
          </p:nvSpPr>
          <p:spPr>
            <a:xfrm>
              <a:off x="6510032" y="1994907"/>
              <a:ext cx="76276" cy="18174"/>
            </a:xfrm>
            <a:custGeom>
              <a:avLst/>
              <a:gdLst>
                <a:gd name="connsiteX0" fmla="*/ 0 w 76276"/>
                <a:gd name="connsiteY0" fmla="*/ 0 h 18174"/>
                <a:gd name="connsiteX1" fmla="*/ 76276 w 76276"/>
                <a:gd name="connsiteY1" fmla="*/ 0 h 18174"/>
              </a:gdLst>
              <a:ahLst/>
              <a:cxnLst>
                <a:cxn ang="0">
                  <a:pos x="connsiteX0" y="connsiteY0"/>
                </a:cxn>
                <a:cxn ang="0">
                  <a:pos x="connsiteX1" y="connsiteY1"/>
                </a:cxn>
              </a:cxnLst>
              <a:rect l="l" t="t" r="r" b="b"/>
              <a:pathLst>
                <a:path w="76276" h="18174">
                  <a:moveTo>
                    <a:pt x="0" y="0"/>
                  </a:moveTo>
                  <a:lnTo>
                    <a:pt x="76276" y="0"/>
                  </a:lnTo>
                </a:path>
              </a:pathLst>
            </a:custGeom>
            <a:ln w="38100" cap="sq">
              <a:solidFill>
                <a:srgbClr val="000000"/>
              </a:solidFill>
              <a:prstDash val="solid"/>
              <a:miter/>
            </a:ln>
          </p:spPr>
          <p:txBody>
            <a:bodyPr rtlCol="0" anchor="ctr"/>
            <a:lstStyle/>
            <a:p>
              <a:endParaRPr lang="zh-CN" altLang="en-US"/>
            </a:p>
          </p:txBody>
        </p:sp>
        <p:cxnSp>
          <p:nvCxnSpPr>
            <p:cNvPr id="13" name="Straight Connector 11">
              <a:extLst>
                <a:ext uri="{FF2B5EF4-FFF2-40B4-BE49-F238E27FC236}">
                  <a16:creationId xmlns:a16="http://schemas.microsoft.com/office/drawing/2014/main" id="{A129A516-2ADF-4211-8C79-1361957E982A}"/>
                </a:ext>
              </a:extLst>
            </p:cNvPr>
            <p:cNvCxnSpPr>
              <a:cxnSpLocks/>
            </p:cNvCxnSpPr>
            <p:nvPr/>
          </p:nvCxnSpPr>
          <p:spPr>
            <a:xfrm>
              <a:off x="6967740" y="2208695"/>
              <a:ext cx="1881" cy="564328"/>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3B3CB9B-DD4E-44A1-87C9-134130123BBD}"/>
                </a:ext>
              </a:extLst>
            </p:cNvPr>
            <p:cNvCxnSpPr>
              <a:cxnSpLocks/>
            </p:cNvCxnSpPr>
            <p:nvPr/>
          </p:nvCxnSpPr>
          <p:spPr>
            <a:xfrm>
              <a:off x="6959465" y="2769138"/>
              <a:ext cx="2547281" cy="97014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20">
              <a:extLst>
                <a:ext uri="{FF2B5EF4-FFF2-40B4-BE49-F238E27FC236}">
                  <a16:creationId xmlns:a16="http://schemas.microsoft.com/office/drawing/2014/main" id="{16661E3B-7392-4672-8B6E-31CAE6D38AFC}"/>
                </a:ext>
              </a:extLst>
            </p:cNvPr>
            <p:cNvCxnSpPr>
              <a:cxnSpLocks/>
            </p:cNvCxnSpPr>
            <p:nvPr/>
          </p:nvCxnSpPr>
          <p:spPr>
            <a:xfrm flipH="1">
              <a:off x="9483891" y="3718242"/>
              <a:ext cx="12700" cy="544092"/>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23">
              <a:extLst>
                <a:ext uri="{FF2B5EF4-FFF2-40B4-BE49-F238E27FC236}">
                  <a16:creationId xmlns:a16="http://schemas.microsoft.com/office/drawing/2014/main" id="{FA89CB93-C888-4416-AF01-C5ADF2AC0F3F}"/>
                </a:ext>
              </a:extLst>
            </p:cNvPr>
            <p:cNvCxnSpPr>
              <a:cxnSpLocks/>
            </p:cNvCxnSpPr>
            <p:nvPr/>
          </p:nvCxnSpPr>
          <p:spPr>
            <a:xfrm>
              <a:off x="6980308" y="3464588"/>
              <a:ext cx="12879" cy="59605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24">
              <a:extLst>
                <a:ext uri="{FF2B5EF4-FFF2-40B4-BE49-F238E27FC236}">
                  <a16:creationId xmlns:a16="http://schemas.microsoft.com/office/drawing/2014/main" id="{4FEDA3D7-06E3-4820-8090-74AD91187FC2}"/>
                </a:ext>
              </a:extLst>
            </p:cNvPr>
            <p:cNvCxnSpPr>
              <a:cxnSpLocks/>
            </p:cNvCxnSpPr>
            <p:nvPr/>
          </p:nvCxnSpPr>
          <p:spPr>
            <a:xfrm flipV="1">
              <a:off x="6979777" y="2588036"/>
              <a:ext cx="2516814" cy="89552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27">
              <a:extLst>
                <a:ext uri="{FF2B5EF4-FFF2-40B4-BE49-F238E27FC236}">
                  <a16:creationId xmlns:a16="http://schemas.microsoft.com/office/drawing/2014/main" id="{46797EEA-828A-4315-B2FA-0BF599508CBD}"/>
                </a:ext>
              </a:extLst>
            </p:cNvPr>
            <p:cNvCxnSpPr>
              <a:cxnSpLocks/>
            </p:cNvCxnSpPr>
            <p:nvPr/>
          </p:nvCxnSpPr>
          <p:spPr>
            <a:xfrm>
              <a:off x="9483891" y="1982278"/>
              <a:ext cx="0" cy="61076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Rectangle 29">
              <a:extLst>
                <a:ext uri="{FF2B5EF4-FFF2-40B4-BE49-F238E27FC236}">
                  <a16:creationId xmlns:a16="http://schemas.microsoft.com/office/drawing/2014/main" id="{7166B4C4-92BB-4B87-BC76-24672DF365AF}"/>
                </a:ext>
              </a:extLst>
            </p:cNvPr>
            <p:cNvSpPr/>
            <p:nvPr/>
          </p:nvSpPr>
          <p:spPr>
            <a:xfrm>
              <a:off x="3878381" y="1657335"/>
              <a:ext cx="305898" cy="328950"/>
            </a:xfrm>
            <a:prstGeom prst="rect">
              <a:avLst/>
            </a:prstGeom>
          </p:spPr>
          <p:txBody>
            <a:bodyPr wrap="none">
              <a:spAutoFit/>
            </a:bodyPr>
            <a:lstStyle/>
            <a:p>
              <a:r>
                <a:rPr lang="en-HK" dirty="0"/>
                <a:t>D</a:t>
              </a:r>
            </a:p>
          </p:txBody>
        </p:sp>
        <p:sp>
          <p:nvSpPr>
            <p:cNvPr id="20" name="Rectangle 30">
              <a:extLst>
                <a:ext uri="{FF2B5EF4-FFF2-40B4-BE49-F238E27FC236}">
                  <a16:creationId xmlns:a16="http://schemas.microsoft.com/office/drawing/2014/main" id="{6CD70B2F-06DB-411F-85F6-EC71F3B1AD6F}"/>
                </a:ext>
              </a:extLst>
            </p:cNvPr>
            <p:cNvSpPr/>
            <p:nvPr/>
          </p:nvSpPr>
          <p:spPr>
            <a:xfrm>
              <a:off x="10249721" y="2016744"/>
              <a:ext cx="526799" cy="529625"/>
            </a:xfrm>
            <a:prstGeom prst="rect">
              <a:avLst/>
            </a:prstGeom>
          </p:spPr>
          <p:txBody>
            <a:bodyPr wrap="none">
              <a:spAutoFit/>
            </a:bodyPr>
            <a:lstStyle/>
            <a:p>
              <a:r>
                <a:rPr lang="en-HK" dirty="0"/>
                <a:t>Q</a:t>
              </a:r>
            </a:p>
          </p:txBody>
        </p:sp>
        <p:sp>
          <p:nvSpPr>
            <p:cNvPr id="21" name="Rectangle 31">
              <a:extLst>
                <a:ext uri="{FF2B5EF4-FFF2-40B4-BE49-F238E27FC236}">
                  <a16:creationId xmlns:a16="http://schemas.microsoft.com/office/drawing/2014/main" id="{601923C5-8D6C-48C3-B289-28068FB558C7}"/>
                </a:ext>
              </a:extLst>
            </p:cNvPr>
            <p:cNvSpPr/>
            <p:nvPr/>
          </p:nvSpPr>
          <p:spPr>
            <a:xfrm>
              <a:off x="10249721" y="3900155"/>
              <a:ext cx="526799" cy="529625"/>
            </a:xfrm>
            <a:prstGeom prst="rect">
              <a:avLst/>
            </a:prstGeom>
          </p:spPr>
          <p:txBody>
            <a:bodyPr wrap="none">
              <a:spAutoFit/>
            </a:bodyPr>
            <a:lstStyle/>
            <a:p>
              <a:r>
                <a:rPr lang="en-HK" dirty="0"/>
                <a:t>Q</a:t>
              </a:r>
            </a:p>
          </p:txBody>
        </p:sp>
        <p:sp>
          <p:nvSpPr>
            <p:cNvPr id="22" name="Rectangle 32">
              <a:extLst>
                <a:ext uri="{FF2B5EF4-FFF2-40B4-BE49-F238E27FC236}">
                  <a16:creationId xmlns:a16="http://schemas.microsoft.com/office/drawing/2014/main" id="{EC78AE28-1F09-4C00-8A58-FD37CA18A495}"/>
                </a:ext>
              </a:extLst>
            </p:cNvPr>
            <p:cNvSpPr/>
            <p:nvPr/>
          </p:nvSpPr>
          <p:spPr>
            <a:xfrm>
              <a:off x="10262934" y="3697196"/>
              <a:ext cx="457288" cy="750301"/>
            </a:xfrm>
            <a:prstGeom prst="rect">
              <a:avLst/>
            </a:prstGeom>
          </p:spPr>
          <p:txBody>
            <a:bodyPr wrap="none">
              <a:spAutoFit/>
            </a:bodyPr>
            <a:lstStyle/>
            <a:p>
              <a:r>
                <a:rPr lang="en-HK" sz="2800" dirty="0"/>
                <a:t>-</a:t>
              </a:r>
            </a:p>
          </p:txBody>
        </p:sp>
        <p:sp>
          <p:nvSpPr>
            <p:cNvPr id="23" name="任意多边形: 形状 28">
              <a:extLst>
                <a:ext uri="{FF2B5EF4-FFF2-40B4-BE49-F238E27FC236}">
                  <a16:creationId xmlns:a16="http://schemas.microsoft.com/office/drawing/2014/main" id="{A878E6AB-28D8-4A24-BAAA-90621E32173A}"/>
                </a:ext>
              </a:extLst>
            </p:cNvPr>
            <p:cNvSpPr/>
            <p:nvPr/>
          </p:nvSpPr>
          <p:spPr>
            <a:xfrm>
              <a:off x="7918050" y="1626879"/>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sp>
          <p:nvSpPr>
            <p:cNvPr id="24" name="任意多边形: 形状 72">
              <a:extLst>
                <a:ext uri="{FF2B5EF4-FFF2-40B4-BE49-F238E27FC236}">
                  <a16:creationId xmlns:a16="http://schemas.microsoft.com/office/drawing/2014/main" id="{57367AAD-82E4-4499-A840-D7671C5BA6CD}"/>
                </a:ext>
              </a:extLst>
            </p:cNvPr>
            <p:cNvSpPr/>
            <p:nvPr/>
          </p:nvSpPr>
          <p:spPr>
            <a:xfrm>
              <a:off x="7904502" y="3877402"/>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cxnSp>
          <p:nvCxnSpPr>
            <p:cNvPr id="25" name="Straight Connector 8">
              <a:extLst>
                <a:ext uri="{FF2B5EF4-FFF2-40B4-BE49-F238E27FC236}">
                  <a16:creationId xmlns:a16="http://schemas.microsoft.com/office/drawing/2014/main" id="{D87E57F4-F4F7-4214-B757-2766F2EBF230}"/>
                </a:ext>
              </a:extLst>
            </p:cNvPr>
            <p:cNvCxnSpPr>
              <a:cxnSpLocks/>
            </p:cNvCxnSpPr>
            <p:nvPr/>
          </p:nvCxnSpPr>
          <p:spPr>
            <a:xfrm flipV="1">
              <a:off x="6531448" y="1982278"/>
              <a:ext cx="1386602" cy="1095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9">
              <a:extLst>
                <a:ext uri="{FF2B5EF4-FFF2-40B4-BE49-F238E27FC236}">
                  <a16:creationId xmlns:a16="http://schemas.microsoft.com/office/drawing/2014/main" id="{00037A02-7C54-4237-967E-7BAE9AC30B4A}"/>
                </a:ext>
              </a:extLst>
            </p:cNvPr>
            <p:cNvCxnSpPr>
              <a:cxnSpLocks/>
            </p:cNvCxnSpPr>
            <p:nvPr/>
          </p:nvCxnSpPr>
          <p:spPr>
            <a:xfrm flipV="1">
              <a:off x="6959465" y="2208695"/>
              <a:ext cx="958585" cy="1872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F2336ED-94C0-4EB8-AC34-E05198CB7F74}"/>
                </a:ext>
              </a:extLst>
            </p:cNvPr>
            <p:cNvCxnSpPr>
              <a:cxnSpLocks/>
            </p:cNvCxnSpPr>
            <p:nvPr/>
          </p:nvCxnSpPr>
          <p:spPr>
            <a:xfrm flipV="1">
              <a:off x="6993187" y="4048222"/>
              <a:ext cx="905118" cy="269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0DECA26-E3B3-40DC-AED2-5102AC957669}"/>
                </a:ext>
              </a:extLst>
            </p:cNvPr>
            <p:cNvCxnSpPr>
              <a:cxnSpLocks/>
              <a:stCxn id="8" idx="10"/>
            </p:cNvCxnSpPr>
            <p:nvPr/>
          </p:nvCxnSpPr>
          <p:spPr>
            <a:xfrm>
              <a:off x="6516044" y="4248038"/>
              <a:ext cx="1376339" cy="1429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17">
              <a:extLst>
                <a:ext uri="{FF2B5EF4-FFF2-40B4-BE49-F238E27FC236}">
                  <a16:creationId xmlns:a16="http://schemas.microsoft.com/office/drawing/2014/main" id="{5875FCA6-520A-4646-8C99-2827DF4A83FD}"/>
                </a:ext>
              </a:extLst>
            </p:cNvPr>
            <p:cNvCxnSpPr>
              <a:cxnSpLocks/>
            </p:cNvCxnSpPr>
            <p:nvPr/>
          </p:nvCxnSpPr>
          <p:spPr>
            <a:xfrm>
              <a:off x="8857540" y="4262334"/>
              <a:ext cx="1122930"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7">
              <a:extLst>
                <a:ext uri="{FF2B5EF4-FFF2-40B4-BE49-F238E27FC236}">
                  <a16:creationId xmlns:a16="http://schemas.microsoft.com/office/drawing/2014/main" id="{CA180062-1446-414D-84E6-282C7E0DFFB6}"/>
                </a:ext>
              </a:extLst>
            </p:cNvPr>
            <p:cNvCxnSpPr>
              <a:cxnSpLocks/>
            </p:cNvCxnSpPr>
            <p:nvPr/>
          </p:nvCxnSpPr>
          <p:spPr>
            <a:xfrm>
              <a:off x="8890572" y="1990363"/>
              <a:ext cx="1201506"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9">
              <a:extLst>
                <a:ext uri="{FF2B5EF4-FFF2-40B4-BE49-F238E27FC236}">
                  <a16:creationId xmlns:a16="http://schemas.microsoft.com/office/drawing/2014/main" id="{16373200-E5B9-42C7-938B-C9B032E96F91}"/>
                </a:ext>
              </a:extLst>
            </p:cNvPr>
            <p:cNvCxnSpPr>
              <a:cxnSpLocks/>
            </p:cNvCxnSpPr>
            <p:nvPr/>
          </p:nvCxnSpPr>
          <p:spPr>
            <a:xfrm>
              <a:off x="4284694" y="1811338"/>
              <a:ext cx="1243106"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7">
              <a:extLst>
                <a:ext uri="{FF2B5EF4-FFF2-40B4-BE49-F238E27FC236}">
                  <a16:creationId xmlns:a16="http://schemas.microsoft.com/office/drawing/2014/main" id="{79EDA129-B46B-4343-B902-47B7D5B9982F}"/>
                </a:ext>
              </a:extLst>
            </p:cNvPr>
            <p:cNvCxnSpPr>
              <a:cxnSpLocks/>
            </p:cNvCxnSpPr>
            <p:nvPr/>
          </p:nvCxnSpPr>
          <p:spPr>
            <a:xfrm>
              <a:off x="4679401" y="2170995"/>
              <a:ext cx="848399" cy="404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9">
              <a:extLst>
                <a:ext uri="{FF2B5EF4-FFF2-40B4-BE49-F238E27FC236}">
                  <a16:creationId xmlns:a16="http://schemas.microsoft.com/office/drawing/2014/main" id="{1333B05A-2DCF-409D-AD3B-70A2C44AAAC8}"/>
                </a:ext>
              </a:extLst>
            </p:cNvPr>
            <p:cNvCxnSpPr>
              <a:cxnSpLocks/>
            </p:cNvCxnSpPr>
            <p:nvPr/>
          </p:nvCxnSpPr>
          <p:spPr>
            <a:xfrm>
              <a:off x="4284694" y="4430595"/>
              <a:ext cx="124310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7">
              <a:extLst>
                <a:ext uri="{FF2B5EF4-FFF2-40B4-BE49-F238E27FC236}">
                  <a16:creationId xmlns:a16="http://schemas.microsoft.com/office/drawing/2014/main" id="{CD4D2E2D-5707-4109-B923-3D87F87B8437}"/>
                </a:ext>
              </a:extLst>
            </p:cNvPr>
            <p:cNvCxnSpPr>
              <a:cxnSpLocks/>
            </p:cNvCxnSpPr>
            <p:nvPr/>
          </p:nvCxnSpPr>
          <p:spPr>
            <a:xfrm>
              <a:off x="4949395" y="4054270"/>
              <a:ext cx="572470" cy="12752"/>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27">
              <a:extLst>
                <a:ext uri="{FF2B5EF4-FFF2-40B4-BE49-F238E27FC236}">
                  <a16:creationId xmlns:a16="http://schemas.microsoft.com/office/drawing/2014/main" id="{9058C53B-47D4-42F9-8FDB-E1839B622BA5}"/>
                </a:ext>
              </a:extLst>
            </p:cNvPr>
            <p:cNvCxnSpPr>
              <a:cxnSpLocks/>
            </p:cNvCxnSpPr>
            <p:nvPr/>
          </p:nvCxnSpPr>
          <p:spPr>
            <a:xfrm>
              <a:off x="4679822" y="2158822"/>
              <a:ext cx="5591" cy="22709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11">
              <a:extLst>
                <a:ext uri="{FF2B5EF4-FFF2-40B4-BE49-F238E27FC236}">
                  <a16:creationId xmlns:a16="http://schemas.microsoft.com/office/drawing/2014/main" id="{44224298-B430-4F29-970E-FD74C5B9A580}"/>
                </a:ext>
              </a:extLst>
            </p:cNvPr>
            <p:cNvCxnSpPr>
              <a:cxnSpLocks/>
            </p:cNvCxnSpPr>
            <p:nvPr/>
          </p:nvCxnSpPr>
          <p:spPr>
            <a:xfrm>
              <a:off x="4955329" y="3674361"/>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24">
              <a:extLst>
                <a:ext uri="{FF2B5EF4-FFF2-40B4-BE49-F238E27FC236}">
                  <a16:creationId xmlns:a16="http://schemas.microsoft.com/office/drawing/2014/main" id="{6529448C-C0C7-468C-8F7B-D715B8D4AE0E}"/>
                </a:ext>
              </a:extLst>
            </p:cNvPr>
            <p:cNvCxnSpPr>
              <a:cxnSpLocks/>
            </p:cNvCxnSpPr>
            <p:nvPr/>
          </p:nvCxnSpPr>
          <p:spPr>
            <a:xfrm flipV="1">
              <a:off x="4937823" y="2372099"/>
              <a:ext cx="1751726" cy="130226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11">
              <a:extLst>
                <a:ext uri="{FF2B5EF4-FFF2-40B4-BE49-F238E27FC236}">
                  <a16:creationId xmlns:a16="http://schemas.microsoft.com/office/drawing/2014/main" id="{3698231E-EE8B-4123-9CE9-86698468A212}"/>
                </a:ext>
              </a:extLst>
            </p:cNvPr>
            <p:cNvCxnSpPr>
              <a:cxnSpLocks/>
            </p:cNvCxnSpPr>
            <p:nvPr/>
          </p:nvCxnSpPr>
          <p:spPr>
            <a:xfrm>
              <a:off x="6683615" y="1993232"/>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39" name="文本框 35">
              <a:extLst>
                <a:ext uri="{FF2B5EF4-FFF2-40B4-BE49-F238E27FC236}">
                  <a16:creationId xmlns:a16="http://schemas.microsoft.com/office/drawing/2014/main" id="{E3C9D96A-80FD-4BF9-AEF9-D58737585C5B}"/>
                </a:ext>
              </a:extLst>
            </p:cNvPr>
            <p:cNvSpPr txBox="1"/>
            <p:nvPr/>
          </p:nvSpPr>
          <p:spPr>
            <a:xfrm>
              <a:off x="4193086" y="1365956"/>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0" name="文本框 37">
              <a:extLst>
                <a:ext uri="{FF2B5EF4-FFF2-40B4-BE49-F238E27FC236}">
                  <a16:creationId xmlns:a16="http://schemas.microsoft.com/office/drawing/2014/main" id="{0E56B7C4-9118-4F71-B6EC-5A2C51CE349B}"/>
                </a:ext>
              </a:extLst>
            </p:cNvPr>
            <p:cNvSpPr txBox="1"/>
            <p:nvPr/>
          </p:nvSpPr>
          <p:spPr>
            <a:xfrm>
              <a:off x="9713116" y="1626879"/>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1" name="文本框 40">
              <a:extLst>
                <a:ext uri="{FF2B5EF4-FFF2-40B4-BE49-F238E27FC236}">
                  <a16:creationId xmlns:a16="http://schemas.microsoft.com/office/drawing/2014/main" id="{AA1A4245-F77A-4E46-8238-9ACD9436F0CB}"/>
                </a:ext>
              </a:extLst>
            </p:cNvPr>
            <p:cNvSpPr txBox="1"/>
            <p:nvPr/>
          </p:nvSpPr>
          <p:spPr>
            <a:xfrm>
              <a:off x="9631710" y="3841635"/>
              <a:ext cx="48338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nvGrpSpPr>
            <p:cNvPr id="42" name="组合 41">
              <a:extLst>
                <a:ext uri="{FF2B5EF4-FFF2-40B4-BE49-F238E27FC236}">
                  <a16:creationId xmlns:a16="http://schemas.microsoft.com/office/drawing/2014/main" id="{FACF3D83-E349-4C0D-823D-428047ADE6D5}"/>
                </a:ext>
              </a:extLst>
            </p:cNvPr>
            <p:cNvGrpSpPr/>
            <p:nvPr/>
          </p:nvGrpSpPr>
          <p:grpSpPr>
            <a:xfrm>
              <a:off x="1242651" y="4038095"/>
              <a:ext cx="3069322" cy="1084618"/>
              <a:chOff x="3604437" y="1866545"/>
              <a:chExt cx="3084870" cy="1084619"/>
            </a:xfrm>
          </p:grpSpPr>
          <p:sp>
            <p:nvSpPr>
              <p:cNvPr id="51" name="任意多边形: 形状 42">
                <a:extLst>
                  <a:ext uri="{FF2B5EF4-FFF2-40B4-BE49-F238E27FC236}">
                    <a16:creationId xmlns:a16="http://schemas.microsoft.com/office/drawing/2014/main" id="{85F9CCBA-48C9-4E1D-A051-C07CB4C53D9C}"/>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52" name="任意多边形: 形状 43">
                <a:extLst>
                  <a:ext uri="{FF2B5EF4-FFF2-40B4-BE49-F238E27FC236}">
                    <a16:creationId xmlns:a16="http://schemas.microsoft.com/office/drawing/2014/main" id="{57582ECD-7370-45FF-B9EF-DF4ACEB61504}"/>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53" name="任意多边形: 形状 44">
                <a:extLst>
                  <a:ext uri="{FF2B5EF4-FFF2-40B4-BE49-F238E27FC236}">
                    <a16:creationId xmlns:a16="http://schemas.microsoft.com/office/drawing/2014/main" id="{43F61005-8B6C-43C5-9C6F-E6F9D4853614}"/>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54" name="任意多边形: 形状 45">
                <a:extLst>
                  <a:ext uri="{FF2B5EF4-FFF2-40B4-BE49-F238E27FC236}">
                    <a16:creationId xmlns:a16="http://schemas.microsoft.com/office/drawing/2014/main" id="{1EF8DCFE-CEED-4B26-89FF-1A5C655C087C}"/>
                  </a:ext>
                </a:extLst>
              </p:cNvPr>
              <p:cNvSpPr/>
              <p:nvPr/>
            </p:nvSpPr>
            <p:spPr>
              <a:xfrm>
                <a:off x="5741490" y="1866545"/>
                <a:ext cx="947817" cy="818805"/>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dirty="0"/>
              </a:p>
            </p:txBody>
          </p:sp>
          <p:sp>
            <p:nvSpPr>
              <p:cNvPr id="55" name="任意多边形: 形状 47">
                <a:extLst>
                  <a:ext uri="{FF2B5EF4-FFF2-40B4-BE49-F238E27FC236}">
                    <a16:creationId xmlns:a16="http://schemas.microsoft.com/office/drawing/2014/main" id="{7BD8E43B-6885-4220-A9C7-C5CE2388022B}"/>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56" name="任意多边形: 形状 48">
                <a:extLst>
                  <a:ext uri="{FF2B5EF4-FFF2-40B4-BE49-F238E27FC236}">
                    <a16:creationId xmlns:a16="http://schemas.microsoft.com/office/drawing/2014/main" id="{4775DADF-0F5B-46F1-BF71-405BAF6C0E65}"/>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57" name="流程图: 接点 49">
                <a:extLst>
                  <a:ext uri="{FF2B5EF4-FFF2-40B4-BE49-F238E27FC236}">
                    <a16:creationId xmlns:a16="http://schemas.microsoft.com/office/drawing/2014/main" id="{B2654916-E60B-4394-99A3-44C4B6F9E1DB}"/>
                  </a:ext>
                </a:extLst>
              </p:cNvPr>
              <p:cNvSpPr/>
              <p:nvPr/>
            </p:nvSpPr>
            <p:spPr>
              <a:xfrm>
                <a:off x="4165995" y="1959992"/>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grpSp>
        <p:sp>
          <p:nvSpPr>
            <p:cNvPr id="43" name="文本框 1">
              <a:extLst>
                <a:ext uri="{FF2B5EF4-FFF2-40B4-BE49-F238E27FC236}">
                  <a16:creationId xmlns:a16="http://schemas.microsoft.com/office/drawing/2014/main" id="{A4539B88-1DC4-446E-984D-9708E7DC01DC}"/>
                </a:ext>
              </a:extLst>
            </p:cNvPr>
            <p:cNvSpPr txBox="1"/>
            <p:nvPr/>
          </p:nvSpPr>
          <p:spPr>
            <a:xfrm>
              <a:off x="866856" y="4026301"/>
              <a:ext cx="612302" cy="369332"/>
            </a:xfrm>
            <a:prstGeom prst="rect">
              <a:avLst/>
            </a:prstGeom>
            <a:noFill/>
          </p:spPr>
          <p:txBody>
            <a:bodyPr wrap="square" rtlCol="0">
              <a:spAutoFit/>
            </a:bodyPr>
            <a:lstStyle/>
            <a:p>
              <a:r>
                <a:rPr lang="en-US" altLang="zh-CN" dirty="0"/>
                <a:t>C</a:t>
              </a:r>
              <a:endParaRPr lang="zh-CN" altLang="en-US" dirty="0"/>
            </a:p>
          </p:txBody>
        </p:sp>
        <p:sp>
          <p:nvSpPr>
            <p:cNvPr id="44" name="文本框 46">
              <a:extLst>
                <a:ext uri="{FF2B5EF4-FFF2-40B4-BE49-F238E27FC236}">
                  <a16:creationId xmlns:a16="http://schemas.microsoft.com/office/drawing/2014/main" id="{3767A7C8-FE66-44BB-A6DF-FA8C0C083B7F}"/>
                </a:ext>
              </a:extLst>
            </p:cNvPr>
            <p:cNvSpPr txBox="1"/>
            <p:nvPr/>
          </p:nvSpPr>
          <p:spPr>
            <a:xfrm>
              <a:off x="4291068" y="3962044"/>
              <a:ext cx="48338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45" name="Straight Connector 7">
              <a:extLst>
                <a:ext uri="{FF2B5EF4-FFF2-40B4-BE49-F238E27FC236}">
                  <a16:creationId xmlns:a16="http://schemas.microsoft.com/office/drawing/2014/main" id="{10ED938C-02F8-44E1-9D60-AA8AAA36BBFA}"/>
                </a:ext>
              </a:extLst>
            </p:cNvPr>
            <p:cNvCxnSpPr>
              <a:cxnSpLocks/>
            </p:cNvCxnSpPr>
            <p:nvPr/>
          </p:nvCxnSpPr>
          <p:spPr>
            <a:xfrm>
              <a:off x="7371068" y="1747595"/>
              <a:ext cx="563529" cy="7712"/>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27">
              <a:extLst>
                <a:ext uri="{FF2B5EF4-FFF2-40B4-BE49-F238E27FC236}">
                  <a16:creationId xmlns:a16="http://schemas.microsoft.com/office/drawing/2014/main" id="{BED88DD0-6860-44AD-8545-BC31C7AF1B10}"/>
                </a:ext>
              </a:extLst>
            </p:cNvPr>
            <p:cNvCxnSpPr>
              <a:cxnSpLocks/>
            </p:cNvCxnSpPr>
            <p:nvPr/>
          </p:nvCxnSpPr>
          <p:spPr>
            <a:xfrm>
              <a:off x="7371068" y="1157243"/>
              <a:ext cx="0" cy="61076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7">
              <a:extLst>
                <a:ext uri="{FF2B5EF4-FFF2-40B4-BE49-F238E27FC236}">
                  <a16:creationId xmlns:a16="http://schemas.microsoft.com/office/drawing/2014/main" id="{F69C76F3-C321-4337-99C3-915CBA39B84D}"/>
                </a:ext>
              </a:extLst>
            </p:cNvPr>
            <p:cNvCxnSpPr>
              <a:cxnSpLocks/>
            </p:cNvCxnSpPr>
            <p:nvPr/>
          </p:nvCxnSpPr>
          <p:spPr>
            <a:xfrm>
              <a:off x="7331230" y="4439785"/>
              <a:ext cx="563529" cy="7712"/>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27">
              <a:extLst>
                <a:ext uri="{FF2B5EF4-FFF2-40B4-BE49-F238E27FC236}">
                  <a16:creationId xmlns:a16="http://schemas.microsoft.com/office/drawing/2014/main" id="{A20CC44C-1D66-4D13-89FA-8EE7F7A46FE1}"/>
                </a:ext>
              </a:extLst>
            </p:cNvPr>
            <p:cNvCxnSpPr>
              <a:cxnSpLocks/>
            </p:cNvCxnSpPr>
            <p:nvPr/>
          </p:nvCxnSpPr>
          <p:spPr>
            <a:xfrm>
              <a:off x="7350736" y="4447497"/>
              <a:ext cx="0" cy="61076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文本框 83">
              <a:extLst>
                <a:ext uri="{FF2B5EF4-FFF2-40B4-BE49-F238E27FC236}">
                  <a16:creationId xmlns:a16="http://schemas.microsoft.com/office/drawing/2014/main" id="{09602F02-FADA-4E27-8298-89FB5A97FB24}"/>
                </a:ext>
              </a:extLst>
            </p:cNvPr>
            <p:cNvSpPr txBox="1"/>
            <p:nvPr/>
          </p:nvSpPr>
          <p:spPr>
            <a:xfrm>
              <a:off x="7040530" y="745606"/>
              <a:ext cx="612302" cy="369332"/>
            </a:xfrm>
            <a:prstGeom prst="rect">
              <a:avLst/>
            </a:prstGeom>
            <a:noFill/>
          </p:spPr>
          <p:txBody>
            <a:bodyPr wrap="square" rtlCol="0">
              <a:spAutoFit/>
            </a:bodyPr>
            <a:lstStyle/>
            <a:p>
              <a:r>
                <a:rPr lang="en-US" altLang="zh-CN" dirty="0"/>
                <a:t>PRE</a:t>
              </a:r>
              <a:endParaRPr lang="zh-CN" altLang="en-US" dirty="0"/>
            </a:p>
          </p:txBody>
        </p:sp>
        <p:sp>
          <p:nvSpPr>
            <p:cNvPr id="50" name="文本框 84">
              <a:extLst>
                <a:ext uri="{FF2B5EF4-FFF2-40B4-BE49-F238E27FC236}">
                  <a16:creationId xmlns:a16="http://schemas.microsoft.com/office/drawing/2014/main" id="{06ACB993-A7D4-4B6B-AB05-922ABAA854A7}"/>
                </a:ext>
              </a:extLst>
            </p:cNvPr>
            <p:cNvSpPr txBox="1"/>
            <p:nvPr/>
          </p:nvSpPr>
          <p:spPr>
            <a:xfrm>
              <a:off x="7064917" y="5137762"/>
              <a:ext cx="612302" cy="369332"/>
            </a:xfrm>
            <a:prstGeom prst="rect">
              <a:avLst/>
            </a:prstGeom>
            <a:noFill/>
          </p:spPr>
          <p:txBody>
            <a:bodyPr wrap="square" rtlCol="0">
              <a:spAutoFit/>
            </a:bodyPr>
            <a:lstStyle/>
            <a:p>
              <a:r>
                <a:rPr lang="en-US" altLang="zh-CN" dirty="0"/>
                <a:t>CLR</a:t>
              </a:r>
              <a:endParaRPr lang="zh-CN" altLang="en-US" dirty="0"/>
            </a:p>
          </p:txBody>
        </p:sp>
      </p:grpSp>
      <p:pic>
        <p:nvPicPr>
          <p:cNvPr id="61" name="Picture 60">
            <a:extLst>
              <a:ext uri="{FF2B5EF4-FFF2-40B4-BE49-F238E27FC236}">
                <a16:creationId xmlns:a16="http://schemas.microsoft.com/office/drawing/2014/main" id="{0DD0DEAB-632F-4337-BD03-DEEA5C88F30D}"/>
              </a:ext>
            </a:extLst>
          </p:cNvPr>
          <p:cNvPicPr>
            <a:picLocks noChangeAspect="1"/>
          </p:cNvPicPr>
          <p:nvPr/>
        </p:nvPicPr>
        <p:blipFill>
          <a:blip r:embed="rId2"/>
          <a:stretch>
            <a:fillRect/>
          </a:stretch>
        </p:blipFill>
        <p:spPr>
          <a:xfrm>
            <a:off x="9483891" y="614808"/>
            <a:ext cx="1828765" cy="1546830"/>
          </a:xfrm>
          <a:prstGeom prst="rect">
            <a:avLst/>
          </a:prstGeom>
        </p:spPr>
      </p:pic>
      <p:sp>
        <p:nvSpPr>
          <p:cNvPr id="62" name="Oval 61">
            <a:extLst>
              <a:ext uri="{FF2B5EF4-FFF2-40B4-BE49-F238E27FC236}">
                <a16:creationId xmlns:a16="http://schemas.microsoft.com/office/drawing/2014/main" id="{41C958B4-2E93-41AC-930E-BF3E3D356622}"/>
              </a:ext>
            </a:extLst>
          </p:cNvPr>
          <p:cNvSpPr/>
          <p:nvPr/>
        </p:nvSpPr>
        <p:spPr>
          <a:xfrm>
            <a:off x="10196502" y="692696"/>
            <a:ext cx="422650" cy="216025"/>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3" name="Oval 62">
            <a:extLst>
              <a:ext uri="{FF2B5EF4-FFF2-40B4-BE49-F238E27FC236}">
                <a16:creationId xmlns:a16="http://schemas.microsoft.com/office/drawing/2014/main" id="{DFBA07C1-E98B-46B8-83B1-00F292C05070}"/>
              </a:ext>
            </a:extLst>
          </p:cNvPr>
          <p:cNvSpPr/>
          <p:nvPr/>
        </p:nvSpPr>
        <p:spPr>
          <a:xfrm>
            <a:off x="10186948" y="1900422"/>
            <a:ext cx="422650" cy="216025"/>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2302010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id="{8A0EA980-6044-4C41-A535-19F94E304048}"/>
              </a:ext>
            </a:extLst>
          </p:cNvPr>
          <p:cNvGrpSpPr/>
          <p:nvPr/>
        </p:nvGrpSpPr>
        <p:grpSpPr>
          <a:xfrm>
            <a:off x="944768" y="1974626"/>
            <a:ext cx="4879606" cy="3698978"/>
            <a:chOff x="2893671" y="945613"/>
            <a:chExt cx="6171445" cy="4570262"/>
          </a:xfrm>
        </p:grpSpPr>
        <p:pic>
          <p:nvPicPr>
            <p:cNvPr id="67" name="图形 66">
              <a:extLst>
                <a:ext uri="{FF2B5EF4-FFF2-40B4-BE49-F238E27FC236}">
                  <a16:creationId xmlns:a16="http://schemas.microsoft.com/office/drawing/2014/main" id="{7BC203B8-BD4A-4A10-9827-FFFD9080CB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2471" y="3475342"/>
              <a:ext cx="2448640" cy="2040533"/>
            </a:xfrm>
            <a:prstGeom prst="rect">
              <a:avLst/>
            </a:prstGeom>
          </p:spPr>
        </p:pic>
        <p:pic>
          <p:nvPicPr>
            <p:cNvPr id="68" name="图形 67">
              <a:extLst>
                <a:ext uri="{FF2B5EF4-FFF2-40B4-BE49-F238E27FC236}">
                  <a16:creationId xmlns:a16="http://schemas.microsoft.com/office/drawing/2014/main" id="{24798D3C-590D-4F81-9B16-944C68E5FE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6037" y="945613"/>
              <a:ext cx="2448640" cy="2040533"/>
            </a:xfrm>
            <a:prstGeom prst="rect">
              <a:avLst/>
            </a:prstGeom>
          </p:spPr>
        </p:pic>
        <p:cxnSp>
          <p:nvCxnSpPr>
            <p:cNvPr id="69" name="Straight Connector 11">
              <a:extLst>
                <a:ext uri="{FF2B5EF4-FFF2-40B4-BE49-F238E27FC236}">
                  <a16:creationId xmlns:a16="http://schemas.microsoft.com/office/drawing/2014/main" id="{B4E9A4E6-B4CA-4C43-98CA-F3D2AC796538}"/>
                </a:ext>
              </a:extLst>
            </p:cNvPr>
            <p:cNvCxnSpPr>
              <a:cxnSpLocks/>
            </p:cNvCxnSpPr>
            <p:nvPr/>
          </p:nvCxnSpPr>
          <p:spPr>
            <a:xfrm>
              <a:off x="5766744" y="217953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13">
              <a:extLst>
                <a:ext uri="{FF2B5EF4-FFF2-40B4-BE49-F238E27FC236}">
                  <a16:creationId xmlns:a16="http://schemas.microsoft.com/office/drawing/2014/main" id="{A829617F-08BB-46E0-BD7C-3F7619EA0606}"/>
                </a:ext>
              </a:extLst>
            </p:cNvPr>
            <p:cNvCxnSpPr>
              <a:cxnSpLocks/>
            </p:cNvCxnSpPr>
            <p:nvPr/>
          </p:nvCxnSpPr>
          <p:spPr>
            <a:xfrm>
              <a:off x="5755877" y="2631102"/>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20">
              <a:extLst>
                <a:ext uri="{FF2B5EF4-FFF2-40B4-BE49-F238E27FC236}">
                  <a16:creationId xmlns:a16="http://schemas.microsoft.com/office/drawing/2014/main" id="{D3401D53-1AA2-425C-9887-B91ED301EA25}"/>
                </a:ext>
              </a:extLst>
            </p:cNvPr>
            <p:cNvCxnSpPr>
              <a:cxnSpLocks/>
            </p:cNvCxnSpPr>
            <p:nvPr/>
          </p:nvCxnSpPr>
          <p:spPr>
            <a:xfrm>
              <a:off x="8470791" y="3696720"/>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23">
              <a:extLst>
                <a:ext uri="{FF2B5EF4-FFF2-40B4-BE49-F238E27FC236}">
                  <a16:creationId xmlns:a16="http://schemas.microsoft.com/office/drawing/2014/main" id="{50B0D4CE-A876-439A-949E-F76576670713}"/>
                </a:ext>
              </a:extLst>
            </p:cNvPr>
            <p:cNvCxnSpPr>
              <a:cxnSpLocks/>
            </p:cNvCxnSpPr>
            <p:nvPr/>
          </p:nvCxnSpPr>
          <p:spPr>
            <a:xfrm>
              <a:off x="5778180" y="341192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24">
              <a:extLst>
                <a:ext uri="{FF2B5EF4-FFF2-40B4-BE49-F238E27FC236}">
                  <a16:creationId xmlns:a16="http://schemas.microsoft.com/office/drawing/2014/main" id="{4E068D04-02CF-486C-AD5E-1B1E571893D7}"/>
                </a:ext>
              </a:extLst>
            </p:cNvPr>
            <p:cNvCxnSpPr>
              <a:cxnSpLocks/>
            </p:cNvCxnSpPr>
            <p:nvPr/>
          </p:nvCxnSpPr>
          <p:spPr>
            <a:xfrm flipV="1">
              <a:off x="5777612" y="2427768"/>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27">
              <a:extLst>
                <a:ext uri="{FF2B5EF4-FFF2-40B4-BE49-F238E27FC236}">
                  <a16:creationId xmlns:a16="http://schemas.microsoft.com/office/drawing/2014/main" id="{B8CC8B4A-B268-463A-AC49-4F7B88B05F3F}"/>
                </a:ext>
              </a:extLst>
            </p:cNvPr>
            <p:cNvCxnSpPr>
              <a:cxnSpLocks/>
            </p:cNvCxnSpPr>
            <p:nvPr/>
          </p:nvCxnSpPr>
          <p:spPr>
            <a:xfrm>
              <a:off x="8470791" y="1977455"/>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pic>
          <p:nvPicPr>
            <p:cNvPr id="80" name="图形 79">
              <a:extLst>
                <a:ext uri="{FF2B5EF4-FFF2-40B4-BE49-F238E27FC236}">
                  <a16:creationId xmlns:a16="http://schemas.microsoft.com/office/drawing/2014/main" id="{4588CB86-F9BB-4FBA-ABC5-CAA2DF580F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1151433"/>
              <a:ext cx="2448640" cy="2040534"/>
            </a:xfrm>
            <a:prstGeom prst="rect">
              <a:avLst/>
            </a:prstGeom>
          </p:spPr>
        </p:pic>
        <p:pic>
          <p:nvPicPr>
            <p:cNvPr id="81" name="图形 80">
              <a:extLst>
                <a:ext uri="{FF2B5EF4-FFF2-40B4-BE49-F238E27FC236}">
                  <a16:creationId xmlns:a16="http://schemas.microsoft.com/office/drawing/2014/main" id="{D9286AA3-D31D-46E4-9D2B-0200B89B6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3273342"/>
              <a:ext cx="2448640" cy="2040533"/>
            </a:xfrm>
            <a:prstGeom prst="rect">
              <a:avLst/>
            </a:prstGeom>
          </p:spPr>
        </p:pic>
        <p:cxnSp>
          <p:nvCxnSpPr>
            <p:cNvPr id="82" name="Straight Connector 8">
              <a:extLst>
                <a:ext uri="{FF2B5EF4-FFF2-40B4-BE49-F238E27FC236}">
                  <a16:creationId xmlns:a16="http://schemas.microsoft.com/office/drawing/2014/main" id="{1895C41A-EAC8-450D-86EA-02F97F89D530}"/>
                </a:ext>
              </a:extLst>
            </p:cNvPr>
            <p:cNvCxnSpPr>
              <a:cxnSpLocks/>
            </p:cNvCxnSpPr>
            <p:nvPr/>
          </p:nvCxnSpPr>
          <p:spPr>
            <a:xfrm>
              <a:off x="5291430" y="1759945"/>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9">
              <a:extLst>
                <a:ext uri="{FF2B5EF4-FFF2-40B4-BE49-F238E27FC236}">
                  <a16:creationId xmlns:a16="http://schemas.microsoft.com/office/drawing/2014/main" id="{E1E31533-108B-45C9-96FC-3FD720BD539E}"/>
                </a:ext>
              </a:extLst>
            </p:cNvPr>
            <p:cNvCxnSpPr>
              <a:cxnSpLocks/>
            </p:cNvCxnSpPr>
            <p:nvPr/>
          </p:nvCxnSpPr>
          <p:spPr>
            <a:xfrm flipV="1">
              <a:off x="5740400" y="2166998"/>
              <a:ext cx="986697" cy="470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18">
              <a:extLst>
                <a:ext uri="{FF2B5EF4-FFF2-40B4-BE49-F238E27FC236}">
                  <a16:creationId xmlns:a16="http://schemas.microsoft.com/office/drawing/2014/main" id="{D1D655B1-1A7F-4CA5-B0F9-B51FB5E343E1}"/>
                </a:ext>
              </a:extLst>
            </p:cNvPr>
            <p:cNvCxnSpPr>
              <a:cxnSpLocks/>
            </p:cNvCxnSpPr>
            <p:nvPr/>
          </p:nvCxnSpPr>
          <p:spPr>
            <a:xfrm flipV="1">
              <a:off x="5758553" y="3881769"/>
              <a:ext cx="968544" cy="302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Connector 19">
              <a:extLst>
                <a:ext uri="{FF2B5EF4-FFF2-40B4-BE49-F238E27FC236}">
                  <a16:creationId xmlns:a16="http://schemas.microsoft.com/office/drawing/2014/main" id="{D6945085-95D7-49BF-B911-1D4F57EC23FF}"/>
                </a:ext>
              </a:extLst>
            </p:cNvPr>
            <p:cNvCxnSpPr>
              <a:cxnSpLocks/>
            </p:cNvCxnSpPr>
            <p:nvPr/>
          </p:nvCxnSpPr>
          <p:spPr>
            <a:xfrm flipV="1">
              <a:off x="5297866" y="4284464"/>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17">
              <a:extLst>
                <a:ext uri="{FF2B5EF4-FFF2-40B4-BE49-F238E27FC236}">
                  <a16:creationId xmlns:a16="http://schemas.microsoft.com/office/drawing/2014/main" id="{296B487A-A9EF-4771-9A90-6451D56AA218}"/>
                </a:ext>
              </a:extLst>
            </p:cNvPr>
            <p:cNvCxnSpPr>
              <a:cxnSpLocks/>
            </p:cNvCxnSpPr>
            <p:nvPr/>
          </p:nvCxnSpPr>
          <p:spPr>
            <a:xfrm>
              <a:off x="7779415" y="4085224"/>
              <a:ext cx="120161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7">
              <a:extLst>
                <a:ext uri="{FF2B5EF4-FFF2-40B4-BE49-F238E27FC236}">
                  <a16:creationId xmlns:a16="http://schemas.microsoft.com/office/drawing/2014/main" id="{A9C7B75D-72D1-47E0-B43F-919C42DA5DCB}"/>
                </a:ext>
              </a:extLst>
            </p:cNvPr>
            <p:cNvCxnSpPr>
              <a:cxnSpLocks/>
            </p:cNvCxnSpPr>
            <p:nvPr/>
          </p:nvCxnSpPr>
          <p:spPr>
            <a:xfrm>
              <a:off x="7779415" y="1961324"/>
              <a:ext cx="1285701"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9">
              <a:extLst>
                <a:ext uri="{FF2B5EF4-FFF2-40B4-BE49-F238E27FC236}">
                  <a16:creationId xmlns:a16="http://schemas.microsoft.com/office/drawing/2014/main" id="{841B3DAB-44F7-4B51-98A7-45BB8A726422}"/>
                </a:ext>
              </a:extLst>
            </p:cNvPr>
            <p:cNvCxnSpPr>
              <a:cxnSpLocks/>
            </p:cNvCxnSpPr>
            <p:nvPr/>
          </p:nvCxnSpPr>
          <p:spPr>
            <a:xfrm>
              <a:off x="2893671" y="1555721"/>
              <a:ext cx="133021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7">
              <a:extLst>
                <a:ext uri="{FF2B5EF4-FFF2-40B4-BE49-F238E27FC236}">
                  <a16:creationId xmlns:a16="http://schemas.microsoft.com/office/drawing/2014/main" id="{8BA4164A-9A5E-4642-BB15-6E508E685A70}"/>
                </a:ext>
              </a:extLst>
            </p:cNvPr>
            <p:cNvCxnSpPr>
              <a:cxnSpLocks/>
            </p:cNvCxnSpPr>
            <p:nvPr/>
          </p:nvCxnSpPr>
          <p:spPr>
            <a:xfrm>
              <a:off x="3316037" y="1959530"/>
              <a:ext cx="907850" cy="4536"/>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0" name="Straight Connector 9">
              <a:extLst>
                <a:ext uri="{FF2B5EF4-FFF2-40B4-BE49-F238E27FC236}">
                  <a16:creationId xmlns:a16="http://schemas.microsoft.com/office/drawing/2014/main" id="{BF84613F-A8D8-4D05-BCD1-AAF89001B2BF}"/>
                </a:ext>
              </a:extLst>
            </p:cNvPr>
            <p:cNvCxnSpPr>
              <a:cxnSpLocks/>
            </p:cNvCxnSpPr>
            <p:nvPr/>
          </p:nvCxnSpPr>
          <p:spPr>
            <a:xfrm>
              <a:off x="2893671" y="4496522"/>
              <a:ext cx="133021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Straight Connector 7">
              <a:extLst>
                <a:ext uri="{FF2B5EF4-FFF2-40B4-BE49-F238E27FC236}">
                  <a16:creationId xmlns:a16="http://schemas.microsoft.com/office/drawing/2014/main" id="{9A3083B5-5DA5-43C5-947F-26EDEFE84706}"/>
                </a:ext>
              </a:extLst>
            </p:cNvPr>
            <p:cNvCxnSpPr>
              <a:cxnSpLocks/>
            </p:cNvCxnSpPr>
            <p:nvPr/>
          </p:nvCxnSpPr>
          <p:spPr>
            <a:xfrm>
              <a:off x="3604951" y="40739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27">
              <a:extLst>
                <a:ext uri="{FF2B5EF4-FFF2-40B4-BE49-F238E27FC236}">
                  <a16:creationId xmlns:a16="http://schemas.microsoft.com/office/drawing/2014/main" id="{3B40AB22-CCEC-477C-A074-B451AA59F8BF}"/>
                </a:ext>
              </a:extLst>
            </p:cNvPr>
            <p:cNvCxnSpPr>
              <a:cxnSpLocks/>
              <a:endCxn id="67" idx="1"/>
            </p:cNvCxnSpPr>
            <p:nvPr/>
          </p:nvCxnSpPr>
          <p:spPr>
            <a:xfrm>
              <a:off x="3316488" y="1945863"/>
              <a:ext cx="5983" cy="25497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Connector 11">
              <a:extLst>
                <a:ext uri="{FF2B5EF4-FFF2-40B4-BE49-F238E27FC236}">
                  <a16:creationId xmlns:a16="http://schemas.microsoft.com/office/drawing/2014/main" id="{DBCEEC33-D632-44A6-9EF6-F19FE470E0FD}"/>
                </a:ext>
              </a:extLst>
            </p:cNvPr>
            <p:cNvCxnSpPr>
              <a:cxnSpLocks/>
            </p:cNvCxnSpPr>
            <p:nvPr/>
          </p:nvCxnSpPr>
          <p:spPr>
            <a:xfrm>
              <a:off x="3611301" y="3647452"/>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24">
              <a:extLst>
                <a:ext uri="{FF2B5EF4-FFF2-40B4-BE49-F238E27FC236}">
                  <a16:creationId xmlns:a16="http://schemas.microsoft.com/office/drawing/2014/main" id="{71CD683C-FFFF-4DA8-A84B-C14D78447057}"/>
                </a:ext>
              </a:extLst>
            </p:cNvPr>
            <p:cNvCxnSpPr>
              <a:cxnSpLocks/>
            </p:cNvCxnSpPr>
            <p:nvPr/>
          </p:nvCxnSpPr>
          <p:spPr>
            <a:xfrm flipV="1">
              <a:off x="3592568" y="2185322"/>
              <a:ext cx="1874478" cy="146213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11">
              <a:extLst>
                <a:ext uri="{FF2B5EF4-FFF2-40B4-BE49-F238E27FC236}">
                  <a16:creationId xmlns:a16="http://schemas.microsoft.com/office/drawing/2014/main" id="{7D3CB92E-51C7-445D-BF42-A5BA83B1E5C4}"/>
                </a:ext>
              </a:extLst>
            </p:cNvPr>
            <p:cNvCxnSpPr>
              <a:cxnSpLocks/>
            </p:cNvCxnSpPr>
            <p:nvPr/>
          </p:nvCxnSpPr>
          <p:spPr>
            <a:xfrm>
              <a:off x="5460696" y="1759945"/>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DB1D07A2-36B3-4C6E-8614-FC02B5E5891B}"/>
              </a:ext>
            </a:extLst>
          </p:cNvPr>
          <p:cNvGrpSpPr/>
          <p:nvPr/>
        </p:nvGrpSpPr>
        <p:grpSpPr>
          <a:xfrm>
            <a:off x="6086214" y="1826861"/>
            <a:ext cx="4960774" cy="3978403"/>
            <a:chOff x="2893671" y="945613"/>
            <a:chExt cx="6171445" cy="4570262"/>
          </a:xfrm>
        </p:grpSpPr>
        <p:pic>
          <p:nvPicPr>
            <p:cNvPr id="97" name="图形 96">
              <a:extLst>
                <a:ext uri="{FF2B5EF4-FFF2-40B4-BE49-F238E27FC236}">
                  <a16:creationId xmlns:a16="http://schemas.microsoft.com/office/drawing/2014/main" id="{1AF10F9C-2497-4FF3-9083-F8F8A44591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2471" y="3475342"/>
              <a:ext cx="2448640" cy="2040533"/>
            </a:xfrm>
            <a:prstGeom prst="rect">
              <a:avLst/>
            </a:prstGeom>
          </p:spPr>
        </p:pic>
        <p:pic>
          <p:nvPicPr>
            <p:cNvPr id="98" name="图形 97">
              <a:extLst>
                <a:ext uri="{FF2B5EF4-FFF2-40B4-BE49-F238E27FC236}">
                  <a16:creationId xmlns:a16="http://schemas.microsoft.com/office/drawing/2014/main" id="{B50FBEC4-2913-4315-991F-825721C6F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6037" y="945613"/>
              <a:ext cx="2448640" cy="2040533"/>
            </a:xfrm>
            <a:prstGeom prst="rect">
              <a:avLst/>
            </a:prstGeom>
          </p:spPr>
        </p:pic>
        <p:cxnSp>
          <p:nvCxnSpPr>
            <p:cNvPr id="99" name="Straight Connector 11">
              <a:extLst>
                <a:ext uri="{FF2B5EF4-FFF2-40B4-BE49-F238E27FC236}">
                  <a16:creationId xmlns:a16="http://schemas.microsoft.com/office/drawing/2014/main" id="{8F02DCEB-14AF-4561-B1A6-8271C8483816}"/>
                </a:ext>
              </a:extLst>
            </p:cNvPr>
            <p:cNvCxnSpPr>
              <a:cxnSpLocks/>
            </p:cNvCxnSpPr>
            <p:nvPr/>
          </p:nvCxnSpPr>
          <p:spPr>
            <a:xfrm>
              <a:off x="5766744" y="217953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13">
              <a:extLst>
                <a:ext uri="{FF2B5EF4-FFF2-40B4-BE49-F238E27FC236}">
                  <a16:creationId xmlns:a16="http://schemas.microsoft.com/office/drawing/2014/main" id="{8798EF94-20C7-491F-888E-89E10DA04E8A}"/>
                </a:ext>
              </a:extLst>
            </p:cNvPr>
            <p:cNvCxnSpPr>
              <a:cxnSpLocks/>
            </p:cNvCxnSpPr>
            <p:nvPr/>
          </p:nvCxnSpPr>
          <p:spPr>
            <a:xfrm>
              <a:off x="5755877" y="2631102"/>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20">
              <a:extLst>
                <a:ext uri="{FF2B5EF4-FFF2-40B4-BE49-F238E27FC236}">
                  <a16:creationId xmlns:a16="http://schemas.microsoft.com/office/drawing/2014/main" id="{D3C683B1-A55D-48AF-9704-5C5BCA2DC923}"/>
                </a:ext>
              </a:extLst>
            </p:cNvPr>
            <p:cNvCxnSpPr>
              <a:cxnSpLocks/>
            </p:cNvCxnSpPr>
            <p:nvPr/>
          </p:nvCxnSpPr>
          <p:spPr>
            <a:xfrm>
              <a:off x="8470791" y="3696720"/>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23">
              <a:extLst>
                <a:ext uri="{FF2B5EF4-FFF2-40B4-BE49-F238E27FC236}">
                  <a16:creationId xmlns:a16="http://schemas.microsoft.com/office/drawing/2014/main" id="{17095FE4-0DE1-46D1-824F-F6917254D209}"/>
                </a:ext>
              </a:extLst>
            </p:cNvPr>
            <p:cNvCxnSpPr>
              <a:cxnSpLocks/>
            </p:cNvCxnSpPr>
            <p:nvPr/>
          </p:nvCxnSpPr>
          <p:spPr>
            <a:xfrm>
              <a:off x="5778180" y="341192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24">
              <a:extLst>
                <a:ext uri="{FF2B5EF4-FFF2-40B4-BE49-F238E27FC236}">
                  <a16:creationId xmlns:a16="http://schemas.microsoft.com/office/drawing/2014/main" id="{B9E789C8-424C-44C1-A69E-EA3CDCCB6B91}"/>
                </a:ext>
              </a:extLst>
            </p:cNvPr>
            <p:cNvCxnSpPr>
              <a:cxnSpLocks/>
            </p:cNvCxnSpPr>
            <p:nvPr/>
          </p:nvCxnSpPr>
          <p:spPr>
            <a:xfrm flipV="1">
              <a:off x="5777612" y="2427768"/>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27">
              <a:extLst>
                <a:ext uri="{FF2B5EF4-FFF2-40B4-BE49-F238E27FC236}">
                  <a16:creationId xmlns:a16="http://schemas.microsoft.com/office/drawing/2014/main" id="{292AB31C-6B24-49C3-B295-8DE59E155D47}"/>
                </a:ext>
              </a:extLst>
            </p:cNvPr>
            <p:cNvCxnSpPr>
              <a:cxnSpLocks/>
            </p:cNvCxnSpPr>
            <p:nvPr/>
          </p:nvCxnSpPr>
          <p:spPr>
            <a:xfrm>
              <a:off x="8470791" y="1977455"/>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pic>
          <p:nvPicPr>
            <p:cNvPr id="110" name="图形 109">
              <a:extLst>
                <a:ext uri="{FF2B5EF4-FFF2-40B4-BE49-F238E27FC236}">
                  <a16:creationId xmlns:a16="http://schemas.microsoft.com/office/drawing/2014/main" id="{B1E2B649-B50C-40FB-996C-15F97D4B2F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1150584"/>
              <a:ext cx="2448640" cy="2040533"/>
            </a:xfrm>
            <a:prstGeom prst="rect">
              <a:avLst/>
            </a:prstGeom>
          </p:spPr>
        </p:pic>
        <p:pic>
          <p:nvPicPr>
            <p:cNvPr id="111" name="图形 110">
              <a:extLst>
                <a:ext uri="{FF2B5EF4-FFF2-40B4-BE49-F238E27FC236}">
                  <a16:creationId xmlns:a16="http://schemas.microsoft.com/office/drawing/2014/main" id="{EC2157FF-92A1-4D4C-91AC-F44A5D49D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3273342"/>
              <a:ext cx="2448640" cy="2040533"/>
            </a:xfrm>
            <a:prstGeom prst="rect">
              <a:avLst/>
            </a:prstGeom>
          </p:spPr>
        </p:pic>
        <p:cxnSp>
          <p:nvCxnSpPr>
            <p:cNvPr id="112" name="Straight Connector 8">
              <a:extLst>
                <a:ext uri="{FF2B5EF4-FFF2-40B4-BE49-F238E27FC236}">
                  <a16:creationId xmlns:a16="http://schemas.microsoft.com/office/drawing/2014/main" id="{19C7EA56-2EEC-444D-B496-F0289A21F66D}"/>
                </a:ext>
              </a:extLst>
            </p:cNvPr>
            <p:cNvCxnSpPr>
              <a:cxnSpLocks/>
            </p:cNvCxnSpPr>
            <p:nvPr/>
          </p:nvCxnSpPr>
          <p:spPr>
            <a:xfrm>
              <a:off x="5291430" y="1759945"/>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9">
              <a:extLst>
                <a:ext uri="{FF2B5EF4-FFF2-40B4-BE49-F238E27FC236}">
                  <a16:creationId xmlns:a16="http://schemas.microsoft.com/office/drawing/2014/main" id="{6978138B-A0D2-43BB-A8C1-ADA54B4E4B4B}"/>
                </a:ext>
              </a:extLst>
            </p:cNvPr>
            <p:cNvCxnSpPr>
              <a:cxnSpLocks/>
            </p:cNvCxnSpPr>
            <p:nvPr/>
          </p:nvCxnSpPr>
          <p:spPr>
            <a:xfrm>
              <a:off x="5755877" y="2157473"/>
              <a:ext cx="971220" cy="158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8">
              <a:extLst>
                <a:ext uri="{FF2B5EF4-FFF2-40B4-BE49-F238E27FC236}">
                  <a16:creationId xmlns:a16="http://schemas.microsoft.com/office/drawing/2014/main" id="{C725906F-ED77-42D4-BD1E-453016AF3DFF}"/>
                </a:ext>
              </a:extLst>
            </p:cNvPr>
            <p:cNvCxnSpPr>
              <a:cxnSpLocks/>
            </p:cNvCxnSpPr>
            <p:nvPr/>
          </p:nvCxnSpPr>
          <p:spPr>
            <a:xfrm flipV="1">
              <a:off x="5758553" y="3881769"/>
              <a:ext cx="968544" cy="302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5" name="Straight Connector 19">
              <a:extLst>
                <a:ext uri="{FF2B5EF4-FFF2-40B4-BE49-F238E27FC236}">
                  <a16:creationId xmlns:a16="http://schemas.microsoft.com/office/drawing/2014/main" id="{973C3354-8748-443C-B5DE-0D12A55E9C5D}"/>
                </a:ext>
              </a:extLst>
            </p:cNvPr>
            <p:cNvCxnSpPr>
              <a:cxnSpLocks/>
            </p:cNvCxnSpPr>
            <p:nvPr/>
          </p:nvCxnSpPr>
          <p:spPr>
            <a:xfrm flipV="1">
              <a:off x="5297866" y="4284464"/>
              <a:ext cx="1429231" cy="1"/>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6" name="Straight Connector 17">
              <a:extLst>
                <a:ext uri="{FF2B5EF4-FFF2-40B4-BE49-F238E27FC236}">
                  <a16:creationId xmlns:a16="http://schemas.microsoft.com/office/drawing/2014/main" id="{075E7DAB-5FC3-48F0-8BC9-AA1881382705}"/>
                </a:ext>
              </a:extLst>
            </p:cNvPr>
            <p:cNvCxnSpPr>
              <a:cxnSpLocks/>
            </p:cNvCxnSpPr>
            <p:nvPr/>
          </p:nvCxnSpPr>
          <p:spPr>
            <a:xfrm>
              <a:off x="7779415" y="4085224"/>
              <a:ext cx="120161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7">
              <a:extLst>
                <a:ext uri="{FF2B5EF4-FFF2-40B4-BE49-F238E27FC236}">
                  <a16:creationId xmlns:a16="http://schemas.microsoft.com/office/drawing/2014/main" id="{20C71F49-6E41-43AA-BECE-55C5764AEE34}"/>
                </a:ext>
              </a:extLst>
            </p:cNvPr>
            <p:cNvCxnSpPr>
              <a:cxnSpLocks/>
            </p:cNvCxnSpPr>
            <p:nvPr/>
          </p:nvCxnSpPr>
          <p:spPr>
            <a:xfrm>
              <a:off x="7779415" y="1961324"/>
              <a:ext cx="1285701"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8" name="Straight Connector 9">
              <a:extLst>
                <a:ext uri="{FF2B5EF4-FFF2-40B4-BE49-F238E27FC236}">
                  <a16:creationId xmlns:a16="http://schemas.microsoft.com/office/drawing/2014/main" id="{A569F933-C31A-4B26-82CE-A51C1ECC5208}"/>
                </a:ext>
              </a:extLst>
            </p:cNvPr>
            <p:cNvCxnSpPr>
              <a:cxnSpLocks/>
            </p:cNvCxnSpPr>
            <p:nvPr/>
          </p:nvCxnSpPr>
          <p:spPr>
            <a:xfrm>
              <a:off x="2893671" y="1555721"/>
              <a:ext cx="133021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9" name="Straight Connector 7">
              <a:extLst>
                <a:ext uri="{FF2B5EF4-FFF2-40B4-BE49-F238E27FC236}">
                  <a16:creationId xmlns:a16="http://schemas.microsoft.com/office/drawing/2014/main" id="{40A5FB2C-F8CA-4563-82EE-55A0F46BDD59}"/>
                </a:ext>
              </a:extLst>
            </p:cNvPr>
            <p:cNvCxnSpPr>
              <a:cxnSpLocks/>
            </p:cNvCxnSpPr>
            <p:nvPr/>
          </p:nvCxnSpPr>
          <p:spPr>
            <a:xfrm>
              <a:off x="3611301" y="19560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9">
              <a:extLst>
                <a:ext uri="{FF2B5EF4-FFF2-40B4-BE49-F238E27FC236}">
                  <a16:creationId xmlns:a16="http://schemas.microsoft.com/office/drawing/2014/main" id="{E0EA6AE0-543F-4614-8322-5C3F51613052}"/>
                </a:ext>
              </a:extLst>
            </p:cNvPr>
            <p:cNvCxnSpPr>
              <a:cxnSpLocks/>
            </p:cNvCxnSpPr>
            <p:nvPr/>
          </p:nvCxnSpPr>
          <p:spPr>
            <a:xfrm>
              <a:off x="2893671" y="4496522"/>
              <a:ext cx="1330216"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7">
              <a:extLst>
                <a:ext uri="{FF2B5EF4-FFF2-40B4-BE49-F238E27FC236}">
                  <a16:creationId xmlns:a16="http://schemas.microsoft.com/office/drawing/2014/main" id="{8CD0A352-A6F3-4E66-BC9F-58D06C51A0BF}"/>
                </a:ext>
              </a:extLst>
            </p:cNvPr>
            <p:cNvCxnSpPr>
              <a:cxnSpLocks/>
            </p:cNvCxnSpPr>
            <p:nvPr/>
          </p:nvCxnSpPr>
          <p:spPr>
            <a:xfrm>
              <a:off x="3604951" y="40739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27">
              <a:extLst>
                <a:ext uri="{FF2B5EF4-FFF2-40B4-BE49-F238E27FC236}">
                  <a16:creationId xmlns:a16="http://schemas.microsoft.com/office/drawing/2014/main" id="{E0B89133-9A61-4552-B381-D65526E3E9F9}"/>
                </a:ext>
              </a:extLst>
            </p:cNvPr>
            <p:cNvCxnSpPr>
              <a:cxnSpLocks/>
            </p:cNvCxnSpPr>
            <p:nvPr/>
          </p:nvCxnSpPr>
          <p:spPr>
            <a:xfrm flipH="1">
              <a:off x="3611300" y="1948427"/>
              <a:ext cx="23203" cy="213861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7">
              <a:extLst>
                <a:ext uri="{FF2B5EF4-FFF2-40B4-BE49-F238E27FC236}">
                  <a16:creationId xmlns:a16="http://schemas.microsoft.com/office/drawing/2014/main" id="{0B5A640B-2A1E-4A84-BDC2-AC5865B4D7BF}"/>
                </a:ext>
              </a:extLst>
            </p:cNvPr>
            <p:cNvCxnSpPr>
              <a:cxnSpLocks/>
            </p:cNvCxnSpPr>
            <p:nvPr/>
          </p:nvCxnSpPr>
          <p:spPr>
            <a:xfrm>
              <a:off x="3010315" y="2982802"/>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FADA6DA0-CD8B-450B-9ED3-C963986229F5}"/>
              </a:ext>
            </a:extLst>
          </p:cNvPr>
          <p:cNvSpPr/>
          <p:nvPr/>
        </p:nvSpPr>
        <p:spPr>
          <a:xfrm>
            <a:off x="2050606" y="5282044"/>
            <a:ext cx="2223237" cy="523220"/>
          </a:xfrm>
          <a:prstGeom prst="rect">
            <a:avLst/>
          </a:prstGeom>
        </p:spPr>
        <p:txBody>
          <a:bodyPr wrap="none">
            <a:spAutoFit/>
          </a:bodyPr>
          <a:lstStyle/>
          <a:p>
            <a:r>
              <a:rPr lang="en-US" altLang="zh-CN" sz="2800" dirty="0"/>
              <a:t>Gated D Latch</a:t>
            </a:r>
            <a:endParaRPr lang="zh-CN" altLang="en-US" sz="2800" dirty="0"/>
          </a:p>
        </p:txBody>
      </p:sp>
      <p:sp>
        <p:nvSpPr>
          <p:cNvPr id="51" name="文本框 133">
            <a:extLst>
              <a:ext uri="{FF2B5EF4-FFF2-40B4-BE49-F238E27FC236}">
                <a16:creationId xmlns:a16="http://schemas.microsoft.com/office/drawing/2014/main" id="{CC48493E-E8DF-4219-BEBB-5C566F9BAC5B}"/>
              </a:ext>
            </a:extLst>
          </p:cNvPr>
          <p:cNvSpPr txBox="1"/>
          <p:nvPr/>
        </p:nvSpPr>
        <p:spPr>
          <a:xfrm>
            <a:off x="7206594" y="5282044"/>
            <a:ext cx="2552700" cy="523220"/>
          </a:xfrm>
          <a:prstGeom prst="rect">
            <a:avLst/>
          </a:prstGeom>
          <a:noFill/>
        </p:spPr>
        <p:txBody>
          <a:bodyPr wrap="square" rtlCol="0">
            <a:spAutoFit/>
          </a:bodyPr>
          <a:lstStyle/>
          <a:p>
            <a:r>
              <a:rPr lang="en-US" altLang="zh-CN" sz="2800" dirty="0"/>
              <a:t>Gated SR Latch</a:t>
            </a:r>
            <a:endParaRPr lang="zh-CN" altLang="en-US" sz="2800" dirty="0"/>
          </a:p>
        </p:txBody>
      </p:sp>
      <p:sp>
        <p:nvSpPr>
          <p:cNvPr id="52" name="Title 1">
            <a:extLst>
              <a:ext uri="{FF2B5EF4-FFF2-40B4-BE49-F238E27FC236}">
                <a16:creationId xmlns:a16="http://schemas.microsoft.com/office/drawing/2014/main" id="{65B46D78-F2F9-4F35-BB15-8704FE6E2F64}"/>
              </a:ext>
            </a:extLst>
          </p:cNvPr>
          <p:cNvSpPr>
            <a:spLocks noGrp="1"/>
          </p:cNvSpPr>
          <p:nvPr>
            <p:ph type="title"/>
          </p:nvPr>
        </p:nvSpPr>
        <p:spPr>
          <a:xfrm>
            <a:off x="609600" y="274638"/>
            <a:ext cx="10972800" cy="922114"/>
          </a:xfrm>
        </p:spPr>
        <p:txBody>
          <a:bodyPr/>
          <a:lstStyle/>
          <a:p>
            <a:r>
              <a:rPr lang="en-HK" dirty="0"/>
              <a:t>D </a:t>
            </a:r>
            <a:r>
              <a:rPr lang="en-US" altLang="zh-CN" dirty="0"/>
              <a:t>Flip-Flop</a:t>
            </a:r>
            <a:endParaRPr lang="en-HK" dirty="0"/>
          </a:p>
        </p:txBody>
      </p:sp>
    </p:spTree>
    <p:extLst>
      <p:ext uri="{BB962C8B-B14F-4D97-AF65-F5344CB8AC3E}">
        <p14:creationId xmlns:p14="http://schemas.microsoft.com/office/powerpoint/2010/main" val="125297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1"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id="{8A0EA980-6044-4C41-A535-19F94E304048}"/>
              </a:ext>
            </a:extLst>
          </p:cNvPr>
          <p:cNvGrpSpPr/>
          <p:nvPr/>
        </p:nvGrpSpPr>
        <p:grpSpPr>
          <a:xfrm>
            <a:off x="944768" y="1974675"/>
            <a:ext cx="4879606" cy="3698978"/>
            <a:chOff x="2893671" y="945613"/>
            <a:chExt cx="6171445" cy="4570262"/>
          </a:xfrm>
        </p:grpSpPr>
        <p:pic>
          <p:nvPicPr>
            <p:cNvPr id="67" name="图形 66">
              <a:extLst>
                <a:ext uri="{FF2B5EF4-FFF2-40B4-BE49-F238E27FC236}">
                  <a16:creationId xmlns:a16="http://schemas.microsoft.com/office/drawing/2014/main" id="{7BC203B8-BD4A-4A10-9827-FFFD9080CB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2471" y="3475342"/>
              <a:ext cx="2448640" cy="2040533"/>
            </a:xfrm>
            <a:prstGeom prst="rect">
              <a:avLst/>
            </a:prstGeom>
          </p:spPr>
        </p:pic>
        <p:pic>
          <p:nvPicPr>
            <p:cNvPr id="68" name="图形 67">
              <a:extLst>
                <a:ext uri="{FF2B5EF4-FFF2-40B4-BE49-F238E27FC236}">
                  <a16:creationId xmlns:a16="http://schemas.microsoft.com/office/drawing/2014/main" id="{24798D3C-590D-4F81-9B16-944C68E5FE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6037" y="945613"/>
              <a:ext cx="2448640" cy="2040533"/>
            </a:xfrm>
            <a:prstGeom prst="rect">
              <a:avLst/>
            </a:prstGeom>
          </p:spPr>
        </p:pic>
        <p:cxnSp>
          <p:nvCxnSpPr>
            <p:cNvPr id="69" name="Straight Connector 11">
              <a:extLst>
                <a:ext uri="{FF2B5EF4-FFF2-40B4-BE49-F238E27FC236}">
                  <a16:creationId xmlns:a16="http://schemas.microsoft.com/office/drawing/2014/main" id="{B4E9A4E6-B4CA-4C43-98CA-F3D2AC796538}"/>
                </a:ext>
              </a:extLst>
            </p:cNvPr>
            <p:cNvCxnSpPr>
              <a:cxnSpLocks/>
            </p:cNvCxnSpPr>
            <p:nvPr/>
          </p:nvCxnSpPr>
          <p:spPr>
            <a:xfrm>
              <a:off x="5766744" y="217953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13">
              <a:extLst>
                <a:ext uri="{FF2B5EF4-FFF2-40B4-BE49-F238E27FC236}">
                  <a16:creationId xmlns:a16="http://schemas.microsoft.com/office/drawing/2014/main" id="{A829617F-08BB-46E0-BD7C-3F7619EA0606}"/>
                </a:ext>
              </a:extLst>
            </p:cNvPr>
            <p:cNvCxnSpPr>
              <a:cxnSpLocks/>
            </p:cNvCxnSpPr>
            <p:nvPr/>
          </p:nvCxnSpPr>
          <p:spPr>
            <a:xfrm>
              <a:off x="5755877" y="2631102"/>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20">
              <a:extLst>
                <a:ext uri="{FF2B5EF4-FFF2-40B4-BE49-F238E27FC236}">
                  <a16:creationId xmlns:a16="http://schemas.microsoft.com/office/drawing/2014/main" id="{D3401D53-1AA2-425C-9887-B91ED301EA25}"/>
                </a:ext>
              </a:extLst>
            </p:cNvPr>
            <p:cNvCxnSpPr>
              <a:cxnSpLocks/>
            </p:cNvCxnSpPr>
            <p:nvPr/>
          </p:nvCxnSpPr>
          <p:spPr>
            <a:xfrm>
              <a:off x="8470791" y="3696720"/>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23">
              <a:extLst>
                <a:ext uri="{FF2B5EF4-FFF2-40B4-BE49-F238E27FC236}">
                  <a16:creationId xmlns:a16="http://schemas.microsoft.com/office/drawing/2014/main" id="{50B0D4CE-A876-439A-949E-F76576670713}"/>
                </a:ext>
              </a:extLst>
            </p:cNvPr>
            <p:cNvCxnSpPr>
              <a:cxnSpLocks/>
            </p:cNvCxnSpPr>
            <p:nvPr/>
          </p:nvCxnSpPr>
          <p:spPr>
            <a:xfrm>
              <a:off x="5778180" y="341192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24">
              <a:extLst>
                <a:ext uri="{FF2B5EF4-FFF2-40B4-BE49-F238E27FC236}">
                  <a16:creationId xmlns:a16="http://schemas.microsoft.com/office/drawing/2014/main" id="{4E068D04-02CF-486C-AD5E-1B1E571893D7}"/>
                </a:ext>
              </a:extLst>
            </p:cNvPr>
            <p:cNvCxnSpPr>
              <a:cxnSpLocks/>
            </p:cNvCxnSpPr>
            <p:nvPr/>
          </p:nvCxnSpPr>
          <p:spPr>
            <a:xfrm flipV="1">
              <a:off x="5777612" y="2427768"/>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27">
              <a:extLst>
                <a:ext uri="{FF2B5EF4-FFF2-40B4-BE49-F238E27FC236}">
                  <a16:creationId xmlns:a16="http://schemas.microsoft.com/office/drawing/2014/main" id="{B8CC8B4A-B268-463A-AC49-4F7B88B05F3F}"/>
                </a:ext>
              </a:extLst>
            </p:cNvPr>
            <p:cNvCxnSpPr>
              <a:cxnSpLocks/>
            </p:cNvCxnSpPr>
            <p:nvPr/>
          </p:nvCxnSpPr>
          <p:spPr>
            <a:xfrm>
              <a:off x="8470791" y="1977455"/>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pic>
          <p:nvPicPr>
            <p:cNvPr id="80" name="图形 79">
              <a:extLst>
                <a:ext uri="{FF2B5EF4-FFF2-40B4-BE49-F238E27FC236}">
                  <a16:creationId xmlns:a16="http://schemas.microsoft.com/office/drawing/2014/main" id="{4588CB86-F9BB-4FBA-ABC5-CAA2DF580F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1151433"/>
              <a:ext cx="2448640" cy="2040534"/>
            </a:xfrm>
            <a:prstGeom prst="rect">
              <a:avLst/>
            </a:prstGeom>
          </p:spPr>
        </p:pic>
        <p:pic>
          <p:nvPicPr>
            <p:cNvPr id="81" name="图形 80">
              <a:extLst>
                <a:ext uri="{FF2B5EF4-FFF2-40B4-BE49-F238E27FC236}">
                  <a16:creationId xmlns:a16="http://schemas.microsoft.com/office/drawing/2014/main" id="{D9286AA3-D31D-46E4-9D2B-0200B89B6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3273342"/>
              <a:ext cx="2448640" cy="2040533"/>
            </a:xfrm>
            <a:prstGeom prst="rect">
              <a:avLst/>
            </a:prstGeom>
          </p:spPr>
        </p:pic>
        <p:cxnSp>
          <p:nvCxnSpPr>
            <p:cNvPr id="82" name="Straight Connector 8">
              <a:extLst>
                <a:ext uri="{FF2B5EF4-FFF2-40B4-BE49-F238E27FC236}">
                  <a16:creationId xmlns:a16="http://schemas.microsoft.com/office/drawing/2014/main" id="{1895C41A-EAC8-450D-86EA-02F97F89D530}"/>
                </a:ext>
              </a:extLst>
            </p:cNvPr>
            <p:cNvCxnSpPr>
              <a:cxnSpLocks/>
            </p:cNvCxnSpPr>
            <p:nvPr/>
          </p:nvCxnSpPr>
          <p:spPr>
            <a:xfrm>
              <a:off x="5291430" y="1759945"/>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9">
              <a:extLst>
                <a:ext uri="{FF2B5EF4-FFF2-40B4-BE49-F238E27FC236}">
                  <a16:creationId xmlns:a16="http://schemas.microsoft.com/office/drawing/2014/main" id="{E1E31533-108B-45C9-96FC-3FD720BD539E}"/>
                </a:ext>
              </a:extLst>
            </p:cNvPr>
            <p:cNvCxnSpPr>
              <a:cxnSpLocks/>
            </p:cNvCxnSpPr>
            <p:nvPr/>
          </p:nvCxnSpPr>
          <p:spPr>
            <a:xfrm flipV="1">
              <a:off x="5740400" y="2166998"/>
              <a:ext cx="986697" cy="470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18">
              <a:extLst>
                <a:ext uri="{FF2B5EF4-FFF2-40B4-BE49-F238E27FC236}">
                  <a16:creationId xmlns:a16="http://schemas.microsoft.com/office/drawing/2014/main" id="{D1D655B1-1A7F-4CA5-B0F9-B51FB5E343E1}"/>
                </a:ext>
              </a:extLst>
            </p:cNvPr>
            <p:cNvCxnSpPr>
              <a:cxnSpLocks/>
            </p:cNvCxnSpPr>
            <p:nvPr/>
          </p:nvCxnSpPr>
          <p:spPr>
            <a:xfrm flipV="1">
              <a:off x="5758553" y="3881769"/>
              <a:ext cx="968544" cy="302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Connector 19">
              <a:extLst>
                <a:ext uri="{FF2B5EF4-FFF2-40B4-BE49-F238E27FC236}">
                  <a16:creationId xmlns:a16="http://schemas.microsoft.com/office/drawing/2014/main" id="{D6945085-95D7-49BF-B911-1D4F57EC23FF}"/>
                </a:ext>
              </a:extLst>
            </p:cNvPr>
            <p:cNvCxnSpPr>
              <a:cxnSpLocks/>
            </p:cNvCxnSpPr>
            <p:nvPr/>
          </p:nvCxnSpPr>
          <p:spPr>
            <a:xfrm flipV="1">
              <a:off x="5297866" y="4284464"/>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17">
              <a:extLst>
                <a:ext uri="{FF2B5EF4-FFF2-40B4-BE49-F238E27FC236}">
                  <a16:creationId xmlns:a16="http://schemas.microsoft.com/office/drawing/2014/main" id="{296B487A-A9EF-4771-9A90-6451D56AA218}"/>
                </a:ext>
              </a:extLst>
            </p:cNvPr>
            <p:cNvCxnSpPr>
              <a:cxnSpLocks/>
            </p:cNvCxnSpPr>
            <p:nvPr/>
          </p:nvCxnSpPr>
          <p:spPr>
            <a:xfrm>
              <a:off x="7779415" y="4085224"/>
              <a:ext cx="120161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7">
              <a:extLst>
                <a:ext uri="{FF2B5EF4-FFF2-40B4-BE49-F238E27FC236}">
                  <a16:creationId xmlns:a16="http://schemas.microsoft.com/office/drawing/2014/main" id="{A9C7B75D-72D1-47E0-B43F-919C42DA5DCB}"/>
                </a:ext>
              </a:extLst>
            </p:cNvPr>
            <p:cNvCxnSpPr>
              <a:cxnSpLocks/>
            </p:cNvCxnSpPr>
            <p:nvPr/>
          </p:nvCxnSpPr>
          <p:spPr>
            <a:xfrm>
              <a:off x="7779415" y="1961324"/>
              <a:ext cx="1285701"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9">
              <a:extLst>
                <a:ext uri="{FF2B5EF4-FFF2-40B4-BE49-F238E27FC236}">
                  <a16:creationId xmlns:a16="http://schemas.microsoft.com/office/drawing/2014/main" id="{841B3DAB-44F7-4B51-98A7-45BB8A726422}"/>
                </a:ext>
              </a:extLst>
            </p:cNvPr>
            <p:cNvCxnSpPr>
              <a:cxnSpLocks/>
            </p:cNvCxnSpPr>
            <p:nvPr/>
          </p:nvCxnSpPr>
          <p:spPr>
            <a:xfrm>
              <a:off x="2893671" y="1555721"/>
              <a:ext cx="133021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7">
              <a:extLst>
                <a:ext uri="{FF2B5EF4-FFF2-40B4-BE49-F238E27FC236}">
                  <a16:creationId xmlns:a16="http://schemas.microsoft.com/office/drawing/2014/main" id="{8BA4164A-9A5E-4642-BB15-6E508E685A70}"/>
                </a:ext>
              </a:extLst>
            </p:cNvPr>
            <p:cNvCxnSpPr>
              <a:cxnSpLocks/>
            </p:cNvCxnSpPr>
            <p:nvPr/>
          </p:nvCxnSpPr>
          <p:spPr>
            <a:xfrm>
              <a:off x="3316037" y="1959530"/>
              <a:ext cx="907850" cy="4536"/>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0" name="Straight Connector 9">
              <a:extLst>
                <a:ext uri="{FF2B5EF4-FFF2-40B4-BE49-F238E27FC236}">
                  <a16:creationId xmlns:a16="http://schemas.microsoft.com/office/drawing/2014/main" id="{BF84613F-A8D8-4D05-BCD1-AAF89001B2BF}"/>
                </a:ext>
              </a:extLst>
            </p:cNvPr>
            <p:cNvCxnSpPr>
              <a:cxnSpLocks/>
            </p:cNvCxnSpPr>
            <p:nvPr/>
          </p:nvCxnSpPr>
          <p:spPr>
            <a:xfrm>
              <a:off x="2893671" y="4496522"/>
              <a:ext cx="133021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Straight Connector 7">
              <a:extLst>
                <a:ext uri="{FF2B5EF4-FFF2-40B4-BE49-F238E27FC236}">
                  <a16:creationId xmlns:a16="http://schemas.microsoft.com/office/drawing/2014/main" id="{9A3083B5-5DA5-43C5-947F-26EDEFE84706}"/>
                </a:ext>
              </a:extLst>
            </p:cNvPr>
            <p:cNvCxnSpPr>
              <a:cxnSpLocks/>
            </p:cNvCxnSpPr>
            <p:nvPr/>
          </p:nvCxnSpPr>
          <p:spPr>
            <a:xfrm>
              <a:off x="3604951" y="40739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27">
              <a:extLst>
                <a:ext uri="{FF2B5EF4-FFF2-40B4-BE49-F238E27FC236}">
                  <a16:creationId xmlns:a16="http://schemas.microsoft.com/office/drawing/2014/main" id="{3B40AB22-CCEC-477C-A074-B451AA59F8BF}"/>
                </a:ext>
              </a:extLst>
            </p:cNvPr>
            <p:cNvCxnSpPr>
              <a:cxnSpLocks/>
              <a:endCxn id="67" idx="1"/>
            </p:cNvCxnSpPr>
            <p:nvPr/>
          </p:nvCxnSpPr>
          <p:spPr>
            <a:xfrm>
              <a:off x="3316488" y="1945863"/>
              <a:ext cx="5983" cy="25497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Connector 11">
              <a:extLst>
                <a:ext uri="{FF2B5EF4-FFF2-40B4-BE49-F238E27FC236}">
                  <a16:creationId xmlns:a16="http://schemas.microsoft.com/office/drawing/2014/main" id="{DBCEEC33-D632-44A6-9EF6-F19FE470E0FD}"/>
                </a:ext>
              </a:extLst>
            </p:cNvPr>
            <p:cNvCxnSpPr>
              <a:cxnSpLocks/>
            </p:cNvCxnSpPr>
            <p:nvPr/>
          </p:nvCxnSpPr>
          <p:spPr>
            <a:xfrm>
              <a:off x="3611301" y="3647452"/>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24">
              <a:extLst>
                <a:ext uri="{FF2B5EF4-FFF2-40B4-BE49-F238E27FC236}">
                  <a16:creationId xmlns:a16="http://schemas.microsoft.com/office/drawing/2014/main" id="{71CD683C-FFFF-4DA8-A84B-C14D78447057}"/>
                </a:ext>
              </a:extLst>
            </p:cNvPr>
            <p:cNvCxnSpPr>
              <a:cxnSpLocks/>
            </p:cNvCxnSpPr>
            <p:nvPr/>
          </p:nvCxnSpPr>
          <p:spPr>
            <a:xfrm flipV="1">
              <a:off x="3592568" y="2185322"/>
              <a:ext cx="1874478" cy="146213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11">
              <a:extLst>
                <a:ext uri="{FF2B5EF4-FFF2-40B4-BE49-F238E27FC236}">
                  <a16:creationId xmlns:a16="http://schemas.microsoft.com/office/drawing/2014/main" id="{7D3CB92E-51C7-445D-BF42-A5BA83B1E5C4}"/>
                </a:ext>
              </a:extLst>
            </p:cNvPr>
            <p:cNvCxnSpPr>
              <a:cxnSpLocks/>
            </p:cNvCxnSpPr>
            <p:nvPr/>
          </p:nvCxnSpPr>
          <p:spPr>
            <a:xfrm>
              <a:off x="5460696" y="1759945"/>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DB1D07A2-36B3-4C6E-8614-FC02B5E5891B}"/>
              </a:ext>
            </a:extLst>
          </p:cNvPr>
          <p:cNvGrpSpPr/>
          <p:nvPr/>
        </p:nvGrpSpPr>
        <p:grpSpPr>
          <a:xfrm>
            <a:off x="5752211" y="1826861"/>
            <a:ext cx="5294777" cy="3978403"/>
            <a:chOff x="2478154" y="945613"/>
            <a:chExt cx="6586962" cy="4570262"/>
          </a:xfrm>
        </p:grpSpPr>
        <p:pic>
          <p:nvPicPr>
            <p:cNvPr id="97" name="图形 96">
              <a:extLst>
                <a:ext uri="{FF2B5EF4-FFF2-40B4-BE49-F238E27FC236}">
                  <a16:creationId xmlns:a16="http://schemas.microsoft.com/office/drawing/2014/main" id="{1AF10F9C-2497-4FF3-9083-F8F8A44591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2471" y="3475342"/>
              <a:ext cx="2448640" cy="2040533"/>
            </a:xfrm>
            <a:prstGeom prst="rect">
              <a:avLst/>
            </a:prstGeom>
          </p:spPr>
        </p:pic>
        <p:pic>
          <p:nvPicPr>
            <p:cNvPr id="98" name="图形 97">
              <a:extLst>
                <a:ext uri="{FF2B5EF4-FFF2-40B4-BE49-F238E27FC236}">
                  <a16:creationId xmlns:a16="http://schemas.microsoft.com/office/drawing/2014/main" id="{B50FBEC4-2913-4315-991F-825721C6F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6037" y="945613"/>
              <a:ext cx="2448640" cy="2040533"/>
            </a:xfrm>
            <a:prstGeom prst="rect">
              <a:avLst/>
            </a:prstGeom>
          </p:spPr>
        </p:pic>
        <p:cxnSp>
          <p:nvCxnSpPr>
            <p:cNvPr id="99" name="Straight Connector 11">
              <a:extLst>
                <a:ext uri="{FF2B5EF4-FFF2-40B4-BE49-F238E27FC236}">
                  <a16:creationId xmlns:a16="http://schemas.microsoft.com/office/drawing/2014/main" id="{8F02DCEB-14AF-4561-B1A6-8271C8483816}"/>
                </a:ext>
              </a:extLst>
            </p:cNvPr>
            <p:cNvCxnSpPr>
              <a:cxnSpLocks/>
            </p:cNvCxnSpPr>
            <p:nvPr/>
          </p:nvCxnSpPr>
          <p:spPr>
            <a:xfrm>
              <a:off x="5766744" y="217953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13">
              <a:extLst>
                <a:ext uri="{FF2B5EF4-FFF2-40B4-BE49-F238E27FC236}">
                  <a16:creationId xmlns:a16="http://schemas.microsoft.com/office/drawing/2014/main" id="{8798EF94-20C7-491F-888E-89E10DA04E8A}"/>
                </a:ext>
              </a:extLst>
            </p:cNvPr>
            <p:cNvCxnSpPr>
              <a:cxnSpLocks/>
            </p:cNvCxnSpPr>
            <p:nvPr/>
          </p:nvCxnSpPr>
          <p:spPr>
            <a:xfrm>
              <a:off x="5755877" y="2631102"/>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20">
              <a:extLst>
                <a:ext uri="{FF2B5EF4-FFF2-40B4-BE49-F238E27FC236}">
                  <a16:creationId xmlns:a16="http://schemas.microsoft.com/office/drawing/2014/main" id="{D3C683B1-A55D-48AF-9704-5C5BCA2DC923}"/>
                </a:ext>
              </a:extLst>
            </p:cNvPr>
            <p:cNvCxnSpPr>
              <a:cxnSpLocks/>
            </p:cNvCxnSpPr>
            <p:nvPr/>
          </p:nvCxnSpPr>
          <p:spPr>
            <a:xfrm>
              <a:off x="8470791" y="3696720"/>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23">
              <a:extLst>
                <a:ext uri="{FF2B5EF4-FFF2-40B4-BE49-F238E27FC236}">
                  <a16:creationId xmlns:a16="http://schemas.microsoft.com/office/drawing/2014/main" id="{17095FE4-0DE1-46D1-824F-F6917254D209}"/>
                </a:ext>
              </a:extLst>
            </p:cNvPr>
            <p:cNvCxnSpPr>
              <a:cxnSpLocks/>
            </p:cNvCxnSpPr>
            <p:nvPr/>
          </p:nvCxnSpPr>
          <p:spPr>
            <a:xfrm>
              <a:off x="5778180" y="341192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24">
              <a:extLst>
                <a:ext uri="{FF2B5EF4-FFF2-40B4-BE49-F238E27FC236}">
                  <a16:creationId xmlns:a16="http://schemas.microsoft.com/office/drawing/2014/main" id="{B9E789C8-424C-44C1-A69E-EA3CDCCB6B91}"/>
                </a:ext>
              </a:extLst>
            </p:cNvPr>
            <p:cNvCxnSpPr>
              <a:cxnSpLocks/>
            </p:cNvCxnSpPr>
            <p:nvPr/>
          </p:nvCxnSpPr>
          <p:spPr>
            <a:xfrm flipV="1">
              <a:off x="5777612" y="2427768"/>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27">
              <a:extLst>
                <a:ext uri="{FF2B5EF4-FFF2-40B4-BE49-F238E27FC236}">
                  <a16:creationId xmlns:a16="http://schemas.microsoft.com/office/drawing/2014/main" id="{292AB31C-6B24-49C3-B295-8DE59E155D47}"/>
                </a:ext>
              </a:extLst>
            </p:cNvPr>
            <p:cNvCxnSpPr>
              <a:cxnSpLocks/>
            </p:cNvCxnSpPr>
            <p:nvPr/>
          </p:nvCxnSpPr>
          <p:spPr>
            <a:xfrm>
              <a:off x="8470791" y="1977455"/>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pic>
          <p:nvPicPr>
            <p:cNvPr id="110" name="图形 109">
              <a:extLst>
                <a:ext uri="{FF2B5EF4-FFF2-40B4-BE49-F238E27FC236}">
                  <a16:creationId xmlns:a16="http://schemas.microsoft.com/office/drawing/2014/main" id="{B1E2B649-B50C-40FB-996C-15F97D4B2F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1150584"/>
              <a:ext cx="2448640" cy="2040533"/>
            </a:xfrm>
            <a:prstGeom prst="rect">
              <a:avLst/>
            </a:prstGeom>
          </p:spPr>
        </p:pic>
        <p:pic>
          <p:nvPicPr>
            <p:cNvPr id="111" name="图形 110">
              <a:extLst>
                <a:ext uri="{FF2B5EF4-FFF2-40B4-BE49-F238E27FC236}">
                  <a16:creationId xmlns:a16="http://schemas.microsoft.com/office/drawing/2014/main" id="{EC2157FF-92A1-4D4C-91AC-F44A5D49D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3273342"/>
              <a:ext cx="2448640" cy="2040533"/>
            </a:xfrm>
            <a:prstGeom prst="rect">
              <a:avLst/>
            </a:prstGeom>
          </p:spPr>
        </p:pic>
        <p:cxnSp>
          <p:nvCxnSpPr>
            <p:cNvPr id="112" name="Straight Connector 8">
              <a:extLst>
                <a:ext uri="{FF2B5EF4-FFF2-40B4-BE49-F238E27FC236}">
                  <a16:creationId xmlns:a16="http://schemas.microsoft.com/office/drawing/2014/main" id="{19C7EA56-2EEC-444D-B496-F0289A21F66D}"/>
                </a:ext>
              </a:extLst>
            </p:cNvPr>
            <p:cNvCxnSpPr>
              <a:cxnSpLocks/>
            </p:cNvCxnSpPr>
            <p:nvPr/>
          </p:nvCxnSpPr>
          <p:spPr>
            <a:xfrm>
              <a:off x="5291430" y="1759945"/>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9">
              <a:extLst>
                <a:ext uri="{FF2B5EF4-FFF2-40B4-BE49-F238E27FC236}">
                  <a16:creationId xmlns:a16="http://schemas.microsoft.com/office/drawing/2014/main" id="{6978138B-A0D2-43BB-A8C1-ADA54B4E4B4B}"/>
                </a:ext>
              </a:extLst>
            </p:cNvPr>
            <p:cNvCxnSpPr>
              <a:cxnSpLocks/>
            </p:cNvCxnSpPr>
            <p:nvPr/>
          </p:nvCxnSpPr>
          <p:spPr>
            <a:xfrm>
              <a:off x="5755877" y="2157473"/>
              <a:ext cx="971220" cy="158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8">
              <a:extLst>
                <a:ext uri="{FF2B5EF4-FFF2-40B4-BE49-F238E27FC236}">
                  <a16:creationId xmlns:a16="http://schemas.microsoft.com/office/drawing/2014/main" id="{C725906F-ED77-42D4-BD1E-453016AF3DFF}"/>
                </a:ext>
              </a:extLst>
            </p:cNvPr>
            <p:cNvCxnSpPr>
              <a:cxnSpLocks/>
            </p:cNvCxnSpPr>
            <p:nvPr/>
          </p:nvCxnSpPr>
          <p:spPr>
            <a:xfrm flipV="1">
              <a:off x="5758553" y="3881769"/>
              <a:ext cx="968544" cy="302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5" name="Straight Connector 19">
              <a:extLst>
                <a:ext uri="{FF2B5EF4-FFF2-40B4-BE49-F238E27FC236}">
                  <a16:creationId xmlns:a16="http://schemas.microsoft.com/office/drawing/2014/main" id="{973C3354-8748-443C-B5DE-0D12A55E9C5D}"/>
                </a:ext>
              </a:extLst>
            </p:cNvPr>
            <p:cNvCxnSpPr>
              <a:cxnSpLocks/>
            </p:cNvCxnSpPr>
            <p:nvPr/>
          </p:nvCxnSpPr>
          <p:spPr>
            <a:xfrm flipV="1">
              <a:off x="5297866" y="4284464"/>
              <a:ext cx="1429231" cy="1"/>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6" name="Straight Connector 17">
              <a:extLst>
                <a:ext uri="{FF2B5EF4-FFF2-40B4-BE49-F238E27FC236}">
                  <a16:creationId xmlns:a16="http://schemas.microsoft.com/office/drawing/2014/main" id="{075E7DAB-5FC3-48F0-8BC9-AA1881382705}"/>
                </a:ext>
              </a:extLst>
            </p:cNvPr>
            <p:cNvCxnSpPr>
              <a:cxnSpLocks/>
            </p:cNvCxnSpPr>
            <p:nvPr/>
          </p:nvCxnSpPr>
          <p:spPr>
            <a:xfrm>
              <a:off x="7779415" y="4085224"/>
              <a:ext cx="120161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7">
              <a:extLst>
                <a:ext uri="{FF2B5EF4-FFF2-40B4-BE49-F238E27FC236}">
                  <a16:creationId xmlns:a16="http://schemas.microsoft.com/office/drawing/2014/main" id="{20C71F49-6E41-43AA-BECE-55C5764AEE34}"/>
                </a:ext>
              </a:extLst>
            </p:cNvPr>
            <p:cNvCxnSpPr>
              <a:cxnSpLocks/>
            </p:cNvCxnSpPr>
            <p:nvPr/>
          </p:nvCxnSpPr>
          <p:spPr>
            <a:xfrm>
              <a:off x="7779415" y="1961324"/>
              <a:ext cx="1285701"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8" name="Straight Connector 9">
              <a:extLst>
                <a:ext uri="{FF2B5EF4-FFF2-40B4-BE49-F238E27FC236}">
                  <a16:creationId xmlns:a16="http://schemas.microsoft.com/office/drawing/2014/main" id="{A569F933-C31A-4B26-82CE-A51C1ECC5208}"/>
                </a:ext>
              </a:extLst>
            </p:cNvPr>
            <p:cNvCxnSpPr>
              <a:cxnSpLocks/>
            </p:cNvCxnSpPr>
            <p:nvPr/>
          </p:nvCxnSpPr>
          <p:spPr>
            <a:xfrm>
              <a:off x="2567929" y="1555721"/>
              <a:ext cx="1655958"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9" name="Straight Connector 7">
              <a:extLst>
                <a:ext uri="{FF2B5EF4-FFF2-40B4-BE49-F238E27FC236}">
                  <a16:creationId xmlns:a16="http://schemas.microsoft.com/office/drawing/2014/main" id="{40A5FB2C-F8CA-4563-82EE-55A0F46BDD59}"/>
                </a:ext>
              </a:extLst>
            </p:cNvPr>
            <p:cNvCxnSpPr>
              <a:cxnSpLocks/>
            </p:cNvCxnSpPr>
            <p:nvPr/>
          </p:nvCxnSpPr>
          <p:spPr>
            <a:xfrm>
              <a:off x="3611301" y="19560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9">
              <a:extLst>
                <a:ext uri="{FF2B5EF4-FFF2-40B4-BE49-F238E27FC236}">
                  <a16:creationId xmlns:a16="http://schemas.microsoft.com/office/drawing/2014/main" id="{E0EA6AE0-543F-4614-8322-5C3F51613052}"/>
                </a:ext>
              </a:extLst>
            </p:cNvPr>
            <p:cNvCxnSpPr>
              <a:cxnSpLocks/>
            </p:cNvCxnSpPr>
            <p:nvPr/>
          </p:nvCxnSpPr>
          <p:spPr>
            <a:xfrm>
              <a:off x="2478154" y="4479741"/>
              <a:ext cx="1745732" cy="1678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7">
              <a:extLst>
                <a:ext uri="{FF2B5EF4-FFF2-40B4-BE49-F238E27FC236}">
                  <a16:creationId xmlns:a16="http://schemas.microsoft.com/office/drawing/2014/main" id="{8CD0A352-A6F3-4E66-BC9F-58D06C51A0BF}"/>
                </a:ext>
              </a:extLst>
            </p:cNvPr>
            <p:cNvCxnSpPr>
              <a:cxnSpLocks/>
            </p:cNvCxnSpPr>
            <p:nvPr/>
          </p:nvCxnSpPr>
          <p:spPr>
            <a:xfrm>
              <a:off x="3604951" y="40739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27">
              <a:extLst>
                <a:ext uri="{FF2B5EF4-FFF2-40B4-BE49-F238E27FC236}">
                  <a16:creationId xmlns:a16="http://schemas.microsoft.com/office/drawing/2014/main" id="{E0B89133-9A61-4552-B381-D65526E3E9F9}"/>
                </a:ext>
              </a:extLst>
            </p:cNvPr>
            <p:cNvCxnSpPr>
              <a:cxnSpLocks/>
            </p:cNvCxnSpPr>
            <p:nvPr/>
          </p:nvCxnSpPr>
          <p:spPr>
            <a:xfrm flipH="1">
              <a:off x="3611300" y="1948427"/>
              <a:ext cx="23203" cy="213861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7">
              <a:extLst>
                <a:ext uri="{FF2B5EF4-FFF2-40B4-BE49-F238E27FC236}">
                  <a16:creationId xmlns:a16="http://schemas.microsoft.com/office/drawing/2014/main" id="{0B5A640B-2A1E-4A84-BDC2-AC5865B4D7BF}"/>
                </a:ext>
              </a:extLst>
            </p:cNvPr>
            <p:cNvCxnSpPr>
              <a:cxnSpLocks/>
            </p:cNvCxnSpPr>
            <p:nvPr/>
          </p:nvCxnSpPr>
          <p:spPr>
            <a:xfrm>
              <a:off x="3010315" y="2982802"/>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23">
            <a:extLst>
              <a:ext uri="{FF2B5EF4-FFF2-40B4-BE49-F238E27FC236}">
                <a16:creationId xmlns:a16="http://schemas.microsoft.com/office/drawing/2014/main" id="{A106D74A-3DDB-4BE4-8985-E270486295F6}"/>
              </a:ext>
            </a:extLst>
          </p:cNvPr>
          <p:cNvCxnSpPr>
            <a:cxnSpLocks/>
          </p:cNvCxnSpPr>
          <p:nvPr/>
        </p:nvCxnSpPr>
        <p:spPr>
          <a:xfrm>
            <a:off x="5824374" y="2357959"/>
            <a:ext cx="0" cy="456421"/>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Straight Connector 11">
            <a:extLst>
              <a:ext uri="{FF2B5EF4-FFF2-40B4-BE49-F238E27FC236}">
                <a16:creationId xmlns:a16="http://schemas.microsoft.com/office/drawing/2014/main" id="{2B9E3576-3113-4CC0-87F9-00781726A3DE}"/>
              </a:ext>
            </a:extLst>
          </p:cNvPr>
          <p:cNvCxnSpPr>
            <a:cxnSpLocks/>
          </p:cNvCxnSpPr>
          <p:nvPr/>
        </p:nvCxnSpPr>
        <p:spPr>
          <a:xfrm flipH="1">
            <a:off x="5752211" y="4506659"/>
            <a:ext cx="5682" cy="39665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58" name="Rectangle 28">
            <a:extLst>
              <a:ext uri="{FF2B5EF4-FFF2-40B4-BE49-F238E27FC236}">
                <a16:creationId xmlns:a16="http://schemas.microsoft.com/office/drawing/2014/main" id="{B95CE2A7-7C36-472C-9A75-4424F89BBE43}"/>
              </a:ext>
            </a:extLst>
          </p:cNvPr>
          <p:cNvSpPr/>
          <p:nvPr/>
        </p:nvSpPr>
        <p:spPr>
          <a:xfrm>
            <a:off x="479376" y="4674016"/>
            <a:ext cx="526106" cy="369332"/>
          </a:xfrm>
          <a:prstGeom prst="rect">
            <a:avLst/>
          </a:prstGeom>
        </p:spPr>
        <p:txBody>
          <a:bodyPr wrap="none">
            <a:spAutoFit/>
          </a:bodyPr>
          <a:lstStyle/>
          <a:p>
            <a:r>
              <a:rPr lang="en-HK" dirty="0"/>
              <a:t>CLK</a:t>
            </a:r>
          </a:p>
        </p:txBody>
      </p:sp>
      <p:sp>
        <p:nvSpPr>
          <p:cNvPr id="59" name="Rectangle 29">
            <a:extLst>
              <a:ext uri="{FF2B5EF4-FFF2-40B4-BE49-F238E27FC236}">
                <a16:creationId xmlns:a16="http://schemas.microsoft.com/office/drawing/2014/main" id="{38BC1CE1-33B6-4C5F-8495-9EC012B291ED}"/>
              </a:ext>
            </a:extLst>
          </p:cNvPr>
          <p:cNvSpPr/>
          <p:nvPr/>
        </p:nvSpPr>
        <p:spPr>
          <a:xfrm>
            <a:off x="503665" y="2236813"/>
            <a:ext cx="258815" cy="298922"/>
          </a:xfrm>
          <a:prstGeom prst="rect">
            <a:avLst/>
          </a:prstGeom>
        </p:spPr>
        <p:txBody>
          <a:bodyPr wrap="none">
            <a:spAutoFit/>
          </a:bodyPr>
          <a:lstStyle/>
          <a:p>
            <a:r>
              <a:rPr lang="en-HK" dirty="0"/>
              <a:t>D</a:t>
            </a:r>
          </a:p>
        </p:txBody>
      </p:sp>
      <p:sp>
        <p:nvSpPr>
          <p:cNvPr id="60" name="Rectangle 30">
            <a:extLst>
              <a:ext uri="{FF2B5EF4-FFF2-40B4-BE49-F238E27FC236}">
                <a16:creationId xmlns:a16="http://schemas.microsoft.com/office/drawing/2014/main" id="{9C001231-EFC6-400A-9D85-44345BE513E9}"/>
              </a:ext>
            </a:extLst>
          </p:cNvPr>
          <p:cNvSpPr/>
          <p:nvPr/>
        </p:nvSpPr>
        <p:spPr>
          <a:xfrm>
            <a:off x="11024375" y="2465848"/>
            <a:ext cx="445714" cy="481278"/>
          </a:xfrm>
          <a:prstGeom prst="rect">
            <a:avLst/>
          </a:prstGeom>
        </p:spPr>
        <p:txBody>
          <a:bodyPr wrap="none">
            <a:spAutoFit/>
          </a:bodyPr>
          <a:lstStyle/>
          <a:p>
            <a:r>
              <a:rPr lang="en-HK" dirty="0"/>
              <a:t>Q</a:t>
            </a:r>
          </a:p>
        </p:txBody>
      </p:sp>
      <p:sp>
        <p:nvSpPr>
          <p:cNvPr id="61" name="Rectangle 31">
            <a:extLst>
              <a:ext uri="{FF2B5EF4-FFF2-40B4-BE49-F238E27FC236}">
                <a16:creationId xmlns:a16="http://schemas.microsoft.com/office/drawing/2014/main" id="{B3C02F34-8B9C-495A-A205-A7F2999322EC}"/>
              </a:ext>
            </a:extLst>
          </p:cNvPr>
          <p:cNvSpPr/>
          <p:nvPr/>
        </p:nvSpPr>
        <p:spPr>
          <a:xfrm>
            <a:off x="11046988" y="4464346"/>
            <a:ext cx="445714" cy="481278"/>
          </a:xfrm>
          <a:prstGeom prst="rect">
            <a:avLst/>
          </a:prstGeom>
        </p:spPr>
        <p:txBody>
          <a:bodyPr wrap="none">
            <a:spAutoFit/>
          </a:bodyPr>
          <a:lstStyle/>
          <a:p>
            <a:r>
              <a:rPr lang="en-HK" dirty="0"/>
              <a:t>Q</a:t>
            </a:r>
          </a:p>
        </p:txBody>
      </p:sp>
      <p:sp>
        <p:nvSpPr>
          <p:cNvPr id="62" name="Rectangle 32">
            <a:extLst>
              <a:ext uri="{FF2B5EF4-FFF2-40B4-BE49-F238E27FC236}">
                <a16:creationId xmlns:a16="http://schemas.microsoft.com/office/drawing/2014/main" id="{294529FF-2545-4F4B-A99B-BD23CB4E3978}"/>
              </a:ext>
            </a:extLst>
          </p:cNvPr>
          <p:cNvSpPr/>
          <p:nvPr/>
        </p:nvSpPr>
        <p:spPr>
          <a:xfrm>
            <a:off x="11076751" y="4242261"/>
            <a:ext cx="393338" cy="733315"/>
          </a:xfrm>
          <a:prstGeom prst="rect">
            <a:avLst/>
          </a:prstGeom>
        </p:spPr>
        <p:txBody>
          <a:bodyPr wrap="none">
            <a:spAutoFit/>
          </a:bodyPr>
          <a:lstStyle/>
          <a:p>
            <a:r>
              <a:rPr lang="en-HK" sz="2800" dirty="0"/>
              <a:t>-</a:t>
            </a:r>
          </a:p>
        </p:txBody>
      </p:sp>
      <p:sp>
        <p:nvSpPr>
          <p:cNvPr id="57" name="Title 1">
            <a:extLst>
              <a:ext uri="{FF2B5EF4-FFF2-40B4-BE49-F238E27FC236}">
                <a16:creationId xmlns:a16="http://schemas.microsoft.com/office/drawing/2014/main" id="{4440FACF-BD54-4BCC-BF8A-38F1ED4FDABC}"/>
              </a:ext>
            </a:extLst>
          </p:cNvPr>
          <p:cNvSpPr>
            <a:spLocks noGrp="1"/>
          </p:cNvSpPr>
          <p:nvPr>
            <p:ph type="title"/>
          </p:nvPr>
        </p:nvSpPr>
        <p:spPr>
          <a:xfrm>
            <a:off x="609600" y="274638"/>
            <a:ext cx="10972800" cy="922114"/>
          </a:xfrm>
        </p:spPr>
        <p:txBody>
          <a:bodyPr/>
          <a:lstStyle/>
          <a:p>
            <a:r>
              <a:rPr lang="en-HK" dirty="0"/>
              <a:t>D </a:t>
            </a:r>
            <a:r>
              <a:rPr lang="en-US" altLang="zh-CN" dirty="0"/>
              <a:t>Flip-Flop</a:t>
            </a:r>
            <a:endParaRPr lang="en-HK" dirty="0"/>
          </a:p>
        </p:txBody>
      </p:sp>
    </p:spTree>
    <p:extLst>
      <p:ext uri="{BB962C8B-B14F-4D97-AF65-F5344CB8AC3E}">
        <p14:creationId xmlns:p14="http://schemas.microsoft.com/office/powerpoint/2010/main" val="15615110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id="{8A0EA980-6044-4C41-A535-19F94E304048}"/>
              </a:ext>
            </a:extLst>
          </p:cNvPr>
          <p:cNvGrpSpPr/>
          <p:nvPr/>
        </p:nvGrpSpPr>
        <p:grpSpPr>
          <a:xfrm>
            <a:off x="944768" y="1974893"/>
            <a:ext cx="4879606" cy="3698978"/>
            <a:chOff x="2893671" y="945613"/>
            <a:chExt cx="6171445" cy="4570262"/>
          </a:xfrm>
        </p:grpSpPr>
        <p:pic>
          <p:nvPicPr>
            <p:cNvPr id="67" name="图形 66">
              <a:extLst>
                <a:ext uri="{FF2B5EF4-FFF2-40B4-BE49-F238E27FC236}">
                  <a16:creationId xmlns:a16="http://schemas.microsoft.com/office/drawing/2014/main" id="{7BC203B8-BD4A-4A10-9827-FFFD9080CB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2471" y="3475342"/>
              <a:ext cx="2448640" cy="2040533"/>
            </a:xfrm>
            <a:prstGeom prst="rect">
              <a:avLst/>
            </a:prstGeom>
          </p:spPr>
        </p:pic>
        <p:pic>
          <p:nvPicPr>
            <p:cNvPr id="68" name="图形 67">
              <a:extLst>
                <a:ext uri="{FF2B5EF4-FFF2-40B4-BE49-F238E27FC236}">
                  <a16:creationId xmlns:a16="http://schemas.microsoft.com/office/drawing/2014/main" id="{24798D3C-590D-4F81-9B16-944C68E5FE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6037" y="945613"/>
              <a:ext cx="2448640" cy="2040533"/>
            </a:xfrm>
            <a:prstGeom prst="rect">
              <a:avLst/>
            </a:prstGeom>
          </p:spPr>
        </p:pic>
        <p:cxnSp>
          <p:nvCxnSpPr>
            <p:cNvPr id="69" name="Straight Connector 11">
              <a:extLst>
                <a:ext uri="{FF2B5EF4-FFF2-40B4-BE49-F238E27FC236}">
                  <a16:creationId xmlns:a16="http://schemas.microsoft.com/office/drawing/2014/main" id="{B4E9A4E6-B4CA-4C43-98CA-F3D2AC796538}"/>
                </a:ext>
              </a:extLst>
            </p:cNvPr>
            <p:cNvCxnSpPr>
              <a:cxnSpLocks/>
            </p:cNvCxnSpPr>
            <p:nvPr/>
          </p:nvCxnSpPr>
          <p:spPr>
            <a:xfrm>
              <a:off x="5766744" y="217953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Straight Connector 13">
              <a:extLst>
                <a:ext uri="{FF2B5EF4-FFF2-40B4-BE49-F238E27FC236}">
                  <a16:creationId xmlns:a16="http://schemas.microsoft.com/office/drawing/2014/main" id="{A829617F-08BB-46E0-BD7C-3F7619EA0606}"/>
                </a:ext>
              </a:extLst>
            </p:cNvPr>
            <p:cNvCxnSpPr>
              <a:cxnSpLocks/>
            </p:cNvCxnSpPr>
            <p:nvPr/>
          </p:nvCxnSpPr>
          <p:spPr>
            <a:xfrm>
              <a:off x="5755877" y="2631102"/>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Straight Connector 20">
              <a:extLst>
                <a:ext uri="{FF2B5EF4-FFF2-40B4-BE49-F238E27FC236}">
                  <a16:creationId xmlns:a16="http://schemas.microsoft.com/office/drawing/2014/main" id="{D3401D53-1AA2-425C-9887-B91ED301EA25}"/>
                </a:ext>
              </a:extLst>
            </p:cNvPr>
            <p:cNvCxnSpPr>
              <a:cxnSpLocks/>
            </p:cNvCxnSpPr>
            <p:nvPr/>
          </p:nvCxnSpPr>
          <p:spPr>
            <a:xfrm>
              <a:off x="8470791" y="3696720"/>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23">
              <a:extLst>
                <a:ext uri="{FF2B5EF4-FFF2-40B4-BE49-F238E27FC236}">
                  <a16:creationId xmlns:a16="http://schemas.microsoft.com/office/drawing/2014/main" id="{50B0D4CE-A876-439A-949E-F76576670713}"/>
                </a:ext>
              </a:extLst>
            </p:cNvPr>
            <p:cNvCxnSpPr>
              <a:cxnSpLocks/>
            </p:cNvCxnSpPr>
            <p:nvPr/>
          </p:nvCxnSpPr>
          <p:spPr>
            <a:xfrm>
              <a:off x="5778180" y="341192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Straight Connector 24">
              <a:extLst>
                <a:ext uri="{FF2B5EF4-FFF2-40B4-BE49-F238E27FC236}">
                  <a16:creationId xmlns:a16="http://schemas.microsoft.com/office/drawing/2014/main" id="{4E068D04-02CF-486C-AD5E-1B1E571893D7}"/>
                </a:ext>
              </a:extLst>
            </p:cNvPr>
            <p:cNvCxnSpPr>
              <a:cxnSpLocks/>
            </p:cNvCxnSpPr>
            <p:nvPr/>
          </p:nvCxnSpPr>
          <p:spPr>
            <a:xfrm flipV="1">
              <a:off x="5777612" y="2427768"/>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27">
              <a:extLst>
                <a:ext uri="{FF2B5EF4-FFF2-40B4-BE49-F238E27FC236}">
                  <a16:creationId xmlns:a16="http://schemas.microsoft.com/office/drawing/2014/main" id="{B8CC8B4A-B268-463A-AC49-4F7B88B05F3F}"/>
                </a:ext>
              </a:extLst>
            </p:cNvPr>
            <p:cNvCxnSpPr>
              <a:cxnSpLocks/>
            </p:cNvCxnSpPr>
            <p:nvPr/>
          </p:nvCxnSpPr>
          <p:spPr>
            <a:xfrm>
              <a:off x="8470791" y="1977455"/>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pic>
          <p:nvPicPr>
            <p:cNvPr id="80" name="图形 79">
              <a:extLst>
                <a:ext uri="{FF2B5EF4-FFF2-40B4-BE49-F238E27FC236}">
                  <a16:creationId xmlns:a16="http://schemas.microsoft.com/office/drawing/2014/main" id="{4588CB86-F9BB-4FBA-ABC5-CAA2DF580F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1151433"/>
              <a:ext cx="2448640" cy="2040534"/>
            </a:xfrm>
            <a:prstGeom prst="rect">
              <a:avLst/>
            </a:prstGeom>
          </p:spPr>
        </p:pic>
        <p:pic>
          <p:nvPicPr>
            <p:cNvPr id="81" name="图形 80">
              <a:extLst>
                <a:ext uri="{FF2B5EF4-FFF2-40B4-BE49-F238E27FC236}">
                  <a16:creationId xmlns:a16="http://schemas.microsoft.com/office/drawing/2014/main" id="{D9286AA3-D31D-46E4-9D2B-0200B89B6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3273342"/>
              <a:ext cx="2448640" cy="2040533"/>
            </a:xfrm>
            <a:prstGeom prst="rect">
              <a:avLst/>
            </a:prstGeom>
          </p:spPr>
        </p:pic>
        <p:cxnSp>
          <p:nvCxnSpPr>
            <p:cNvPr id="82" name="Straight Connector 8">
              <a:extLst>
                <a:ext uri="{FF2B5EF4-FFF2-40B4-BE49-F238E27FC236}">
                  <a16:creationId xmlns:a16="http://schemas.microsoft.com/office/drawing/2014/main" id="{1895C41A-EAC8-450D-86EA-02F97F89D530}"/>
                </a:ext>
              </a:extLst>
            </p:cNvPr>
            <p:cNvCxnSpPr>
              <a:cxnSpLocks/>
            </p:cNvCxnSpPr>
            <p:nvPr/>
          </p:nvCxnSpPr>
          <p:spPr>
            <a:xfrm>
              <a:off x="5291430" y="1759945"/>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9">
              <a:extLst>
                <a:ext uri="{FF2B5EF4-FFF2-40B4-BE49-F238E27FC236}">
                  <a16:creationId xmlns:a16="http://schemas.microsoft.com/office/drawing/2014/main" id="{E1E31533-108B-45C9-96FC-3FD720BD539E}"/>
                </a:ext>
              </a:extLst>
            </p:cNvPr>
            <p:cNvCxnSpPr>
              <a:cxnSpLocks/>
            </p:cNvCxnSpPr>
            <p:nvPr/>
          </p:nvCxnSpPr>
          <p:spPr>
            <a:xfrm flipV="1">
              <a:off x="5740400" y="2166998"/>
              <a:ext cx="986697" cy="470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18">
              <a:extLst>
                <a:ext uri="{FF2B5EF4-FFF2-40B4-BE49-F238E27FC236}">
                  <a16:creationId xmlns:a16="http://schemas.microsoft.com/office/drawing/2014/main" id="{D1D655B1-1A7F-4CA5-B0F9-B51FB5E343E1}"/>
                </a:ext>
              </a:extLst>
            </p:cNvPr>
            <p:cNvCxnSpPr>
              <a:cxnSpLocks/>
            </p:cNvCxnSpPr>
            <p:nvPr/>
          </p:nvCxnSpPr>
          <p:spPr>
            <a:xfrm flipV="1">
              <a:off x="5758553" y="3881769"/>
              <a:ext cx="968544" cy="302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Connector 19">
              <a:extLst>
                <a:ext uri="{FF2B5EF4-FFF2-40B4-BE49-F238E27FC236}">
                  <a16:creationId xmlns:a16="http://schemas.microsoft.com/office/drawing/2014/main" id="{D6945085-95D7-49BF-B911-1D4F57EC23FF}"/>
                </a:ext>
              </a:extLst>
            </p:cNvPr>
            <p:cNvCxnSpPr>
              <a:cxnSpLocks/>
            </p:cNvCxnSpPr>
            <p:nvPr/>
          </p:nvCxnSpPr>
          <p:spPr>
            <a:xfrm flipV="1">
              <a:off x="5297866" y="4284464"/>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17">
              <a:extLst>
                <a:ext uri="{FF2B5EF4-FFF2-40B4-BE49-F238E27FC236}">
                  <a16:creationId xmlns:a16="http://schemas.microsoft.com/office/drawing/2014/main" id="{296B487A-A9EF-4771-9A90-6451D56AA218}"/>
                </a:ext>
              </a:extLst>
            </p:cNvPr>
            <p:cNvCxnSpPr>
              <a:cxnSpLocks/>
            </p:cNvCxnSpPr>
            <p:nvPr/>
          </p:nvCxnSpPr>
          <p:spPr>
            <a:xfrm>
              <a:off x="7779415" y="4085224"/>
              <a:ext cx="120161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7">
              <a:extLst>
                <a:ext uri="{FF2B5EF4-FFF2-40B4-BE49-F238E27FC236}">
                  <a16:creationId xmlns:a16="http://schemas.microsoft.com/office/drawing/2014/main" id="{A9C7B75D-72D1-47E0-B43F-919C42DA5DCB}"/>
                </a:ext>
              </a:extLst>
            </p:cNvPr>
            <p:cNvCxnSpPr>
              <a:cxnSpLocks/>
            </p:cNvCxnSpPr>
            <p:nvPr/>
          </p:nvCxnSpPr>
          <p:spPr>
            <a:xfrm>
              <a:off x="7779415" y="1961324"/>
              <a:ext cx="1285701"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Straight Connector 9">
              <a:extLst>
                <a:ext uri="{FF2B5EF4-FFF2-40B4-BE49-F238E27FC236}">
                  <a16:creationId xmlns:a16="http://schemas.microsoft.com/office/drawing/2014/main" id="{841B3DAB-44F7-4B51-98A7-45BB8A726422}"/>
                </a:ext>
              </a:extLst>
            </p:cNvPr>
            <p:cNvCxnSpPr>
              <a:cxnSpLocks/>
            </p:cNvCxnSpPr>
            <p:nvPr/>
          </p:nvCxnSpPr>
          <p:spPr>
            <a:xfrm>
              <a:off x="2893671" y="1555721"/>
              <a:ext cx="133021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7">
              <a:extLst>
                <a:ext uri="{FF2B5EF4-FFF2-40B4-BE49-F238E27FC236}">
                  <a16:creationId xmlns:a16="http://schemas.microsoft.com/office/drawing/2014/main" id="{8BA4164A-9A5E-4642-BB15-6E508E685A70}"/>
                </a:ext>
              </a:extLst>
            </p:cNvPr>
            <p:cNvCxnSpPr>
              <a:cxnSpLocks/>
            </p:cNvCxnSpPr>
            <p:nvPr/>
          </p:nvCxnSpPr>
          <p:spPr>
            <a:xfrm>
              <a:off x="3316037" y="1959530"/>
              <a:ext cx="907850" cy="4536"/>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0" name="Straight Connector 9">
              <a:extLst>
                <a:ext uri="{FF2B5EF4-FFF2-40B4-BE49-F238E27FC236}">
                  <a16:creationId xmlns:a16="http://schemas.microsoft.com/office/drawing/2014/main" id="{BF84613F-A8D8-4D05-BCD1-AAF89001B2BF}"/>
                </a:ext>
              </a:extLst>
            </p:cNvPr>
            <p:cNvCxnSpPr>
              <a:cxnSpLocks/>
            </p:cNvCxnSpPr>
            <p:nvPr/>
          </p:nvCxnSpPr>
          <p:spPr>
            <a:xfrm>
              <a:off x="2893671" y="4496522"/>
              <a:ext cx="133021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Straight Connector 7">
              <a:extLst>
                <a:ext uri="{FF2B5EF4-FFF2-40B4-BE49-F238E27FC236}">
                  <a16:creationId xmlns:a16="http://schemas.microsoft.com/office/drawing/2014/main" id="{9A3083B5-5DA5-43C5-947F-26EDEFE84706}"/>
                </a:ext>
              </a:extLst>
            </p:cNvPr>
            <p:cNvCxnSpPr>
              <a:cxnSpLocks/>
            </p:cNvCxnSpPr>
            <p:nvPr/>
          </p:nvCxnSpPr>
          <p:spPr>
            <a:xfrm>
              <a:off x="3604951" y="40739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27">
              <a:extLst>
                <a:ext uri="{FF2B5EF4-FFF2-40B4-BE49-F238E27FC236}">
                  <a16:creationId xmlns:a16="http://schemas.microsoft.com/office/drawing/2014/main" id="{3B40AB22-CCEC-477C-A074-B451AA59F8BF}"/>
                </a:ext>
              </a:extLst>
            </p:cNvPr>
            <p:cNvCxnSpPr>
              <a:cxnSpLocks/>
            </p:cNvCxnSpPr>
            <p:nvPr/>
          </p:nvCxnSpPr>
          <p:spPr>
            <a:xfrm flipH="1">
              <a:off x="3290030" y="1945863"/>
              <a:ext cx="26458" cy="356789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Connector 11">
              <a:extLst>
                <a:ext uri="{FF2B5EF4-FFF2-40B4-BE49-F238E27FC236}">
                  <a16:creationId xmlns:a16="http://schemas.microsoft.com/office/drawing/2014/main" id="{DBCEEC33-D632-44A6-9EF6-F19FE470E0FD}"/>
                </a:ext>
              </a:extLst>
            </p:cNvPr>
            <p:cNvCxnSpPr>
              <a:cxnSpLocks/>
            </p:cNvCxnSpPr>
            <p:nvPr/>
          </p:nvCxnSpPr>
          <p:spPr>
            <a:xfrm>
              <a:off x="3611301" y="3647452"/>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24">
              <a:extLst>
                <a:ext uri="{FF2B5EF4-FFF2-40B4-BE49-F238E27FC236}">
                  <a16:creationId xmlns:a16="http://schemas.microsoft.com/office/drawing/2014/main" id="{71CD683C-FFFF-4DA8-A84B-C14D78447057}"/>
                </a:ext>
              </a:extLst>
            </p:cNvPr>
            <p:cNvCxnSpPr>
              <a:cxnSpLocks/>
            </p:cNvCxnSpPr>
            <p:nvPr/>
          </p:nvCxnSpPr>
          <p:spPr>
            <a:xfrm flipV="1">
              <a:off x="3592568" y="2185322"/>
              <a:ext cx="1874478" cy="146213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11">
              <a:extLst>
                <a:ext uri="{FF2B5EF4-FFF2-40B4-BE49-F238E27FC236}">
                  <a16:creationId xmlns:a16="http://schemas.microsoft.com/office/drawing/2014/main" id="{7D3CB92E-51C7-445D-BF42-A5BA83B1E5C4}"/>
                </a:ext>
              </a:extLst>
            </p:cNvPr>
            <p:cNvCxnSpPr>
              <a:cxnSpLocks/>
            </p:cNvCxnSpPr>
            <p:nvPr/>
          </p:nvCxnSpPr>
          <p:spPr>
            <a:xfrm>
              <a:off x="5460696" y="1759945"/>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DB1D07A2-36B3-4C6E-8614-FC02B5E5891B}"/>
              </a:ext>
            </a:extLst>
          </p:cNvPr>
          <p:cNvGrpSpPr/>
          <p:nvPr/>
        </p:nvGrpSpPr>
        <p:grpSpPr>
          <a:xfrm>
            <a:off x="5752211" y="1827079"/>
            <a:ext cx="5294777" cy="3978403"/>
            <a:chOff x="2478154" y="945613"/>
            <a:chExt cx="6586962" cy="4570262"/>
          </a:xfrm>
        </p:grpSpPr>
        <p:pic>
          <p:nvPicPr>
            <p:cNvPr id="97" name="图形 96">
              <a:extLst>
                <a:ext uri="{FF2B5EF4-FFF2-40B4-BE49-F238E27FC236}">
                  <a16:creationId xmlns:a16="http://schemas.microsoft.com/office/drawing/2014/main" id="{1AF10F9C-2497-4FF3-9083-F8F8A44591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2471" y="3475342"/>
              <a:ext cx="2448640" cy="2040533"/>
            </a:xfrm>
            <a:prstGeom prst="rect">
              <a:avLst/>
            </a:prstGeom>
          </p:spPr>
        </p:pic>
        <p:pic>
          <p:nvPicPr>
            <p:cNvPr id="98" name="图形 97">
              <a:extLst>
                <a:ext uri="{FF2B5EF4-FFF2-40B4-BE49-F238E27FC236}">
                  <a16:creationId xmlns:a16="http://schemas.microsoft.com/office/drawing/2014/main" id="{B50FBEC4-2913-4315-991F-825721C6F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6037" y="945613"/>
              <a:ext cx="2448640" cy="2040533"/>
            </a:xfrm>
            <a:prstGeom prst="rect">
              <a:avLst/>
            </a:prstGeom>
          </p:spPr>
        </p:pic>
        <p:cxnSp>
          <p:nvCxnSpPr>
            <p:cNvPr id="99" name="Straight Connector 11">
              <a:extLst>
                <a:ext uri="{FF2B5EF4-FFF2-40B4-BE49-F238E27FC236}">
                  <a16:creationId xmlns:a16="http://schemas.microsoft.com/office/drawing/2014/main" id="{8F02DCEB-14AF-4561-B1A6-8271C8483816}"/>
                </a:ext>
              </a:extLst>
            </p:cNvPr>
            <p:cNvCxnSpPr>
              <a:cxnSpLocks/>
            </p:cNvCxnSpPr>
            <p:nvPr/>
          </p:nvCxnSpPr>
          <p:spPr>
            <a:xfrm>
              <a:off x="5766744" y="217953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13">
              <a:extLst>
                <a:ext uri="{FF2B5EF4-FFF2-40B4-BE49-F238E27FC236}">
                  <a16:creationId xmlns:a16="http://schemas.microsoft.com/office/drawing/2014/main" id="{8798EF94-20C7-491F-888E-89E10DA04E8A}"/>
                </a:ext>
              </a:extLst>
            </p:cNvPr>
            <p:cNvCxnSpPr>
              <a:cxnSpLocks/>
            </p:cNvCxnSpPr>
            <p:nvPr/>
          </p:nvCxnSpPr>
          <p:spPr>
            <a:xfrm>
              <a:off x="5755877" y="2631102"/>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20">
              <a:extLst>
                <a:ext uri="{FF2B5EF4-FFF2-40B4-BE49-F238E27FC236}">
                  <a16:creationId xmlns:a16="http://schemas.microsoft.com/office/drawing/2014/main" id="{D3C683B1-A55D-48AF-9704-5C5BCA2DC923}"/>
                </a:ext>
              </a:extLst>
            </p:cNvPr>
            <p:cNvCxnSpPr>
              <a:cxnSpLocks/>
            </p:cNvCxnSpPr>
            <p:nvPr/>
          </p:nvCxnSpPr>
          <p:spPr>
            <a:xfrm>
              <a:off x="8470791" y="3696720"/>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23">
              <a:extLst>
                <a:ext uri="{FF2B5EF4-FFF2-40B4-BE49-F238E27FC236}">
                  <a16:creationId xmlns:a16="http://schemas.microsoft.com/office/drawing/2014/main" id="{17095FE4-0DE1-46D1-824F-F6917254D209}"/>
                </a:ext>
              </a:extLst>
            </p:cNvPr>
            <p:cNvCxnSpPr>
              <a:cxnSpLocks/>
            </p:cNvCxnSpPr>
            <p:nvPr/>
          </p:nvCxnSpPr>
          <p:spPr>
            <a:xfrm>
              <a:off x="5778180" y="341192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24">
              <a:extLst>
                <a:ext uri="{FF2B5EF4-FFF2-40B4-BE49-F238E27FC236}">
                  <a16:creationId xmlns:a16="http://schemas.microsoft.com/office/drawing/2014/main" id="{B9E789C8-424C-44C1-A69E-EA3CDCCB6B91}"/>
                </a:ext>
              </a:extLst>
            </p:cNvPr>
            <p:cNvCxnSpPr>
              <a:cxnSpLocks/>
            </p:cNvCxnSpPr>
            <p:nvPr/>
          </p:nvCxnSpPr>
          <p:spPr>
            <a:xfrm flipV="1">
              <a:off x="5777612" y="2427768"/>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27">
              <a:extLst>
                <a:ext uri="{FF2B5EF4-FFF2-40B4-BE49-F238E27FC236}">
                  <a16:creationId xmlns:a16="http://schemas.microsoft.com/office/drawing/2014/main" id="{292AB31C-6B24-49C3-B295-8DE59E155D47}"/>
                </a:ext>
              </a:extLst>
            </p:cNvPr>
            <p:cNvCxnSpPr>
              <a:cxnSpLocks/>
            </p:cNvCxnSpPr>
            <p:nvPr/>
          </p:nvCxnSpPr>
          <p:spPr>
            <a:xfrm>
              <a:off x="8470791" y="1977455"/>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pic>
          <p:nvPicPr>
            <p:cNvPr id="110" name="图形 109">
              <a:extLst>
                <a:ext uri="{FF2B5EF4-FFF2-40B4-BE49-F238E27FC236}">
                  <a16:creationId xmlns:a16="http://schemas.microsoft.com/office/drawing/2014/main" id="{B1E2B649-B50C-40FB-996C-15F97D4B2F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1150584"/>
              <a:ext cx="2448640" cy="2040533"/>
            </a:xfrm>
            <a:prstGeom prst="rect">
              <a:avLst/>
            </a:prstGeom>
          </p:spPr>
        </p:pic>
        <p:pic>
          <p:nvPicPr>
            <p:cNvPr id="111" name="图形 110">
              <a:extLst>
                <a:ext uri="{FF2B5EF4-FFF2-40B4-BE49-F238E27FC236}">
                  <a16:creationId xmlns:a16="http://schemas.microsoft.com/office/drawing/2014/main" id="{EC2157FF-92A1-4D4C-91AC-F44A5D49D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3273342"/>
              <a:ext cx="2448640" cy="2040533"/>
            </a:xfrm>
            <a:prstGeom prst="rect">
              <a:avLst/>
            </a:prstGeom>
          </p:spPr>
        </p:pic>
        <p:cxnSp>
          <p:nvCxnSpPr>
            <p:cNvPr id="112" name="Straight Connector 8">
              <a:extLst>
                <a:ext uri="{FF2B5EF4-FFF2-40B4-BE49-F238E27FC236}">
                  <a16:creationId xmlns:a16="http://schemas.microsoft.com/office/drawing/2014/main" id="{19C7EA56-2EEC-444D-B496-F0289A21F66D}"/>
                </a:ext>
              </a:extLst>
            </p:cNvPr>
            <p:cNvCxnSpPr>
              <a:cxnSpLocks/>
            </p:cNvCxnSpPr>
            <p:nvPr/>
          </p:nvCxnSpPr>
          <p:spPr>
            <a:xfrm>
              <a:off x="5291430" y="1759945"/>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9">
              <a:extLst>
                <a:ext uri="{FF2B5EF4-FFF2-40B4-BE49-F238E27FC236}">
                  <a16:creationId xmlns:a16="http://schemas.microsoft.com/office/drawing/2014/main" id="{6978138B-A0D2-43BB-A8C1-ADA54B4E4B4B}"/>
                </a:ext>
              </a:extLst>
            </p:cNvPr>
            <p:cNvCxnSpPr>
              <a:cxnSpLocks/>
            </p:cNvCxnSpPr>
            <p:nvPr/>
          </p:nvCxnSpPr>
          <p:spPr>
            <a:xfrm>
              <a:off x="5755877" y="2157473"/>
              <a:ext cx="971220" cy="158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8">
              <a:extLst>
                <a:ext uri="{FF2B5EF4-FFF2-40B4-BE49-F238E27FC236}">
                  <a16:creationId xmlns:a16="http://schemas.microsoft.com/office/drawing/2014/main" id="{C725906F-ED77-42D4-BD1E-453016AF3DFF}"/>
                </a:ext>
              </a:extLst>
            </p:cNvPr>
            <p:cNvCxnSpPr>
              <a:cxnSpLocks/>
            </p:cNvCxnSpPr>
            <p:nvPr/>
          </p:nvCxnSpPr>
          <p:spPr>
            <a:xfrm flipV="1">
              <a:off x="5758553" y="3881769"/>
              <a:ext cx="968544" cy="302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5" name="Straight Connector 19">
              <a:extLst>
                <a:ext uri="{FF2B5EF4-FFF2-40B4-BE49-F238E27FC236}">
                  <a16:creationId xmlns:a16="http://schemas.microsoft.com/office/drawing/2014/main" id="{973C3354-8748-443C-B5DE-0D12A55E9C5D}"/>
                </a:ext>
              </a:extLst>
            </p:cNvPr>
            <p:cNvCxnSpPr>
              <a:cxnSpLocks/>
            </p:cNvCxnSpPr>
            <p:nvPr/>
          </p:nvCxnSpPr>
          <p:spPr>
            <a:xfrm flipV="1">
              <a:off x="5297866" y="4284464"/>
              <a:ext cx="1429231" cy="1"/>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6" name="Straight Connector 17">
              <a:extLst>
                <a:ext uri="{FF2B5EF4-FFF2-40B4-BE49-F238E27FC236}">
                  <a16:creationId xmlns:a16="http://schemas.microsoft.com/office/drawing/2014/main" id="{075E7DAB-5FC3-48F0-8BC9-AA1881382705}"/>
                </a:ext>
              </a:extLst>
            </p:cNvPr>
            <p:cNvCxnSpPr>
              <a:cxnSpLocks/>
            </p:cNvCxnSpPr>
            <p:nvPr/>
          </p:nvCxnSpPr>
          <p:spPr>
            <a:xfrm>
              <a:off x="7779415" y="4085224"/>
              <a:ext cx="120161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7">
              <a:extLst>
                <a:ext uri="{FF2B5EF4-FFF2-40B4-BE49-F238E27FC236}">
                  <a16:creationId xmlns:a16="http://schemas.microsoft.com/office/drawing/2014/main" id="{20C71F49-6E41-43AA-BECE-55C5764AEE34}"/>
                </a:ext>
              </a:extLst>
            </p:cNvPr>
            <p:cNvCxnSpPr>
              <a:cxnSpLocks/>
            </p:cNvCxnSpPr>
            <p:nvPr/>
          </p:nvCxnSpPr>
          <p:spPr>
            <a:xfrm>
              <a:off x="7779415" y="1961324"/>
              <a:ext cx="1285701"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8" name="Straight Connector 9">
              <a:extLst>
                <a:ext uri="{FF2B5EF4-FFF2-40B4-BE49-F238E27FC236}">
                  <a16:creationId xmlns:a16="http://schemas.microsoft.com/office/drawing/2014/main" id="{A569F933-C31A-4B26-82CE-A51C1ECC5208}"/>
                </a:ext>
              </a:extLst>
            </p:cNvPr>
            <p:cNvCxnSpPr>
              <a:cxnSpLocks/>
            </p:cNvCxnSpPr>
            <p:nvPr/>
          </p:nvCxnSpPr>
          <p:spPr>
            <a:xfrm>
              <a:off x="2567929" y="1555721"/>
              <a:ext cx="1655958"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9" name="Straight Connector 7">
              <a:extLst>
                <a:ext uri="{FF2B5EF4-FFF2-40B4-BE49-F238E27FC236}">
                  <a16:creationId xmlns:a16="http://schemas.microsoft.com/office/drawing/2014/main" id="{40A5FB2C-F8CA-4563-82EE-55A0F46BDD59}"/>
                </a:ext>
              </a:extLst>
            </p:cNvPr>
            <p:cNvCxnSpPr>
              <a:cxnSpLocks/>
            </p:cNvCxnSpPr>
            <p:nvPr/>
          </p:nvCxnSpPr>
          <p:spPr>
            <a:xfrm>
              <a:off x="3611301" y="19560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9">
              <a:extLst>
                <a:ext uri="{FF2B5EF4-FFF2-40B4-BE49-F238E27FC236}">
                  <a16:creationId xmlns:a16="http://schemas.microsoft.com/office/drawing/2014/main" id="{E0EA6AE0-543F-4614-8322-5C3F51613052}"/>
                </a:ext>
              </a:extLst>
            </p:cNvPr>
            <p:cNvCxnSpPr>
              <a:cxnSpLocks/>
            </p:cNvCxnSpPr>
            <p:nvPr/>
          </p:nvCxnSpPr>
          <p:spPr>
            <a:xfrm>
              <a:off x="2478154" y="4479741"/>
              <a:ext cx="1745732" cy="1678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7">
              <a:extLst>
                <a:ext uri="{FF2B5EF4-FFF2-40B4-BE49-F238E27FC236}">
                  <a16:creationId xmlns:a16="http://schemas.microsoft.com/office/drawing/2014/main" id="{8CD0A352-A6F3-4E66-BC9F-58D06C51A0BF}"/>
                </a:ext>
              </a:extLst>
            </p:cNvPr>
            <p:cNvCxnSpPr>
              <a:cxnSpLocks/>
            </p:cNvCxnSpPr>
            <p:nvPr/>
          </p:nvCxnSpPr>
          <p:spPr>
            <a:xfrm>
              <a:off x="3604951" y="40739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27">
              <a:extLst>
                <a:ext uri="{FF2B5EF4-FFF2-40B4-BE49-F238E27FC236}">
                  <a16:creationId xmlns:a16="http://schemas.microsoft.com/office/drawing/2014/main" id="{E0B89133-9A61-4552-B381-D65526E3E9F9}"/>
                </a:ext>
              </a:extLst>
            </p:cNvPr>
            <p:cNvCxnSpPr>
              <a:cxnSpLocks/>
            </p:cNvCxnSpPr>
            <p:nvPr/>
          </p:nvCxnSpPr>
          <p:spPr>
            <a:xfrm flipH="1">
              <a:off x="3611300" y="1948427"/>
              <a:ext cx="23203" cy="213861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7">
              <a:extLst>
                <a:ext uri="{FF2B5EF4-FFF2-40B4-BE49-F238E27FC236}">
                  <a16:creationId xmlns:a16="http://schemas.microsoft.com/office/drawing/2014/main" id="{0B5A640B-2A1E-4A84-BDC2-AC5865B4D7BF}"/>
                </a:ext>
              </a:extLst>
            </p:cNvPr>
            <p:cNvCxnSpPr>
              <a:cxnSpLocks/>
            </p:cNvCxnSpPr>
            <p:nvPr/>
          </p:nvCxnSpPr>
          <p:spPr>
            <a:xfrm>
              <a:off x="3010315" y="2982802"/>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23">
            <a:extLst>
              <a:ext uri="{FF2B5EF4-FFF2-40B4-BE49-F238E27FC236}">
                <a16:creationId xmlns:a16="http://schemas.microsoft.com/office/drawing/2014/main" id="{A106D74A-3DDB-4BE4-8985-E270486295F6}"/>
              </a:ext>
            </a:extLst>
          </p:cNvPr>
          <p:cNvCxnSpPr>
            <a:cxnSpLocks/>
          </p:cNvCxnSpPr>
          <p:nvPr/>
        </p:nvCxnSpPr>
        <p:spPr>
          <a:xfrm>
            <a:off x="5824374" y="2358177"/>
            <a:ext cx="0" cy="456421"/>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Straight Connector 11">
            <a:extLst>
              <a:ext uri="{FF2B5EF4-FFF2-40B4-BE49-F238E27FC236}">
                <a16:creationId xmlns:a16="http://schemas.microsoft.com/office/drawing/2014/main" id="{2B9E3576-3113-4CC0-87F9-00781726A3DE}"/>
              </a:ext>
            </a:extLst>
          </p:cNvPr>
          <p:cNvCxnSpPr>
            <a:cxnSpLocks/>
          </p:cNvCxnSpPr>
          <p:nvPr/>
        </p:nvCxnSpPr>
        <p:spPr>
          <a:xfrm flipH="1">
            <a:off x="5752211" y="4506877"/>
            <a:ext cx="5682" cy="39665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58" name="Rectangle 28">
            <a:extLst>
              <a:ext uri="{FF2B5EF4-FFF2-40B4-BE49-F238E27FC236}">
                <a16:creationId xmlns:a16="http://schemas.microsoft.com/office/drawing/2014/main" id="{B95CE2A7-7C36-472C-9A75-4424F89BBE43}"/>
              </a:ext>
            </a:extLst>
          </p:cNvPr>
          <p:cNvSpPr/>
          <p:nvPr/>
        </p:nvSpPr>
        <p:spPr>
          <a:xfrm>
            <a:off x="382266" y="4629054"/>
            <a:ext cx="526106" cy="369332"/>
          </a:xfrm>
          <a:prstGeom prst="rect">
            <a:avLst/>
          </a:prstGeom>
        </p:spPr>
        <p:txBody>
          <a:bodyPr wrap="none">
            <a:spAutoFit/>
          </a:bodyPr>
          <a:lstStyle/>
          <a:p>
            <a:r>
              <a:rPr lang="en-HK" dirty="0"/>
              <a:t>CLK</a:t>
            </a:r>
          </a:p>
        </p:txBody>
      </p:sp>
      <p:sp>
        <p:nvSpPr>
          <p:cNvPr id="59" name="Rectangle 29">
            <a:extLst>
              <a:ext uri="{FF2B5EF4-FFF2-40B4-BE49-F238E27FC236}">
                <a16:creationId xmlns:a16="http://schemas.microsoft.com/office/drawing/2014/main" id="{38BC1CE1-33B6-4C5F-8495-9EC012B291ED}"/>
              </a:ext>
            </a:extLst>
          </p:cNvPr>
          <p:cNvSpPr/>
          <p:nvPr/>
        </p:nvSpPr>
        <p:spPr>
          <a:xfrm>
            <a:off x="503665" y="2237031"/>
            <a:ext cx="258815" cy="298922"/>
          </a:xfrm>
          <a:prstGeom prst="rect">
            <a:avLst/>
          </a:prstGeom>
        </p:spPr>
        <p:txBody>
          <a:bodyPr wrap="none">
            <a:spAutoFit/>
          </a:bodyPr>
          <a:lstStyle/>
          <a:p>
            <a:r>
              <a:rPr lang="en-HK" dirty="0"/>
              <a:t>D</a:t>
            </a:r>
          </a:p>
        </p:txBody>
      </p:sp>
      <p:sp>
        <p:nvSpPr>
          <p:cNvPr id="60" name="Rectangle 30">
            <a:extLst>
              <a:ext uri="{FF2B5EF4-FFF2-40B4-BE49-F238E27FC236}">
                <a16:creationId xmlns:a16="http://schemas.microsoft.com/office/drawing/2014/main" id="{9C001231-EFC6-400A-9D85-44345BE513E9}"/>
              </a:ext>
            </a:extLst>
          </p:cNvPr>
          <p:cNvSpPr/>
          <p:nvPr/>
        </p:nvSpPr>
        <p:spPr>
          <a:xfrm>
            <a:off x="11024375" y="2466066"/>
            <a:ext cx="445714" cy="481278"/>
          </a:xfrm>
          <a:prstGeom prst="rect">
            <a:avLst/>
          </a:prstGeom>
        </p:spPr>
        <p:txBody>
          <a:bodyPr wrap="none">
            <a:spAutoFit/>
          </a:bodyPr>
          <a:lstStyle/>
          <a:p>
            <a:r>
              <a:rPr lang="en-HK" dirty="0"/>
              <a:t>Q</a:t>
            </a:r>
          </a:p>
        </p:txBody>
      </p:sp>
      <p:sp>
        <p:nvSpPr>
          <p:cNvPr id="61" name="Rectangle 31">
            <a:extLst>
              <a:ext uri="{FF2B5EF4-FFF2-40B4-BE49-F238E27FC236}">
                <a16:creationId xmlns:a16="http://schemas.microsoft.com/office/drawing/2014/main" id="{B3C02F34-8B9C-495A-A205-A7F2999322EC}"/>
              </a:ext>
            </a:extLst>
          </p:cNvPr>
          <p:cNvSpPr/>
          <p:nvPr/>
        </p:nvSpPr>
        <p:spPr>
          <a:xfrm>
            <a:off x="11046988" y="4464564"/>
            <a:ext cx="445714" cy="481278"/>
          </a:xfrm>
          <a:prstGeom prst="rect">
            <a:avLst/>
          </a:prstGeom>
        </p:spPr>
        <p:txBody>
          <a:bodyPr wrap="none">
            <a:spAutoFit/>
          </a:bodyPr>
          <a:lstStyle/>
          <a:p>
            <a:r>
              <a:rPr lang="en-HK" dirty="0"/>
              <a:t>Q</a:t>
            </a:r>
          </a:p>
        </p:txBody>
      </p:sp>
      <p:sp>
        <p:nvSpPr>
          <p:cNvPr id="62" name="Rectangle 32">
            <a:extLst>
              <a:ext uri="{FF2B5EF4-FFF2-40B4-BE49-F238E27FC236}">
                <a16:creationId xmlns:a16="http://schemas.microsoft.com/office/drawing/2014/main" id="{294529FF-2545-4F4B-A99B-BD23CB4E3978}"/>
              </a:ext>
            </a:extLst>
          </p:cNvPr>
          <p:cNvSpPr/>
          <p:nvPr/>
        </p:nvSpPr>
        <p:spPr>
          <a:xfrm>
            <a:off x="11076751" y="4242479"/>
            <a:ext cx="393338" cy="733315"/>
          </a:xfrm>
          <a:prstGeom prst="rect">
            <a:avLst/>
          </a:prstGeom>
        </p:spPr>
        <p:txBody>
          <a:bodyPr wrap="none">
            <a:spAutoFit/>
          </a:bodyPr>
          <a:lstStyle/>
          <a:p>
            <a:r>
              <a:rPr lang="en-HK" sz="2800" dirty="0"/>
              <a:t>-</a:t>
            </a:r>
          </a:p>
        </p:txBody>
      </p:sp>
      <p:sp>
        <p:nvSpPr>
          <p:cNvPr id="57" name="任意多边形: 形状 56">
            <a:extLst>
              <a:ext uri="{FF2B5EF4-FFF2-40B4-BE49-F238E27FC236}">
                <a16:creationId xmlns:a16="http://schemas.microsoft.com/office/drawing/2014/main" id="{7380BD44-7407-4140-B60F-0BFFA65FAD8E}"/>
              </a:ext>
            </a:extLst>
          </p:cNvPr>
          <p:cNvSpPr/>
          <p:nvPr/>
        </p:nvSpPr>
        <p:spPr>
          <a:xfrm>
            <a:off x="4373317" y="528362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28575" cap="sq">
            <a:solidFill>
              <a:srgbClr val="000000"/>
            </a:solidFill>
            <a:prstDash val="solid"/>
            <a:miter/>
          </a:ln>
        </p:spPr>
        <p:txBody>
          <a:bodyPr rtlCol="0" anchor="ctr"/>
          <a:lstStyle/>
          <a:p>
            <a:endParaRPr lang="zh-CN" altLang="en-US"/>
          </a:p>
        </p:txBody>
      </p:sp>
      <p:cxnSp>
        <p:nvCxnSpPr>
          <p:cNvPr id="63" name="Straight Connector 9">
            <a:extLst>
              <a:ext uri="{FF2B5EF4-FFF2-40B4-BE49-F238E27FC236}">
                <a16:creationId xmlns:a16="http://schemas.microsoft.com/office/drawing/2014/main" id="{DC8975DE-8C8C-4C18-97FE-BBEC639457E5}"/>
              </a:ext>
            </a:extLst>
          </p:cNvPr>
          <p:cNvCxnSpPr>
            <a:cxnSpLocks/>
          </p:cNvCxnSpPr>
          <p:nvPr/>
        </p:nvCxnSpPr>
        <p:spPr>
          <a:xfrm>
            <a:off x="1247353" y="5672156"/>
            <a:ext cx="3136597" cy="857"/>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64" name="流程图: 接点 63">
            <a:extLst>
              <a:ext uri="{FF2B5EF4-FFF2-40B4-BE49-F238E27FC236}">
                <a16:creationId xmlns:a16="http://schemas.microsoft.com/office/drawing/2014/main" id="{F829BAB1-85AE-4AA1-A06E-8911354EA3E3}"/>
              </a:ext>
            </a:extLst>
          </p:cNvPr>
          <p:cNvSpPr/>
          <p:nvPr/>
        </p:nvSpPr>
        <p:spPr>
          <a:xfrm>
            <a:off x="1211472" y="4764229"/>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cxnSp>
        <p:nvCxnSpPr>
          <p:cNvPr id="65" name="Straight Connector 27">
            <a:extLst>
              <a:ext uri="{FF2B5EF4-FFF2-40B4-BE49-F238E27FC236}">
                <a16:creationId xmlns:a16="http://schemas.microsoft.com/office/drawing/2014/main" id="{93CF70A0-A339-4399-960D-5FAC7EA9C5DD}"/>
              </a:ext>
            </a:extLst>
          </p:cNvPr>
          <p:cNvCxnSpPr>
            <a:cxnSpLocks/>
          </p:cNvCxnSpPr>
          <p:nvPr/>
        </p:nvCxnSpPr>
        <p:spPr>
          <a:xfrm flipH="1">
            <a:off x="6190973" y="3576049"/>
            <a:ext cx="15644" cy="117480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75" name="空心弧 74">
            <a:extLst>
              <a:ext uri="{FF2B5EF4-FFF2-40B4-BE49-F238E27FC236}">
                <a16:creationId xmlns:a16="http://schemas.microsoft.com/office/drawing/2014/main" id="{BE4E580E-B614-4134-9A72-E5A491E287B3}"/>
              </a:ext>
            </a:extLst>
          </p:cNvPr>
          <p:cNvSpPr/>
          <p:nvPr/>
        </p:nvSpPr>
        <p:spPr>
          <a:xfrm rot="6114393">
            <a:off x="5988677" y="4732089"/>
            <a:ext cx="358394" cy="357488"/>
          </a:xfrm>
          <a:prstGeom prst="blockArc">
            <a:avLst>
              <a:gd name="adj1" fmla="val 10800000"/>
              <a:gd name="adj2" fmla="val 19516950"/>
              <a:gd name="adj3" fmla="val 8784"/>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6" name="Straight Connector 27">
            <a:extLst>
              <a:ext uri="{FF2B5EF4-FFF2-40B4-BE49-F238E27FC236}">
                <a16:creationId xmlns:a16="http://schemas.microsoft.com/office/drawing/2014/main" id="{869B5755-6E51-4C06-B1FD-691763676A8D}"/>
              </a:ext>
            </a:extLst>
          </p:cNvPr>
          <p:cNvCxnSpPr>
            <a:cxnSpLocks/>
          </p:cNvCxnSpPr>
          <p:nvPr/>
        </p:nvCxnSpPr>
        <p:spPr>
          <a:xfrm flipH="1">
            <a:off x="6238515" y="5046043"/>
            <a:ext cx="18321" cy="615497"/>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8">
            <a:extLst>
              <a:ext uri="{FF2B5EF4-FFF2-40B4-BE49-F238E27FC236}">
                <a16:creationId xmlns:a16="http://schemas.microsoft.com/office/drawing/2014/main" id="{57A5D895-F9FA-48D9-8394-8F1F2F358FAB}"/>
              </a:ext>
            </a:extLst>
          </p:cNvPr>
          <p:cNvCxnSpPr>
            <a:cxnSpLocks/>
          </p:cNvCxnSpPr>
          <p:nvPr/>
        </p:nvCxnSpPr>
        <p:spPr>
          <a:xfrm>
            <a:off x="5108837" y="5661540"/>
            <a:ext cx="1154028"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itle 1">
            <a:extLst>
              <a:ext uri="{FF2B5EF4-FFF2-40B4-BE49-F238E27FC236}">
                <a16:creationId xmlns:a16="http://schemas.microsoft.com/office/drawing/2014/main" id="{696FF366-B576-4AF3-9240-FF1148508D03}"/>
              </a:ext>
            </a:extLst>
          </p:cNvPr>
          <p:cNvSpPr>
            <a:spLocks noGrp="1"/>
          </p:cNvSpPr>
          <p:nvPr>
            <p:ph type="title"/>
          </p:nvPr>
        </p:nvSpPr>
        <p:spPr>
          <a:xfrm>
            <a:off x="609600" y="274638"/>
            <a:ext cx="10972800" cy="922114"/>
          </a:xfrm>
        </p:spPr>
        <p:txBody>
          <a:bodyPr/>
          <a:lstStyle/>
          <a:p>
            <a:r>
              <a:rPr lang="en-HK" dirty="0"/>
              <a:t>D </a:t>
            </a:r>
            <a:r>
              <a:rPr lang="en-US" altLang="zh-CN" dirty="0"/>
              <a:t>Flip-Flop</a:t>
            </a:r>
            <a:endParaRPr lang="en-HK" dirty="0"/>
          </a:p>
        </p:txBody>
      </p:sp>
    </p:spTree>
    <p:extLst>
      <p:ext uri="{BB962C8B-B14F-4D97-AF65-F5344CB8AC3E}">
        <p14:creationId xmlns:p14="http://schemas.microsoft.com/office/powerpoint/2010/main" val="42457802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组合 65">
            <a:extLst>
              <a:ext uri="{FF2B5EF4-FFF2-40B4-BE49-F238E27FC236}">
                <a16:creationId xmlns:a16="http://schemas.microsoft.com/office/drawing/2014/main" id="{8A0EA980-6044-4C41-A535-19F94E304048}"/>
              </a:ext>
            </a:extLst>
          </p:cNvPr>
          <p:cNvGrpSpPr/>
          <p:nvPr/>
        </p:nvGrpSpPr>
        <p:grpSpPr>
          <a:xfrm>
            <a:off x="944768" y="1981071"/>
            <a:ext cx="4879606" cy="3698978"/>
            <a:chOff x="2893671" y="945613"/>
            <a:chExt cx="6171445" cy="4570262"/>
          </a:xfrm>
        </p:grpSpPr>
        <p:pic>
          <p:nvPicPr>
            <p:cNvPr id="67" name="图形 66">
              <a:extLst>
                <a:ext uri="{FF2B5EF4-FFF2-40B4-BE49-F238E27FC236}">
                  <a16:creationId xmlns:a16="http://schemas.microsoft.com/office/drawing/2014/main" id="{7BC203B8-BD4A-4A10-9827-FFFD9080CB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2471" y="3475342"/>
              <a:ext cx="2448640" cy="2040533"/>
            </a:xfrm>
            <a:prstGeom prst="rect">
              <a:avLst/>
            </a:prstGeom>
          </p:spPr>
        </p:pic>
        <p:pic>
          <p:nvPicPr>
            <p:cNvPr id="68" name="图形 67">
              <a:extLst>
                <a:ext uri="{FF2B5EF4-FFF2-40B4-BE49-F238E27FC236}">
                  <a16:creationId xmlns:a16="http://schemas.microsoft.com/office/drawing/2014/main" id="{24798D3C-590D-4F81-9B16-944C68E5FE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6037" y="945613"/>
              <a:ext cx="2448640" cy="2040533"/>
            </a:xfrm>
            <a:prstGeom prst="rect">
              <a:avLst/>
            </a:prstGeom>
          </p:spPr>
        </p:pic>
        <p:cxnSp>
          <p:nvCxnSpPr>
            <p:cNvPr id="69" name="Straight Connector 11">
              <a:extLst>
                <a:ext uri="{FF2B5EF4-FFF2-40B4-BE49-F238E27FC236}">
                  <a16:creationId xmlns:a16="http://schemas.microsoft.com/office/drawing/2014/main" id="{B4E9A4E6-B4CA-4C43-98CA-F3D2AC796538}"/>
                </a:ext>
              </a:extLst>
            </p:cNvPr>
            <p:cNvCxnSpPr>
              <a:cxnSpLocks/>
            </p:cNvCxnSpPr>
            <p:nvPr/>
          </p:nvCxnSpPr>
          <p:spPr>
            <a:xfrm>
              <a:off x="5766744" y="2179531"/>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Connector 13">
              <a:extLst>
                <a:ext uri="{FF2B5EF4-FFF2-40B4-BE49-F238E27FC236}">
                  <a16:creationId xmlns:a16="http://schemas.microsoft.com/office/drawing/2014/main" id="{A829617F-08BB-46E0-BD7C-3F7619EA0606}"/>
                </a:ext>
              </a:extLst>
            </p:cNvPr>
            <p:cNvCxnSpPr>
              <a:cxnSpLocks/>
            </p:cNvCxnSpPr>
            <p:nvPr/>
          </p:nvCxnSpPr>
          <p:spPr>
            <a:xfrm>
              <a:off x="5755877" y="2631102"/>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20">
              <a:extLst>
                <a:ext uri="{FF2B5EF4-FFF2-40B4-BE49-F238E27FC236}">
                  <a16:creationId xmlns:a16="http://schemas.microsoft.com/office/drawing/2014/main" id="{D3401D53-1AA2-425C-9887-B91ED301EA25}"/>
                </a:ext>
              </a:extLst>
            </p:cNvPr>
            <p:cNvCxnSpPr>
              <a:cxnSpLocks/>
            </p:cNvCxnSpPr>
            <p:nvPr/>
          </p:nvCxnSpPr>
          <p:spPr>
            <a:xfrm>
              <a:off x="8470791" y="3696720"/>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23">
              <a:extLst>
                <a:ext uri="{FF2B5EF4-FFF2-40B4-BE49-F238E27FC236}">
                  <a16:creationId xmlns:a16="http://schemas.microsoft.com/office/drawing/2014/main" id="{50B0D4CE-A876-439A-949E-F76576670713}"/>
                </a:ext>
              </a:extLst>
            </p:cNvPr>
            <p:cNvCxnSpPr>
              <a:cxnSpLocks/>
            </p:cNvCxnSpPr>
            <p:nvPr/>
          </p:nvCxnSpPr>
          <p:spPr>
            <a:xfrm>
              <a:off x="5828047" y="3415604"/>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24">
              <a:extLst>
                <a:ext uri="{FF2B5EF4-FFF2-40B4-BE49-F238E27FC236}">
                  <a16:creationId xmlns:a16="http://schemas.microsoft.com/office/drawing/2014/main" id="{4E068D04-02CF-486C-AD5E-1B1E571893D7}"/>
                </a:ext>
              </a:extLst>
            </p:cNvPr>
            <p:cNvCxnSpPr>
              <a:cxnSpLocks/>
            </p:cNvCxnSpPr>
            <p:nvPr/>
          </p:nvCxnSpPr>
          <p:spPr>
            <a:xfrm flipV="1">
              <a:off x="5777612" y="2427768"/>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27">
              <a:extLst>
                <a:ext uri="{FF2B5EF4-FFF2-40B4-BE49-F238E27FC236}">
                  <a16:creationId xmlns:a16="http://schemas.microsoft.com/office/drawing/2014/main" id="{B8CC8B4A-B268-463A-AC49-4F7B88B05F3F}"/>
                </a:ext>
              </a:extLst>
            </p:cNvPr>
            <p:cNvCxnSpPr>
              <a:cxnSpLocks/>
            </p:cNvCxnSpPr>
            <p:nvPr/>
          </p:nvCxnSpPr>
          <p:spPr>
            <a:xfrm>
              <a:off x="8470791" y="1977455"/>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pic>
          <p:nvPicPr>
            <p:cNvPr id="80" name="图形 79">
              <a:extLst>
                <a:ext uri="{FF2B5EF4-FFF2-40B4-BE49-F238E27FC236}">
                  <a16:creationId xmlns:a16="http://schemas.microsoft.com/office/drawing/2014/main" id="{4588CB86-F9BB-4FBA-ABC5-CAA2DF580F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1151433"/>
              <a:ext cx="2448640" cy="2040534"/>
            </a:xfrm>
            <a:prstGeom prst="rect">
              <a:avLst/>
            </a:prstGeom>
          </p:spPr>
        </p:pic>
        <p:pic>
          <p:nvPicPr>
            <p:cNvPr id="81" name="图形 80">
              <a:extLst>
                <a:ext uri="{FF2B5EF4-FFF2-40B4-BE49-F238E27FC236}">
                  <a16:creationId xmlns:a16="http://schemas.microsoft.com/office/drawing/2014/main" id="{D9286AA3-D31D-46E4-9D2B-0200B89B6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3273342"/>
              <a:ext cx="2448640" cy="2040533"/>
            </a:xfrm>
            <a:prstGeom prst="rect">
              <a:avLst/>
            </a:prstGeom>
          </p:spPr>
        </p:pic>
        <p:cxnSp>
          <p:nvCxnSpPr>
            <p:cNvPr id="82" name="Straight Connector 8">
              <a:extLst>
                <a:ext uri="{FF2B5EF4-FFF2-40B4-BE49-F238E27FC236}">
                  <a16:creationId xmlns:a16="http://schemas.microsoft.com/office/drawing/2014/main" id="{1895C41A-EAC8-450D-86EA-02F97F89D530}"/>
                </a:ext>
              </a:extLst>
            </p:cNvPr>
            <p:cNvCxnSpPr>
              <a:cxnSpLocks/>
            </p:cNvCxnSpPr>
            <p:nvPr/>
          </p:nvCxnSpPr>
          <p:spPr>
            <a:xfrm>
              <a:off x="5291430" y="1759945"/>
              <a:ext cx="143566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Straight Connector 9">
              <a:extLst>
                <a:ext uri="{FF2B5EF4-FFF2-40B4-BE49-F238E27FC236}">
                  <a16:creationId xmlns:a16="http://schemas.microsoft.com/office/drawing/2014/main" id="{E1E31533-108B-45C9-96FC-3FD720BD539E}"/>
                </a:ext>
              </a:extLst>
            </p:cNvPr>
            <p:cNvCxnSpPr>
              <a:cxnSpLocks/>
            </p:cNvCxnSpPr>
            <p:nvPr/>
          </p:nvCxnSpPr>
          <p:spPr>
            <a:xfrm flipV="1">
              <a:off x="5740400" y="2166998"/>
              <a:ext cx="986697" cy="4702"/>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Connector 18">
              <a:extLst>
                <a:ext uri="{FF2B5EF4-FFF2-40B4-BE49-F238E27FC236}">
                  <a16:creationId xmlns:a16="http://schemas.microsoft.com/office/drawing/2014/main" id="{D1D655B1-1A7F-4CA5-B0F9-B51FB5E343E1}"/>
                </a:ext>
              </a:extLst>
            </p:cNvPr>
            <p:cNvCxnSpPr>
              <a:cxnSpLocks/>
            </p:cNvCxnSpPr>
            <p:nvPr/>
          </p:nvCxnSpPr>
          <p:spPr>
            <a:xfrm flipV="1">
              <a:off x="5758553" y="3881769"/>
              <a:ext cx="968544" cy="302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19">
              <a:extLst>
                <a:ext uri="{FF2B5EF4-FFF2-40B4-BE49-F238E27FC236}">
                  <a16:creationId xmlns:a16="http://schemas.microsoft.com/office/drawing/2014/main" id="{D6945085-95D7-49BF-B911-1D4F57EC23FF}"/>
                </a:ext>
              </a:extLst>
            </p:cNvPr>
            <p:cNvCxnSpPr>
              <a:cxnSpLocks/>
            </p:cNvCxnSpPr>
            <p:nvPr/>
          </p:nvCxnSpPr>
          <p:spPr>
            <a:xfrm flipV="1">
              <a:off x="5297866" y="4284464"/>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17">
              <a:extLst>
                <a:ext uri="{FF2B5EF4-FFF2-40B4-BE49-F238E27FC236}">
                  <a16:creationId xmlns:a16="http://schemas.microsoft.com/office/drawing/2014/main" id="{296B487A-A9EF-4771-9A90-6451D56AA218}"/>
                </a:ext>
              </a:extLst>
            </p:cNvPr>
            <p:cNvCxnSpPr>
              <a:cxnSpLocks/>
            </p:cNvCxnSpPr>
            <p:nvPr/>
          </p:nvCxnSpPr>
          <p:spPr>
            <a:xfrm>
              <a:off x="7779415" y="4085224"/>
              <a:ext cx="1201619"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Straight Connector 7">
              <a:extLst>
                <a:ext uri="{FF2B5EF4-FFF2-40B4-BE49-F238E27FC236}">
                  <a16:creationId xmlns:a16="http://schemas.microsoft.com/office/drawing/2014/main" id="{A9C7B75D-72D1-47E0-B43F-919C42DA5DCB}"/>
                </a:ext>
              </a:extLst>
            </p:cNvPr>
            <p:cNvCxnSpPr>
              <a:cxnSpLocks/>
            </p:cNvCxnSpPr>
            <p:nvPr/>
          </p:nvCxnSpPr>
          <p:spPr>
            <a:xfrm>
              <a:off x="7779415" y="1961324"/>
              <a:ext cx="1285701"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9">
              <a:extLst>
                <a:ext uri="{FF2B5EF4-FFF2-40B4-BE49-F238E27FC236}">
                  <a16:creationId xmlns:a16="http://schemas.microsoft.com/office/drawing/2014/main" id="{841B3DAB-44F7-4B51-98A7-45BB8A726422}"/>
                </a:ext>
              </a:extLst>
            </p:cNvPr>
            <p:cNvCxnSpPr>
              <a:cxnSpLocks/>
            </p:cNvCxnSpPr>
            <p:nvPr/>
          </p:nvCxnSpPr>
          <p:spPr>
            <a:xfrm>
              <a:off x="2893671" y="1555721"/>
              <a:ext cx="1330216"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7">
              <a:extLst>
                <a:ext uri="{FF2B5EF4-FFF2-40B4-BE49-F238E27FC236}">
                  <a16:creationId xmlns:a16="http://schemas.microsoft.com/office/drawing/2014/main" id="{8BA4164A-9A5E-4642-BB15-6E508E685A70}"/>
                </a:ext>
              </a:extLst>
            </p:cNvPr>
            <p:cNvCxnSpPr>
              <a:cxnSpLocks/>
            </p:cNvCxnSpPr>
            <p:nvPr/>
          </p:nvCxnSpPr>
          <p:spPr>
            <a:xfrm>
              <a:off x="3316037" y="1959530"/>
              <a:ext cx="907850" cy="4536"/>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9">
              <a:extLst>
                <a:ext uri="{FF2B5EF4-FFF2-40B4-BE49-F238E27FC236}">
                  <a16:creationId xmlns:a16="http://schemas.microsoft.com/office/drawing/2014/main" id="{BF84613F-A8D8-4D05-BCD1-AAF89001B2BF}"/>
                </a:ext>
              </a:extLst>
            </p:cNvPr>
            <p:cNvCxnSpPr>
              <a:cxnSpLocks/>
            </p:cNvCxnSpPr>
            <p:nvPr/>
          </p:nvCxnSpPr>
          <p:spPr>
            <a:xfrm>
              <a:off x="2893671" y="4496522"/>
              <a:ext cx="1330216"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7">
              <a:extLst>
                <a:ext uri="{FF2B5EF4-FFF2-40B4-BE49-F238E27FC236}">
                  <a16:creationId xmlns:a16="http://schemas.microsoft.com/office/drawing/2014/main" id="{9A3083B5-5DA5-43C5-947F-26EDEFE84706}"/>
                </a:ext>
              </a:extLst>
            </p:cNvPr>
            <p:cNvCxnSpPr>
              <a:cxnSpLocks/>
            </p:cNvCxnSpPr>
            <p:nvPr/>
          </p:nvCxnSpPr>
          <p:spPr>
            <a:xfrm>
              <a:off x="3604951" y="4073999"/>
              <a:ext cx="612586" cy="14317"/>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Straight Connector 27">
              <a:extLst>
                <a:ext uri="{FF2B5EF4-FFF2-40B4-BE49-F238E27FC236}">
                  <a16:creationId xmlns:a16="http://schemas.microsoft.com/office/drawing/2014/main" id="{3B40AB22-CCEC-477C-A074-B451AA59F8BF}"/>
                </a:ext>
              </a:extLst>
            </p:cNvPr>
            <p:cNvCxnSpPr>
              <a:cxnSpLocks/>
            </p:cNvCxnSpPr>
            <p:nvPr/>
          </p:nvCxnSpPr>
          <p:spPr>
            <a:xfrm flipH="1">
              <a:off x="3290030" y="1945863"/>
              <a:ext cx="26458" cy="356789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3" name="Straight Connector 11">
              <a:extLst>
                <a:ext uri="{FF2B5EF4-FFF2-40B4-BE49-F238E27FC236}">
                  <a16:creationId xmlns:a16="http://schemas.microsoft.com/office/drawing/2014/main" id="{DBCEEC33-D632-44A6-9EF6-F19FE470E0FD}"/>
                </a:ext>
              </a:extLst>
            </p:cNvPr>
            <p:cNvCxnSpPr>
              <a:cxnSpLocks/>
            </p:cNvCxnSpPr>
            <p:nvPr/>
          </p:nvCxnSpPr>
          <p:spPr>
            <a:xfrm>
              <a:off x="3611301" y="3647452"/>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Straight Connector 24">
              <a:extLst>
                <a:ext uri="{FF2B5EF4-FFF2-40B4-BE49-F238E27FC236}">
                  <a16:creationId xmlns:a16="http://schemas.microsoft.com/office/drawing/2014/main" id="{71CD683C-FFFF-4DA8-A84B-C14D78447057}"/>
                </a:ext>
              </a:extLst>
            </p:cNvPr>
            <p:cNvCxnSpPr>
              <a:cxnSpLocks/>
            </p:cNvCxnSpPr>
            <p:nvPr/>
          </p:nvCxnSpPr>
          <p:spPr>
            <a:xfrm flipV="1">
              <a:off x="3592568" y="2185322"/>
              <a:ext cx="1874478" cy="1462131"/>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5" name="Straight Connector 11">
              <a:extLst>
                <a:ext uri="{FF2B5EF4-FFF2-40B4-BE49-F238E27FC236}">
                  <a16:creationId xmlns:a16="http://schemas.microsoft.com/office/drawing/2014/main" id="{7D3CB92E-51C7-445D-BF42-A5BA83B1E5C4}"/>
                </a:ext>
              </a:extLst>
            </p:cNvPr>
            <p:cNvCxnSpPr>
              <a:cxnSpLocks/>
            </p:cNvCxnSpPr>
            <p:nvPr/>
          </p:nvCxnSpPr>
          <p:spPr>
            <a:xfrm>
              <a:off x="5460696" y="1759945"/>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96" name="组合 95">
            <a:extLst>
              <a:ext uri="{FF2B5EF4-FFF2-40B4-BE49-F238E27FC236}">
                <a16:creationId xmlns:a16="http://schemas.microsoft.com/office/drawing/2014/main" id="{DB1D07A2-36B3-4C6E-8614-FC02B5E5891B}"/>
              </a:ext>
            </a:extLst>
          </p:cNvPr>
          <p:cNvGrpSpPr/>
          <p:nvPr/>
        </p:nvGrpSpPr>
        <p:grpSpPr>
          <a:xfrm>
            <a:off x="5752211" y="1833257"/>
            <a:ext cx="5294777" cy="3978403"/>
            <a:chOff x="2478154" y="945613"/>
            <a:chExt cx="6586962" cy="4570262"/>
          </a:xfrm>
        </p:grpSpPr>
        <p:pic>
          <p:nvPicPr>
            <p:cNvPr id="97" name="图形 96">
              <a:extLst>
                <a:ext uri="{FF2B5EF4-FFF2-40B4-BE49-F238E27FC236}">
                  <a16:creationId xmlns:a16="http://schemas.microsoft.com/office/drawing/2014/main" id="{1AF10F9C-2497-4FF3-9083-F8F8A44591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2471" y="3475342"/>
              <a:ext cx="2448640" cy="2040533"/>
            </a:xfrm>
            <a:prstGeom prst="rect">
              <a:avLst/>
            </a:prstGeom>
          </p:spPr>
        </p:pic>
        <p:pic>
          <p:nvPicPr>
            <p:cNvPr id="98" name="图形 97">
              <a:extLst>
                <a:ext uri="{FF2B5EF4-FFF2-40B4-BE49-F238E27FC236}">
                  <a16:creationId xmlns:a16="http://schemas.microsoft.com/office/drawing/2014/main" id="{B50FBEC4-2913-4315-991F-825721C6F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16037" y="945613"/>
              <a:ext cx="2448640" cy="2040533"/>
            </a:xfrm>
            <a:prstGeom prst="rect">
              <a:avLst/>
            </a:prstGeom>
          </p:spPr>
        </p:pic>
        <p:cxnSp>
          <p:nvCxnSpPr>
            <p:cNvPr id="99" name="Straight Connector 11">
              <a:extLst>
                <a:ext uri="{FF2B5EF4-FFF2-40B4-BE49-F238E27FC236}">
                  <a16:creationId xmlns:a16="http://schemas.microsoft.com/office/drawing/2014/main" id="{8F02DCEB-14AF-4561-B1A6-8271C8483816}"/>
                </a:ext>
              </a:extLst>
            </p:cNvPr>
            <p:cNvCxnSpPr>
              <a:cxnSpLocks/>
            </p:cNvCxnSpPr>
            <p:nvPr/>
          </p:nvCxnSpPr>
          <p:spPr>
            <a:xfrm>
              <a:off x="5766744" y="217953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13">
              <a:extLst>
                <a:ext uri="{FF2B5EF4-FFF2-40B4-BE49-F238E27FC236}">
                  <a16:creationId xmlns:a16="http://schemas.microsoft.com/office/drawing/2014/main" id="{8798EF94-20C7-491F-888E-89E10DA04E8A}"/>
                </a:ext>
              </a:extLst>
            </p:cNvPr>
            <p:cNvCxnSpPr>
              <a:cxnSpLocks/>
            </p:cNvCxnSpPr>
            <p:nvPr/>
          </p:nvCxnSpPr>
          <p:spPr>
            <a:xfrm>
              <a:off x="5755877" y="2631102"/>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20">
              <a:extLst>
                <a:ext uri="{FF2B5EF4-FFF2-40B4-BE49-F238E27FC236}">
                  <a16:creationId xmlns:a16="http://schemas.microsoft.com/office/drawing/2014/main" id="{D3C683B1-A55D-48AF-9704-5C5BCA2DC923}"/>
                </a:ext>
              </a:extLst>
            </p:cNvPr>
            <p:cNvCxnSpPr>
              <a:cxnSpLocks/>
            </p:cNvCxnSpPr>
            <p:nvPr/>
          </p:nvCxnSpPr>
          <p:spPr>
            <a:xfrm>
              <a:off x="8470791" y="3696720"/>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23">
              <a:extLst>
                <a:ext uri="{FF2B5EF4-FFF2-40B4-BE49-F238E27FC236}">
                  <a16:creationId xmlns:a16="http://schemas.microsoft.com/office/drawing/2014/main" id="{17095FE4-0DE1-46D1-824F-F6917254D209}"/>
                </a:ext>
              </a:extLst>
            </p:cNvPr>
            <p:cNvCxnSpPr>
              <a:cxnSpLocks/>
            </p:cNvCxnSpPr>
            <p:nvPr/>
          </p:nvCxnSpPr>
          <p:spPr>
            <a:xfrm>
              <a:off x="5778180" y="341192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3" name="Straight Connector 24">
              <a:extLst>
                <a:ext uri="{FF2B5EF4-FFF2-40B4-BE49-F238E27FC236}">
                  <a16:creationId xmlns:a16="http://schemas.microsoft.com/office/drawing/2014/main" id="{B9E789C8-424C-44C1-A69E-EA3CDCCB6B91}"/>
                </a:ext>
              </a:extLst>
            </p:cNvPr>
            <p:cNvCxnSpPr>
              <a:cxnSpLocks/>
            </p:cNvCxnSpPr>
            <p:nvPr/>
          </p:nvCxnSpPr>
          <p:spPr>
            <a:xfrm flipV="1">
              <a:off x="5777612" y="2427768"/>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Straight Connector 27">
              <a:extLst>
                <a:ext uri="{FF2B5EF4-FFF2-40B4-BE49-F238E27FC236}">
                  <a16:creationId xmlns:a16="http://schemas.microsoft.com/office/drawing/2014/main" id="{292AB31C-6B24-49C3-B295-8DE59E155D47}"/>
                </a:ext>
              </a:extLst>
            </p:cNvPr>
            <p:cNvCxnSpPr>
              <a:cxnSpLocks/>
            </p:cNvCxnSpPr>
            <p:nvPr/>
          </p:nvCxnSpPr>
          <p:spPr>
            <a:xfrm>
              <a:off x="8470791" y="1977455"/>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pic>
          <p:nvPicPr>
            <p:cNvPr id="110" name="图形 109">
              <a:extLst>
                <a:ext uri="{FF2B5EF4-FFF2-40B4-BE49-F238E27FC236}">
                  <a16:creationId xmlns:a16="http://schemas.microsoft.com/office/drawing/2014/main" id="{B1E2B649-B50C-40FB-996C-15F97D4B2F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1150584"/>
              <a:ext cx="2448640" cy="2040533"/>
            </a:xfrm>
            <a:prstGeom prst="rect">
              <a:avLst/>
            </a:prstGeom>
          </p:spPr>
        </p:pic>
        <p:pic>
          <p:nvPicPr>
            <p:cNvPr id="111" name="图形 110">
              <a:extLst>
                <a:ext uri="{FF2B5EF4-FFF2-40B4-BE49-F238E27FC236}">
                  <a16:creationId xmlns:a16="http://schemas.microsoft.com/office/drawing/2014/main" id="{EC2157FF-92A1-4D4C-91AC-F44A5D49D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8047" y="3273342"/>
              <a:ext cx="2448640" cy="2040533"/>
            </a:xfrm>
            <a:prstGeom prst="rect">
              <a:avLst/>
            </a:prstGeom>
          </p:spPr>
        </p:pic>
        <p:cxnSp>
          <p:nvCxnSpPr>
            <p:cNvPr id="112" name="Straight Connector 8">
              <a:extLst>
                <a:ext uri="{FF2B5EF4-FFF2-40B4-BE49-F238E27FC236}">
                  <a16:creationId xmlns:a16="http://schemas.microsoft.com/office/drawing/2014/main" id="{19C7EA56-2EEC-444D-B496-F0289A21F66D}"/>
                </a:ext>
              </a:extLst>
            </p:cNvPr>
            <p:cNvCxnSpPr>
              <a:cxnSpLocks/>
            </p:cNvCxnSpPr>
            <p:nvPr/>
          </p:nvCxnSpPr>
          <p:spPr>
            <a:xfrm>
              <a:off x="5291430" y="1759945"/>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3" name="Straight Connector 9">
              <a:extLst>
                <a:ext uri="{FF2B5EF4-FFF2-40B4-BE49-F238E27FC236}">
                  <a16:creationId xmlns:a16="http://schemas.microsoft.com/office/drawing/2014/main" id="{6978138B-A0D2-43BB-A8C1-ADA54B4E4B4B}"/>
                </a:ext>
              </a:extLst>
            </p:cNvPr>
            <p:cNvCxnSpPr>
              <a:cxnSpLocks/>
            </p:cNvCxnSpPr>
            <p:nvPr/>
          </p:nvCxnSpPr>
          <p:spPr>
            <a:xfrm>
              <a:off x="5755877" y="2157473"/>
              <a:ext cx="971220" cy="158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8">
              <a:extLst>
                <a:ext uri="{FF2B5EF4-FFF2-40B4-BE49-F238E27FC236}">
                  <a16:creationId xmlns:a16="http://schemas.microsoft.com/office/drawing/2014/main" id="{C725906F-ED77-42D4-BD1E-453016AF3DFF}"/>
                </a:ext>
              </a:extLst>
            </p:cNvPr>
            <p:cNvCxnSpPr>
              <a:cxnSpLocks/>
            </p:cNvCxnSpPr>
            <p:nvPr/>
          </p:nvCxnSpPr>
          <p:spPr>
            <a:xfrm flipV="1">
              <a:off x="5758553" y="3881769"/>
              <a:ext cx="968544" cy="302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5" name="Straight Connector 19">
              <a:extLst>
                <a:ext uri="{FF2B5EF4-FFF2-40B4-BE49-F238E27FC236}">
                  <a16:creationId xmlns:a16="http://schemas.microsoft.com/office/drawing/2014/main" id="{973C3354-8748-443C-B5DE-0D12A55E9C5D}"/>
                </a:ext>
              </a:extLst>
            </p:cNvPr>
            <p:cNvCxnSpPr>
              <a:cxnSpLocks/>
            </p:cNvCxnSpPr>
            <p:nvPr/>
          </p:nvCxnSpPr>
          <p:spPr>
            <a:xfrm flipV="1">
              <a:off x="5297866" y="4284464"/>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7">
              <a:extLst>
                <a:ext uri="{FF2B5EF4-FFF2-40B4-BE49-F238E27FC236}">
                  <a16:creationId xmlns:a16="http://schemas.microsoft.com/office/drawing/2014/main" id="{075E7DAB-5FC3-48F0-8BC9-AA1881382705}"/>
                </a:ext>
              </a:extLst>
            </p:cNvPr>
            <p:cNvCxnSpPr>
              <a:cxnSpLocks/>
            </p:cNvCxnSpPr>
            <p:nvPr/>
          </p:nvCxnSpPr>
          <p:spPr>
            <a:xfrm>
              <a:off x="7779415" y="4085224"/>
              <a:ext cx="120161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7">
              <a:extLst>
                <a:ext uri="{FF2B5EF4-FFF2-40B4-BE49-F238E27FC236}">
                  <a16:creationId xmlns:a16="http://schemas.microsoft.com/office/drawing/2014/main" id="{20C71F49-6E41-43AA-BECE-55C5764AEE34}"/>
                </a:ext>
              </a:extLst>
            </p:cNvPr>
            <p:cNvCxnSpPr>
              <a:cxnSpLocks/>
            </p:cNvCxnSpPr>
            <p:nvPr/>
          </p:nvCxnSpPr>
          <p:spPr>
            <a:xfrm>
              <a:off x="7779415" y="1961324"/>
              <a:ext cx="1285701"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8" name="Straight Connector 9">
              <a:extLst>
                <a:ext uri="{FF2B5EF4-FFF2-40B4-BE49-F238E27FC236}">
                  <a16:creationId xmlns:a16="http://schemas.microsoft.com/office/drawing/2014/main" id="{A569F933-C31A-4B26-82CE-A51C1ECC5208}"/>
                </a:ext>
              </a:extLst>
            </p:cNvPr>
            <p:cNvCxnSpPr>
              <a:cxnSpLocks/>
            </p:cNvCxnSpPr>
            <p:nvPr/>
          </p:nvCxnSpPr>
          <p:spPr>
            <a:xfrm>
              <a:off x="2567929" y="1555721"/>
              <a:ext cx="1655958"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7">
              <a:extLst>
                <a:ext uri="{FF2B5EF4-FFF2-40B4-BE49-F238E27FC236}">
                  <a16:creationId xmlns:a16="http://schemas.microsoft.com/office/drawing/2014/main" id="{40A5FB2C-F8CA-4563-82EE-55A0F46BDD59}"/>
                </a:ext>
              </a:extLst>
            </p:cNvPr>
            <p:cNvCxnSpPr>
              <a:cxnSpLocks/>
            </p:cNvCxnSpPr>
            <p:nvPr/>
          </p:nvCxnSpPr>
          <p:spPr>
            <a:xfrm>
              <a:off x="3611301" y="1956099"/>
              <a:ext cx="612586" cy="14317"/>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0" name="Straight Connector 9">
              <a:extLst>
                <a:ext uri="{FF2B5EF4-FFF2-40B4-BE49-F238E27FC236}">
                  <a16:creationId xmlns:a16="http://schemas.microsoft.com/office/drawing/2014/main" id="{E0EA6AE0-543F-4614-8322-5C3F51613052}"/>
                </a:ext>
              </a:extLst>
            </p:cNvPr>
            <p:cNvCxnSpPr>
              <a:cxnSpLocks/>
            </p:cNvCxnSpPr>
            <p:nvPr/>
          </p:nvCxnSpPr>
          <p:spPr>
            <a:xfrm>
              <a:off x="2478154" y="4479741"/>
              <a:ext cx="1745732" cy="1678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1" name="Straight Connector 7">
              <a:extLst>
                <a:ext uri="{FF2B5EF4-FFF2-40B4-BE49-F238E27FC236}">
                  <a16:creationId xmlns:a16="http://schemas.microsoft.com/office/drawing/2014/main" id="{8CD0A352-A6F3-4E66-BC9F-58D06C51A0BF}"/>
                </a:ext>
              </a:extLst>
            </p:cNvPr>
            <p:cNvCxnSpPr>
              <a:cxnSpLocks/>
            </p:cNvCxnSpPr>
            <p:nvPr/>
          </p:nvCxnSpPr>
          <p:spPr>
            <a:xfrm>
              <a:off x="3604951" y="4073999"/>
              <a:ext cx="612586" cy="14317"/>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2" name="Straight Connector 27">
              <a:extLst>
                <a:ext uri="{FF2B5EF4-FFF2-40B4-BE49-F238E27FC236}">
                  <a16:creationId xmlns:a16="http://schemas.microsoft.com/office/drawing/2014/main" id="{E0B89133-9A61-4552-B381-D65526E3E9F9}"/>
                </a:ext>
              </a:extLst>
            </p:cNvPr>
            <p:cNvCxnSpPr>
              <a:cxnSpLocks/>
            </p:cNvCxnSpPr>
            <p:nvPr/>
          </p:nvCxnSpPr>
          <p:spPr>
            <a:xfrm flipH="1">
              <a:off x="3611300" y="1948427"/>
              <a:ext cx="23203" cy="2138611"/>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3" name="Straight Connector 7">
              <a:extLst>
                <a:ext uri="{FF2B5EF4-FFF2-40B4-BE49-F238E27FC236}">
                  <a16:creationId xmlns:a16="http://schemas.microsoft.com/office/drawing/2014/main" id="{0B5A640B-2A1E-4A84-BDC2-AC5865B4D7BF}"/>
                </a:ext>
              </a:extLst>
            </p:cNvPr>
            <p:cNvCxnSpPr>
              <a:cxnSpLocks/>
            </p:cNvCxnSpPr>
            <p:nvPr/>
          </p:nvCxnSpPr>
          <p:spPr>
            <a:xfrm>
              <a:off x="3010315" y="2982802"/>
              <a:ext cx="612586" cy="14317"/>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23">
            <a:extLst>
              <a:ext uri="{FF2B5EF4-FFF2-40B4-BE49-F238E27FC236}">
                <a16:creationId xmlns:a16="http://schemas.microsoft.com/office/drawing/2014/main" id="{A106D74A-3DDB-4BE4-8985-E270486295F6}"/>
              </a:ext>
            </a:extLst>
          </p:cNvPr>
          <p:cNvCxnSpPr>
            <a:cxnSpLocks/>
          </p:cNvCxnSpPr>
          <p:nvPr/>
        </p:nvCxnSpPr>
        <p:spPr>
          <a:xfrm>
            <a:off x="5824374" y="2364355"/>
            <a:ext cx="0" cy="45642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11">
            <a:extLst>
              <a:ext uri="{FF2B5EF4-FFF2-40B4-BE49-F238E27FC236}">
                <a16:creationId xmlns:a16="http://schemas.microsoft.com/office/drawing/2014/main" id="{2B9E3576-3113-4CC0-87F9-00781726A3DE}"/>
              </a:ext>
            </a:extLst>
          </p:cNvPr>
          <p:cNvCxnSpPr>
            <a:cxnSpLocks/>
          </p:cNvCxnSpPr>
          <p:nvPr/>
        </p:nvCxnSpPr>
        <p:spPr>
          <a:xfrm flipH="1">
            <a:off x="5752211" y="4513055"/>
            <a:ext cx="5682" cy="39665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58" name="Rectangle 28">
            <a:extLst>
              <a:ext uri="{FF2B5EF4-FFF2-40B4-BE49-F238E27FC236}">
                <a16:creationId xmlns:a16="http://schemas.microsoft.com/office/drawing/2014/main" id="{B95CE2A7-7C36-472C-9A75-4424F89BBE43}"/>
              </a:ext>
            </a:extLst>
          </p:cNvPr>
          <p:cNvSpPr/>
          <p:nvPr/>
        </p:nvSpPr>
        <p:spPr>
          <a:xfrm>
            <a:off x="382266" y="4635232"/>
            <a:ext cx="526106" cy="369332"/>
          </a:xfrm>
          <a:prstGeom prst="rect">
            <a:avLst/>
          </a:prstGeom>
        </p:spPr>
        <p:txBody>
          <a:bodyPr wrap="none">
            <a:spAutoFit/>
          </a:bodyPr>
          <a:lstStyle/>
          <a:p>
            <a:r>
              <a:rPr lang="en-HK" dirty="0"/>
              <a:t>CLK</a:t>
            </a:r>
          </a:p>
        </p:txBody>
      </p:sp>
      <p:sp>
        <p:nvSpPr>
          <p:cNvPr id="59" name="Rectangle 29">
            <a:extLst>
              <a:ext uri="{FF2B5EF4-FFF2-40B4-BE49-F238E27FC236}">
                <a16:creationId xmlns:a16="http://schemas.microsoft.com/office/drawing/2014/main" id="{38BC1CE1-33B6-4C5F-8495-9EC012B291ED}"/>
              </a:ext>
            </a:extLst>
          </p:cNvPr>
          <p:cNvSpPr/>
          <p:nvPr/>
        </p:nvSpPr>
        <p:spPr>
          <a:xfrm>
            <a:off x="503665" y="2243209"/>
            <a:ext cx="258815" cy="298922"/>
          </a:xfrm>
          <a:prstGeom prst="rect">
            <a:avLst/>
          </a:prstGeom>
        </p:spPr>
        <p:txBody>
          <a:bodyPr wrap="none">
            <a:spAutoFit/>
          </a:bodyPr>
          <a:lstStyle/>
          <a:p>
            <a:r>
              <a:rPr lang="en-HK" dirty="0"/>
              <a:t>D</a:t>
            </a:r>
          </a:p>
        </p:txBody>
      </p:sp>
      <p:sp>
        <p:nvSpPr>
          <p:cNvPr id="60" name="Rectangle 30">
            <a:extLst>
              <a:ext uri="{FF2B5EF4-FFF2-40B4-BE49-F238E27FC236}">
                <a16:creationId xmlns:a16="http://schemas.microsoft.com/office/drawing/2014/main" id="{9C001231-EFC6-400A-9D85-44345BE513E9}"/>
              </a:ext>
            </a:extLst>
          </p:cNvPr>
          <p:cNvSpPr/>
          <p:nvPr/>
        </p:nvSpPr>
        <p:spPr>
          <a:xfrm>
            <a:off x="11024375" y="2472244"/>
            <a:ext cx="445714" cy="481278"/>
          </a:xfrm>
          <a:prstGeom prst="rect">
            <a:avLst/>
          </a:prstGeom>
        </p:spPr>
        <p:txBody>
          <a:bodyPr wrap="none">
            <a:spAutoFit/>
          </a:bodyPr>
          <a:lstStyle/>
          <a:p>
            <a:r>
              <a:rPr lang="en-HK" dirty="0"/>
              <a:t>Q</a:t>
            </a:r>
          </a:p>
        </p:txBody>
      </p:sp>
      <p:sp>
        <p:nvSpPr>
          <p:cNvPr id="61" name="Rectangle 31">
            <a:extLst>
              <a:ext uri="{FF2B5EF4-FFF2-40B4-BE49-F238E27FC236}">
                <a16:creationId xmlns:a16="http://schemas.microsoft.com/office/drawing/2014/main" id="{B3C02F34-8B9C-495A-A205-A7F2999322EC}"/>
              </a:ext>
            </a:extLst>
          </p:cNvPr>
          <p:cNvSpPr/>
          <p:nvPr/>
        </p:nvSpPr>
        <p:spPr>
          <a:xfrm>
            <a:off x="11046988" y="4470742"/>
            <a:ext cx="445714" cy="481278"/>
          </a:xfrm>
          <a:prstGeom prst="rect">
            <a:avLst/>
          </a:prstGeom>
        </p:spPr>
        <p:txBody>
          <a:bodyPr wrap="none">
            <a:spAutoFit/>
          </a:bodyPr>
          <a:lstStyle/>
          <a:p>
            <a:r>
              <a:rPr lang="en-HK" dirty="0"/>
              <a:t>Q</a:t>
            </a:r>
          </a:p>
        </p:txBody>
      </p:sp>
      <p:sp>
        <p:nvSpPr>
          <p:cNvPr id="62" name="Rectangle 32">
            <a:extLst>
              <a:ext uri="{FF2B5EF4-FFF2-40B4-BE49-F238E27FC236}">
                <a16:creationId xmlns:a16="http://schemas.microsoft.com/office/drawing/2014/main" id="{294529FF-2545-4F4B-A99B-BD23CB4E3978}"/>
              </a:ext>
            </a:extLst>
          </p:cNvPr>
          <p:cNvSpPr/>
          <p:nvPr/>
        </p:nvSpPr>
        <p:spPr>
          <a:xfrm>
            <a:off x="11076751" y="4248657"/>
            <a:ext cx="393338" cy="733315"/>
          </a:xfrm>
          <a:prstGeom prst="rect">
            <a:avLst/>
          </a:prstGeom>
        </p:spPr>
        <p:txBody>
          <a:bodyPr wrap="none">
            <a:spAutoFit/>
          </a:bodyPr>
          <a:lstStyle/>
          <a:p>
            <a:r>
              <a:rPr lang="en-HK" sz="2800" dirty="0"/>
              <a:t>-</a:t>
            </a:r>
          </a:p>
        </p:txBody>
      </p:sp>
      <p:sp>
        <p:nvSpPr>
          <p:cNvPr id="57" name="任意多边形: 形状 56">
            <a:extLst>
              <a:ext uri="{FF2B5EF4-FFF2-40B4-BE49-F238E27FC236}">
                <a16:creationId xmlns:a16="http://schemas.microsoft.com/office/drawing/2014/main" id="{7380BD44-7407-4140-B60F-0BFFA65FAD8E}"/>
              </a:ext>
            </a:extLst>
          </p:cNvPr>
          <p:cNvSpPr/>
          <p:nvPr/>
        </p:nvSpPr>
        <p:spPr>
          <a:xfrm>
            <a:off x="4373317" y="528979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28575" cap="sq">
            <a:solidFill>
              <a:srgbClr val="000000"/>
            </a:solidFill>
            <a:prstDash val="solid"/>
            <a:miter/>
          </a:ln>
        </p:spPr>
        <p:txBody>
          <a:bodyPr rtlCol="0" anchor="ctr"/>
          <a:lstStyle/>
          <a:p>
            <a:endParaRPr lang="zh-CN" altLang="en-US"/>
          </a:p>
        </p:txBody>
      </p:sp>
      <p:cxnSp>
        <p:nvCxnSpPr>
          <p:cNvPr id="63" name="Straight Connector 9">
            <a:extLst>
              <a:ext uri="{FF2B5EF4-FFF2-40B4-BE49-F238E27FC236}">
                <a16:creationId xmlns:a16="http://schemas.microsoft.com/office/drawing/2014/main" id="{DC8975DE-8C8C-4C18-97FE-BBEC639457E5}"/>
              </a:ext>
            </a:extLst>
          </p:cNvPr>
          <p:cNvCxnSpPr>
            <a:cxnSpLocks/>
          </p:cNvCxnSpPr>
          <p:nvPr/>
        </p:nvCxnSpPr>
        <p:spPr>
          <a:xfrm>
            <a:off x="1247353" y="5678334"/>
            <a:ext cx="3136597" cy="857"/>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64" name="流程图: 接点 63">
            <a:extLst>
              <a:ext uri="{FF2B5EF4-FFF2-40B4-BE49-F238E27FC236}">
                <a16:creationId xmlns:a16="http://schemas.microsoft.com/office/drawing/2014/main" id="{F829BAB1-85AE-4AA1-A06E-8911354EA3E3}"/>
              </a:ext>
            </a:extLst>
          </p:cNvPr>
          <p:cNvSpPr/>
          <p:nvPr/>
        </p:nvSpPr>
        <p:spPr>
          <a:xfrm>
            <a:off x="1211472" y="4770407"/>
            <a:ext cx="114294" cy="120247"/>
          </a:xfrm>
          <a:prstGeom prst="flowChartConnector">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cxnSp>
        <p:nvCxnSpPr>
          <p:cNvPr id="65" name="Straight Connector 27">
            <a:extLst>
              <a:ext uri="{FF2B5EF4-FFF2-40B4-BE49-F238E27FC236}">
                <a16:creationId xmlns:a16="http://schemas.microsoft.com/office/drawing/2014/main" id="{93CF70A0-A339-4399-960D-5FAC7EA9C5DD}"/>
              </a:ext>
            </a:extLst>
          </p:cNvPr>
          <p:cNvCxnSpPr>
            <a:cxnSpLocks/>
          </p:cNvCxnSpPr>
          <p:nvPr/>
        </p:nvCxnSpPr>
        <p:spPr>
          <a:xfrm flipH="1">
            <a:off x="6190973" y="3582227"/>
            <a:ext cx="15644" cy="117480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75" name="空心弧 74">
            <a:extLst>
              <a:ext uri="{FF2B5EF4-FFF2-40B4-BE49-F238E27FC236}">
                <a16:creationId xmlns:a16="http://schemas.microsoft.com/office/drawing/2014/main" id="{BE4E580E-B614-4134-9A72-E5A491E287B3}"/>
              </a:ext>
            </a:extLst>
          </p:cNvPr>
          <p:cNvSpPr/>
          <p:nvPr/>
        </p:nvSpPr>
        <p:spPr>
          <a:xfrm rot="6114393">
            <a:off x="5988677" y="4738267"/>
            <a:ext cx="358394" cy="357488"/>
          </a:xfrm>
          <a:prstGeom prst="blockArc">
            <a:avLst>
              <a:gd name="adj1" fmla="val 10800000"/>
              <a:gd name="adj2" fmla="val 19516950"/>
              <a:gd name="adj3" fmla="val 8784"/>
            </a:avLst>
          </a:prstGeom>
          <a:solidFill>
            <a:srgbClr val="C0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6" name="Straight Connector 27">
            <a:extLst>
              <a:ext uri="{FF2B5EF4-FFF2-40B4-BE49-F238E27FC236}">
                <a16:creationId xmlns:a16="http://schemas.microsoft.com/office/drawing/2014/main" id="{869B5755-6E51-4C06-B1FD-691763676A8D}"/>
              </a:ext>
            </a:extLst>
          </p:cNvPr>
          <p:cNvCxnSpPr>
            <a:cxnSpLocks/>
          </p:cNvCxnSpPr>
          <p:nvPr/>
        </p:nvCxnSpPr>
        <p:spPr>
          <a:xfrm flipH="1">
            <a:off x="6238515" y="5052221"/>
            <a:ext cx="18321" cy="615497"/>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7" name="Straight Connector 8">
            <a:extLst>
              <a:ext uri="{FF2B5EF4-FFF2-40B4-BE49-F238E27FC236}">
                <a16:creationId xmlns:a16="http://schemas.microsoft.com/office/drawing/2014/main" id="{57A5D895-F9FA-48D9-8394-8F1F2F358FAB}"/>
              </a:ext>
            </a:extLst>
          </p:cNvPr>
          <p:cNvCxnSpPr>
            <a:cxnSpLocks/>
          </p:cNvCxnSpPr>
          <p:nvPr/>
        </p:nvCxnSpPr>
        <p:spPr>
          <a:xfrm>
            <a:off x="5108837" y="5667718"/>
            <a:ext cx="1154028"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78" name="Title 1">
            <a:extLst>
              <a:ext uri="{FF2B5EF4-FFF2-40B4-BE49-F238E27FC236}">
                <a16:creationId xmlns:a16="http://schemas.microsoft.com/office/drawing/2014/main" id="{25017379-D716-414D-B5EB-9C620924DF3B}"/>
              </a:ext>
            </a:extLst>
          </p:cNvPr>
          <p:cNvSpPr>
            <a:spLocks noGrp="1"/>
          </p:cNvSpPr>
          <p:nvPr>
            <p:ph type="title"/>
          </p:nvPr>
        </p:nvSpPr>
        <p:spPr>
          <a:xfrm>
            <a:off x="609600" y="274638"/>
            <a:ext cx="10972800" cy="922114"/>
          </a:xfrm>
        </p:spPr>
        <p:txBody>
          <a:bodyPr/>
          <a:lstStyle/>
          <a:p>
            <a:r>
              <a:rPr lang="en-HK" dirty="0"/>
              <a:t>D </a:t>
            </a:r>
            <a:r>
              <a:rPr lang="en-US" altLang="zh-CN" dirty="0"/>
              <a:t>Flip-Flop</a:t>
            </a:r>
            <a:endParaRPr lang="en-HK" dirty="0"/>
          </a:p>
        </p:txBody>
      </p:sp>
    </p:spTree>
    <p:extLst>
      <p:ext uri="{BB962C8B-B14F-4D97-AF65-F5344CB8AC3E}">
        <p14:creationId xmlns:p14="http://schemas.microsoft.com/office/powerpoint/2010/main" val="14848361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形 66">
            <a:extLst>
              <a:ext uri="{FF2B5EF4-FFF2-40B4-BE49-F238E27FC236}">
                <a16:creationId xmlns:a16="http://schemas.microsoft.com/office/drawing/2014/main" id="{7BC203B8-BD4A-4A10-9827-FFFD9080CB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83809" y="4034705"/>
            <a:ext cx="1936078" cy="1651522"/>
          </a:xfrm>
          <a:prstGeom prst="rect">
            <a:avLst/>
          </a:prstGeom>
        </p:spPr>
      </p:pic>
      <p:pic>
        <p:nvPicPr>
          <p:cNvPr id="68" name="图形 67">
            <a:extLst>
              <a:ext uri="{FF2B5EF4-FFF2-40B4-BE49-F238E27FC236}">
                <a16:creationId xmlns:a16="http://schemas.microsoft.com/office/drawing/2014/main" id="{24798D3C-590D-4F81-9B16-944C68E5FE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8722" y="1987249"/>
            <a:ext cx="1936078" cy="1651522"/>
          </a:xfrm>
          <a:prstGeom prst="rect">
            <a:avLst/>
          </a:prstGeom>
        </p:spPr>
      </p:pic>
      <p:cxnSp>
        <p:nvCxnSpPr>
          <p:cNvPr id="69" name="Straight Connector 11">
            <a:extLst>
              <a:ext uri="{FF2B5EF4-FFF2-40B4-BE49-F238E27FC236}">
                <a16:creationId xmlns:a16="http://schemas.microsoft.com/office/drawing/2014/main" id="{B4E9A4E6-B4CA-4C43-98CA-F3D2AC796538}"/>
              </a:ext>
            </a:extLst>
          </p:cNvPr>
          <p:cNvCxnSpPr>
            <a:cxnSpLocks/>
          </p:cNvCxnSpPr>
          <p:nvPr/>
        </p:nvCxnSpPr>
        <p:spPr>
          <a:xfrm>
            <a:off x="3216434" y="2985930"/>
            <a:ext cx="0" cy="36901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Connector 13">
            <a:extLst>
              <a:ext uri="{FF2B5EF4-FFF2-40B4-BE49-F238E27FC236}">
                <a16:creationId xmlns:a16="http://schemas.microsoft.com/office/drawing/2014/main" id="{A829617F-08BB-46E0-BD7C-3F7619EA0606}"/>
              </a:ext>
            </a:extLst>
          </p:cNvPr>
          <p:cNvCxnSpPr>
            <a:cxnSpLocks/>
          </p:cNvCxnSpPr>
          <p:nvPr/>
        </p:nvCxnSpPr>
        <p:spPr>
          <a:xfrm>
            <a:off x="3207842" y="3351413"/>
            <a:ext cx="2155206" cy="88159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20">
            <a:extLst>
              <a:ext uri="{FF2B5EF4-FFF2-40B4-BE49-F238E27FC236}">
                <a16:creationId xmlns:a16="http://schemas.microsoft.com/office/drawing/2014/main" id="{D3401D53-1AA2-425C-9887-B91ED301EA25}"/>
              </a:ext>
            </a:extLst>
          </p:cNvPr>
          <p:cNvCxnSpPr>
            <a:cxnSpLocks/>
          </p:cNvCxnSpPr>
          <p:nvPr/>
        </p:nvCxnSpPr>
        <p:spPr>
          <a:xfrm>
            <a:off x="5354456" y="4213879"/>
            <a:ext cx="7621" cy="32178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2" name="Straight Connector 23">
            <a:extLst>
              <a:ext uri="{FF2B5EF4-FFF2-40B4-BE49-F238E27FC236}">
                <a16:creationId xmlns:a16="http://schemas.microsoft.com/office/drawing/2014/main" id="{50B0D4CE-A876-439A-949E-F76576670713}"/>
              </a:ext>
            </a:extLst>
          </p:cNvPr>
          <p:cNvCxnSpPr>
            <a:cxnSpLocks/>
          </p:cNvCxnSpPr>
          <p:nvPr/>
        </p:nvCxnSpPr>
        <p:spPr>
          <a:xfrm>
            <a:off x="3264905" y="3986356"/>
            <a:ext cx="0" cy="36901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24">
            <a:extLst>
              <a:ext uri="{FF2B5EF4-FFF2-40B4-BE49-F238E27FC236}">
                <a16:creationId xmlns:a16="http://schemas.microsoft.com/office/drawing/2014/main" id="{4E068D04-02CF-486C-AD5E-1B1E571893D7}"/>
              </a:ext>
            </a:extLst>
          </p:cNvPr>
          <p:cNvCxnSpPr>
            <a:cxnSpLocks/>
          </p:cNvCxnSpPr>
          <p:nvPr/>
        </p:nvCxnSpPr>
        <p:spPr>
          <a:xfrm flipV="1">
            <a:off x="3225027" y="3186843"/>
            <a:ext cx="2129429" cy="81377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27">
            <a:extLst>
              <a:ext uri="{FF2B5EF4-FFF2-40B4-BE49-F238E27FC236}">
                <a16:creationId xmlns:a16="http://schemas.microsoft.com/office/drawing/2014/main" id="{B8CC8B4A-B268-463A-AC49-4F7B88B05F3F}"/>
              </a:ext>
            </a:extLst>
          </p:cNvPr>
          <p:cNvCxnSpPr>
            <a:cxnSpLocks/>
          </p:cNvCxnSpPr>
          <p:nvPr/>
        </p:nvCxnSpPr>
        <p:spPr>
          <a:xfrm>
            <a:off x="5354456" y="2822379"/>
            <a:ext cx="0" cy="36901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pic>
        <p:nvPicPr>
          <p:cNvPr id="80" name="图形 79">
            <a:extLst>
              <a:ext uri="{FF2B5EF4-FFF2-40B4-BE49-F238E27FC236}">
                <a16:creationId xmlns:a16="http://schemas.microsoft.com/office/drawing/2014/main" id="{4588CB86-F9BB-4FBA-ABC5-CAA2DF580F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4905" y="2153831"/>
            <a:ext cx="1936078" cy="1651522"/>
          </a:xfrm>
          <a:prstGeom prst="rect">
            <a:avLst/>
          </a:prstGeom>
        </p:spPr>
      </p:pic>
      <p:pic>
        <p:nvPicPr>
          <p:cNvPr id="81" name="图形 80">
            <a:extLst>
              <a:ext uri="{FF2B5EF4-FFF2-40B4-BE49-F238E27FC236}">
                <a16:creationId xmlns:a16="http://schemas.microsoft.com/office/drawing/2014/main" id="{D9286AA3-D31D-46E4-9D2B-0200B89B6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64905" y="3871215"/>
            <a:ext cx="1936078" cy="1651522"/>
          </a:xfrm>
          <a:prstGeom prst="rect">
            <a:avLst/>
          </a:prstGeom>
        </p:spPr>
      </p:pic>
      <p:cxnSp>
        <p:nvCxnSpPr>
          <p:cNvPr id="82" name="Straight Connector 8">
            <a:extLst>
              <a:ext uri="{FF2B5EF4-FFF2-40B4-BE49-F238E27FC236}">
                <a16:creationId xmlns:a16="http://schemas.microsoft.com/office/drawing/2014/main" id="{1895C41A-EAC8-450D-86EA-02F97F89D530}"/>
              </a:ext>
            </a:extLst>
          </p:cNvPr>
          <p:cNvCxnSpPr>
            <a:cxnSpLocks/>
          </p:cNvCxnSpPr>
          <p:nvPr/>
        </p:nvCxnSpPr>
        <p:spPr>
          <a:xfrm>
            <a:off x="2840616" y="2646335"/>
            <a:ext cx="1135146"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9">
            <a:extLst>
              <a:ext uri="{FF2B5EF4-FFF2-40B4-BE49-F238E27FC236}">
                <a16:creationId xmlns:a16="http://schemas.microsoft.com/office/drawing/2014/main" id="{E1E31533-108B-45C9-96FC-3FD720BD539E}"/>
              </a:ext>
            </a:extLst>
          </p:cNvPr>
          <p:cNvCxnSpPr>
            <a:cxnSpLocks/>
          </p:cNvCxnSpPr>
          <p:nvPr/>
        </p:nvCxnSpPr>
        <p:spPr>
          <a:xfrm flipV="1">
            <a:off x="3195605" y="2975787"/>
            <a:ext cx="780156" cy="380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Straight Connector 18">
            <a:extLst>
              <a:ext uri="{FF2B5EF4-FFF2-40B4-BE49-F238E27FC236}">
                <a16:creationId xmlns:a16="http://schemas.microsoft.com/office/drawing/2014/main" id="{D1D655B1-1A7F-4CA5-B0F9-B51FB5E343E1}"/>
              </a:ext>
            </a:extLst>
          </p:cNvPr>
          <p:cNvCxnSpPr>
            <a:cxnSpLocks/>
          </p:cNvCxnSpPr>
          <p:nvPr/>
        </p:nvCxnSpPr>
        <p:spPr>
          <a:xfrm flipV="1">
            <a:off x="3209958" y="4363650"/>
            <a:ext cx="765803" cy="245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5" name="Straight Connector 19">
            <a:extLst>
              <a:ext uri="{FF2B5EF4-FFF2-40B4-BE49-F238E27FC236}">
                <a16:creationId xmlns:a16="http://schemas.microsoft.com/office/drawing/2014/main" id="{D6945085-95D7-49BF-B911-1D4F57EC23FF}"/>
              </a:ext>
            </a:extLst>
          </p:cNvPr>
          <p:cNvCxnSpPr>
            <a:cxnSpLocks/>
          </p:cNvCxnSpPr>
          <p:nvPr/>
        </p:nvCxnSpPr>
        <p:spPr>
          <a:xfrm flipV="1">
            <a:off x="2845704" y="4689575"/>
            <a:ext cx="1130057"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17">
            <a:extLst>
              <a:ext uri="{FF2B5EF4-FFF2-40B4-BE49-F238E27FC236}">
                <a16:creationId xmlns:a16="http://schemas.microsoft.com/office/drawing/2014/main" id="{296B487A-A9EF-4771-9A90-6451D56AA218}"/>
              </a:ext>
            </a:extLst>
          </p:cNvPr>
          <p:cNvCxnSpPr>
            <a:cxnSpLocks/>
          </p:cNvCxnSpPr>
          <p:nvPr/>
        </p:nvCxnSpPr>
        <p:spPr>
          <a:xfrm>
            <a:off x="4807803" y="4528318"/>
            <a:ext cx="950090"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Straight Connector 7">
            <a:extLst>
              <a:ext uri="{FF2B5EF4-FFF2-40B4-BE49-F238E27FC236}">
                <a16:creationId xmlns:a16="http://schemas.microsoft.com/office/drawing/2014/main" id="{A9C7B75D-72D1-47E0-B43F-919C42DA5DCB}"/>
              </a:ext>
            </a:extLst>
          </p:cNvPr>
          <p:cNvCxnSpPr>
            <a:cxnSpLocks/>
          </p:cNvCxnSpPr>
          <p:nvPr/>
        </p:nvCxnSpPr>
        <p:spPr>
          <a:xfrm>
            <a:off x="4807803" y="2809323"/>
            <a:ext cx="1016571"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9">
            <a:extLst>
              <a:ext uri="{FF2B5EF4-FFF2-40B4-BE49-F238E27FC236}">
                <a16:creationId xmlns:a16="http://schemas.microsoft.com/office/drawing/2014/main" id="{841B3DAB-44F7-4B51-98A7-45BB8A726422}"/>
              </a:ext>
            </a:extLst>
          </p:cNvPr>
          <p:cNvCxnSpPr>
            <a:cxnSpLocks/>
          </p:cNvCxnSpPr>
          <p:nvPr/>
        </p:nvCxnSpPr>
        <p:spPr>
          <a:xfrm>
            <a:off x="944768" y="2481045"/>
            <a:ext cx="1051768"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9" name="Straight Connector 7">
            <a:extLst>
              <a:ext uri="{FF2B5EF4-FFF2-40B4-BE49-F238E27FC236}">
                <a16:creationId xmlns:a16="http://schemas.microsoft.com/office/drawing/2014/main" id="{8BA4164A-9A5E-4642-BB15-6E508E685A70}"/>
              </a:ext>
            </a:extLst>
          </p:cNvPr>
          <p:cNvCxnSpPr>
            <a:cxnSpLocks/>
          </p:cNvCxnSpPr>
          <p:nvPr/>
        </p:nvCxnSpPr>
        <p:spPr>
          <a:xfrm>
            <a:off x="1278722" y="2807871"/>
            <a:ext cx="717814" cy="3671"/>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0" name="Straight Connector 9">
            <a:extLst>
              <a:ext uri="{FF2B5EF4-FFF2-40B4-BE49-F238E27FC236}">
                <a16:creationId xmlns:a16="http://schemas.microsoft.com/office/drawing/2014/main" id="{BF84613F-A8D8-4D05-BCD1-AAF89001B2BF}"/>
              </a:ext>
            </a:extLst>
          </p:cNvPr>
          <p:cNvCxnSpPr>
            <a:cxnSpLocks/>
          </p:cNvCxnSpPr>
          <p:nvPr/>
        </p:nvCxnSpPr>
        <p:spPr>
          <a:xfrm>
            <a:off x="944768" y="4861206"/>
            <a:ext cx="1051768"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Straight Connector 7">
            <a:extLst>
              <a:ext uri="{FF2B5EF4-FFF2-40B4-BE49-F238E27FC236}">
                <a16:creationId xmlns:a16="http://schemas.microsoft.com/office/drawing/2014/main" id="{9A3083B5-5DA5-43C5-947F-26EDEFE84706}"/>
              </a:ext>
            </a:extLst>
          </p:cNvPr>
          <p:cNvCxnSpPr>
            <a:cxnSpLocks/>
          </p:cNvCxnSpPr>
          <p:nvPr/>
        </p:nvCxnSpPr>
        <p:spPr>
          <a:xfrm>
            <a:off x="1507159" y="4519233"/>
            <a:ext cx="484356" cy="11588"/>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27">
            <a:extLst>
              <a:ext uri="{FF2B5EF4-FFF2-40B4-BE49-F238E27FC236}">
                <a16:creationId xmlns:a16="http://schemas.microsoft.com/office/drawing/2014/main" id="{3B40AB22-CCEC-477C-A074-B451AA59F8BF}"/>
              </a:ext>
            </a:extLst>
          </p:cNvPr>
          <p:cNvCxnSpPr>
            <a:cxnSpLocks/>
          </p:cNvCxnSpPr>
          <p:nvPr/>
        </p:nvCxnSpPr>
        <p:spPr>
          <a:xfrm flipH="1">
            <a:off x="1258159" y="2796809"/>
            <a:ext cx="20920" cy="288770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Straight Connector 11">
            <a:extLst>
              <a:ext uri="{FF2B5EF4-FFF2-40B4-BE49-F238E27FC236}">
                <a16:creationId xmlns:a16="http://schemas.microsoft.com/office/drawing/2014/main" id="{DBCEEC33-D632-44A6-9EF6-F19FE470E0FD}"/>
              </a:ext>
            </a:extLst>
          </p:cNvPr>
          <p:cNvCxnSpPr>
            <a:cxnSpLocks/>
          </p:cNvCxnSpPr>
          <p:nvPr/>
        </p:nvCxnSpPr>
        <p:spPr>
          <a:xfrm>
            <a:off x="1512180" y="4174004"/>
            <a:ext cx="0" cy="36901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24">
            <a:extLst>
              <a:ext uri="{FF2B5EF4-FFF2-40B4-BE49-F238E27FC236}">
                <a16:creationId xmlns:a16="http://schemas.microsoft.com/office/drawing/2014/main" id="{71CD683C-FFFF-4DA8-A84B-C14D78447057}"/>
              </a:ext>
            </a:extLst>
          </p:cNvPr>
          <p:cNvCxnSpPr>
            <a:cxnSpLocks/>
          </p:cNvCxnSpPr>
          <p:nvPr/>
        </p:nvCxnSpPr>
        <p:spPr>
          <a:xfrm flipV="1">
            <a:off x="1497368" y="2990617"/>
            <a:ext cx="1482103" cy="1183387"/>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11">
            <a:extLst>
              <a:ext uri="{FF2B5EF4-FFF2-40B4-BE49-F238E27FC236}">
                <a16:creationId xmlns:a16="http://schemas.microsoft.com/office/drawing/2014/main" id="{7D3CB92E-51C7-445D-BF42-A5BA83B1E5C4}"/>
              </a:ext>
            </a:extLst>
          </p:cNvPr>
          <p:cNvCxnSpPr>
            <a:cxnSpLocks/>
          </p:cNvCxnSpPr>
          <p:nvPr/>
        </p:nvCxnSpPr>
        <p:spPr>
          <a:xfrm>
            <a:off x="2974450" y="2646335"/>
            <a:ext cx="0" cy="36901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pic>
        <p:nvPicPr>
          <p:cNvPr id="97" name="图形 96">
            <a:extLst>
              <a:ext uri="{FF2B5EF4-FFF2-40B4-BE49-F238E27FC236}">
                <a16:creationId xmlns:a16="http://schemas.microsoft.com/office/drawing/2014/main" id="{1AF10F9C-2497-4FF3-9083-F8F8A44591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0896" y="4041559"/>
            <a:ext cx="1968283" cy="1776279"/>
          </a:xfrm>
          <a:prstGeom prst="rect">
            <a:avLst/>
          </a:prstGeom>
        </p:spPr>
      </p:pic>
      <p:pic>
        <p:nvPicPr>
          <p:cNvPr id="98" name="图形 97">
            <a:extLst>
              <a:ext uri="{FF2B5EF4-FFF2-40B4-BE49-F238E27FC236}">
                <a16:creationId xmlns:a16="http://schemas.microsoft.com/office/drawing/2014/main" id="{B50FBEC4-2913-4315-991F-825721C6F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5724" y="1839435"/>
            <a:ext cx="1968283" cy="1776279"/>
          </a:xfrm>
          <a:prstGeom prst="rect">
            <a:avLst/>
          </a:prstGeom>
        </p:spPr>
      </p:pic>
      <p:cxnSp>
        <p:nvCxnSpPr>
          <p:cNvPr id="99" name="Straight Connector 11">
            <a:extLst>
              <a:ext uri="{FF2B5EF4-FFF2-40B4-BE49-F238E27FC236}">
                <a16:creationId xmlns:a16="http://schemas.microsoft.com/office/drawing/2014/main" id="{8F02DCEB-14AF-4561-B1A6-8271C8483816}"/>
              </a:ext>
            </a:extLst>
          </p:cNvPr>
          <p:cNvCxnSpPr>
            <a:cxnSpLocks/>
          </p:cNvCxnSpPr>
          <p:nvPr/>
        </p:nvCxnSpPr>
        <p:spPr>
          <a:xfrm>
            <a:off x="8395668" y="2913558"/>
            <a:ext cx="0" cy="39688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Straight Connector 13">
            <a:extLst>
              <a:ext uri="{FF2B5EF4-FFF2-40B4-BE49-F238E27FC236}">
                <a16:creationId xmlns:a16="http://schemas.microsoft.com/office/drawing/2014/main" id="{8798EF94-20C7-491F-888E-89E10DA04E8A}"/>
              </a:ext>
            </a:extLst>
          </p:cNvPr>
          <p:cNvCxnSpPr>
            <a:cxnSpLocks/>
          </p:cNvCxnSpPr>
          <p:nvPr/>
        </p:nvCxnSpPr>
        <p:spPr>
          <a:xfrm>
            <a:off x="8386933" y="3306649"/>
            <a:ext cx="2191056" cy="94818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Straight Connector 20">
            <a:extLst>
              <a:ext uri="{FF2B5EF4-FFF2-40B4-BE49-F238E27FC236}">
                <a16:creationId xmlns:a16="http://schemas.microsoft.com/office/drawing/2014/main" id="{D3C683B1-A55D-48AF-9704-5C5BCA2DC923}"/>
              </a:ext>
            </a:extLst>
          </p:cNvPr>
          <p:cNvCxnSpPr>
            <a:cxnSpLocks/>
          </p:cNvCxnSpPr>
          <p:nvPr/>
        </p:nvCxnSpPr>
        <p:spPr>
          <a:xfrm>
            <a:off x="10569254" y="4234268"/>
            <a:ext cx="7747" cy="346087"/>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2" name="Straight Connector 23">
            <a:extLst>
              <a:ext uri="{FF2B5EF4-FFF2-40B4-BE49-F238E27FC236}">
                <a16:creationId xmlns:a16="http://schemas.microsoft.com/office/drawing/2014/main" id="{17095FE4-0DE1-46D1-824F-F6917254D209}"/>
              </a:ext>
            </a:extLst>
          </p:cNvPr>
          <p:cNvCxnSpPr>
            <a:cxnSpLocks/>
          </p:cNvCxnSpPr>
          <p:nvPr/>
        </p:nvCxnSpPr>
        <p:spPr>
          <a:xfrm>
            <a:off x="8404861" y="3986356"/>
            <a:ext cx="0" cy="39688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24">
            <a:extLst>
              <a:ext uri="{FF2B5EF4-FFF2-40B4-BE49-F238E27FC236}">
                <a16:creationId xmlns:a16="http://schemas.microsoft.com/office/drawing/2014/main" id="{B9E789C8-424C-44C1-A69E-EA3CDCCB6B91}"/>
              </a:ext>
            </a:extLst>
          </p:cNvPr>
          <p:cNvCxnSpPr>
            <a:cxnSpLocks/>
          </p:cNvCxnSpPr>
          <p:nvPr/>
        </p:nvCxnSpPr>
        <p:spPr>
          <a:xfrm flipV="1">
            <a:off x="8404404" y="3129648"/>
            <a:ext cx="2164850" cy="87525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27">
            <a:extLst>
              <a:ext uri="{FF2B5EF4-FFF2-40B4-BE49-F238E27FC236}">
                <a16:creationId xmlns:a16="http://schemas.microsoft.com/office/drawing/2014/main" id="{292AB31C-6B24-49C3-B295-8DE59E155D47}"/>
              </a:ext>
            </a:extLst>
          </p:cNvPr>
          <p:cNvCxnSpPr>
            <a:cxnSpLocks/>
          </p:cNvCxnSpPr>
          <p:nvPr/>
        </p:nvCxnSpPr>
        <p:spPr>
          <a:xfrm>
            <a:off x="10569254" y="2737651"/>
            <a:ext cx="0" cy="39688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pic>
        <p:nvPicPr>
          <p:cNvPr id="110" name="图形 109">
            <a:extLst>
              <a:ext uri="{FF2B5EF4-FFF2-40B4-BE49-F238E27FC236}">
                <a16:creationId xmlns:a16="http://schemas.microsoft.com/office/drawing/2014/main" id="{B1E2B649-B50C-40FB-996C-15F97D4B2F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4945" y="2017862"/>
            <a:ext cx="1968283" cy="1776279"/>
          </a:xfrm>
          <a:prstGeom prst="rect">
            <a:avLst/>
          </a:prstGeom>
        </p:spPr>
      </p:pic>
      <p:pic>
        <p:nvPicPr>
          <p:cNvPr id="111" name="图形 110">
            <a:extLst>
              <a:ext uri="{FF2B5EF4-FFF2-40B4-BE49-F238E27FC236}">
                <a16:creationId xmlns:a16="http://schemas.microsoft.com/office/drawing/2014/main" id="{EC2157FF-92A1-4D4C-91AC-F44A5D49DC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4945" y="3865718"/>
            <a:ext cx="1968283" cy="1776279"/>
          </a:xfrm>
          <a:prstGeom prst="rect">
            <a:avLst/>
          </a:prstGeom>
        </p:spPr>
      </p:pic>
      <p:cxnSp>
        <p:nvCxnSpPr>
          <p:cNvPr id="112" name="Straight Connector 8">
            <a:extLst>
              <a:ext uri="{FF2B5EF4-FFF2-40B4-BE49-F238E27FC236}">
                <a16:creationId xmlns:a16="http://schemas.microsoft.com/office/drawing/2014/main" id="{19C7EA56-2EEC-444D-B496-F0289A21F66D}"/>
              </a:ext>
            </a:extLst>
          </p:cNvPr>
          <p:cNvCxnSpPr>
            <a:cxnSpLocks/>
          </p:cNvCxnSpPr>
          <p:nvPr/>
        </p:nvCxnSpPr>
        <p:spPr>
          <a:xfrm>
            <a:off x="8013598" y="2548309"/>
            <a:ext cx="1154028"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3" name="Straight Connector 9">
            <a:extLst>
              <a:ext uri="{FF2B5EF4-FFF2-40B4-BE49-F238E27FC236}">
                <a16:creationId xmlns:a16="http://schemas.microsoft.com/office/drawing/2014/main" id="{6978138B-A0D2-43BB-A8C1-ADA54B4E4B4B}"/>
              </a:ext>
            </a:extLst>
          </p:cNvPr>
          <p:cNvCxnSpPr>
            <a:cxnSpLocks/>
          </p:cNvCxnSpPr>
          <p:nvPr/>
        </p:nvCxnSpPr>
        <p:spPr>
          <a:xfrm>
            <a:off x="8386933" y="2894356"/>
            <a:ext cx="780693" cy="13818"/>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4" name="Straight Connector 18">
            <a:extLst>
              <a:ext uri="{FF2B5EF4-FFF2-40B4-BE49-F238E27FC236}">
                <a16:creationId xmlns:a16="http://schemas.microsoft.com/office/drawing/2014/main" id="{C725906F-ED77-42D4-BD1E-453016AF3DFF}"/>
              </a:ext>
            </a:extLst>
          </p:cNvPr>
          <p:cNvCxnSpPr>
            <a:cxnSpLocks/>
          </p:cNvCxnSpPr>
          <p:nvPr/>
        </p:nvCxnSpPr>
        <p:spPr>
          <a:xfrm flipV="1">
            <a:off x="8389084" y="4395352"/>
            <a:ext cx="778542" cy="2637"/>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9">
            <a:extLst>
              <a:ext uri="{FF2B5EF4-FFF2-40B4-BE49-F238E27FC236}">
                <a16:creationId xmlns:a16="http://schemas.microsoft.com/office/drawing/2014/main" id="{973C3354-8748-443C-B5DE-0D12A55E9C5D}"/>
              </a:ext>
            </a:extLst>
          </p:cNvPr>
          <p:cNvCxnSpPr>
            <a:cxnSpLocks/>
          </p:cNvCxnSpPr>
          <p:nvPr/>
        </p:nvCxnSpPr>
        <p:spPr>
          <a:xfrm flipV="1">
            <a:off x="8018771" y="4745897"/>
            <a:ext cx="1148854"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7">
            <a:extLst>
              <a:ext uri="{FF2B5EF4-FFF2-40B4-BE49-F238E27FC236}">
                <a16:creationId xmlns:a16="http://schemas.microsoft.com/office/drawing/2014/main" id="{075E7DAB-5FC3-48F0-8BC9-AA1881382705}"/>
              </a:ext>
            </a:extLst>
          </p:cNvPr>
          <p:cNvCxnSpPr>
            <a:cxnSpLocks/>
          </p:cNvCxnSpPr>
          <p:nvPr/>
        </p:nvCxnSpPr>
        <p:spPr>
          <a:xfrm>
            <a:off x="10013507" y="4572459"/>
            <a:ext cx="965894"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7" name="Straight Connector 7">
            <a:extLst>
              <a:ext uri="{FF2B5EF4-FFF2-40B4-BE49-F238E27FC236}">
                <a16:creationId xmlns:a16="http://schemas.microsoft.com/office/drawing/2014/main" id="{20C71F49-6E41-43AA-BECE-55C5764AEE34}"/>
              </a:ext>
            </a:extLst>
          </p:cNvPr>
          <p:cNvCxnSpPr>
            <a:cxnSpLocks/>
          </p:cNvCxnSpPr>
          <p:nvPr/>
        </p:nvCxnSpPr>
        <p:spPr>
          <a:xfrm>
            <a:off x="10013507" y="2723609"/>
            <a:ext cx="1033481"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9">
            <a:extLst>
              <a:ext uri="{FF2B5EF4-FFF2-40B4-BE49-F238E27FC236}">
                <a16:creationId xmlns:a16="http://schemas.microsoft.com/office/drawing/2014/main" id="{A569F933-C31A-4B26-82CE-A51C1ECC5208}"/>
              </a:ext>
            </a:extLst>
          </p:cNvPr>
          <p:cNvCxnSpPr>
            <a:cxnSpLocks/>
          </p:cNvCxnSpPr>
          <p:nvPr/>
        </p:nvCxnSpPr>
        <p:spPr>
          <a:xfrm>
            <a:off x="5824375" y="2370533"/>
            <a:ext cx="1331104"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7">
            <a:extLst>
              <a:ext uri="{FF2B5EF4-FFF2-40B4-BE49-F238E27FC236}">
                <a16:creationId xmlns:a16="http://schemas.microsoft.com/office/drawing/2014/main" id="{40A5FB2C-F8CA-4563-82EE-55A0F46BDD59}"/>
              </a:ext>
            </a:extLst>
          </p:cNvPr>
          <p:cNvCxnSpPr>
            <a:cxnSpLocks/>
          </p:cNvCxnSpPr>
          <p:nvPr/>
        </p:nvCxnSpPr>
        <p:spPr>
          <a:xfrm>
            <a:off x="6663065" y="2719061"/>
            <a:ext cx="492413" cy="12463"/>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9">
            <a:extLst>
              <a:ext uri="{FF2B5EF4-FFF2-40B4-BE49-F238E27FC236}">
                <a16:creationId xmlns:a16="http://schemas.microsoft.com/office/drawing/2014/main" id="{E0EA6AE0-543F-4614-8322-5C3F51613052}"/>
              </a:ext>
            </a:extLst>
          </p:cNvPr>
          <p:cNvCxnSpPr>
            <a:cxnSpLocks/>
          </p:cNvCxnSpPr>
          <p:nvPr/>
        </p:nvCxnSpPr>
        <p:spPr>
          <a:xfrm>
            <a:off x="5752211" y="4915886"/>
            <a:ext cx="1403266" cy="14607"/>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1" name="Straight Connector 7">
            <a:extLst>
              <a:ext uri="{FF2B5EF4-FFF2-40B4-BE49-F238E27FC236}">
                <a16:creationId xmlns:a16="http://schemas.microsoft.com/office/drawing/2014/main" id="{8CD0A352-A6F3-4E66-BC9F-58D06C51A0BF}"/>
              </a:ext>
            </a:extLst>
          </p:cNvPr>
          <p:cNvCxnSpPr>
            <a:cxnSpLocks/>
          </p:cNvCxnSpPr>
          <p:nvPr/>
        </p:nvCxnSpPr>
        <p:spPr>
          <a:xfrm>
            <a:off x="6657961" y="4562688"/>
            <a:ext cx="492413" cy="12463"/>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27">
            <a:extLst>
              <a:ext uri="{FF2B5EF4-FFF2-40B4-BE49-F238E27FC236}">
                <a16:creationId xmlns:a16="http://schemas.microsoft.com/office/drawing/2014/main" id="{E0B89133-9A61-4552-B381-D65526E3E9F9}"/>
              </a:ext>
            </a:extLst>
          </p:cNvPr>
          <p:cNvCxnSpPr>
            <a:cxnSpLocks/>
          </p:cNvCxnSpPr>
          <p:nvPr/>
        </p:nvCxnSpPr>
        <p:spPr>
          <a:xfrm flipH="1">
            <a:off x="6663064" y="2712382"/>
            <a:ext cx="18651" cy="186165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7">
            <a:extLst>
              <a:ext uri="{FF2B5EF4-FFF2-40B4-BE49-F238E27FC236}">
                <a16:creationId xmlns:a16="http://schemas.microsoft.com/office/drawing/2014/main" id="{0B5A640B-2A1E-4A84-BDC2-AC5865B4D7BF}"/>
              </a:ext>
            </a:extLst>
          </p:cNvPr>
          <p:cNvCxnSpPr>
            <a:cxnSpLocks/>
          </p:cNvCxnSpPr>
          <p:nvPr/>
        </p:nvCxnSpPr>
        <p:spPr>
          <a:xfrm>
            <a:off x="6179976" y="3612804"/>
            <a:ext cx="492413" cy="12463"/>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23">
            <a:extLst>
              <a:ext uri="{FF2B5EF4-FFF2-40B4-BE49-F238E27FC236}">
                <a16:creationId xmlns:a16="http://schemas.microsoft.com/office/drawing/2014/main" id="{A106D74A-3DDB-4BE4-8985-E270486295F6}"/>
              </a:ext>
            </a:extLst>
          </p:cNvPr>
          <p:cNvCxnSpPr>
            <a:cxnSpLocks/>
          </p:cNvCxnSpPr>
          <p:nvPr/>
        </p:nvCxnSpPr>
        <p:spPr>
          <a:xfrm>
            <a:off x="5824374" y="2370533"/>
            <a:ext cx="0" cy="45642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11">
            <a:extLst>
              <a:ext uri="{FF2B5EF4-FFF2-40B4-BE49-F238E27FC236}">
                <a16:creationId xmlns:a16="http://schemas.microsoft.com/office/drawing/2014/main" id="{2B9E3576-3113-4CC0-87F9-00781726A3DE}"/>
              </a:ext>
            </a:extLst>
          </p:cNvPr>
          <p:cNvCxnSpPr>
            <a:cxnSpLocks/>
          </p:cNvCxnSpPr>
          <p:nvPr/>
        </p:nvCxnSpPr>
        <p:spPr>
          <a:xfrm flipH="1">
            <a:off x="5752211" y="4519233"/>
            <a:ext cx="5682" cy="39665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58" name="Rectangle 28">
            <a:extLst>
              <a:ext uri="{FF2B5EF4-FFF2-40B4-BE49-F238E27FC236}">
                <a16:creationId xmlns:a16="http://schemas.microsoft.com/office/drawing/2014/main" id="{B95CE2A7-7C36-472C-9A75-4424F89BBE43}"/>
              </a:ext>
            </a:extLst>
          </p:cNvPr>
          <p:cNvSpPr/>
          <p:nvPr/>
        </p:nvSpPr>
        <p:spPr>
          <a:xfrm>
            <a:off x="382266" y="4641410"/>
            <a:ext cx="526106" cy="369332"/>
          </a:xfrm>
          <a:prstGeom prst="rect">
            <a:avLst/>
          </a:prstGeom>
        </p:spPr>
        <p:txBody>
          <a:bodyPr wrap="none">
            <a:spAutoFit/>
          </a:bodyPr>
          <a:lstStyle/>
          <a:p>
            <a:r>
              <a:rPr lang="en-HK" dirty="0"/>
              <a:t>CLK</a:t>
            </a:r>
          </a:p>
        </p:txBody>
      </p:sp>
      <p:sp>
        <p:nvSpPr>
          <p:cNvPr id="59" name="Rectangle 29">
            <a:extLst>
              <a:ext uri="{FF2B5EF4-FFF2-40B4-BE49-F238E27FC236}">
                <a16:creationId xmlns:a16="http://schemas.microsoft.com/office/drawing/2014/main" id="{38BC1CE1-33B6-4C5F-8495-9EC012B291ED}"/>
              </a:ext>
            </a:extLst>
          </p:cNvPr>
          <p:cNvSpPr/>
          <p:nvPr/>
        </p:nvSpPr>
        <p:spPr>
          <a:xfrm>
            <a:off x="503665" y="2249387"/>
            <a:ext cx="258815" cy="298922"/>
          </a:xfrm>
          <a:prstGeom prst="rect">
            <a:avLst/>
          </a:prstGeom>
        </p:spPr>
        <p:txBody>
          <a:bodyPr wrap="none">
            <a:spAutoFit/>
          </a:bodyPr>
          <a:lstStyle/>
          <a:p>
            <a:r>
              <a:rPr lang="en-HK" dirty="0"/>
              <a:t>D</a:t>
            </a:r>
          </a:p>
        </p:txBody>
      </p:sp>
      <p:sp>
        <p:nvSpPr>
          <p:cNvPr id="60" name="Rectangle 30">
            <a:extLst>
              <a:ext uri="{FF2B5EF4-FFF2-40B4-BE49-F238E27FC236}">
                <a16:creationId xmlns:a16="http://schemas.microsoft.com/office/drawing/2014/main" id="{9C001231-EFC6-400A-9D85-44345BE513E9}"/>
              </a:ext>
            </a:extLst>
          </p:cNvPr>
          <p:cNvSpPr/>
          <p:nvPr/>
        </p:nvSpPr>
        <p:spPr>
          <a:xfrm>
            <a:off x="11024375" y="2478422"/>
            <a:ext cx="445714" cy="481278"/>
          </a:xfrm>
          <a:prstGeom prst="rect">
            <a:avLst/>
          </a:prstGeom>
        </p:spPr>
        <p:txBody>
          <a:bodyPr wrap="none">
            <a:spAutoFit/>
          </a:bodyPr>
          <a:lstStyle/>
          <a:p>
            <a:r>
              <a:rPr lang="en-HK" dirty="0"/>
              <a:t>Q</a:t>
            </a:r>
          </a:p>
        </p:txBody>
      </p:sp>
      <p:sp>
        <p:nvSpPr>
          <p:cNvPr id="61" name="Rectangle 31">
            <a:extLst>
              <a:ext uri="{FF2B5EF4-FFF2-40B4-BE49-F238E27FC236}">
                <a16:creationId xmlns:a16="http://schemas.microsoft.com/office/drawing/2014/main" id="{B3C02F34-8B9C-495A-A205-A7F2999322EC}"/>
              </a:ext>
            </a:extLst>
          </p:cNvPr>
          <p:cNvSpPr/>
          <p:nvPr/>
        </p:nvSpPr>
        <p:spPr>
          <a:xfrm>
            <a:off x="11046988" y="4476920"/>
            <a:ext cx="445714" cy="481278"/>
          </a:xfrm>
          <a:prstGeom prst="rect">
            <a:avLst/>
          </a:prstGeom>
        </p:spPr>
        <p:txBody>
          <a:bodyPr wrap="none">
            <a:spAutoFit/>
          </a:bodyPr>
          <a:lstStyle/>
          <a:p>
            <a:r>
              <a:rPr lang="en-HK" dirty="0"/>
              <a:t>Q</a:t>
            </a:r>
          </a:p>
        </p:txBody>
      </p:sp>
      <p:sp>
        <p:nvSpPr>
          <p:cNvPr id="62" name="Rectangle 32">
            <a:extLst>
              <a:ext uri="{FF2B5EF4-FFF2-40B4-BE49-F238E27FC236}">
                <a16:creationId xmlns:a16="http://schemas.microsoft.com/office/drawing/2014/main" id="{294529FF-2545-4F4B-A99B-BD23CB4E3978}"/>
              </a:ext>
            </a:extLst>
          </p:cNvPr>
          <p:cNvSpPr/>
          <p:nvPr/>
        </p:nvSpPr>
        <p:spPr>
          <a:xfrm>
            <a:off x="11076751" y="4254835"/>
            <a:ext cx="393338" cy="733315"/>
          </a:xfrm>
          <a:prstGeom prst="rect">
            <a:avLst/>
          </a:prstGeom>
        </p:spPr>
        <p:txBody>
          <a:bodyPr wrap="none">
            <a:spAutoFit/>
          </a:bodyPr>
          <a:lstStyle/>
          <a:p>
            <a:r>
              <a:rPr lang="en-HK" sz="2800" dirty="0"/>
              <a:t>-</a:t>
            </a:r>
          </a:p>
        </p:txBody>
      </p:sp>
      <p:sp>
        <p:nvSpPr>
          <p:cNvPr id="57" name="任意多边形: 形状 56">
            <a:extLst>
              <a:ext uri="{FF2B5EF4-FFF2-40B4-BE49-F238E27FC236}">
                <a16:creationId xmlns:a16="http://schemas.microsoft.com/office/drawing/2014/main" id="{7380BD44-7407-4140-B60F-0BFFA65FAD8E}"/>
              </a:ext>
            </a:extLst>
          </p:cNvPr>
          <p:cNvSpPr/>
          <p:nvPr/>
        </p:nvSpPr>
        <p:spPr>
          <a:xfrm>
            <a:off x="4373317" y="5295976"/>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28575" cap="sq">
            <a:solidFill>
              <a:srgbClr val="000000"/>
            </a:solidFill>
            <a:prstDash val="solid"/>
            <a:miter/>
          </a:ln>
        </p:spPr>
        <p:txBody>
          <a:bodyPr rtlCol="0" anchor="ctr"/>
          <a:lstStyle/>
          <a:p>
            <a:endParaRPr lang="zh-CN" altLang="en-US"/>
          </a:p>
        </p:txBody>
      </p:sp>
      <p:cxnSp>
        <p:nvCxnSpPr>
          <p:cNvPr id="63" name="Straight Connector 9">
            <a:extLst>
              <a:ext uri="{FF2B5EF4-FFF2-40B4-BE49-F238E27FC236}">
                <a16:creationId xmlns:a16="http://schemas.microsoft.com/office/drawing/2014/main" id="{DC8975DE-8C8C-4C18-97FE-BBEC639457E5}"/>
              </a:ext>
            </a:extLst>
          </p:cNvPr>
          <p:cNvCxnSpPr>
            <a:cxnSpLocks/>
          </p:cNvCxnSpPr>
          <p:nvPr/>
        </p:nvCxnSpPr>
        <p:spPr>
          <a:xfrm>
            <a:off x="1247353" y="5684512"/>
            <a:ext cx="3136597" cy="857"/>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64" name="流程图: 接点 63">
            <a:extLst>
              <a:ext uri="{FF2B5EF4-FFF2-40B4-BE49-F238E27FC236}">
                <a16:creationId xmlns:a16="http://schemas.microsoft.com/office/drawing/2014/main" id="{F829BAB1-85AE-4AA1-A06E-8911354EA3E3}"/>
              </a:ext>
            </a:extLst>
          </p:cNvPr>
          <p:cNvSpPr/>
          <p:nvPr/>
        </p:nvSpPr>
        <p:spPr>
          <a:xfrm>
            <a:off x="1211472" y="4776585"/>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cxnSp>
        <p:nvCxnSpPr>
          <p:cNvPr id="65" name="Straight Connector 27">
            <a:extLst>
              <a:ext uri="{FF2B5EF4-FFF2-40B4-BE49-F238E27FC236}">
                <a16:creationId xmlns:a16="http://schemas.microsoft.com/office/drawing/2014/main" id="{93CF70A0-A339-4399-960D-5FAC7EA9C5DD}"/>
              </a:ext>
            </a:extLst>
          </p:cNvPr>
          <p:cNvCxnSpPr>
            <a:cxnSpLocks/>
          </p:cNvCxnSpPr>
          <p:nvPr/>
        </p:nvCxnSpPr>
        <p:spPr>
          <a:xfrm flipH="1">
            <a:off x="6190973" y="3588405"/>
            <a:ext cx="15644" cy="117480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75" name="空心弧 74">
            <a:extLst>
              <a:ext uri="{FF2B5EF4-FFF2-40B4-BE49-F238E27FC236}">
                <a16:creationId xmlns:a16="http://schemas.microsoft.com/office/drawing/2014/main" id="{BE4E580E-B614-4134-9A72-E5A491E287B3}"/>
              </a:ext>
            </a:extLst>
          </p:cNvPr>
          <p:cNvSpPr/>
          <p:nvPr/>
        </p:nvSpPr>
        <p:spPr>
          <a:xfrm rot="6114393">
            <a:off x="5988677" y="4744445"/>
            <a:ext cx="358394" cy="357488"/>
          </a:xfrm>
          <a:prstGeom prst="blockArc">
            <a:avLst>
              <a:gd name="adj1" fmla="val 10800000"/>
              <a:gd name="adj2" fmla="val 19516950"/>
              <a:gd name="adj3" fmla="val 8784"/>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6" name="Straight Connector 27">
            <a:extLst>
              <a:ext uri="{FF2B5EF4-FFF2-40B4-BE49-F238E27FC236}">
                <a16:creationId xmlns:a16="http://schemas.microsoft.com/office/drawing/2014/main" id="{869B5755-6E51-4C06-B1FD-691763676A8D}"/>
              </a:ext>
            </a:extLst>
          </p:cNvPr>
          <p:cNvCxnSpPr>
            <a:cxnSpLocks/>
          </p:cNvCxnSpPr>
          <p:nvPr/>
        </p:nvCxnSpPr>
        <p:spPr>
          <a:xfrm flipH="1">
            <a:off x="6238515" y="5058399"/>
            <a:ext cx="18321" cy="615497"/>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8">
            <a:extLst>
              <a:ext uri="{FF2B5EF4-FFF2-40B4-BE49-F238E27FC236}">
                <a16:creationId xmlns:a16="http://schemas.microsoft.com/office/drawing/2014/main" id="{57A5D895-F9FA-48D9-8394-8F1F2F358FAB}"/>
              </a:ext>
            </a:extLst>
          </p:cNvPr>
          <p:cNvCxnSpPr>
            <a:cxnSpLocks/>
          </p:cNvCxnSpPr>
          <p:nvPr/>
        </p:nvCxnSpPr>
        <p:spPr>
          <a:xfrm>
            <a:off x="5108837" y="5673896"/>
            <a:ext cx="1154028"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66" name="Title 1">
            <a:extLst>
              <a:ext uri="{FF2B5EF4-FFF2-40B4-BE49-F238E27FC236}">
                <a16:creationId xmlns:a16="http://schemas.microsoft.com/office/drawing/2014/main" id="{264BB501-9396-47AE-815B-A7AC07BF01F2}"/>
              </a:ext>
            </a:extLst>
          </p:cNvPr>
          <p:cNvSpPr>
            <a:spLocks noGrp="1"/>
          </p:cNvSpPr>
          <p:nvPr>
            <p:ph type="title"/>
          </p:nvPr>
        </p:nvSpPr>
        <p:spPr>
          <a:xfrm>
            <a:off x="609600" y="274638"/>
            <a:ext cx="10972800" cy="922114"/>
          </a:xfrm>
        </p:spPr>
        <p:txBody>
          <a:bodyPr/>
          <a:lstStyle/>
          <a:p>
            <a:r>
              <a:rPr lang="en-HK" dirty="0"/>
              <a:t>D </a:t>
            </a:r>
            <a:r>
              <a:rPr lang="en-US" altLang="zh-CN" dirty="0"/>
              <a:t>Flip-Flop</a:t>
            </a:r>
            <a:endParaRPr lang="en-HK" dirty="0"/>
          </a:p>
        </p:txBody>
      </p:sp>
    </p:spTree>
    <p:extLst>
      <p:ext uri="{BB962C8B-B14F-4D97-AF65-F5344CB8AC3E}">
        <p14:creationId xmlns:p14="http://schemas.microsoft.com/office/powerpoint/2010/main" val="91774251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107</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4179799"/>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95101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4195168"/>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61838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70776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95380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95101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70776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95380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404966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4202213"/>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95205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4196213"/>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619431"/>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70880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954847"/>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95205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70880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95484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405070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681273"/>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948967"/>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450440"/>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810454"/>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5211553"/>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5211553"/>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4195168"/>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3339692"/>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3342191"/>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421090"/>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681272"/>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98419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4203105"/>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404966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37" name="Title 1">
            <a:extLst>
              <a:ext uri="{FF2B5EF4-FFF2-40B4-BE49-F238E27FC236}">
                <a16:creationId xmlns:a16="http://schemas.microsoft.com/office/drawing/2014/main" id="{3EC7515C-32CC-4779-A8EB-CECED301FC03}"/>
              </a:ext>
            </a:extLst>
          </p:cNvPr>
          <p:cNvSpPr>
            <a:spLocks noGrp="1"/>
          </p:cNvSpPr>
          <p:nvPr>
            <p:ph type="title"/>
          </p:nvPr>
        </p:nvSpPr>
        <p:spPr>
          <a:xfrm>
            <a:off x="609600" y="274638"/>
            <a:ext cx="10972800" cy="922114"/>
          </a:xfrm>
        </p:spPr>
        <p:txBody>
          <a:bodyPr/>
          <a:lstStyle/>
          <a:p>
            <a:r>
              <a:rPr lang="en-HK" dirty="0"/>
              <a:t>D </a:t>
            </a:r>
            <a:r>
              <a:rPr lang="en-US" altLang="zh-CN" dirty="0"/>
              <a:t>Flip-Flop</a:t>
            </a:r>
            <a:endParaRPr lang="en-HK" dirty="0"/>
          </a:p>
        </p:txBody>
      </p:sp>
    </p:spTree>
    <p:extLst>
      <p:ext uri="{BB962C8B-B14F-4D97-AF65-F5344CB8AC3E}">
        <p14:creationId xmlns:p14="http://schemas.microsoft.com/office/powerpoint/2010/main" val="191252998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108</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 name="组合 2">
            <a:extLst>
              <a:ext uri="{FF2B5EF4-FFF2-40B4-BE49-F238E27FC236}">
                <a16:creationId xmlns:a16="http://schemas.microsoft.com/office/drawing/2014/main" id="{62BAFFEF-BFD7-4AE2-ABA3-93E713B223F8}"/>
              </a:ext>
            </a:extLst>
          </p:cNvPr>
          <p:cNvGrpSpPr/>
          <p:nvPr/>
        </p:nvGrpSpPr>
        <p:grpSpPr>
          <a:xfrm>
            <a:off x="2892333" y="0"/>
            <a:ext cx="6035768" cy="2631306"/>
            <a:chOff x="2690018" y="2073306"/>
            <a:chExt cx="6513221" cy="3168150"/>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3832015"/>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603231"/>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384738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270603"/>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359978"/>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606019"/>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60323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359977"/>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60602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3701877"/>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385442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60427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3848429"/>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27164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36102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60706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60427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36102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60706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370292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333489"/>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601183"/>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102656"/>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4626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4863769"/>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486376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3847384"/>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2991908"/>
              <a:ext cx="1224119" cy="5558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2994407"/>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073306"/>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3334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63641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385532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3701877"/>
              <a:ext cx="157616"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9" name="直接连接符 38">
            <a:extLst>
              <a:ext uri="{FF2B5EF4-FFF2-40B4-BE49-F238E27FC236}">
                <a16:creationId xmlns:a16="http://schemas.microsoft.com/office/drawing/2014/main" id="{C48CBC0A-D9C0-4219-8A16-3CDAF0F2D175}"/>
              </a:ext>
            </a:extLst>
          </p:cNvPr>
          <p:cNvCxnSpPr/>
          <p:nvPr/>
        </p:nvCxnSpPr>
        <p:spPr>
          <a:xfrm>
            <a:off x="1499456" y="301205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6B1152CB-F7EB-43A9-8959-3202E4724EDB}"/>
              </a:ext>
            </a:extLst>
          </p:cNvPr>
          <p:cNvCxnSpPr>
            <a:cxnSpLocks/>
          </p:cNvCxnSpPr>
          <p:nvPr/>
        </p:nvCxnSpPr>
        <p:spPr>
          <a:xfrm flipH="1" flipV="1">
            <a:off x="1490251" y="3681471"/>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C7591AB8-CDEB-4453-9934-4E02AF455CF9}"/>
              </a:ext>
            </a:extLst>
          </p:cNvPr>
          <p:cNvCxnSpPr/>
          <p:nvPr/>
        </p:nvCxnSpPr>
        <p:spPr>
          <a:xfrm>
            <a:off x="1490251" y="380572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BDF7993C-90EB-4CCA-9A02-229C12B8ABB4}"/>
              </a:ext>
            </a:extLst>
          </p:cNvPr>
          <p:cNvCxnSpPr>
            <a:cxnSpLocks/>
          </p:cNvCxnSpPr>
          <p:nvPr/>
        </p:nvCxnSpPr>
        <p:spPr>
          <a:xfrm flipH="1" flipV="1">
            <a:off x="1477369" y="4462233"/>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0A2E014-EDB2-40CB-94B8-966E96DF1B23}"/>
              </a:ext>
            </a:extLst>
          </p:cNvPr>
          <p:cNvCxnSpPr/>
          <p:nvPr/>
        </p:nvCxnSpPr>
        <p:spPr>
          <a:xfrm>
            <a:off x="1488412" y="455028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A477FE-C4B8-4027-A8C3-92C87A1511F7}"/>
              </a:ext>
            </a:extLst>
          </p:cNvPr>
          <p:cNvCxnSpPr>
            <a:cxnSpLocks/>
          </p:cNvCxnSpPr>
          <p:nvPr/>
        </p:nvCxnSpPr>
        <p:spPr>
          <a:xfrm flipH="1" flipV="1">
            <a:off x="1490251" y="5205647"/>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A0C47BD7-387F-4995-A96D-299E1B2DF4AB}"/>
              </a:ext>
            </a:extLst>
          </p:cNvPr>
          <p:cNvSpPr txBox="1"/>
          <p:nvPr/>
        </p:nvSpPr>
        <p:spPr>
          <a:xfrm>
            <a:off x="1062344" y="3189306"/>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64" name="文本框 63">
            <a:extLst>
              <a:ext uri="{FF2B5EF4-FFF2-40B4-BE49-F238E27FC236}">
                <a16:creationId xmlns:a16="http://schemas.microsoft.com/office/drawing/2014/main" id="{9EB15C8F-7258-4750-83DE-E41A4056A076}"/>
              </a:ext>
            </a:extLst>
          </p:cNvPr>
          <p:cNvSpPr txBox="1"/>
          <p:nvPr/>
        </p:nvSpPr>
        <p:spPr>
          <a:xfrm>
            <a:off x="1051301" y="4019513"/>
            <a:ext cx="598151" cy="461665"/>
          </a:xfrm>
          <a:prstGeom prst="rect">
            <a:avLst/>
          </a:prstGeom>
          <a:noFill/>
        </p:spPr>
        <p:txBody>
          <a:bodyPr wrap="square" rtlCol="0">
            <a:spAutoFit/>
          </a:bodyPr>
          <a:lstStyle/>
          <a:p>
            <a:r>
              <a:rPr lang="en-US" altLang="zh-CN" sz="2400" dirty="0">
                <a:solidFill>
                  <a:srgbClr val="00B050"/>
                </a:solidFill>
              </a:rPr>
              <a:t>C</a:t>
            </a:r>
            <a:endParaRPr lang="zh-CN" altLang="en-US" sz="2400" dirty="0">
              <a:solidFill>
                <a:srgbClr val="00B050"/>
              </a:solidFill>
            </a:endParaRPr>
          </a:p>
        </p:txBody>
      </p:sp>
      <p:sp>
        <p:nvSpPr>
          <p:cNvPr id="65" name="文本框 64">
            <a:extLst>
              <a:ext uri="{FF2B5EF4-FFF2-40B4-BE49-F238E27FC236}">
                <a16:creationId xmlns:a16="http://schemas.microsoft.com/office/drawing/2014/main" id="{53DFBA48-ACE5-40D9-B36D-E2940C675CA9}"/>
              </a:ext>
            </a:extLst>
          </p:cNvPr>
          <p:cNvSpPr txBox="1"/>
          <p:nvPr/>
        </p:nvSpPr>
        <p:spPr>
          <a:xfrm>
            <a:off x="902219" y="4725980"/>
            <a:ext cx="745694" cy="461665"/>
          </a:xfrm>
          <a:prstGeom prst="rect">
            <a:avLst/>
          </a:prstGeom>
          <a:noFill/>
        </p:spPr>
        <p:txBody>
          <a:bodyPr wrap="square" rtlCol="0">
            <a:spAutoFit/>
          </a:bodyPr>
          <a:lstStyle/>
          <a:p>
            <a:r>
              <a:rPr lang="en-US" altLang="zh-CN" sz="2400" dirty="0" err="1">
                <a:solidFill>
                  <a:srgbClr val="C00000"/>
                </a:solidFill>
              </a:rPr>
              <a:t>Qm</a:t>
            </a:r>
            <a:endParaRPr lang="zh-CN" altLang="en-US" sz="2400" dirty="0">
              <a:solidFill>
                <a:srgbClr val="C00000"/>
              </a:solidFill>
            </a:endParaRPr>
          </a:p>
        </p:txBody>
      </p:sp>
      <p:cxnSp>
        <p:nvCxnSpPr>
          <p:cNvPr id="93" name="直接连接符 92">
            <a:extLst>
              <a:ext uri="{FF2B5EF4-FFF2-40B4-BE49-F238E27FC236}">
                <a16:creationId xmlns:a16="http://schemas.microsoft.com/office/drawing/2014/main" id="{9462868F-CBC4-45EA-8638-BF6413A439E9}"/>
              </a:ext>
            </a:extLst>
          </p:cNvPr>
          <p:cNvCxnSpPr>
            <a:cxnSpLocks/>
          </p:cNvCxnSpPr>
          <p:nvPr/>
        </p:nvCxnSpPr>
        <p:spPr>
          <a:xfrm>
            <a:off x="3046128" y="3189306"/>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5648F99A-7BD2-413D-9C4F-7E66C42A8187}"/>
              </a:ext>
            </a:extLst>
          </p:cNvPr>
          <p:cNvCxnSpPr>
            <a:cxnSpLocks/>
          </p:cNvCxnSpPr>
          <p:nvPr/>
        </p:nvCxnSpPr>
        <p:spPr>
          <a:xfrm>
            <a:off x="8104626" y="3191832"/>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6ED8E0A0-E212-46BA-9D19-AE24D1D04FD3}"/>
              </a:ext>
            </a:extLst>
          </p:cNvPr>
          <p:cNvCxnSpPr>
            <a:cxnSpLocks/>
          </p:cNvCxnSpPr>
          <p:nvPr/>
        </p:nvCxnSpPr>
        <p:spPr>
          <a:xfrm>
            <a:off x="4954691" y="318930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28A7F130-E76F-4739-9F94-755194D5DEEF}"/>
              </a:ext>
            </a:extLst>
          </p:cNvPr>
          <p:cNvCxnSpPr>
            <a:cxnSpLocks/>
          </p:cNvCxnSpPr>
          <p:nvPr/>
        </p:nvCxnSpPr>
        <p:spPr>
          <a:xfrm>
            <a:off x="4332208" y="3198590"/>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532BA72-14D3-4B63-90FA-9AA38D88DCB9}"/>
              </a:ext>
            </a:extLst>
          </p:cNvPr>
          <p:cNvCxnSpPr>
            <a:cxnSpLocks/>
          </p:cNvCxnSpPr>
          <p:nvPr/>
        </p:nvCxnSpPr>
        <p:spPr>
          <a:xfrm flipH="1">
            <a:off x="1496967" y="3579052"/>
            <a:ext cx="156051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4469CCF-6201-4246-A8CE-A3CD73FC1771}"/>
              </a:ext>
            </a:extLst>
          </p:cNvPr>
          <p:cNvCxnSpPr>
            <a:cxnSpLocks/>
          </p:cNvCxnSpPr>
          <p:nvPr/>
        </p:nvCxnSpPr>
        <p:spPr>
          <a:xfrm>
            <a:off x="6824579" y="318979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607517C-1C53-429F-A236-3774567CAB6C}"/>
              </a:ext>
            </a:extLst>
          </p:cNvPr>
          <p:cNvCxnSpPr>
            <a:cxnSpLocks/>
          </p:cNvCxnSpPr>
          <p:nvPr/>
        </p:nvCxnSpPr>
        <p:spPr>
          <a:xfrm flipH="1">
            <a:off x="6824579" y="3560521"/>
            <a:ext cx="1269038" cy="795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89D591D1-558A-4DA2-9BC3-5DC71F3CC1FA}"/>
              </a:ext>
            </a:extLst>
          </p:cNvPr>
          <p:cNvCxnSpPr>
            <a:cxnSpLocks/>
          </p:cNvCxnSpPr>
          <p:nvPr/>
        </p:nvCxnSpPr>
        <p:spPr>
          <a:xfrm flipH="1">
            <a:off x="8092383" y="3189305"/>
            <a:ext cx="644431"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695D632A-DA9F-4002-98DB-515A051F18E5}"/>
              </a:ext>
            </a:extLst>
          </p:cNvPr>
          <p:cNvCxnSpPr>
            <a:cxnSpLocks/>
          </p:cNvCxnSpPr>
          <p:nvPr/>
        </p:nvCxnSpPr>
        <p:spPr>
          <a:xfrm flipH="1">
            <a:off x="8728052" y="356052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0DD9C-82EF-470B-8FD8-D3D4DA7EEA84}"/>
              </a:ext>
            </a:extLst>
          </p:cNvPr>
          <p:cNvCxnSpPr>
            <a:cxnSpLocks/>
          </p:cNvCxnSpPr>
          <p:nvPr/>
        </p:nvCxnSpPr>
        <p:spPr>
          <a:xfrm flipH="1" flipV="1">
            <a:off x="4332209" y="3575661"/>
            <a:ext cx="631542" cy="339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8D91A654-F33D-4866-AE41-33C798212B40}"/>
              </a:ext>
            </a:extLst>
          </p:cNvPr>
          <p:cNvCxnSpPr>
            <a:cxnSpLocks/>
          </p:cNvCxnSpPr>
          <p:nvPr/>
        </p:nvCxnSpPr>
        <p:spPr>
          <a:xfrm>
            <a:off x="8736814" y="316835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1538FB83-5B8D-454B-9573-1C226F4DE466}"/>
              </a:ext>
            </a:extLst>
          </p:cNvPr>
          <p:cNvCxnSpPr>
            <a:cxnSpLocks/>
          </p:cNvCxnSpPr>
          <p:nvPr/>
        </p:nvCxnSpPr>
        <p:spPr>
          <a:xfrm flipH="1">
            <a:off x="3029390" y="3212384"/>
            <a:ext cx="129281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305C7CE4-2A7C-41D5-B9A2-6B07B30B6CFB}"/>
              </a:ext>
            </a:extLst>
          </p:cNvPr>
          <p:cNvCxnSpPr>
            <a:cxnSpLocks/>
          </p:cNvCxnSpPr>
          <p:nvPr/>
        </p:nvCxnSpPr>
        <p:spPr>
          <a:xfrm flipH="1">
            <a:off x="4928395" y="3205701"/>
            <a:ext cx="189618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769BFDE-C8E7-4CA4-BE28-71436AF412DB}"/>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2B7267A9-9D1F-4BD5-A2F1-66460C14591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DF0F2281-FFFD-4CE3-A5CA-EDCB5B910DCB}"/>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9CDB4774-2E66-4C34-B78E-5E9F12D2AA7E}"/>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B460BE58-6F4A-40C6-AB50-826DB31F5747}"/>
              </a:ext>
            </a:extLst>
          </p:cNvPr>
          <p:cNvCxnSpPr>
            <a:cxnSpLocks/>
          </p:cNvCxnSpPr>
          <p:nvPr/>
        </p:nvCxnSpPr>
        <p:spPr>
          <a:xfrm flipH="1">
            <a:off x="2739426" y="433723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CDE131BB-F4F9-4682-8459-A5FF639ACED9}"/>
              </a:ext>
            </a:extLst>
          </p:cNvPr>
          <p:cNvCxnSpPr>
            <a:cxnSpLocks/>
          </p:cNvCxnSpPr>
          <p:nvPr/>
        </p:nvCxnSpPr>
        <p:spPr>
          <a:xfrm>
            <a:off x="3390788" y="4009005"/>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1C21B06-2A31-44FC-9FF0-C64E56CCEC35}"/>
              </a:ext>
            </a:extLst>
          </p:cNvPr>
          <p:cNvCxnSpPr>
            <a:cxnSpLocks/>
          </p:cNvCxnSpPr>
          <p:nvPr/>
        </p:nvCxnSpPr>
        <p:spPr>
          <a:xfrm flipH="1">
            <a:off x="3369547" y="4004116"/>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99D66DD4-F280-4B4F-9E61-106AD3FA3F02}"/>
              </a:ext>
            </a:extLst>
          </p:cNvPr>
          <p:cNvCxnSpPr>
            <a:cxnSpLocks/>
          </p:cNvCxnSpPr>
          <p:nvPr/>
        </p:nvCxnSpPr>
        <p:spPr>
          <a:xfrm>
            <a:off x="4012958" y="39977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144" name="组合 143">
            <a:extLst>
              <a:ext uri="{FF2B5EF4-FFF2-40B4-BE49-F238E27FC236}">
                <a16:creationId xmlns:a16="http://schemas.microsoft.com/office/drawing/2014/main" id="{F9BA891E-451C-41C5-B9A7-BD1C2DB3559C}"/>
              </a:ext>
            </a:extLst>
          </p:cNvPr>
          <p:cNvGrpSpPr/>
          <p:nvPr/>
        </p:nvGrpSpPr>
        <p:grpSpPr>
          <a:xfrm>
            <a:off x="3998889" y="3990973"/>
            <a:ext cx="1281483" cy="350704"/>
            <a:chOff x="1477370" y="4013163"/>
            <a:chExt cx="1281483" cy="350704"/>
          </a:xfrm>
        </p:grpSpPr>
        <p:cxnSp>
          <p:nvCxnSpPr>
            <p:cNvPr id="145" name="直接连接符 144">
              <a:extLst>
                <a:ext uri="{FF2B5EF4-FFF2-40B4-BE49-F238E27FC236}">
                  <a16:creationId xmlns:a16="http://schemas.microsoft.com/office/drawing/2014/main" id="{BC7A61E9-31F6-42A0-A8F7-D1B35356E183}"/>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8CE09EBC-1307-4D9B-B49D-D60432F4C9A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5CBA7A76-1461-40C7-87A4-11D95B8CDEA6}"/>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9BDA870E-09C9-48B4-850D-1695CC5B938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F0C1052F-CB98-48DD-9384-FC2356DEBA4F}"/>
              </a:ext>
            </a:extLst>
          </p:cNvPr>
          <p:cNvGrpSpPr/>
          <p:nvPr/>
        </p:nvGrpSpPr>
        <p:grpSpPr>
          <a:xfrm>
            <a:off x="5248063" y="3997766"/>
            <a:ext cx="1281483" cy="350704"/>
            <a:chOff x="1477370" y="4013163"/>
            <a:chExt cx="1281483" cy="350704"/>
          </a:xfrm>
        </p:grpSpPr>
        <p:cxnSp>
          <p:nvCxnSpPr>
            <p:cNvPr id="150" name="直接连接符 149">
              <a:extLst>
                <a:ext uri="{FF2B5EF4-FFF2-40B4-BE49-F238E27FC236}">
                  <a16:creationId xmlns:a16="http://schemas.microsoft.com/office/drawing/2014/main" id="{CB764C28-C24A-4919-B9B9-8FB206E3EDA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393E405-1A83-4464-ACCC-F27AF16BFCC5}"/>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37CC0DAA-E0F9-477B-AB50-FA4A222CDAF3}"/>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44819FFD-3E2F-479D-AAD1-5BC8FAB26929}"/>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4" name="组合 153">
            <a:extLst>
              <a:ext uri="{FF2B5EF4-FFF2-40B4-BE49-F238E27FC236}">
                <a16:creationId xmlns:a16="http://schemas.microsoft.com/office/drawing/2014/main" id="{9F53BD38-FB7D-4AB0-BD0C-13B1DDD5F24E}"/>
              </a:ext>
            </a:extLst>
          </p:cNvPr>
          <p:cNvGrpSpPr/>
          <p:nvPr/>
        </p:nvGrpSpPr>
        <p:grpSpPr>
          <a:xfrm>
            <a:off x="6494566" y="3997901"/>
            <a:ext cx="1281483" cy="350704"/>
            <a:chOff x="1477370" y="4013163"/>
            <a:chExt cx="1281483" cy="350704"/>
          </a:xfrm>
        </p:grpSpPr>
        <p:cxnSp>
          <p:nvCxnSpPr>
            <p:cNvPr id="155" name="直接连接符 154">
              <a:extLst>
                <a:ext uri="{FF2B5EF4-FFF2-40B4-BE49-F238E27FC236}">
                  <a16:creationId xmlns:a16="http://schemas.microsoft.com/office/drawing/2014/main" id="{E9E9FF09-223E-4011-A450-0153B0C0364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112D7D6B-9D41-4803-9F06-E6BFEE58DF88}"/>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57A44D25-DB75-4618-A6F5-BF016D164717}"/>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0F03D88E-B947-43DE-95AF-BA6A38370606}"/>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61C31462-8795-44A0-99A2-14CC2D6E0992}"/>
              </a:ext>
            </a:extLst>
          </p:cNvPr>
          <p:cNvGrpSpPr/>
          <p:nvPr/>
        </p:nvGrpSpPr>
        <p:grpSpPr>
          <a:xfrm>
            <a:off x="7767936" y="3982027"/>
            <a:ext cx="1281483" cy="350704"/>
            <a:chOff x="1477370" y="4013163"/>
            <a:chExt cx="1281483" cy="350704"/>
          </a:xfrm>
        </p:grpSpPr>
        <p:cxnSp>
          <p:nvCxnSpPr>
            <p:cNvPr id="160" name="直接连接符 159">
              <a:extLst>
                <a:ext uri="{FF2B5EF4-FFF2-40B4-BE49-F238E27FC236}">
                  <a16:creationId xmlns:a16="http://schemas.microsoft.com/office/drawing/2014/main" id="{FF7FFA53-C4E9-4BF4-A425-06CF051F7FB0}"/>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8F9B8A29-1668-41D7-998F-59723281CFF3}"/>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766181C9-CCFC-4A0F-BD72-70386954FA90}"/>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3" name="直接连接符 162">
              <a:extLst>
                <a:ext uri="{FF2B5EF4-FFF2-40B4-BE49-F238E27FC236}">
                  <a16:creationId xmlns:a16="http://schemas.microsoft.com/office/drawing/2014/main" id="{124FBF81-4D92-4F0A-B008-ACF51953FE5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64" name="直接连接符 163">
            <a:extLst>
              <a:ext uri="{FF2B5EF4-FFF2-40B4-BE49-F238E27FC236}">
                <a16:creationId xmlns:a16="http://schemas.microsoft.com/office/drawing/2014/main" id="{D38DF18D-B899-42F4-8980-DE902A336A92}"/>
              </a:ext>
            </a:extLst>
          </p:cNvPr>
          <p:cNvCxnSpPr>
            <a:cxnSpLocks/>
          </p:cNvCxnSpPr>
          <p:nvPr/>
        </p:nvCxnSpPr>
        <p:spPr>
          <a:xfrm flipH="1">
            <a:off x="9022418" y="431354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5373308F-3E0C-4C13-99E1-E1977F446946}"/>
              </a:ext>
            </a:extLst>
          </p:cNvPr>
          <p:cNvCxnSpPr>
            <a:cxnSpLocks/>
          </p:cNvCxnSpPr>
          <p:nvPr/>
        </p:nvCxnSpPr>
        <p:spPr>
          <a:xfrm flipH="1" flipV="1">
            <a:off x="1477369" y="592218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8AFD42AD-4B8C-426E-A435-6D6BE9F09805}"/>
              </a:ext>
            </a:extLst>
          </p:cNvPr>
          <p:cNvSpPr txBox="1"/>
          <p:nvPr/>
        </p:nvSpPr>
        <p:spPr>
          <a:xfrm>
            <a:off x="889337" y="5442513"/>
            <a:ext cx="745694" cy="461665"/>
          </a:xfrm>
          <a:prstGeom prst="rect">
            <a:avLst/>
          </a:prstGeom>
          <a:noFill/>
        </p:spPr>
        <p:txBody>
          <a:bodyPr wrap="square" rtlCol="0">
            <a:spAutoFit/>
          </a:bodyPr>
          <a:lstStyle/>
          <a:p>
            <a:r>
              <a:rPr lang="en-US" altLang="zh-CN" sz="2400" dirty="0">
                <a:solidFill>
                  <a:srgbClr val="C00000"/>
                </a:solidFill>
              </a:rPr>
              <a:t>Qs</a:t>
            </a:r>
            <a:endParaRPr lang="zh-CN" altLang="en-US" sz="2400" dirty="0">
              <a:solidFill>
                <a:srgbClr val="C00000"/>
              </a:solidFill>
            </a:endParaRPr>
          </a:p>
        </p:txBody>
      </p:sp>
      <p:cxnSp>
        <p:nvCxnSpPr>
          <p:cNvPr id="166" name="直接连接符 165">
            <a:extLst>
              <a:ext uri="{FF2B5EF4-FFF2-40B4-BE49-F238E27FC236}">
                <a16:creationId xmlns:a16="http://schemas.microsoft.com/office/drawing/2014/main" id="{277C71F2-4E1C-4554-8016-8595AAF291E2}"/>
              </a:ext>
            </a:extLst>
          </p:cNvPr>
          <p:cNvCxnSpPr/>
          <p:nvPr/>
        </p:nvCxnSpPr>
        <p:spPr>
          <a:xfrm>
            <a:off x="1496967" y="5296000"/>
            <a:ext cx="0" cy="651487"/>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4732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109</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 name="组合 2">
            <a:extLst>
              <a:ext uri="{FF2B5EF4-FFF2-40B4-BE49-F238E27FC236}">
                <a16:creationId xmlns:a16="http://schemas.microsoft.com/office/drawing/2014/main" id="{62BAFFEF-BFD7-4AE2-ABA3-93E713B223F8}"/>
              </a:ext>
            </a:extLst>
          </p:cNvPr>
          <p:cNvGrpSpPr/>
          <p:nvPr/>
        </p:nvGrpSpPr>
        <p:grpSpPr>
          <a:xfrm>
            <a:off x="2892333" y="0"/>
            <a:ext cx="6035768" cy="2631306"/>
            <a:chOff x="2690018" y="2073306"/>
            <a:chExt cx="6513221" cy="3168150"/>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3832015"/>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603231"/>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384738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270603"/>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359978"/>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606019"/>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60323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359977"/>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60602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3701877"/>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385442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60427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3848429"/>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27164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36102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60706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60427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36102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60706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370292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333489"/>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601183"/>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102656"/>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4626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4863769"/>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486376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3847384"/>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2991908"/>
              <a:ext cx="1224119" cy="5558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2994407"/>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073306"/>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3334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63641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385532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3701877"/>
              <a:ext cx="157616"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9" name="直接连接符 38">
            <a:extLst>
              <a:ext uri="{FF2B5EF4-FFF2-40B4-BE49-F238E27FC236}">
                <a16:creationId xmlns:a16="http://schemas.microsoft.com/office/drawing/2014/main" id="{C48CBC0A-D9C0-4219-8A16-3CDAF0F2D175}"/>
              </a:ext>
            </a:extLst>
          </p:cNvPr>
          <p:cNvCxnSpPr/>
          <p:nvPr/>
        </p:nvCxnSpPr>
        <p:spPr>
          <a:xfrm>
            <a:off x="1499456" y="301205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6B1152CB-F7EB-43A9-8959-3202E4724EDB}"/>
              </a:ext>
            </a:extLst>
          </p:cNvPr>
          <p:cNvCxnSpPr>
            <a:cxnSpLocks/>
          </p:cNvCxnSpPr>
          <p:nvPr/>
        </p:nvCxnSpPr>
        <p:spPr>
          <a:xfrm flipH="1" flipV="1">
            <a:off x="1490251" y="3681471"/>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C7591AB8-CDEB-4453-9934-4E02AF455CF9}"/>
              </a:ext>
            </a:extLst>
          </p:cNvPr>
          <p:cNvCxnSpPr/>
          <p:nvPr/>
        </p:nvCxnSpPr>
        <p:spPr>
          <a:xfrm>
            <a:off x="1490251" y="380572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BDF7993C-90EB-4CCA-9A02-229C12B8ABB4}"/>
              </a:ext>
            </a:extLst>
          </p:cNvPr>
          <p:cNvCxnSpPr>
            <a:cxnSpLocks/>
          </p:cNvCxnSpPr>
          <p:nvPr/>
        </p:nvCxnSpPr>
        <p:spPr>
          <a:xfrm flipH="1" flipV="1">
            <a:off x="1477369" y="4462233"/>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0A2E014-EDB2-40CB-94B8-966E96DF1B23}"/>
              </a:ext>
            </a:extLst>
          </p:cNvPr>
          <p:cNvCxnSpPr/>
          <p:nvPr/>
        </p:nvCxnSpPr>
        <p:spPr>
          <a:xfrm>
            <a:off x="1488412" y="455028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A477FE-C4B8-4027-A8C3-92C87A1511F7}"/>
              </a:ext>
            </a:extLst>
          </p:cNvPr>
          <p:cNvCxnSpPr>
            <a:cxnSpLocks/>
          </p:cNvCxnSpPr>
          <p:nvPr/>
        </p:nvCxnSpPr>
        <p:spPr>
          <a:xfrm flipH="1" flipV="1">
            <a:off x="1490251" y="5205647"/>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A0C47BD7-387F-4995-A96D-299E1B2DF4AB}"/>
              </a:ext>
            </a:extLst>
          </p:cNvPr>
          <p:cNvSpPr txBox="1"/>
          <p:nvPr/>
        </p:nvSpPr>
        <p:spPr>
          <a:xfrm>
            <a:off x="1062344" y="3189306"/>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64" name="文本框 63">
            <a:extLst>
              <a:ext uri="{FF2B5EF4-FFF2-40B4-BE49-F238E27FC236}">
                <a16:creationId xmlns:a16="http://schemas.microsoft.com/office/drawing/2014/main" id="{9EB15C8F-7258-4750-83DE-E41A4056A076}"/>
              </a:ext>
            </a:extLst>
          </p:cNvPr>
          <p:cNvSpPr txBox="1"/>
          <p:nvPr/>
        </p:nvSpPr>
        <p:spPr>
          <a:xfrm>
            <a:off x="1051301" y="4019513"/>
            <a:ext cx="598151" cy="461665"/>
          </a:xfrm>
          <a:prstGeom prst="rect">
            <a:avLst/>
          </a:prstGeom>
          <a:noFill/>
        </p:spPr>
        <p:txBody>
          <a:bodyPr wrap="square" rtlCol="0">
            <a:spAutoFit/>
          </a:bodyPr>
          <a:lstStyle/>
          <a:p>
            <a:r>
              <a:rPr lang="en-US" altLang="zh-CN" sz="2400" dirty="0">
                <a:solidFill>
                  <a:srgbClr val="00B050"/>
                </a:solidFill>
              </a:rPr>
              <a:t>C</a:t>
            </a:r>
            <a:endParaRPr lang="zh-CN" altLang="en-US" sz="2400" dirty="0">
              <a:solidFill>
                <a:srgbClr val="00B050"/>
              </a:solidFill>
            </a:endParaRPr>
          </a:p>
        </p:txBody>
      </p:sp>
      <p:sp>
        <p:nvSpPr>
          <p:cNvPr id="65" name="文本框 64">
            <a:extLst>
              <a:ext uri="{FF2B5EF4-FFF2-40B4-BE49-F238E27FC236}">
                <a16:creationId xmlns:a16="http://schemas.microsoft.com/office/drawing/2014/main" id="{53DFBA48-ACE5-40D9-B36D-E2940C675CA9}"/>
              </a:ext>
            </a:extLst>
          </p:cNvPr>
          <p:cNvSpPr txBox="1"/>
          <p:nvPr/>
        </p:nvSpPr>
        <p:spPr>
          <a:xfrm>
            <a:off x="902219" y="4725980"/>
            <a:ext cx="745694" cy="461665"/>
          </a:xfrm>
          <a:prstGeom prst="rect">
            <a:avLst/>
          </a:prstGeom>
          <a:noFill/>
        </p:spPr>
        <p:txBody>
          <a:bodyPr wrap="square" rtlCol="0">
            <a:spAutoFit/>
          </a:bodyPr>
          <a:lstStyle/>
          <a:p>
            <a:r>
              <a:rPr lang="en-US" altLang="zh-CN" sz="2400" dirty="0" err="1">
                <a:solidFill>
                  <a:srgbClr val="C00000"/>
                </a:solidFill>
              </a:rPr>
              <a:t>Qm</a:t>
            </a:r>
            <a:endParaRPr lang="zh-CN" altLang="en-US" sz="2400" dirty="0">
              <a:solidFill>
                <a:srgbClr val="C00000"/>
              </a:solidFill>
            </a:endParaRPr>
          </a:p>
        </p:txBody>
      </p:sp>
      <p:cxnSp>
        <p:nvCxnSpPr>
          <p:cNvPr id="93" name="直接连接符 92">
            <a:extLst>
              <a:ext uri="{FF2B5EF4-FFF2-40B4-BE49-F238E27FC236}">
                <a16:creationId xmlns:a16="http://schemas.microsoft.com/office/drawing/2014/main" id="{9462868F-CBC4-45EA-8638-BF6413A439E9}"/>
              </a:ext>
            </a:extLst>
          </p:cNvPr>
          <p:cNvCxnSpPr>
            <a:cxnSpLocks/>
          </p:cNvCxnSpPr>
          <p:nvPr/>
        </p:nvCxnSpPr>
        <p:spPr>
          <a:xfrm>
            <a:off x="3046128" y="3189306"/>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5648F99A-7BD2-413D-9C4F-7E66C42A8187}"/>
              </a:ext>
            </a:extLst>
          </p:cNvPr>
          <p:cNvCxnSpPr>
            <a:cxnSpLocks/>
          </p:cNvCxnSpPr>
          <p:nvPr/>
        </p:nvCxnSpPr>
        <p:spPr>
          <a:xfrm>
            <a:off x="8104626" y="3191832"/>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6ED8E0A0-E212-46BA-9D19-AE24D1D04FD3}"/>
              </a:ext>
            </a:extLst>
          </p:cNvPr>
          <p:cNvCxnSpPr>
            <a:cxnSpLocks/>
          </p:cNvCxnSpPr>
          <p:nvPr/>
        </p:nvCxnSpPr>
        <p:spPr>
          <a:xfrm>
            <a:off x="4954691" y="318930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28A7F130-E76F-4739-9F94-755194D5DEEF}"/>
              </a:ext>
            </a:extLst>
          </p:cNvPr>
          <p:cNvCxnSpPr>
            <a:cxnSpLocks/>
          </p:cNvCxnSpPr>
          <p:nvPr/>
        </p:nvCxnSpPr>
        <p:spPr>
          <a:xfrm>
            <a:off x="4332208" y="3198590"/>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532BA72-14D3-4B63-90FA-9AA38D88DCB9}"/>
              </a:ext>
            </a:extLst>
          </p:cNvPr>
          <p:cNvCxnSpPr>
            <a:cxnSpLocks/>
          </p:cNvCxnSpPr>
          <p:nvPr/>
        </p:nvCxnSpPr>
        <p:spPr>
          <a:xfrm flipH="1">
            <a:off x="1496967" y="3579052"/>
            <a:ext cx="156051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4469CCF-6201-4246-A8CE-A3CD73FC1771}"/>
              </a:ext>
            </a:extLst>
          </p:cNvPr>
          <p:cNvCxnSpPr>
            <a:cxnSpLocks/>
          </p:cNvCxnSpPr>
          <p:nvPr/>
        </p:nvCxnSpPr>
        <p:spPr>
          <a:xfrm>
            <a:off x="6824579" y="318979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607517C-1C53-429F-A236-3774567CAB6C}"/>
              </a:ext>
            </a:extLst>
          </p:cNvPr>
          <p:cNvCxnSpPr>
            <a:cxnSpLocks/>
          </p:cNvCxnSpPr>
          <p:nvPr/>
        </p:nvCxnSpPr>
        <p:spPr>
          <a:xfrm flipH="1">
            <a:off x="6824579" y="3560521"/>
            <a:ext cx="1269038" cy="795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89D591D1-558A-4DA2-9BC3-5DC71F3CC1FA}"/>
              </a:ext>
            </a:extLst>
          </p:cNvPr>
          <p:cNvCxnSpPr>
            <a:cxnSpLocks/>
          </p:cNvCxnSpPr>
          <p:nvPr/>
        </p:nvCxnSpPr>
        <p:spPr>
          <a:xfrm flipH="1">
            <a:off x="8092383" y="3189305"/>
            <a:ext cx="644431"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695D632A-DA9F-4002-98DB-515A051F18E5}"/>
              </a:ext>
            </a:extLst>
          </p:cNvPr>
          <p:cNvCxnSpPr>
            <a:cxnSpLocks/>
          </p:cNvCxnSpPr>
          <p:nvPr/>
        </p:nvCxnSpPr>
        <p:spPr>
          <a:xfrm flipH="1">
            <a:off x="8728052" y="356052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0DD9C-82EF-470B-8FD8-D3D4DA7EEA84}"/>
              </a:ext>
            </a:extLst>
          </p:cNvPr>
          <p:cNvCxnSpPr>
            <a:cxnSpLocks/>
          </p:cNvCxnSpPr>
          <p:nvPr/>
        </p:nvCxnSpPr>
        <p:spPr>
          <a:xfrm flipH="1" flipV="1">
            <a:off x="4332209" y="3575661"/>
            <a:ext cx="631542" cy="339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8D91A654-F33D-4866-AE41-33C798212B40}"/>
              </a:ext>
            </a:extLst>
          </p:cNvPr>
          <p:cNvCxnSpPr>
            <a:cxnSpLocks/>
          </p:cNvCxnSpPr>
          <p:nvPr/>
        </p:nvCxnSpPr>
        <p:spPr>
          <a:xfrm>
            <a:off x="8736814" y="316835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E69AC5AA-1567-4889-8028-E4BF4DD2AE6D}"/>
              </a:ext>
            </a:extLst>
          </p:cNvPr>
          <p:cNvCxnSpPr>
            <a:cxnSpLocks/>
          </p:cNvCxnSpPr>
          <p:nvPr/>
        </p:nvCxnSpPr>
        <p:spPr>
          <a:xfrm flipH="1" flipV="1">
            <a:off x="1496968" y="5098202"/>
            <a:ext cx="1888888"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F9C315E-FD92-426A-8835-3AA2D0134434}"/>
              </a:ext>
            </a:extLst>
          </p:cNvPr>
          <p:cNvCxnSpPr>
            <a:cxnSpLocks/>
          </p:cNvCxnSpPr>
          <p:nvPr/>
        </p:nvCxnSpPr>
        <p:spPr>
          <a:xfrm flipH="1">
            <a:off x="8414600" y="4758256"/>
            <a:ext cx="358494" cy="701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8E7B5A41-E98E-49A8-96B0-B2DC38635267}"/>
              </a:ext>
            </a:extLst>
          </p:cNvPr>
          <p:cNvCxnSpPr>
            <a:cxnSpLocks/>
          </p:cNvCxnSpPr>
          <p:nvPr/>
        </p:nvCxnSpPr>
        <p:spPr>
          <a:xfrm flipH="1">
            <a:off x="7124687" y="5080557"/>
            <a:ext cx="1289911"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C257E355-D4AA-498A-B948-02B6187B2C97}"/>
              </a:ext>
            </a:extLst>
          </p:cNvPr>
          <p:cNvCxnSpPr>
            <a:cxnSpLocks/>
          </p:cNvCxnSpPr>
          <p:nvPr/>
        </p:nvCxnSpPr>
        <p:spPr>
          <a:xfrm flipH="1">
            <a:off x="4647981" y="5104737"/>
            <a:ext cx="313633" cy="125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1D6D65E1-6A82-4BC0-B424-653436DD9C7E}"/>
              </a:ext>
            </a:extLst>
          </p:cNvPr>
          <p:cNvCxnSpPr>
            <a:cxnSpLocks/>
          </p:cNvCxnSpPr>
          <p:nvPr/>
        </p:nvCxnSpPr>
        <p:spPr>
          <a:xfrm flipH="1">
            <a:off x="3351186" y="4787079"/>
            <a:ext cx="1307434"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0E526054-8F84-447F-B574-AF39878F8D8B}"/>
              </a:ext>
            </a:extLst>
          </p:cNvPr>
          <p:cNvCxnSpPr>
            <a:cxnSpLocks/>
          </p:cNvCxnSpPr>
          <p:nvPr/>
        </p:nvCxnSpPr>
        <p:spPr>
          <a:xfrm flipH="1">
            <a:off x="4961614" y="4774313"/>
            <a:ext cx="2183605" cy="1276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E091B865-36EA-48B5-87AC-FE7B9F66AF3D}"/>
              </a:ext>
            </a:extLst>
          </p:cNvPr>
          <p:cNvCxnSpPr>
            <a:cxnSpLocks/>
          </p:cNvCxnSpPr>
          <p:nvPr/>
        </p:nvCxnSpPr>
        <p:spPr>
          <a:xfrm flipH="1">
            <a:off x="8737123" y="5064475"/>
            <a:ext cx="936657" cy="92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84E056E1-4BD5-4BE9-A93D-1782DBAC6D21}"/>
              </a:ext>
            </a:extLst>
          </p:cNvPr>
          <p:cNvCxnSpPr>
            <a:cxnSpLocks/>
          </p:cNvCxnSpPr>
          <p:nvPr/>
        </p:nvCxnSpPr>
        <p:spPr>
          <a:xfrm>
            <a:off x="3372145" y="4787079"/>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E334A1D7-5447-4F62-94A8-7336258208AE}"/>
              </a:ext>
            </a:extLst>
          </p:cNvPr>
          <p:cNvCxnSpPr>
            <a:cxnSpLocks/>
          </p:cNvCxnSpPr>
          <p:nvPr/>
        </p:nvCxnSpPr>
        <p:spPr>
          <a:xfrm>
            <a:off x="4970859" y="4765272"/>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7A4CAA5A-98EB-416F-95F2-9EC8292BA606}"/>
              </a:ext>
            </a:extLst>
          </p:cNvPr>
          <p:cNvCxnSpPr>
            <a:cxnSpLocks/>
          </p:cNvCxnSpPr>
          <p:nvPr/>
        </p:nvCxnSpPr>
        <p:spPr>
          <a:xfrm>
            <a:off x="4658620" y="477431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CBED58F9-5C3C-4541-8463-0EDDBA04BFD7}"/>
              </a:ext>
            </a:extLst>
          </p:cNvPr>
          <p:cNvCxnSpPr>
            <a:cxnSpLocks/>
          </p:cNvCxnSpPr>
          <p:nvPr/>
        </p:nvCxnSpPr>
        <p:spPr>
          <a:xfrm>
            <a:off x="7124687" y="4758256"/>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2C02E6-FBAF-4941-9DB9-484AE6B229D9}"/>
              </a:ext>
            </a:extLst>
          </p:cNvPr>
          <p:cNvCxnSpPr>
            <a:cxnSpLocks/>
          </p:cNvCxnSpPr>
          <p:nvPr/>
        </p:nvCxnSpPr>
        <p:spPr>
          <a:xfrm>
            <a:off x="8758914" y="4745947"/>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595427DD-2431-4F49-8B12-94A842BD7A0D}"/>
              </a:ext>
            </a:extLst>
          </p:cNvPr>
          <p:cNvCxnSpPr>
            <a:cxnSpLocks/>
          </p:cNvCxnSpPr>
          <p:nvPr/>
        </p:nvCxnSpPr>
        <p:spPr>
          <a:xfrm>
            <a:off x="8427776" y="4753898"/>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1538FB83-5B8D-454B-9573-1C226F4DE466}"/>
              </a:ext>
            </a:extLst>
          </p:cNvPr>
          <p:cNvCxnSpPr>
            <a:cxnSpLocks/>
          </p:cNvCxnSpPr>
          <p:nvPr/>
        </p:nvCxnSpPr>
        <p:spPr>
          <a:xfrm flipH="1">
            <a:off x="3029390" y="3212384"/>
            <a:ext cx="129281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305C7CE4-2A7C-41D5-B9A2-6B07B30B6CFB}"/>
              </a:ext>
            </a:extLst>
          </p:cNvPr>
          <p:cNvCxnSpPr>
            <a:cxnSpLocks/>
          </p:cNvCxnSpPr>
          <p:nvPr/>
        </p:nvCxnSpPr>
        <p:spPr>
          <a:xfrm flipH="1">
            <a:off x="4928395" y="3205701"/>
            <a:ext cx="189618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769BFDE-C8E7-4CA4-BE28-71436AF412DB}"/>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2B7267A9-9D1F-4BD5-A2F1-66460C14591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DF0F2281-FFFD-4CE3-A5CA-EDCB5B910DCB}"/>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9CDB4774-2E66-4C34-B78E-5E9F12D2AA7E}"/>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B460BE58-6F4A-40C6-AB50-826DB31F5747}"/>
              </a:ext>
            </a:extLst>
          </p:cNvPr>
          <p:cNvCxnSpPr>
            <a:cxnSpLocks/>
          </p:cNvCxnSpPr>
          <p:nvPr/>
        </p:nvCxnSpPr>
        <p:spPr>
          <a:xfrm flipH="1">
            <a:off x="2739426" y="433723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CDE131BB-F4F9-4682-8459-A5FF639ACED9}"/>
              </a:ext>
            </a:extLst>
          </p:cNvPr>
          <p:cNvCxnSpPr>
            <a:cxnSpLocks/>
          </p:cNvCxnSpPr>
          <p:nvPr/>
        </p:nvCxnSpPr>
        <p:spPr>
          <a:xfrm>
            <a:off x="3390788" y="4009005"/>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1C21B06-2A31-44FC-9FF0-C64E56CCEC35}"/>
              </a:ext>
            </a:extLst>
          </p:cNvPr>
          <p:cNvCxnSpPr>
            <a:cxnSpLocks/>
          </p:cNvCxnSpPr>
          <p:nvPr/>
        </p:nvCxnSpPr>
        <p:spPr>
          <a:xfrm flipH="1">
            <a:off x="3369547" y="4004116"/>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99D66DD4-F280-4B4F-9E61-106AD3FA3F02}"/>
              </a:ext>
            </a:extLst>
          </p:cNvPr>
          <p:cNvCxnSpPr>
            <a:cxnSpLocks/>
          </p:cNvCxnSpPr>
          <p:nvPr/>
        </p:nvCxnSpPr>
        <p:spPr>
          <a:xfrm>
            <a:off x="4012958" y="39977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144" name="组合 143">
            <a:extLst>
              <a:ext uri="{FF2B5EF4-FFF2-40B4-BE49-F238E27FC236}">
                <a16:creationId xmlns:a16="http://schemas.microsoft.com/office/drawing/2014/main" id="{F9BA891E-451C-41C5-B9A7-BD1C2DB3559C}"/>
              </a:ext>
            </a:extLst>
          </p:cNvPr>
          <p:cNvGrpSpPr/>
          <p:nvPr/>
        </p:nvGrpSpPr>
        <p:grpSpPr>
          <a:xfrm>
            <a:off x="3998889" y="3990973"/>
            <a:ext cx="1281483" cy="350704"/>
            <a:chOff x="1477370" y="4013163"/>
            <a:chExt cx="1281483" cy="350704"/>
          </a:xfrm>
        </p:grpSpPr>
        <p:cxnSp>
          <p:nvCxnSpPr>
            <p:cNvPr id="145" name="直接连接符 144">
              <a:extLst>
                <a:ext uri="{FF2B5EF4-FFF2-40B4-BE49-F238E27FC236}">
                  <a16:creationId xmlns:a16="http://schemas.microsoft.com/office/drawing/2014/main" id="{BC7A61E9-31F6-42A0-A8F7-D1B35356E183}"/>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8CE09EBC-1307-4D9B-B49D-D60432F4C9A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5CBA7A76-1461-40C7-87A4-11D95B8CDEA6}"/>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9BDA870E-09C9-48B4-850D-1695CC5B938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F0C1052F-CB98-48DD-9384-FC2356DEBA4F}"/>
              </a:ext>
            </a:extLst>
          </p:cNvPr>
          <p:cNvGrpSpPr/>
          <p:nvPr/>
        </p:nvGrpSpPr>
        <p:grpSpPr>
          <a:xfrm>
            <a:off x="5248063" y="3997766"/>
            <a:ext cx="1281483" cy="350704"/>
            <a:chOff x="1477370" y="4013163"/>
            <a:chExt cx="1281483" cy="350704"/>
          </a:xfrm>
        </p:grpSpPr>
        <p:cxnSp>
          <p:nvCxnSpPr>
            <p:cNvPr id="150" name="直接连接符 149">
              <a:extLst>
                <a:ext uri="{FF2B5EF4-FFF2-40B4-BE49-F238E27FC236}">
                  <a16:creationId xmlns:a16="http://schemas.microsoft.com/office/drawing/2014/main" id="{CB764C28-C24A-4919-B9B9-8FB206E3EDA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393E405-1A83-4464-ACCC-F27AF16BFCC5}"/>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37CC0DAA-E0F9-477B-AB50-FA4A222CDAF3}"/>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44819FFD-3E2F-479D-AAD1-5BC8FAB26929}"/>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4" name="组合 153">
            <a:extLst>
              <a:ext uri="{FF2B5EF4-FFF2-40B4-BE49-F238E27FC236}">
                <a16:creationId xmlns:a16="http://schemas.microsoft.com/office/drawing/2014/main" id="{9F53BD38-FB7D-4AB0-BD0C-13B1DDD5F24E}"/>
              </a:ext>
            </a:extLst>
          </p:cNvPr>
          <p:cNvGrpSpPr/>
          <p:nvPr/>
        </p:nvGrpSpPr>
        <p:grpSpPr>
          <a:xfrm>
            <a:off x="6494566" y="3997901"/>
            <a:ext cx="1281483" cy="350704"/>
            <a:chOff x="1477370" y="4013163"/>
            <a:chExt cx="1281483" cy="350704"/>
          </a:xfrm>
        </p:grpSpPr>
        <p:cxnSp>
          <p:nvCxnSpPr>
            <p:cNvPr id="155" name="直接连接符 154">
              <a:extLst>
                <a:ext uri="{FF2B5EF4-FFF2-40B4-BE49-F238E27FC236}">
                  <a16:creationId xmlns:a16="http://schemas.microsoft.com/office/drawing/2014/main" id="{E9E9FF09-223E-4011-A450-0153B0C0364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112D7D6B-9D41-4803-9F06-E6BFEE58DF88}"/>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57A44D25-DB75-4618-A6F5-BF016D164717}"/>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0F03D88E-B947-43DE-95AF-BA6A38370606}"/>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61C31462-8795-44A0-99A2-14CC2D6E0992}"/>
              </a:ext>
            </a:extLst>
          </p:cNvPr>
          <p:cNvGrpSpPr/>
          <p:nvPr/>
        </p:nvGrpSpPr>
        <p:grpSpPr>
          <a:xfrm>
            <a:off x="7767936" y="3982027"/>
            <a:ext cx="1281483" cy="350704"/>
            <a:chOff x="1477370" y="4013163"/>
            <a:chExt cx="1281483" cy="350704"/>
          </a:xfrm>
        </p:grpSpPr>
        <p:cxnSp>
          <p:nvCxnSpPr>
            <p:cNvPr id="160" name="直接连接符 159">
              <a:extLst>
                <a:ext uri="{FF2B5EF4-FFF2-40B4-BE49-F238E27FC236}">
                  <a16:creationId xmlns:a16="http://schemas.microsoft.com/office/drawing/2014/main" id="{FF7FFA53-C4E9-4BF4-A425-06CF051F7FB0}"/>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8F9B8A29-1668-41D7-998F-59723281CFF3}"/>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766181C9-CCFC-4A0F-BD72-70386954FA90}"/>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3" name="直接连接符 162">
              <a:extLst>
                <a:ext uri="{FF2B5EF4-FFF2-40B4-BE49-F238E27FC236}">
                  <a16:creationId xmlns:a16="http://schemas.microsoft.com/office/drawing/2014/main" id="{124FBF81-4D92-4F0A-B008-ACF51953FE5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64" name="直接连接符 163">
            <a:extLst>
              <a:ext uri="{FF2B5EF4-FFF2-40B4-BE49-F238E27FC236}">
                <a16:creationId xmlns:a16="http://schemas.microsoft.com/office/drawing/2014/main" id="{D38DF18D-B899-42F4-8980-DE902A336A92}"/>
              </a:ext>
            </a:extLst>
          </p:cNvPr>
          <p:cNvCxnSpPr>
            <a:cxnSpLocks/>
          </p:cNvCxnSpPr>
          <p:nvPr/>
        </p:nvCxnSpPr>
        <p:spPr>
          <a:xfrm flipH="1">
            <a:off x="9022418" y="431354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5373308F-3E0C-4C13-99E1-E1977F446946}"/>
              </a:ext>
            </a:extLst>
          </p:cNvPr>
          <p:cNvCxnSpPr>
            <a:cxnSpLocks/>
          </p:cNvCxnSpPr>
          <p:nvPr/>
        </p:nvCxnSpPr>
        <p:spPr>
          <a:xfrm flipH="1" flipV="1">
            <a:off x="1477369" y="592218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8AFD42AD-4B8C-426E-A435-6D6BE9F09805}"/>
              </a:ext>
            </a:extLst>
          </p:cNvPr>
          <p:cNvSpPr txBox="1"/>
          <p:nvPr/>
        </p:nvSpPr>
        <p:spPr>
          <a:xfrm>
            <a:off x="889337" y="5442513"/>
            <a:ext cx="745694" cy="461665"/>
          </a:xfrm>
          <a:prstGeom prst="rect">
            <a:avLst/>
          </a:prstGeom>
          <a:noFill/>
        </p:spPr>
        <p:txBody>
          <a:bodyPr wrap="square" rtlCol="0">
            <a:spAutoFit/>
          </a:bodyPr>
          <a:lstStyle/>
          <a:p>
            <a:r>
              <a:rPr lang="en-US" altLang="zh-CN" sz="2400" dirty="0">
                <a:solidFill>
                  <a:srgbClr val="C00000"/>
                </a:solidFill>
              </a:rPr>
              <a:t>Qs</a:t>
            </a:r>
            <a:endParaRPr lang="zh-CN" altLang="en-US" sz="2400" dirty="0">
              <a:solidFill>
                <a:srgbClr val="C00000"/>
              </a:solidFill>
            </a:endParaRPr>
          </a:p>
        </p:txBody>
      </p:sp>
      <p:cxnSp>
        <p:nvCxnSpPr>
          <p:cNvPr id="110" name="直接连接符 109">
            <a:extLst>
              <a:ext uri="{FF2B5EF4-FFF2-40B4-BE49-F238E27FC236}">
                <a16:creationId xmlns:a16="http://schemas.microsoft.com/office/drawing/2014/main" id="{2D21052C-3657-4D95-A2DC-DDD2C9AE76B4}"/>
              </a:ext>
            </a:extLst>
          </p:cNvPr>
          <p:cNvCxnSpPr>
            <a:cxnSpLocks/>
          </p:cNvCxnSpPr>
          <p:nvPr/>
        </p:nvCxnSpPr>
        <p:spPr>
          <a:xfrm flipH="1" flipV="1">
            <a:off x="1484086" y="5814735"/>
            <a:ext cx="2510397"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6D93E865-48F4-4DA3-BD8F-1D7534DD954B}"/>
              </a:ext>
            </a:extLst>
          </p:cNvPr>
          <p:cNvCxnSpPr>
            <a:cxnSpLocks/>
          </p:cNvCxnSpPr>
          <p:nvPr/>
        </p:nvCxnSpPr>
        <p:spPr>
          <a:xfrm flipH="1" flipV="1">
            <a:off x="4022530" y="5535498"/>
            <a:ext cx="3766793" cy="80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AF34733-392A-4EB5-BAC4-1E98573213F8}"/>
              </a:ext>
            </a:extLst>
          </p:cNvPr>
          <p:cNvCxnSpPr>
            <a:cxnSpLocks/>
          </p:cNvCxnSpPr>
          <p:nvPr/>
        </p:nvCxnSpPr>
        <p:spPr>
          <a:xfrm flipH="1">
            <a:off x="7747784" y="5830311"/>
            <a:ext cx="2055435" cy="134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E265B91B-F1C6-4B6E-93F7-5535ECFEFEB5}"/>
              </a:ext>
            </a:extLst>
          </p:cNvPr>
          <p:cNvCxnSpPr>
            <a:cxnSpLocks/>
          </p:cNvCxnSpPr>
          <p:nvPr/>
        </p:nvCxnSpPr>
        <p:spPr>
          <a:xfrm>
            <a:off x="4020909" y="551830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EA0044A0-1235-4BD4-AD9D-C3172C2A1D11}"/>
              </a:ext>
            </a:extLst>
          </p:cNvPr>
          <p:cNvCxnSpPr>
            <a:cxnSpLocks/>
          </p:cNvCxnSpPr>
          <p:nvPr/>
        </p:nvCxnSpPr>
        <p:spPr>
          <a:xfrm>
            <a:off x="7776049" y="5528771"/>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id="{277C71F2-4E1C-4554-8016-8595AAF291E2}"/>
              </a:ext>
            </a:extLst>
          </p:cNvPr>
          <p:cNvCxnSpPr/>
          <p:nvPr/>
        </p:nvCxnSpPr>
        <p:spPr>
          <a:xfrm>
            <a:off x="1496967" y="5296000"/>
            <a:ext cx="0" cy="651487"/>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0062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A957-E0CD-4F6D-A767-3AFB744DAC1E}"/>
              </a:ext>
            </a:extLst>
          </p:cNvPr>
          <p:cNvSpPr>
            <a:spLocks noGrp="1"/>
          </p:cNvSpPr>
          <p:nvPr>
            <p:ph type="title"/>
          </p:nvPr>
        </p:nvSpPr>
        <p:spPr/>
        <p:txBody>
          <a:bodyPr/>
          <a:lstStyle/>
          <a:p>
            <a:r>
              <a:rPr lang="en-HK" dirty="0"/>
              <a:t>Simplification of Logic Expression</a:t>
            </a:r>
            <a:endParaRPr lang="en-US" dirty="0"/>
          </a:p>
        </p:txBody>
      </p:sp>
      <p:sp>
        <p:nvSpPr>
          <p:cNvPr id="3" name="Content Placeholder 2">
            <a:extLst>
              <a:ext uri="{FF2B5EF4-FFF2-40B4-BE49-F238E27FC236}">
                <a16:creationId xmlns:a16="http://schemas.microsoft.com/office/drawing/2014/main" id="{C647E1BA-96B2-4AC7-A548-80A87E4EFCBA}"/>
              </a:ext>
            </a:extLst>
          </p:cNvPr>
          <p:cNvSpPr>
            <a:spLocks noGrp="1"/>
          </p:cNvSpPr>
          <p:nvPr>
            <p:ph idx="1"/>
          </p:nvPr>
        </p:nvSpPr>
        <p:spPr>
          <a:xfrm>
            <a:off x="609600" y="1340769"/>
            <a:ext cx="11582400" cy="5040560"/>
          </a:xfrm>
        </p:spPr>
        <p:txBody>
          <a:bodyPr/>
          <a:lstStyle/>
          <a:p>
            <a:r>
              <a:rPr lang="en-HK" dirty="0"/>
              <a:t>Karnaugh Maps</a:t>
            </a:r>
          </a:p>
          <a:p>
            <a:pPr lvl="1">
              <a:lnSpc>
                <a:spcPct val="200000"/>
              </a:lnSpc>
            </a:pPr>
            <a:r>
              <a:rPr lang="en-US" altLang="zh-CN"/>
              <a:t>Different </a:t>
            </a:r>
            <a:r>
              <a:rPr lang="en-US" altLang="zh-CN" dirty="0"/>
              <a:t>form of a truth table which enables easier pattern recognition.</a:t>
            </a:r>
          </a:p>
          <a:p>
            <a:pPr lvl="1">
              <a:lnSpc>
                <a:spcPct val="200000"/>
              </a:lnSpc>
            </a:pPr>
            <a:r>
              <a:rPr lang="en-US" altLang="zh-CN" dirty="0"/>
              <a:t>Pictorial method of simplifying Boolean expressions.</a:t>
            </a:r>
          </a:p>
          <a:p>
            <a:pPr lvl="1">
              <a:lnSpc>
                <a:spcPct val="200000"/>
              </a:lnSpc>
            </a:pPr>
            <a:r>
              <a:rPr lang="en-US" altLang="zh-CN" dirty="0"/>
              <a:t>Good for circuit designs with up to 4 variables.</a:t>
            </a:r>
          </a:p>
          <a:p>
            <a:endParaRPr lang="en-HK" dirty="0"/>
          </a:p>
          <a:p>
            <a:endParaRPr lang="en-US" dirty="0"/>
          </a:p>
        </p:txBody>
      </p:sp>
      <p:sp>
        <p:nvSpPr>
          <p:cNvPr id="4" name="Slide Number Placeholder 3">
            <a:extLst>
              <a:ext uri="{FF2B5EF4-FFF2-40B4-BE49-F238E27FC236}">
                <a16:creationId xmlns:a16="http://schemas.microsoft.com/office/drawing/2014/main" id="{101CBEEA-BA59-4FFA-B8C4-940D9F72C9AE}"/>
              </a:ext>
            </a:extLst>
          </p:cNvPr>
          <p:cNvSpPr>
            <a:spLocks noGrp="1"/>
          </p:cNvSpPr>
          <p:nvPr>
            <p:ph type="sldNum" sz="quarter" idx="12"/>
          </p:nvPr>
        </p:nvSpPr>
        <p:spPr/>
        <p:txBody>
          <a:bodyPr/>
          <a:lstStyle/>
          <a:p>
            <a:fld id="{C22DC6D3-9347-42BE-948A-F7EB414DF657}" type="slidenum">
              <a:rPr lang="en-US" altLang="en-US" smtClean="0"/>
              <a:pPr/>
              <a:t>11</a:t>
            </a:fld>
            <a:endParaRPr lang="en-US" altLang="en-US" dirty="0"/>
          </a:p>
        </p:txBody>
      </p:sp>
    </p:spTree>
    <p:extLst>
      <p:ext uri="{BB962C8B-B14F-4D97-AF65-F5344CB8AC3E}">
        <p14:creationId xmlns:p14="http://schemas.microsoft.com/office/powerpoint/2010/main" val="7914825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110</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 name="组合 2">
            <a:extLst>
              <a:ext uri="{FF2B5EF4-FFF2-40B4-BE49-F238E27FC236}">
                <a16:creationId xmlns:a16="http://schemas.microsoft.com/office/drawing/2014/main" id="{62BAFFEF-BFD7-4AE2-ABA3-93E713B223F8}"/>
              </a:ext>
            </a:extLst>
          </p:cNvPr>
          <p:cNvGrpSpPr/>
          <p:nvPr/>
        </p:nvGrpSpPr>
        <p:grpSpPr>
          <a:xfrm>
            <a:off x="2892333" y="0"/>
            <a:ext cx="6035768" cy="2631306"/>
            <a:chOff x="2690018" y="2073306"/>
            <a:chExt cx="6513221" cy="3168150"/>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3832015"/>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603231"/>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384738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270603"/>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359978"/>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606019"/>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60323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359977"/>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60602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3701877"/>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385442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60427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3848429"/>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27164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36102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60706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60427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36102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60706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370292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333489"/>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601183"/>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102656"/>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4626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4863769"/>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486376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3847384"/>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2991908"/>
              <a:ext cx="1224119" cy="5558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2994407"/>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073306"/>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3334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63641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385532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3701877"/>
              <a:ext cx="157616"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9" name="直接连接符 38">
            <a:extLst>
              <a:ext uri="{FF2B5EF4-FFF2-40B4-BE49-F238E27FC236}">
                <a16:creationId xmlns:a16="http://schemas.microsoft.com/office/drawing/2014/main" id="{C48CBC0A-D9C0-4219-8A16-3CDAF0F2D175}"/>
              </a:ext>
            </a:extLst>
          </p:cNvPr>
          <p:cNvCxnSpPr/>
          <p:nvPr/>
        </p:nvCxnSpPr>
        <p:spPr>
          <a:xfrm>
            <a:off x="1499456" y="301205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6B1152CB-F7EB-43A9-8959-3202E4724EDB}"/>
              </a:ext>
            </a:extLst>
          </p:cNvPr>
          <p:cNvCxnSpPr>
            <a:cxnSpLocks/>
          </p:cNvCxnSpPr>
          <p:nvPr/>
        </p:nvCxnSpPr>
        <p:spPr>
          <a:xfrm flipH="1" flipV="1">
            <a:off x="1490251" y="3681471"/>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C7591AB8-CDEB-4453-9934-4E02AF455CF9}"/>
              </a:ext>
            </a:extLst>
          </p:cNvPr>
          <p:cNvCxnSpPr/>
          <p:nvPr/>
        </p:nvCxnSpPr>
        <p:spPr>
          <a:xfrm>
            <a:off x="1490251" y="380572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BDF7993C-90EB-4CCA-9A02-229C12B8ABB4}"/>
              </a:ext>
            </a:extLst>
          </p:cNvPr>
          <p:cNvCxnSpPr>
            <a:cxnSpLocks/>
          </p:cNvCxnSpPr>
          <p:nvPr/>
        </p:nvCxnSpPr>
        <p:spPr>
          <a:xfrm flipH="1" flipV="1">
            <a:off x="1477369" y="4462233"/>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0A2E014-EDB2-40CB-94B8-966E96DF1B23}"/>
              </a:ext>
            </a:extLst>
          </p:cNvPr>
          <p:cNvCxnSpPr/>
          <p:nvPr/>
        </p:nvCxnSpPr>
        <p:spPr>
          <a:xfrm>
            <a:off x="1488412" y="455028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A477FE-C4B8-4027-A8C3-92C87A1511F7}"/>
              </a:ext>
            </a:extLst>
          </p:cNvPr>
          <p:cNvCxnSpPr>
            <a:cxnSpLocks/>
          </p:cNvCxnSpPr>
          <p:nvPr/>
        </p:nvCxnSpPr>
        <p:spPr>
          <a:xfrm flipH="1" flipV="1">
            <a:off x="1490251" y="5205647"/>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A0C47BD7-387F-4995-A96D-299E1B2DF4AB}"/>
              </a:ext>
            </a:extLst>
          </p:cNvPr>
          <p:cNvSpPr txBox="1"/>
          <p:nvPr/>
        </p:nvSpPr>
        <p:spPr>
          <a:xfrm>
            <a:off x="1062344" y="3189306"/>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64" name="文本框 63">
            <a:extLst>
              <a:ext uri="{FF2B5EF4-FFF2-40B4-BE49-F238E27FC236}">
                <a16:creationId xmlns:a16="http://schemas.microsoft.com/office/drawing/2014/main" id="{9EB15C8F-7258-4750-83DE-E41A4056A076}"/>
              </a:ext>
            </a:extLst>
          </p:cNvPr>
          <p:cNvSpPr txBox="1"/>
          <p:nvPr/>
        </p:nvSpPr>
        <p:spPr>
          <a:xfrm>
            <a:off x="1051301" y="4019513"/>
            <a:ext cx="598151" cy="461665"/>
          </a:xfrm>
          <a:prstGeom prst="rect">
            <a:avLst/>
          </a:prstGeom>
          <a:noFill/>
        </p:spPr>
        <p:txBody>
          <a:bodyPr wrap="square" rtlCol="0">
            <a:spAutoFit/>
          </a:bodyPr>
          <a:lstStyle/>
          <a:p>
            <a:r>
              <a:rPr lang="en-US" altLang="zh-CN" sz="2400" dirty="0">
                <a:solidFill>
                  <a:srgbClr val="00B050"/>
                </a:solidFill>
              </a:rPr>
              <a:t>C</a:t>
            </a:r>
            <a:endParaRPr lang="zh-CN" altLang="en-US" sz="2400" dirty="0">
              <a:solidFill>
                <a:srgbClr val="00B050"/>
              </a:solidFill>
            </a:endParaRPr>
          </a:p>
        </p:txBody>
      </p:sp>
      <p:sp>
        <p:nvSpPr>
          <p:cNvPr id="65" name="文本框 64">
            <a:extLst>
              <a:ext uri="{FF2B5EF4-FFF2-40B4-BE49-F238E27FC236}">
                <a16:creationId xmlns:a16="http://schemas.microsoft.com/office/drawing/2014/main" id="{53DFBA48-ACE5-40D9-B36D-E2940C675CA9}"/>
              </a:ext>
            </a:extLst>
          </p:cNvPr>
          <p:cNvSpPr txBox="1"/>
          <p:nvPr/>
        </p:nvSpPr>
        <p:spPr>
          <a:xfrm>
            <a:off x="902219" y="4725980"/>
            <a:ext cx="745694" cy="461665"/>
          </a:xfrm>
          <a:prstGeom prst="rect">
            <a:avLst/>
          </a:prstGeom>
          <a:noFill/>
        </p:spPr>
        <p:txBody>
          <a:bodyPr wrap="square" rtlCol="0">
            <a:spAutoFit/>
          </a:bodyPr>
          <a:lstStyle/>
          <a:p>
            <a:r>
              <a:rPr lang="en-US" altLang="zh-CN" sz="2400" dirty="0" err="1">
                <a:solidFill>
                  <a:srgbClr val="C00000"/>
                </a:solidFill>
              </a:rPr>
              <a:t>Qm</a:t>
            </a:r>
            <a:endParaRPr lang="zh-CN" altLang="en-US" sz="2400" dirty="0">
              <a:solidFill>
                <a:srgbClr val="C00000"/>
              </a:solidFill>
            </a:endParaRPr>
          </a:p>
        </p:txBody>
      </p:sp>
      <p:cxnSp>
        <p:nvCxnSpPr>
          <p:cNvPr id="93" name="直接连接符 92">
            <a:extLst>
              <a:ext uri="{FF2B5EF4-FFF2-40B4-BE49-F238E27FC236}">
                <a16:creationId xmlns:a16="http://schemas.microsoft.com/office/drawing/2014/main" id="{9462868F-CBC4-45EA-8638-BF6413A439E9}"/>
              </a:ext>
            </a:extLst>
          </p:cNvPr>
          <p:cNvCxnSpPr>
            <a:cxnSpLocks/>
          </p:cNvCxnSpPr>
          <p:nvPr/>
        </p:nvCxnSpPr>
        <p:spPr>
          <a:xfrm>
            <a:off x="3046128" y="3189306"/>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5648F99A-7BD2-413D-9C4F-7E66C42A8187}"/>
              </a:ext>
            </a:extLst>
          </p:cNvPr>
          <p:cNvCxnSpPr>
            <a:cxnSpLocks/>
          </p:cNvCxnSpPr>
          <p:nvPr/>
        </p:nvCxnSpPr>
        <p:spPr>
          <a:xfrm>
            <a:off x="8104626" y="3191832"/>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6ED8E0A0-E212-46BA-9D19-AE24D1D04FD3}"/>
              </a:ext>
            </a:extLst>
          </p:cNvPr>
          <p:cNvCxnSpPr>
            <a:cxnSpLocks/>
          </p:cNvCxnSpPr>
          <p:nvPr/>
        </p:nvCxnSpPr>
        <p:spPr>
          <a:xfrm>
            <a:off x="4954691" y="318930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28A7F130-E76F-4739-9F94-755194D5DEEF}"/>
              </a:ext>
            </a:extLst>
          </p:cNvPr>
          <p:cNvCxnSpPr>
            <a:cxnSpLocks/>
          </p:cNvCxnSpPr>
          <p:nvPr/>
        </p:nvCxnSpPr>
        <p:spPr>
          <a:xfrm>
            <a:off x="4332208" y="3198590"/>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532BA72-14D3-4B63-90FA-9AA38D88DCB9}"/>
              </a:ext>
            </a:extLst>
          </p:cNvPr>
          <p:cNvCxnSpPr>
            <a:cxnSpLocks/>
          </p:cNvCxnSpPr>
          <p:nvPr/>
        </p:nvCxnSpPr>
        <p:spPr>
          <a:xfrm flipH="1">
            <a:off x="1496967" y="3579052"/>
            <a:ext cx="156051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4469CCF-6201-4246-A8CE-A3CD73FC1771}"/>
              </a:ext>
            </a:extLst>
          </p:cNvPr>
          <p:cNvCxnSpPr>
            <a:cxnSpLocks/>
          </p:cNvCxnSpPr>
          <p:nvPr/>
        </p:nvCxnSpPr>
        <p:spPr>
          <a:xfrm>
            <a:off x="6824579" y="318979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607517C-1C53-429F-A236-3774567CAB6C}"/>
              </a:ext>
            </a:extLst>
          </p:cNvPr>
          <p:cNvCxnSpPr>
            <a:cxnSpLocks/>
          </p:cNvCxnSpPr>
          <p:nvPr/>
        </p:nvCxnSpPr>
        <p:spPr>
          <a:xfrm flipH="1">
            <a:off x="6824579" y="3560521"/>
            <a:ext cx="1269038" cy="795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89D591D1-558A-4DA2-9BC3-5DC71F3CC1FA}"/>
              </a:ext>
            </a:extLst>
          </p:cNvPr>
          <p:cNvCxnSpPr>
            <a:cxnSpLocks/>
          </p:cNvCxnSpPr>
          <p:nvPr/>
        </p:nvCxnSpPr>
        <p:spPr>
          <a:xfrm flipH="1">
            <a:off x="8092383" y="3189305"/>
            <a:ext cx="644431"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695D632A-DA9F-4002-98DB-515A051F18E5}"/>
              </a:ext>
            </a:extLst>
          </p:cNvPr>
          <p:cNvCxnSpPr>
            <a:cxnSpLocks/>
          </p:cNvCxnSpPr>
          <p:nvPr/>
        </p:nvCxnSpPr>
        <p:spPr>
          <a:xfrm flipH="1">
            <a:off x="8728052" y="356052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0DD9C-82EF-470B-8FD8-D3D4DA7EEA84}"/>
              </a:ext>
            </a:extLst>
          </p:cNvPr>
          <p:cNvCxnSpPr>
            <a:cxnSpLocks/>
          </p:cNvCxnSpPr>
          <p:nvPr/>
        </p:nvCxnSpPr>
        <p:spPr>
          <a:xfrm flipH="1" flipV="1">
            <a:off x="4332209" y="3575661"/>
            <a:ext cx="631542" cy="339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8D91A654-F33D-4866-AE41-33C798212B40}"/>
              </a:ext>
            </a:extLst>
          </p:cNvPr>
          <p:cNvCxnSpPr>
            <a:cxnSpLocks/>
          </p:cNvCxnSpPr>
          <p:nvPr/>
        </p:nvCxnSpPr>
        <p:spPr>
          <a:xfrm>
            <a:off x="8736814" y="316835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E69AC5AA-1567-4889-8028-E4BF4DD2AE6D}"/>
              </a:ext>
            </a:extLst>
          </p:cNvPr>
          <p:cNvCxnSpPr>
            <a:cxnSpLocks/>
          </p:cNvCxnSpPr>
          <p:nvPr/>
        </p:nvCxnSpPr>
        <p:spPr>
          <a:xfrm flipH="1" flipV="1">
            <a:off x="1496968" y="5098202"/>
            <a:ext cx="1888888"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F9C315E-FD92-426A-8835-3AA2D0134434}"/>
              </a:ext>
            </a:extLst>
          </p:cNvPr>
          <p:cNvCxnSpPr>
            <a:cxnSpLocks/>
          </p:cNvCxnSpPr>
          <p:nvPr/>
        </p:nvCxnSpPr>
        <p:spPr>
          <a:xfrm flipH="1">
            <a:off x="8414600" y="4758256"/>
            <a:ext cx="358494" cy="701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8E7B5A41-E98E-49A8-96B0-B2DC38635267}"/>
              </a:ext>
            </a:extLst>
          </p:cNvPr>
          <p:cNvCxnSpPr>
            <a:cxnSpLocks/>
          </p:cNvCxnSpPr>
          <p:nvPr/>
        </p:nvCxnSpPr>
        <p:spPr>
          <a:xfrm flipH="1">
            <a:off x="7124687" y="5080557"/>
            <a:ext cx="1289911"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C257E355-D4AA-498A-B948-02B6187B2C97}"/>
              </a:ext>
            </a:extLst>
          </p:cNvPr>
          <p:cNvCxnSpPr>
            <a:cxnSpLocks/>
          </p:cNvCxnSpPr>
          <p:nvPr/>
        </p:nvCxnSpPr>
        <p:spPr>
          <a:xfrm flipH="1">
            <a:off x="4647981" y="5104737"/>
            <a:ext cx="313633" cy="125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1D6D65E1-6A82-4BC0-B424-653436DD9C7E}"/>
              </a:ext>
            </a:extLst>
          </p:cNvPr>
          <p:cNvCxnSpPr>
            <a:cxnSpLocks/>
          </p:cNvCxnSpPr>
          <p:nvPr/>
        </p:nvCxnSpPr>
        <p:spPr>
          <a:xfrm flipH="1">
            <a:off x="3351186" y="4787079"/>
            <a:ext cx="1307434"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0E526054-8F84-447F-B574-AF39878F8D8B}"/>
              </a:ext>
            </a:extLst>
          </p:cNvPr>
          <p:cNvCxnSpPr>
            <a:cxnSpLocks/>
          </p:cNvCxnSpPr>
          <p:nvPr/>
        </p:nvCxnSpPr>
        <p:spPr>
          <a:xfrm flipH="1">
            <a:off x="4961614" y="4774313"/>
            <a:ext cx="2183605" cy="1276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E091B865-36EA-48B5-87AC-FE7B9F66AF3D}"/>
              </a:ext>
            </a:extLst>
          </p:cNvPr>
          <p:cNvCxnSpPr>
            <a:cxnSpLocks/>
          </p:cNvCxnSpPr>
          <p:nvPr/>
        </p:nvCxnSpPr>
        <p:spPr>
          <a:xfrm flipH="1">
            <a:off x="8737123" y="5064475"/>
            <a:ext cx="936657" cy="92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84E056E1-4BD5-4BE9-A93D-1782DBAC6D21}"/>
              </a:ext>
            </a:extLst>
          </p:cNvPr>
          <p:cNvCxnSpPr>
            <a:cxnSpLocks/>
          </p:cNvCxnSpPr>
          <p:nvPr/>
        </p:nvCxnSpPr>
        <p:spPr>
          <a:xfrm>
            <a:off x="3372145" y="4787079"/>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E334A1D7-5447-4F62-94A8-7336258208AE}"/>
              </a:ext>
            </a:extLst>
          </p:cNvPr>
          <p:cNvCxnSpPr>
            <a:cxnSpLocks/>
          </p:cNvCxnSpPr>
          <p:nvPr/>
        </p:nvCxnSpPr>
        <p:spPr>
          <a:xfrm>
            <a:off x="4970859" y="4765272"/>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7A4CAA5A-98EB-416F-95F2-9EC8292BA606}"/>
              </a:ext>
            </a:extLst>
          </p:cNvPr>
          <p:cNvCxnSpPr>
            <a:cxnSpLocks/>
          </p:cNvCxnSpPr>
          <p:nvPr/>
        </p:nvCxnSpPr>
        <p:spPr>
          <a:xfrm>
            <a:off x="4658620" y="477431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CBED58F9-5C3C-4541-8463-0EDDBA04BFD7}"/>
              </a:ext>
            </a:extLst>
          </p:cNvPr>
          <p:cNvCxnSpPr>
            <a:cxnSpLocks/>
          </p:cNvCxnSpPr>
          <p:nvPr/>
        </p:nvCxnSpPr>
        <p:spPr>
          <a:xfrm>
            <a:off x="7124687" y="4758256"/>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2C02E6-FBAF-4941-9DB9-484AE6B229D9}"/>
              </a:ext>
            </a:extLst>
          </p:cNvPr>
          <p:cNvCxnSpPr>
            <a:cxnSpLocks/>
          </p:cNvCxnSpPr>
          <p:nvPr/>
        </p:nvCxnSpPr>
        <p:spPr>
          <a:xfrm>
            <a:off x="8758914" y="4745947"/>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595427DD-2431-4F49-8B12-94A842BD7A0D}"/>
              </a:ext>
            </a:extLst>
          </p:cNvPr>
          <p:cNvCxnSpPr>
            <a:cxnSpLocks/>
          </p:cNvCxnSpPr>
          <p:nvPr/>
        </p:nvCxnSpPr>
        <p:spPr>
          <a:xfrm>
            <a:off x="8427776" y="4753898"/>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1538FB83-5B8D-454B-9573-1C226F4DE466}"/>
              </a:ext>
            </a:extLst>
          </p:cNvPr>
          <p:cNvCxnSpPr>
            <a:cxnSpLocks/>
          </p:cNvCxnSpPr>
          <p:nvPr/>
        </p:nvCxnSpPr>
        <p:spPr>
          <a:xfrm flipH="1">
            <a:off x="3029390" y="3212384"/>
            <a:ext cx="129281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305C7CE4-2A7C-41D5-B9A2-6B07B30B6CFB}"/>
              </a:ext>
            </a:extLst>
          </p:cNvPr>
          <p:cNvCxnSpPr>
            <a:cxnSpLocks/>
          </p:cNvCxnSpPr>
          <p:nvPr/>
        </p:nvCxnSpPr>
        <p:spPr>
          <a:xfrm flipH="1">
            <a:off x="4928395" y="3205701"/>
            <a:ext cx="189618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769BFDE-C8E7-4CA4-BE28-71436AF412DB}"/>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2B7267A9-9D1F-4BD5-A2F1-66460C14591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DF0F2281-FFFD-4CE3-A5CA-EDCB5B910DCB}"/>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9CDB4774-2E66-4C34-B78E-5E9F12D2AA7E}"/>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B460BE58-6F4A-40C6-AB50-826DB31F5747}"/>
              </a:ext>
            </a:extLst>
          </p:cNvPr>
          <p:cNvCxnSpPr>
            <a:cxnSpLocks/>
          </p:cNvCxnSpPr>
          <p:nvPr/>
        </p:nvCxnSpPr>
        <p:spPr>
          <a:xfrm flipH="1">
            <a:off x="2739426" y="433723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CDE131BB-F4F9-4682-8459-A5FF639ACED9}"/>
              </a:ext>
            </a:extLst>
          </p:cNvPr>
          <p:cNvCxnSpPr>
            <a:cxnSpLocks/>
          </p:cNvCxnSpPr>
          <p:nvPr/>
        </p:nvCxnSpPr>
        <p:spPr>
          <a:xfrm>
            <a:off x="3390788" y="4009005"/>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1C21B06-2A31-44FC-9FF0-C64E56CCEC35}"/>
              </a:ext>
            </a:extLst>
          </p:cNvPr>
          <p:cNvCxnSpPr>
            <a:cxnSpLocks/>
          </p:cNvCxnSpPr>
          <p:nvPr/>
        </p:nvCxnSpPr>
        <p:spPr>
          <a:xfrm flipH="1">
            <a:off x="3369547" y="4004116"/>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99D66DD4-F280-4B4F-9E61-106AD3FA3F02}"/>
              </a:ext>
            </a:extLst>
          </p:cNvPr>
          <p:cNvCxnSpPr>
            <a:cxnSpLocks/>
          </p:cNvCxnSpPr>
          <p:nvPr/>
        </p:nvCxnSpPr>
        <p:spPr>
          <a:xfrm>
            <a:off x="4012958" y="39977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144" name="组合 143">
            <a:extLst>
              <a:ext uri="{FF2B5EF4-FFF2-40B4-BE49-F238E27FC236}">
                <a16:creationId xmlns:a16="http://schemas.microsoft.com/office/drawing/2014/main" id="{F9BA891E-451C-41C5-B9A7-BD1C2DB3559C}"/>
              </a:ext>
            </a:extLst>
          </p:cNvPr>
          <p:cNvGrpSpPr/>
          <p:nvPr/>
        </p:nvGrpSpPr>
        <p:grpSpPr>
          <a:xfrm>
            <a:off x="3998889" y="3990973"/>
            <a:ext cx="1281483" cy="350704"/>
            <a:chOff x="1477370" y="4013163"/>
            <a:chExt cx="1281483" cy="350704"/>
          </a:xfrm>
        </p:grpSpPr>
        <p:cxnSp>
          <p:nvCxnSpPr>
            <p:cNvPr id="145" name="直接连接符 144">
              <a:extLst>
                <a:ext uri="{FF2B5EF4-FFF2-40B4-BE49-F238E27FC236}">
                  <a16:creationId xmlns:a16="http://schemas.microsoft.com/office/drawing/2014/main" id="{BC7A61E9-31F6-42A0-A8F7-D1B35356E183}"/>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8CE09EBC-1307-4D9B-B49D-D60432F4C9A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5CBA7A76-1461-40C7-87A4-11D95B8CDEA6}"/>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9BDA870E-09C9-48B4-850D-1695CC5B938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F0C1052F-CB98-48DD-9384-FC2356DEBA4F}"/>
              </a:ext>
            </a:extLst>
          </p:cNvPr>
          <p:cNvGrpSpPr/>
          <p:nvPr/>
        </p:nvGrpSpPr>
        <p:grpSpPr>
          <a:xfrm>
            <a:off x="5248063" y="3997766"/>
            <a:ext cx="1281483" cy="350704"/>
            <a:chOff x="1477370" y="4013163"/>
            <a:chExt cx="1281483" cy="350704"/>
          </a:xfrm>
        </p:grpSpPr>
        <p:cxnSp>
          <p:nvCxnSpPr>
            <p:cNvPr id="150" name="直接连接符 149">
              <a:extLst>
                <a:ext uri="{FF2B5EF4-FFF2-40B4-BE49-F238E27FC236}">
                  <a16:creationId xmlns:a16="http://schemas.microsoft.com/office/drawing/2014/main" id="{CB764C28-C24A-4919-B9B9-8FB206E3EDA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393E405-1A83-4464-ACCC-F27AF16BFCC5}"/>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37CC0DAA-E0F9-477B-AB50-FA4A222CDAF3}"/>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44819FFD-3E2F-479D-AAD1-5BC8FAB26929}"/>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4" name="组合 153">
            <a:extLst>
              <a:ext uri="{FF2B5EF4-FFF2-40B4-BE49-F238E27FC236}">
                <a16:creationId xmlns:a16="http://schemas.microsoft.com/office/drawing/2014/main" id="{9F53BD38-FB7D-4AB0-BD0C-13B1DDD5F24E}"/>
              </a:ext>
            </a:extLst>
          </p:cNvPr>
          <p:cNvGrpSpPr/>
          <p:nvPr/>
        </p:nvGrpSpPr>
        <p:grpSpPr>
          <a:xfrm>
            <a:off x="6494566" y="3997901"/>
            <a:ext cx="1281483" cy="350704"/>
            <a:chOff x="1477370" y="4013163"/>
            <a:chExt cx="1281483" cy="350704"/>
          </a:xfrm>
        </p:grpSpPr>
        <p:cxnSp>
          <p:nvCxnSpPr>
            <p:cNvPr id="155" name="直接连接符 154">
              <a:extLst>
                <a:ext uri="{FF2B5EF4-FFF2-40B4-BE49-F238E27FC236}">
                  <a16:creationId xmlns:a16="http://schemas.microsoft.com/office/drawing/2014/main" id="{E9E9FF09-223E-4011-A450-0153B0C0364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112D7D6B-9D41-4803-9F06-E6BFEE58DF88}"/>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57A44D25-DB75-4618-A6F5-BF016D164717}"/>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0F03D88E-B947-43DE-95AF-BA6A38370606}"/>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61C31462-8795-44A0-99A2-14CC2D6E0992}"/>
              </a:ext>
            </a:extLst>
          </p:cNvPr>
          <p:cNvGrpSpPr/>
          <p:nvPr/>
        </p:nvGrpSpPr>
        <p:grpSpPr>
          <a:xfrm>
            <a:off x="7767936" y="3982027"/>
            <a:ext cx="1281483" cy="350704"/>
            <a:chOff x="1477370" y="4013163"/>
            <a:chExt cx="1281483" cy="350704"/>
          </a:xfrm>
        </p:grpSpPr>
        <p:cxnSp>
          <p:nvCxnSpPr>
            <p:cNvPr id="160" name="直接连接符 159">
              <a:extLst>
                <a:ext uri="{FF2B5EF4-FFF2-40B4-BE49-F238E27FC236}">
                  <a16:creationId xmlns:a16="http://schemas.microsoft.com/office/drawing/2014/main" id="{FF7FFA53-C4E9-4BF4-A425-06CF051F7FB0}"/>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8F9B8A29-1668-41D7-998F-59723281CFF3}"/>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766181C9-CCFC-4A0F-BD72-70386954FA90}"/>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3" name="直接连接符 162">
              <a:extLst>
                <a:ext uri="{FF2B5EF4-FFF2-40B4-BE49-F238E27FC236}">
                  <a16:creationId xmlns:a16="http://schemas.microsoft.com/office/drawing/2014/main" id="{124FBF81-4D92-4F0A-B008-ACF51953FE5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64" name="直接连接符 163">
            <a:extLst>
              <a:ext uri="{FF2B5EF4-FFF2-40B4-BE49-F238E27FC236}">
                <a16:creationId xmlns:a16="http://schemas.microsoft.com/office/drawing/2014/main" id="{D38DF18D-B899-42F4-8980-DE902A336A92}"/>
              </a:ext>
            </a:extLst>
          </p:cNvPr>
          <p:cNvCxnSpPr>
            <a:cxnSpLocks/>
          </p:cNvCxnSpPr>
          <p:nvPr/>
        </p:nvCxnSpPr>
        <p:spPr>
          <a:xfrm flipH="1">
            <a:off x="9022418" y="431354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5373308F-3E0C-4C13-99E1-E1977F446946}"/>
              </a:ext>
            </a:extLst>
          </p:cNvPr>
          <p:cNvCxnSpPr>
            <a:cxnSpLocks/>
          </p:cNvCxnSpPr>
          <p:nvPr/>
        </p:nvCxnSpPr>
        <p:spPr>
          <a:xfrm flipH="1" flipV="1">
            <a:off x="1477369" y="592218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8AFD42AD-4B8C-426E-A435-6D6BE9F09805}"/>
              </a:ext>
            </a:extLst>
          </p:cNvPr>
          <p:cNvSpPr txBox="1"/>
          <p:nvPr/>
        </p:nvSpPr>
        <p:spPr>
          <a:xfrm>
            <a:off x="889337" y="5442513"/>
            <a:ext cx="745694" cy="461665"/>
          </a:xfrm>
          <a:prstGeom prst="rect">
            <a:avLst/>
          </a:prstGeom>
          <a:noFill/>
        </p:spPr>
        <p:txBody>
          <a:bodyPr wrap="square" rtlCol="0">
            <a:spAutoFit/>
          </a:bodyPr>
          <a:lstStyle/>
          <a:p>
            <a:r>
              <a:rPr lang="en-US" altLang="zh-CN" sz="2400" dirty="0">
                <a:solidFill>
                  <a:srgbClr val="C00000"/>
                </a:solidFill>
              </a:rPr>
              <a:t>Qs</a:t>
            </a:r>
            <a:endParaRPr lang="zh-CN" altLang="en-US" sz="2400" dirty="0">
              <a:solidFill>
                <a:srgbClr val="C00000"/>
              </a:solidFill>
            </a:endParaRPr>
          </a:p>
        </p:txBody>
      </p:sp>
      <p:cxnSp>
        <p:nvCxnSpPr>
          <p:cNvPr id="110" name="直接连接符 109">
            <a:extLst>
              <a:ext uri="{FF2B5EF4-FFF2-40B4-BE49-F238E27FC236}">
                <a16:creationId xmlns:a16="http://schemas.microsoft.com/office/drawing/2014/main" id="{2D21052C-3657-4D95-A2DC-DDD2C9AE76B4}"/>
              </a:ext>
            </a:extLst>
          </p:cNvPr>
          <p:cNvCxnSpPr>
            <a:cxnSpLocks/>
          </p:cNvCxnSpPr>
          <p:nvPr/>
        </p:nvCxnSpPr>
        <p:spPr>
          <a:xfrm flipH="1" flipV="1">
            <a:off x="1484086" y="5814735"/>
            <a:ext cx="2510397"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6D93E865-48F4-4DA3-BD8F-1D7534DD954B}"/>
              </a:ext>
            </a:extLst>
          </p:cNvPr>
          <p:cNvCxnSpPr>
            <a:cxnSpLocks/>
          </p:cNvCxnSpPr>
          <p:nvPr/>
        </p:nvCxnSpPr>
        <p:spPr>
          <a:xfrm flipH="1" flipV="1">
            <a:off x="4022530" y="5535498"/>
            <a:ext cx="3766793" cy="80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AF34733-392A-4EB5-BAC4-1E98573213F8}"/>
              </a:ext>
            </a:extLst>
          </p:cNvPr>
          <p:cNvCxnSpPr>
            <a:cxnSpLocks/>
          </p:cNvCxnSpPr>
          <p:nvPr/>
        </p:nvCxnSpPr>
        <p:spPr>
          <a:xfrm flipH="1">
            <a:off x="7747784" y="5830311"/>
            <a:ext cx="2055435" cy="134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E265B91B-F1C6-4B6E-93F7-5535ECFEFEB5}"/>
              </a:ext>
            </a:extLst>
          </p:cNvPr>
          <p:cNvCxnSpPr>
            <a:cxnSpLocks/>
          </p:cNvCxnSpPr>
          <p:nvPr/>
        </p:nvCxnSpPr>
        <p:spPr>
          <a:xfrm>
            <a:off x="4020909" y="551830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EA0044A0-1235-4BD4-AD9D-C3172C2A1D11}"/>
              </a:ext>
            </a:extLst>
          </p:cNvPr>
          <p:cNvCxnSpPr>
            <a:cxnSpLocks/>
          </p:cNvCxnSpPr>
          <p:nvPr/>
        </p:nvCxnSpPr>
        <p:spPr>
          <a:xfrm>
            <a:off x="7776049" y="5528771"/>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id="{277C71F2-4E1C-4554-8016-8595AAF291E2}"/>
              </a:ext>
            </a:extLst>
          </p:cNvPr>
          <p:cNvCxnSpPr/>
          <p:nvPr/>
        </p:nvCxnSpPr>
        <p:spPr>
          <a:xfrm>
            <a:off x="1496967" y="529600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411C8B3-ABBA-424D-BCAB-CA26B7628C2E}"/>
              </a:ext>
            </a:extLst>
          </p:cNvPr>
          <p:cNvCxnSpPr>
            <a:cxnSpLocks/>
          </p:cNvCxnSpPr>
          <p:nvPr/>
        </p:nvCxnSpPr>
        <p:spPr>
          <a:xfrm>
            <a:off x="3385856" y="2353686"/>
            <a:ext cx="0" cy="377307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9138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111</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 name="组合 2">
            <a:extLst>
              <a:ext uri="{FF2B5EF4-FFF2-40B4-BE49-F238E27FC236}">
                <a16:creationId xmlns:a16="http://schemas.microsoft.com/office/drawing/2014/main" id="{62BAFFEF-BFD7-4AE2-ABA3-93E713B223F8}"/>
              </a:ext>
            </a:extLst>
          </p:cNvPr>
          <p:cNvGrpSpPr/>
          <p:nvPr/>
        </p:nvGrpSpPr>
        <p:grpSpPr>
          <a:xfrm>
            <a:off x="2892333" y="0"/>
            <a:ext cx="6035768" cy="2631306"/>
            <a:chOff x="2690018" y="2073306"/>
            <a:chExt cx="6513221" cy="3168150"/>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3832015"/>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603231"/>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384738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270603"/>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359978"/>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606019"/>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60323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359977"/>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60602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3701877"/>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385442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60427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3848429"/>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27164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36102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60706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60427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36102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60706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370292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333489"/>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601183"/>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102656"/>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4626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4863769"/>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486376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3847384"/>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2991908"/>
              <a:ext cx="1224119" cy="5558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2994407"/>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073306"/>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3334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63641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385532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3701877"/>
              <a:ext cx="157616"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9" name="直接连接符 38">
            <a:extLst>
              <a:ext uri="{FF2B5EF4-FFF2-40B4-BE49-F238E27FC236}">
                <a16:creationId xmlns:a16="http://schemas.microsoft.com/office/drawing/2014/main" id="{C48CBC0A-D9C0-4219-8A16-3CDAF0F2D175}"/>
              </a:ext>
            </a:extLst>
          </p:cNvPr>
          <p:cNvCxnSpPr/>
          <p:nvPr/>
        </p:nvCxnSpPr>
        <p:spPr>
          <a:xfrm>
            <a:off x="1499456" y="301205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6B1152CB-F7EB-43A9-8959-3202E4724EDB}"/>
              </a:ext>
            </a:extLst>
          </p:cNvPr>
          <p:cNvCxnSpPr>
            <a:cxnSpLocks/>
          </p:cNvCxnSpPr>
          <p:nvPr/>
        </p:nvCxnSpPr>
        <p:spPr>
          <a:xfrm flipH="1" flipV="1">
            <a:off x="1490251" y="3681471"/>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C7591AB8-CDEB-4453-9934-4E02AF455CF9}"/>
              </a:ext>
            </a:extLst>
          </p:cNvPr>
          <p:cNvCxnSpPr/>
          <p:nvPr/>
        </p:nvCxnSpPr>
        <p:spPr>
          <a:xfrm>
            <a:off x="1490251" y="380572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BDF7993C-90EB-4CCA-9A02-229C12B8ABB4}"/>
              </a:ext>
            </a:extLst>
          </p:cNvPr>
          <p:cNvCxnSpPr>
            <a:cxnSpLocks/>
          </p:cNvCxnSpPr>
          <p:nvPr/>
        </p:nvCxnSpPr>
        <p:spPr>
          <a:xfrm flipH="1" flipV="1">
            <a:off x="1477369" y="4462233"/>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0A2E014-EDB2-40CB-94B8-966E96DF1B23}"/>
              </a:ext>
            </a:extLst>
          </p:cNvPr>
          <p:cNvCxnSpPr/>
          <p:nvPr/>
        </p:nvCxnSpPr>
        <p:spPr>
          <a:xfrm>
            <a:off x="1488412" y="455028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A477FE-C4B8-4027-A8C3-92C87A1511F7}"/>
              </a:ext>
            </a:extLst>
          </p:cNvPr>
          <p:cNvCxnSpPr>
            <a:cxnSpLocks/>
          </p:cNvCxnSpPr>
          <p:nvPr/>
        </p:nvCxnSpPr>
        <p:spPr>
          <a:xfrm flipH="1" flipV="1">
            <a:off x="1490251" y="5205647"/>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A0C47BD7-387F-4995-A96D-299E1B2DF4AB}"/>
              </a:ext>
            </a:extLst>
          </p:cNvPr>
          <p:cNvSpPr txBox="1"/>
          <p:nvPr/>
        </p:nvSpPr>
        <p:spPr>
          <a:xfrm>
            <a:off x="1062344" y="3189306"/>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64" name="文本框 63">
            <a:extLst>
              <a:ext uri="{FF2B5EF4-FFF2-40B4-BE49-F238E27FC236}">
                <a16:creationId xmlns:a16="http://schemas.microsoft.com/office/drawing/2014/main" id="{9EB15C8F-7258-4750-83DE-E41A4056A076}"/>
              </a:ext>
            </a:extLst>
          </p:cNvPr>
          <p:cNvSpPr txBox="1"/>
          <p:nvPr/>
        </p:nvSpPr>
        <p:spPr>
          <a:xfrm>
            <a:off x="1051301" y="4019513"/>
            <a:ext cx="598151" cy="461665"/>
          </a:xfrm>
          <a:prstGeom prst="rect">
            <a:avLst/>
          </a:prstGeom>
          <a:noFill/>
        </p:spPr>
        <p:txBody>
          <a:bodyPr wrap="square" rtlCol="0">
            <a:spAutoFit/>
          </a:bodyPr>
          <a:lstStyle/>
          <a:p>
            <a:r>
              <a:rPr lang="en-US" altLang="zh-CN" sz="2400" dirty="0">
                <a:solidFill>
                  <a:srgbClr val="00B050"/>
                </a:solidFill>
              </a:rPr>
              <a:t>C</a:t>
            </a:r>
            <a:endParaRPr lang="zh-CN" altLang="en-US" sz="2400" dirty="0">
              <a:solidFill>
                <a:srgbClr val="00B050"/>
              </a:solidFill>
            </a:endParaRPr>
          </a:p>
        </p:txBody>
      </p:sp>
      <p:sp>
        <p:nvSpPr>
          <p:cNvPr id="65" name="文本框 64">
            <a:extLst>
              <a:ext uri="{FF2B5EF4-FFF2-40B4-BE49-F238E27FC236}">
                <a16:creationId xmlns:a16="http://schemas.microsoft.com/office/drawing/2014/main" id="{53DFBA48-ACE5-40D9-B36D-E2940C675CA9}"/>
              </a:ext>
            </a:extLst>
          </p:cNvPr>
          <p:cNvSpPr txBox="1"/>
          <p:nvPr/>
        </p:nvSpPr>
        <p:spPr>
          <a:xfrm>
            <a:off x="902219" y="4725980"/>
            <a:ext cx="745694" cy="461665"/>
          </a:xfrm>
          <a:prstGeom prst="rect">
            <a:avLst/>
          </a:prstGeom>
          <a:noFill/>
        </p:spPr>
        <p:txBody>
          <a:bodyPr wrap="square" rtlCol="0">
            <a:spAutoFit/>
          </a:bodyPr>
          <a:lstStyle/>
          <a:p>
            <a:r>
              <a:rPr lang="en-US" altLang="zh-CN" sz="2400" dirty="0" err="1">
                <a:solidFill>
                  <a:srgbClr val="C00000"/>
                </a:solidFill>
              </a:rPr>
              <a:t>Qm</a:t>
            </a:r>
            <a:endParaRPr lang="zh-CN" altLang="en-US" sz="2400" dirty="0">
              <a:solidFill>
                <a:srgbClr val="C00000"/>
              </a:solidFill>
            </a:endParaRPr>
          </a:p>
        </p:txBody>
      </p:sp>
      <p:cxnSp>
        <p:nvCxnSpPr>
          <p:cNvPr id="93" name="直接连接符 92">
            <a:extLst>
              <a:ext uri="{FF2B5EF4-FFF2-40B4-BE49-F238E27FC236}">
                <a16:creationId xmlns:a16="http://schemas.microsoft.com/office/drawing/2014/main" id="{9462868F-CBC4-45EA-8638-BF6413A439E9}"/>
              </a:ext>
            </a:extLst>
          </p:cNvPr>
          <p:cNvCxnSpPr>
            <a:cxnSpLocks/>
          </p:cNvCxnSpPr>
          <p:nvPr/>
        </p:nvCxnSpPr>
        <p:spPr>
          <a:xfrm>
            <a:off x="3046128" y="3189306"/>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5648F99A-7BD2-413D-9C4F-7E66C42A8187}"/>
              </a:ext>
            </a:extLst>
          </p:cNvPr>
          <p:cNvCxnSpPr>
            <a:cxnSpLocks/>
          </p:cNvCxnSpPr>
          <p:nvPr/>
        </p:nvCxnSpPr>
        <p:spPr>
          <a:xfrm>
            <a:off x="8104626" y="3191832"/>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6ED8E0A0-E212-46BA-9D19-AE24D1D04FD3}"/>
              </a:ext>
            </a:extLst>
          </p:cNvPr>
          <p:cNvCxnSpPr>
            <a:cxnSpLocks/>
          </p:cNvCxnSpPr>
          <p:nvPr/>
        </p:nvCxnSpPr>
        <p:spPr>
          <a:xfrm>
            <a:off x="4954691" y="318930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28A7F130-E76F-4739-9F94-755194D5DEEF}"/>
              </a:ext>
            </a:extLst>
          </p:cNvPr>
          <p:cNvCxnSpPr>
            <a:cxnSpLocks/>
          </p:cNvCxnSpPr>
          <p:nvPr/>
        </p:nvCxnSpPr>
        <p:spPr>
          <a:xfrm>
            <a:off x="4332208" y="3198590"/>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532BA72-14D3-4B63-90FA-9AA38D88DCB9}"/>
              </a:ext>
            </a:extLst>
          </p:cNvPr>
          <p:cNvCxnSpPr>
            <a:cxnSpLocks/>
          </p:cNvCxnSpPr>
          <p:nvPr/>
        </p:nvCxnSpPr>
        <p:spPr>
          <a:xfrm flipH="1">
            <a:off x="1496967" y="3579052"/>
            <a:ext cx="156051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4469CCF-6201-4246-A8CE-A3CD73FC1771}"/>
              </a:ext>
            </a:extLst>
          </p:cNvPr>
          <p:cNvCxnSpPr>
            <a:cxnSpLocks/>
          </p:cNvCxnSpPr>
          <p:nvPr/>
        </p:nvCxnSpPr>
        <p:spPr>
          <a:xfrm>
            <a:off x="6824579" y="318979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607517C-1C53-429F-A236-3774567CAB6C}"/>
              </a:ext>
            </a:extLst>
          </p:cNvPr>
          <p:cNvCxnSpPr>
            <a:cxnSpLocks/>
          </p:cNvCxnSpPr>
          <p:nvPr/>
        </p:nvCxnSpPr>
        <p:spPr>
          <a:xfrm flipH="1">
            <a:off x="6824579" y="3560521"/>
            <a:ext cx="1269038" cy="795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89D591D1-558A-4DA2-9BC3-5DC71F3CC1FA}"/>
              </a:ext>
            </a:extLst>
          </p:cNvPr>
          <p:cNvCxnSpPr>
            <a:cxnSpLocks/>
          </p:cNvCxnSpPr>
          <p:nvPr/>
        </p:nvCxnSpPr>
        <p:spPr>
          <a:xfrm flipH="1">
            <a:off x="8092383" y="3189305"/>
            <a:ext cx="644431"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695D632A-DA9F-4002-98DB-515A051F18E5}"/>
              </a:ext>
            </a:extLst>
          </p:cNvPr>
          <p:cNvCxnSpPr>
            <a:cxnSpLocks/>
          </p:cNvCxnSpPr>
          <p:nvPr/>
        </p:nvCxnSpPr>
        <p:spPr>
          <a:xfrm flipH="1">
            <a:off x="8728052" y="356052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0DD9C-82EF-470B-8FD8-D3D4DA7EEA84}"/>
              </a:ext>
            </a:extLst>
          </p:cNvPr>
          <p:cNvCxnSpPr>
            <a:cxnSpLocks/>
          </p:cNvCxnSpPr>
          <p:nvPr/>
        </p:nvCxnSpPr>
        <p:spPr>
          <a:xfrm flipH="1" flipV="1">
            <a:off x="4332209" y="3575661"/>
            <a:ext cx="631542" cy="339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8D91A654-F33D-4866-AE41-33C798212B40}"/>
              </a:ext>
            </a:extLst>
          </p:cNvPr>
          <p:cNvCxnSpPr>
            <a:cxnSpLocks/>
          </p:cNvCxnSpPr>
          <p:nvPr/>
        </p:nvCxnSpPr>
        <p:spPr>
          <a:xfrm>
            <a:off x="8736814" y="316835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E69AC5AA-1567-4889-8028-E4BF4DD2AE6D}"/>
              </a:ext>
            </a:extLst>
          </p:cNvPr>
          <p:cNvCxnSpPr>
            <a:cxnSpLocks/>
          </p:cNvCxnSpPr>
          <p:nvPr/>
        </p:nvCxnSpPr>
        <p:spPr>
          <a:xfrm flipH="1" flipV="1">
            <a:off x="1496968" y="5098202"/>
            <a:ext cx="1888888"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F9C315E-FD92-426A-8835-3AA2D0134434}"/>
              </a:ext>
            </a:extLst>
          </p:cNvPr>
          <p:cNvCxnSpPr>
            <a:cxnSpLocks/>
          </p:cNvCxnSpPr>
          <p:nvPr/>
        </p:nvCxnSpPr>
        <p:spPr>
          <a:xfrm flipH="1">
            <a:off x="8414600" y="4758256"/>
            <a:ext cx="358494" cy="701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8E7B5A41-E98E-49A8-96B0-B2DC38635267}"/>
              </a:ext>
            </a:extLst>
          </p:cNvPr>
          <p:cNvCxnSpPr>
            <a:cxnSpLocks/>
          </p:cNvCxnSpPr>
          <p:nvPr/>
        </p:nvCxnSpPr>
        <p:spPr>
          <a:xfrm flipH="1">
            <a:off x="7124687" y="5080557"/>
            <a:ext cx="1289911"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C257E355-D4AA-498A-B948-02B6187B2C97}"/>
              </a:ext>
            </a:extLst>
          </p:cNvPr>
          <p:cNvCxnSpPr>
            <a:cxnSpLocks/>
          </p:cNvCxnSpPr>
          <p:nvPr/>
        </p:nvCxnSpPr>
        <p:spPr>
          <a:xfrm flipH="1">
            <a:off x="4647981" y="5104737"/>
            <a:ext cx="313633" cy="125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1D6D65E1-6A82-4BC0-B424-653436DD9C7E}"/>
              </a:ext>
            </a:extLst>
          </p:cNvPr>
          <p:cNvCxnSpPr>
            <a:cxnSpLocks/>
          </p:cNvCxnSpPr>
          <p:nvPr/>
        </p:nvCxnSpPr>
        <p:spPr>
          <a:xfrm flipH="1">
            <a:off x="3351186" y="4787079"/>
            <a:ext cx="1307434"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0E526054-8F84-447F-B574-AF39878F8D8B}"/>
              </a:ext>
            </a:extLst>
          </p:cNvPr>
          <p:cNvCxnSpPr>
            <a:cxnSpLocks/>
          </p:cNvCxnSpPr>
          <p:nvPr/>
        </p:nvCxnSpPr>
        <p:spPr>
          <a:xfrm flipH="1">
            <a:off x="4961614" y="4774313"/>
            <a:ext cx="2183605" cy="1276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E091B865-36EA-48B5-87AC-FE7B9F66AF3D}"/>
              </a:ext>
            </a:extLst>
          </p:cNvPr>
          <p:cNvCxnSpPr>
            <a:cxnSpLocks/>
          </p:cNvCxnSpPr>
          <p:nvPr/>
        </p:nvCxnSpPr>
        <p:spPr>
          <a:xfrm flipH="1">
            <a:off x="8737123" y="5064475"/>
            <a:ext cx="936657" cy="92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84E056E1-4BD5-4BE9-A93D-1782DBAC6D21}"/>
              </a:ext>
            </a:extLst>
          </p:cNvPr>
          <p:cNvCxnSpPr>
            <a:cxnSpLocks/>
          </p:cNvCxnSpPr>
          <p:nvPr/>
        </p:nvCxnSpPr>
        <p:spPr>
          <a:xfrm>
            <a:off x="3372145" y="4787079"/>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E334A1D7-5447-4F62-94A8-7336258208AE}"/>
              </a:ext>
            </a:extLst>
          </p:cNvPr>
          <p:cNvCxnSpPr>
            <a:cxnSpLocks/>
          </p:cNvCxnSpPr>
          <p:nvPr/>
        </p:nvCxnSpPr>
        <p:spPr>
          <a:xfrm>
            <a:off x="4970859" y="4765272"/>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7A4CAA5A-98EB-416F-95F2-9EC8292BA606}"/>
              </a:ext>
            </a:extLst>
          </p:cNvPr>
          <p:cNvCxnSpPr>
            <a:cxnSpLocks/>
          </p:cNvCxnSpPr>
          <p:nvPr/>
        </p:nvCxnSpPr>
        <p:spPr>
          <a:xfrm>
            <a:off x="4658620" y="477431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CBED58F9-5C3C-4541-8463-0EDDBA04BFD7}"/>
              </a:ext>
            </a:extLst>
          </p:cNvPr>
          <p:cNvCxnSpPr>
            <a:cxnSpLocks/>
          </p:cNvCxnSpPr>
          <p:nvPr/>
        </p:nvCxnSpPr>
        <p:spPr>
          <a:xfrm>
            <a:off x="7124687" y="4758256"/>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2C02E6-FBAF-4941-9DB9-484AE6B229D9}"/>
              </a:ext>
            </a:extLst>
          </p:cNvPr>
          <p:cNvCxnSpPr>
            <a:cxnSpLocks/>
          </p:cNvCxnSpPr>
          <p:nvPr/>
        </p:nvCxnSpPr>
        <p:spPr>
          <a:xfrm>
            <a:off x="8758914" y="4745947"/>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595427DD-2431-4F49-8B12-94A842BD7A0D}"/>
              </a:ext>
            </a:extLst>
          </p:cNvPr>
          <p:cNvCxnSpPr>
            <a:cxnSpLocks/>
          </p:cNvCxnSpPr>
          <p:nvPr/>
        </p:nvCxnSpPr>
        <p:spPr>
          <a:xfrm>
            <a:off x="8427776" y="4753898"/>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1538FB83-5B8D-454B-9573-1C226F4DE466}"/>
              </a:ext>
            </a:extLst>
          </p:cNvPr>
          <p:cNvCxnSpPr>
            <a:cxnSpLocks/>
          </p:cNvCxnSpPr>
          <p:nvPr/>
        </p:nvCxnSpPr>
        <p:spPr>
          <a:xfrm flipH="1">
            <a:off x="3029390" y="3212384"/>
            <a:ext cx="129281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305C7CE4-2A7C-41D5-B9A2-6B07B30B6CFB}"/>
              </a:ext>
            </a:extLst>
          </p:cNvPr>
          <p:cNvCxnSpPr>
            <a:cxnSpLocks/>
          </p:cNvCxnSpPr>
          <p:nvPr/>
        </p:nvCxnSpPr>
        <p:spPr>
          <a:xfrm flipH="1">
            <a:off x="4928395" y="3205701"/>
            <a:ext cx="189618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769BFDE-C8E7-4CA4-BE28-71436AF412DB}"/>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2B7267A9-9D1F-4BD5-A2F1-66460C14591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DF0F2281-FFFD-4CE3-A5CA-EDCB5B910DCB}"/>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9CDB4774-2E66-4C34-B78E-5E9F12D2AA7E}"/>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B460BE58-6F4A-40C6-AB50-826DB31F5747}"/>
              </a:ext>
            </a:extLst>
          </p:cNvPr>
          <p:cNvCxnSpPr>
            <a:cxnSpLocks/>
          </p:cNvCxnSpPr>
          <p:nvPr/>
        </p:nvCxnSpPr>
        <p:spPr>
          <a:xfrm flipH="1">
            <a:off x="2739426" y="433723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CDE131BB-F4F9-4682-8459-A5FF639ACED9}"/>
              </a:ext>
            </a:extLst>
          </p:cNvPr>
          <p:cNvCxnSpPr>
            <a:cxnSpLocks/>
          </p:cNvCxnSpPr>
          <p:nvPr/>
        </p:nvCxnSpPr>
        <p:spPr>
          <a:xfrm>
            <a:off x="3390788" y="4009005"/>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1C21B06-2A31-44FC-9FF0-C64E56CCEC35}"/>
              </a:ext>
            </a:extLst>
          </p:cNvPr>
          <p:cNvCxnSpPr>
            <a:cxnSpLocks/>
          </p:cNvCxnSpPr>
          <p:nvPr/>
        </p:nvCxnSpPr>
        <p:spPr>
          <a:xfrm flipH="1">
            <a:off x="3369547" y="4004116"/>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99D66DD4-F280-4B4F-9E61-106AD3FA3F02}"/>
              </a:ext>
            </a:extLst>
          </p:cNvPr>
          <p:cNvCxnSpPr>
            <a:cxnSpLocks/>
          </p:cNvCxnSpPr>
          <p:nvPr/>
        </p:nvCxnSpPr>
        <p:spPr>
          <a:xfrm>
            <a:off x="4012958" y="39977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144" name="组合 143">
            <a:extLst>
              <a:ext uri="{FF2B5EF4-FFF2-40B4-BE49-F238E27FC236}">
                <a16:creationId xmlns:a16="http://schemas.microsoft.com/office/drawing/2014/main" id="{F9BA891E-451C-41C5-B9A7-BD1C2DB3559C}"/>
              </a:ext>
            </a:extLst>
          </p:cNvPr>
          <p:cNvGrpSpPr/>
          <p:nvPr/>
        </p:nvGrpSpPr>
        <p:grpSpPr>
          <a:xfrm>
            <a:off x="3998889" y="3990973"/>
            <a:ext cx="1281483" cy="350704"/>
            <a:chOff x="1477370" y="4013163"/>
            <a:chExt cx="1281483" cy="350704"/>
          </a:xfrm>
        </p:grpSpPr>
        <p:cxnSp>
          <p:nvCxnSpPr>
            <p:cNvPr id="145" name="直接连接符 144">
              <a:extLst>
                <a:ext uri="{FF2B5EF4-FFF2-40B4-BE49-F238E27FC236}">
                  <a16:creationId xmlns:a16="http://schemas.microsoft.com/office/drawing/2014/main" id="{BC7A61E9-31F6-42A0-A8F7-D1B35356E183}"/>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8CE09EBC-1307-4D9B-B49D-D60432F4C9A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5CBA7A76-1461-40C7-87A4-11D95B8CDEA6}"/>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9BDA870E-09C9-48B4-850D-1695CC5B938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F0C1052F-CB98-48DD-9384-FC2356DEBA4F}"/>
              </a:ext>
            </a:extLst>
          </p:cNvPr>
          <p:cNvGrpSpPr/>
          <p:nvPr/>
        </p:nvGrpSpPr>
        <p:grpSpPr>
          <a:xfrm>
            <a:off x="5248063" y="3997766"/>
            <a:ext cx="1281483" cy="350704"/>
            <a:chOff x="1477370" y="4013163"/>
            <a:chExt cx="1281483" cy="350704"/>
          </a:xfrm>
        </p:grpSpPr>
        <p:cxnSp>
          <p:nvCxnSpPr>
            <p:cNvPr id="150" name="直接连接符 149">
              <a:extLst>
                <a:ext uri="{FF2B5EF4-FFF2-40B4-BE49-F238E27FC236}">
                  <a16:creationId xmlns:a16="http://schemas.microsoft.com/office/drawing/2014/main" id="{CB764C28-C24A-4919-B9B9-8FB206E3EDA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393E405-1A83-4464-ACCC-F27AF16BFCC5}"/>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37CC0DAA-E0F9-477B-AB50-FA4A222CDAF3}"/>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44819FFD-3E2F-479D-AAD1-5BC8FAB26929}"/>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4" name="组合 153">
            <a:extLst>
              <a:ext uri="{FF2B5EF4-FFF2-40B4-BE49-F238E27FC236}">
                <a16:creationId xmlns:a16="http://schemas.microsoft.com/office/drawing/2014/main" id="{9F53BD38-FB7D-4AB0-BD0C-13B1DDD5F24E}"/>
              </a:ext>
            </a:extLst>
          </p:cNvPr>
          <p:cNvGrpSpPr/>
          <p:nvPr/>
        </p:nvGrpSpPr>
        <p:grpSpPr>
          <a:xfrm>
            <a:off x="6494566" y="3997901"/>
            <a:ext cx="1281483" cy="350704"/>
            <a:chOff x="1477370" y="4013163"/>
            <a:chExt cx="1281483" cy="350704"/>
          </a:xfrm>
        </p:grpSpPr>
        <p:cxnSp>
          <p:nvCxnSpPr>
            <p:cNvPr id="155" name="直接连接符 154">
              <a:extLst>
                <a:ext uri="{FF2B5EF4-FFF2-40B4-BE49-F238E27FC236}">
                  <a16:creationId xmlns:a16="http://schemas.microsoft.com/office/drawing/2014/main" id="{E9E9FF09-223E-4011-A450-0153B0C0364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112D7D6B-9D41-4803-9F06-E6BFEE58DF88}"/>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57A44D25-DB75-4618-A6F5-BF016D164717}"/>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0F03D88E-B947-43DE-95AF-BA6A38370606}"/>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61C31462-8795-44A0-99A2-14CC2D6E0992}"/>
              </a:ext>
            </a:extLst>
          </p:cNvPr>
          <p:cNvGrpSpPr/>
          <p:nvPr/>
        </p:nvGrpSpPr>
        <p:grpSpPr>
          <a:xfrm>
            <a:off x="7767936" y="3982027"/>
            <a:ext cx="1281483" cy="350704"/>
            <a:chOff x="1477370" y="4013163"/>
            <a:chExt cx="1281483" cy="350704"/>
          </a:xfrm>
        </p:grpSpPr>
        <p:cxnSp>
          <p:nvCxnSpPr>
            <p:cNvPr id="160" name="直接连接符 159">
              <a:extLst>
                <a:ext uri="{FF2B5EF4-FFF2-40B4-BE49-F238E27FC236}">
                  <a16:creationId xmlns:a16="http://schemas.microsoft.com/office/drawing/2014/main" id="{FF7FFA53-C4E9-4BF4-A425-06CF051F7FB0}"/>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8F9B8A29-1668-41D7-998F-59723281CFF3}"/>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766181C9-CCFC-4A0F-BD72-70386954FA90}"/>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3" name="直接连接符 162">
              <a:extLst>
                <a:ext uri="{FF2B5EF4-FFF2-40B4-BE49-F238E27FC236}">
                  <a16:creationId xmlns:a16="http://schemas.microsoft.com/office/drawing/2014/main" id="{124FBF81-4D92-4F0A-B008-ACF51953FE5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64" name="直接连接符 163">
            <a:extLst>
              <a:ext uri="{FF2B5EF4-FFF2-40B4-BE49-F238E27FC236}">
                <a16:creationId xmlns:a16="http://schemas.microsoft.com/office/drawing/2014/main" id="{D38DF18D-B899-42F4-8980-DE902A336A92}"/>
              </a:ext>
            </a:extLst>
          </p:cNvPr>
          <p:cNvCxnSpPr>
            <a:cxnSpLocks/>
          </p:cNvCxnSpPr>
          <p:nvPr/>
        </p:nvCxnSpPr>
        <p:spPr>
          <a:xfrm flipH="1">
            <a:off x="9022418" y="431354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5373308F-3E0C-4C13-99E1-E1977F446946}"/>
              </a:ext>
            </a:extLst>
          </p:cNvPr>
          <p:cNvCxnSpPr>
            <a:cxnSpLocks/>
          </p:cNvCxnSpPr>
          <p:nvPr/>
        </p:nvCxnSpPr>
        <p:spPr>
          <a:xfrm flipH="1" flipV="1">
            <a:off x="1477369" y="592218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8AFD42AD-4B8C-426E-A435-6D6BE9F09805}"/>
              </a:ext>
            </a:extLst>
          </p:cNvPr>
          <p:cNvSpPr txBox="1"/>
          <p:nvPr/>
        </p:nvSpPr>
        <p:spPr>
          <a:xfrm>
            <a:off x="889337" y="5442513"/>
            <a:ext cx="745694" cy="461665"/>
          </a:xfrm>
          <a:prstGeom prst="rect">
            <a:avLst/>
          </a:prstGeom>
          <a:noFill/>
        </p:spPr>
        <p:txBody>
          <a:bodyPr wrap="square" rtlCol="0">
            <a:spAutoFit/>
          </a:bodyPr>
          <a:lstStyle/>
          <a:p>
            <a:r>
              <a:rPr lang="en-US" altLang="zh-CN" sz="2400" dirty="0">
                <a:solidFill>
                  <a:srgbClr val="C00000"/>
                </a:solidFill>
              </a:rPr>
              <a:t>Qs</a:t>
            </a:r>
            <a:endParaRPr lang="zh-CN" altLang="en-US" sz="2400" dirty="0">
              <a:solidFill>
                <a:srgbClr val="C00000"/>
              </a:solidFill>
            </a:endParaRPr>
          </a:p>
        </p:txBody>
      </p:sp>
      <p:cxnSp>
        <p:nvCxnSpPr>
          <p:cNvPr id="110" name="直接连接符 109">
            <a:extLst>
              <a:ext uri="{FF2B5EF4-FFF2-40B4-BE49-F238E27FC236}">
                <a16:creationId xmlns:a16="http://schemas.microsoft.com/office/drawing/2014/main" id="{2D21052C-3657-4D95-A2DC-DDD2C9AE76B4}"/>
              </a:ext>
            </a:extLst>
          </p:cNvPr>
          <p:cNvCxnSpPr>
            <a:cxnSpLocks/>
          </p:cNvCxnSpPr>
          <p:nvPr/>
        </p:nvCxnSpPr>
        <p:spPr>
          <a:xfrm flipH="1" flipV="1">
            <a:off x="1484086" y="5814735"/>
            <a:ext cx="2510397"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6D93E865-48F4-4DA3-BD8F-1D7534DD954B}"/>
              </a:ext>
            </a:extLst>
          </p:cNvPr>
          <p:cNvCxnSpPr>
            <a:cxnSpLocks/>
          </p:cNvCxnSpPr>
          <p:nvPr/>
        </p:nvCxnSpPr>
        <p:spPr>
          <a:xfrm flipH="1" flipV="1">
            <a:off x="4022530" y="5535498"/>
            <a:ext cx="3766793" cy="80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AF34733-392A-4EB5-BAC4-1E98573213F8}"/>
              </a:ext>
            </a:extLst>
          </p:cNvPr>
          <p:cNvCxnSpPr>
            <a:cxnSpLocks/>
          </p:cNvCxnSpPr>
          <p:nvPr/>
        </p:nvCxnSpPr>
        <p:spPr>
          <a:xfrm flipH="1">
            <a:off x="7747784" y="5830311"/>
            <a:ext cx="2055435" cy="134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E265B91B-F1C6-4B6E-93F7-5535ECFEFEB5}"/>
              </a:ext>
            </a:extLst>
          </p:cNvPr>
          <p:cNvCxnSpPr>
            <a:cxnSpLocks/>
          </p:cNvCxnSpPr>
          <p:nvPr/>
        </p:nvCxnSpPr>
        <p:spPr>
          <a:xfrm>
            <a:off x="4020909" y="551830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EA0044A0-1235-4BD4-AD9D-C3172C2A1D11}"/>
              </a:ext>
            </a:extLst>
          </p:cNvPr>
          <p:cNvCxnSpPr>
            <a:cxnSpLocks/>
          </p:cNvCxnSpPr>
          <p:nvPr/>
        </p:nvCxnSpPr>
        <p:spPr>
          <a:xfrm>
            <a:off x="7776049" y="5528771"/>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id="{277C71F2-4E1C-4554-8016-8595AAF291E2}"/>
              </a:ext>
            </a:extLst>
          </p:cNvPr>
          <p:cNvCxnSpPr/>
          <p:nvPr/>
        </p:nvCxnSpPr>
        <p:spPr>
          <a:xfrm>
            <a:off x="1496967" y="529600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411C8B3-ABBA-424D-BCAB-CA26B7628C2E}"/>
              </a:ext>
            </a:extLst>
          </p:cNvPr>
          <p:cNvCxnSpPr>
            <a:cxnSpLocks/>
          </p:cNvCxnSpPr>
          <p:nvPr/>
        </p:nvCxnSpPr>
        <p:spPr>
          <a:xfrm>
            <a:off x="4007768" y="2353686"/>
            <a:ext cx="0" cy="377307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159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112</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 name="组合 2">
            <a:extLst>
              <a:ext uri="{FF2B5EF4-FFF2-40B4-BE49-F238E27FC236}">
                <a16:creationId xmlns:a16="http://schemas.microsoft.com/office/drawing/2014/main" id="{62BAFFEF-BFD7-4AE2-ABA3-93E713B223F8}"/>
              </a:ext>
            </a:extLst>
          </p:cNvPr>
          <p:cNvGrpSpPr/>
          <p:nvPr/>
        </p:nvGrpSpPr>
        <p:grpSpPr>
          <a:xfrm>
            <a:off x="2892333" y="0"/>
            <a:ext cx="6035768" cy="2631306"/>
            <a:chOff x="2690018" y="2073306"/>
            <a:chExt cx="6513221" cy="3168150"/>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3832015"/>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603231"/>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384738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270603"/>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359978"/>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606019"/>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60323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359977"/>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60602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3701877"/>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385442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60427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3848429"/>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27164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36102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60706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60427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36102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60706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370292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333489"/>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601183"/>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102656"/>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4626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4863769"/>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486376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3847384"/>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2991908"/>
              <a:ext cx="1224119" cy="5558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2994407"/>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073306"/>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3334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63641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385532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3701877"/>
              <a:ext cx="157616"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9" name="直接连接符 38">
            <a:extLst>
              <a:ext uri="{FF2B5EF4-FFF2-40B4-BE49-F238E27FC236}">
                <a16:creationId xmlns:a16="http://schemas.microsoft.com/office/drawing/2014/main" id="{C48CBC0A-D9C0-4219-8A16-3CDAF0F2D175}"/>
              </a:ext>
            </a:extLst>
          </p:cNvPr>
          <p:cNvCxnSpPr/>
          <p:nvPr/>
        </p:nvCxnSpPr>
        <p:spPr>
          <a:xfrm>
            <a:off x="1499456" y="301205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6B1152CB-F7EB-43A9-8959-3202E4724EDB}"/>
              </a:ext>
            </a:extLst>
          </p:cNvPr>
          <p:cNvCxnSpPr>
            <a:cxnSpLocks/>
          </p:cNvCxnSpPr>
          <p:nvPr/>
        </p:nvCxnSpPr>
        <p:spPr>
          <a:xfrm flipH="1" flipV="1">
            <a:off x="1490251" y="3681471"/>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C7591AB8-CDEB-4453-9934-4E02AF455CF9}"/>
              </a:ext>
            </a:extLst>
          </p:cNvPr>
          <p:cNvCxnSpPr/>
          <p:nvPr/>
        </p:nvCxnSpPr>
        <p:spPr>
          <a:xfrm>
            <a:off x="1490251" y="380572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BDF7993C-90EB-4CCA-9A02-229C12B8ABB4}"/>
              </a:ext>
            </a:extLst>
          </p:cNvPr>
          <p:cNvCxnSpPr>
            <a:cxnSpLocks/>
          </p:cNvCxnSpPr>
          <p:nvPr/>
        </p:nvCxnSpPr>
        <p:spPr>
          <a:xfrm flipH="1" flipV="1">
            <a:off x="1477369" y="4462233"/>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0A2E014-EDB2-40CB-94B8-966E96DF1B23}"/>
              </a:ext>
            </a:extLst>
          </p:cNvPr>
          <p:cNvCxnSpPr/>
          <p:nvPr/>
        </p:nvCxnSpPr>
        <p:spPr>
          <a:xfrm>
            <a:off x="1488412" y="455028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A477FE-C4B8-4027-A8C3-92C87A1511F7}"/>
              </a:ext>
            </a:extLst>
          </p:cNvPr>
          <p:cNvCxnSpPr>
            <a:cxnSpLocks/>
          </p:cNvCxnSpPr>
          <p:nvPr/>
        </p:nvCxnSpPr>
        <p:spPr>
          <a:xfrm flipH="1" flipV="1">
            <a:off x="1490251" y="5205647"/>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A0C47BD7-387F-4995-A96D-299E1B2DF4AB}"/>
              </a:ext>
            </a:extLst>
          </p:cNvPr>
          <p:cNvSpPr txBox="1"/>
          <p:nvPr/>
        </p:nvSpPr>
        <p:spPr>
          <a:xfrm>
            <a:off x="1062344" y="3189306"/>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64" name="文本框 63">
            <a:extLst>
              <a:ext uri="{FF2B5EF4-FFF2-40B4-BE49-F238E27FC236}">
                <a16:creationId xmlns:a16="http://schemas.microsoft.com/office/drawing/2014/main" id="{9EB15C8F-7258-4750-83DE-E41A4056A076}"/>
              </a:ext>
            </a:extLst>
          </p:cNvPr>
          <p:cNvSpPr txBox="1"/>
          <p:nvPr/>
        </p:nvSpPr>
        <p:spPr>
          <a:xfrm>
            <a:off x="1051301" y="4019513"/>
            <a:ext cx="598151" cy="461665"/>
          </a:xfrm>
          <a:prstGeom prst="rect">
            <a:avLst/>
          </a:prstGeom>
          <a:noFill/>
        </p:spPr>
        <p:txBody>
          <a:bodyPr wrap="square" rtlCol="0">
            <a:spAutoFit/>
          </a:bodyPr>
          <a:lstStyle/>
          <a:p>
            <a:r>
              <a:rPr lang="en-US" altLang="zh-CN" sz="2400" dirty="0">
                <a:solidFill>
                  <a:srgbClr val="00B050"/>
                </a:solidFill>
              </a:rPr>
              <a:t>C</a:t>
            </a:r>
            <a:endParaRPr lang="zh-CN" altLang="en-US" sz="2400" dirty="0">
              <a:solidFill>
                <a:srgbClr val="00B050"/>
              </a:solidFill>
            </a:endParaRPr>
          </a:p>
        </p:txBody>
      </p:sp>
      <p:sp>
        <p:nvSpPr>
          <p:cNvPr id="65" name="文本框 64">
            <a:extLst>
              <a:ext uri="{FF2B5EF4-FFF2-40B4-BE49-F238E27FC236}">
                <a16:creationId xmlns:a16="http://schemas.microsoft.com/office/drawing/2014/main" id="{53DFBA48-ACE5-40D9-B36D-E2940C675CA9}"/>
              </a:ext>
            </a:extLst>
          </p:cNvPr>
          <p:cNvSpPr txBox="1"/>
          <p:nvPr/>
        </p:nvSpPr>
        <p:spPr>
          <a:xfrm>
            <a:off x="902219" y="4725980"/>
            <a:ext cx="745694" cy="461665"/>
          </a:xfrm>
          <a:prstGeom prst="rect">
            <a:avLst/>
          </a:prstGeom>
          <a:noFill/>
        </p:spPr>
        <p:txBody>
          <a:bodyPr wrap="square" rtlCol="0">
            <a:spAutoFit/>
          </a:bodyPr>
          <a:lstStyle/>
          <a:p>
            <a:r>
              <a:rPr lang="en-US" altLang="zh-CN" sz="2400" dirty="0" err="1">
                <a:solidFill>
                  <a:srgbClr val="C00000"/>
                </a:solidFill>
              </a:rPr>
              <a:t>Qm</a:t>
            </a:r>
            <a:endParaRPr lang="zh-CN" altLang="en-US" sz="2400" dirty="0">
              <a:solidFill>
                <a:srgbClr val="C00000"/>
              </a:solidFill>
            </a:endParaRPr>
          </a:p>
        </p:txBody>
      </p:sp>
      <p:cxnSp>
        <p:nvCxnSpPr>
          <p:cNvPr id="93" name="直接连接符 92">
            <a:extLst>
              <a:ext uri="{FF2B5EF4-FFF2-40B4-BE49-F238E27FC236}">
                <a16:creationId xmlns:a16="http://schemas.microsoft.com/office/drawing/2014/main" id="{9462868F-CBC4-45EA-8638-BF6413A439E9}"/>
              </a:ext>
            </a:extLst>
          </p:cNvPr>
          <p:cNvCxnSpPr>
            <a:cxnSpLocks/>
          </p:cNvCxnSpPr>
          <p:nvPr/>
        </p:nvCxnSpPr>
        <p:spPr>
          <a:xfrm>
            <a:off x="3046128" y="3189306"/>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5648F99A-7BD2-413D-9C4F-7E66C42A8187}"/>
              </a:ext>
            </a:extLst>
          </p:cNvPr>
          <p:cNvCxnSpPr>
            <a:cxnSpLocks/>
          </p:cNvCxnSpPr>
          <p:nvPr/>
        </p:nvCxnSpPr>
        <p:spPr>
          <a:xfrm>
            <a:off x="8104626" y="3191832"/>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6ED8E0A0-E212-46BA-9D19-AE24D1D04FD3}"/>
              </a:ext>
            </a:extLst>
          </p:cNvPr>
          <p:cNvCxnSpPr>
            <a:cxnSpLocks/>
          </p:cNvCxnSpPr>
          <p:nvPr/>
        </p:nvCxnSpPr>
        <p:spPr>
          <a:xfrm>
            <a:off x="4954691" y="318930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28A7F130-E76F-4739-9F94-755194D5DEEF}"/>
              </a:ext>
            </a:extLst>
          </p:cNvPr>
          <p:cNvCxnSpPr>
            <a:cxnSpLocks/>
          </p:cNvCxnSpPr>
          <p:nvPr/>
        </p:nvCxnSpPr>
        <p:spPr>
          <a:xfrm>
            <a:off x="4332208" y="3198590"/>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532BA72-14D3-4B63-90FA-9AA38D88DCB9}"/>
              </a:ext>
            </a:extLst>
          </p:cNvPr>
          <p:cNvCxnSpPr>
            <a:cxnSpLocks/>
          </p:cNvCxnSpPr>
          <p:nvPr/>
        </p:nvCxnSpPr>
        <p:spPr>
          <a:xfrm flipH="1">
            <a:off x="1496967" y="3579052"/>
            <a:ext cx="156051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4469CCF-6201-4246-A8CE-A3CD73FC1771}"/>
              </a:ext>
            </a:extLst>
          </p:cNvPr>
          <p:cNvCxnSpPr>
            <a:cxnSpLocks/>
          </p:cNvCxnSpPr>
          <p:nvPr/>
        </p:nvCxnSpPr>
        <p:spPr>
          <a:xfrm>
            <a:off x="6824579" y="318979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607517C-1C53-429F-A236-3774567CAB6C}"/>
              </a:ext>
            </a:extLst>
          </p:cNvPr>
          <p:cNvCxnSpPr>
            <a:cxnSpLocks/>
          </p:cNvCxnSpPr>
          <p:nvPr/>
        </p:nvCxnSpPr>
        <p:spPr>
          <a:xfrm flipH="1">
            <a:off x="6824579" y="3560521"/>
            <a:ext cx="1269038" cy="795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89D591D1-558A-4DA2-9BC3-5DC71F3CC1FA}"/>
              </a:ext>
            </a:extLst>
          </p:cNvPr>
          <p:cNvCxnSpPr>
            <a:cxnSpLocks/>
          </p:cNvCxnSpPr>
          <p:nvPr/>
        </p:nvCxnSpPr>
        <p:spPr>
          <a:xfrm flipH="1">
            <a:off x="8092383" y="3189305"/>
            <a:ext cx="644431"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695D632A-DA9F-4002-98DB-515A051F18E5}"/>
              </a:ext>
            </a:extLst>
          </p:cNvPr>
          <p:cNvCxnSpPr>
            <a:cxnSpLocks/>
          </p:cNvCxnSpPr>
          <p:nvPr/>
        </p:nvCxnSpPr>
        <p:spPr>
          <a:xfrm flipH="1">
            <a:off x="8728052" y="356052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0DD9C-82EF-470B-8FD8-D3D4DA7EEA84}"/>
              </a:ext>
            </a:extLst>
          </p:cNvPr>
          <p:cNvCxnSpPr>
            <a:cxnSpLocks/>
          </p:cNvCxnSpPr>
          <p:nvPr/>
        </p:nvCxnSpPr>
        <p:spPr>
          <a:xfrm flipH="1" flipV="1">
            <a:off x="4332209" y="3575661"/>
            <a:ext cx="631542" cy="339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8D91A654-F33D-4866-AE41-33C798212B40}"/>
              </a:ext>
            </a:extLst>
          </p:cNvPr>
          <p:cNvCxnSpPr>
            <a:cxnSpLocks/>
          </p:cNvCxnSpPr>
          <p:nvPr/>
        </p:nvCxnSpPr>
        <p:spPr>
          <a:xfrm>
            <a:off x="8736814" y="316835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E69AC5AA-1567-4889-8028-E4BF4DD2AE6D}"/>
              </a:ext>
            </a:extLst>
          </p:cNvPr>
          <p:cNvCxnSpPr>
            <a:cxnSpLocks/>
          </p:cNvCxnSpPr>
          <p:nvPr/>
        </p:nvCxnSpPr>
        <p:spPr>
          <a:xfrm flipH="1" flipV="1">
            <a:off x="1496968" y="5098202"/>
            <a:ext cx="1888888"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F9C315E-FD92-426A-8835-3AA2D0134434}"/>
              </a:ext>
            </a:extLst>
          </p:cNvPr>
          <p:cNvCxnSpPr>
            <a:cxnSpLocks/>
          </p:cNvCxnSpPr>
          <p:nvPr/>
        </p:nvCxnSpPr>
        <p:spPr>
          <a:xfrm flipH="1">
            <a:off x="8414600" y="4758256"/>
            <a:ext cx="358494" cy="701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8E7B5A41-E98E-49A8-96B0-B2DC38635267}"/>
              </a:ext>
            </a:extLst>
          </p:cNvPr>
          <p:cNvCxnSpPr>
            <a:cxnSpLocks/>
          </p:cNvCxnSpPr>
          <p:nvPr/>
        </p:nvCxnSpPr>
        <p:spPr>
          <a:xfrm flipH="1">
            <a:off x="7124687" y="5080557"/>
            <a:ext cx="1289911"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C257E355-D4AA-498A-B948-02B6187B2C97}"/>
              </a:ext>
            </a:extLst>
          </p:cNvPr>
          <p:cNvCxnSpPr>
            <a:cxnSpLocks/>
          </p:cNvCxnSpPr>
          <p:nvPr/>
        </p:nvCxnSpPr>
        <p:spPr>
          <a:xfrm flipH="1">
            <a:off x="4647981" y="5104737"/>
            <a:ext cx="313633" cy="125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1D6D65E1-6A82-4BC0-B424-653436DD9C7E}"/>
              </a:ext>
            </a:extLst>
          </p:cNvPr>
          <p:cNvCxnSpPr>
            <a:cxnSpLocks/>
          </p:cNvCxnSpPr>
          <p:nvPr/>
        </p:nvCxnSpPr>
        <p:spPr>
          <a:xfrm flipH="1">
            <a:off x="3351186" y="4787079"/>
            <a:ext cx="1307434"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0E526054-8F84-447F-B574-AF39878F8D8B}"/>
              </a:ext>
            </a:extLst>
          </p:cNvPr>
          <p:cNvCxnSpPr>
            <a:cxnSpLocks/>
          </p:cNvCxnSpPr>
          <p:nvPr/>
        </p:nvCxnSpPr>
        <p:spPr>
          <a:xfrm flipH="1">
            <a:off x="4961614" y="4774313"/>
            <a:ext cx="2183605" cy="1276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E091B865-36EA-48B5-87AC-FE7B9F66AF3D}"/>
              </a:ext>
            </a:extLst>
          </p:cNvPr>
          <p:cNvCxnSpPr>
            <a:cxnSpLocks/>
          </p:cNvCxnSpPr>
          <p:nvPr/>
        </p:nvCxnSpPr>
        <p:spPr>
          <a:xfrm flipH="1">
            <a:off x="8737123" y="5064475"/>
            <a:ext cx="936657" cy="92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84E056E1-4BD5-4BE9-A93D-1782DBAC6D21}"/>
              </a:ext>
            </a:extLst>
          </p:cNvPr>
          <p:cNvCxnSpPr>
            <a:cxnSpLocks/>
          </p:cNvCxnSpPr>
          <p:nvPr/>
        </p:nvCxnSpPr>
        <p:spPr>
          <a:xfrm>
            <a:off x="3372145" y="4787079"/>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E334A1D7-5447-4F62-94A8-7336258208AE}"/>
              </a:ext>
            </a:extLst>
          </p:cNvPr>
          <p:cNvCxnSpPr>
            <a:cxnSpLocks/>
          </p:cNvCxnSpPr>
          <p:nvPr/>
        </p:nvCxnSpPr>
        <p:spPr>
          <a:xfrm>
            <a:off x="4970859" y="4765272"/>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7A4CAA5A-98EB-416F-95F2-9EC8292BA606}"/>
              </a:ext>
            </a:extLst>
          </p:cNvPr>
          <p:cNvCxnSpPr>
            <a:cxnSpLocks/>
          </p:cNvCxnSpPr>
          <p:nvPr/>
        </p:nvCxnSpPr>
        <p:spPr>
          <a:xfrm>
            <a:off x="4658620" y="477431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CBED58F9-5C3C-4541-8463-0EDDBA04BFD7}"/>
              </a:ext>
            </a:extLst>
          </p:cNvPr>
          <p:cNvCxnSpPr>
            <a:cxnSpLocks/>
          </p:cNvCxnSpPr>
          <p:nvPr/>
        </p:nvCxnSpPr>
        <p:spPr>
          <a:xfrm>
            <a:off x="7124687" y="4758256"/>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2C02E6-FBAF-4941-9DB9-484AE6B229D9}"/>
              </a:ext>
            </a:extLst>
          </p:cNvPr>
          <p:cNvCxnSpPr>
            <a:cxnSpLocks/>
          </p:cNvCxnSpPr>
          <p:nvPr/>
        </p:nvCxnSpPr>
        <p:spPr>
          <a:xfrm>
            <a:off x="8758914" y="4745947"/>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595427DD-2431-4F49-8B12-94A842BD7A0D}"/>
              </a:ext>
            </a:extLst>
          </p:cNvPr>
          <p:cNvCxnSpPr>
            <a:cxnSpLocks/>
          </p:cNvCxnSpPr>
          <p:nvPr/>
        </p:nvCxnSpPr>
        <p:spPr>
          <a:xfrm>
            <a:off x="8427776" y="4753898"/>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1538FB83-5B8D-454B-9573-1C226F4DE466}"/>
              </a:ext>
            </a:extLst>
          </p:cNvPr>
          <p:cNvCxnSpPr>
            <a:cxnSpLocks/>
          </p:cNvCxnSpPr>
          <p:nvPr/>
        </p:nvCxnSpPr>
        <p:spPr>
          <a:xfrm flipH="1">
            <a:off x="3029390" y="3212384"/>
            <a:ext cx="129281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305C7CE4-2A7C-41D5-B9A2-6B07B30B6CFB}"/>
              </a:ext>
            </a:extLst>
          </p:cNvPr>
          <p:cNvCxnSpPr>
            <a:cxnSpLocks/>
          </p:cNvCxnSpPr>
          <p:nvPr/>
        </p:nvCxnSpPr>
        <p:spPr>
          <a:xfrm flipH="1">
            <a:off x="4928395" y="3205701"/>
            <a:ext cx="189618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769BFDE-C8E7-4CA4-BE28-71436AF412DB}"/>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2B7267A9-9D1F-4BD5-A2F1-66460C14591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DF0F2281-FFFD-4CE3-A5CA-EDCB5B910DCB}"/>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9CDB4774-2E66-4C34-B78E-5E9F12D2AA7E}"/>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B460BE58-6F4A-40C6-AB50-826DB31F5747}"/>
              </a:ext>
            </a:extLst>
          </p:cNvPr>
          <p:cNvCxnSpPr>
            <a:cxnSpLocks/>
          </p:cNvCxnSpPr>
          <p:nvPr/>
        </p:nvCxnSpPr>
        <p:spPr>
          <a:xfrm flipH="1">
            <a:off x="2739426" y="433723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CDE131BB-F4F9-4682-8459-A5FF639ACED9}"/>
              </a:ext>
            </a:extLst>
          </p:cNvPr>
          <p:cNvCxnSpPr>
            <a:cxnSpLocks/>
          </p:cNvCxnSpPr>
          <p:nvPr/>
        </p:nvCxnSpPr>
        <p:spPr>
          <a:xfrm>
            <a:off x="3390788" y="4009005"/>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1C21B06-2A31-44FC-9FF0-C64E56CCEC35}"/>
              </a:ext>
            </a:extLst>
          </p:cNvPr>
          <p:cNvCxnSpPr>
            <a:cxnSpLocks/>
          </p:cNvCxnSpPr>
          <p:nvPr/>
        </p:nvCxnSpPr>
        <p:spPr>
          <a:xfrm flipH="1">
            <a:off x="3369547" y="4004116"/>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99D66DD4-F280-4B4F-9E61-106AD3FA3F02}"/>
              </a:ext>
            </a:extLst>
          </p:cNvPr>
          <p:cNvCxnSpPr>
            <a:cxnSpLocks/>
          </p:cNvCxnSpPr>
          <p:nvPr/>
        </p:nvCxnSpPr>
        <p:spPr>
          <a:xfrm>
            <a:off x="4012958" y="39977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144" name="组合 143">
            <a:extLst>
              <a:ext uri="{FF2B5EF4-FFF2-40B4-BE49-F238E27FC236}">
                <a16:creationId xmlns:a16="http://schemas.microsoft.com/office/drawing/2014/main" id="{F9BA891E-451C-41C5-B9A7-BD1C2DB3559C}"/>
              </a:ext>
            </a:extLst>
          </p:cNvPr>
          <p:cNvGrpSpPr/>
          <p:nvPr/>
        </p:nvGrpSpPr>
        <p:grpSpPr>
          <a:xfrm>
            <a:off x="3998889" y="3990973"/>
            <a:ext cx="1281483" cy="350704"/>
            <a:chOff x="1477370" y="4013163"/>
            <a:chExt cx="1281483" cy="350704"/>
          </a:xfrm>
        </p:grpSpPr>
        <p:cxnSp>
          <p:nvCxnSpPr>
            <p:cNvPr id="145" name="直接连接符 144">
              <a:extLst>
                <a:ext uri="{FF2B5EF4-FFF2-40B4-BE49-F238E27FC236}">
                  <a16:creationId xmlns:a16="http://schemas.microsoft.com/office/drawing/2014/main" id="{BC7A61E9-31F6-42A0-A8F7-D1B35356E183}"/>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8CE09EBC-1307-4D9B-B49D-D60432F4C9A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5CBA7A76-1461-40C7-87A4-11D95B8CDEA6}"/>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9BDA870E-09C9-48B4-850D-1695CC5B938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F0C1052F-CB98-48DD-9384-FC2356DEBA4F}"/>
              </a:ext>
            </a:extLst>
          </p:cNvPr>
          <p:cNvGrpSpPr/>
          <p:nvPr/>
        </p:nvGrpSpPr>
        <p:grpSpPr>
          <a:xfrm>
            <a:off x="5248063" y="3997766"/>
            <a:ext cx="1281483" cy="350704"/>
            <a:chOff x="1477370" y="4013163"/>
            <a:chExt cx="1281483" cy="350704"/>
          </a:xfrm>
        </p:grpSpPr>
        <p:cxnSp>
          <p:nvCxnSpPr>
            <p:cNvPr id="150" name="直接连接符 149">
              <a:extLst>
                <a:ext uri="{FF2B5EF4-FFF2-40B4-BE49-F238E27FC236}">
                  <a16:creationId xmlns:a16="http://schemas.microsoft.com/office/drawing/2014/main" id="{CB764C28-C24A-4919-B9B9-8FB206E3EDA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393E405-1A83-4464-ACCC-F27AF16BFCC5}"/>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37CC0DAA-E0F9-477B-AB50-FA4A222CDAF3}"/>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44819FFD-3E2F-479D-AAD1-5BC8FAB26929}"/>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4" name="组合 153">
            <a:extLst>
              <a:ext uri="{FF2B5EF4-FFF2-40B4-BE49-F238E27FC236}">
                <a16:creationId xmlns:a16="http://schemas.microsoft.com/office/drawing/2014/main" id="{9F53BD38-FB7D-4AB0-BD0C-13B1DDD5F24E}"/>
              </a:ext>
            </a:extLst>
          </p:cNvPr>
          <p:cNvGrpSpPr/>
          <p:nvPr/>
        </p:nvGrpSpPr>
        <p:grpSpPr>
          <a:xfrm>
            <a:off x="6494566" y="3997901"/>
            <a:ext cx="1281483" cy="350704"/>
            <a:chOff x="1477370" y="4013163"/>
            <a:chExt cx="1281483" cy="350704"/>
          </a:xfrm>
        </p:grpSpPr>
        <p:cxnSp>
          <p:nvCxnSpPr>
            <p:cNvPr id="155" name="直接连接符 154">
              <a:extLst>
                <a:ext uri="{FF2B5EF4-FFF2-40B4-BE49-F238E27FC236}">
                  <a16:creationId xmlns:a16="http://schemas.microsoft.com/office/drawing/2014/main" id="{E9E9FF09-223E-4011-A450-0153B0C0364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112D7D6B-9D41-4803-9F06-E6BFEE58DF88}"/>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57A44D25-DB75-4618-A6F5-BF016D164717}"/>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0F03D88E-B947-43DE-95AF-BA6A38370606}"/>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61C31462-8795-44A0-99A2-14CC2D6E0992}"/>
              </a:ext>
            </a:extLst>
          </p:cNvPr>
          <p:cNvGrpSpPr/>
          <p:nvPr/>
        </p:nvGrpSpPr>
        <p:grpSpPr>
          <a:xfrm>
            <a:off x="7767936" y="3982027"/>
            <a:ext cx="1281483" cy="350704"/>
            <a:chOff x="1477370" y="4013163"/>
            <a:chExt cx="1281483" cy="350704"/>
          </a:xfrm>
        </p:grpSpPr>
        <p:cxnSp>
          <p:nvCxnSpPr>
            <p:cNvPr id="160" name="直接连接符 159">
              <a:extLst>
                <a:ext uri="{FF2B5EF4-FFF2-40B4-BE49-F238E27FC236}">
                  <a16:creationId xmlns:a16="http://schemas.microsoft.com/office/drawing/2014/main" id="{FF7FFA53-C4E9-4BF4-A425-06CF051F7FB0}"/>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8F9B8A29-1668-41D7-998F-59723281CFF3}"/>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766181C9-CCFC-4A0F-BD72-70386954FA90}"/>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3" name="直接连接符 162">
              <a:extLst>
                <a:ext uri="{FF2B5EF4-FFF2-40B4-BE49-F238E27FC236}">
                  <a16:creationId xmlns:a16="http://schemas.microsoft.com/office/drawing/2014/main" id="{124FBF81-4D92-4F0A-B008-ACF51953FE5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64" name="直接连接符 163">
            <a:extLst>
              <a:ext uri="{FF2B5EF4-FFF2-40B4-BE49-F238E27FC236}">
                <a16:creationId xmlns:a16="http://schemas.microsoft.com/office/drawing/2014/main" id="{D38DF18D-B899-42F4-8980-DE902A336A92}"/>
              </a:ext>
            </a:extLst>
          </p:cNvPr>
          <p:cNvCxnSpPr>
            <a:cxnSpLocks/>
          </p:cNvCxnSpPr>
          <p:nvPr/>
        </p:nvCxnSpPr>
        <p:spPr>
          <a:xfrm flipH="1">
            <a:off x="9022418" y="431354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5373308F-3E0C-4C13-99E1-E1977F446946}"/>
              </a:ext>
            </a:extLst>
          </p:cNvPr>
          <p:cNvCxnSpPr>
            <a:cxnSpLocks/>
          </p:cNvCxnSpPr>
          <p:nvPr/>
        </p:nvCxnSpPr>
        <p:spPr>
          <a:xfrm flipH="1" flipV="1">
            <a:off x="1477369" y="592218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8AFD42AD-4B8C-426E-A435-6D6BE9F09805}"/>
              </a:ext>
            </a:extLst>
          </p:cNvPr>
          <p:cNvSpPr txBox="1"/>
          <p:nvPr/>
        </p:nvSpPr>
        <p:spPr>
          <a:xfrm>
            <a:off x="889337" y="5442513"/>
            <a:ext cx="745694" cy="461665"/>
          </a:xfrm>
          <a:prstGeom prst="rect">
            <a:avLst/>
          </a:prstGeom>
          <a:noFill/>
        </p:spPr>
        <p:txBody>
          <a:bodyPr wrap="square" rtlCol="0">
            <a:spAutoFit/>
          </a:bodyPr>
          <a:lstStyle/>
          <a:p>
            <a:r>
              <a:rPr lang="en-US" altLang="zh-CN" sz="2400" dirty="0">
                <a:solidFill>
                  <a:srgbClr val="C00000"/>
                </a:solidFill>
              </a:rPr>
              <a:t>Qs</a:t>
            </a:r>
            <a:endParaRPr lang="zh-CN" altLang="en-US" sz="2400" dirty="0">
              <a:solidFill>
                <a:srgbClr val="C00000"/>
              </a:solidFill>
            </a:endParaRPr>
          </a:p>
        </p:txBody>
      </p:sp>
      <p:cxnSp>
        <p:nvCxnSpPr>
          <p:cNvPr id="110" name="直接连接符 109">
            <a:extLst>
              <a:ext uri="{FF2B5EF4-FFF2-40B4-BE49-F238E27FC236}">
                <a16:creationId xmlns:a16="http://schemas.microsoft.com/office/drawing/2014/main" id="{2D21052C-3657-4D95-A2DC-DDD2C9AE76B4}"/>
              </a:ext>
            </a:extLst>
          </p:cNvPr>
          <p:cNvCxnSpPr>
            <a:cxnSpLocks/>
          </p:cNvCxnSpPr>
          <p:nvPr/>
        </p:nvCxnSpPr>
        <p:spPr>
          <a:xfrm flipH="1" flipV="1">
            <a:off x="1484086" y="5814735"/>
            <a:ext cx="2510397"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6D93E865-48F4-4DA3-BD8F-1D7534DD954B}"/>
              </a:ext>
            </a:extLst>
          </p:cNvPr>
          <p:cNvCxnSpPr>
            <a:cxnSpLocks/>
          </p:cNvCxnSpPr>
          <p:nvPr/>
        </p:nvCxnSpPr>
        <p:spPr>
          <a:xfrm flipH="1" flipV="1">
            <a:off x="4022530" y="5535498"/>
            <a:ext cx="3766793" cy="80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AF34733-392A-4EB5-BAC4-1E98573213F8}"/>
              </a:ext>
            </a:extLst>
          </p:cNvPr>
          <p:cNvCxnSpPr>
            <a:cxnSpLocks/>
          </p:cNvCxnSpPr>
          <p:nvPr/>
        </p:nvCxnSpPr>
        <p:spPr>
          <a:xfrm flipH="1">
            <a:off x="7747784" y="5830311"/>
            <a:ext cx="2055435" cy="134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E265B91B-F1C6-4B6E-93F7-5535ECFEFEB5}"/>
              </a:ext>
            </a:extLst>
          </p:cNvPr>
          <p:cNvCxnSpPr>
            <a:cxnSpLocks/>
          </p:cNvCxnSpPr>
          <p:nvPr/>
        </p:nvCxnSpPr>
        <p:spPr>
          <a:xfrm>
            <a:off x="4020909" y="551830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EA0044A0-1235-4BD4-AD9D-C3172C2A1D11}"/>
              </a:ext>
            </a:extLst>
          </p:cNvPr>
          <p:cNvCxnSpPr>
            <a:cxnSpLocks/>
          </p:cNvCxnSpPr>
          <p:nvPr/>
        </p:nvCxnSpPr>
        <p:spPr>
          <a:xfrm>
            <a:off x="7776049" y="5528771"/>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id="{277C71F2-4E1C-4554-8016-8595AAF291E2}"/>
              </a:ext>
            </a:extLst>
          </p:cNvPr>
          <p:cNvCxnSpPr/>
          <p:nvPr/>
        </p:nvCxnSpPr>
        <p:spPr>
          <a:xfrm>
            <a:off x="1496967" y="529600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411C8B3-ABBA-424D-BCAB-CA26B7628C2E}"/>
              </a:ext>
            </a:extLst>
          </p:cNvPr>
          <p:cNvCxnSpPr>
            <a:cxnSpLocks/>
          </p:cNvCxnSpPr>
          <p:nvPr/>
        </p:nvCxnSpPr>
        <p:spPr>
          <a:xfrm>
            <a:off x="4322200" y="2461934"/>
            <a:ext cx="0" cy="377307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6530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113</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 name="组合 2">
            <a:extLst>
              <a:ext uri="{FF2B5EF4-FFF2-40B4-BE49-F238E27FC236}">
                <a16:creationId xmlns:a16="http://schemas.microsoft.com/office/drawing/2014/main" id="{62BAFFEF-BFD7-4AE2-ABA3-93E713B223F8}"/>
              </a:ext>
            </a:extLst>
          </p:cNvPr>
          <p:cNvGrpSpPr/>
          <p:nvPr/>
        </p:nvGrpSpPr>
        <p:grpSpPr>
          <a:xfrm>
            <a:off x="2892333" y="0"/>
            <a:ext cx="6035768" cy="2631306"/>
            <a:chOff x="2690018" y="2073306"/>
            <a:chExt cx="6513221" cy="3168150"/>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3832015"/>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603231"/>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384738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270603"/>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359978"/>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606019"/>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60323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359977"/>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60602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3701877"/>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385442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60427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3848429"/>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27164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36102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60706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60427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36102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60706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370292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333489"/>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601183"/>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102656"/>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4626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4863769"/>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486376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3847384"/>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2991908"/>
              <a:ext cx="1224119" cy="5558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2994407"/>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073306"/>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3334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63641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385532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3701877"/>
              <a:ext cx="157616"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9" name="直接连接符 38">
            <a:extLst>
              <a:ext uri="{FF2B5EF4-FFF2-40B4-BE49-F238E27FC236}">
                <a16:creationId xmlns:a16="http://schemas.microsoft.com/office/drawing/2014/main" id="{C48CBC0A-D9C0-4219-8A16-3CDAF0F2D175}"/>
              </a:ext>
            </a:extLst>
          </p:cNvPr>
          <p:cNvCxnSpPr/>
          <p:nvPr/>
        </p:nvCxnSpPr>
        <p:spPr>
          <a:xfrm>
            <a:off x="1499456" y="301205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6B1152CB-F7EB-43A9-8959-3202E4724EDB}"/>
              </a:ext>
            </a:extLst>
          </p:cNvPr>
          <p:cNvCxnSpPr>
            <a:cxnSpLocks/>
          </p:cNvCxnSpPr>
          <p:nvPr/>
        </p:nvCxnSpPr>
        <p:spPr>
          <a:xfrm flipH="1" flipV="1">
            <a:off x="1490251" y="3681471"/>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C7591AB8-CDEB-4453-9934-4E02AF455CF9}"/>
              </a:ext>
            </a:extLst>
          </p:cNvPr>
          <p:cNvCxnSpPr/>
          <p:nvPr/>
        </p:nvCxnSpPr>
        <p:spPr>
          <a:xfrm>
            <a:off x="1490251" y="380572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BDF7993C-90EB-4CCA-9A02-229C12B8ABB4}"/>
              </a:ext>
            </a:extLst>
          </p:cNvPr>
          <p:cNvCxnSpPr>
            <a:cxnSpLocks/>
          </p:cNvCxnSpPr>
          <p:nvPr/>
        </p:nvCxnSpPr>
        <p:spPr>
          <a:xfrm flipH="1" flipV="1">
            <a:off x="1477369" y="4462233"/>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0A2E014-EDB2-40CB-94B8-966E96DF1B23}"/>
              </a:ext>
            </a:extLst>
          </p:cNvPr>
          <p:cNvCxnSpPr/>
          <p:nvPr/>
        </p:nvCxnSpPr>
        <p:spPr>
          <a:xfrm>
            <a:off x="1488412" y="455028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A477FE-C4B8-4027-A8C3-92C87A1511F7}"/>
              </a:ext>
            </a:extLst>
          </p:cNvPr>
          <p:cNvCxnSpPr>
            <a:cxnSpLocks/>
          </p:cNvCxnSpPr>
          <p:nvPr/>
        </p:nvCxnSpPr>
        <p:spPr>
          <a:xfrm flipH="1" flipV="1">
            <a:off x="1490251" y="5205647"/>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A0C47BD7-387F-4995-A96D-299E1B2DF4AB}"/>
              </a:ext>
            </a:extLst>
          </p:cNvPr>
          <p:cNvSpPr txBox="1"/>
          <p:nvPr/>
        </p:nvSpPr>
        <p:spPr>
          <a:xfrm>
            <a:off x="1062344" y="3189306"/>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64" name="文本框 63">
            <a:extLst>
              <a:ext uri="{FF2B5EF4-FFF2-40B4-BE49-F238E27FC236}">
                <a16:creationId xmlns:a16="http://schemas.microsoft.com/office/drawing/2014/main" id="{9EB15C8F-7258-4750-83DE-E41A4056A076}"/>
              </a:ext>
            </a:extLst>
          </p:cNvPr>
          <p:cNvSpPr txBox="1"/>
          <p:nvPr/>
        </p:nvSpPr>
        <p:spPr>
          <a:xfrm>
            <a:off x="1051301" y="4019513"/>
            <a:ext cx="598151" cy="461665"/>
          </a:xfrm>
          <a:prstGeom prst="rect">
            <a:avLst/>
          </a:prstGeom>
          <a:noFill/>
        </p:spPr>
        <p:txBody>
          <a:bodyPr wrap="square" rtlCol="0">
            <a:spAutoFit/>
          </a:bodyPr>
          <a:lstStyle/>
          <a:p>
            <a:r>
              <a:rPr lang="en-US" altLang="zh-CN" sz="2400" dirty="0">
                <a:solidFill>
                  <a:srgbClr val="00B050"/>
                </a:solidFill>
              </a:rPr>
              <a:t>C</a:t>
            </a:r>
            <a:endParaRPr lang="zh-CN" altLang="en-US" sz="2400" dirty="0">
              <a:solidFill>
                <a:srgbClr val="00B050"/>
              </a:solidFill>
            </a:endParaRPr>
          </a:p>
        </p:txBody>
      </p:sp>
      <p:sp>
        <p:nvSpPr>
          <p:cNvPr id="65" name="文本框 64">
            <a:extLst>
              <a:ext uri="{FF2B5EF4-FFF2-40B4-BE49-F238E27FC236}">
                <a16:creationId xmlns:a16="http://schemas.microsoft.com/office/drawing/2014/main" id="{53DFBA48-ACE5-40D9-B36D-E2940C675CA9}"/>
              </a:ext>
            </a:extLst>
          </p:cNvPr>
          <p:cNvSpPr txBox="1"/>
          <p:nvPr/>
        </p:nvSpPr>
        <p:spPr>
          <a:xfrm>
            <a:off x="902219" y="4725980"/>
            <a:ext cx="745694" cy="461665"/>
          </a:xfrm>
          <a:prstGeom prst="rect">
            <a:avLst/>
          </a:prstGeom>
          <a:noFill/>
        </p:spPr>
        <p:txBody>
          <a:bodyPr wrap="square" rtlCol="0">
            <a:spAutoFit/>
          </a:bodyPr>
          <a:lstStyle/>
          <a:p>
            <a:r>
              <a:rPr lang="en-US" altLang="zh-CN" sz="2400" dirty="0" err="1">
                <a:solidFill>
                  <a:srgbClr val="C00000"/>
                </a:solidFill>
              </a:rPr>
              <a:t>Qm</a:t>
            </a:r>
            <a:endParaRPr lang="zh-CN" altLang="en-US" sz="2400" dirty="0">
              <a:solidFill>
                <a:srgbClr val="C00000"/>
              </a:solidFill>
            </a:endParaRPr>
          </a:p>
        </p:txBody>
      </p:sp>
      <p:cxnSp>
        <p:nvCxnSpPr>
          <p:cNvPr id="93" name="直接连接符 92">
            <a:extLst>
              <a:ext uri="{FF2B5EF4-FFF2-40B4-BE49-F238E27FC236}">
                <a16:creationId xmlns:a16="http://schemas.microsoft.com/office/drawing/2014/main" id="{9462868F-CBC4-45EA-8638-BF6413A439E9}"/>
              </a:ext>
            </a:extLst>
          </p:cNvPr>
          <p:cNvCxnSpPr>
            <a:cxnSpLocks/>
          </p:cNvCxnSpPr>
          <p:nvPr/>
        </p:nvCxnSpPr>
        <p:spPr>
          <a:xfrm>
            <a:off x="3046128" y="3189306"/>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5648F99A-7BD2-413D-9C4F-7E66C42A8187}"/>
              </a:ext>
            </a:extLst>
          </p:cNvPr>
          <p:cNvCxnSpPr>
            <a:cxnSpLocks/>
          </p:cNvCxnSpPr>
          <p:nvPr/>
        </p:nvCxnSpPr>
        <p:spPr>
          <a:xfrm>
            <a:off x="8104626" y="3191832"/>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6ED8E0A0-E212-46BA-9D19-AE24D1D04FD3}"/>
              </a:ext>
            </a:extLst>
          </p:cNvPr>
          <p:cNvCxnSpPr>
            <a:cxnSpLocks/>
          </p:cNvCxnSpPr>
          <p:nvPr/>
        </p:nvCxnSpPr>
        <p:spPr>
          <a:xfrm>
            <a:off x="4954691" y="318930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28A7F130-E76F-4739-9F94-755194D5DEEF}"/>
              </a:ext>
            </a:extLst>
          </p:cNvPr>
          <p:cNvCxnSpPr>
            <a:cxnSpLocks/>
          </p:cNvCxnSpPr>
          <p:nvPr/>
        </p:nvCxnSpPr>
        <p:spPr>
          <a:xfrm>
            <a:off x="4332208" y="3198590"/>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532BA72-14D3-4B63-90FA-9AA38D88DCB9}"/>
              </a:ext>
            </a:extLst>
          </p:cNvPr>
          <p:cNvCxnSpPr>
            <a:cxnSpLocks/>
          </p:cNvCxnSpPr>
          <p:nvPr/>
        </p:nvCxnSpPr>
        <p:spPr>
          <a:xfrm flipH="1">
            <a:off x="1496967" y="3579052"/>
            <a:ext cx="156051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4469CCF-6201-4246-A8CE-A3CD73FC1771}"/>
              </a:ext>
            </a:extLst>
          </p:cNvPr>
          <p:cNvCxnSpPr>
            <a:cxnSpLocks/>
          </p:cNvCxnSpPr>
          <p:nvPr/>
        </p:nvCxnSpPr>
        <p:spPr>
          <a:xfrm>
            <a:off x="6824579" y="318979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607517C-1C53-429F-A236-3774567CAB6C}"/>
              </a:ext>
            </a:extLst>
          </p:cNvPr>
          <p:cNvCxnSpPr>
            <a:cxnSpLocks/>
          </p:cNvCxnSpPr>
          <p:nvPr/>
        </p:nvCxnSpPr>
        <p:spPr>
          <a:xfrm flipH="1">
            <a:off x="6824579" y="3560521"/>
            <a:ext cx="1269038" cy="795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89D591D1-558A-4DA2-9BC3-5DC71F3CC1FA}"/>
              </a:ext>
            </a:extLst>
          </p:cNvPr>
          <p:cNvCxnSpPr>
            <a:cxnSpLocks/>
          </p:cNvCxnSpPr>
          <p:nvPr/>
        </p:nvCxnSpPr>
        <p:spPr>
          <a:xfrm flipH="1">
            <a:off x="8092383" y="3189305"/>
            <a:ext cx="644431"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695D632A-DA9F-4002-98DB-515A051F18E5}"/>
              </a:ext>
            </a:extLst>
          </p:cNvPr>
          <p:cNvCxnSpPr>
            <a:cxnSpLocks/>
          </p:cNvCxnSpPr>
          <p:nvPr/>
        </p:nvCxnSpPr>
        <p:spPr>
          <a:xfrm flipH="1">
            <a:off x="8728052" y="356052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0DD9C-82EF-470B-8FD8-D3D4DA7EEA84}"/>
              </a:ext>
            </a:extLst>
          </p:cNvPr>
          <p:cNvCxnSpPr>
            <a:cxnSpLocks/>
          </p:cNvCxnSpPr>
          <p:nvPr/>
        </p:nvCxnSpPr>
        <p:spPr>
          <a:xfrm flipH="1" flipV="1">
            <a:off x="4332209" y="3575661"/>
            <a:ext cx="631542" cy="339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8D91A654-F33D-4866-AE41-33C798212B40}"/>
              </a:ext>
            </a:extLst>
          </p:cNvPr>
          <p:cNvCxnSpPr>
            <a:cxnSpLocks/>
          </p:cNvCxnSpPr>
          <p:nvPr/>
        </p:nvCxnSpPr>
        <p:spPr>
          <a:xfrm>
            <a:off x="8736814" y="316835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E69AC5AA-1567-4889-8028-E4BF4DD2AE6D}"/>
              </a:ext>
            </a:extLst>
          </p:cNvPr>
          <p:cNvCxnSpPr>
            <a:cxnSpLocks/>
          </p:cNvCxnSpPr>
          <p:nvPr/>
        </p:nvCxnSpPr>
        <p:spPr>
          <a:xfrm flipH="1" flipV="1">
            <a:off x="1496968" y="5098202"/>
            <a:ext cx="1888888"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F9C315E-FD92-426A-8835-3AA2D0134434}"/>
              </a:ext>
            </a:extLst>
          </p:cNvPr>
          <p:cNvCxnSpPr>
            <a:cxnSpLocks/>
          </p:cNvCxnSpPr>
          <p:nvPr/>
        </p:nvCxnSpPr>
        <p:spPr>
          <a:xfrm flipH="1">
            <a:off x="8414600" y="4758256"/>
            <a:ext cx="358494" cy="701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8E7B5A41-E98E-49A8-96B0-B2DC38635267}"/>
              </a:ext>
            </a:extLst>
          </p:cNvPr>
          <p:cNvCxnSpPr>
            <a:cxnSpLocks/>
          </p:cNvCxnSpPr>
          <p:nvPr/>
        </p:nvCxnSpPr>
        <p:spPr>
          <a:xfrm flipH="1">
            <a:off x="7124687" y="5080557"/>
            <a:ext cx="1289911"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C257E355-D4AA-498A-B948-02B6187B2C97}"/>
              </a:ext>
            </a:extLst>
          </p:cNvPr>
          <p:cNvCxnSpPr>
            <a:cxnSpLocks/>
          </p:cNvCxnSpPr>
          <p:nvPr/>
        </p:nvCxnSpPr>
        <p:spPr>
          <a:xfrm flipH="1">
            <a:off x="4647981" y="5104737"/>
            <a:ext cx="313633" cy="125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1D6D65E1-6A82-4BC0-B424-653436DD9C7E}"/>
              </a:ext>
            </a:extLst>
          </p:cNvPr>
          <p:cNvCxnSpPr>
            <a:cxnSpLocks/>
          </p:cNvCxnSpPr>
          <p:nvPr/>
        </p:nvCxnSpPr>
        <p:spPr>
          <a:xfrm flipH="1">
            <a:off x="3351186" y="4787079"/>
            <a:ext cx="1307434"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0E526054-8F84-447F-B574-AF39878F8D8B}"/>
              </a:ext>
            </a:extLst>
          </p:cNvPr>
          <p:cNvCxnSpPr>
            <a:cxnSpLocks/>
          </p:cNvCxnSpPr>
          <p:nvPr/>
        </p:nvCxnSpPr>
        <p:spPr>
          <a:xfrm flipH="1">
            <a:off x="4961614" y="4774313"/>
            <a:ext cx="2183605" cy="1276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E091B865-36EA-48B5-87AC-FE7B9F66AF3D}"/>
              </a:ext>
            </a:extLst>
          </p:cNvPr>
          <p:cNvCxnSpPr>
            <a:cxnSpLocks/>
          </p:cNvCxnSpPr>
          <p:nvPr/>
        </p:nvCxnSpPr>
        <p:spPr>
          <a:xfrm flipH="1">
            <a:off x="8737123" y="5064475"/>
            <a:ext cx="936657" cy="92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84E056E1-4BD5-4BE9-A93D-1782DBAC6D21}"/>
              </a:ext>
            </a:extLst>
          </p:cNvPr>
          <p:cNvCxnSpPr>
            <a:cxnSpLocks/>
          </p:cNvCxnSpPr>
          <p:nvPr/>
        </p:nvCxnSpPr>
        <p:spPr>
          <a:xfrm>
            <a:off x="3372145" y="4787079"/>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E334A1D7-5447-4F62-94A8-7336258208AE}"/>
              </a:ext>
            </a:extLst>
          </p:cNvPr>
          <p:cNvCxnSpPr>
            <a:cxnSpLocks/>
          </p:cNvCxnSpPr>
          <p:nvPr/>
        </p:nvCxnSpPr>
        <p:spPr>
          <a:xfrm>
            <a:off x="4970859" y="4765272"/>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7A4CAA5A-98EB-416F-95F2-9EC8292BA606}"/>
              </a:ext>
            </a:extLst>
          </p:cNvPr>
          <p:cNvCxnSpPr>
            <a:cxnSpLocks/>
          </p:cNvCxnSpPr>
          <p:nvPr/>
        </p:nvCxnSpPr>
        <p:spPr>
          <a:xfrm>
            <a:off x="4658620" y="477431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CBED58F9-5C3C-4541-8463-0EDDBA04BFD7}"/>
              </a:ext>
            </a:extLst>
          </p:cNvPr>
          <p:cNvCxnSpPr>
            <a:cxnSpLocks/>
          </p:cNvCxnSpPr>
          <p:nvPr/>
        </p:nvCxnSpPr>
        <p:spPr>
          <a:xfrm>
            <a:off x="7124687" y="4758256"/>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2C02E6-FBAF-4941-9DB9-484AE6B229D9}"/>
              </a:ext>
            </a:extLst>
          </p:cNvPr>
          <p:cNvCxnSpPr>
            <a:cxnSpLocks/>
          </p:cNvCxnSpPr>
          <p:nvPr/>
        </p:nvCxnSpPr>
        <p:spPr>
          <a:xfrm>
            <a:off x="8758914" y="4745947"/>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595427DD-2431-4F49-8B12-94A842BD7A0D}"/>
              </a:ext>
            </a:extLst>
          </p:cNvPr>
          <p:cNvCxnSpPr>
            <a:cxnSpLocks/>
          </p:cNvCxnSpPr>
          <p:nvPr/>
        </p:nvCxnSpPr>
        <p:spPr>
          <a:xfrm>
            <a:off x="8427776" y="4753898"/>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1538FB83-5B8D-454B-9573-1C226F4DE466}"/>
              </a:ext>
            </a:extLst>
          </p:cNvPr>
          <p:cNvCxnSpPr>
            <a:cxnSpLocks/>
          </p:cNvCxnSpPr>
          <p:nvPr/>
        </p:nvCxnSpPr>
        <p:spPr>
          <a:xfrm flipH="1">
            <a:off x="3029390" y="3212384"/>
            <a:ext cx="129281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305C7CE4-2A7C-41D5-B9A2-6B07B30B6CFB}"/>
              </a:ext>
            </a:extLst>
          </p:cNvPr>
          <p:cNvCxnSpPr>
            <a:cxnSpLocks/>
          </p:cNvCxnSpPr>
          <p:nvPr/>
        </p:nvCxnSpPr>
        <p:spPr>
          <a:xfrm flipH="1">
            <a:off x="4928395" y="3205701"/>
            <a:ext cx="189618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769BFDE-C8E7-4CA4-BE28-71436AF412DB}"/>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2B7267A9-9D1F-4BD5-A2F1-66460C14591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DF0F2281-FFFD-4CE3-A5CA-EDCB5B910DCB}"/>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9CDB4774-2E66-4C34-B78E-5E9F12D2AA7E}"/>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B460BE58-6F4A-40C6-AB50-826DB31F5747}"/>
              </a:ext>
            </a:extLst>
          </p:cNvPr>
          <p:cNvCxnSpPr>
            <a:cxnSpLocks/>
          </p:cNvCxnSpPr>
          <p:nvPr/>
        </p:nvCxnSpPr>
        <p:spPr>
          <a:xfrm flipH="1">
            <a:off x="2739426" y="433723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CDE131BB-F4F9-4682-8459-A5FF639ACED9}"/>
              </a:ext>
            </a:extLst>
          </p:cNvPr>
          <p:cNvCxnSpPr>
            <a:cxnSpLocks/>
          </p:cNvCxnSpPr>
          <p:nvPr/>
        </p:nvCxnSpPr>
        <p:spPr>
          <a:xfrm>
            <a:off x="3390788" y="4009005"/>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1C21B06-2A31-44FC-9FF0-C64E56CCEC35}"/>
              </a:ext>
            </a:extLst>
          </p:cNvPr>
          <p:cNvCxnSpPr>
            <a:cxnSpLocks/>
          </p:cNvCxnSpPr>
          <p:nvPr/>
        </p:nvCxnSpPr>
        <p:spPr>
          <a:xfrm flipH="1">
            <a:off x="3369547" y="4004116"/>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99D66DD4-F280-4B4F-9E61-106AD3FA3F02}"/>
              </a:ext>
            </a:extLst>
          </p:cNvPr>
          <p:cNvCxnSpPr>
            <a:cxnSpLocks/>
          </p:cNvCxnSpPr>
          <p:nvPr/>
        </p:nvCxnSpPr>
        <p:spPr>
          <a:xfrm>
            <a:off x="4012958" y="39977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144" name="组合 143">
            <a:extLst>
              <a:ext uri="{FF2B5EF4-FFF2-40B4-BE49-F238E27FC236}">
                <a16:creationId xmlns:a16="http://schemas.microsoft.com/office/drawing/2014/main" id="{F9BA891E-451C-41C5-B9A7-BD1C2DB3559C}"/>
              </a:ext>
            </a:extLst>
          </p:cNvPr>
          <p:cNvGrpSpPr/>
          <p:nvPr/>
        </p:nvGrpSpPr>
        <p:grpSpPr>
          <a:xfrm>
            <a:off x="3998889" y="3990973"/>
            <a:ext cx="1281483" cy="350704"/>
            <a:chOff x="1477370" y="4013163"/>
            <a:chExt cx="1281483" cy="350704"/>
          </a:xfrm>
        </p:grpSpPr>
        <p:cxnSp>
          <p:nvCxnSpPr>
            <p:cNvPr id="145" name="直接连接符 144">
              <a:extLst>
                <a:ext uri="{FF2B5EF4-FFF2-40B4-BE49-F238E27FC236}">
                  <a16:creationId xmlns:a16="http://schemas.microsoft.com/office/drawing/2014/main" id="{BC7A61E9-31F6-42A0-A8F7-D1B35356E183}"/>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8CE09EBC-1307-4D9B-B49D-D60432F4C9A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5CBA7A76-1461-40C7-87A4-11D95B8CDEA6}"/>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9BDA870E-09C9-48B4-850D-1695CC5B938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F0C1052F-CB98-48DD-9384-FC2356DEBA4F}"/>
              </a:ext>
            </a:extLst>
          </p:cNvPr>
          <p:cNvGrpSpPr/>
          <p:nvPr/>
        </p:nvGrpSpPr>
        <p:grpSpPr>
          <a:xfrm>
            <a:off x="5248063" y="3997766"/>
            <a:ext cx="1281483" cy="350704"/>
            <a:chOff x="1477370" y="4013163"/>
            <a:chExt cx="1281483" cy="350704"/>
          </a:xfrm>
        </p:grpSpPr>
        <p:cxnSp>
          <p:nvCxnSpPr>
            <p:cNvPr id="150" name="直接连接符 149">
              <a:extLst>
                <a:ext uri="{FF2B5EF4-FFF2-40B4-BE49-F238E27FC236}">
                  <a16:creationId xmlns:a16="http://schemas.microsoft.com/office/drawing/2014/main" id="{CB764C28-C24A-4919-B9B9-8FB206E3EDA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393E405-1A83-4464-ACCC-F27AF16BFCC5}"/>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37CC0DAA-E0F9-477B-AB50-FA4A222CDAF3}"/>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44819FFD-3E2F-479D-AAD1-5BC8FAB26929}"/>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4" name="组合 153">
            <a:extLst>
              <a:ext uri="{FF2B5EF4-FFF2-40B4-BE49-F238E27FC236}">
                <a16:creationId xmlns:a16="http://schemas.microsoft.com/office/drawing/2014/main" id="{9F53BD38-FB7D-4AB0-BD0C-13B1DDD5F24E}"/>
              </a:ext>
            </a:extLst>
          </p:cNvPr>
          <p:cNvGrpSpPr/>
          <p:nvPr/>
        </p:nvGrpSpPr>
        <p:grpSpPr>
          <a:xfrm>
            <a:off x="6494566" y="3997901"/>
            <a:ext cx="1281483" cy="350704"/>
            <a:chOff x="1477370" y="4013163"/>
            <a:chExt cx="1281483" cy="350704"/>
          </a:xfrm>
        </p:grpSpPr>
        <p:cxnSp>
          <p:nvCxnSpPr>
            <p:cNvPr id="155" name="直接连接符 154">
              <a:extLst>
                <a:ext uri="{FF2B5EF4-FFF2-40B4-BE49-F238E27FC236}">
                  <a16:creationId xmlns:a16="http://schemas.microsoft.com/office/drawing/2014/main" id="{E9E9FF09-223E-4011-A450-0153B0C0364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112D7D6B-9D41-4803-9F06-E6BFEE58DF88}"/>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57A44D25-DB75-4618-A6F5-BF016D164717}"/>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0F03D88E-B947-43DE-95AF-BA6A38370606}"/>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61C31462-8795-44A0-99A2-14CC2D6E0992}"/>
              </a:ext>
            </a:extLst>
          </p:cNvPr>
          <p:cNvGrpSpPr/>
          <p:nvPr/>
        </p:nvGrpSpPr>
        <p:grpSpPr>
          <a:xfrm>
            <a:off x="7767936" y="3982027"/>
            <a:ext cx="1281483" cy="350704"/>
            <a:chOff x="1477370" y="4013163"/>
            <a:chExt cx="1281483" cy="350704"/>
          </a:xfrm>
        </p:grpSpPr>
        <p:cxnSp>
          <p:nvCxnSpPr>
            <p:cNvPr id="160" name="直接连接符 159">
              <a:extLst>
                <a:ext uri="{FF2B5EF4-FFF2-40B4-BE49-F238E27FC236}">
                  <a16:creationId xmlns:a16="http://schemas.microsoft.com/office/drawing/2014/main" id="{FF7FFA53-C4E9-4BF4-A425-06CF051F7FB0}"/>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8F9B8A29-1668-41D7-998F-59723281CFF3}"/>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766181C9-CCFC-4A0F-BD72-70386954FA90}"/>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3" name="直接连接符 162">
              <a:extLst>
                <a:ext uri="{FF2B5EF4-FFF2-40B4-BE49-F238E27FC236}">
                  <a16:creationId xmlns:a16="http://schemas.microsoft.com/office/drawing/2014/main" id="{124FBF81-4D92-4F0A-B008-ACF51953FE5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64" name="直接连接符 163">
            <a:extLst>
              <a:ext uri="{FF2B5EF4-FFF2-40B4-BE49-F238E27FC236}">
                <a16:creationId xmlns:a16="http://schemas.microsoft.com/office/drawing/2014/main" id="{D38DF18D-B899-42F4-8980-DE902A336A92}"/>
              </a:ext>
            </a:extLst>
          </p:cNvPr>
          <p:cNvCxnSpPr>
            <a:cxnSpLocks/>
          </p:cNvCxnSpPr>
          <p:nvPr/>
        </p:nvCxnSpPr>
        <p:spPr>
          <a:xfrm flipH="1">
            <a:off x="9022418" y="431354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5373308F-3E0C-4C13-99E1-E1977F446946}"/>
              </a:ext>
            </a:extLst>
          </p:cNvPr>
          <p:cNvCxnSpPr>
            <a:cxnSpLocks/>
          </p:cNvCxnSpPr>
          <p:nvPr/>
        </p:nvCxnSpPr>
        <p:spPr>
          <a:xfrm flipH="1" flipV="1">
            <a:off x="1477369" y="592218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8AFD42AD-4B8C-426E-A435-6D6BE9F09805}"/>
              </a:ext>
            </a:extLst>
          </p:cNvPr>
          <p:cNvSpPr txBox="1"/>
          <p:nvPr/>
        </p:nvSpPr>
        <p:spPr>
          <a:xfrm>
            <a:off x="889337" y="5442513"/>
            <a:ext cx="745694" cy="461665"/>
          </a:xfrm>
          <a:prstGeom prst="rect">
            <a:avLst/>
          </a:prstGeom>
          <a:noFill/>
        </p:spPr>
        <p:txBody>
          <a:bodyPr wrap="square" rtlCol="0">
            <a:spAutoFit/>
          </a:bodyPr>
          <a:lstStyle/>
          <a:p>
            <a:r>
              <a:rPr lang="en-US" altLang="zh-CN" sz="2400" dirty="0">
                <a:solidFill>
                  <a:srgbClr val="C00000"/>
                </a:solidFill>
              </a:rPr>
              <a:t>Qs</a:t>
            </a:r>
            <a:endParaRPr lang="zh-CN" altLang="en-US" sz="2400" dirty="0">
              <a:solidFill>
                <a:srgbClr val="C00000"/>
              </a:solidFill>
            </a:endParaRPr>
          </a:p>
        </p:txBody>
      </p:sp>
      <p:cxnSp>
        <p:nvCxnSpPr>
          <p:cNvPr id="110" name="直接连接符 109">
            <a:extLst>
              <a:ext uri="{FF2B5EF4-FFF2-40B4-BE49-F238E27FC236}">
                <a16:creationId xmlns:a16="http://schemas.microsoft.com/office/drawing/2014/main" id="{2D21052C-3657-4D95-A2DC-DDD2C9AE76B4}"/>
              </a:ext>
            </a:extLst>
          </p:cNvPr>
          <p:cNvCxnSpPr>
            <a:cxnSpLocks/>
          </p:cNvCxnSpPr>
          <p:nvPr/>
        </p:nvCxnSpPr>
        <p:spPr>
          <a:xfrm flipH="1" flipV="1">
            <a:off x="1484086" y="5814735"/>
            <a:ext cx="2510397"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6D93E865-48F4-4DA3-BD8F-1D7534DD954B}"/>
              </a:ext>
            </a:extLst>
          </p:cNvPr>
          <p:cNvCxnSpPr>
            <a:cxnSpLocks/>
          </p:cNvCxnSpPr>
          <p:nvPr/>
        </p:nvCxnSpPr>
        <p:spPr>
          <a:xfrm flipH="1" flipV="1">
            <a:off x="4022530" y="5535498"/>
            <a:ext cx="3766793" cy="80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AF34733-392A-4EB5-BAC4-1E98573213F8}"/>
              </a:ext>
            </a:extLst>
          </p:cNvPr>
          <p:cNvCxnSpPr>
            <a:cxnSpLocks/>
          </p:cNvCxnSpPr>
          <p:nvPr/>
        </p:nvCxnSpPr>
        <p:spPr>
          <a:xfrm flipH="1">
            <a:off x="7747784" y="5830311"/>
            <a:ext cx="2055435" cy="134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E265B91B-F1C6-4B6E-93F7-5535ECFEFEB5}"/>
              </a:ext>
            </a:extLst>
          </p:cNvPr>
          <p:cNvCxnSpPr>
            <a:cxnSpLocks/>
          </p:cNvCxnSpPr>
          <p:nvPr/>
        </p:nvCxnSpPr>
        <p:spPr>
          <a:xfrm>
            <a:off x="4020909" y="551830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EA0044A0-1235-4BD4-AD9D-C3172C2A1D11}"/>
              </a:ext>
            </a:extLst>
          </p:cNvPr>
          <p:cNvCxnSpPr>
            <a:cxnSpLocks/>
          </p:cNvCxnSpPr>
          <p:nvPr/>
        </p:nvCxnSpPr>
        <p:spPr>
          <a:xfrm>
            <a:off x="7776049" y="5528771"/>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id="{277C71F2-4E1C-4554-8016-8595AAF291E2}"/>
              </a:ext>
            </a:extLst>
          </p:cNvPr>
          <p:cNvCxnSpPr/>
          <p:nvPr/>
        </p:nvCxnSpPr>
        <p:spPr>
          <a:xfrm>
            <a:off x="1496967" y="529600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411C8B3-ABBA-424D-BCAB-CA26B7628C2E}"/>
              </a:ext>
            </a:extLst>
          </p:cNvPr>
          <p:cNvCxnSpPr>
            <a:cxnSpLocks/>
          </p:cNvCxnSpPr>
          <p:nvPr/>
        </p:nvCxnSpPr>
        <p:spPr>
          <a:xfrm>
            <a:off x="4658620" y="2546392"/>
            <a:ext cx="0" cy="377307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64816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114</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 name="组合 2">
            <a:extLst>
              <a:ext uri="{FF2B5EF4-FFF2-40B4-BE49-F238E27FC236}">
                <a16:creationId xmlns:a16="http://schemas.microsoft.com/office/drawing/2014/main" id="{62BAFFEF-BFD7-4AE2-ABA3-93E713B223F8}"/>
              </a:ext>
            </a:extLst>
          </p:cNvPr>
          <p:cNvGrpSpPr/>
          <p:nvPr/>
        </p:nvGrpSpPr>
        <p:grpSpPr>
          <a:xfrm>
            <a:off x="2892333" y="0"/>
            <a:ext cx="6035768" cy="2631306"/>
            <a:chOff x="2690018" y="2073306"/>
            <a:chExt cx="6513221" cy="3168150"/>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3832015"/>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603231"/>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384738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270603"/>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359978"/>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606019"/>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60323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359977"/>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60602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3701877"/>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385442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60427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3848429"/>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27164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36102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60706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60427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36102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60706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370292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333489"/>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601183"/>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102656"/>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4626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4863769"/>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486376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3847384"/>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2991908"/>
              <a:ext cx="1224119" cy="5558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2994407"/>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073306"/>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3334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63641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385532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3701877"/>
              <a:ext cx="157616"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9" name="直接连接符 38">
            <a:extLst>
              <a:ext uri="{FF2B5EF4-FFF2-40B4-BE49-F238E27FC236}">
                <a16:creationId xmlns:a16="http://schemas.microsoft.com/office/drawing/2014/main" id="{C48CBC0A-D9C0-4219-8A16-3CDAF0F2D175}"/>
              </a:ext>
            </a:extLst>
          </p:cNvPr>
          <p:cNvCxnSpPr/>
          <p:nvPr/>
        </p:nvCxnSpPr>
        <p:spPr>
          <a:xfrm>
            <a:off x="1499456" y="301205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6B1152CB-F7EB-43A9-8959-3202E4724EDB}"/>
              </a:ext>
            </a:extLst>
          </p:cNvPr>
          <p:cNvCxnSpPr>
            <a:cxnSpLocks/>
          </p:cNvCxnSpPr>
          <p:nvPr/>
        </p:nvCxnSpPr>
        <p:spPr>
          <a:xfrm flipH="1" flipV="1">
            <a:off x="1490251" y="3681471"/>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C7591AB8-CDEB-4453-9934-4E02AF455CF9}"/>
              </a:ext>
            </a:extLst>
          </p:cNvPr>
          <p:cNvCxnSpPr/>
          <p:nvPr/>
        </p:nvCxnSpPr>
        <p:spPr>
          <a:xfrm>
            <a:off x="1490251" y="380572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BDF7993C-90EB-4CCA-9A02-229C12B8ABB4}"/>
              </a:ext>
            </a:extLst>
          </p:cNvPr>
          <p:cNvCxnSpPr>
            <a:cxnSpLocks/>
          </p:cNvCxnSpPr>
          <p:nvPr/>
        </p:nvCxnSpPr>
        <p:spPr>
          <a:xfrm flipH="1" flipV="1">
            <a:off x="1477369" y="4462233"/>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0A2E014-EDB2-40CB-94B8-966E96DF1B23}"/>
              </a:ext>
            </a:extLst>
          </p:cNvPr>
          <p:cNvCxnSpPr/>
          <p:nvPr/>
        </p:nvCxnSpPr>
        <p:spPr>
          <a:xfrm>
            <a:off x="1488412" y="455028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A477FE-C4B8-4027-A8C3-92C87A1511F7}"/>
              </a:ext>
            </a:extLst>
          </p:cNvPr>
          <p:cNvCxnSpPr>
            <a:cxnSpLocks/>
          </p:cNvCxnSpPr>
          <p:nvPr/>
        </p:nvCxnSpPr>
        <p:spPr>
          <a:xfrm flipH="1" flipV="1">
            <a:off x="1490251" y="5205647"/>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A0C47BD7-387F-4995-A96D-299E1B2DF4AB}"/>
              </a:ext>
            </a:extLst>
          </p:cNvPr>
          <p:cNvSpPr txBox="1"/>
          <p:nvPr/>
        </p:nvSpPr>
        <p:spPr>
          <a:xfrm>
            <a:off x="1062344" y="3189306"/>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64" name="文本框 63">
            <a:extLst>
              <a:ext uri="{FF2B5EF4-FFF2-40B4-BE49-F238E27FC236}">
                <a16:creationId xmlns:a16="http://schemas.microsoft.com/office/drawing/2014/main" id="{9EB15C8F-7258-4750-83DE-E41A4056A076}"/>
              </a:ext>
            </a:extLst>
          </p:cNvPr>
          <p:cNvSpPr txBox="1"/>
          <p:nvPr/>
        </p:nvSpPr>
        <p:spPr>
          <a:xfrm>
            <a:off x="1051301" y="4019513"/>
            <a:ext cx="598151" cy="461665"/>
          </a:xfrm>
          <a:prstGeom prst="rect">
            <a:avLst/>
          </a:prstGeom>
          <a:noFill/>
        </p:spPr>
        <p:txBody>
          <a:bodyPr wrap="square" rtlCol="0">
            <a:spAutoFit/>
          </a:bodyPr>
          <a:lstStyle/>
          <a:p>
            <a:r>
              <a:rPr lang="en-US" altLang="zh-CN" sz="2400" dirty="0">
                <a:solidFill>
                  <a:srgbClr val="00B050"/>
                </a:solidFill>
              </a:rPr>
              <a:t>C</a:t>
            </a:r>
            <a:endParaRPr lang="zh-CN" altLang="en-US" sz="2400" dirty="0">
              <a:solidFill>
                <a:srgbClr val="00B050"/>
              </a:solidFill>
            </a:endParaRPr>
          </a:p>
        </p:txBody>
      </p:sp>
      <p:sp>
        <p:nvSpPr>
          <p:cNvPr id="65" name="文本框 64">
            <a:extLst>
              <a:ext uri="{FF2B5EF4-FFF2-40B4-BE49-F238E27FC236}">
                <a16:creationId xmlns:a16="http://schemas.microsoft.com/office/drawing/2014/main" id="{53DFBA48-ACE5-40D9-B36D-E2940C675CA9}"/>
              </a:ext>
            </a:extLst>
          </p:cNvPr>
          <p:cNvSpPr txBox="1"/>
          <p:nvPr/>
        </p:nvSpPr>
        <p:spPr>
          <a:xfrm>
            <a:off x="902219" y="4725980"/>
            <a:ext cx="745694" cy="461665"/>
          </a:xfrm>
          <a:prstGeom prst="rect">
            <a:avLst/>
          </a:prstGeom>
          <a:noFill/>
        </p:spPr>
        <p:txBody>
          <a:bodyPr wrap="square" rtlCol="0">
            <a:spAutoFit/>
          </a:bodyPr>
          <a:lstStyle/>
          <a:p>
            <a:r>
              <a:rPr lang="en-US" altLang="zh-CN" sz="2400" dirty="0" err="1">
                <a:solidFill>
                  <a:srgbClr val="C00000"/>
                </a:solidFill>
              </a:rPr>
              <a:t>Qm</a:t>
            </a:r>
            <a:endParaRPr lang="zh-CN" altLang="en-US" sz="2400" dirty="0">
              <a:solidFill>
                <a:srgbClr val="C00000"/>
              </a:solidFill>
            </a:endParaRPr>
          </a:p>
        </p:txBody>
      </p:sp>
      <p:cxnSp>
        <p:nvCxnSpPr>
          <p:cNvPr id="93" name="直接连接符 92">
            <a:extLst>
              <a:ext uri="{FF2B5EF4-FFF2-40B4-BE49-F238E27FC236}">
                <a16:creationId xmlns:a16="http://schemas.microsoft.com/office/drawing/2014/main" id="{9462868F-CBC4-45EA-8638-BF6413A439E9}"/>
              </a:ext>
            </a:extLst>
          </p:cNvPr>
          <p:cNvCxnSpPr>
            <a:cxnSpLocks/>
          </p:cNvCxnSpPr>
          <p:nvPr/>
        </p:nvCxnSpPr>
        <p:spPr>
          <a:xfrm>
            <a:off x="3046128" y="3189306"/>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5648F99A-7BD2-413D-9C4F-7E66C42A8187}"/>
              </a:ext>
            </a:extLst>
          </p:cNvPr>
          <p:cNvCxnSpPr>
            <a:cxnSpLocks/>
          </p:cNvCxnSpPr>
          <p:nvPr/>
        </p:nvCxnSpPr>
        <p:spPr>
          <a:xfrm>
            <a:off x="8104626" y="3191832"/>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6ED8E0A0-E212-46BA-9D19-AE24D1D04FD3}"/>
              </a:ext>
            </a:extLst>
          </p:cNvPr>
          <p:cNvCxnSpPr>
            <a:cxnSpLocks/>
          </p:cNvCxnSpPr>
          <p:nvPr/>
        </p:nvCxnSpPr>
        <p:spPr>
          <a:xfrm>
            <a:off x="4954691" y="318930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28A7F130-E76F-4739-9F94-755194D5DEEF}"/>
              </a:ext>
            </a:extLst>
          </p:cNvPr>
          <p:cNvCxnSpPr>
            <a:cxnSpLocks/>
          </p:cNvCxnSpPr>
          <p:nvPr/>
        </p:nvCxnSpPr>
        <p:spPr>
          <a:xfrm>
            <a:off x="4332208" y="3198590"/>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532BA72-14D3-4B63-90FA-9AA38D88DCB9}"/>
              </a:ext>
            </a:extLst>
          </p:cNvPr>
          <p:cNvCxnSpPr>
            <a:cxnSpLocks/>
          </p:cNvCxnSpPr>
          <p:nvPr/>
        </p:nvCxnSpPr>
        <p:spPr>
          <a:xfrm flipH="1">
            <a:off x="1496967" y="3579052"/>
            <a:ext cx="156051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4469CCF-6201-4246-A8CE-A3CD73FC1771}"/>
              </a:ext>
            </a:extLst>
          </p:cNvPr>
          <p:cNvCxnSpPr>
            <a:cxnSpLocks/>
          </p:cNvCxnSpPr>
          <p:nvPr/>
        </p:nvCxnSpPr>
        <p:spPr>
          <a:xfrm>
            <a:off x="6824579" y="318979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607517C-1C53-429F-A236-3774567CAB6C}"/>
              </a:ext>
            </a:extLst>
          </p:cNvPr>
          <p:cNvCxnSpPr>
            <a:cxnSpLocks/>
          </p:cNvCxnSpPr>
          <p:nvPr/>
        </p:nvCxnSpPr>
        <p:spPr>
          <a:xfrm flipH="1">
            <a:off x="6824579" y="3560521"/>
            <a:ext cx="1269038" cy="795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89D591D1-558A-4DA2-9BC3-5DC71F3CC1FA}"/>
              </a:ext>
            </a:extLst>
          </p:cNvPr>
          <p:cNvCxnSpPr>
            <a:cxnSpLocks/>
          </p:cNvCxnSpPr>
          <p:nvPr/>
        </p:nvCxnSpPr>
        <p:spPr>
          <a:xfrm flipH="1">
            <a:off x="8092383" y="3189305"/>
            <a:ext cx="644431"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695D632A-DA9F-4002-98DB-515A051F18E5}"/>
              </a:ext>
            </a:extLst>
          </p:cNvPr>
          <p:cNvCxnSpPr>
            <a:cxnSpLocks/>
          </p:cNvCxnSpPr>
          <p:nvPr/>
        </p:nvCxnSpPr>
        <p:spPr>
          <a:xfrm flipH="1">
            <a:off x="8728052" y="356052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0DD9C-82EF-470B-8FD8-D3D4DA7EEA84}"/>
              </a:ext>
            </a:extLst>
          </p:cNvPr>
          <p:cNvCxnSpPr>
            <a:cxnSpLocks/>
          </p:cNvCxnSpPr>
          <p:nvPr/>
        </p:nvCxnSpPr>
        <p:spPr>
          <a:xfrm flipH="1" flipV="1">
            <a:off x="4332209" y="3575661"/>
            <a:ext cx="631542" cy="339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8D91A654-F33D-4866-AE41-33C798212B40}"/>
              </a:ext>
            </a:extLst>
          </p:cNvPr>
          <p:cNvCxnSpPr>
            <a:cxnSpLocks/>
          </p:cNvCxnSpPr>
          <p:nvPr/>
        </p:nvCxnSpPr>
        <p:spPr>
          <a:xfrm>
            <a:off x="8736814" y="316835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E69AC5AA-1567-4889-8028-E4BF4DD2AE6D}"/>
              </a:ext>
            </a:extLst>
          </p:cNvPr>
          <p:cNvCxnSpPr>
            <a:cxnSpLocks/>
          </p:cNvCxnSpPr>
          <p:nvPr/>
        </p:nvCxnSpPr>
        <p:spPr>
          <a:xfrm flipH="1" flipV="1">
            <a:off x="1496968" y="5098202"/>
            <a:ext cx="1888888"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F9C315E-FD92-426A-8835-3AA2D0134434}"/>
              </a:ext>
            </a:extLst>
          </p:cNvPr>
          <p:cNvCxnSpPr>
            <a:cxnSpLocks/>
          </p:cNvCxnSpPr>
          <p:nvPr/>
        </p:nvCxnSpPr>
        <p:spPr>
          <a:xfrm flipH="1">
            <a:off x="8414600" y="4758256"/>
            <a:ext cx="358494" cy="701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8E7B5A41-E98E-49A8-96B0-B2DC38635267}"/>
              </a:ext>
            </a:extLst>
          </p:cNvPr>
          <p:cNvCxnSpPr>
            <a:cxnSpLocks/>
          </p:cNvCxnSpPr>
          <p:nvPr/>
        </p:nvCxnSpPr>
        <p:spPr>
          <a:xfrm flipH="1">
            <a:off x="7124687" y="5080557"/>
            <a:ext cx="1289911"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C257E355-D4AA-498A-B948-02B6187B2C97}"/>
              </a:ext>
            </a:extLst>
          </p:cNvPr>
          <p:cNvCxnSpPr>
            <a:cxnSpLocks/>
          </p:cNvCxnSpPr>
          <p:nvPr/>
        </p:nvCxnSpPr>
        <p:spPr>
          <a:xfrm flipH="1">
            <a:off x="4647981" y="5104737"/>
            <a:ext cx="313633" cy="125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1D6D65E1-6A82-4BC0-B424-653436DD9C7E}"/>
              </a:ext>
            </a:extLst>
          </p:cNvPr>
          <p:cNvCxnSpPr>
            <a:cxnSpLocks/>
          </p:cNvCxnSpPr>
          <p:nvPr/>
        </p:nvCxnSpPr>
        <p:spPr>
          <a:xfrm flipH="1">
            <a:off x="3351186" y="4787079"/>
            <a:ext cx="1307434"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0E526054-8F84-447F-B574-AF39878F8D8B}"/>
              </a:ext>
            </a:extLst>
          </p:cNvPr>
          <p:cNvCxnSpPr>
            <a:cxnSpLocks/>
          </p:cNvCxnSpPr>
          <p:nvPr/>
        </p:nvCxnSpPr>
        <p:spPr>
          <a:xfrm flipH="1">
            <a:off x="4961614" y="4774313"/>
            <a:ext cx="2183605" cy="1276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E091B865-36EA-48B5-87AC-FE7B9F66AF3D}"/>
              </a:ext>
            </a:extLst>
          </p:cNvPr>
          <p:cNvCxnSpPr>
            <a:cxnSpLocks/>
          </p:cNvCxnSpPr>
          <p:nvPr/>
        </p:nvCxnSpPr>
        <p:spPr>
          <a:xfrm flipH="1">
            <a:off x="8737123" y="5064475"/>
            <a:ext cx="936657" cy="92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84E056E1-4BD5-4BE9-A93D-1782DBAC6D21}"/>
              </a:ext>
            </a:extLst>
          </p:cNvPr>
          <p:cNvCxnSpPr>
            <a:cxnSpLocks/>
          </p:cNvCxnSpPr>
          <p:nvPr/>
        </p:nvCxnSpPr>
        <p:spPr>
          <a:xfrm>
            <a:off x="3372145" y="4787079"/>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E334A1D7-5447-4F62-94A8-7336258208AE}"/>
              </a:ext>
            </a:extLst>
          </p:cNvPr>
          <p:cNvCxnSpPr>
            <a:cxnSpLocks/>
          </p:cNvCxnSpPr>
          <p:nvPr/>
        </p:nvCxnSpPr>
        <p:spPr>
          <a:xfrm>
            <a:off x="4970859" y="4765272"/>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7A4CAA5A-98EB-416F-95F2-9EC8292BA606}"/>
              </a:ext>
            </a:extLst>
          </p:cNvPr>
          <p:cNvCxnSpPr>
            <a:cxnSpLocks/>
          </p:cNvCxnSpPr>
          <p:nvPr/>
        </p:nvCxnSpPr>
        <p:spPr>
          <a:xfrm>
            <a:off x="4658620" y="477431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CBED58F9-5C3C-4541-8463-0EDDBA04BFD7}"/>
              </a:ext>
            </a:extLst>
          </p:cNvPr>
          <p:cNvCxnSpPr>
            <a:cxnSpLocks/>
          </p:cNvCxnSpPr>
          <p:nvPr/>
        </p:nvCxnSpPr>
        <p:spPr>
          <a:xfrm>
            <a:off x="7124687" y="4758256"/>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2C02E6-FBAF-4941-9DB9-484AE6B229D9}"/>
              </a:ext>
            </a:extLst>
          </p:cNvPr>
          <p:cNvCxnSpPr>
            <a:cxnSpLocks/>
          </p:cNvCxnSpPr>
          <p:nvPr/>
        </p:nvCxnSpPr>
        <p:spPr>
          <a:xfrm>
            <a:off x="8758914" y="4745947"/>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595427DD-2431-4F49-8B12-94A842BD7A0D}"/>
              </a:ext>
            </a:extLst>
          </p:cNvPr>
          <p:cNvCxnSpPr>
            <a:cxnSpLocks/>
          </p:cNvCxnSpPr>
          <p:nvPr/>
        </p:nvCxnSpPr>
        <p:spPr>
          <a:xfrm>
            <a:off x="8427776" y="4753898"/>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1538FB83-5B8D-454B-9573-1C226F4DE466}"/>
              </a:ext>
            </a:extLst>
          </p:cNvPr>
          <p:cNvCxnSpPr>
            <a:cxnSpLocks/>
          </p:cNvCxnSpPr>
          <p:nvPr/>
        </p:nvCxnSpPr>
        <p:spPr>
          <a:xfrm flipH="1">
            <a:off x="3029390" y="3212384"/>
            <a:ext cx="129281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305C7CE4-2A7C-41D5-B9A2-6B07B30B6CFB}"/>
              </a:ext>
            </a:extLst>
          </p:cNvPr>
          <p:cNvCxnSpPr>
            <a:cxnSpLocks/>
          </p:cNvCxnSpPr>
          <p:nvPr/>
        </p:nvCxnSpPr>
        <p:spPr>
          <a:xfrm flipH="1">
            <a:off x="4928395" y="3205701"/>
            <a:ext cx="189618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769BFDE-C8E7-4CA4-BE28-71436AF412DB}"/>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2B7267A9-9D1F-4BD5-A2F1-66460C14591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DF0F2281-FFFD-4CE3-A5CA-EDCB5B910DCB}"/>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9CDB4774-2E66-4C34-B78E-5E9F12D2AA7E}"/>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B460BE58-6F4A-40C6-AB50-826DB31F5747}"/>
              </a:ext>
            </a:extLst>
          </p:cNvPr>
          <p:cNvCxnSpPr>
            <a:cxnSpLocks/>
          </p:cNvCxnSpPr>
          <p:nvPr/>
        </p:nvCxnSpPr>
        <p:spPr>
          <a:xfrm flipH="1">
            <a:off x="2739426" y="433723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CDE131BB-F4F9-4682-8459-A5FF639ACED9}"/>
              </a:ext>
            </a:extLst>
          </p:cNvPr>
          <p:cNvCxnSpPr>
            <a:cxnSpLocks/>
          </p:cNvCxnSpPr>
          <p:nvPr/>
        </p:nvCxnSpPr>
        <p:spPr>
          <a:xfrm>
            <a:off x="3390788" y="4009005"/>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1C21B06-2A31-44FC-9FF0-C64E56CCEC35}"/>
              </a:ext>
            </a:extLst>
          </p:cNvPr>
          <p:cNvCxnSpPr>
            <a:cxnSpLocks/>
          </p:cNvCxnSpPr>
          <p:nvPr/>
        </p:nvCxnSpPr>
        <p:spPr>
          <a:xfrm flipH="1">
            <a:off x="3369547" y="4004116"/>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99D66DD4-F280-4B4F-9E61-106AD3FA3F02}"/>
              </a:ext>
            </a:extLst>
          </p:cNvPr>
          <p:cNvCxnSpPr>
            <a:cxnSpLocks/>
          </p:cNvCxnSpPr>
          <p:nvPr/>
        </p:nvCxnSpPr>
        <p:spPr>
          <a:xfrm>
            <a:off x="4012958" y="39977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144" name="组合 143">
            <a:extLst>
              <a:ext uri="{FF2B5EF4-FFF2-40B4-BE49-F238E27FC236}">
                <a16:creationId xmlns:a16="http://schemas.microsoft.com/office/drawing/2014/main" id="{F9BA891E-451C-41C5-B9A7-BD1C2DB3559C}"/>
              </a:ext>
            </a:extLst>
          </p:cNvPr>
          <p:cNvGrpSpPr/>
          <p:nvPr/>
        </p:nvGrpSpPr>
        <p:grpSpPr>
          <a:xfrm>
            <a:off x="3998889" y="3990973"/>
            <a:ext cx="1281483" cy="350704"/>
            <a:chOff x="1477370" y="4013163"/>
            <a:chExt cx="1281483" cy="350704"/>
          </a:xfrm>
        </p:grpSpPr>
        <p:cxnSp>
          <p:nvCxnSpPr>
            <p:cNvPr id="145" name="直接连接符 144">
              <a:extLst>
                <a:ext uri="{FF2B5EF4-FFF2-40B4-BE49-F238E27FC236}">
                  <a16:creationId xmlns:a16="http://schemas.microsoft.com/office/drawing/2014/main" id="{BC7A61E9-31F6-42A0-A8F7-D1B35356E183}"/>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8CE09EBC-1307-4D9B-B49D-D60432F4C9A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5CBA7A76-1461-40C7-87A4-11D95B8CDEA6}"/>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9BDA870E-09C9-48B4-850D-1695CC5B938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F0C1052F-CB98-48DD-9384-FC2356DEBA4F}"/>
              </a:ext>
            </a:extLst>
          </p:cNvPr>
          <p:cNvGrpSpPr/>
          <p:nvPr/>
        </p:nvGrpSpPr>
        <p:grpSpPr>
          <a:xfrm>
            <a:off x="5248063" y="3997766"/>
            <a:ext cx="1281483" cy="350704"/>
            <a:chOff x="1477370" y="4013163"/>
            <a:chExt cx="1281483" cy="350704"/>
          </a:xfrm>
        </p:grpSpPr>
        <p:cxnSp>
          <p:nvCxnSpPr>
            <p:cNvPr id="150" name="直接连接符 149">
              <a:extLst>
                <a:ext uri="{FF2B5EF4-FFF2-40B4-BE49-F238E27FC236}">
                  <a16:creationId xmlns:a16="http://schemas.microsoft.com/office/drawing/2014/main" id="{CB764C28-C24A-4919-B9B9-8FB206E3EDA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393E405-1A83-4464-ACCC-F27AF16BFCC5}"/>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37CC0DAA-E0F9-477B-AB50-FA4A222CDAF3}"/>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44819FFD-3E2F-479D-AAD1-5BC8FAB26929}"/>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4" name="组合 153">
            <a:extLst>
              <a:ext uri="{FF2B5EF4-FFF2-40B4-BE49-F238E27FC236}">
                <a16:creationId xmlns:a16="http://schemas.microsoft.com/office/drawing/2014/main" id="{9F53BD38-FB7D-4AB0-BD0C-13B1DDD5F24E}"/>
              </a:ext>
            </a:extLst>
          </p:cNvPr>
          <p:cNvGrpSpPr/>
          <p:nvPr/>
        </p:nvGrpSpPr>
        <p:grpSpPr>
          <a:xfrm>
            <a:off x="6494566" y="3997901"/>
            <a:ext cx="1281483" cy="350704"/>
            <a:chOff x="1477370" y="4013163"/>
            <a:chExt cx="1281483" cy="350704"/>
          </a:xfrm>
        </p:grpSpPr>
        <p:cxnSp>
          <p:nvCxnSpPr>
            <p:cNvPr id="155" name="直接连接符 154">
              <a:extLst>
                <a:ext uri="{FF2B5EF4-FFF2-40B4-BE49-F238E27FC236}">
                  <a16:creationId xmlns:a16="http://schemas.microsoft.com/office/drawing/2014/main" id="{E9E9FF09-223E-4011-A450-0153B0C0364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112D7D6B-9D41-4803-9F06-E6BFEE58DF88}"/>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57A44D25-DB75-4618-A6F5-BF016D164717}"/>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0F03D88E-B947-43DE-95AF-BA6A38370606}"/>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61C31462-8795-44A0-99A2-14CC2D6E0992}"/>
              </a:ext>
            </a:extLst>
          </p:cNvPr>
          <p:cNvGrpSpPr/>
          <p:nvPr/>
        </p:nvGrpSpPr>
        <p:grpSpPr>
          <a:xfrm>
            <a:off x="7767936" y="3982027"/>
            <a:ext cx="1281483" cy="350704"/>
            <a:chOff x="1477370" y="4013163"/>
            <a:chExt cx="1281483" cy="350704"/>
          </a:xfrm>
        </p:grpSpPr>
        <p:cxnSp>
          <p:nvCxnSpPr>
            <p:cNvPr id="160" name="直接连接符 159">
              <a:extLst>
                <a:ext uri="{FF2B5EF4-FFF2-40B4-BE49-F238E27FC236}">
                  <a16:creationId xmlns:a16="http://schemas.microsoft.com/office/drawing/2014/main" id="{FF7FFA53-C4E9-4BF4-A425-06CF051F7FB0}"/>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8F9B8A29-1668-41D7-998F-59723281CFF3}"/>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766181C9-CCFC-4A0F-BD72-70386954FA90}"/>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3" name="直接连接符 162">
              <a:extLst>
                <a:ext uri="{FF2B5EF4-FFF2-40B4-BE49-F238E27FC236}">
                  <a16:creationId xmlns:a16="http://schemas.microsoft.com/office/drawing/2014/main" id="{124FBF81-4D92-4F0A-B008-ACF51953FE5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64" name="直接连接符 163">
            <a:extLst>
              <a:ext uri="{FF2B5EF4-FFF2-40B4-BE49-F238E27FC236}">
                <a16:creationId xmlns:a16="http://schemas.microsoft.com/office/drawing/2014/main" id="{D38DF18D-B899-42F4-8980-DE902A336A92}"/>
              </a:ext>
            </a:extLst>
          </p:cNvPr>
          <p:cNvCxnSpPr>
            <a:cxnSpLocks/>
          </p:cNvCxnSpPr>
          <p:nvPr/>
        </p:nvCxnSpPr>
        <p:spPr>
          <a:xfrm flipH="1">
            <a:off x="9022418" y="431354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5373308F-3E0C-4C13-99E1-E1977F446946}"/>
              </a:ext>
            </a:extLst>
          </p:cNvPr>
          <p:cNvCxnSpPr>
            <a:cxnSpLocks/>
          </p:cNvCxnSpPr>
          <p:nvPr/>
        </p:nvCxnSpPr>
        <p:spPr>
          <a:xfrm flipH="1" flipV="1">
            <a:off x="1477369" y="592218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8AFD42AD-4B8C-426E-A435-6D6BE9F09805}"/>
              </a:ext>
            </a:extLst>
          </p:cNvPr>
          <p:cNvSpPr txBox="1"/>
          <p:nvPr/>
        </p:nvSpPr>
        <p:spPr>
          <a:xfrm>
            <a:off x="889337" y="5442513"/>
            <a:ext cx="745694" cy="461665"/>
          </a:xfrm>
          <a:prstGeom prst="rect">
            <a:avLst/>
          </a:prstGeom>
          <a:noFill/>
        </p:spPr>
        <p:txBody>
          <a:bodyPr wrap="square" rtlCol="0">
            <a:spAutoFit/>
          </a:bodyPr>
          <a:lstStyle/>
          <a:p>
            <a:r>
              <a:rPr lang="en-US" altLang="zh-CN" sz="2400" dirty="0">
                <a:solidFill>
                  <a:srgbClr val="C00000"/>
                </a:solidFill>
              </a:rPr>
              <a:t>Qs</a:t>
            </a:r>
            <a:endParaRPr lang="zh-CN" altLang="en-US" sz="2400" dirty="0">
              <a:solidFill>
                <a:srgbClr val="C00000"/>
              </a:solidFill>
            </a:endParaRPr>
          </a:p>
        </p:txBody>
      </p:sp>
      <p:cxnSp>
        <p:nvCxnSpPr>
          <p:cNvPr id="110" name="直接连接符 109">
            <a:extLst>
              <a:ext uri="{FF2B5EF4-FFF2-40B4-BE49-F238E27FC236}">
                <a16:creationId xmlns:a16="http://schemas.microsoft.com/office/drawing/2014/main" id="{2D21052C-3657-4D95-A2DC-DDD2C9AE76B4}"/>
              </a:ext>
            </a:extLst>
          </p:cNvPr>
          <p:cNvCxnSpPr>
            <a:cxnSpLocks/>
          </p:cNvCxnSpPr>
          <p:nvPr/>
        </p:nvCxnSpPr>
        <p:spPr>
          <a:xfrm flipH="1" flipV="1">
            <a:off x="1484086" y="5814735"/>
            <a:ext cx="2510397"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6D93E865-48F4-4DA3-BD8F-1D7534DD954B}"/>
              </a:ext>
            </a:extLst>
          </p:cNvPr>
          <p:cNvCxnSpPr>
            <a:cxnSpLocks/>
          </p:cNvCxnSpPr>
          <p:nvPr/>
        </p:nvCxnSpPr>
        <p:spPr>
          <a:xfrm flipH="1" flipV="1">
            <a:off x="4022530" y="5535498"/>
            <a:ext cx="3766793" cy="80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AF34733-392A-4EB5-BAC4-1E98573213F8}"/>
              </a:ext>
            </a:extLst>
          </p:cNvPr>
          <p:cNvCxnSpPr>
            <a:cxnSpLocks/>
          </p:cNvCxnSpPr>
          <p:nvPr/>
        </p:nvCxnSpPr>
        <p:spPr>
          <a:xfrm flipH="1">
            <a:off x="7747784" y="5830311"/>
            <a:ext cx="2055435" cy="134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E265B91B-F1C6-4B6E-93F7-5535ECFEFEB5}"/>
              </a:ext>
            </a:extLst>
          </p:cNvPr>
          <p:cNvCxnSpPr>
            <a:cxnSpLocks/>
          </p:cNvCxnSpPr>
          <p:nvPr/>
        </p:nvCxnSpPr>
        <p:spPr>
          <a:xfrm>
            <a:off x="4020909" y="551830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EA0044A0-1235-4BD4-AD9D-C3172C2A1D11}"/>
              </a:ext>
            </a:extLst>
          </p:cNvPr>
          <p:cNvCxnSpPr>
            <a:cxnSpLocks/>
          </p:cNvCxnSpPr>
          <p:nvPr/>
        </p:nvCxnSpPr>
        <p:spPr>
          <a:xfrm>
            <a:off x="7776049" y="5528771"/>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id="{277C71F2-4E1C-4554-8016-8595AAF291E2}"/>
              </a:ext>
            </a:extLst>
          </p:cNvPr>
          <p:cNvCxnSpPr/>
          <p:nvPr/>
        </p:nvCxnSpPr>
        <p:spPr>
          <a:xfrm>
            <a:off x="1496967" y="529600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411C8B3-ABBA-424D-BCAB-CA26B7628C2E}"/>
              </a:ext>
            </a:extLst>
          </p:cNvPr>
          <p:cNvCxnSpPr>
            <a:cxnSpLocks/>
          </p:cNvCxnSpPr>
          <p:nvPr/>
        </p:nvCxnSpPr>
        <p:spPr>
          <a:xfrm>
            <a:off x="4970859" y="2545620"/>
            <a:ext cx="0" cy="377307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5439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115</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 name="组合 2">
            <a:extLst>
              <a:ext uri="{FF2B5EF4-FFF2-40B4-BE49-F238E27FC236}">
                <a16:creationId xmlns:a16="http://schemas.microsoft.com/office/drawing/2014/main" id="{62BAFFEF-BFD7-4AE2-ABA3-93E713B223F8}"/>
              </a:ext>
            </a:extLst>
          </p:cNvPr>
          <p:cNvGrpSpPr/>
          <p:nvPr/>
        </p:nvGrpSpPr>
        <p:grpSpPr>
          <a:xfrm>
            <a:off x="2892333" y="0"/>
            <a:ext cx="6035768" cy="2631306"/>
            <a:chOff x="2690018" y="2073306"/>
            <a:chExt cx="6513221" cy="3168150"/>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3832015"/>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603231"/>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384738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270603"/>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359978"/>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606019"/>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60323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359977"/>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60602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3701877"/>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385442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60427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3848429"/>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27164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36102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60706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60427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36102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60706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370292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333489"/>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601183"/>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102656"/>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4626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4863769"/>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486376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3847384"/>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2991908"/>
              <a:ext cx="1224119" cy="5558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2994407"/>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073306"/>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3334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63641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385532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3701877"/>
              <a:ext cx="157616"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9" name="直接连接符 38">
            <a:extLst>
              <a:ext uri="{FF2B5EF4-FFF2-40B4-BE49-F238E27FC236}">
                <a16:creationId xmlns:a16="http://schemas.microsoft.com/office/drawing/2014/main" id="{C48CBC0A-D9C0-4219-8A16-3CDAF0F2D175}"/>
              </a:ext>
            </a:extLst>
          </p:cNvPr>
          <p:cNvCxnSpPr/>
          <p:nvPr/>
        </p:nvCxnSpPr>
        <p:spPr>
          <a:xfrm>
            <a:off x="1499456" y="301205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6B1152CB-F7EB-43A9-8959-3202E4724EDB}"/>
              </a:ext>
            </a:extLst>
          </p:cNvPr>
          <p:cNvCxnSpPr>
            <a:cxnSpLocks/>
          </p:cNvCxnSpPr>
          <p:nvPr/>
        </p:nvCxnSpPr>
        <p:spPr>
          <a:xfrm flipH="1" flipV="1">
            <a:off x="1490251" y="3681471"/>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C7591AB8-CDEB-4453-9934-4E02AF455CF9}"/>
              </a:ext>
            </a:extLst>
          </p:cNvPr>
          <p:cNvCxnSpPr/>
          <p:nvPr/>
        </p:nvCxnSpPr>
        <p:spPr>
          <a:xfrm>
            <a:off x="1490251" y="380572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BDF7993C-90EB-4CCA-9A02-229C12B8ABB4}"/>
              </a:ext>
            </a:extLst>
          </p:cNvPr>
          <p:cNvCxnSpPr>
            <a:cxnSpLocks/>
          </p:cNvCxnSpPr>
          <p:nvPr/>
        </p:nvCxnSpPr>
        <p:spPr>
          <a:xfrm flipH="1" flipV="1">
            <a:off x="1477369" y="4462233"/>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0A2E014-EDB2-40CB-94B8-966E96DF1B23}"/>
              </a:ext>
            </a:extLst>
          </p:cNvPr>
          <p:cNvCxnSpPr/>
          <p:nvPr/>
        </p:nvCxnSpPr>
        <p:spPr>
          <a:xfrm>
            <a:off x="1488412" y="455028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A477FE-C4B8-4027-A8C3-92C87A1511F7}"/>
              </a:ext>
            </a:extLst>
          </p:cNvPr>
          <p:cNvCxnSpPr>
            <a:cxnSpLocks/>
          </p:cNvCxnSpPr>
          <p:nvPr/>
        </p:nvCxnSpPr>
        <p:spPr>
          <a:xfrm flipH="1" flipV="1">
            <a:off x="1490251" y="5205647"/>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A0C47BD7-387F-4995-A96D-299E1B2DF4AB}"/>
              </a:ext>
            </a:extLst>
          </p:cNvPr>
          <p:cNvSpPr txBox="1"/>
          <p:nvPr/>
        </p:nvSpPr>
        <p:spPr>
          <a:xfrm>
            <a:off x="1062344" y="3189306"/>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64" name="文本框 63">
            <a:extLst>
              <a:ext uri="{FF2B5EF4-FFF2-40B4-BE49-F238E27FC236}">
                <a16:creationId xmlns:a16="http://schemas.microsoft.com/office/drawing/2014/main" id="{9EB15C8F-7258-4750-83DE-E41A4056A076}"/>
              </a:ext>
            </a:extLst>
          </p:cNvPr>
          <p:cNvSpPr txBox="1"/>
          <p:nvPr/>
        </p:nvSpPr>
        <p:spPr>
          <a:xfrm>
            <a:off x="1051301" y="4019513"/>
            <a:ext cx="598151" cy="461665"/>
          </a:xfrm>
          <a:prstGeom prst="rect">
            <a:avLst/>
          </a:prstGeom>
          <a:noFill/>
        </p:spPr>
        <p:txBody>
          <a:bodyPr wrap="square" rtlCol="0">
            <a:spAutoFit/>
          </a:bodyPr>
          <a:lstStyle/>
          <a:p>
            <a:r>
              <a:rPr lang="en-US" altLang="zh-CN" sz="2400" dirty="0">
                <a:solidFill>
                  <a:srgbClr val="00B050"/>
                </a:solidFill>
              </a:rPr>
              <a:t>C</a:t>
            </a:r>
            <a:endParaRPr lang="zh-CN" altLang="en-US" sz="2400" dirty="0">
              <a:solidFill>
                <a:srgbClr val="00B050"/>
              </a:solidFill>
            </a:endParaRPr>
          </a:p>
        </p:txBody>
      </p:sp>
      <p:sp>
        <p:nvSpPr>
          <p:cNvPr id="65" name="文本框 64">
            <a:extLst>
              <a:ext uri="{FF2B5EF4-FFF2-40B4-BE49-F238E27FC236}">
                <a16:creationId xmlns:a16="http://schemas.microsoft.com/office/drawing/2014/main" id="{53DFBA48-ACE5-40D9-B36D-E2940C675CA9}"/>
              </a:ext>
            </a:extLst>
          </p:cNvPr>
          <p:cNvSpPr txBox="1"/>
          <p:nvPr/>
        </p:nvSpPr>
        <p:spPr>
          <a:xfrm>
            <a:off x="902219" y="4725980"/>
            <a:ext cx="745694" cy="461665"/>
          </a:xfrm>
          <a:prstGeom prst="rect">
            <a:avLst/>
          </a:prstGeom>
          <a:noFill/>
        </p:spPr>
        <p:txBody>
          <a:bodyPr wrap="square" rtlCol="0">
            <a:spAutoFit/>
          </a:bodyPr>
          <a:lstStyle/>
          <a:p>
            <a:r>
              <a:rPr lang="en-US" altLang="zh-CN" sz="2400" dirty="0" err="1">
                <a:solidFill>
                  <a:srgbClr val="C00000"/>
                </a:solidFill>
              </a:rPr>
              <a:t>Qm</a:t>
            </a:r>
            <a:endParaRPr lang="zh-CN" altLang="en-US" sz="2400" dirty="0">
              <a:solidFill>
                <a:srgbClr val="C00000"/>
              </a:solidFill>
            </a:endParaRPr>
          </a:p>
        </p:txBody>
      </p:sp>
      <p:cxnSp>
        <p:nvCxnSpPr>
          <p:cNvPr id="93" name="直接连接符 92">
            <a:extLst>
              <a:ext uri="{FF2B5EF4-FFF2-40B4-BE49-F238E27FC236}">
                <a16:creationId xmlns:a16="http://schemas.microsoft.com/office/drawing/2014/main" id="{9462868F-CBC4-45EA-8638-BF6413A439E9}"/>
              </a:ext>
            </a:extLst>
          </p:cNvPr>
          <p:cNvCxnSpPr>
            <a:cxnSpLocks/>
          </p:cNvCxnSpPr>
          <p:nvPr/>
        </p:nvCxnSpPr>
        <p:spPr>
          <a:xfrm>
            <a:off x="3046128" y="3189306"/>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5648F99A-7BD2-413D-9C4F-7E66C42A8187}"/>
              </a:ext>
            </a:extLst>
          </p:cNvPr>
          <p:cNvCxnSpPr>
            <a:cxnSpLocks/>
          </p:cNvCxnSpPr>
          <p:nvPr/>
        </p:nvCxnSpPr>
        <p:spPr>
          <a:xfrm>
            <a:off x="8104626" y="3191832"/>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6ED8E0A0-E212-46BA-9D19-AE24D1D04FD3}"/>
              </a:ext>
            </a:extLst>
          </p:cNvPr>
          <p:cNvCxnSpPr>
            <a:cxnSpLocks/>
          </p:cNvCxnSpPr>
          <p:nvPr/>
        </p:nvCxnSpPr>
        <p:spPr>
          <a:xfrm>
            <a:off x="4954691" y="318930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28A7F130-E76F-4739-9F94-755194D5DEEF}"/>
              </a:ext>
            </a:extLst>
          </p:cNvPr>
          <p:cNvCxnSpPr>
            <a:cxnSpLocks/>
          </p:cNvCxnSpPr>
          <p:nvPr/>
        </p:nvCxnSpPr>
        <p:spPr>
          <a:xfrm>
            <a:off x="4332208" y="3198590"/>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532BA72-14D3-4B63-90FA-9AA38D88DCB9}"/>
              </a:ext>
            </a:extLst>
          </p:cNvPr>
          <p:cNvCxnSpPr>
            <a:cxnSpLocks/>
          </p:cNvCxnSpPr>
          <p:nvPr/>
        </p:nvCxnSpPr>
        <p:spPr>
          <a:xfrm flipH="1">
            <a:off x="1496967" y="3579052"/>
            <a:ext cx="156051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4469CCF-6201-4246-A8CE-A3CD73FC1771}"/>
              </a:ext>
            </a:extLst>
          </p:cNvPr>
          <p:cNvCxnSpPr>
            <a:cxnSpLocks/>
          </p:cNvCxnSpPr>
          <p:nvPr/>
        </p:nvCxnSpPr>
        <p:spPr>
          <a:xfrm>
            <a:off x="6824579" y="318979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607517C-1C53-429F-A236-3774567CAB6C}"/>
              </a:ext>
            </a:extLst>
          </p:cNvPr>
          <p:cNvCxnSpPr>
            <a:cxnSpLocks/>
          </p:cNvCxnSpPr>
          <p:nvPr/>
        </p:nvCxnSpPr>
        <p:spPr>
          <a:xfrm flipH="1">
            <a:off x="6824579" y="3560521"/>
            <a:ext cx="1269038" cy="795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89D591D1-558A-4DA2-9BC3-5DC71F3CC1FA}"/>
              </a:ext>
            </a:extLst>
          </p:cNvPr>
          <p:cNvCxnSpPr>
            <a:cxnSpLocks/>
          </p:cNvCxnSpPr>
          <p:nvPr/>
        </p:nvCxnSpPr>
        <p:spPr>
          <a:xfrm flipH="1">
            <a:off x="8092383" y="3189305"/>
            <a:ext cx="644431"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695D632A-DA9F-4002-98DB-515A051F18E5}"/>
              </a:ext>
            </a:extLst>
          </p:cNvPr>
          <p:cNvCxnSpPr>
            <a:cxnSpLocks/>
          </p:cNvCxnSpPr>
          <p:nvPr/>
        </p:nvCxnSpPr>
        <p:spPr>
          <a:xfrm flipH="1">
            <a:off x="8728052" y="356052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0DD9C-82EF-470B-8FD8-D3D4DA7EEA84}"/>
              </a:ext>
            </a:extLst>
          </p:cNvPr>
          <p:cNvCxnSpPr>
            <a:cxnSpLocks/>
          </p:cNvCxnSpPr>
          <p:nvPr/>
        </p:nvCxnSpPr>
        <p:spPr>
          <a:xfrm flipH="1" flipV="1">
            <a:off x="4332209" y="3575661"/>
            <a:ext cx="631542" cy="339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8D91A654-F33D-4866-AE41-33C798212B40}"/>
              </a:ext>
            </a:extLst>
          </p:cNvPr>
          <p:cNvCxnSpPr>
            <a:cxnSpLocks/>
          </p:cNvCxnSpPr>
          <p:nvPr/>
        </p:nvCxnSpPr>
        <p:spPr>
          <a:xfrm>
            <a:off x="8736814" y="316835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E69AC5AA-1567-4889-8028-E4BF4DD2AE6D}"/>
              </a:ext>
            </a:extLst>
          </p:cNvPr>
          <p:cNvCxnSpPr>
            <a:cxnSpLocks/>
          </p:cNvCxnSpPr>
          <p:nvPr/>
        </p:nvCxnSpPr>
        <p:spPr>
          <a:xfrm flipH="1" flipV="1">
            <a:off x="1496968" y="5098202"/>
            <a:ext cx="1888888"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F9C315E-FD92-426A-8835-3AA2D0134434}"/>
              </a:ext>
            </a:extLst>
          </p:cNvPr>
          <p:cNvCxnSpPr>
            <a:cxnSpLocks/>
          </p:cNvCxnSpPr>
          <p:nvPr/>
        </p:nvCxnSpPr>
        <p:spPr>
          <a:xfrm flipH="1">
            <a:off x="8414600" y="4758256"/>
            <a:ext cx="358494" cy="701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8E7B5A41-E98E-49A8-96B0-B2DC38635267}"/>
              </a:ext>
            </a:extLst>
          </p:cNvPr>
          <p:cNvCxnSpPr>
            <a:cxnSpLocks/>
          </p:cNvCxnSpPr>
          <p:nvPr/>
        </p:nvCxnSpPr>
        <p:spPr>
          <a:xfrm flipH="1">
            <a:off x="7124687" y="5080557"/>
            <a:ext cx="1289911"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C257E355-D4AA-498A-B948-02B6187B2C97}"/>
              </a:ext>
            </a:extLst>
          </p:cNvPr>
          <p:cNvCxnSpPr>
            <a:cxnSpLocks/>
          </p:cNvCxnSpPr>
          <p:nvPr/>
        </p:nvCxnSpPr>
        <p:spPr>
          <a:xfrm flipH="1">
            <a:off x="4647981" y="5104737"/>
            <a:ext cx="313633" cy="125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1D6D65E1-6A82-4BC0-B424-653436DD9C7E}"/>
              </a:ext>
            </a:extLst>
          </p:cNvPr>
          <p:cNvCxnSpPr>
            <a:cxnSpLocks/>
          </p:cNvCxnSpPr>
          <p:nvPr/>
        </p:nvCxnSpPr>
        <p:spPr>
          <a:xfrm flipH="1">
            <a:off x="3351186" y="4787079"/>
            <a:ext cx="1307434"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0E526054-8F84-447F-B574-AF39878F8D8B}"/>
              </a:ext>
            </a:extLst>
          </p:cNvPr>
          <p:cNvCxnSpPr>
            <a:cxnSpLocks/>
          </p:cNvCxnSpPr>
          <p:nvPr/>
        </p:nvCxnSpPr>
        <p:spPr>
          <a:xfrm flipH="1">
            <a:off x="4961614" y="4774313"/>
            <a:ext cx="2183605" cy="1276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E091B865-36EA-48B5-87AC-FE7B9F66AF3D}"/>
              </a:ext>
            </a:extLst>
          </p:cNvPr>
          <p:cNvCxnSpPr>
            <a:cxnSpLocks/>
          </p:cNvCxnSpPr>
          <p:nvPr/>
        </p:nvCxnSpPr>
        <p:spPr>
          <a:xfrm flipH="1">
            <a:off x="8737123" y="5064475"/>
            <a:ext cx="936657" cy="92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84E056E1-4BD5-4BE9-A93D-1782DBAC6D21}"/>
              </a:ext>
            </a:extLst>
          </p:cNvPr>
          <p:cNvCxnSpPr>
            <a:cxnSpLocks/>
          </p:cNvCxnSpPr>
          <p:nvPr/>
        </p:nvCxnSpPr>
        <p:spPr>
          <a:xfrm>
            <a:off x="3372145" y="4787079"/>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E334A1D7-5447-4F62-94A8-7336258208AE}"/>
              </a:ext>
            </a:extLst>
          </p:cNvPr>
          <p:cNvCxnSpPr>
            <a:cxnSpLocks/>
          </p:cNvCxnSpPr>
          <p:nvPr/>
        </p:nvCxnSpPr>
        <p:spPr>
          <a:xfrm>
            <a:off x="4970859" y="4765272"/>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7A4CAA5A-98EB-416F-95F2-9EC8292BA606}"/>
              </a:ext>
            </a:extLst>
          </p:cNvPr>
          <p:cNvCxnSpPr>
            <a:cxnSpLocks/>
          </p:cNvCxnSpPr>
          <p:nvPr/>
        </p:nvCxnSpPr>
        <p:spPr>
          <a:xfrm>
            <a:off x="4658620" y="477431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CBED58F9-5C3C-4541-8463-0EDDBA04BFD7}"/>
              </a:ext>
            </a:extLst>
          </p:cNvPr>
          <p:cNvCxnSpPr>
            <a:cxnSpLocks/>
          </p:cNvCxnSpPr>
          <p:nvPr/>
        </p:nvCxnSpPr>
        <p:spPr>
          <a:xfrm>
            <a:off x="7124687" y="4758256"/>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2C02E6-FBAF-4941-9DB9-484AE6B229D9}"/>
              </a:ext>
            </a:extLst>
          </p:cNvPr>
          <p:cNvCxnSpPr>
            <a:cxnSpLocks/>
          </p:cNvCxnSpPr>
          <p:nvPr/>
        </p:nvCxnSpPr>
        <p:spPr>
          <a:xfrm>
            <a:off x="8758914" y="4745947"/>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595427DD-2431-4F49-8B12-94A842BD7A0D}"/>
              </a:ext>
            </a:extLst>
          </p:cNvPr>
          <p:cNvCxnSpPr>
            <a:cxnSpLocks/>
          </p:cNvCxnSpPr>
          <p:nvPr/>
        </p:nvCxnSpPr>
        <p:spPr>
          <a:xfrm>
            <a:off x="8427776" y="4753898"/>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1538FB83-5B8D-454B-9573-1C226F4DE466}"/>
              </a:ext>
            </a:extLst>
          </p:cNvPr>
          <p:cNvCxnSpPr>
            <a:cxnSpLocks/>
          </p:cNvCxnSpPr>
          <p:nvPr/>
        </p:nvCxnSpPr>
        <p:spPr>
          <a:xfrm flipH="1">
            <a:off x="3029390" y="3212384"/>
            <a:ext cx="129281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305C7CE4-2A7C-41D5-B9A2-6B07B30B6CFB}"/>
              </a:ext>
            </a:extLst>
          </p:cNvPr>
          <p:cNvCxnSpPr>
            <a:cxnSpLocks/>
          </p:cNvCxnSpPr>
          <p:nvPr/>
        </p:nvCxnSpPr>
        <p:spPr>
          <a:xfrm flipH="1">
            <a:off x="4928395" y="3205701"/>
            <a:ext cx="189618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769BFDE-C8E7-4CA4-BE28-71436AF412DB}"/>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2B7267A9-9D1F-4BD5-A2F1-66460C14591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DF0F2281-FFFD-4CE3-A5CA-EDCB5B910DCB}"/>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9CDB4774-2E66-4C34-B78E-5E9F12D2AA7E}"/>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B460BE58-6F4A-40C6-AB50-826DB31F5747}"/>
              </a:ext>
            </a:extLst>
          </p:cNvPr>
          <p:cNvCxnSpPr>
            <a:cxnSpLocks/>
          </p:cNvCxnSpPr>
          <p:nvPr/>
        </p:nvCxnSpPr>
        <p:spPr>
          <a:xfrm flipH="1">
            <a:off x="2739426" y="433723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CDE131BB-F4F9-4682-8459-A5FF639ACED9}"/>
              </a:ext>
            </a:extLst>
          </p:cNvPr>
          <p:cNvCxnSpPr>
            <a:cxnSpLocks/>
          </p:cNvCxnSpPr>
          <p:nvPr/>
        </p:nvCxnSpPr>
        <p:spPr>
          <a:xfrm>
            <a:off x="3390788" y="4009005"/>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1C21B06-2A31-44FC-9FF0-C64E56CCEC35}"/>
              </a:ext>
            </a:extLst>
          </p:cNvPr>
          <p:cNvCxnSpPr>
            <a:cxnSpLocks/>
          </p:cNvCxnSpPr>
          <p:nvPr/>
        </p:nvCxnSpPr>
        <p:spPr>
          <a:xfrm flipH="1">
            <a:off x="3369547" y="4004116"/>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99D66DD4-F280-4B4F-9E61-106AD3FA3F02}"/>
              </a:ext>
            </a:extLst>
          </p:cNvPr>
          <p:cNvCxnSpPr>
            <a:cxnSpLocks/>
          </p:cNvCxnSpPr>
          <p:nvPr/>
        </p:nvCxnSpPr>
        <p:spPr>
          <a:xfrm>
            <a:off x="4012958" y="39977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144" name="组合 143">
            <a:extLst>
              <a:ext uri="{FF2B5EF4-FFF2-40B4-BE49-F238E27FC236}">
                <a16:creationId xmlns:a16="http://schemas.microsoft.com/office/drawing/2014/main" id="{F9BA891E-451C-41C5-B9A7-BD1C2DB3559C}"/>
              </a:ext>
            </a:extLst>
          </p:cNvPr>
          <p:cNvGrpSpPr/>
          <p:nvPr/>
        </p:nvGrpSpPr>
        <p:grpSpPr>
          <a:xfrm>
            <a:off x="3998889" y="3990973"/>
            <a:ext cx="1281483" cy="350704"/>
            <a:chOff x="1477370" y="4013163"/>
            <a:chExt cx="1281483" cy="350704"/>
          </a:xfrm>
        </p:grpSpPr>
        <p:cxnSp>
          <p:nvCxnSpPr>
            <p:cNvPr id="145" name="直接连接符 144">
              <a:extLst>
                <a:ext uri="{FF2B5EF4-FFF2-40B4-BE49-F238E27FC236}">
                  <a16:creationId xmlns:a16="http://schemas.microsoft.com/office/drawing/2014/main" id="{BC7A61E9-31F6-42A0-A8F7-D1B35356E183}"/>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8CE09EBC-1307-4D9B-B49D-D60432F4C9A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5CBA7A76-1461-40C7-87A4-11D95B8CDEA6}"/>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9BDA870E-09C9-48B4-850D-1695CC5B938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F0C1052F-CB98-48DD-9384-FC2356DEBA4F}"/>
              </a:ext>
            </a:extLst>
          </p:cNvPr>
          <p:cNvGrpSpPr/>
          <p:nvPr/>
        </p:nvGrpSpPr>
        <p:grpSpPr>
          <a:xfrm>
            <a:off x="5248063" y="3997766"/>
            <a:ext cx="1281483" cy="350704"/>
            <a:chOff x="1477370" y="4013163"/>
            <a:chExt cx="1281483" cy="350704"/>
          </a:xfrm>
        </p:grpSpPr>
        <p:cxnSp>
          <p:nvCxnSpPr>
            <p:cNvPr id="150" name="直接连接符 149">
              <a:extLst>
                <a:ext uri="{FF2B5EF4-FFF2-40B4-BE49-F238E27FC236}">
                  <a16:creationId xmlns:a16="http://schemas.microsoft.com/office/drawing/2014/main" id="{CB764C28-C24A-4919-B9B9-8FB206E3EDA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393E405-1A83-4464-ACCC-F27AF16BFCC5}"/>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37CC0DAA-E0F9-477B-AB50-FA4A222CDAF3}"/>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44819FFD-3E2F-479D-AAD1-5BC8FAB26929}"/>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4" name="组合 153">
            <a:extLst>
              <a:ext uri="{FF2B5EF4-FFF2-40B4-BE49-F238E27FC236}">
                <a16:creationId xmlns:a16="http://schemas.microsoft.com/office/drawing/2014/main" id="{9F53BD38-FB7D-4AB0-BD0C-13B1DDD5F24E}"/>
              </a:ext>
            </a:extLst>
          </p:cNvPr>
          <p:cNvGrpSpPr/>
          <p:nvPr/>
        </p:nvGrpSpPr>
        <p:grpSpPr>
          <a:xfrm>
            <a:off x="6494566" y="3997901"/>
            <a:ext cx="1281483" cy="350704"/>
            <a:chOff x="1477370" y="4013163"/>
            <a:chExt cx="1281483" cy="350704"/>
          </a:xfrm>
        </p:grpSpPr>
        <p:cxnSp>
          <p:nvCxnSpPr>
            <p:cNvPr id="155" name="直接连接符 154">
              <a:extLst>
                <a:ext uri="{FF2B5EF4-FFF2-40B4-BE49-F238E27FC236}">
                  <a16:creationId xmlns:a16="http://schemas.microsoft.com/office/drawing/2014/main" id="{E9E9FF09-223E-4011-A450-0153B0C0364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112D7D6B-9D41-4803-9F06-E6BFEE58DF88}"/>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57A44D25-DB75-4618-A6F5-BF016D164717}"/>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0F03D88E-B947-43DE-95AF-BA6A38370606}"/>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61C31462-8795-44A0-99A2-14CC2D6E0992}"/>
              </a:ext>
            </a:extLst>
          </p:cNvPr>
          <p:cNvGrpSpPr/>
          <p:nvPr/>
        </p:nvGrpSpPr>
        <p:grpSpPr>
          <a:xfrm>
            <a:off x="7767936" y="3982027"/>
            <a:ext cx="1281483" cy="350704"/>
            <a:chOff x="1477370" y="4013163"/>
            <a:chExt cx="1281483" cy="350704"/>
          </a:xfrm>
        </p:grpSpPr>
        <p:cxnSp>
          <p:nvCxnSpPr>
            <p:cNvPr id="160" name="直接连接符 159">
              <a:extLst>
                <a:ext uri="{FF2B5EF4-FFF2-40B4-BE49-F238E27FC236}">
                  <a16:creationId xmlns:a16="http://schemas.microsoft.com/office/drawing/2014/main" id="{FF7FFA53-C4E9-4BF4-A425-06CF051F7FB0}"/>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8F9B8A29-1668-41D7-998F-59723281CFF3}"/>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766181C9-CCFC-4A0F-BD72-70386954FA90}"/>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3" name="直接连接符 162">
              <a:extLst>
                <a:ext uri="{FF2B5EF4-FFF2-40B4-BE49-F238E27FC236}">
                  <a16:creationId xmlns:a16="http://schemas.microsoft.com/office/drawing/2014/main" id="{124FBF81-4D92-4F0A-B008-ACF51953FE5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64" name="直接连接符 163">
            <a:extLst>
              <a:ext uri="{FF2B5EF4-FFF2-40B4-BE49-F238E27FC236}">
                <a16:creationId xmlns:a16="http://schemas.microsoft.com/office/drawing/2014/main" id="{D38DF18D-B899-42F4-8980-DE902A336A92}"/>
              </a:ext>
            </a:extLst>
          </p:cNvPr>
          <p:cNvCxnSpPr>
            <a:cxnSpLocks/>
          </p:cNvCxnSpPr>
          <p:nvPr/>
        </p:nvCxnSpPr>
        <p:spPr>
          <a:xfrm flipH="1">
            <a:off x="9022418" y="431354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5373308F-3E0C-4C13-99E1-E1977F446946}"/>
              </a:ext>
            </a:extLst>
          </p:cNvPr>
          <p:cNvCxnSpPr>
            <a:cxnSpLocks/>
          </p:cNvCxnSpPr>
          <p:nvPr/>
        </p:nvCxnSpPr>
        <p:spPr>
          <a:xfrm flipH="1" flipV="1">
            <a:off x="1477369" y="592218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8AFD42AD-4B8C-426E-A435-6D6BE9F09805}"/>
              </a:ext>
            </a:extLst>
          </p:cNvPr>
          <p:cNvSpPr txBox="1"/>
          <p:nvPr/>
        </p:nvSpPr>
        <p:spPr>
          <a:xfrm>
            <a:off x="889337" y="5442513"/>
            <a:ext cx="745694" cy="461665"/>
          </a:xfrm>
          <a:prstGeom prst="rect">
            <a:avLst/>
          </a:prstGeom>
          <a:noFill/>
        </p:spPr>
        <p:txBody>
          <a:bodyPr wrap="square" rtlCol="0">
            <a:spAutoFit/>
          </a:bodyPr>
          <a:lstStyle/>
          <a:p>
            <a:r>
              <a:rPr lang="en-US" altLang="zh-CN" sz="2400" dirty="0">
                <a:solidFill>
                  <a:srgbClr val="C00000"/>
                </a:solidFill>
              </a:rPr>
              <a:t>Qs</a:t>
            </a:r>
            <a:endParaRPr lang="zh-CN" altLang="en-US" sz="2400" dirty="0">
              <a:solidFill>
                <a:srgbClr val="C00000"/>
              </a:solidFill>
            </a:endParaRPr>
          </a:p>
        </p:txBody>
      </p:sp>
      <p:cxnSp>
        <p:nvCxnSpPr>
          <p:cNvPr id="110" name="直接连接符 109">
            <a:extLst>
              <a:ext uri="{FF2B5EF4-FFF2-40B4-BE49-F238E27FC236}">
                <a16:creationId xmlns:a16="http://schemas.microsoft.com/office/drawing/2014/main" id="{2D21052C-3657-4D95-A2DC-DDD2C9AE76B4}"/>
              </a:ext>
            </a:extLst>
          </p:cNvPr>
          <p:cNvCxnSpPr>
            <a:cxnSpLocks/>
          </p:cNvCxnSpPr>
          <p:nvPr/>
        </p:nvCxnSpPr>
        <p:spPr>
          <a:xfrm flipH="1" flipV="1">
            <a:off x="1484086" y="5814735"/>
            <a:ext cx="2510397"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6D93E865-48F4-4DA3-BD8F-1D7534DD954B}"/>
              </a:ext>
            </a:extLst>
          </p:cNvPr>
          <p:cNvCxnSpPr>
            <a:cxnSpLocks/>
          </p:cNvCxnSpPr>
          <p:nvPr/>
        </p:nvCxnSpPr>
        <p:spPr>
          <a:xfrm flipH="1" flipV="1">
            <a:off x="4022530" y="5535498"/>
            <a:ext cx="3766793" cy="80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AF34733-392A-4EB5-BAC4-1E98573213F8}"/>
              </a:ext>
            </a:extLst>
          </p:cNvPr>
          <p:cNvCxnSpPr>
            <a:cxnSpLocks/>
          </p:cNvCxnSpPr>
          <p:nvPr/>
        </p:nvCxnSpPr>
        <p:spPr>
          <a:xfrm flipH="1">
            <a:off x="7747784" y="5830311"/>
            <a:ext cx="2055435" cy="134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E265B91B-F1C6-4B6E-93F7-5535ECFEFEB5}"/>
              </a:ext>
            </a:extLst>
          </p:cNvPr>
          <p:cNvCxnSpPr>
            <a:cxnSpLocks/>
          </p:cNvCxnSpPr>
          <p:nvPr/>
        </p:nvCxnSpPr>
        <p:spPr>
          <a:xfrm>
            <a:off x="4020909" y="551830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EA0044A0-1235-4BD4-AD9D-C3172C2A1D11}"/>
              </a:ext>
            </a:extLst>
          </p:cNvPr>
          <p:cNvCxnSpPr>
            <a:cxnSpLocks/>
          </p:cNvCxnSpPr>
          <p:nvPr/>
        </p:nvCxnSpPr>
        <p:spPr>
          <a:xfrm>
            <a:off x="7776049" y="5528771"/>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id="{277C71F2-4E1C-4554-8016-8595AAF291E2}"/>
              </a:ext>
            </a:extLst>
          </p:cNvPr>
          <p:cNvCxnSpPr/>
          <p:nvPr/>
        </p:nvCxnSpPr>
        <p:spPr>
          <a:xfrm>
            <a:off x="1496967" y="529600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411C8B3-ABBA-424D-BCAB-CA26B7628C2E}"/>
              </a:ext>
            </a:extLst>
          </p:cNvPr>
          <p:cNvCxnSpPr>
            <a:cxnSpLocks/>
          </p:cNvCxnSpPr>
          <p:nvPr/>
        </p:nvCxnSpPr>
        <p:spPr>
          <a:xfrm>
            <a:off x="7789323" y="2477331"/>
            <a:ext cx="0" cy="377307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37415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116</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 name="组合 2">
            <a:extLst>
              <a:ext uri="{FF2B5EF4-FFF2-40B4-BE49-F238E27FC236}">
                <a16:creationId xmlns:a16="http://schemas.microsoft.com/office/drawing/2014/main" id="{62BAFFEF-BFD7-4AE2-ABA3-93E713B223F8}"/>
              </a:ext>
            </a:extLst>
          </p:cNvPr>
          <p:cNvGrpSpPr/>
          <p:nvPr/>
        </p:nvGrpSpPr>
        <p:grpSpPr>
          <a:xfrm>
            <a:off x="2892333" y="0"/>
            <a:ext cx="6035768" cy="2631306"/>
            <a:chOff x="2690018" y="2073306"/>
            <a:chExt cx="6513221" cy="3168150"/>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3832015"/>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603231"/>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384738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270603"/>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359978"/>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606019"/>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60323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359977"/>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60602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3701877"/>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385442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60427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3848429"/>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27164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36102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60706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60427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36102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60706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370292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333489"/>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601183"/>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102656"/>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4626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4863769"/>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486376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3847384"/>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2991908"/>
              <a:ext cx="1224119" cy="5558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2994407"/>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073306"/>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3334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63641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385532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3701877"/>
              <a:ext cx="157616"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9" name="直接连接符 38">
            <a:extLst>
              <a:ext uri="{FF2B5EF4-FFF2-40B4-BE49-F238E27FC236}">
                <a16:creationId xmlns:a16="http://schemas.microsoft.com/office/drawing/2014/main" id="{C48CBC0A-D9C0-4219-8A16-3CDAF0F2D175}"/>
              </a:ext>
            </a:extLst>
          </p:cNvPr>
          <p:cNvCxnSpPr/>
          <p:nvPr/>
        </p:nvCxnSpPr>
        <p:spPr>
          <a:xfrm>
            <a:off x="1499456" y="301205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6B1152CB-F7EB-43A9-8959-3202E4724EDB}"/>
              </a:ext>
            </a:extLst>
          </p:cNvPr>
          <p:cNvCxnSpPr>
            <a:cxnSpLocks/>
          </p:cNvCxnSpPr>
          <p:nvPr/>
        </p:nvCxnSpPr>
        <p:spPr>
          <a:xfrm flipH="1" flipV="1">
            <a:off x="1490251" y="3681471"/>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C7591AB8-CDEB-4453-9934-4E02AF455CF9}"/>
              </a:ext>
            </a:extLst>
          </p:cNvPr>
          <p:cNvCxnSpPr/>
          <p:nvPr/>
        </p:nvCxnSpPr>
        <p:spPr>
          <a:xfrm>
            <a:off x="1490251" y="380572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BDF7993C-90EB-4CCA-9A02-229C12B8ABB4}"/>
              </a:ext>
            </a:extLst>
          </p:cNvPr>
          <p:cNvCxnSpPr>
            <a:cxnSpLocks/>
          </p:cNvCxnSpPr>
          <p:nvPr/>
        </p:nvCxnSpPr>
        <p:spPr>
          <a:xfrm flipH="1" flipV="1">
            <a:off x="1477369" y="4462233"/>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0A2E014-EDB2-40CB-94B8-966E96DF1B23}"/>
              </a:ext>
            </a:extLst>
          </p:cNvPr>
          <p:cNvCxnSpPr/>
          <p:nvPr/>
        </p:nvCxnSpPr>
        <p:spPr>
          <a:xfrm>
            <a:off x="1488412" y="455028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A477FE-C4B8-4027-A8C3-92C87A1511F7}"/>
              </a:ext>
            </a:extLst>
          </p:cNvPr>
          <p:cNvCxnSpPr>
            <a:cxnSpLocks/>
          </p:cNvCxnSpPr>
          <p:nvPr/>
        </p:nvCxnSpPr>
        <p:spPr>
          <a:xfrm flipH="1" flipV="1">
            <a:off x="1490251" y="5205647"/>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A0C47BD7-387F-4995-A96D-299E1B2DF4AB}"/>
              </a:ext>
            </a:extLst>
          </p:cNvPr>
          <p:cNvSpPr txBox="1"/>
          <p:nvPr/>
        </p:nvSpPr>
        <p:spPr>
          <a:xfrm>
            <a:off x="1062344" y="3189306"/>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64" name="文本框 63">
            <a:extLst>
              <a:ext uri="{FF2B5EF4-FFF2-40B4-BE49-F238E27FC236}">
                <a16:creationId xmlns:a16="http://schemas.microsoft.com/office/drawing/2014/main" id="{9EB15C8F-7258-4750-83DE-E41A4056A076}"/>
              </a:ext>
            </a:extLst>
          </p:cNvPr>
          <p:cNvSpPr txBox="1"/>
          <p:nvPr/>
        </p:nvSpPr>
        <p:spPr>
          <a:xfrm>
            <a:off x="1051301" y="4019513"/>
            <a:ext cx="598151" cy="461665"/>
          </a:xfrm>
          <a:prstGeom prst="rect">
            <a:avLst/>
          </a:prstGeom>
          <a:noFill/>
        </p:spPr>
        <p:txBody>
          <a:bodyPr wrap="square" rtlCol="0">
            <a:spAutoFit/>
          </a:bodyPr>
          <a:lstStyle/>
          <a:p>
            <a:r>
              <a:rPr lang="en-US" altLang="zh-CN" sz="2400" dirty="0">
                <a:solidFill>
                  <a:srgbClr val="00B050"/>
                </a:solidFill>
              </a:rPr>
              <a:t>C</a:t>
            </a:r>
            <a:endParaRPr lang="zh-CN" altLang="en-US" sz="2400" dirty="0">
              <a:solidFill>
                <a:srgbClr val="00B050"/>
              </a:solidFill>
            </a:endParaRPr>
          </a:p>
        </p:txBody>
      </p:sp>
      <p:sp>
        <p:nvSpPr>
          <p:cNvPr id="65" name="文本框 64">
            <a:extLst>
              <a:ext uri="{FF2B5EF4-FFF2-40B4-BE49-F238E27FC236}">
                <a16:creationId xmlns:a16="http://schemas.microsoft.com/office/drawing/2014/main" id="{53DFBA48-ACE5-40D9-B36D-E2940C675CA9}"/>
              </a:ext>
            </a:extLst>
          </p:cNvPr>
          <p:cNvSpPr txBox="1"/>
          <p:nvPr/>
        </p:nvSpPr>
        <p:spPr>
          <a:xfrm>
            <a:off x="902219" y="4725980"/>
            <a:ext cx="745694" cy="461665"/>
          </a:xfrm>
          <a:prstGeom prst="rect">
            <a:avLst/>
          </a:prstGeom>
          <a:noFill/>
        </p:spPr>
        <p:txBody>
          <a:bodyPr wrap="square" rtlCol="0">
            <a:spAutoFit/>
          </a:bodyPr>
          <a:lstStyle/>
          <a:p>
            <a:r>
              <a:rPr lang="en-US" altLang="zh-CN" sz="2400" dirty="0" err="1">
                <a:solidFill>
                  <a:srgbClr val="C00000"/>
                </a:solidFill>
              </a:rPr>
              <a:t>Qm</a:t>
            </a:r>
            <a:endParaRPr lang="zh-CN" altLang="en-US" sz="2400" dirty="0">
              <a:solidFill>
                <a:srgbClr val="C00000"/>
              </a:solidFill>
            </a:endParaRPr>
          </a:p>
        </p:txBody>
      </p:sp>
      <p:cxnSp>
        <p:nvCxnSpPr>
          <p:cNvPr id="93" name="直接连接符 92">
            <a:extLst>
              <a:ext uri="{FF2B5EF4-FFF2-40B4-BE49-F238E27FC236}">
                <a16:creationId xmlns:a16="http://schemas.microsoft.com/office/drawing/2014/main" id="{9462868F-CBC4-45EA-8638-BF6413A439E9}"/>
              </a:ext>
            </a:extLst>
          </p:cNvPr>
          <p:cNvCxnSpPr>
            <a:cxnSpLocks/>
          </p:cNvCxnSpPr>
          <p:nvPr/>
        </p:nvCxnSpPr>
        <p:spPr>
          <a:xfrm>
            <a:off x="3046128" y="3189306"/>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5648F99A-7BD2-413D-9C4F-7E66C42A8187}"/>
              </a:ext>
            </a:extLst>
          </p:cNvPr>
          <p:cNvCxnSpPr>
            <a:cxnSpLocks/>
          </p:cNvCxnSpPr>
          <p:nvPr/>
        </p:nvCxnSpPr>
        <p:spPr>
          <a:xfrm>
            <a:off x="8104626" y="3191832"/>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6ED8E0A0-E212-46BA-9D19-AE24D1D04FD3}"/>
              </a:ext>
            </a:extLst>
          </p:cNvPr>
          <p:cNvCxnSpPr>
            <a:cxnSpLocks/>
          </p:cNvCxnSpPr>
          <p:nvPr/>
        </p:nvCxnSpPr>
        <p:spPr>
          <a:xfrm>
            <a:off x="4954691" y="318930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28A7F130-E76F-4739-9F94-755194D5DEEF}"/>
              </a:ext>
            </a:extLst>
          </p:cNvPr>
          <p:cNvCxnSpPr>
            <a:cxnSpLocks/>
          </p:cNvCxnSpPr>
          <p:nvPr/>
        </p:nvCxnSpPr>
        <p:spPr>
          <a:xfrm>
            <a:off x="4332208" y="3198590"/>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532BA72-14D3-4B63-90FA-9AA38D88DCB9}"/>
              </a:ext>
            </a:extLst>
          </p:cNvPr>
          <p:cNvCxnSpPr>
            <a:cxnSpLocks/>
          </p:cNvCxnSpPr>
          <p:nvPr/>
        </p:nvCxnSpPr>
        <p:spPr>
          <a:xfrm flipH="1">
            <a:off x="1496967" y="3579052"/>
            <a:ext cx="156051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4469CCF-6201-4246-A8CE-A3CD73FC1771}"/>
              </a:ext>
            </a:extLst>
          </p:cNvPr>
          <p:cNvCxnSpPr>
            <a:cxnSpLocks/>
          </p:cNvCxnSpPr>
          <p:nvPr/>
        </p:nvCxnSpPr>
        <p:spPr>
          <a:xfrm>
            <a:off x="6824579" y="318979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607517C-1C53-429F-A236-3774567CAB6C}"/>
              </a:ext>
            </a:extLst>
          </p:cNvPr>
          <p:cNvCxnSpPr>
            <a:cxnSpLocks/>
          </p:cNvCxnSpPr>
          <p:nvPr/>
        </p:nvCxnSpPr>
        <p:spPr>
          <a:xfrm flipH="1">
            <a:off x="6824579" y="3560521"/>
            <a:ext cx="1269038" cy="795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89D591D1-558A-4DA2-9BC3-5DC71F3CC1FA}"/>
              </a:ext>
            </a:extLst>
          </p:cNvPr>
          <p:cNvCxnSpPr>
            <a:cxnSpLocks/>
          </p:cNvCxnSpPr>
          <p:nvPr/>
        </p:nvCxnSpPr>
        <p:spPr>
          <a:xfrm flipH="1">
            <a:off x="8092383" y="3189305"/>
            <a:ext cx="644431"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695D632A-DA9F-4002-98DB-515A051F18E5}"/>
              </a:ext>
            </a:extLst>
          </p:cNvPr>
          <p:cNvCxnSpPr>
            <a:cxnSpLocks/>
          </p:cNvCxnSpPr>
          <p:nvPr/>
        </p:nvCxnSpPr>
        <p:spPr>
          <a:xfrm flipH="1">
            <a:off x="8728052" y="356052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0DD9C-82EF-470B-8FD8-D3D4DA7EEA84}"/>
              </a:ext>
            </a:extLst>
          </p:cNvPr>
          <p:cNvCxnSpPr>
            <a:cxnSpLocks/>
          </p:cNvCxnSpPr>
          <p:nvPr/>
        </p:nvCxnSpPr>
        <p:spPr>
          <a:xfrm flipH="1" flipV="1">
            <a:off x="4332209" y="3575661"/>
            <a:ext cx="631542" cy="339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8D91A654-F33D-4866-AE41-33C798212B40}"/>
              </a:ext>
            </a:extLst>
          </p:cNvPr>
          <p:cNvCxnSpPr>
            <a:cxnSpLocks/>
          </p:cNvCxnSpPr>
          <p:nvPr/>
        </p:nvCxnSpPr>
        <p:spPr>
          <a:xfrm>
            <a:off x="8736814" y="316835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E69AC5AA-1567-4889-8028-E4BF4DD2AE6D}"/>
              </a:ext>
            </a:extLst>
          </p:cNvPr>
          <p:cNvCxnSpPr>
            <a:cxnSpLocks/>
          </p:cNvCxnSpPr>
          <p:nvPr/>
        </p:nvCxnSpPr>
        <p:spPr>
          <a:xfrm flipH="1" flipV="1">
            <a:off x="1496968" y="5098202"/>
            <a:ext cx="1888888"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F9C315E-FD92-426A-8835-3AA2D0134434}"/>
              </a:ext>
            </a:extLst>
          </p:cNvPr>
          <p:cNvCxnSpPr>
            <a:cxnSpLocks/>
          </p:cNvCxnSpPr>
          <p:nvPr/>
        </p:nvCxnSpPr>
        <p:spPr>
          <a:xfrm flipH="1">
            <a:off x="8414600" y="4758256"/>
            <a:ext cx="358494" cy="701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8E7B5A41-E98E-49A8-96B0-B2DC38635267}"/>
              </a:ext>
            </a:extLst>
          </p:cNvPr>
          <p:cNvCxnSpPr>
            <a:cxnSpLocks/>
          </p:cNvCxnSpPr>
          <p:nvPr/>
        </p:nvCxnSpPr>
        <p:spPr>
          <a:xfrm flipH="1">
            <a:off x="7124687" y="5080557"/>
            <a:ext cx="1289911"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C257E355-D4AA-498A-B948-02B6187B2C97}"/>
              </a:ext>
            </a:extLst>
          </p:cNvPr>
          <p:cNvCxnSpPr>
            <a:cxnSpLocks/>
          </p:cNvCxnSpPr>
          <p:nvPr/>
        </p:nvCxnSpPr>
        <p:spPr>
          <a:xfrm flipH="1">
            <a:off x="4647981" y="5104737"/>
            <a:ext cx="313633" cy="125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1D6D65E1-6A82-4BC0-B424-653436DD9C7E}"/>
              </a:ext>
            </a:extLst>
          </p:cNvPr>
          <p:cNvCxnSpPr>
            <a:cxnSpLocks/>
          </p:cNvCxnSpPr>
          <p:nvPr/>
        </p:nvCxnSpPr>
        <p:spPr>
          <a:xfrm flipH="1">
            <a:off x="3351186" y="4787079"/>
            <a:ext cx="1307434"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0E526054-8F84-447F-B574-AF39878F8D8B}"/>
              </a:ext>
            </a:extLst>
          </p:cNvPr>
          <p:cNvCxnSpPr>
            <a:cxnSpLocks/>
          </p:cNvCxnSpPr>
          <p:nvPr/>
        </p:nvCxnSpPr>
        <p:spPr>
          <a:xfrm flipH="1">
            <a:off x="4961614" y="4774313"/>
            <a:ext cx="2183605" cy="1276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E091B865-36EA-48B5-87AC-FE7B9F66AF3D}"/>
              </a:ext>
            </a:extLst>
          </p:cNvPr>
          <p:cNvCxnSpPr>
            <a:cxnSpLocks/>
          </p:cNvCxnSpPr>
          <p:nvPr/>
        </p:nvCxnSpPr>
        <p:spPr>
          <a:xfrm flipH="1">
            <a:off x="8737123" y="5064475"/>
            <a:ext cx="936657" cy="92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84E056E1-4BD5-4BE9-A93D-1782DBAC6D21}"/>
              </a:ext>
            </a:extLst>
          </p:cNvPr>
          <p:cNvCxnSpPr>
            <a:cxnSpLocks/>
          </p:cNvCxnSpPr>
          <p:nvPr/>
        </p:nvCxnSpPr>
        <p:spPr>
          <a:xfrm>
            <a:off x="3372145" y="4787079"/>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E334A1D7-5447-4F62-94A8-7336258208AE}"/>
              </a:ext>
            </a:extLst>
          </p:cNvPr>
          <p:cNvCxnSpPr>
            <a:cxnSpLocks/>
          </p:cNvCxnSpPr>
          <p:nvPr/>
        </p:nvCxnSpPr>
        <p:spPr>
          <a:xfrm>
            <a:off x="4970859" y="4765272"/>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7A4CAA5A-98EB-416F-95F2-9EC8292BA606}"/>
              </a:ext>
            </a:extLst>
          </p:cNvPr>
          <p:cNvCxnSpPr>
            <a:cxnSpLocks/>
          </p:cNvCxnSpPr>
          <p:nvPr/>
        </p:nvCxnSpPr>
        <p:spPr>
          <a:xfrm>
            <a:off x="4658620" y="477431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CBED58F9-5C3C-4541-8463-0EDDBA04BFD7}"/>
              </a:ext>
            </a:extLst>
          </p:cNvPr>
          <p:cNvCxnSpPr>
            <a:cxnSpLocks/>
          </p:cNvCxnSpPr>
          <p:nvPr/>
        </p:nvCxnSpPr>
        <p:spPr>
          <a:xfrm>
            <a:off x="7124687" y="4758256"/>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2C02E6-FBAF-4941-9DB9-484AE6B229D9}"/>
              </a:ext>
            </a:extLst>
          </p:cNvPr>
          <p:cNvCxnSpPr>
            <a:cxnSpLocks/>
          </p:cNvCxnSpPr>
          <p:nvPr/>
        </p:nvCxnSpPr>
        <p:spPr>
          <a:xfrm>
            <a:off x="8758914" y="4745947"/>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595427DD-2431-4F49-8B12-94A842BD7A0D}"/>
              </a:ext>
            </a:extLst>
          </p:cNvPr>
          <p:cNvCxnSpPr>
            <a:cxnSpLocks/>
          </p:cNvCxnSpPr>
          <p:nvPr/>
        </p:nvCxnSpPr>
        <p:spPr>
          <a:xfrm>
            <a:off x="8427776" y="4753898"/>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1538FB83-5B8D-454B-9573-1C226F4DE466}"/>
              </a:ext>
            </a:extLst>
          </p:cNvPr>
          <p:cNvCxnSpPr>
            <a:cxnSpLocks/>
          </p:cNvCxnSpPr>
          <p:nvPr/>
        </p:nvCxnSpPr>
        <p:spPr>
          <a:xfrm flipH="1">
            <a:off x="3029390" y="3212384"/>
            <a:ext cx="129281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305C7CE4-2A7C-41D5-B9A2-6B07B30B6CFB}"/>
              </a:ext>
            </a:extLst>
          </p:cNvPr>
          <p:cNvCxnSpPr>
            <a:cxnSpLocks/>
          </p:cNvCxnSpPr>
          <p:nvPr/>
        </p:nvCxnSpPr>
        <p:spPr>
          <a:xfrm flipH="1">
            <a:off x="4928395" y="3205701"/>
            <a:ext cx="189618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769BFDE-C8E7-4CA4-BE28-71436AF412DB}"/>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2B7267A9-9D1F-4BD5-A2F1-66460C14591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DF0F2281-FFFD-4CE3-A5CA-EDCB5B910DCB}"/>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9CDB4774-2E66-4C34-B78E-5E9F12D2AA7E}"/>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B460BE58-6F4A-40C6-AB50-826DB31F5747}"/>
              </a:ext>
            </a:extLst>
          </p:cNvPr>
          <p:cNvCxnSpPr>
            <a:cxnSpLocks/>
          </p:cNvCxnSpPr>
          <p:nvPr/>
        </p:nvCxnSpPr>
        <p:spPr>
          <a:xfrm flipH="1">
            <a:off x="2739426" y="433723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CDE131BB-F4F9-4682-8459-A5FF639ACED9}"/>
              </a:ext>
            </a:extLst>
          </p:cNvPr>
          <p:cNvCxnSpPr>
            <a:cxnSpLocks/>
          </p:cNvCxnSpPr>
          <p:nvPr/>
        </p:nvCxnSpPr>
        <p:spPr>
          <a:xfrm>
            <a:off x="3390788" y="4009005"/>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1C21B06-2A31-44FC-9FF0-C64E56CCEC35}"/>
              </a:ext>
            </a:extLst>
          </p:cNvPr>
          <p:cNvCxnSpPr>
            <a:cxnSpLocks/>
          </p:cNvCxnSpPr>
          <p:nvPr/>
        </p:nvCxnSpPr>
        <p:spPr>
          <a:xfrm flipH="1">
            <a:off x="3369547" y="4004116"/>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99D66DD4-F280-4B4F-9E61-106AD3FA3F02}"/>
              </a:ext>
            </a:extLst>
          </p:cNvPr>
          <p:cNvCxnSpPr>
            <a:cxnSpLocks/>
          </p:cNvCxnSpPr>
          <p:nvPr/>
        </p:nvCxnSpPr>
        <p:spPr>
          <a:xfrm>
            <a:off x="4012958" y="39977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144" name="组合 143">
            <a:extLst>
              <a:ext uri="{FF2B5EF4-FFF2-40B4-BE49-F238E27FC236}">
                <a16:creationId xmlns:a16="http://schemas.microsoft.com/office/drawing/2014/main" id="{F9BA891E-451C-41C5-B9A7-BD1C2DB3559C}"/>
              </a:ext>
            </a:extLst>
          </p:cNvPr>
          <p:cNvGrpSpPr/>
          <p:nvPr/>
        </p:nvGrpSpPr>
        <p:grpSpPr>
          <a:xfrm>
            <a:off x="3998889" y="3990973"/>
            <a:ext cx="1281483" cy="350704"/>
            <a:chOff x="1477370" y="4013163"/>
            <a:chExt cx="1281483" cy="350704"/>
          </a:xfrm>
        </p:grpSpPr>
        <p:cxnSp>
          <p:nvCxnSpPr>
            <p:cNvPr id="145" name="直接连接符 144">
              <a:extLst>
                <a:ext uri="{FF2B5EF4-FFF2-40B4-BE49-F238E27FC236}">
                  <a16:creationId xmlns:a16="http://schemas.microsoft.com/office/drawing/2014/main" id="{BC7A61E9-31F6-42A0-A8F7-D1B35356E183}"/>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8CE09EBC-1307-4D9B-B49D-D60432F4C9A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5CBA7A76-1461-40C7-87A4-11D95B8CDEA6}"/>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9BDA870E-09C9-48B4-850D-1695CC5B938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F0C1052F-CB98-48DD-9384-FC2356DEBA4F}"/>
              </a:ext>
            </a:extLst>
          </p:cNvPr>
          <p:cNvGrpSpPr/>
          <p:nvPr/>
        </p:nvGrpSpPr>
        <p:grpSpPr>
          <a:xfrm>
            <a:off x="5248063" y="3997766"/>
            <a:ext cx="1281483" cy="350704"/>
            <a:chOff x="1477370" y="4013163"/>
            <a:chExt cx="1281483" cy="350704"/>
          </a:xfrm>
        </p:grpSpPr>
        <p:cxnSp>
          <p:nvCxnSpPr>
            <p:cNvPr id="150" name="直接连接符 149">
              <a:extLst>
                <a:ext uri="{FF2B5EF4-FFF2-40B4-BE49-F238E27FC236}">
                  <a16:creationId xmlns:a16="http://schemas.microsoft.com/office/drawing/2014/main" id="{CB764C28-C24A-4919-B9B9-8FB206E3EDA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393E405-1A83-4464-ACCC-F27AF16BFCC5}"/>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37CC0DAA-E0F9-477B-AB50-FA4A222CDAF3}"/>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44819FFD-3E2F-479D-AAD1-5BC8FAB26929}"/>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4" name="组合 153">
            <a:extLst>
              <a:ext uri="{FF2B5EF4-FFF2-40B4-BE49-F238E27FC236}">
                <a16:creationId xmlns:a16="http://schemas.microsoft.com/office/drawing/2014/main" id="{9F53BD38-FB7D-4AB0-BD0C-13B1DDD5F24E}"/>
              </a:ext>
            </a:extLst>
          </p:cNvPr>
          <p:cNvGrpSpPr/>
          <p:nvPr/>
        </p:nvGrpSpPr>
        <p:grpSpPr>
          <a:xfrm>
            <a:off x="6494566" y="3997901"/>
            <a:ext cx="1281483" cy="350704"/>
            <a:chOff x="1477370" y="4013163"/>
            <a:chExt cx="1281483" cy="350704"/>
          </a:xfrm>
        </p:grpSpPr>
        <p:cxnSp>
          <p:nvCxnSpPr>
            <p:cNvPr id="155" name="直接连接符 154">
              <a:extLst>
                <a:ext uri="{FF2B5EF4-FFF2-40B4-BE49-F238E27FC236}">
                  <a16:creationId xmlns:a16="http://schemas.microsoft.com/office/drawing/2014/main" id="{E9E9FF09-223E-4011-A450-0153B0C0364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112D7D6B-9D41-4803-9F06-E6BFEE58DF88}"/>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57A44D25-DB75-4618-A6F5-BF016D164717}"/>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0F03D88E-B947-43DE-95AF-BA6A38370606}"/>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61C31462-8795-44A0-99A2-14CC2D6E0992}"/>
              </a:ext>
            </a:extLst>
          </p:cNvPr>
          <p:cNvGrpSpPr/>
          <p:nvPr/>
        </p:nvGrpSpPr>
        <p:grpSpPr>
          <a:xfrm>
            <a:off x="7767936" y="3982027"/>
            <a:ext cx="1281483" cy="350704"/>
            <a:chOff x="1477370" y="4013163"/>
            <a:chExt cx="1281483" cy="350704"/>
          </a:xfrm>
        </p:grpSpPr>
        <p:cxnSp>
          <p:nvCxnSpPr>
            <p:cNvPr id="160" name="直接连接符 159">
              <a:extLst>
                <a:ext uri="{FF2B5EF4-FFF2-40B4-BE49-F238E27FC236}">
                  <a16:creationId xmlns:a16="http://schemas.microsoft.com/office/drawing/2014/main" id="{FF7FFA53-C4E9-4BF4-A425-06CF051F7FB0}"/>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8F9B8A29-1668-41D7-998F-59723281CFF3}"/>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766181C9-CCFC-4A0F-BD72-70386954FA90}"/>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3" name="直接连接符 162">
              <a:extLst>
                <a:ext uri="{FF2B5EF4-FFF2-40B4-BE49-F238E27FC236}">
                  <a16:creationId xmlns:a16="http://schemas.microsoft.com/office/drawing/2014/main" id="{124FBF81-4D92-4F0A-B008-ACF51953FE5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64" name="直接连接符 163">
            <a:extLst>
              <a:ext uri="{FF2B5EF4-FFF2-40B4-BE49-F238E27FC236}">
                <a16:creationId xmlns:a16="http://schemas.microsoft.com/office/drawing/2014/main" id="{D38DF18D-B899-42F4-8980-DE902A336A92}"/>
              </a:ext>
            </a:extLst>
          </p:cNvPr>
          <p:cNvCxnSpPr>
            <a:cxnSpLocks/>
          </p:cNvCxnSpPr>
          <p:nvPr/>
        </p:nvCxnSpPr>
        <p:spPr>
          <a:xfrm flipH="1">
            <a:off x="9022418" y="431354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5373308F-3E0C-4C13-99E1-E1977F446946}"/>
              </a:ext>
            </a:extLst>
          </p:cNvPr>
          <p:cNvCxnSpPr>
            <a:cxnSpLocks/>
          </p:cNvCxnSpPr>
          <p:nvPr/>
        </p:nvCxnSpPr>
        <p:spPr>
          <a:xfrm flipH="1" flipV="1">
            <a:off x="1477369" y="592218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8AFD42AD-4B8C-426E-A435-6D6BE9F09805}"/>
              </a:ext>
            </a:extLst>
          </p:cNvPr>
          <p:cNvSpPr txBox="1"/>
          <p:nvPr/>
        </p:nvSpPr>
        <p:spPr>
          <a:xfrm>
            <a:off x="889337" y="5442513"/>
            <a:ext cx="745694" cy="461665"/>
          </a:xfrm>
          <a:prstGeom prst="rect">
            <a:avLst/>
          </a:prstGeom>
          <a:noFill/>
        </p:spPr>
        <p:txBody>
          <a:bodyPr wrap="square" rtlCol="0">
            <a:spAutoFit/>
          </a:bodyPr>
          <a:lstStyle/>
          <a:p>
            <a:r>
              <a:rPr lang="en-US" altLang="zh-CN" sz="2400" dirty="0">
                <a:solidFill>
                  <a:srgbClr val="C00000"/>
                </a:solidFill>
              </a:rPr>
              <a:t>Qs</a:t>
            </a:r>
            <a:endParaRPr lang="zh-CN" altLang="en-US" sz="2400" dirty="0">
              <a:solidFill>
                <a:srgbClr val="C00000"/>
              </a:solidFill>
            </a:endParaRPr>
          </a:p>
        </p:txBody>
      </p:sp>
      <p:cxnSp>
        <p:nvCxnSpPr>
          <p:cNvPr id="110" name="直接连接符 109">
            <a:extLst>
              <a:ext uri="{FF2B5EF4-FFF2-40B4-BE49-F238E27FC236}">
                <a16:creationId xmlns:a16="http://schemas.microsoft.com/office/drawing/2014/main" id="{2D21052C-3657-4D95-A2DC-DDD2C9AE76B4}"/>
              </a:ext>
            </a:extLst>
          </p:cNvPr>
          <p:cNvCxnSpPr>
            <a:cxnSpLocks/>
          </p:cNvCxnSpPr>
          <p:nvPr/>
        </p:nvCxnSpPr>
        <p:spPr>
          <a:xfrm flipH="1" flipV="1">
            <a:off x="1484086" y="5814735"/>
            <a:ext cx="2510397"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6D93E865-48F4-4DA3-BD8F-1D7534DD954B}"/>
              </a:ext>
            </a:extLst>
          </p:cNvPr>
          <p:cNvCxnSpPr>
            <a:cxnSpLocks/>
          </p:cNvCxnSpPr>
          <p:nvPr/>
        </p:nvCxnSpPr>
        <p:spPr>
          <a:xfrm flipH="1" flipV="1">
            <a:off x="4022530" y="5535498"/>
            <a:ext cx="3766793" cy="80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AF34733-392A-4EB5-BAC4-1E98573213F8}"/>
              </a:ext>
            </a:extLst>
          </p:cNvPr>
          <p:cNvCxnSpPr>
            <a:cxnSpLocks/>
          </p:cNvCxnSpPr>
          <p:nvPr/>
        </p:nvCxnSpPr>
        <p:spPr>
          <a:xfrm flipH="1">
            <a:off x="7747784" y="5830311"/>
            <a:ext cx="2055435" cy="134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E265B91B-F1C6-4B6E-93F7-5535ECFEFEB5}"/>
              </a:ext>
            </a:extLst>
          </p:cNvPr>
          <p:cNvCxnSpPr>
            <a:cxnSpLocks/>
          </p:cNvCxnSpPr>
          <p:nvPr/>
        </p:nvCxnSpPr>
        <p:spPr>
          <a:xfrm>
            <a:off x="4020909" y="551830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EA0044A0-1235-4BD4-AD9D-C3172C2A1D11}"/>
              </a:ext>
            </a:extLst>
          </p:cNvPr>
          <p:cNvCxnSpPr>
            <a:cxnSpLocks/>
          </p:cNvCxnSpPr>
          <p:nvPr/>
        </p:nvCxnSpPr>
        <p:spPr>
          <a:xfrm>
            <a:off x="7776049" y="5528771"/>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id="{277C71F2-4E1C-4554-8016-8595AAF291E2}"/>
              </a:ext>
            </a:extLst>
          </p:cNvPr>
          <p:cNvCxnSpPr/>
          <p:nvPr/>
        </p:nvCxnSpPr>
        <p:spPr>
          <a:xfrm>
            <a:off x="1496967" y="529600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411C8B3-ABBA-424D-BCAB-CA26B7628C2E}"/>
              </a:ext>
            </a:extLst>
          </p:cNvPr>
          <p:cNvCxnSpPr>
            <a:cxnSpLocks/>
          </p:cNvCxnSpPr>
          <p:nvPr/>
        </p:nvCxnSpPr>
        <p:spPr>
          <a:xfrm>
            <a:off x="8141204" y="2434956"/>
            <a:ext cx="0" cy="377307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9281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117</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 name="组合 2">
            <a:extLst>
              <a:ext uri="{FF2B5EF4-FFF2-40B4-BE49-F238E27FC236}">
                <a16:creationId xmlns:a16="http://schemas.microsoft.com/office/drawing/2014/main" id="{62BAFFEF-BFD7-4AE2-ABA3-93E713B223F8}"/>
              </a:ext>
            </a:extLst>
          </p:cNvPr>
          <p:cNvGrpSpPr/>
          <p:nvPr/>
        </p:nvGrpSpPr>
        <p:grpSpPr>
          <a:xfrm>
            <a:off x="2892333" y="0"/>
            <a:ext cx="6035768" cy="2631306"/>
            <a:chOff x="2690018" y="2073306"/>
            <a:chExt cx="6513221" cy="3168150"/>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3832015"/>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603231"/>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384738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270603"/>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359978"/>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606019"/>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60323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359977"/>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60602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3701877"/>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385442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60427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3848429"/>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27164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36102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60706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60427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36102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60706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370292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333489"/>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601183"/>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102656"/>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4626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4863769"/>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486376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3847384"/>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2991908"/>
              <a:ext cx="1224119" cy="5558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2994407"/>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073306"/>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3334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63641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385532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3701877"/>
              <a:ext cx="157616"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9" name="直接连接符 38">
            <a:extLst>
              <a:ext uri="{FF2B5EF4-FFF2-40B4-BE49-F238E27FC236}">
                <a16:creationId xmlns:a16="http://schemas.microsoft.com/office/drawing/2014/main" id="{C48CBC0A-D9C0-4219-8A16-3CDAF0F2D175}"/>
              </a:ext>
            </a:extLst>
          </p:cNvPr>
          <p:cNvCxnSpPr/>
          <p:nvPr/>
        </p:nvCxnSpPr>
        <p:spPr>
          <a:xfrm>
            <a:off x="1499456" y="301205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6B1152CB-F7EB-43A9-8959-3202E4724EDB}"/>
              </a:ext>
            </a:extLst>
          </p:cNvPr>
          <p:cNvCxnSpPr>
            <a:cxnSpLocks/>
          </p:cNvCxnSpPr>
          <p:nvPr/>
        </p:nvCxnSpPr>
        <p:spPr>
          <a:xfrm flipH="1" flipV="1">
            <a:off x="1490251" y="3681471"/>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C7591AB8-CDEB-4453-9934-4E02AF455CF9}"/>
              </a:ext>
            </a:extLst>
          </p:cNvPr>
          <p:cNvCxnSpPr/>
          <p:nvPr/>
        </p:nvCxnSpPr>
        <p:spPr>
          <a:xfrm>
            <a:off x="1490251" y="380572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BDF7993C-90EB-4CCA-9A02-229C12B8ABB4}"/>
              </a:ext>
            </a:extLst>
          </p:cNvPr>
          <p:cNvCxnSpPr>
            <a:cxnSpLocks/>
          </p:cNvCxnSpPr>
          <p:nvPr/>
        </p:nvCxnSpPr>
        <p:spPr>
          <a:xfrm flipH="1" flipV="1">
            <a:off x="1477369" y="4462233"/>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0A2E014-EDB2-40CB-94B8-966E96DF1B23}"/>
              </a:ext>
            </a:extLst>
          </p:cNvPr>
          <p:cNvCxnSpPr/>
          <p:nvPr/>
        </p:nvCxnSpPr>
        <p:spPr>
          <a:xfrm>
            <a:off x="1488412" y="455028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A477FE-C4B8-4027-A8C3-92C87A1511F7}"/>
              </a:ext>
            </a:extLst>
          </p:cNvPr>
          <p:cNvCxnSpPr>
            <a:cxnSpLocks/>
          </p:cNvCxnSpPr>
          <p:nvPr/>
        </p:nvCxnSpPr>
        <p:spPr>
          <a:xfrm flipH="1" flipV="1">
            <a:off x="1490251" y="5205647"/>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A0C47BD7-387F-4995-A96D-299E1B2DF4AB}"/>
              </a:ext>
            </a:extLst>
          </p:cNvPr>
          <p:cNvSpPr txBox="1"/>
          <p:nvPr/>
        </p:nvSpPr>
        <p:spPr>
          <a:xfrm>
            <a:off x="1062344" y="3189306"/>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64" name="文本框 63">
            <a:extLst>
              <a:ext uri="{FF2B5EF4-FFF2-40B4-BE49-F238E27FC236}">
                <a16:creationId xmlns:a16="http://schemas.microsoft.com/office/drawing/2014/main" id="{9EB15C8F-7258-4750-83DE-E41A4056A076}"/>
              </a:ext>
            </a:extLst>
          </p:cNvPr>
          <p:cNvSpPr txBox="1"/>
          <p:nvPr/>
        </p:nvSpPr>
        <p:spPr>
          <a:xfrm>
            <a:off x="1051301" y="4019513"/>
            <a:ext cx="598151" cy="461665"/>
          </a:xfrm>
          <a:prstGeom prst="rect">
            <a:avLst/>
          </a:prstGeom>
          <a:noFill/>
        </p:spPr>
        <p:txBody>
          <a:bodyPr wrap="square" rtlCol="0">
            <a:spAutoFit/>
          </a:bodyPr>
          <a:lstStyle/>
          <a:p>
            <a:r>
              <a:rPr lang="en-US" altLang="zh-CN" sz="2400" dirty="0">
                <a:solidFill>
                  <a:srgbClr val="00B050"/>
                </a:solidFill>
              </a:rPr>
              <a:t>C</a:t>
            </a:r>
            <a:endParaRPr lang="zh-CN" altLang="en-US" sz="2400" dirty="0">
              <a:solidFill>
                <a:srgbClr val="00B050"/>
              </a:solidFill>
            </a:endParaRPr>
          </a:p>
        </p:txBody>
      </p:sp>
      <p:sp>
        <p:nvSpPr>
          <p:cNvPr id="65" name="文本框 64">
            <a:extLst>
              <a:ext uri="{FF2B5EF4-FFF2-40B4-BE49-F238E27FC236}">
                <a16:creationId xmlns:a16="http://schemas.microsoft.com/office/drawing/2014/main" id="{53DFBA48-ACE5-40D9-B36D-E2940C675CA9}"/>
              </a:ext>
            </a:extLst>
          </p:cNvPr>
          <p:cNvSpPr txBox="1"/>
          <p:nvPr/>
        </p:nvSpPr>
        <p:spPr>
          <a:xfrm>
            <a:off x="902219" y="4725980"/>
            <a:ext cx="745694" cy="461665"/>
          </a:xfrm>
          <a:prstGeom prst="rect">
            <a:avLst/>
          </a:prstGeom>
          <a:noFill/>
        </p:spPr>
        <p:txBody>
          <a:bodyPr wrap="square" rtlCol="0">
            <a:spAutoFit/>
          </a:bodyPr>
          <a:lstStyle/>
          <a:p>
            <a:r>
              <a:rPr lang="en-US" altLang="zh-CN" sz="2400" dirty="0" err="1">
                <a:solidFill>
                  <a:srgbClr val="C00000"/>
                </a:solidFill>
              </a:rPr>
              <a:t>Qm</a:t>
            </a:r>
            <a:endParaRPr lang="zh-CN" altLang="en-US" sz="2400" dirty="0">
              <a:solidFill>
                <a:srgbClr val="C00000"/>
              </a:solidFill>
            </a:endParaRPr>
          </a:p>
        </p:txBody>
      </p:sp>
      <p:cxnSp>
        <p:nvCxnSpPr>
          <p:cNvPr id="93" name="直接连接符 92">
            <a:extLst>
              <a:ext uri="{FF2B5EF4-FFF2-40B4-BE49-F238E27FC236}">
                <a16:creationId xmlns:a16="http://schemas.microsoft.com/office/drawing/2014/main" id="{9462868F-CBC4-45EA-8638-BF6413A439E9}"/>
              </a:ext>
            </a:extLst>
          </p:cNvPr>
          <p:cNvCxnSpPr>
            <a:cxnSpLocks/>
          </p:cNvCxnSpPr>
          <p:nvPr/>
        </p:nvCxnSpPr>
        <p:spPr>
          <a:xfrm>
            <a:off x="3046128" y="3189306"/>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5648F99A-7BD2-413D-9C4F-7E66C42A8187}"/>
              </a:ext>
            </a:extLst>
          </p:cNvPr>
          <p:cNvCxnSpPr>
            <a:cxnSpLocks/>
          </p:cNvCxnSpPr>
          <p:nvPr/>
        </p:nvCxnSpPr>
        <p:spPr>
          <a:xfrm>
            <a:off x="8104626" y="3191832"/>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6ED8E0A0-E212-46BA-9D19-AE24D1D04FD3}"/>
              </a:ext>
            </a:extLst>
          </p:cNvPr>
          <p:cNvCxnSpPr>
            <a:cxnSpLocks/>
          </p:cNvCxnSpPr>
          <p:nvPr/>
        </p:nvCxnSpPr>
        <p:spPr>
          <a:xfrm>
            <a:off x="4954691" y="318930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28A7F130-E76F-4739-9F94-755194D5DEEF}"/>
              </a:ext>
            </a:extLst>
          </p:cNvPr>
          <p:cNvCxnSpPr>
            <a:cxnSpLocks/>
          </p:cNvCxnSpPr>
          <p:nvPr/>
        </p:nvCxnSpPr>
        <p:spPr>
          <a:xfrm>
            <a:off x="4332208" y="3198590"/>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532BA72-14D3-4B63-90FA-9AA38D88DCB9}"/>
              </a:ext>
            </a:extLst>
          </p:cNvPr>
          <p:cNvCxnSpPr>
            <a:cxnSpLocks/>
          </p:cNvCxnSpPr>
          <p:nvPr/>
        </p:nvCxnSpPr>
        <p:spPr>
          <a:xfrm flipH="1">
            <a:off x="1496967" y="3579052"/>
            <a:ext cx="156051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4469CCF-6201-4246-A8CE-A3CD73FC1771}"/>
              </a:ext>
            </a:extLst>
          </p:cNvPr>
          <p:cNvCxnSpPr>
            <a:cxnSpLocks/>
          </p:cNvCxnSpPr>
          <p:nvPr/>
        </p:nvCxnSpPr>
        <p:spPr>
          <a:xfrm>
            <a:off x="6824579" y="318979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607517C-1C53-429F-A236-3774567CAB6C}"/>
              </a:ext>
            </a:extLst>
          </p:cNvPr>
          <p:cNvCxnSpPr>
            <a:cxnSpLocks/>
          </p:cNvCxnSpPr>
          <p:nvPr/>
        </p:nvCxnSpPr>
        <p:spPr>
          <a:xfrm flipH="1">
            <a:off x="6824579" y="3560521"/>
            <a:ext cx="1269038" cy="795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89D591D1-558A-4DA2-9BC3-5DC71F3CC1FA}"/>
              </a:ext>
            </a:extLst>
          </p:cNvPr>
          <p:cNvCxnSpPr>
            <a:cxnSpLocks/>
          </p:cNvCxnSpPr>
          <p:nvPr/>
        </p:nvCxnSpPr>
        <p:spPr>
          <a:xfrm flipH="1">
            <a:off x="8092383" y="3189305"/>
            <a:ext cx="644431"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695D632A-DA9F-4002-98DB-515A051F18E5}"/>
              </a:ext>
            </a:extLst>
          </p:cNvPr>
          <p:cNvCxnSpPr>
            <a:cxnSpLocks/>
          </p:cNvCxnSpPr>
          <p:nvPr/>
        </p:nvCxnSpPr>
        <p:spPr>
          <a:xfrm flipH="1">
            <a:off x="8728052" y="356052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0DD9C-82EF-470B-8FD8-D3D4DA7EEA84}"/>
              </a:ext>
            </a:extLst>
          </p:cNvPr>
          <p:cNvCxnSpPr>
            <a:cxnSpLocks/>
          </p:cNvCxnSpPr>
          <p:nvPr/>
        </p:nvCxnSpPr>
        <p:spPr>
          <a:xfrm flipH="1" flipV="1">
            <a:off x="4332209" y="3575661"/>
            <a:ext cx="631542" cy="339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8D91A654-F33D-4866-AE41-33C798212B40}"/>
              </a:ext>
            </a:extLst>
          </p:cNvPr>
          <p:cNvCxnSpPr>
            <a:cxnSpLocks/>
          </p:cNvCxnSpPr>
          <p:nvPr/>
        </p:nvCxnSpPr>
        <p:spPr>
          <a:xfrm>
            <a:off x="8736814" y="316835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E69AC5AA-1567-4889-8028-E4BF4DD2AE6D}"/>
              </a:ext>
            </a:extLst>
          </p:cNvPr>
          <p:cNvCxnSpPr>
            <a:cxnSpLocks/>
          </p:cNvCxnSpPr>
          <p:nvPr/>
        </p:nvCxnSpPr>
        <p:spPr>
          <a:xfrm flipH="1" flipV="1">
            <a:off x="1496968" y="5098202"/>
            <a:ext cx="1888888"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F9C315E-FD92-426A-8835-3AA2D0134434}"/>
              </a:ext>
            </a:extLst>
          </p:cNvPr>
          <p:cNvCxnSpPr>
            <a:cxnSpLocks/>
          </p:cNvCxnSpPr>
          <p:nvPr/>
        </p:nvCxnSpPr>
        <p:spPr>
          <a:xfrm flipH="1">
            <a:off x="8414600" y="4758256"/>
            <a:ext cx="358494" cy="701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8E7B5A41-E98E-49A8-96B0-B2DC38635267}"/>
              </a:ext>
            </a:extLst>
          </p:cNvPr>
          <p:cNvCxnSpPr>
            <a:cxnSpLocks/>
          </p:cNvCxnSpPr>
          <p:nvPr/>
        </p:nvCxnSpPr>
        <p:spPr>
          <a:xfrm flipH="1">
            <a:off x="7124687" y="5080557"/>
            <a:ext cx="1289911"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C257E355-D4AA-498A-B948-02B6187B2C97}"/>
              </a:ext>
            </a:extLst>
          </p:cNvPr>
          <p:cNvCxnSpPr>
            <a:cxnSpLocks/>
          </p:cNvCxnSpPr>
          <p:nvPr/>
        </p:nvCxnSpPr>
        <p:spPr>
          <a:xfrm flipH="1">
            <a:off x="4647981" y="5104737"/>
            <a:ext cx="313633" cy="125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1D6D65E1-6A82-4BC0-B424-653436DD9C7E}"/>
              </a:ext>
            </a:extLst>
          </p:cNvPr>
          <p:cNvCxnSpPr>
            <a:cxnSpLocks/>
          </p:cNvCxnSpPr>
          <p:nvPr/>
        </p:nvCxnSpPr>
        <p:spPr>
          <a:xfrm flipH="1">
            <a:off x="3351186" y="4787079"/>
            <a:ext cx="1307434"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0E526054-8F84-447F-B574-AF39878F8D8B}"/>
              </a:ext>
            </a:extLst>
          </p:cNvPr>
          <p:cNvCxnSpPr>
            <a:cxnSpLocks/>
          </p:cNvCxnSpPr>
          <p:nvPr/>
        </p:nvCxnSpPr>
        <p:spPr>
          <a:xfrm flipH="1">
            <a:off x="4961614" y="4774313"/>
            <a:ext cx="2183605" cy="1276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E091B865-36EA-48B5-87AC-FE7B9F66AF3D}"/>
              </a:ext>
            </a:extLst>
          </p:cNvPr>
          <p:cNvCxnSpPr>
            <a:cxnSpLocks/>
          </p:cNvCxnSpPr>
          <p:nvPr/>
        </p:nvCxnSpPr>
        <p:spPr>
          <a:xfrm flipH="1">
            <a:off x="8737123" y="5064475"/>
            <a:ext cx="936657" cy="92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84E056E1-4BD5-4BE9-A93D-1782DBAC6D21}"/>
              </a:ext>
            </a:extLst>
          </p:cNvPr>
          <p:cNvCxnSpPr>
            <a:cxnSpLocks/>
          </p:cNvCxnSpPr>
          <p:nvPr/>
        </p:nvCxnSpPr>
        <p:spPr>
          <a:xfrm>
            <a:off x="3372145" y="4787079"/>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E334A1D7-5447-4F62-94A8-7336258208AE}"/>
              </a:ext>
            </a:extLst>
          </p:cNvPr>
          <p:cNvCxnSpPr>
            <a:cxnSpLocks/>
          </p:cNvCxnSpPr>
          <p:nvPr/>
        </p:nvCxnSpPr>
        <p:spPr>
          <a:xfrm>
            <a:off x="4970859" y="4765272"/>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7A4CAA5A-98EB-416F-95F2-9EC8292BA606}"/>
              </a:ext>
            </a:extLst>
          </p:cNvPr>
          <p:cNvCxnSpPr>
            <a:cxnSpLocks/>
          </p:cNvCxnSpPr>
          <p:nvPr/>
        </p:nvCxnSpPr>
        <p:spPr>
          <a:xfrm>
            <a:off x="4658620" y="477431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CBED58F9-5C3C-4541-8463-0EDDBA04BFD7}"/>
              </a:ext>
            </a:extLst>
          </p:cNvPr>
          <p:cNvCxnSpPr>
            <a:cxnSpLocks/>
          </p:cNvCxnSpPr>
          <p:nvPr/>
        </p:nvCxnSpPr>
        <p:spPr>
          <a:xfrm>
            <a:off x="7124687" y="4758256"/>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2C02E6-FBAF-4941-9DB9-484AE6B229D9}"/>
              </a:ext>
            </a:extLst>
          </p:cNvPr>
          <p:cNvCxnSpPr>
            <a:cxnSpLocks/>
          </p:cNvCxnSpPr>
          <p:nvPr/>
        </p:nvCxnSpPr>
        <p:spPr>
          <a:xfrm>
            <a:off x="8758914" y="4745947"/>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595427DD-2431-4F49-8B12-94A842BD7A0D}"/>
              </a:ext>
            </a:extLst>
          </p:cNvPr>
          <p:cNvCxnSpPr>
            <a:cxnSpLocks/>
          </p:cNvCxnSpPr>
          <p:nvPr/>
        </p:nvCxnSpPr>
        <p:spPr>
          <a:xfrm>
            <a:off x="8427776" y="4753898"/>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1538FB83-5B8D-454B-9573-1C226F4DE466}"/>
              </a:ext>
            </a:extLst>
          </p:cNvPr>
          <p:cNvCxnSpPr>
            <a:cxnSpLocks/>
          </p:cNvCxnSpPr>
          <p:nvPr/>
        </p:nvCxnSpPr>
        <p:spPr>
          <a:xfrm flipH="1">
            <a:off x="3029390" y="3212384"/>
            <a:ext cx="129281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305C7CE4-2A7C-41D5-B9A2-6B07B30B6CFB}"/>
              </a:ext>
            </a:extLst>
          </p:cNvPr>
          <p:cNvCxnSpPr>
            <a:cxnSpLocks/>
          </p:cNvCxnSpPr>
          <p:nvPr/>
        </p:nvCxnSpPr>
        <p:spPr>
          <a:xfrm flipH="1">
            <a:off x="4928395" y="3205701"/>
            <a:ext cx="189618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769BFDE-C8E7-4CA4-BE28-71436AF412DB}"/>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2B7267A9-9D1F-4BD5-A2F1-66460C14591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DF0F2281-FFFD-4CE3-A5CA-EDCB5B910DCB}"/>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9CDB4774-2E66-4C34-B78E-5E9F12D2AA7E}"/>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B460BE58-6F4A-40C6-AB50-826DB31F5747}"/>
              </a:ext>
            </a:extLst>
          </p:cNvPr>
          <p:cNvCxnSpPr>
            <a:cxnSpLocks/>
          </p:cNvCxnSpPr>
          <p:nvPr/>
        </p:nvCxnSpPr>
        <p:spPr>
          <a:xfrm flipH="1">
            <a:off x="2739426" y="433723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CDE131BB-F4F9-4682-8459-A5FF639ACED9}"/>
              </a:ext>
            </a:extLst>
          </p:cNvPr>
          <p:cNvCxnSpPr>
            <a:cxnSpLocks/>
          </p:cNvCxnSpPr>
          <p:nvPr/>
        </p:nvCxnSpPr>
        <p:spPr>
          <a:xfrm>
            <a:off x="3390788" y="4009005"/>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1C21B06-2A31-44FC-9FF0-C64E56CCEC35}"/>
              </a:ext>
            </a:extLst>
          </p:cNvPr>
          <p:cNvCxnSpPr>
            <a:cxnSpLocks/>
          </p:cNvCxnSpPr>
          <p:nvPr/>
        </p:nvCxnSpPr>
        <p:spPr>
          <a:xfrm flipH="1">
            <a:off x="3369547" y="4004116"/>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99D66DD4-F280-4B4F-9E61-106AD3FA3F02}"/>
              </a:ext>
            </a:extLst>
          </p:cNvPr>
          <p:cNvCxnSpPr>
            <a:cxnSpLocks/>
          </p:cNvCxnSpPr>
          <p:nvPr/>
        </p:nvCxnSpPr>
        <p:spPr>
          <a:xfrm>
            <a:off x="4012958" y="39977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144" name="组合 143">
            <a:extLst>
              <a:ext uri="{FF2B5EF4-FFF2-40B4-BE49-F238E27FC236}">
                <a16:creationId xmlns:a16="http://schemas.microsoft.com/office/drawing/2014/main" id="{F9BA891E-451C-41C5-B9A7-BD1C2DB3559C}"/>
              </a:ext>
            </a:extLst>
          </p:cNvPr>
          <p:cNvGrpSpPr/>
          <p:nvPr/>
        </p:nvGrpSpPr>
        <p:grpSpPr>
          <a:xfrm>
            <a:off x="3998889" y="3990973"/>
            <a:ext cx="1281483" cy="350704"/>
            <a:chOff x="1477370" y="4013163"/>
            <a:chExt cx="1281483" cy="350704"/>
          </a:xfrm>
        </p:grpSpPr>
        <p:cxnSp>
          <p:nvCxnSpPr>
            <p:cNvPr id="145" name="直接连接符 144">
              <a:extLst>
                <a:ext uri="{FF2B5EF4-FFF2-40B4-BE49-F238E27FC236}">
                  <a16:creationId xmlns:a16="http://schemas.microsoft.com/office/drawing/2014/main" id="{BC7A61E9-31F6-42A0-A8F7-D1B35356E183}"/>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8CE09EBC-1307-4D9B-B49D-D60432F4C9A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5CBA7A76-1461-40C7-87A4-11D95B8CDEA6}"/>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9BDA870E-09C9-48B4-850D-1695CC5B938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F0C1052F-CB98-48DD-9384-FC2356DEBA4F}"/>
              </a:ext>
            </a:extLst>
          </p:cNvPr>
          <p:cNvGrpSpPr/>
          <p:nvPr/>
        </p:nvGrpSpPr>
        <p:grpSpPr>
          <a:xfrm>
            <a:off x="5248063" y="3997766"/>
            <a:ext cx="1281483" cy="350704"/>
            <a:chOff x="1477370" y="4013163"/>
            <a:chExt cx="1281483" cy="350704"/>
          </a:xfrm>
        </p:grpSpPr>
        <p:cxnSp>
          <p:nvCxnSpPr>
            <p:cNvPr id="150" name="直接连接符 149">
              <a:extLst>
                <a:ext uri="{FF2B5EF4-FFF2-40B4-BE49-F238E27FC236}">
                  <a16:creationId xmlns:a16="http://schemas.microsoft.com/office/drawing/2014/main" id="{CB764C28-C24A-4919-B9B9-8FB206E3EDA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393E405-1A83-4464-ACCC-F27AF16BFCC5}"/>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37CC0DAA-E0F9-477B-AB50-FA4A222CDAF3}"/>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44819FFD-3E2F-479D-AAD1-5BC8FAB26929}"/>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4" name="组合 153">
            <a:extLst>
              <a:ext uri="{FF2B5EF4-FFF2-40B4-BE49-F238E27FC236}">
                <a16:creationId xmlns:a16="http://schemas.microsoft.com/office/drawing/2014/main" id="{9F53BD38-FB7D-4AB0-BD0C-13B1DDD5F24E}"/>
              </a:ext>
            </a:extLst>
          </p:cNvPr>
          <p:cNvGrpSpPr/>
          <p:nvPr/>
        </p:nvGrpSpPr>
        <p:grpSpPr>
          <a:xfrm>
            <a:off x="6494566" y="3997901"/>
            <a:ext cx="1281483" cy="350704"/>
            <a:chOff x="1477370" y="4013163"/>
            <a:chExt cx="1281483" cy="350704"/>
          </a:xfrm>
        </p:grpSpPr>
        <p:cxnSp>
          <p:nvCxnSpPr>
            <p:cNvPr id="155" name="直接连接符 154">
              <a:extLst>
                <a:ext uri="{FF2B5EF4-FFF2-40B4-BE49-F238E27FC236}">
                  <a16:creationId xmlns:a16="http://schemas.microsoft.com/office/drawing/2014/main" id="{E9E9FF09-223E-4011-A450-0153B0C0364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112D7D6B-9D41-4803-9F06-E6BFEE58DF88}"/>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57A44D25-DB75-4618-A6F5-BF016D164717}"/>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0F03D88E-B947-43DE-95AF-BA6A38370606}"/>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61C31462-8795-44A0-99A2-14CC2D6E0992}"/>
              </a:ext>
            </a:extLst>
          </p:cNvPr>
          <p:cNvGrpSpPr/>
          <p:nvPr/>
        </p:nvGrpSpPr>
        <p:grpSpPr>
          <a:xfrm>
            <a:off x="7767936" y="3982027"/>
            <a:ext cx="1281483" cy="350704"/>
            <a:chOff x="1477370" y="4013163"/>
            <a:chExt cx="1281483" cy="350704"/>
          </a:xfrm>
        </p:grpSpPr>
        <p:cxnSp>
          <p:nvCxnSpPr>
            <p:cNvPr id="160" name="直接连接符 159">
              <a:extLst>
                <a:ext uri="{FF2B5EF4-FFF2-40B4-BE49-F238E27FC236}">
                  <a16:creationId xmlns:a16="http://schemas.microsoft.com/office/drawing/2014/main" id="{FF7FFA53-C4E9-4BF4-A425-06CF051F7FB0}"/>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8F9B8A29-1668-41D7-998F-59723281CFF3}"/>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766181C9-CCFC-4A0F-BD72-70386954FA90}"/>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3" name="直接连接符 162">
              <a:extLst>
                <a:ext uri="{FF2B5EF4-FFF2-40B4-BE49-F238E27FC236}">
                  <a16:creationId xmlns:a16="http://schemas.microsoft.com/office/drawing/2014/main" id="{124FBF81-4D92-4F0A-B008-ACF51953FE5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64" name="直接连接符 163">
            <a:extLst>
              <a:ext uri="{FF2B5EF4-FFF2-40B4-BE49-F238E27FC236}">
                <a16:creationId xmlns:a16="http://schemas.microsoft.com/office/drawing/2014/main" id="{D38DF18D-B899-42F4-8980-DE902A336A92}"/>
              </a:ext>
            </a:extLst>
          </p:cNvPr>
          <p:cNvCxnSpPr>
            <a:cxnSpLocks/>
          </p:cNvCxnSpPr>
          <p:nvPr/>
        </p:nvCxnSpPr>
        <p:spPr>
          <a:xfrm flipH="1">
            <a:off x="9022418" y="431354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5373308F-3E0C-4C13-99E1-E1977F446946}"/>
              </a:ext>
            </a:extLst>
          </p:cNvPr>
          <p:cNvCxnSpPr>
            <a:cxnSpLocks/>
          </p:cNvCxnSpPr>
          <p:nvPr/>
        </p:nvCxnSpPr>
        <p:spPr>
          <a:xfrm flipH="1" flipV="1">
            <a:off x="1477369" y="592218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8AFD42AD-4B8C-426E-A435-6D6BE9F09805}"/>
              </a:ext>
            </a:extLst>
          </p:cNvPr>
          <p:cNvSpPr txBox="1"/>
          <p:nvPr/>
        </p:nvSpPr>
        <p:spPr>
          <a:xfrm>
            <a:off x="889337" y="5442513"/>
            <a:ext cx="745694" cy="461665"/>
          </a:xfrm>
          <a:prstGeom prst="rect">
            <a:avLst/>
          </a:prstGeom>
          <a:noFill/>
        </p:spPr>
        <p:txBody>
          <a:bodyPr wrap="square" rtlCol="0">
            <a:spAutoFit/>
          </a:bodyPr>
          <a:lstStyle/>
          <a:p>
            <a:r>
              <a:rPr lang="en-US" altLang="zh-CN" sz="2400" dirty="0">
                <a:solidFill>
                  <a:srgbClr val="C00000"/>
                </a:solidFill>
              </a:rPr>
              <a:t>Qs</a:t>
            </a:r>
            <a:endParaRPr lang="zh-CN" altLang="en-US" sz="2400" dirty="0">
              <a:solidFill>
                <a:srgbClr val="C00000"/>
              </a:solidFill>
            </a:endParaRPr>
          </a:p>
        </p:txBody>
      </p:sp>
      <p:cxnSp>
        <p:nvCxnSpPr>
          <p:cNvPr id="110" name="直接连接符 109">
            <a:extLst>
              <a:ext uri="{FF2B5EF4-FFF2-40B4-BE49-F238E27FC236}">
                <a16:creationId xmlns:a16="http://schemas.microsoft.com/office/drawing/2014/main" id="{2D21052C-3657-4D95-A2DC-DDD2C9AE76B4}"/>
              </a:ext>
            </a:extLst>
          </p:cNvPr>
          <p:cNvCxnSpPr>
            <a:cxnSpLocks/>
          </p:cNvCxnSpPr>
          <p:nvPr/>
        </p:nvCxnSpPr>
        <p:spPr>
          <a:xfrm flipH="1" flipV="1">
            <a:off x="1484086" y="5814735"/>
            <a:ext cx="2510397"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6D93E865-48F4-4DA3-BD8F-1D7534DD954B}"/>
              </a:ext>
            </a:extLst>
          </p:cNvPr>
          <p:cNvCxnSpPr>
            <a:cxnSpLocks/>
          </p:cNvCxnSpPr>
          <p:nvPr/>
        </p:nvCxnSpPr>
        <p:spPr>
          <a:xfrm flipH="1" flipV="1">
            <a:off x="4022530" y="5535498"/>
            <a:ext cx="3766793" cy="80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AF34733-392A-4EB5-BAC4-1E98573213F8}"/>
              </a:ext>
            </a:extLst>
          </p:cNvPr>
          <p:cNvCxnSpPr>
            <a:cxnSpLocks/>
          </p:cNvCxnSpPr>
          <p:nvPr/>
        </p:nvCxnSpPr>
        <p:spPr>
          <a:xfrm flipH="1">
            <a:off x="7747784" y="5830311"/>
            <a:ext cx="2055435" cy="134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E265B91B-F1C6-4B6E-93F7-5535ECFEFEB5}"/>
              </a:ext>
            </a:extLst>
          </p:cNvPr>
          <p:cNvCxnSpPr>
            <a:cxnSpLocks/>
          </p:cNvCxnSpPr>
          <p:nvPr/>
        </p:nvCxnSpPr>
        <p:spPr>
          <a:xfrm>
            <a:off x="4020909" y="551830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EA0044A0-1235-4BD4-AD9D-C3172C2A1D11}"/>
              </a:ext>
            </a:extLst>
          </p:cNvPr>
          <p:cNvCxnSpPr>
            <a:cxnSpLocks/>
          </p:cNvCxnSpPr>
          <p:nvPr/>
        </p:nvCxnSpPr>
        <p:spPr>
          <a:xfrm>
            <a:off x="7776049" y="5528771"/>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id="{277C71F2-4E1C-4554-8016-8595AAF291E2}"/>
              </a:ext>
            </a:extLst>
          </p:cNvPr>
          <p:cNvCxnSpPr/>
          <p:nvPr/>
        </p:nvCxnSpPr>
        <p:spPr>
          <a:xfrm>
            <a:off x="1496967" y="529600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411C8B3-ABBA-424D-BCAB-CA26B7628C2E}"/>
              </a:ext>
            </a:extLst>
          </p:cNvPr>
          <p:cNvCxnSpPr>
            <a:cxnSpLocks/>
          </p:cNvCxnSpPr>
          <p:nvPr/>
        </p:nvCxnSpPr>
        <p:spPr>
          <a:xfrm>
            <a:off x="8773094" y="2378128"/>
            <a:ext cx="0" cy="377307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9333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118</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 name="组合 2">
            <a:extLst>
              <a:ext uri="{FF2B5EF4-FFF2-40B4-BE49-F238E27FC236}">
                <a16:creationId xmlns:a16="http://schemas.microsoft.com/office/drawing/2014/main" id="{62BAFFEF-BFD7-4AE2-ABA3-93E713B223F8}"/>
              </a:ext>
            </a:extLst>
          </p:cNvPr>
          <p:cNvGrpSpPr/>
          <p:nvPr/>
        </p:nvGrpSpPr>
        <p:grpSpPr>
          <a:xfrm>
            <a:off x="2892333" y="0"/>
            <a:ext cx="6035768" cy="2631306"/>
            <a:chOff x="2690018" y="2073306"/>
            <a:chExt cx="6513221" cy="3168150"/>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3832015"/>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603231"/>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384738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270603"/>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359978"/>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606019"/>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60323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359977"/>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60602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3701877"/>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385442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60427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3848429"/>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27164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36102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60706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60427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36102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60706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370292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333489"/>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601183"/>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102656"/>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4626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4863769"/>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486376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3847384"/>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2991908"/>
              <a:ext cx="1224119" cy="5558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2994407"/>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073306"/>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3334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63641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385532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3701877"/>
              <a:ext cx="157616"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9" name="直接连接符 38">
            <a:extLst>
              <a:ext uri="{FF2B5EF4-FFF2-40B4-BE49-F238E27FC236}">
                <a16:creationId xmlns:a16="http://schemas.microsoft.com/office/drawing/2014/main" id="{C48CBC0A-D9C0-4219-8A16-3CDAF0F2D175}"/>
              </a:ext>
            </a:extLst>
          </p:cNvPr>
          <p:cNvCxnSpPr/>
          <p:nvPr/>
        </p:nvCxnSpPr>
        <p:spPr>
          <a:xfrm>
            <a:off x="1499456" y="301205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6B1152CB-F7EB-43A9-8959-3202E4724EDB}"/>
              </a:ext>
            </a:extLst>
          </p:cNvPr>
          <p:cNvCxnSpPr>
            <a:cxnSpLocks/>
          </p:cNvCxnSpPr>
          <p:nvPr/>
        </p:nvCxnSpPr>
        <p:spPr>
          <a:xfrm flipH="1" flipV="1">
            <a:off x="1490251" y="3681471"/>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C7591AB8-CDEB-4453-9934-4E02AF455CF9}"/>
              </a:ext>
            </a:extLst>
          </p:cNvPr>
          <p:cNvCxnSpPr/>
          <p:nvPr/>
        </p:nvCxnSpPr>
        <p:spPr>
          <a:xfrm>
            <a:off x="1490251" y="380572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BDF7993C-90EB-4CCA-9A02-229C12B8ABB4}"/>
              </a:ext>
            </a:extLst>
          </p:cNvPr>
          <p:cNvCxnSpPr>
            <a:cxnSpLocks/>
          </p:cNvCxnSpPr>
          <p:nvPr/>
        </p:nvCxnSpPr>
        <p:spPr>
          <a:xfrm flipH="1" flipV="1">
            <a:off x="1477369" y="4462233"/>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0A2E014-EDB2-40CB-94B8-966E96DF1B23}"/>
              </a:ext>
            </a:extLst>
          </p:cNvPr>
          <p:cNvCxnSpPr/>
          <p:nvPr/>
        </p:nvCxnSpPr>
        <p:spPr>
          <a:xfrm>
            <a:off x="1488412" y="455028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A477FE-C4B8-4027-A8C3-92C87A1511F7}"/>
              </a:ext>
            </a:extLst>
          </p:cNvPr>
          <p:cNvCxnSpPr>
            <a:cxnSpLocks/>
          </p:cNvCxnSpPr>
          <p:nvPr/>
        </p:nvCxnSpPr>
        <p:spPr>
          <a:xfrm flipH="1" flipV="1">
            <a:off x="1490251" y="5205647"/>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A0C47BD7-387F-4995-A96D-299E1B2DF4AB}"/>
              </a:ext>
            </a:extLst>
          </p:cNvPr>
          <p:cNvSpPr txBox="1"/>
          <p:nvPr/>
        </p:nvSpPr>
        <p:spPr>
          <a:xfrm>
            <a:off x="1062344" y="3189306"/>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64" name="文本框 63">
            <a:extLst>
              <a:ext uri="{FF2B5EF4-FFF2-40B4-BE49-F238E27FC236}">
                <a16:creationId xmlns:a16="http://schemas.microsoft.com/office/drawing/2014/main" id="{9EB15C8F-7258-4750-83DE-E41A4056A076}"/>
              </a:ext>
            </a:extLst>
          </p:cNvPr>
          <p:cNvSpPr txBox="1"/>
          <p:nvPr/>
        </p:nvSpPr>
        <p:spPr>
          <a:xfrm>
            <a:off x="1051301" y="4019513"/>
            <a:ext cx="598151" cy="461665"/>
          </a:xfrm>
          <a:prstGeom prst="rect">
            <a:avLst/>
          </a:prstGeom>
          <a:noFill/>
        </p:spPr>
        <p:txBody>
          <a:bodyPr wrap="square" rtlCol="0">
            <a:spAutoFit/>
          </a:bodyPr>
          <a:lstStyle/>
          <a:p>
            <a:r>
              <a:rPr lang="en-US" altLang="zh-CN" sz="2400" dirty="0">
                <a:solidFill>
                  <a:srgbClr val="00B050"/>
                </a:solidFill>
              </a:rPr>
              <a:t>C</a:t>
            </a:r>
            <a:endParaRPr lang="zh-CN" altLang="en-US" sz="2400" dirty="0">
              <a:solidFill>
                <a:srgbClr val="00B050"/>
              </a:solidFill>
            </a:endParaRPr>
          </a:p>
        </p:txBody>
      </p:sp>
      <p:sp>
        <p:nvSpPr>
          <p:cNvPr id="65" name="文本框 64">
            <a:extLst>
              <a:ext uri="{FF2B5EF4-FFF2-40B4-BE49-F238E27FC236}">
                <a16:creationId xmlns:a16="http://schemas.microsoft.com/office/drawing/2014/main" id="{53DFBA48-ACE5-40D9-B36D-E2940C675CA9}"/>
              </a:ext>
            </a:extLst>
          </p:cNvPr>
          <p:cNvSpPr txBox="1"/>
          <p:nvPr/>
        </p:nvSpPr>
        <p:spPr>
          <a:xfrm>
            <a:off x="902219" y="4725980"/>
            <a:ext cx="745694" cy="461665"/>
          </a:xfrm>
          <a:prstGeom prst="rect">
            <a:avLst/>
          </a:prstGeom>
          <a:noFill/>
        </p:spPr>
        <p:txBody>
          <a:bodyPr wrap="square" rtlCol="0">
            <a:spAutoFit/>
          </a:bodyPr>
          <a:lstStyle/>
          <a:p>
            <a:r>
              <a:rPr lang="en-US" altLang="zh-CN" sz="2400" dirty="0" err="1">
                <a:solidFill>
                  <a:srgbClr val="C00000"/>
                </a:solidFill>
              </a:rPr>
              <a:t>Qm</a:t>
            </a:r>
            <a:endParaRPr lang="zh-CN" altLang="en-US" sz="2400" dirty="0">
              <a:solidFill>
                <a:srgbClr val="C00000"/>
              </a:solidFill>
            </a:endParaRPr>
          </a:p>
        </p:txBody>
      </p:sp>
      <p:cxnSp>
        <p:nvCxnSpPr>
          <p:cNvPr id="93" name="直接连接符 92">
            <a:extLst>
              <a:ext uri="{FF2B5EF4-FFF2-40B4-BE49-F238E27FC236}">
                <a16:creationId xmlns:a16="http://schemas.microsoft.com/office/drawing/2014/main" id="{9462868F-CBC4-45EA-8638-BF6413A439E9}"/>
              </a:ext>
            </a:extLst>
          </p:cNvPr>
          <p:cNvCxnSpPr>
            <a:cxnSpLocks/>
          </p:cNvCxnSpPr>
          <p:nvPr/>
        </p:nvCxnSpPr>
        <p:spPr>
          <a:xfrm>
            <a:off x="3046128" y="3189306"/>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5648F99A-7BD2-413D-9C4F-7E66C42A8187}"/>
              </a:ext>
            </a:extLst>
          </p:cNvPr>
          <p:cNvCxnSpPr>
            <a:cxnSpLocks/>
          </p:cNvCxnSpPr>
          <p:nvPr/>
        </p:nvCxnSpPr>
        <p:spPr>
          <a:xfrm>
            <a:off x="8104626" y="3191832"/>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6ED8E0A0-E212-46BA-9D19-AE24D1D04FD3}"/>
              </a:ext>
            </a:extLst>
          </p:cNvPr>
          <p:cNvCxnSpPr>
            <a:cxnSpLocks/>
          </p:cNvCxnSpPr>
          <p:nvPr/>
        </p:nvCxnSpPr>
        <p:spPr>
          <a:xfrm>
            <a:off x="4954691" y="318930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28A7F130-E76F-4739-9F94-755194D5DEEF}"/>
              </a:ext>
            </a:extLst>
          </p:cNvPr>
          <p:cNvCxnSpPr>
            <a:cxnSpLocks/>
          </p:cNvCxnSpPr>
          <p:nvPr/>
        </p:nvCxnSpPr>
        <p:spPr>
          <a:xfrm>
            <a:off x="4332208" y="3198590"/>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532BA72-14D3-4B63-90FA-9AA38D88DCB9}"/>
              </a:ext>
            </a:extLst>
          </p:cNvPr>
          <p:cNvCxnSpPr>
            <a:cxnSpLocks/>
          </p:cNvCxnSpPr>
          <p:nvPr/>
        </p:nvCxnSpPr>
        <p:spPr>
          <a:xfrm flipH="1">
            <a:off x="1496967" y="3579052"/>
            <a:ext cx="156051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4469CCF-6201-4246-A8CE-A3CD73FC1771}"/>
              </a:ext>
            </a:extLst>
          </p:cNvPr>
          <p:cNvCxnSpPr>
            <a:cxnSpLocks/>
          </p:cNvCxnSpPr>
          <p:nvPr/>
        </p:nvCxnSpPr>
        <p:spPr>
          <a:xfrm>
            <a:off x="6824579" y="318979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607517C-1C53-429F-A236-3774567CAB6C}"/>
              </a:ext>
            </a:extLst>
          </p:cNvPr>
          <p:cNvCxnSpPr>
            <a:cxnSpLocks/>
          </p:cNvCxnSpPr>
          <p:nvPr/>
        </p:nvCxnSpPr>
        <p:spPr>
          <a:xfrm flipH="1">
            <a:off x="6824579" y="3560521"/>
            <a:ext cx="1269038" cy="795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89D591D1-558A-4DA2-9BC3-5DC71F3CC1FA}"/>
              </a:ext>
            </a:extLst>
          </p:cNvPr>
          <p:cNvCxnSpPr>
            <a:cxnSpLocks/>
          </p:cNvCxnSpPr>
          <p:nvPr/>
        </p:nvCxnSpPr>
        <p:spPr>
          <a:xfrm flipH="1">
            <a:off x="8092383" y="3189305"/>
            <a:ext cx="644431"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695D632A-DA9F-4002-98DB-515A051F18E5}"/>
              </a:ext>
            </a:extLst>
          </p:cNvPr>
          <p:cNvCxnSpPr>
            <a:cxnSpLocks/>
          </p:cNvCxnSpPr>
          <p:nvPr/>
        </p:nvCxnSpPr>
        <p:spPr>
          <a:xfrm flipH="1">
            <a:off x="8728052" y="356052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0DD9C-82EF-470B-8FD8-D3D4DA7EEA84}"/>
              </a:ext>
            </a:extLst>
          </p:cNvPr>
          <p:cNvCxnSpPr>
            <a:cxnSpLocks/>
          </p:cNvCxnSpPr>
          <p:nvPr/>
        </p:nvCxnSpPr>
        <p:spPr>
          <a:xfrm flipH="1" flipV="1">
            <a:off x="4332209" y="3575661"/>
            <a:ext cx="631542" cy="339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8D91A654-F33D-4866-AE41-33C798212B40}"/>
              </a:ext>
            </a:extLst>
          </p:cNvPr>
          <p:cNvCxnSpPr>
            <a:cxnSpLocks/>
          </p:cNvCxnSpPr>
          <p:nvPr/>
        </p:nvCxnSpPr>
        <p:spPr>
          <a:xfrm>
            <a:off x="8736814" y="316835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E69AC5AA-1567-4889-8028-E4BF4DD2AE6D}"/>
              </a:ext>
            </a:extLst>
          </p:cNvPr>
          <p:cNvCxnSpPr>
            <a:cxnSpLocks/>
          </p:cNvCxnSpPr>
          <p:nvPr/>
        </p:nvCxnSpPr>
        <p:spPr>
          <a:xfrm flipH="1" flipV="1">
            <a:off x="1496968" y="5098202"/>
            <a:ext cx="1888888"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F9C315E-FD92-426A-8835-3AA2D0134434}"/>
              </a:ext>
            </a:extLst>
          </p:cNvPr>
          <p:cNvCxnSpPr>
            <a:cxnSpLocks/>
          </p:cNvCxnSpPr>
          <p:nvPr/>
        </p:nvCxnSpPr>
        <p:spPr>
          <a:xfrm flipH="1">
            <a:off x="8414600" y="4758256"/>
            <a:ext cx="358494" cy="701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8E7B5A41-E98E-49A8-96B0-B2DC38635267}"/>
              </a:ext>
            </a:extLst>
          </p:cNvPr>
          <p:cNvCxnSpPr>
            <a:cxnSpLocks/>
          </p:cNvCxnSpPr>
          <p:nvPr/>
        </p:nvCxnSpPr>
        <p:spPr>
          <a:xfrm flipH="1">
            <a:off x="7124687" y="5080557"/>
            <a:ext cx="1289911"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C257E355-D4AA-498A-B948-02B6187B2C97}"/>
              </a:ext>
            </a:extLst>
          </p:cNvPr>
          <p:cNvCxnSpPr>
            <a:cxnSpLocks/>
          </p:cNvCxnSpPr>
          <p:nvPr/>
        </p:nvCxnSpPr>
        <p:spPr>
          <a:xfrm flipH="1">
            <a:off x="4647981" y="5104737"/>
            <a:ext cx="313633" cy="125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1D6D65E1-6A82-4BC0-B424-653436DD9C7E}"/>
              </a:ext>
            </a:extLst>
          </p:cNvPr>
          <p:cNvCxnSpPr>
            <a:cxnSpLocks/>
          </p:cNvCxnSpPr>
          <p:nvPr/>
        </p:nvCxnSpPr>
        <p:spPr>
          <a:xfrm flipH="1">
            <a:off x="3351186" y="4787079"/>
            <a:ext cx="1307434"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0E526054-8F84-447F-B574-AF39878F8D8B}"/>
              </a:ext>
            </a:extLst>
          </p:cNvPr>
          <p:cNvCxnSpPr>
            <a:cxnSpLocks/>
          </p:cNvCxnSpPr>
          <p:nvPr/>
        </p:nvCxnSpPr>
        <p:spPr>
          <a:xfrm flipH="1">
            <a:off x="4961614" y="4774313"/>
            <a:ext cx="2183605" cy="1276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E091B865-36EA-48B5-87AC-FE7B9F66AF3D}"/>
              </a:ext>
            </a:extLst>
          </p:cNvPr>
          <p:cNvCxnSpPr>
            <a:cxnSpLocks/>
          </p:cNvCxnSpPr>
          <p:nvPr/>
        </p:nvCxnSpPr>
        <p:spPr>
          <a:xfrm flipH="1">
            <a:off x="8737123" y="5064475"/>
            <a:ext cx="936657" cy="92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84E056E1-4BD5-4BE9-A93D-1782DBAC6D21}"/>
              </a:ext>
            </a:extLst>
          </p:cNvPr>
          <p:cNvCxnSpPr>
            <a:cxnSpLocks/>
          </p:cNvCxnSpPr>
          <p:nvPr/>
        </p:nvCxnSpPr>
        <p:spPr>
          <a:xfrm>
            <a:off x="3372145" y="4787079"/>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E334A1D7-5447-4F62-94A8-7336258208AE}"/>
              </a:ext>
            </a:extLst>
          </p:cNvPr>
          <p:cNvCxnSpPr>
            <a:cxnSpLocks/>
          </p:cNvCxnSpPr>
          <p:nvPr/>
        </p:nvCxnSpPr>
        <p:spPr>
          <a:xfrm>
            <a:off x="4970859" y="4765272"/>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7A4CAA5A-98EB-416F-95F2-9EC8292BA606}"/>
              </a:ext>
            </a:extLst>
          </p:cNvPr>
          <p:cNvCxnSpPr>
            <a:cxnSpLocks/>
          </p:cNvCxnSpPr>
          <p:nvPr/>
        </p:nvCxnSpPr>
        <p:spPr>
          <a:xfrm>
            <a:off x="4658620" y="477431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CBED58F9-5C3C-4541-8463-0EDDBA04BFD7}"/>
              </a:ext>
            </a:extLst>
          </p:cNvPr>
          <p:cNvCxnSpPr>
            <a:cxnSpLocks/>
          </p:cNvCxnSpPr>
          <p:nvPr/>
        </p:nvCxnSpPr>
        <p:spPr>
          <a:xfrm>
            <a:off x="7124687" y="4758256"/>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2C02E6-FBAF-4941-9DB9-484AE6B229D9}"/>
              </a:ext>
            </a:extLst>
          </p:cNvPr>
          <p:cNvCxnSpPr>
            <a:cxnSpLocks/>
          </p:cNvCxnSpPr>
          <p:nvPr/>
        </p:nvCxnSpPr>
        <p:spPr>
          <a:xfrm>
            <a:off x="8758914" y="4745947"/>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595427DD-2431-4F49-8B12-94A842BD7A0D}"/>
              </a:ext>
            </a:extLst>
          </p:cNvPr>
          <p:cNvCxnSpPr>
            <a:cxnSpLocks/>
          </p:cNvCxnSpPr>
          <p:nvPr/>
        </p:nvCxnSpPr>
        <p:spPr>
          <a:xfrm>
            <a:off x="8427776" y="4753898"/>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1538FB83-5B8D-454B-9573-1C226F4DE466}"/>
              </a:ext>
            </a:extLst>
          </p:cNvPr>
          <p:cNvCxnSpPr>
            <a:cxnSpLocks/>
          </p:cNvCxnSpPr>
          <p:nvPr/>
        </p:nvCxnSpPr>
        <p:spPr>
          <a:xfrm flipH="1">
            <a:off x="3029390" y="3212384"/>
            <a:ext cx="129281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305C7CE4-2A7C-41D5-B9A2-6B07B30B6CFB}"/>
              </a:ext>
            </a:extLst>
          </p:cNvPr>
          <p:cNvCxnSpPr>
            <a:cxnSpLocks/>
          </p:cNvCxnSpPr>
          <p:nvPr/>
        </p:nvCxnSpPr>
        <p:spPr>
          <a:xfrm flipH="1">
            <a:off x="4928395" y="3205701"/>
            <a:ext cx="189618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769BFDE-C8E7-4CA4-BE28-71436AF412DB}"/>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2B7267A9-9D1F-4BD5-A2F1-66460C14591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DF0F2281-FFFD-4CE3-A5CA-EDCB5B910DCB}"/>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9CDB4774-2E66-4C34-B78E-5E9F12D2AA7E}"/>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B460BE58-6F4A-40C6-AB50-826DB31F5747}"/>
              </a:ext>
            </a:extLst>
          </p:cNvPr>
          <p:cNvCxnSpPr>
            <a:cxnSpLocks/>
          </p:cNvCxnSpPr>
          <p:nvPr/>
        </p:nvCxnSpPr>
        <p:spPr>
          <a:xfrm flipH="1">
            <a:off x="2739426" y="433723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CDE131BB-F4F9-4682-8459-A5FF639ACED9}"/>
              </a:ext>
            </a:extLst>
          </p:cNvPr>
          <p:cNvCxnSpPr>
            <a:cxnSpLocks/>
          </p:cNvCxnSpPr>
          <p:nvPr/>
        </p:nvCxnSpPr>
        <p:spPr>
          <a:xfrm>
            <a:off x="3390788" y="4009005"/>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1C21B06-2A31-44FC-9FF0-C64E56CCEC35}"/>
              </a:ext>
            </a:extLst>
          </p:cNvPr>
          <p:cNvCxnSpPr>
            <a:cxnSpLocks/>
          </p:cNvCxnSpPr>
          <p:nvPr/>
        </p:nvCxnSpPr>
        <p:spPr>
          <a:xfrm flipH="1">
            <a:off x="3369547" y="4004116"/>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99D66DD4-F280-4B4F-9E61-106AD3FA3F02}"/>
              </a:ext>
            </a:extLst>
          </p:cNvPr>
          <p:cNvCxnSpPr>
            <a:cxnSpLocks/>
          </p:cNvCxnSpPr>
          <p:nvPr/>
        </p:nvCxnSpPr>
        <p:spPr>
          <a:xfrm>
            <a:off x="4012958" y="39977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144" name="组合 143">
            <a:extLst>
              <a:ext uri="{FF2B5EF4-FFF2-40B4-BE49-F238E27FC236}">
                <a16:creationId xmlns:a16="http://schemas.microsoft.com/office/drawing/2014/main" id="{F9BA891E-451C-41C5-B9A7-BD1C2DB3559C}"/>
              </a:ext>
            </a:extLst>
          </p:cNvPr>
          <p:cNvGrpSpPr/>
          <p:nvPr/>
        </p:nvGrpSpPr>
        <p:grpSpPr>
          <a:xfrm>
            <a:off x="3998889" y="3990973"/>
            <a:ext cx="1281483" cy="350704"/>
            <a:chOff x="1477370" y="4013163"/>
            <a:chExt cx="1281483" cy="350704"/>
          </a:xfrm>
        </p:grpSpPr>
        <p:cxnSp>
          <p:nvCxnSpPr>
            <p:cNvPr id="145" name="直接连接符 144">
              <a:extLst>
                <a:ext uri="{FF2B5EF4-FFF2-40B4-BE49-F238E27FC236}">
                  <a16:creationId xmlns:a16="http://schemas.microsoft.com/office/drawing/2014/main" id="{BC7A61E9-31F6-42A0-A8F7-D1B35356E183}"/>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8CE09EBC-1307-4D9B-B49D-D60432F4C9A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5CBA7A76-1461-40C7-87A4-11D95B8CDEA6}"/>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9BDA870E-09C9-48B4-850D-1695CC5B938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F0C1052F-CB98-48DD-9384-FC2356DEBA4F}"/>
              </a:ext>
            </a:extLst>
          </p:cNvPr>
          <p:cNvGrpSpPr/>
          <p:nvPr/>
        </p:nvGrpSpPr>
        <p:grpSpPr>
          <a:xfrm>
            <a:off x="5248063" y="3997766"/>
            <a:ext cx="1281483" cy="350704"/>
            <a:chOff x="1477370" y="4013163"/>
            <a:chExt cx="1281483" cy="350704"/>
          </a:xfrm>
        </p:grpSpPr>
        <p:cxnSp>
          <p:nvCxnSpPr>
            <p:cNvPr id="150" name="直接连接符 149">
              <a:extLst>
                <a:ext uri="{FF2B5EF4-FFF2-40B4-BE49-F238E27FC236}">
                  <a16:creationId xmlns:a16="http://schemas.microsoft.com/office/drawing/2014/main" id="{CB764C28-C24A-4919-B9B9-8FB206E3EDA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393E405-1A83-4464-ACCC-F27AF16BFCC5}"/>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37CC0DAA-E0F9-477B-AB50-FA4A222CDAF3}"/>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44819FFD-3E2F-479D-AAD1-5BC8FAB26929}"/>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4" name="组合 153">
            <a:extLst>
              <a:ext uri="{FF2B5EF4-FFF2-40B4-BE49-F238E27FC236}">
                <a16:creationId xmlns:a16="http://schemas.microsoft.com/office/drawing/2014/main" id="{9F53BD38-FB7D-4AB0-BD0C-13B1DDD5F24E}"/>
              </a:ext>
            </a:extLst>
          </p:cNvPr>
          <p:cNvGrpSpPr/>
          <p:nvPr/>
        </p:nvGrpSpPr>
        <p:grpSpPr>
          <a:xfrm>
            <a:off x="6494566" y="3997901"/>
            <a:ext cx="1281483" cy="350704"/>
            <a:chOff x="1477370" y="4013163"/>
            <a:chExt cx="1281483" cy="350704"/>
          </a:xfrm>
        </p:grpSpPr>
        <p:cxnSp>
          <p:nvCxnSpPr>
            <p:cNvPr id="155" name="直接连接符 154">
              <a:extLst>
                <a:ext uri="{FF2B5EF4-FFF2-40B4-BE49-F238E27FC236}">
                  <a16:creationId xmlns:a16="http://schemas.microsoft.com/office/drawing/2014/main" id="{E9E9FF09-223E-4011-A450-0153B0C0364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112D7D6B-9D41-4803-9F06-E6BFEE58DF88}"/>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57A44D25-DB75-4618-A6F5-BF016D164717}"/>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0F03D88E-B947-43DE-95AF-BA6A38370606}"/>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61C31462-8795-44A0-99A2-14CC2D6E0992}"/>
              </a:ext>
            </a:extLst>
          </p:cNvPr>
          <p:cNvGrpSpPr/>
          <p:nvPr/>
        </p:nvGrpSpPr>
        <p:grpSpPr>
          <a:xfrm>
            <a:off x="7767936" y="3982027"/>
            <a:ext cx="1281483" cy="350704"/>
            <a:chOff x="1477370" y="4013163"/>
            <a:chExt cx="1281483" cy="350704"/>
          </a:xfrm>
        </p:grpSpPr>
        <p:cxnSp>
          <p:nvCxnSpPr>
            <p:cNvPr id="160" name="直接连接符 159">
              <a:extLst>
                <a:ext uri="{FF2B5EF4-FFF2-40B4-BE49-F238E27FC236}">
                  <a16:creationId xmlns:a16="http://schemas.microsoft.com/office/drawing/2014/main" id="{FF7FFA53-C4E9-4BF4-A425-06CF051F7FB0}"/>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8F9B8A29-1668-41D7-998F-59723281CFF3}"/>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766181C9-CCFC-4A0F-BD72-70386954FA90}"/>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3" name="直接连接符 162">
              <a:extLst>
                <a:ext uri="{FF2B5EF4-FFF2-40B4-BE49-F238E27FC236}">
                  <a16:creationId xmlns:a16="http://schemas.microsoft.com/office/drawing/2014/main" id="{124FBF81-4D92-4F0A-B008-ACF51953FE5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64" name="直接连接符 163">
            <a:extLst>
              <a:ext uri="{FF2B5EF4-FFF2-40B4-BE49-F238E27FC236}">
                <a16:creationId xmlns:a16="http://schemas.microsoft.com/office/drawing/2014/main" id="{D38DF18D-B899-42F4-8980-DE902A336A92}"/>
              </a:ext>
            </a:extLst>
          </p:cNvPr>
          <p:cNvCxnSpPr>
            <a:cxnSpLocks/>
          </p:cNvCxnSpPr>
          <p:nvPr/>
        </p:nvCxnSpPr>
        <p:spPr>
          <a:xfrm flipH="1">
            <a:off x="9022418" y="431354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5373308F-3E0C-4C13-99E1-E1977F446946}"/>
              </a:ext>
            </a:extLst>
          </p:cNvPr>
          <p:cNvCxnSpPr>
            <a:cxnSpLocks/>
          </p:cNvCxnSpPr>
          <p:nvPr/>
        </p:nvCxnSpPr>
        <p:spPr>
          <a:xfrm flipH="1" flipV="1">
            <a:off x="1477369" y="592218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8AFD42AD-4B8C-426E-A435-6D6BE9F09805}"/>
              </a:ext>
            </a:extLst>
          </p:cNvPr>
          <p:cNvSpPr txBox="1"/>
          <p:nvPr/>
        </p:nvSpPr>
        <p:spPr>
          <a:xfrm>
            <a:off x="889337" y="5442513"/>
            <a:ext cx="745694" cy="461665"/>
          </a:xfrm>
          <a:prstGeom prst="rect">
            <a:avLst/>
          </a:prstGeom>
          <a:noFill/>
        </p:spPr>
        <p:txBody>
          <a:bodyPr wrap="square" rtlCol="0">
            <a:spAutoFit/>
          </a:bodyPr>
          <a:lstStyle/>
          <a:p>
            <a:r>
              <a:rPr lang="en-US" altLang="zh-CN" sz="2400" dirty="0">
                <a:solidFill>
                  <a:srgbClr val="C00000"/>
                </a:solidFill>
              </a:rPr>
              <a:t>Qs</a:t>
            </a:r>
            <a:endParaRPr lang="zh-CN" altLang="en-US" sz="2400" dirty="0">
              <a:solidFill>
                <a:srgbClr val="C00000"/>
              </a:solidFill>
            </a:endParaRPr>
          </a:p>
        </p:txBody>
      </p:sp>
      <p:cxnSp>
        <p:nvCxnSpPr>
          <p:cNvPr id="110" name="直接连接符 109">
            <a:extLst>
              <a:ext uri="{FF2B5EF4-FFF2-40B4-BE49-F238E27FC236}">
                <a16:creationId xmlns:a16="http://schemas.microsoft.com/office/drawing/2014/main" id="{2D21052C-3657-4D95-A2DC-DDD2C9AE76B4}"/>
              </a:ext>
            </a:extLst>
          </p:cNvPr>
          <p:cNvCxnSpPr>
            <a:cxnSpLocks/>
          </p:cNvCxnSpPr>
          <p:nvPr/>
        </p:nvCxnSpPr>
        <p:spPr>
          <a:xfrm flipH="1" flipV="1">
            <a:off x="1484086" y="5814735"/>
            <a:ext cx="2510397"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6D93E865-48F4-4DA3-BD8F-1D7534DD954B}"/>
              </a:ext>
            </a:extLst>
          </p:cNvPr>
          <p:cNvCxnSpPr>
            <a:cxnSpLocks/>
          </p:cNvCxnSpPr>
          <p:nvPr/>
        </p:nvCxnSpPr>
        <p:spPr>
          <a:xfrm flipH="1" flipV="1">
            <a:off x="4022530" y="5535498"/>
            <a:ext cx="3766793" cy="80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AF34733-392A-4EB5-BAC4-1E98573213F8}"/>
              </a:ext>
            </a:extLst>
          </p:cNvPr>
          <p:cNvCxnSpPr>
            <a:cxnSpLocks/>
          </p:cNvCxnSpPr>
          <p:nvPr/>
        </p:nvCxnSpPr>
        <p:spPr>
          <a:xfrm flipH="1">
            <a:off x="7747784" y="5830311"/>
            <a:ext cx="2055435" cy="134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E265B91B-F1C6-4B6E-93F7-5535ECFEFEB5}"/>
              </a:ext>
            </a:extLst>
          </p:cNvPr>
          <p:cNvCxnSpPr>
            <a:cxnSpLocks/>
          </p:cNvCxnSpPr>
          <p:nvPr/>
        </p:nvCxnSpPr>
        <p:spPr>
          <a:xfrm>
            <a:off x="4020909" y="551830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EA0044A0-1235-4BD4-AD9D-C3172C2A1D11}"/>
              </a:ext>
            </a:extLst>
          </p:cNvPr>
          <p:cNvCxnSpPr>
            <a:cxnSpLocks/>
          </p:cNvCxnSpPr>
          <p:nvPr/>
        </p:nvCxnSpPr>
        <p:spPr>
          <a:xfrm>
            <a:off x="7776049" y="5528771"/>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id="{277C71F2-4E1C-4554-8016-8595AAF291E2}"/>
              </a:ext>
            </a:extLst>
          </p:cNvPr>
          <p:cNvCxnSpPr/>
          <p:nvPr/>
        </p:nvCxnSpPr>
        <p:spPr>
          <a:xfrm>
            <a:off x="1496967" y="529600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411C8B3-ABBA-424D-BCAB-CA26B7628C2E}"/>
              </a:ext>
            </a:extLst>
          </p:cNvPr>
          <p:cNvCxnSpPr>
            <a:cxnSpLocks/>
          </p:cNvCxnSpPr>
          <p:nvPr/>
        </p:nvCxnSpPr>
        <p:spPr>
          <a:xfrm>
            <a:off x="9049419" y="2291711"/>
            <a:ext cx="0" cy="3773071"/>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45781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119</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 name="组合 2">
            <a:extLst>
              <a:ext uri="{FF2B5EF4-FFF2-40B4-BE49-F238E27FC236}">
                <a16:creationId xmlns:a16="http://schemas.microsoft.com/office/drawing/2014/main" id="{62BAFFEF-BFD7-4AE2-ABA3-93E713B223F8}"/>
              </a:ext>
            </a:extLst>
          </p:cNvPr>
          <p:cNvGrpSpPr/>
          <p:nvPr/>
        </p:nvGrpSpPr>
        <p:grpSpPr>
          <a:xfrm>
            <a:off x="2892333" y="0"/>
            <a:ext cx="6035768" cy="2631306"/>
            <a:chOff x="2690018" y="2073306"/>
            <a:chExt cx="6513221" cy="3168150"/>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H="1">
              <a:off x="3575224" y="3832015"/>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3259133" y="2603231"/>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3290357" y="384738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3937718" y="2270603"/>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3986009" y="2359978"/>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4007615" y="3606019"/>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5365186" y="260323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4956126" y="2359977"/>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4956126" y="360602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5073045" y="3701877"/>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7">
              <a:extLst>
                <a:ext uri="{FF2B5EF4-FFF2-40B4-BE49-F238E27FC236}">
                  <a16:creationId xmlns:a16="http://schemas.microsoft.com/office/drawing/2014/main" id="{B5AE61AF-D5BD-4D0B-BAFA-E3F9B54C55FD}"/>
                </a:ext>
              </a:extLst>
            </p:cNvPr>
            <p:cNvCxnSpPr>
              <a:cxnSpLocks/>
            </p:cNvCxnSpPr>
            <p:nvPr/>
          </p:nvCxnSpPr>
          <p:spPr>
            <a:xfrm flipV="1">
              <a:off x="8099200" y="3854429"/>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8">
              <a:extLst>
                <a:ext uri="{FF2B5EF4-FFF2-40B4-BE49-F238E27FC236}">
                  <a16:creationId xmlns:a16="http://schemas.microsoft.com/office/drawing/2014/main" id="{3346C541-77C4-4A7B-B909-592DAB08BA53}"/>
                </a:ext>
              </a:extLst>
            </p:cNvPr>
            <p:cNvCxnSpPr>
              <a:cxnSpLocks/>
            </p:cNvCxnSpPr>
            <p:nvPr/>
          </p:nvCxnSpPr>
          <p:spPr>
            <a:xfrm flipV="1">
              <a:off x="6010753" y="2604275"/>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27E8750E-E8AA-4EF4-A910-151E07AF2ED4}"/>
                </a:ext>
              </a:extLst>
            </p:cNvPr>
            <p:cNvCxnSpPr>
              <a:cxnSpLocks/>
            </p:cNvCxnSpPr>
            <p:nvPr/>
          </p:nvCxnSpPr>
          <p:spPr>
            <a:xfrm flipV="1">
              <a:off x="5878022" y="3848429"/>
              <a:ext cx="824934" cy="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A8B06AD8-15EC-40D2-BBF8-CADDBB4BE295}"/>
                </a:ext>
              </a:extLst>
            </p:cNvPr>
            <p:cNvSpPr/>
            <p:nvPr/>
          </p:nvSpPr>
          <p:spPr>
            <a:xfrm>
              <a:off x="6689338" y="2271647"/>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 name="Rectangle 29">
              <a:extLst>
                <a:ext uri="{FF2B5EF4-FFF2-40B4-BE49-F238E27FC236}">
                  <a16:creationId xmlns:a16="http://schemas.microsoft.com/office/drawing/2014/main" id="{FE88139A-1128-4624-8A4D-0C9D3EE03993}"/>
                </a:ext>
              </a:extLst>
            </p:cNvPr>
            <p:cNvSpPr/>
            <p:nvPr/>
          </p:nvSpPr>
          <p:spPr>
            <a:xfrm>
              <a:off x="6737629" y="2361022"/>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3D741FE3-4BCC-464E-AE4B-69848FD8BC75}"/>
                </a:ext>
              </a:extLst>
            </p:cNvPr>
            <p:cNvSpPr/>
            <p:nvPr/>
          </p:nvSpPr>
          <p:spPr>
            <a:xfrm>
              <a:off x="6759235" y="3607063"/>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35" name="Straight Connector 17">
              <a:extLst>
                <a:ext uri="{FF2B5EF4-FFF2-40B4-BE49-F238E27FC236}">
                  <a16:creationId xmlns:a16="http://schemas.microsoft.com/office/drawing/2014/main" id="{0C8194A2-CF67-431F-9C4B-22CD84E80245}"/>
                </a:ext>
              </a:extLst>
            </p:cNvPr>
            <p:cNvCxnSpPr>
              <a:cxnSpLocks/>
            </p:cNvCxnSpPr>
            <p:nvPr/>
          </p:nvCxnSpPr>
          <p:spPr>
            <a:xfrm flipV="1">
              <a:off x="8116806" y="2604275"/>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0">
              <a:extLst>
                <a:ext uri="{FF2B5EF4-FFF2-40B4-BE49-F238E27FC236}">
                  <a16:creationId xmlns:a16="http://schemas.microsoft.com/office/drawing/2014/main" id="{409199EC-5AF9-4F43-87BF-8A673A5D3950}"/>
                </a:ext>
              </a:extLst>
            </p:cNvPr>
            <p:cNvSpPr/>
            <p:nvPr/>
          </p:nvSpPr>
          <p:spPr>
            <a:xfrm>
              <a:off x="7707746" y="236102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1" name="Rectangle 31">
              <a:extLst>
                <a:ext uri="{FF2B5EF4-FFF2-40B4-BE49-F238E27FC236}">
                  <a16:creationId xmlns:a16="http://schemas.microsoft.com/office/drawing/2014/main" id="{7980D0F7-BC0D-4359-9590-7D123EE5281A}"/>
                </a:ext>
              </a:extLst>
            </p:cNvPr>
            <p:cNvSpPr/>
            <p:nvPr/>
          </p:nvSpPr>
          <p:spPr>
            <a:xfrm>
              <a:off x="7707746" y="3607064"/>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 name="直接连接符 41">
              <a:extLst>
                <a:ext uri="{FF2B5EF4-FFF2-40B4-BE49-F238E27FC236}">
                  <a16:creationId xmlns:a16="http://schemas.microsoft.com/office/drawing/2014/main" id="{35312B16-679E-43D7-AA90-FBD0DE905D2D}"/>
                </a:ext>
              </a:extLst>
            </p:cNvPr>
            <p:cNvCxnSpPr>
              <a:cxnSpLocks/>
            </p:cNvCxnSpPr>
            <p:nvPr/>
          </p:nvCxnSpPr>
          <p:spPr>
            <a:xfrm>
              <a:off x="7824665" y="3702921"/>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3" name="Rectangle 29">
              <a:extLst>
                <a:ext uri="{FF2B5EF4-FFF2-40B4-BE49-F238E27FC236}">
                  <a16:creationId xmlns:a16="http://schemas.microsoft.com/office/drawing/2014/main" id="{0AA20A21-A8BA-4D19-A059-59596D922A63}"/>
                </a:ext>
              </a:extLst>
            </p:cNvPr>
            <p:cNvSpPr/>
            <p:nvPr/>
          </p:nvSpPr>
          <p:spPr>
            <a:xfrm>
              <a:off x="2811348" y="2333489"/>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A6A78654-9D81-4656-A78F-C7A36CA5D426}"/>
                </a:ext>
              </a:extLst>
            </p:cNvPr>
            <p:cNvSpPr/>
            <p:nvPr/>
          </p:nvSpPr>
          <p:spPr>
            <a:xfrm>
              <a:off x="2690018" y="3601183"/>
              <a:ext cx="717258"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CLK</a:t>
              </a:r>
            </a:p>
          </p:txBody>
        </p:sp>
        <p:sp>
          <p:nvSpPr>
            <p:cNvPr id="45" name="Rectangle 30">
              <a:extLst>
                <a:ext uri="{FF2B5EF4-FFF2-40B4-BE49-F238E27FC236}">
                  <a16:creationId xmlns:a16="http://schemas.microsoft.com/office/drawing/2014/main" id="{D07C62EA-B47E-4E22-96EF-EC77711F0DA6}"/>
                </a:ext>
              </a:extLst>
            </p:cNvPr>
            <p:cNvSpPr/>
            <p:nvPr/>
          </p:nvSpPr>
          <p:spPr>
            <a:xfrm>
              <a:off x="5407033" y="2102656"/>
              <a:ext cx="636713"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err="1">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Qm</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任意多边形: 形状 45">
              <a:extLst>
                <a:ext uri="{FF2B5EF4-FFF2-40B4-BE49-F238E27FC236}">
                  <a16:creationId xmlns:a16="http://schemas.microsoft.com/office/drawing/2014/main" id="{00C35E32-BEA9-4177-83A3-019959F6FC1A}"/>
                </a:ext>
              </a:extLst>
            </p:cNvPr>
            <p:cNvSpPr/>
            <p:nvPr/>
          </p:nvSpPr>
          <p:spPr>
            <a:xfrm>
              <a:off x="4463562" y="44626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19050" cap="sq">
              <a:solidFill>
                <a:srgbClr val="000000"/>
              </a:solidFill>
              <a:prstDash val="solid"/>
              <a:miter/>
            </a:ln>
          </p:spPr>
          <p:txBody>
            <a:bodyPr rtlCol="0" anchor="ctr"/>
            <a:lstStyle/>
            <a:p>
              <a:endParaRPr lang="zh-CN" altLang="en-US"/>
            </a:p>
          </p:txBody>
        </p:sp>
        <p:cxnSp>
          <p:nvCxnSpPr>
            <p:cNvPr id="47" name="Straight Connector 17">
              <a:extLst>
                <a:ext uri="{FF2B5EF4-FFF2-40B4-BE49-F238E27FC236}">
                  <a16:creationId xmlns:a16="http://schemas.microsoft.com/office/drawing/2014/main" id="{8DD812DC-CC9C-42E0-9E67-A0755B4B68CA}"/>
                </a:ext>
              </a:extLst>
            </p:cNvPr>
            <p:cNvCxnSpPr>
              <a:cxnSpLocks/>
            </p:cNvCxnSpPr>
            <p:nvPr/>
          </p:nvCxnSpPr>
          <p:spPr>
            <a:xfrm>
              <a:off x="3575224" y="4863769"/>
              <a:ext cx="883412"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17">
              <a:extLst>
                <a:ext uri="{FF2B5EF4-FFF2-40B4-BE49-F238E27FC236}">
                  <a16:creationId xmlns:a16="http://schemas.microsoft.com/office/drawing/2014/main" id="{A8F3526D-BC0C-4FD2-BA94-8EA66E5E1BC9}"/>
                </a:ext>
              </a:extLst>
            </p:cNvPr>
            <p:cNvCxnSpPr>
              <a:cxnSpLocks/>
            </p:cNvCxnSpPr>
            <p:nvPr/>
          </p:nvCxnSpPr>
          <p:spPr>
            <a:xfrm flipV="1">
              <a:off x="5199082" y="4863769"/>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7">
              <a:extLst>
                <a:ext uri="{FF2B5EF4-FFF2-40B4-BE49-F238E27FC236}">
                  <a16:creationId xmlns:a16="http://schemas.microsoft.com/office/drawing/2014/main" id="{802809F9-A797-4AD5-9092-BFC6D20863A2}"/>
                </a:ext>
              </a:extLst>
            </p:cNvPr>
            <p:cNvCxnSpPr>
              <a:cxnSpLocks/>
            </p:cNvCxnSpPr>
            <p:nvPr/>
          </p:nvCxnSpPr>
          <p:spPr>
            <a:xfrm flipH="1">
              <a:off x="5856168" y="3847384"/>
              <a:ext cx="11947" cy="10317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29">
              <a:extLst>
                <a:ext uri="{FF2B5EF4-FFF2-40B4-BE49-F238E27FC236}">
                  <a16:creationId xmlns:a16="http://schemas.microsoft.com/office/drawing/2014/main" id="{709C2D1D-7E8F-47F0-84D8-9AC0C5ACCA63}"/>
                </a:ext>
              </a:extLst>
            </p:cNvPr>
            <p:cNvSpPr/>
            <p:nvPr/>
          </p:nvSpPr>
          <p:spPr>
            <a:xfrm>
              <a:off x="4123460" y="2991908"/>
              <a:ext cx="1224119" cy="55585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Master</a:t>
              </a:r>
            </a:p>
          </p:txBody>
        </p:sp>
        <p:sp>
          <p:nvSpPr>
            <p:cNvPr id="51" name="Rectangle 29">
              <a:extLst>
                <a:ext uri="{FF2B5EF4-FFF2-40B4-BE49-F238E27FC236}">
                  <a16:creationId xmlns:a16="http://schemas.microsoft.com/office/drawing/2014/main" id="{CB53C52D-B2D0-4EF4-9F58-553496537DA1}"/>
                </a:ext>
              </a:extLst>
            </p:cNvPr>
            <p:cNvSpPr/>
            <p:nvPr/>
          </p:nvSpPr>
          <p:spPr>
            <a:xfrm>
              <a:off x="6923924" y="2994407"/>
              <a:ext cx="1107201" cy="461665"/>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Slave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30">
              <a:extLst>
                <a:ext uri="{FF2B5EF4-FFF2-40B4-BE49-F238E27FC236}">
                  <a16:creationId xmlns:a16="http://schemas.microsoft.com/office/drawing/2014/main" id="{4CE8BEE8-39C0-44B0-8BA1-9525B469C73F}"/>
                </a:ext>
              </a:extLst>
            </p:cNvPr>
            <p:cNvSpPr/>
            <p:nvPr/>
          </p:nvSpPr>
          <p:spPr>
            <a:xfrm>
              <a:off x="8058784" y="2073306"/>
              <a:ext cx="511679"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Qs</a:t>
              </a:r>
            </a:p>
          </p:txBody>
        </p:sp>
        <p:sp>
          <p:nvSpPr>
            <p:cNvPr id="53" name="Rectangle 30">
              <a:extLst>
                <a:ext uri="{FF2B5EF4-FFF2-40B4-BE49-F238E27FC236}">
                  <a16:creationId xmlns:a16="http://schemas.microsoft.com/office/drawing/2014/main" id="{C6A0990B-86F5-41CF-A6AF-43248C1216FF}"/>
                </a:ext>
              </a:extLst>
            </p:cNvPr>
            <p:cNvSpPr/>
            <p:nvPr/>
          </p:nvSpPr>
          <p:spPr>
            <a:xfrm>
              <a:off x="8762373" y="23334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5" name="Rectangle 31">
              <a:extLst>
                <a:ext uri="{FF2B5EF4-FFF2-40B4-BE49-F238E27FC236}">
                  <a16:creationId xmlns:a16="http://schemas.microsoft.com/office/drawing/2014/main" id="{F3CDB368-6329-420A-BED8-1126CAAD46FF}"/>
                </a:ext>
              </a:extLst>
            </p:cNvPr>
            <p:cNvSpPr/>
            <p:nvPr/>
          </p:nvSpPr>
          <p:spPr>
            <a:xfrm>
              <a:off x="8811785" y="363641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6" name="直接连接符 55">
              <a:extLst>
                <a:ext uri="{FF2B5EF4-FFF2-40B4-BE49-F238E27FC236}">
                  <a16:creationId xmlns:a16="http://schemas.microsoft.com/office/drawing/2014/main" id="{BDB09110-DF2E-47EE-B452-2198BD650FFA}"/>
                </a:ext>
              </a:extLst>
            </p:cNvPr>
            <p:cNvCxnSpPr>
              <a:cxnSpLocks/>
            </p:cNvCxnSpPr>
            <p:nvPr/>
          </p:nvCxnSpPr>
          <p:spPr>
            <a:xfrm>
              <a:off x="7977065" y="3855321"/>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4BF23469-AA25-4676-B3D0-637F753168DD}"/>
                </a:ext>
              </a:extLst>
            </p:cNvPr>
            <p:cNvCxnSpPr>
              <a:cxnSpLocks/>
            </p:cNvCxnSpPr>
            <p:nvPr/>
          </p:nvCxnSpPr>
          <p:spPr>
            <a:xfrm>
              <a:off x="8928704" y="3701877"/>
              <a:ext cx="157616"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39" name="直接连接符 38">
            <a:extLst>
              <a:ext uri="{FF2B5EF4-FFF2-40B4-BE49-F238E27FC236}">
                <a16:creationId xmlns:a16="http://schemas.microsoft.com/office/drawing/2014/main" id="{C48CBC0A-D9C0-4219-8A16-3CDAF0F2D175}"/>
              </a:ext>
            </a:extLst>
          </p:cNvPr>
          <p:cNvCxnSpPr/>
          <p:nvPr/>
        </p:nvCxnSpPr>
        <p:spPr>
          <a:xfrm>
            <a:off x="1499456" y="301205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6B1152CB-F7EB-43A9-8959-3202E4724EDB}"/>
              </a:ext>
            </a:extLst>
          </p:cNvPr>
          <p:cNvCxnSpPr>
            <a:cxnSpLocks/>
          </p:cNvCxnSpPr>
          <p:nvPr/>
        </p:nvCxnSpPr>
        <p:spPr>
          <a:xfrm flipH="1" flipV="1">
            <a:off x="1490251" y="3681471"/>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C7591AB8-CDEB-4453-9934-4E02AF455CF9}"/>
              </a:ext>
            </a:extLst>
          </p:cNvPr>
          <p:cNvCxnSpPr/>
          <p:nvPr/>
        </p:nvCxnSpPr>
        <p:spPr>
          <a:xfrm>
            <a:off x="1490251" y="380572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BDF7993C-90EB-4CCA-9A02-229C12B8ABB4}"/>
              </a:ext>
            </a:extLst>
          </p:cNvPr>
          <p:cNvCxnSpPr>
            <a:cxnSpLocks/>
          </p:cNvCxnSpPr>
          <p:nvPr/>
        </p:nvCxnSpPr>
        <p:spPr>
          <a:xfrm flipH="1" flipV="1">
            <a:off x="1477369" y="4462233"/>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30A2E014-EDB2-40CB-94B8-966E96DF1B23}"/>
              </a:ext>
            </a:extLst>
          </p:cNvPr>
          <p:cNvCxnSpPr/>
          <p:nvPr/>
        </p:nvCxnSpPr>
        <p:spPr>
          <a:xfrm>
            <a:off x="1488412" y="4550280"/>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1FA477FE-C4B8-4027-A8C3-92C87A1511F7}"/>
              </a:ext>
            </a:extLst>
          </p:cNvPr>
          <p:cNvCxnSpPr>
            <a:cxnSpLocks/>
          </p:cNvCxnSpPr>
          <p:nvPr/>
        </p:nvCxnSpPr>
        <p:spPr>
          <a:xfrm flipH="1" flipV="1">
            <a:off x="1490251" y="5205647"/>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63" name="文本框 62">
            <a:extLst>
              <a:ext uri="{FF2B5EF4-FFF2-40B4-BE49-F238E27FC236}">
                <a16:creationId xmlns:a16="http://schemas.microsoft.com/office/drawing/2014/main" id="{A0C47BD7-387F-4995-A96D-299E1B2DF4AB}"/>
              </a:ext>
            </a:extLst>
          </p:cNvPr>
          <p:cNvSpPr txBox="1"/>
          <p:nvPr/>
        </p:nvSpPr>
        <p:spPr>
          <a:xfrm>
            <a:off x="1062344" y="3189306"/>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64" name="文本框 63">
            <a:extLst>
              <a:ext uri="{FF2B5EF4-FFF2-40B4-BE49-F238E27FC236}">
                <a16:creationId xmlns:a16="http://schemas.microsoft.com/office/drawing/2014/main" id="{9EB15C8F-7258-4750-83DE-E41A4056A076}"/>
              </a:ext>
            </a:extLst>
          </p:cNvPr>
          <p:cNvSpPr txBox="1"/>
          <p:nvPr/>
        </p:nvSpPr>
        <p:spPr>
          <a:xfrm>
            <a:off x="1051301" y="4019513"/>
            <a:ext cx="598151" cy="461665"/>
          </a:xfrm>
          <a:prstGeom prst="rect">
            <a:avLst/>
          </a:prstGeom>
          <a:noFill/>
        </p:spPr>
        <p:txBody>
          <a:bodyPr wrap="square" rtlCol="0">
            <a:spAutoFit/>
          </a:bodyPr>
          <a:lstStyle/>
          <a:p>
            <a:r>
              <a:rPr lang="en-US" altLang="zh-CN" sz="2400" dirty="0">
                <a:solidFill>
                  <a:srgbClr val="00B050"/>
                </a:solidFill>
              </a:rPr>
              <a:t>C</a:t>
            </a:r>
            <a:endParaRPr lang="zh-CN" altLang="en-US" sz="2400" dirty="0">
              <a:solidFill>
                <a:srgbClr val="00B050"/>
              </a:solidFill>
            </a:endParaRPr>
          </a:p>
        </p:txBody>
      </p:sp>
      <p:sp>
        <p:nvSpPr>
          <p:cNvPr id="65" name="文本框 64">
            <a:extLst>
              <a:ext uri="{FF2B5EF4-FFF2-40B4-BE49-F238E27FC236}">
                <a16:creationId xmlns:a16="http://schemas.microsoft.com/office/drawing/2014/main" id="{53DFBA48-ACE5-40D9-B36D-E2940C675CA9}"/>
              </a:ext>
            </a:extLst>
          </p:cNvPr>
          <p:cNvSpPr txBox="1"/>
          <p:nvPr/>
        </p:nvSpPr>
        <p:spPr>
          <a:xfrm>
            <a:off x="902219" y="4725980"/>
            <a:ext cx="745694" cy="461665"/>
          </a:xfrm>
          <a:prstGeom prst="rect">
            <a:avLst/>
          </a:prstGeom>
          <a:noFill/>
        </p:spPr>
        <p:txBody>
          <a:bodyPr wrap="square" rtlCol="0">
            <a:spAutoFit/>
          </a:bodyPr>
          <a:lstStyle/>
          <a:p>
            <a:r>
              <a:rPr lang="en-US" altLang="zh-CN" sz="2400" dirty="0" err="1">
                <a:solidFill>
                  <a:srgbClr val="C00000"/>
                </a:solidFill>
              </a:rPr>
              <a:t>Qm</a:t>
            </a:r>
            <a:endParaRPr lang="zh-CN" altLang="en-US" sz="2400" dirty="0">
              <a:solidFill>
                <a:srgbClr val="C00000"/>
              </a:solidFill>
            </a:endParaRPr>
          </a:p>
        </p:txBody>
      </p:sp>
      <p:cxnSp>
        <p:nvCxnSpPr>
          <p:cNvPr id="93" name="直接连接符 92">
            <a:extLst>
              <a:ext uri="{FF2B5EF4-FFF2-40B4-BE49-F238E27FC236}">
                <a16:creationId xmlns:a16="http://schemas.microsoft.com/office/drawing/2014/main" id="{9462868F-CBC4-45EA-8638-BF6413A439E9}"/>
              </a:ext>
            </a:extLst>
          </p:cNvPr>
          <p:cNvCxnSpPr>
            <a:cxnSpLocks/>
          </p:cNvCxnSpPr>
          <p:nvPr/>
        </p:nvCxnSpPr>
        <p:spPr>
          <a:xfrm>
            <a:off x="3046128" y="3189306"/>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5648F99A-7BD2-413D-9C4F-7E66C42A8187}"/>
              </a:ext>
            </a:extLst>
          </p:cNvPr>
          <p:cNvCxnSpPr>
            <a:cxnSpLocks/>
          </p:cNvCxnSpPr>
          <p:nvPr/>
        </p:nvCxnSpPr>
        <p:spPr>
          <a:xfrm>
            <a:off x="8104626" y="3191832"/>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6ED8E0A0-E212-46BA-9D19-AE24D1D04FD3}"/>
              </a:ext>
            </a:extLst>
          </p:cNvPr>
          <p:cNvCxnSpPr>
            <a:cxnSpLocks/>
          </p:cNvCxnSpPr>
          <p:nvPr/>
        </p:nvCxnSpPr>
        <p:spPr>
          <a:xfrm>
            <a:off x="4954691" y="318930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28A7F130-E76F-4739-9F94-755194D5DEEF}"/>
              </a:ext>
            </a:extLst>
          </p:cNvPr>
          <p:cNvCxnSpPr>
            <a:cxnSpLocks/>
          </p:cNvCxnSpPr>
          <p:nvPr/>
        </p:nvCxnSpPr>
        <p:spPr>
          <a:xfrm>
            <a:off x="4332208" y="3198590"/>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D532BA72-14D3-4B63-90FA-9AA38D88DCB9}"/>
              </a:ext>
            </a:extLst>
          </p:cNvPr>
          <p:cNvCxnSpPr>
            <a:cxnSpLocks/>
          </p:cNvCxnSpPr>
          <p:nvPr/>
        </p:nvCxnSpPr>
        <p:spPr>
          <a:xfrm flipH="1">
            <a:off x="1496967" y="3579052"/>
            <a:ext cx="156051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94469CCF-6201-4246-A8CE-A3CD73FC1771}"/>
              </a:ext>
            </a:extLst>
          </p:cNvPr>
          <p:cNvCxnSpPr>
            <a:cxnSpLocks/>
          </p:cNvCxnSpPr>
          <p:nvPr/>
        </p:nvCxnSpPr>
        <p:spPr>
          <a:xfrm>
            <a:off x="6824579" y="318979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607517C-1C53-429F-A236-3774567CAB6C}"/>
              </a:ext>
            </a:extLst>
          </p:cNvPr>
          <p:cNvCxnSpPr>
            <a:cxnSpLocks/>
          </p:cNvCxnSpPr>
          <p:nvPr/>
        </p:nvCxnSpPr>
        <p:spPr>
          <a:xfrm flipH="1">
            <a:off x="6824579" y="3560521"/>
            <a:ext cx="1269038" cy="795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89D591D1-558A-4DA2-9BC3-5DC71F3CC1FA}"/>
              </a:ext>
            </a:extLst>
          </p:cNvPr>
          <p:cNvCxnSpPr>
            <a:cxnSpLocks/>
          </p:cNvCxnSpPr>
          <p:nvPr/>
        </p:nvCxnSpPr>
        <p:spPr>
          <a:xfrm flipH="1">
            <a:off x="8092383" y="3189305"/>
            <a:ext cx="644431"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695D632A-DA9F-4002-98DB-515A051F18E5}"/>
              </a:ext>
            </a:extLst>
          </p:cNvPr>
          <p:cNvCxnSpPr>
            <a:cxnSpLocks/>
          </p:cNvCxnSpPr>
          <p:nvPr/>
        </p:nvCxnSpPr>
        <p:spPr>
          <a:xfrm flipH="1">
            <a:off x="8728052" y="356052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0DD9C-82EF-470B-8FD8-D3D4DA7EEA84}"/>
              </a:ext>
            </a:extLst>
          </p:cNvPr>
          <p:cNvCxnSpPr>
            <a:cxnSpLocks/>
          </p:cNvCxnSpPr>
          <p:nvPr/>
        </p:nvCxnSpPr>
        <p:spPr>
          <a:xfrm flipH="1" flipV="1">
            <a:off x="4332209" y="3575661"/>
            <a:ext cx="631542" cy="3391"/>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8D91A654-F33D-4866-AE41-33C798212B40}"/>
              </a:ext>
            </a:extLst>
          </p:cNvPr>
          <p:cNvCxnSpPr>
            <a:cxnSpLocks/>
          </p:cNvCxnSpPr>
          <p:nvPr/>
        </p:nvCxnSpPr>
        <p:spPr>
          <a:xfrm>
            <a:off x="8736814" y="3168355"/>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E69AC5AA-1567-4889-8028-E4BF4DD2AE6D}"/>
              </a:ext>
            </a:extLst>
          </p:cNvPr>
          <p:cNvCxnSpPr>
            <a:cxnSpLocks/>
          </p:cNvCxnSpPr>
          <p:nvPr/>
        </p:nvCxnSpPr>
        <p:spPr>
          <a:xfrm flipH="1" flipV="1">
            <a:off x="1496968" y="5098202"/>
            <a:ext cx="1888888"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9F9C315E-FD92-426A-8835-3AA2D0134434}"/>
              </a:ext>
            </a:extLst>
          </p:cNvPr>
          <p:cNvCxnSpPr>
            <a:cxnSpLocks/>
          </p:cNvCxnSpPr>
          <p:nvPr/>
        </p:nvCxnSpPr>
        <p:spPr>
          <a:xfrm flipH="1">
            <a:off x="8414600" y="4758256"/>
            <a:ext cx="358494" cy="701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8E7B5A41-E98E-49A8-96B0-B2DC38635267}"/>
              </a:ext>
            </a:extLst>
          </p:cNvPr>
          <p:cNvCxnSpPr>
            <a:cxnSpLocks/>
          </p:cNvCxnSpPr>
          <p:nvPr/>
        </p:nvCxnSpPr>
        <p:spPr>
          <a:xfrm flipH="1">
            <a:off x="7124687" y="5080557"/>
            <a:ext cx="1289911"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C257E355-D4AA-498A-B948-02B6187B2C97}"/>
              </a:ext>
            </a:extLst>
          </p:cNvPr>
          <p:cNvCxnSpPr>
            <a:cxnSpLocks/>
          </p:cNvCxnSpPr>
          <p:nvPr/>
        </p:nvCxnSpPr>
        <p:spPr>
          <a:xfrm flipH="1">
            <a:off x="4647981" y="5104737"/>
            <a:ext cx="313633" cy="125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1D6D65E1-6A82-4BC0-B424-653436DD9C7E}"/>
              </a:ext>
            </a:extLst>
          </p:cNvPr>
          <p:cNvCxnSpPr>
            <a:cxnSpLocks/>
          </p:cNvCxnSpPr>
          <p:nvPr/>
        </p:nvCxnSpPr>
        <p:spPr>
          <a:xfrm flipH="1">
            <a:off x="3351186" y="4787079"/>
            <a:ext cx="1307434"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0E526054-8F84-447F-B574-AF39878F8D8B}"/>
              </a:ext>
            </a:extLst>
          </p:cNvPr>
          <p:cNvCxnSpPr>
            <a:cxnSpLocks/>
          </p:cNvCxnSpPr>
          <p:nvPr/>
        </p:nvCxnSpPr>
        <p:spPr>
          <a:xfrm flipH="1">
            <a:off x="4961614" y="4774313"/>
            <a:ext cx="2183605" cy="1276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E091B865-36EA-48B5-87AC-FE7B9F66AF3D}"/>
              </a:ext>
            </a:extLst>
          </p:cNvPr>
          <p:cNvCxnSpPr>
            <a:cxnSpLocks/>
          </p:cNvCxnSpPr>
          <p:nvPr/>
        </p:nvCxnSpPr>
        <p:spPr>
          <a:xfrm flipH="1">
            <a:off x="8737123" y="5064475"/>
            <a:ext cx="936657" cy="92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84E056E1-4BD5-4BE9-A93D-1782DBAC6D21}"/>
              </a:ext>
            </a:extLst>
          </p:cNvPr>
          <p:cNvCxnSpPr>
            <a:cxnSpLocks/>
          </p:cNvCxnSpPr>
          <p:nvPr/>
        </p:nvCxnSpPr>
        <p:spPr>
          <a:xfrm>
            <a:off x="3372145" y="4787079"/>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0" name="直接连接符 129">
            <a:extLst>
              <a:ext uri="{FF2B5EF4-FFF2-40B4-BE49-F238E27FC236}">
                <a16:creationId xmlns:a16="http://schemas.microsoft.com/office/drawing/2014/main" id="{E334A1D7-5447-4F62-94A8-7336258208AE}"/>
              </a:ext>
            </a:extLst>
          </p:cNvPr>
          <p:cNvCxnSpPr>
            <a:cxnSpLocks/>
          </p:cNvCxnSpPr>
          <p:nvPr/>
        </p:nvCxnSpPr>
        <p:spPr>
          <a:xfrm>
            <a:off x="4970859" y="4765272"/>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1" name="直接连接符 130">
            <a:extLst>
              <a:ext uri="{FF2B5EF4-FFF2-40B4-BE49-F238E27FC236}">
                <a16:creationId xmlns:a16="http://schemas.microsoft.com/office/drawing/2014/main" id="{7A4CAA5A-98EB-416F-95F2-9EC8292BA606}"/>
              </a:ext>
            </a:extLst>
          </p:cNvPr>
          <p:cNvCxnSpPr>
            <a:cxnSpLocks/>
          </p:cNvCxnSpPr>
          <p:nvPr/>
        </p:nvCxnSpPr>
        <p:spPr>
          <a:xfrm>
            <a:off x="4658620" y="477431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CBED58F9-5C3C-4541-8463-0EDDBA04BFD7}"/>
              </a:ext>
            </a:extLst>
          </p:cNvPr>
          <p:cNvCxnSpPr>
            <a:cxnSpLocks/>
          </p:cNvCxnSpPr>
          <p:nvPr/>
        </p:nvCxnSpPr>
        <p:spPr>
          <a:xfrm>
            <a:off x="7124687" y="4758256"/>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612C02E6-FBAF-4941-9DB9-484AE6B229D9}"/>
              </a:ext>
            </a:extLst>
          </p:cNvPr>
          <p:cNvCxnSpPr>
            <a:cxnSpLocks/>
          </p:cNvCxnSpPr>
          <p:nvPr/>
        </p:nvCxnSpPr>
        <p:spPr>
          <a:xfrm>
            <a:off x="8758914" y="4745947"/>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595427DD-2431-4F49-8B12-94A842BD7A0D}"/>
              </a:ext>
            </a:extLst>
          </p:cNvPr>
          <p:cNvCxnSpPr>
            <a:cxnSpLocks/>
          </p:cNvCxnSpPr>
          <p:nvPr/>
        </p:nvCxnSpPr>
        <p:spPr>
          <a:xfrm>
            <a:off x="8427776" y="4753898"/>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5" name="直接连接符 134">
            <a:extLst>
              <a:ext uri="{FF2B5EF4-FFF2-40B4-BE49-F238E27FC236}">
                <a16:creationId xmlns:a16="http://schemas.microsoft.com/office/drawing/2014/main" id="{1538FB83-5B8D-454B-9573-1C226F4DE466}"/>
              </a:ext>
            </a:extLst>
          </p:cNvPr>
          <p:cNvCxnSpPr>
            <a:cxnSpLocks/>
          </p:cNvCxnSpPr>
          <p:nvPr/>
        </p:nvCxnSpPr>
        <p:spPr>
          <a:xfrm flipH="1">
            <a:off x="3029390" y="3212384"/>
            <a:ext cx="129281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36" name="直接连接符 135">
            <a:extLst>
              <a:ext uri="{FF2B5EF4-FFF2-40B4-BE49-F238E27FC236}">
                <a16:creationId xmlns:a16="http://schemas.microsoft.com/office/drawing/2014/main" id="{305C7CE4-2A7C-41D5-B9A2-6B07B30B6CFB}"/>
              </a:ext>
            </a:extLst>
          </p:cNvPr>
          <p:cNvCxnSpPr>
            <a:cxnSpLocks/>
          </p:cNvCxnSpPr>
          <p:nvPr/>
        </p:nvCxnSpPr>
        <p:spPr>
          <a:xfrm flipH="1">
            <a:off x="4928395" y="3205701"/>
            <a:ext cx="1896184"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769BFDE-C8E7-4CA4-BE28-71436AF412DB}"/>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2B7267A9-9D1F-4BD5-A2F1-66460C14591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7" name="直接连接符 136">
            <a:extLst>
              <a:ext uri="{FF2B5EF4-FFF2-40B4-BE49-F238E27FC236}">
                <a16:creationId xmlns:a16="http://schemas.microsoft.com/office/drawing/2014/main" id="{DF0F2281-FFFD-4CE3-A5CA-EDCB5B910DCB}"/>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8" name="直接连接符 137">
            <a:extLst>
              <a:ext uri="{FF2B5EF4-FFF2-40B4-BE49-F238E27FC236}">
                <a16:creationId xmlns:a16="http://schemas.microsoft.com/office/drawing/2014/main" id="{9CDB4774-2E66-4C34-B78E-5E9F12D2AA7E}"/>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B460BE58-6F4A-40C6-AB50-826DB31F5747}"/>
              </a:ext>
            </a:extLst>
          </p:cNvPr>
          <p:cNvCxnSpPr>
            <a:cxnSpLocks/>
          </p:cNvCxnSpPr>
          <p:nvPr/>
        </p:nvCxnSpPr>
        <p:spPr>
          <a:xfrm flipH="1">
            <a:off x="2739426" y="433723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CDE131BB-F4F9-4682-8459-A5FF639ACED9}"/>
              </a:ext>
            </a:extLst>
          </p:cNvPr>
          <p:cNvCxnSpPr>
            <a:cxnSpLocks/>
          </p:cNvCxnSpPr>
          <p:nvPr/>
        </p:nvCxnSpPr>
        <p:spPr>
          <a:xfrm>
            <a:off x="3390788" y="4009005"/>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41C21B06-2A31-44FC-9FF0-C64E56CCEC35}"/>
              </a:ext>
            </a:extLst>
          </p:cNvPr>
          <p:cNvCxnSpPr>
            <a:cxnSpLocks/>
          </p:cNvCxnSpPr>
          <p:nvPr/>
        </p:nvCxnSpPr>
        <p:spPr>
          <a:xfrm flipH="1">
            <a:off x="3369547" y="4004116"/>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99D66DD4-F280-4B4F-9E61-106AD3FA3F02}"/>
              </a:ext>
            </a:extLst>
          </p:cNvPr>
          <p:cNvCxnSpPr>
            <a:cxnSpLocks/>
          </p:cNvCxnSpPr>
          <p:nvPr/>
        </p:nvCxnSpPr>
        <p:spPr>
          <a:xfrm>
            <a:off x="4012958" y="39977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144" name="组合 143">
            <a:extLst>
              <a:ext uri="{FF2B5EF4-FFF2-40B4-BE49-F238E27FC236}">
                <a16:creationId xmlns:a16="http://schemas.microsoft.com/office/drawing/2014/main" id="{F9BA891E-451C-41C5-B9A7-BD1C2DB3559C}"/>
              </a:ext>
            </a:extLst>
          </p:cNvPr>
          <p:cNvGrpSpPr/>
          <p:nvPr/>
        </p:nvGrpSpPr>
        <p:grpSpPr>
          <a:xfrm>
            <a:off x="3998889" y="3990973"/>
            <a:ext cx="1281483" cy="350704"/>
            <a:chOff x="1477370" y="4013163"/>
            <a:chExt cx="1281483" cy="350704"/>
          </a:xfrm>
        </p:grpSpPr>
        <p:cxnSp>
          <p:nvCxnSpPr>
            <p:cNvPr id="145" name="直接连接符 144">
              <a:extLst>
                <a:ext uri="{FF2B5EF4-FFF2-40B4-BE49-F238E27FC236}">
                  <a16:creationId xmlns:a16="http://schemas.microsoft.com/office/drawing/2014/main" id="{BC7A61E9-31F6-42A0-A8F7-D1B35356E183}"/>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8CE09EBC-1307-4D9B-B49D-D60432F4C9A1}"/>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5CBA7A76-1461-40C7-87A4-11D95B8CDEA6}"/>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9BDA870E-09C9-48B4-850D-1695CC5B938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49" name="组合 148">
            <a:extLst>
              <a:ext uri="{FF2B5EF4-FFF2-40B4-BE49-F238E27FC236}">
                <a16:creationId xmlns:a16="http://schemas.microsoft.com/office/drawing/2014/main" id="{F0C1052F-CB98-48DD-9384-FC2356DEBA4F}"/>
              </a:ext>
            </a:extLst>
          </p:cNvPr>
          <p:cNvGrpSpPr/>
          <p:nvPr/>
        </p:nvGrpSpPr>
        <p:grpSpPr>
          <a:xfrm>
            <a:off x="5248063" y="3997766"/>
            <a:ext cx="1281483" cy="350704"/>
            <a:chOff x="1477370" y="4013163"/>
            <a:chExt cx="1281483" cy="350704"/>
          </a:xfrm>
        </p:grpSpPr>
        <p:cxnSp>
          <p:nvCxnSpPr>
            <p:cNvPr id="150" name="直接连接符 149">
              <a:extLst>
                <a:ext uri="{FF2B5EF4-FFF2-40B4-BE49-F238E27FC236}">
                  <a16:creationId xmlns:a16="http://schemas.microsoft.com/office/drawing/2014/main" id="{CB764C28-C24A-4919-B9B9-8FB206E3EDA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393E405-1A83-4464-ACCC-F27AF16BFCC5}"/>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37CC0DAA-E0F9-477B-AB50-FA4A222CDAF3}"/>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44819FFD-3E2F-479D-AAD1-5BC8FAB26929}"/>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4" name="组合 153">
            <a:extLst>
              <a:ext uri="{FF2B5EF4-FFF2-40B4-BE49-F238E27FC236}">
                <a16:creationId xmlns:a16="http://schemas.microsoft.com/office/drawing/2014/main" id="{9F53BD38-FB7D-4AB0-BD0C-13B1DDD5F24E}"/>
              </a:ext>
            </a:extLst>
          </p:cNvPr>
          <p:cNvGrpSpPr/>
          <p:nvPr/>
        </p:nvGrpSpPr>
        <p:grpSpPr>
          <a:xfrm>
            <a:off x="6494566" y="3997901"/>
            <a:ext cx="1281483" cy="350704"/>
            <a:chOff x="1477370" y="4013163"/>
            <a:chExt cx="1281483" cy="350704"/>
          </a:xfrm>
        </p:grpSpPr>
        <p:cxnSp>
          <p:nvCxnSpPr>
            <p:cNvPr id="155" name="直接连接符 154">
              <a:extLst>
                <a:ext uri="{FF2B5EF4-FFF2-40B4-BE49-F238E27FC236}">
                  <a16:creationId xmlns:a16="http://schemas.microsoft.com/office/drawing/2014/main" id="{E9E9FF09-223E-4011-A450-0153B0C0364F}"/>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6" name="直接连接符 155">
              <a:extLst>
                <a:ext uri="{FF2B5EF4-FFF2-40B4-BE49-F238E27FC236}">
                  <a16:creationId xmlns:a16="http://schemas.microsoft.com/office/drawing/2014/main" id="{112D7D6B-9D41-4803-9F06-E6BFEE58DF88}"/>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7" name="直接连接符 156">
              <a:extLst>
                <a:ext uri="{FF2B5EF4-FFF2-40B4-BE49-F238E27FC236}">
                  <a16:creationId xmlns:a16="http://schemas.microsoft.com/office/drawing/2014/main" id="{57A44D25-DB75-4618-A6F5-BF016D164717}"/>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0F03D88E-B947-43DE-95AF-BA6A38370606}"/>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61C31462-8795-44A0-99A2-14CC2D6E0992}"/>
              </a:ext>
            </a:extLst>
          </p:cNvPr>
          <p:cNvGrpSpPr/>
          <p:nvPr/>
        </p:nvGrpSpPr>
        <p:grpSpPr>
          <a:xfrm>
            <a:off x="7767936" y="3982027"/>
            <a:ext cx="1281483" cy="350704"/>
            <a:chOff x="1477370" y="4013163"/>
            <a:chExt cx="1281483" cy="350704"/>
          </a:xfrm>
        </p:grpSpPr>
        <p:cxnSp>
          <p:nvCxnSpPr>
            <p:cNvPr id="160" name="直接连接符 159">
              <a:extLst>
                <a:ext uri="{FF2B5EF4-FFF2-40B4-BE49-F238E27FC236}">
                  <a16:creationId xmlns:a16="http://schemas.microsoft.com/office/drawing/2014/main" id="{FF7FFA53-C4E9-4BF4-A425-06CF051F7FB0}"/>
                </a:ext>
              </a:extLst>
            </p:cNvPr>
            <p:cNvCxnSpPr>
              <a:cxnSpLocks/>
            </p:cNvCxnSpPr>
            <p:nvPr/>
          </p:nvCxnSpPr>
          <p:spPr>
            <a:xfrm flipH="1">
              <a:off x="1477370" y="4352628"/>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8F9B8A29-1668-41D7-998F-59723281CFF3}"/>
                </a:ext>
              </a:extLst>
            </p:cNvPr>
            <p:cNvCxnSpPr>
              <a:cxnSpLocks/>
            </p:cNvCxnSpPr>
            <p:nvPr/>
          </p:nvCxnSpPr>
          <p:spPr>
            <a:xfrm>
              <a:off x="2128732" y="4024402"/>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766181C9-CCFC-4A0F-BD72-70386954FA90}"/>
                </a:ext>
              </a:extLst>
            </p:cNvPr>
            <p:cNvCxnSpPr>
              <a:cxnSpLocks/>
            </p:cNvCxnSpPr>
            <p:nvPr/>
          </p:nvCxnSpPr>
          <p:spPr>
            <a:xfrm flipH="1">
              <a:off x="2107491" y="4019513"/>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3" name="直接连接符 162">
              <a:extLst>
                <a:ext uri="{FF2B5EF4-FFF2-40B4-BE49-F238E27FC236}">
                  <a16:creationId xmlns:a16="http://schemas.microsoft.com/office/drawing/2014/main" id="{124FBF81-4D92-4F0A-B008-ACF51953FE5F}"/>
                </a:ext>
              </a:extLst>
            </p:cNvPr>
            <p:cNvCxnSpPr>
              <a:cxnSpLocks/>
            </p:cNvCxnSpPr>
            <p:nvPr/>
          </p:nvCxnSpPr>
          <p:spPr>
            <a:xfrm>
              <a:off x="2750902" y="401316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64" name="直接连接符 163">
            <a:extLst>
              <a:ext uri="{FF2B5EF4-FFF2-40B4-BE49-F238E27FC236}">
                <a16:creationId xmlns:a16="http://schemas.microsoft.com/office/drawing/2014/main" id="{D38DF18D-B899-42F4-8980-DE902A336A92}"/>
              </a:ext>
            </a:extLst>
          </p:cNvPr>
          <p:cNvCxnSpPr>
            <a:cxnSpLocks/>
          </p:cNvCxnSpPr>
          <p:nvPr/>
        </p:nvCxnSpPr>
        <p:spPr>
          <a:xfrm flipH="1">
            <a:off x="9022418" y="4313541"/>
            <a:ext cx="65136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5373308F-3E0C-4C13-99E1-E1977F446946}"/>
              </a:ext>
            </a:extLst>
          </p:cNvPr>
          <p:cNvCxnSpPr>
            <a:cxnSpLocks/>
          </p:cNvCxnSpPr>
          <p:nvPr/>
        </p:nvCxnSpPr>
        <p:spPr>
          <a:xfrm flipH="1" flipV="1">
            <a:off x="1477369" y="592218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04" name="文本框 103">
            <a:extLst>
              <a:ext uri="{FF2B5EF4-FFF2-40B4-BE49-F238E27FC236}">
                <a16:creationId xmlns:a16="http://schemas.microsoft.com/office/drawing/2014/main" id="{8AFD42AD-4B8C-426E-A435-6D6BE9F09805}"/>
              </a:ext>
            </a:extLst>
          </p:cNvPr>
          <p:cNvSpPr txBox="1"/>
          <p:nvPr/>
        </p:nvSpPr>
        <p:spPr>
          <a:xfrm>
            <a:off x="889337" y="5442513"/>
            <a:ext cx="745694" cy="461665"/>
          </a:xfrm>
          <a:prstGeom prst="rect">
            <a:avLst/>
          </a:prstGeom>
          <a:noFill/>
        </p:spPr>
        <p:txBody>
          <a:bodyPr wrap="square" rtlCol="0">
            <a:spAutoFit/>
          </a:bodyPr>
          <a:lstStyle/>
          <a:p>
            <a:r>
              <a:rPr lang="en-US" altLang="zh-CN" sz="2400" dirty="0">
                <a:solidFill>
                  <a:srgbClr val="C00000"/>
                </a:solidFill>
              </a:rPr>
              <a:t>Qs</a:t>
            </a:r>
            <a:endParaRPr lang="zh-CN" altLang="en-US" sz="2400" dirty="0">
              <a:solidFill>
                <a:srgbClr val="C00000"/>
              </a:solidFill>
            </a:endParaRPr>
          </a:p>
        </p:txBody>
      </p:sp>
      <p:cxnSp>
        <p:nvCxnSpPr>
          <p:cNvPr id="110" name="直接连接符 109">
            <a:extLst>
              <a:ext uri="{FF2B5EF4-FFF2-40B4-BE49-F238E27FC236}">
                <a16:creationId xmlns:a16="http://schemas.microsoft.com/office/drawing/2014/main" id="{2D21052C-3657-4D95-A2DC-DDD2C9AE76B4}"/>
              </a:ext>
            </a:extLst>
          </p:cNvPr>
          <p:cNvCxnSpPr>
            <a:cxnSpLocks/>
          </p:cNvCxnSpPr>
          <p:nvPr/>
        </p:nvCxnSpPr>
        <p:spPr>
          <a:xfrm flipH="1" flipV="1">
            <a:off x="1484086" y="5814735"/>
            <a:ext cx="2510397" cy="155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6D93E865-48F4-4DA3-BD8F-1D7534DD954B}"/>
              </a:ext>
            </a:extLst>
          </p:cNvPr>
          <p:cNvCxnSpPr>
            <a:cxnSpLocks/>
          </p:cNvCxnSpPr>
          <p:nvPr/>
        </p:nvCxnSpPr>
        <p:spPr>
          <a:xfrm flipH="1" flipV="1">
            <a:off x="4022530" y="5535498"/>
            <a:ext cx="3766793" cy="8022"/>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BAF34733-392A-4EB5-BAC4-1E98573213F8}"/>
              </a:ext>
            </a:extLst>
          </p:cNvPr>
          <p:cNvCxnSpPr>
            <a:cxnSpLocks/>
          </p:cNvCxnSpPr>
          <p:nvPr/>
        </p:nvCxnSpPr>
        <p:spPr>
          <a:xfrm flipH="1">
            <a:off x="7747784" y="5830311"/>
            <a:ext cx="2055435" cy="1347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E265B91B-F1C6-4B6E-93F7-5535ECFEFEB5}"/>
              </a:ext>
            </a:extLst>
          </p:cNvPr>
          <p:cNvCxnSpPr>
            <a:cxnSpLocks/>
          </p:cNvCxnSpPr>
          <p:nvPr/>
        </p:nvCxnSpPr>
        <p:spPr>
          <a:xfrm>
            <a:off x="4020909" y="5518303"/>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EA0044A0-1235-4BD4-AD9D-C3172C2A1D11}"/>
              </a:ext>
            </a:extLst>
          </p:cNvPr>
          <p:cNvCxnSpPr>
            <a:cxnSpLocks/>
          </p:cNvCxnSpPr>
          <p:nvPr/>
        </p:nvCxnSpPr>
        <p:spPr>
          <a:xfrm>
            <a:off x="7776049" y="5528771"/>
            <a:ext cx="0" cy="318528"/>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6" name="直接连接符 165">
            <a:extLst>
              <a:ext uri="{FF2B5EF4-FFF2-40B4-BE49-F238E27FC236}">
                <a16:creationId xmlns:a16="http://schemas.microsoft.com/office/drawing/2014/main" id="{277C71F2-4E1C-4554-8016-8595AAF291E2}"/>
              </a:ext>
            </a:extLst>
          </p:cNvPr>
          <p:cNvCxnSpPr/>
          <p:nvPr/>
        </p:nvCxnSpPr>
        <p:spPr>
          <a:xfrm>
            <a:off x="1496967" y="5296000"/>
            <a:ext cx="0" cy="651487"/>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5807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D1E2D-817E-C572-0CEF-1A2D8634D09F}"/>
              </a:ext>
            </a:extLst>
          </p:cNvPr>
          <p:cNvSpPr>
            <a:spLocks noGrp="1"/>
          </p:cNvSpPr>
          <p:nvPr>
            <p:ph type="title"/>
          </p:nvPr>
        </p:nvSpPr>
        <p:spPr/>
        <p:txBody>
          <a:bodyPr/>
          <a:lstStyle/>
          <a:p>
            <a:r>
              <a:rPr lang="en-HK" dirty="0"/>
              <a:t>Karnaugh Maps</a:t>
            </a:r>
          </a:p>
        </p:txBody>
      </p:sp>
      <p:sp>
        <p:nvSpPr>
          <p:cNvPr id="4" name="灯片编号占位符 3">
            <a:extLst>
              <a:ext uri="{FF2B5EF4-FFF2-40B4-BE49-F238E27FC236}">
                <a16:creationId xmlns:a16="http://schemas.microsoft.com/office/drawing/2014/main" id="{D2122D20-FEDD-C473-C1C6-9C6E2BDF720A}"/>
              </a:ext>
            </a:extLst>
          </p:cNvPr>
          <p:cNvSpPr>
            <a:spLocks noGrp="1"/>
          </p:cNvSpPr>
          <p:nvPr>
            <p:ph type="sldNum" sz="quarter" idx="12"/>
          </p:nvPr>
        </p:nvSpPr>
        <p:spPr/>
        <p:txBody>
          <a:bodyPr/>
          <a:lstStyle/>
          <a:p>
            <a:fld id="{C22DC6D3-9347-42BE-948A-F7EB414DF657}" type="slidenum">
              <a:rPr lang="en-US" altLang="en-US" smtClean="0"/>
              <a:pPr/>
              <a:t>12</a:t>
            </a:fld>
            <a:endParaRPr lang="en-US" altLang="en-US" dirty="0"/>
          </a:p>
        </p:txBody>
      </p:sp>
      <p:sp>
        <p:nvSpPr>
          <p:cNvPr id="5" name="文本框 4">
            <a:extLst>
              <a:ext uri="{FF2B5EF4-FFF2-40B4-BE49-F238E27FC236}">
                <a16:creationId xmlns:a16="http://schemas.microsoft.com/office/drawing/2014/main" id="{ABFD7FBD-36B4-1144-04F5-BA89FFD87820}"/>
              </a:ext>
            </a:extLst>
          </p:cNvPr>
          <p:cNvSpPr txBox="1"/>
          <p:nvPr/>
        </p:nvSpPr>
        <p:spPr>
          <a:xfrm>
            <a:off x="1703512" y="1656979"/>
            <a:ext cx="2269596" cy="646331"/>
          </a:xfrm>
          <a:prstGeom prst="rect">
            <a:avLst/>
          </a:prstGeom>
          <a:noFill/>
        </p:spPr>
        <p:txBody>
          <a:bodyPr wrap="none" rtlCol="0">
            <a:spAutoFit/>
          </a:bodyPr>
          <a:lstStyle/>
          <a:p>
            <a:r>
              <a:rPr kumimoji="1" lang="en-US" altLang="zh-CN" sz="3600" dirty="0"/>
              <a:t>Truth Table</a:t>
            </a:r>
            <a:endParaRPr kumimoji="1" lang="zh-CN" altLang="en-US" sz="3600" dirty="0"/>
          </a:p>
        </p:txBody>
      </p:sp>
      <p:graphicFrame>
        <p:nvGraphicFramePr>
          <p:cNvPr id="6" name="表格 6">
            <a:extLst>
              <a:ext uri="{FF2B5EF4-FFF2-40B4-BE49-F238E27FC236}">
                <a16:creationId xmlns:a16="http://schemas.microsoft.com/office/drawing/2014/main" id="{63F41567-585E-4EC0-DF30-24B04363B3F8}"/>
              </a:ext>
            </a:extLst>
          </p:cNvPr>
          <p:cNvGraphicFramePr>
            <a:graphicFrameLocks noGrp="1"/>
          </p:cNvGraphicFramePr>
          <p:nvPr>
            <p:extLst/>
          </p:nvPr>
        </p:nvGraphicFramePr>
        <p:xfrm>
          <a:off x="1703512" y="2564904"/>
          <a:ext cx="2232246" cy="2655290"/>
        </p:xfrm>
        <a:graphic>
          <a:graphicData uri="http://schemas.openxmlformats.org/drawingml/2006/table">
            <a:tbl>
              <a:tblPr firstRow="1" bandRow="1">
                <a:tableStyleId>{5C22544A-7EE6-4342-B048-85BDC9FD1C3A}</a:tableStyleId>
              </a:tblPr>
              <a:tblGrid>
                <a:gridCol w="744082">
                  <a:extLst>
                    <a:ext uri="{9D8B030D-6E8A-4147-A177-3AD203B41FA5}">
                      <a16:colId xmlns:a16="http://schemas.microsoft.com/office/drawing/2014/main" val="949971862"/>
                    </a:ext>
                  </a:extLst>
                </a:gridCol>
                <a:gridCol w="744082">
                  <a:extLst>
                    <a:ext uri="{9D8B030D-6E8A-4147-A177-3AD203B41FA5}">
                      <a16:colId xmlns:a16="http://schemas.microsoft.com/office/drawing/2014/main" val="3120459637"/>
                    </a:ext>
                  </a:extLst>
                </a:gridCol>
                <a:gridCol w="744082">
                  <a:extLst>
                    <a:ext uri="{9D8B030D-6E8A-4147-A177-3AD203B41FA5}">
                      <a16:colId xmlns:a16="http://schemas.microsoft.com/office/drawing/2014/main" val="4036682383"/>
                    </a:ext>
                  </a:extLst>
                </a:gridCol>
              </a:tblGrid>
              <a:tr h="531058">
                <a:tc>
                  <a:txBody>
                    <a:bodyPr/>
                    <a:lstStyle/>
                    <a:p>
                      <a:pPr algn="ctr"/>
                      <a:r>
                        <a:rPr lang="en-US" altLang="zh-CN" sz="2800" b="0" dirty="0">
                          <a:solidFill>
                            <a:sysClr val="windowText" lastClr="000000"/>
                          </a:solidFill>
                        </a:rPr>
                        <a:t>A</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B</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F</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9549288"/>
                  </a:ext>
                </a:extLst>
              </a:tr>
              <a:tr h="531058">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1548456"/>
                  </a:ext>
                </a:extLst>
              </a:tr>
              <a:tr h="531058">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7179022"/>
                  </a:ext>
                </a:extLst>
              </a:tr>
              <a:tr h="531058">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6115"/>
                  </a:ext>
                </a:extLst>
              </a:tr>
              <a:tr h="531058">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3878714"/>
                  </a:ext>
                </a:extLst>
              </a:tr>
            </a:tbl>
          </a:graphicData>
        </a:graphic>
      </p:graphicFrame>
      <p:sp>
        <p:nvSpPr>
          <p:cNvPr id="7" name="文本框 6">
            <a:extLst>
              <a:ext uri="{FF2B5EF4-FFF2-40B4-BE49-F238E27FC236}">
                <a16:creationId xmlns:a16="http://schemas.microsoft.com/office/drawing/2014/main" id="{32C2205F-07FE-9F6D-5DB0-26AE22B27758}"/>
              </a:ext>
            </a:extLst>
          </p:cNvPr>
          <p:cNvSpPr txBox="1"/>
          <p:nvPr/>
        </p:nvSpPr>
        <p:spPr>
          <a:xfrm>
            <a:off x="7176120" y="1557661"/>
            <a:ext cx="2926122" cy="646331"/>
          </a:xfrm>
          <a:prstGeom prst="rect">
            <a:avLst/>
          </a:prstGeom>
          <a:noFill/>
        </p:spPr>
        <p:txBody>
          <a:bodyPr wrap="none" rtlCol="0">
            <a:spAutoFit/>
          </a:bodyPr>
          <a:lstStyle/>
          <a:p>
            <a:r>
              <a:rPr kumimoji="1" lang="en-US" altLang="zh-CN" sz="3600" dirty="0"/>
              <a:t>Karnaugh Map</a:t>
            </a:r>
            <a:endParaRPr kumimoji="1" lang="zh-CN" altLang="en-US" sz="3600" dirty="0"/>
          </a:p>
        </p:txBody>
      </p:sp>
      <p:graphicFrame>
        <p:nvGraphicFramePr>
          <p:cNvPr id="8" name="表格 6">
            <a:extLst>
              <a:ext uri="{FF2B5EF4-FFF2-40B4-BE49-F238E27FC236}">
                <a16:creationId xmlns:a16="http://schemas.microsoft.com/office/drawing/2014/main" id="{A8BBFCD4-F986-D2D0-C5AF-985DF371EFCB}"/>
              </a:ext>
            </a:extLst>
          </p:cNvPr>
          <p:cNvGraphicFramePr>
            <a:graphicFrameLocks noGrp="1"/>
          </p:cNvGraphicFramePr>
          <p:nvPr>
            <p:extLst/>
          </p:nvPr>
        </p:nvGraphicFramePr>
        <p:xfrm>
          <a:off x="8040216" y="3591893"/>
          <a:ext cx="1488164" cy="1062116"/>
        </p:xfrm>
        <a:graphic>
          <a:graphicData uri="http://schemas.openxmlformats.org/drawingml/2006/table">
            <a:tbl>
              <a:tblPr firstRow="1" bandRow="1">
                <a:tableStyleId>{5C22544A-7EE6-4342-B048-85BDC9FD1C3A}</a:tableStyleId>
              </a:tblPr>
              <a:tblGrid>
                <a:gridCol w="744082">
                  <a:extLst>
                    <a:ext uri="{9D8B030D-6E8A-4147-A177-3AD203B41FA5}">
                      <a16:colId xmlns:a16="http://schemas.microsoft.com/office/drawing/2014/main" val="949971862"/>
                    </a:ext>
                  </a:extLst>
                </a:gridCol>
                <a:gridCol w="744082">
                  <a:extLst>
                    <a:ext uri="{9D8B030D-6E8A-4147-A177-3AD203B41FA5}">
                      <a16:colId xmlns:a16="http://schemas.microsoft.com/office/drawing/2014/main" val="4036682383"/>
                    </a:ext>
                  </a:extLst>
                </a:gridCol>
              </a:tblGrid>
              <a:tr h="531058">
                <a:tc>
                  <a:txBody>
                    <a:bodyPr/>
                    <a:lstStyle/>
                    <a:p>
                      <a:pPr algn="ctr"/>
                      <a:endParaRPr lang="zh-CN" altLang="en-US" sz="2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6115"/>
                  </a:ext>
                </a:extLst>
              </a:tr>
              <a:tr h="531058">
                <a:tc>
                  <a:txBody>
                    <a:bodyPr/>
                    <a:lstStyle/>
                    <a:p>
                      <a:pPr algn="ct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3878714"/>
                  </a:ext>
                </a:extLst>
              </a:tr>
            </a:tbl>
          </a:graphicData>
        </a:graphic>
      </p:graphicFrame>
      <p:sp>
        <p:nvSpPr>
          <p:cNvPr id="9" name="文本框 8">
            <a:extLst>
              <a:ext uri="{FF2B5EF4-FFF2-40B4-BE49-F238E27FC236}">
                <a16:creationId xmlns:a16="http://schemas.microsoft.com/office/drawing/2014/main" id="{628FE7F5-155E-0FC2-5024-CD6D2949988F}"/>
              </a:ext>
            </a:extLst>
          </p:cNvPr>
          <p:cNvSpPr txBox="1"/>
          <p:nvPr/>
        </p:nvSpPr>
        <p:spPr>
          <a:xfrm>
            <a:off x="8641234" y="4806304"/>
            <a:ext cx="349776" cy="523220"/>
          </a:xfrm>
          <a:prstGeom prst="rect">
            <a:avLst/>
          </a:prstGeom>
          <a:noFill/>
        </p:spPr>
        <p:txBody>
          <a:bodyPr wrap="none" rtlCol="0">
            <a:spAutoFit/>
          </a:bodyPr>
          <a:lstStyle/>
          <a:p>
            <a:r>
              <a:rPr kumimoji="1" lang="en-US" altLang="zh-CN" sz="2800" dirty="0"/>
              <a:t>F</a:t>
            </a:r>
            <a:endParaRPr kumimoji="1" lang="zh-CN" altLang="en-US" sz="2800" dirty="0"/>
          </a:p>
        </p:txBody>
      </p:sp>
      <p:sp>
        <p:nvSpPr>
          <p:cNvPr id="10" name="文本框 9">
            <a:extLst>
              <a:ext uri="{FF2B5EF4-FFF2-40B4-BE49-F238E27FC236}">
                <a16:creationId xmlns:a16="http://schemas.microsoft.com/office/drawing/2014/main" id="{3CB1A911-BC22-53C8-7DF9-FCBAFC522A58}"/>
              </a:ext>
            </a:extLst>
          </p:cNvPr>
          <p:cNvSpPr txBox="1"/>
          <p:nvPr/>
        </p:nvSpPr>
        <p:spPr>
          <a:xfrm>
            <a:off x="7608168" y="3621537"/>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1" name="文本框 10">
            <a:extLst>
              <a:ext uri="{FF2B5EF4-FFF2-40B4-BE49-F238E27FC236}">
                <a16:creationId xmlns:a16="http://schemas.microsoft.com/office/drawing/2014/main" id="{CC5C5941-DFEB-53C3-981E-F88FABF0FC48}"/>
              </a:ext>
            </a:extLst>
          </p:cNvPr>
          <p:cNvSpPr txBox="1"/>
          <p:nvPr/>
        </p:nvSpPr>
        <p:spPr>
          <a:xfrm>
            <a:off x="7608168" y="4129916"/>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2" name="文本框 11">
            <a:extLst>
              <a:ext uri="{FF2B5EF4-FFF2-40B4-BE49-F238E27FC236}">
                <a16:creationId xmlns:a16="http://schemas.microsoft.com/office/drawing/2014/main" id="{D43737BE-C9F6-A80C-D993-A1E2A870542C}"/>
              </a:ext>
            </a:extLst>
          </p:cNvPr>
          <p:cNvSpPr txBox="1"/>
          <p:nvPr/>
        </p:nvSpPr>
        <p:spPr>
          <a:xfrm>
            <a:off x="8250518" y="3121804"/>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3" name="文本框 12">
            <a:extLst>
              <a:ext uri="{FF2B5EF4-FFF2-40B4-BE49-F238E27FC236}">
                <a16:creationId xmlns:a16="http://schemas.microsoft.com/office/drawing/2014/main" id="{7AAC12C2-149C-9E8B-A1FD-59C79590A1B3}"/>
              </a:ext>
            </a:extLst>
          </p:cNvPr>
          <p:cNvSpPr txBox="1"/>
          <p:nvPr/>
        </p:nvSpPr>
        <p:spPr>
          <a:xfrm>
            <a:off x="8976320" y="3115969"/>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4" name="文本框 13">
            <a:extLst>
              <a:ext uri="{FF2B5EF4-FFF2-40B4-BE49-F238E27FC236}">
                <a16:creationId xmlns:a16="http://schemas.microsoft.com/office/drawing/2014/main" id="{B1830F5D-104F-44F9-E797-A6A8D3FFE9C7}"/>
              </a:ext>
            </a:extLst>
          </p:cNvPr>
          <p:cNvSpPr txBox="1"/>
          <p:nvPr/>
        </p:nvSpPr>
        <p:spPr>
          <a:xfrm>
            <a:off x="7104112" y="3140968"/>
            <a:ext cx="380232" cy="523220"/>
          </a:xfrm>
          <a:prstGeom prst="rect">
            <a:avLst/>
          </a:prstGeom>
          <a:noFill/>
        </p:spPr>
        <p:txBody>
          <a:bodyPr wrap="none" rtlCol="0">
            <a:spAutoFit/>
          </a:bodyPr>
          <a:lstStyle/>
          <a:p>
            <a:r>
              <a:rPr kumimoji="1" lang="en-US" altLang="zh-CN" sz="2800" dirty="0"/>
              <a:t>B</a:t>
            </a:r>
            <a:endParaRPr kumimoji="1" lang="zh-CN" altLang="en-US" sz="2800" dirty="0"/>
          </a:p>
        </p:txBody>
      </p:sp>
      <p:sp>
        <p:nvSpPr>
          <p:cNvPr id="15" name="文本框 14">
            <a:extLst>
              <a:ext uri="{FF2B5EF4-FFF2-40B4-BE49-F238E27FC236}">
                <a16:creationId xmlns:a16="http://schemas.microsoft.com/office/drawing/2014/main" id="{3E20637F-5F64-F19A-AADA-7DAAE0A9F297}"/>
              </a:ext>
            </a:extLst>
          </p:cNvPr>
          <p:cNvSpPr txBox="1"/>
          <p:nvPr/>
        </p:nvSpPr>
        <p:spPr>
          <a:xfrm>
            <a:off x="7608168" y="2564904"/>
            <a:ext cx="393056" cy="523220"/>
          </a:xfrm>
          <a:prstGeom prst="rect">
            <a:avLst/>
          </a:prstGeom>
          <a:noFill/>
        </p:spPr>
        <p:txBody>
          <a:bodyPr wrap="none" rtlCol="0">
            <a:spAutoFit/>
          </a:bodyPr>
          <a:lstStyle/>
          <a:p>
            <a:r>
              <a:rPr kumimoji="1" lang="en-US" altLang="zh-CN" sz="2800" dirty="0"/>
              <a:t>A</a:t>
            </a:r>
            <a:endParaRPr kumimoji="1" lang="zh-CN" altLang="en-US" sz="2800" dirty="0"/>
          </a:p>
        </p:txBody>
      </p:sp>
      <p:cxnSp>
        <p:nvCxnSpPr>
          <p:cNvPr id="17" name="直线连接符 16">
            <a:extLst>
              <a:ext uri="{FF2B5EF4-FFF2-40B4-BE49-F238E27FC236}">
                <a16:creationId xmlns:a16="http://schemas.microsoft.com/office/drawing/2014/main" id="{9E1E1D53-E5BD-90D4-4222-441B1AF5E0B5}"/>
              </a:ext>
            </a:extLst>
          </p:cNvPr>
          <p:cNvCxnSpPr>
            <a:cxnSpLocks/>
          </p:cNvCxnSpPr>
          <p:nvPr/>
        </p:nvCxnSpPr>
        <p:spPr>
          <a:xfrm flipH="1" flipV="1">
            <a:off x="7104112" y="2761084"/>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9246773-2750-4D5D-2B84-31A1733708C0}"/>
              </a:ext>
            </a:extLst>
          </p:cNvPr>
          <p:cNvSpPr txBox="1"/>
          <p:nvPr/>
        </p:nvSpPr>
        <p:spPr>
          <a:xfrm>
            <a:off x="1833364" y="3098862"/>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23" name="文本框 22">
            <a:extLst>
              <a:ext uri="{FF2B5EF4-FFF2-40B4-BE49-F238E27FC236}">
                <a16:creationId xmlns:a16="http://schemas.microsoft.com/office/drawing/2014/main" id="{C910C586-20D5-F6AB-5525-FED710D69B71}"/>
              </a:ext>
            </a:extLst>
          </p:cNvPr>
          <p:cNvSpPr txBox="1"/>
          <p:nvPr/>
        </p:nvSpPr>
        <p:spPr>
          <a:xfrm>
            <a:off x="2580690" y="3094603"/>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24" name="文本框 23">
            <a:extLst>
              <a:ext uri="{FF2B5EF4-FFF2-40B4-BE49-F238E27FC236}">
                <a16:creationId xmlns:a16="http://schemas.microsoft.com/office/drawing/2014/main" id="{F06FC4A5-4CBF-3C6E-990E-0F6A46DBBFC0}"/>
              </a:ext>
            </a:extLst>
          </p:cNvPr>
          <p:cNvSpPr txBox="1"/>
          <p:nvPr/>
        </p:nvSpPr>
        <p:spPr>
          <a:xfrm>
            <a:off x="3324076" y="3094603"/>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25" name="文本框 24">
            <a:extLst>
              <a:ext uri="{FF2B5EF4-FFF2-40B4-BE49-F238E27FC236}">
                <a16:creationId xmlns:a16="http://schemas.microsoft.com/office/drawing/2014/main" id="{56A8C616-575D-D56F-D6D4-1A2831FA20E2}"/>
              </a:ext>
            </a:extLst>
          </p:cNvPr>
          <p:cNvSpPr txBox="1"/>
          <p:nvPr/>
        </p:nvSpPr>
        <p:spPr>
          <a:xfrm>
            <a:off x="7552927" y="3614117"/>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26" name="文本框 25">
            <a:extLst>
              <a:ext uri="{FF2B5EF4-FFF2-40B4-BE49-F238E27FC236}">
                <a16:creationId xmlns:a16="http://schemas.microsoft.com/office/drawing/2014/main" id="{BCB87773-B1BC-4279-5798-41AD7DAE1156}"/>
              </a:ext>
            </a:extLst>
          </p:cNvPr>
          <p:cNvSpPr txBox="1"/>
          <p:nvPr/>
        </p:nvSpPr>
        <p:spPr>
          <a:xfrm>
            <a:off x="8195277" y="3115969"/>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28" name="文本框 27">
            <a:extLst>
              <a:ext uri="{FF2B5EF4-FFF2-40B4-BE49-F238E27FC236}">
                <a16:creationId xmlns:a16="http://schemas.microsoft.com/office/drawing/2014/main" id="{16DF409B-79F5-7F39-8605-A53E4C6278D3}"/>
              </a:ext>
            </a:extLst>
          </p:cNvPr>
          <p:cNvSpPr txBox="1"/>
          <p:nvPr/>
        </p:nvSpPr>
        <p:spPr>
          <a:xfrm>
            <a:off x="1834541" y="3622050"/>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29" name="文本框 28">
            <a:extLst>
              <a:ext uri="{FF2B5EF4-FFF2-40B4-BE49-F238E27FC236}">
                <a16:creationId xmlns:a16="http://schemas.microsoft.com/office/drawing/2014/main" id="{8A0B2A9B-1381-7C73-103D-FDAFE2DA08A2}"/>
              </a:ext>
            </a:extLst>
          </p:cNvPr>
          <p:cNvSpPr txBox="1"/>
          <p:nvPr/>
        </p:nvSpPr>
        <p:spPr>
          <a:xfrm>
            <a:off x="2579308" y="362940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0" name="文本框 29">
            <a:extLst>
              <a:ext uri="{FF2B5EF4-FFF2-40B4-BE49-F238E27FC236}">
                <a16:creationId xmlns:a16="http://schemas.microsoft.com/office/drawing/2014/main" id="{A065CB8E-619B-02C0-D4F7-2DEFE69401B5}"/>
              </a:ext>
            </a:extLst>
          </p:cNvPr>
          <p:cNvSpPr txBox="1"/>
          <p:nvPr/>
        </p:nvSpPr>
        <p:spPr>
          <a:xfrm>
            <a:off x="3328456" y="362215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1" name="文本框 30">
            <a:extLst>
              <a:ext uri="{FF2B5EF4-FFF2-40B4-BE49-F238E27FC236}">
                <a16:creationId xmlns:a16="http://schemas.microsoft.com/office/drawing/2014/main" id="{6F08C8E4-5459-730F-48CC-387C745F5E26}"/>
              </a:ext>
            </a:extLst>
          </p:cNvPr>
          <p:cNvSpPr txBox="1"/>
          <p:nvPr/>
        </p:nvSpPr>
        <p:spPr>
          <a:xfrm>
            <a:off x="7559041" y="412295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3" name="文本框 32">
            <a:extLst>
              <a:ext uri="{FF2B5EF4-FFF2-40B4-BE49-F238E27FC236}">
                <a16:creationId xmlns:a16="http://schemas.microsoft.com/office/drawing/2014/main" id="{003D16A9-ECC9-5F0E-EE54-D17A0C73861B}"/>
              </a:ext>
            </a:extLst>
          </p:cNvPr>
          <p:cNvSpPr txBox="1"/>
          <p:nvPr/>
        </p:nvSpPr>
        <p:spPr>
          <a:xfrm>
            <a:off x="1842920" y="4159528"/>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4" name="文本框 33">
            <a:extLst>
              <a:ext uri="{FF2B5EF4-FFF2-40B4-BE49-F238E27FC236}">
                <a16:creationId xmlns:a16="http://schemas.microsoft.com/office/drawing/2014/main" id="{FC088884-A245-35BB-D90D-24B182CC6AEF}"/>
              </a:ext>
            </a:extLst>
          </p:cNvPr>
          <p:cNvSpPr txBox="1"/>
          <p:nvPr/>
        </p:nvSpPr>
        <p:spPr>
          <a:xfrm>
            <a:off x="3324075" y="4154214"/>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5" name="文本框 34">
            <a:extLst>
              <a:ext uri="{FF2B5EF4-FFF2-40B4-BE49-F238E27FC236}">
                <a16:creationId xmlns:a16="http://schemas.microsoft.com/office/drawing/2014/main" id="{8C9691EE-9617-7EAB-67BA-39EFF078CDC6}"/>
              </a:ext>
            </a:extLst>
          </p:cNvPr>
          <p:cNvSpPr txBox="1"/>
          <p:nvPr/>
        </p:nvSpPr>
        <p:spPr>
          <a:xfrm>
            <a:off x="2584978" y="4154214"/>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37" name="文本框 36">
            <a:extLst>
              <a:ext uri="{FF2B5EF4-FFF2-40B4-BE49-F238E27FC236}">
                <a16:creationId xmlns:a16="http://schemas.microsoft.com/office/drawing/2014/main" id="{B7957BBD-5F9E-2E04-7DF5-107A2BFBB766}"/>
              </a:ext>
            </a:extLst>
          </p:cNvPr>
          <p:cNvSpPr txBox="1"/>
          <p:nvPr/>
        </p:nvSpPr>
        <p:spPr>
          <a:xfrm>
            <a:off x="8930479" y="3112455"/>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0" name="文本框 39">
            <a:extLst>
              <a:ext uri="{FF2B5EF4-FFF2-40B4-BE49-F238E27FC236}">
                <a16:creationId xmlns:a16="http://schemas.microsoft.com/office/drawing/2014/main" id="{55FA8740-59DA-6748-DDB2-BD0863C29A9D}"/>
              </a:ext>
            </a:extLst>
          </p:cNvPr>
          <p:cNvSpPr txBox="1"/>
          <p:nvPr/>
        </p:nvSpPr>
        <p:spPr>
          <a:xfrm>
            <a:off x="8184232" y="4129916"/>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41" name="文本框 40">
            <a:extLst>
              <a:ext uri="{FF2B5EF4-FFF2-40B4-BE49-F238E27FC236}">
                <a16:creationId xmlns:a16="http://schemas.microsoft.com/office/drawing/2014/main" id="{075C331D-30ED-277C-96D8-960472AA01D4}"/>
              </a:ext>
            </a:extLst>
          </p:cNvPr>
          <p:cNvSpPr txBox="1"/>
          <p:nvPr/>
        </p:nvSpPr>
        <p:spPr>
          <a:xfrm>
            <a:off x="8921760" y="3617773"/>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42" name="文本框 41">
            <a:extLst>
              <a:ext uri="{FF2B5EF4-FFF2-40B4-BE49-F238E27FC236}">
                <a16:creationId xmlns:a16="http://schemas.microsoft.com/office/drawing/2014/main" id="{0A2DCA32-7DC4-491E-7EA5-1A6E56ABB174}"/>
              </a:ext>
            </a:extLst>
          </p:cNvPr>
          <p:cNvSpPr txBox="1"/>
          <p:nvPr/>
        </p:nvSpPr>
        <p:spPr>
          <a:xfrm>
            <a:off x="8201354" y="3599438"/>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27" name="文本框 26">
            <a:extLst>
              <a:ext uri="{FF2B5EF4-FFF2-40B4-BE49-F238E27FC236}">
                <a16:creationId xmlns:a16="http://schemas.microsoft.com/office/drawing/2014/main" id="{7B28CD2D-77CA-7DFC-A765-7E6C88B78607}"/>
              </a:ext>
            </a:extLst>
          </p:cNvPr>
          <p:cNvSpPr txBox="1"/>
          <p:nvPr/>
        </p:nvSpPr>
        <p:spPr>
          <a:xfrm>
            <a:off x="8205713" y="3595407"/>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32" name="文本框 31">
            <a:extLst>
              <a:ext uri="{FF2B5EF4-FFF2-40B4-BE49-F238E27FC236}">
                <a16:creationId xmlns:a16="http://schemas.microsoft.com/office/drawing/2014/main" id="{2601B93C-4D26-8F3A-6E89-E40C75CBC03F}"/>
              </a:ext>
            </a:extLst>
          </p:cNvPr>
          <p:cNvSpPr txBox="1"/>
          <p:nvPr/>
        </p:nvSpPr>
        <p:spPr>
          <a:xfrm>
            <a:off x="8184231" y="4126525"/>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6" name="文本框 35">
            <a:extLst>
              <a:ext uri="{FF2B5EF4-FFF2-40B4-BE49-F238E27FC236}">
                <a16:creationId xmlns:a16="http://schemas.microsoft.com/office/drawing/2014/main" id="{24656150-E9C7-D628-2003-05A5F42168B0}"/>
              </a:ext>
            </a:extLst>
          </p:cNvPr>
          <p:cNvSpPr txBox="1"/>
          <p:nvPr/>
        </p:nvSpPr>
        <p:spPr>
          <a:xfrm>
            <a:off x="8912447" y="3625957"/>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4" name="文本框 43">
            <a:extLst>
              <a:ext uri="{FF2B5EF4-FFF2-40B4-BE49-F238E27FC236}">
                <a16:creationId xmlns:a16="http://schemas.microsoft.com/office/drawing/2014/main" id="{5C286B64-070F-845F-7845-69296F522D51}"/>
              </a:ext>
            </a:extLst>
          </p:cNvPr>
          <p:cNvSpPr txBox="1"/>
          <p:nvPr/>
        </p:nvSpPr>
        <p:spPr>
          <a:xfrm>
            <a:off x="8912447" y="4136803"/>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45" name="文本框 44">
            <a:extLst>
              <a:ext uri="{FF2B5EF4-FFF2-40B4-BE49-F238E27FC236}">
                <a16:creationId xmlns:a16="http://schemas.microsoft.com/office/drawing/2014/main" id="{86958F4C-C6C0-DB62-8C8E-089BC88BD280}"/>
              </a:ext>
            </a:extLst>
          </p:cNvPr>
          <p:cNvSpPr txBox="1"/>
          <p:nvPr/>
        </p:nvSpPr>
        <p:spPr>
          <a:xfrm>
            <a:off x="1842920" y="469700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6" name="文本框 45">
            <a:extLst>
              <a:ext uri="{FF2B5EF4-FFF2-40B4-BE49-F238E27FC236}">
                <a16:creationId xmlns:a16="http://schemas.microsoft.com/office/drawing/2014/main" id="{A88376EC-C4BE-613C-6E3E-DB8E0684EA85}"/>
              </a:ext>
            </a:extLst>
          </p:cNvPr>
          <p:cNvSpPr txBox="1"/>
          <p:nvPr/>
        </p:nvSpPr>
        <p:spPr>
          <a:xfrm>
            <a:off x="2579308" y="4690605"/>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7" name="文本框 46">
            <a:extLst>
              <a:ext uri="{FF2B5EF4-FFF2-40B4-BE49-F238E27FC236}">
                <a16:creationId xmlns:a16="http://schemas.microsoft.com/office/drawing/2014/main" id="{8964341A-CD24-8FAA-0842-B128D1F36BE6}"/>
              </a:ext>
            </a:extLst>
          </p:cNvPr>
          <p:cNvSpPr txBox="1"/>
          <p:nvPr/>
        </p:nvSpPr>
        <p:spPr>
          <a:xfrm>
            <a:off x="3324075" y="4690605"/>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8" name="文本框 47">
            <a:extLst>
              <a:ext uri="{FF2B5EF4-FFF2-40B4-BE49-F238E27FC236}">
                <a16:creationId xmlns:a16="http://schemas.microsoft.com/office/drawing/2014/main" id="{BC456C21-CB5E-F2BA-8818-423E86BF0949}"/>
              </a:ext>
            </a:extLst>
          </p:cNvPr>
          <p:cNvSpPr txBox="1"/>
          <p:nvPr/>
        </p:nvSpPr>
        <p:spPr>
          <a:xfrm>
            <a:off x="8921079" y="4132748"/>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Tree>
    <p:extLst>
      <p:ext uri="{BB962C8B-B14F-4D97-AF65-F5344CB8AC3E}">
        <p14:creationId xmlns:p14="http://schemas.microsoft.com/office/powerpoint/2010/main" val="2145373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5"/>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6"/>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2"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8"/>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0"/>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31"/>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2"/>
                                        </p:tgtEl>
                                        <p:attrNameLst>
                                          <p:attrName>style.visibility</p:attrName>
                                        </p:attrNameLst>
                                      </p:cBhvr>
                                      <p:to>
                                        <p:strVal val="hidden"/>
                                      </p:to>
                                    </p:set>
                                  </p:childTnLst>
                                </p:cTn>
                              </p:par>
                              <p:par>
                                <p:cTn id="81" presetID="1" presetClass="exit" presetSubtype="0" fill="hold" grpId="3" nodeType="withEffect">
                                  <p:stCondLst>
                                    <p:cond delay="0"/>
                                  </p:stCondLst>
                                  <p:childTnLst>
                                    <p:set>
                                      <p:cBhvr>
                                        <p:cTn id="82" dur="1" fill="hold">
                                          <p:stCondLst>
                                            <p:cond delay="0"/>
                                          </p:stCondLst>
                                        </p:cTn>
                                        <p:tgtEl>
                                          <p:spTgt spid="26"/>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childTnLst>
                                </p:cTn>
                              </p:par>
                              <p:par>
                                <p:cTn id="97" presetID="1" presetClass="entr" presetSubtype="0" fill="hold" grpId="2" nodeType="with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4"/>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3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3"/>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7"/>
                                        </p:tgtEl>
                                        <p:attrNameLst>
                                          <p:attrName>style.visibility</p:attrName>
                                        </p:attrNameLst>
                                      </p:cBhvr>
                                      <p:to>
                                        <p:strVal val="hidden"/>
                                      </p:to>
                                    </p:set>
                                  </p:childTnLst>
                                </p:cTn>
                              </p:par>
                              <p:par>
                                <p:cTn id="111" presetID="1" presetClass="exit" presetSubtype="0" fill="hold" grpId="3" nodeType="withEffect">
                                  <p:stCondLst>
                                    <p:cond delay="0"/>
                                  </p:stCondLst>
                                  <p:childTnLst>
                                    <p:set>
                                      <p:cBhvr>
                                        <p:cTn id="112" dur="1" fill="hold">
                                          <p:stCondLst>
                                            <p:cond delay="0"/>
                                          </p:stCondLst>
                                        </p:cTn>
                                        <p:tgtEl>
                                          <p:spTgt spid="25"/>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4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7"/>
                                        </p:tgtEl>
                                        <p:attrNameLst>
                                          <p:attrName>style.visibility</p:attrName>
                                        </p:attrNameLst>
                                      </p:cBhvr>
                                      <p:to>
                                        <p:strVal val="visible"/>
                                      </p:to>
                                    </p:set>
                                  </p:childTnLst>
                                </p:cTn>
                              </p:par>
                              <p:par>
                                <p:cTn id="123" presetID="1" presetClass="entr" presetSubtype="0" fill="hold" grpId="2" nodeType="withEffect">
                                  <p:stCondLst>
                                    <p:cond delay="0"/>
                                  </p:stCondLst>
                                  <p:childTnLst>
                                    <p:set>
                                      <p:cBhvr>
                                        <p:cTn id="124" dur="1" fill="hold">
                                          <p:stCondLst>
                                            <p:cond delay="0"/>
                                          </p:stCondLst>
                                        </p:cTn>
                                        <p:tgtEl>
                                          <p:spTgt spid="31"/>
                                        </p:tgtEl>
                                        <p:attrNameLst>
                                          <p:attrName>style.visibility</p:attrName>
                                        </p:attrNameLst>
                                      </p:cBhvr>
                                      <p:to>
                                        <p:strVal val="visible"/>
                                      </p:to>
                                    </p:set>
                                  </p:childTnLst>
                                </p:cTn>
                              </p:par>
                              <p:par>
                                <p:cTn id="125" presetID="1" presetClass="entr" presetSubtype="0" fill="hold" grpId="2" nodeType="withEffect">
                                  <p:stCondLst>
                                    <p:cond delay="0"/>
                                  </p:stCondLst>
                                  <p:childTnLst>
                                    <p:set>
                                      <p:cBhvr>
                                        <p:cTn id="126" dur="1" fill="hold">
                                          <p:stCondLst>
                                            <p:cond delay="0"/>
                                          </p:stCondLst>
                                        </p:cTn>
                                        <p:tgtEl>
                                          <p:spTgt spid="3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4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45"/>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46"/>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47"/>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xit" presetSubtype="0" fill="hold" grpId="3" nodeType="withEffect">
                                  <p:stCondLst>
                                    <p:cond delay="0"/>
                                  </p:stCondLst>
                                  <p:childTnLst>
                                    <p:set>
                                      <p:cBhvr>
                                        <p:cTn id="140" dur="1" fill="hold">
                                          <p:stCondLst>
                                            <p:cond delay="0"/>
                                          </p:stCondLst>
                                        </p:cTn>
                                        <p:tgtEl>
                                          <p:spTgt spid="37"/>
                                        </p:tgtEl>
                                        <p:attrNameLst>
                                          <p:attrName>style.visibility</p:attrName>
                                        </p:attrNameLst>
                                      </p:cBhvr>
                                      <p:to>
                                        <p:strVal val="hidden"/>
                                      </p:to>
                                    </p:set>
                                  </p:childTnLst>
                                </p:cTn>
                              </p:par>
                              <p:par>
                                <p:cTn id="141" presetID="1" presetClass="exit" presetSubtype="0" fill="hold" grpId="3" nodeType="withEffect">
                                  <p:stCondLst>
                                    <p:cond delay="0"/>
                                  </p:stCondLst>
                                  <p:childTnLst>
                                    <p:set>
                                      <p:cBhvr>
                                        <p:cTn id="142" dur="1" fill="hold">
                                          <p:stCondLst>
                                            <p:cond delay="0"/>
                                          </p:stCondLst>
                                        </p:cTn>
                                        <p:tgtEl>
                                          <p:spTgt spid="31"/>
                                        </p:tgtEl>
                                        <p:attrNameLst>
                                          <p:attrName>style.visibility</p:attrName>
                                        </p:attrNameLst>
                                      </p:cBhvr>
                                      <p:to>
                                        <p:strVal val="hidden"/>
                                      </p:to>
                                    </p:set>
                                  </p:childTnLst>
                                </p:cTn>
                              </p:par>
                              <p:par>
                                <p:cTn id="143" presetID="1" presetClass="entr" presetSubtype="0" fill="hold" grpId="0" nodeType="withEffect">
                                  <p:stCondLst>
                                    <p:cond delay="0"/>
                                  </p:stCondLst>
                                  <p:childTnLst>
                                    <p:set>
                                      <p:cBhvr>
                                        <p:cTn id="14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22" grpId="0"/>
      <p:bldP spid="22" grpId="1"/>
      <p:bldP spid="23" grpId="0"/>
      <p:bldP spid="23" grpId="1"/>
      <p:bldP spid="24" grpId="0"/>
      <p:bldP spid="24" grpId="1"/>
      <p:bldP spid="25" grpId="0"/>
      <p:bldP spid="25" grpId="1"/>
      <p:bldP spid="25" grpId="2"/>
      <p:bldP spid="25" grpId="3"/>
      <p:bldP spid="26" grpId="0"/>
      <p:bldP spid="26" grpId="1"/>
      <p:bldP spid="26" grpId="2"/>
      <p:bldP spid="26" grpId="3"/>
      <p:bldP spid="28" grpId="0"/>
      <p:bldP spid="28" grpId="1"/>
      <p:bldP spid="29" grpId="0"/>
      <p:bldP spid="29" grpId="1"/>
      <p:bldP spid="30" grpId="0"/>
      <p:bldP spid="30" grpId="1"/>
      <p:bldP spid="31" grpId="0"/>
      <p:bldP spid="31" grpId="1"/>
      <p:bldP spid="31" grpId="2"/>
      <p:bldP spid="31" grpId="3"/>
      <p:bldP spid="33" grpId="0"/>
      <p:bldP spid="33" grpId="1"/>
      <p:bldP spid="34" grpId="0"/>
      <p:bldP spid="34" grpId="1"/>
      <p:bldP spid="35" grpId="0"/>
      <p:bldP spid="35" grpId="1"/>
      <p:bldP spid="37" grpId="0"/>
      <p:bldP spid="37" grpId="1"/>
      <p:bldP spid="37" grpId="2"/>
      <p:bldP spid="37" grpId="3"/>
      <p:bldP spid="40" grpId="0"/>
      <p:bldP spid="41" grpId="0"/>
      <p:bldP spid="42" grpId="0"/>
      <p:bldP spid="27" grpId="0"/>
      <p:bldP spid="27" grpId="1"/>
      <p:bldP spid="32" grpId="0"/>
      <p:bldP spid="32" grpId="1"/>
      <p:bldP spid="36" grpId="0"/>
      <p:bldP spid="36" grpId="1"/>
      <p:bldP spid="44" grpId="0"/>
      <p:bldP spid="45" grpId="0"/>
      <p:bldP spid="45" grpId="1"/>
      <p:bldP spid="46" grpId="0"/>
      <p:bldP spid="46" grpId="1"/>
      <p:bldP spid="47" grpId="0"/>
      <p:bldP spid="47" grpId="1"/>
      <p:bldP spid="48" grpId="0"/>
      <p:bldP spid="48" grpId="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4C2E-CA02-46F7-8FB2-4E1133023582}"/>
              </a:ext>
            </a:extLst>
          </p:cNvPr>
          <p:cNvSpPr>
            <a:spLocks noGrp="1"/>
          </p:cNvSpPr>
          <p:nvPr>
            <p:ph type="title"/>
          </p:nvPr>
        </p:nvSpPr>
        <p:spPr/>
        <p:txBody>
          <a:bodyPr/>
          <a:lstStyle/>
          <a:p>
            <a:r>
              <a:rPr lang="en-HK" dirty="0"/>
              <a:t>D </a:t>
            </a:r>
            <a:r>
              <a:rPr lang="en-US" altLang="zh-CN" dirty="0"/>
              <a:t>Flip-Flop</a:t>
            </a:r>
            <a:endParaRPr lang="en-HK" dirty="0"/>
          </a:p>
        </p:txBody>
      </p:sp>
      <p:sp>
        <p:nvSpPr>
          <p:cNvPr id="3" name="Content Placeholder 2">
            <a:extLst>
              <a:ext uri="{FF2B5EF4-FFF2-40B4-BE49-F238E27FC236}">
                <a16:creationId xmlns:a16="http://schemas.microsoft.com/office/drawing/2014/main" id="{5E27AA62-42FE-4802-A62E-0BE1E285A7F1}"/>
              </a:ext>
            </a:extLst>
          </p:cNvPr>
          <p:cNvSpPr>
            <a:spLocks noGrp="1"/>
          </p:cNvSpPr>
          <p:nvPr>
            <p:ph idx="1"/>
          </p:nvPr>
        </p:nvSpPr>
        <p:spPr>
          <a:xfrm>
            <a:off x="609600" y="1340769"/>
            <a:ext cx="11476856" cy="5040560"/>
          </a:xfrm>
        </p:spPr>
        <p:txBody>
          <a:bodyPr/>
          <a:lstStyle/>
          <a:p>
            <a:r>
              <a:rPr lang="en-US" altLang="zh-CN" dirty="0"/>
              <a:t>Master and slave enabled on opposite phases of one clock cycle</a:t>
            </a:r>
          </a:p>
          <a:p>
            <a:pPr lvl="1"/>
            <a:r>
              <a:rPr lang="en-US" altLang="zh-CN"/>
              <a:t>More reliable</a:t>
            </a:r>
            <a:endParaRPr lang="en-US" altLang="zh-CN" dirty="0"/>
          </a:p>
          <a:p>
            <a:r>
              <a:rPr lang="en-HK" altLang="zh-CN" dirty="0"/>
              <a:t>Effectively edge-triggered sampling</a:t>
            </a:r>
            <a:endParaRPr lang="en-US" altLang="zh-CN" dirty="0"/>
          </a:p>
          <a:p>
            <a:r>
              <a:rPr lang="en-US" altLang="zh-CN" dirty="0"/>
              <a:t>Several flip-flops combined to build registers or memory bank</a:t>
            </a:r>
          </a:p>
        </p:txBody>
      </p:sp>
      <p:sp>
        <p:nvSpPr>
          <p:cNvPr id="4" name="Slide Number Placeholder 3">
            <a:extLst>
              <a:ext uri="{FF2B5EF4-FFF2-40B4-BE49-F238E27FC236}">
                <a16:creationId xmlns:a16="http://schemas.microsoft.com/office/drawing/2014/main" id="{30FF5C91-47EE-4C1A-BAD9-7F6FD4DC08C3}"/>
              </a:ext>
            </a:extLst>
          </p:cNvPr>
          <p:cNvSpPr>
            <a:spLocks noGrp="1"/>
          </p:cNvSpPr>
          <p:nvPr>
            <p:ph type="sldNum" sz="quarter" idx="12"/>
          </p:nvPr>
        </p:nvSpPr>
        <p:spPr/>
        <p:txBody>
          <a:bodyPr/>
          <a:lstStyle/>
          <a:p>
            <a:fld id="{C22DC6D3-9347-42BE-948A-F7EB414DF657}" type="slidenum">
              <a:rPr lang="en-US" altLang="en-US" smtClean="0"/>
              <a:pPr/>
              <a:t>120</a:t>
            </a:fld>
            <a:endParaRPr lang="en-US" altLang="en-US" dirty="0"/>
          </a:p>
        </p:txBody>
      </p:sp>
    </p:spTree>
    <p:extLst>
      <p:ext uri="{BB962C8B-B14F-4D97-AF65-F5344CB8AC3E}">
        <p14:creationId xmlns:p14="http://schemas.microsoft.com/office/powerpoint/2010/main" val="71765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7347A-08F7-9AB2-FEF5-F92613F6FD13}"/>
              </a:ext>
            </a:extLst>
          </p:cNvPr>
          <p:cNvSpPr>
            <a:spLocks noGrp="1"/>
          </p:cNvSpPr>
          <p:nvPr>
            <p:ph type="title"/>
          </p:nvPr>
        </p:nvSpPr>
        <p:spPr>
          <a:xfrm>
            <a:off x="609600" y="2967943"/>
            <a:ext cx="10972800" cy="922114"/>
          </a:xfrm>
        </p:spPr>
        <p:txBody>
          <a:bodyPr/>
          <a:lstStyle/>
          <a:p>
            <a:r>
              <a:rPr kumimoji="1" lang="en-US" altLang="zh-CN" dirty="0"/>
              <a:t>Deriving Expressions from a Karnaugh Map</a:t>
            </a:r>
            <a:endParaRPr kumimoji="1" lang="zh-CN" altLang="en-US" dirty="0"/>
          </a:p>
        </p:txBody>
      </p:sp>
      <p:sp>
        <p:nvSpPr>
          <p:cNvPr id="4" name="灯片编号占位符 3">
            <a:extLst>
              <a:ext uri="{FF2B5EF4-FFF2-40B4-BE49-F238E27FC236}">
                <a16:creationId xmlns:a16="http://schemas.microsoft.com/office/drawing/2014/main" id="{52AEF475-A648-6A06-EA27-2C34A0BD5E52}"/>
              </a:ext>
            </a:extLst>
          </p:cNvPr>
          <p:cNvSpPr>
            <a:spLocks noGrp="1"/>
          </p:cNvSpPr>
          <p:nvPr>
            <p:ph type="sldNum" sz="quarter" idx="12"/>
          </p:nvPr>
        </p:nvSpPr>
        <p:spPr/>
        <p:txBody>
          <a:bodyPr/>
          <a:lstStyle/>
          <a:p>
            <a:fld id="{C22DC6D3-9347-42BE-948A-F7EB414DF657}" type="slidenum">
              <a:rPr lang="en-US" altLang="en-US" smtClean="0"/>
              <a:pPr/>
              <a:t>13</a:t>
            </a:fld>
            <a:endParaRPr lang="en-US" altLang="en-US" dirty="0"/>
          </a:p>
        </p:txBody>
      </p:sp>
    </p:spTree>
    <p:extLst>
      <p:ext uri="{BB962C8B-B14F-4D97-AF65-F5344CB8AC3E}">
        <p14:creationId xmlns:p14="http://schemas.microsoft.com/office/powerpoint/2010/main" val="338727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6">
            <a:extLst>
              <a:ext uri="{FF2B5EF4-FFF2-40B4-BE49-F238E27FC236}">
                <a16:creationId xmlns:a16="http://schemas.microsoft.com/office/drawing/2014/main" id="{D5460D8D-11B2-D87B-5D57-4FA0FC519106}"/>
              </a:ext>
            </a:extLst>
          </p:cNvPr>
          <p:cNvGraphicFramePr>
            <a:graphicFrameLocks noGrp="1"/>
          </p:cNvGraphicFramePr>
          <p:nvPr>
            <p:extLst/>
          </p:nvPr>
        </p:nvGraphicFramePr>
        <p:xfrm>
          <a:off x="1703512" y="2564904"/>
          <a:ext cx="2232246" cy="2655290"/>
        </p:xfrm>
        <a:graphic>
          <a:graphicData uri="http://schemas.openxmlformats.org/drawingml/2006/table">
            <a:tbl>
              <a:tblPr firstRow="1" bandRow="1">
                <a:tableStyleId>{5C22544A-7EE6-4342-B048-85BDC9FD1C3A}</a:tableStyleId>
              </a:tblPr>
              <a:tblGrid>
                <a:gridCol w="744082">
                  <a:extLst>
                    <a:ext uri="{9D8B030D-6E8A-4147-A177-3AD203B41FA5}">
                      <a16:colId xmlns:a16="http://schemas.microsoft.com/office/drawing/2014/main" val="949971862"/>
                    </a:ext>
                  </a:extLst>
                </a:gridCol>
                <a:gridCol w="744082">
                  <a:extLst>
                    <a:ext uri="{9D8B030D-6E8A-4147-A177-3AD203B41FA5}">
                      <a16:colId xmlns:a16="http://schemas.microsoft.com/office/drawing/2014/main" val="3120459637"/>
                    </a:ext>
                  </a:extLst>
                </a:gridCol>
                <a:gridCol w="744082">
                  <a:extLst>
                    <a:ext uri="{9D8B030D-6E8A-4147-A177-3AD203B41FA5}">
                      <a16:colId xmlns:a16="http://schemas.microsoft.com/office/drawing/2014/main" val="4036682383"/>
                    </a:ext>
                  </a:extLst>
                </a:gridCol>
              </a:tblGrid>
              <a:tr h="531058">
                <a:tc>
                  <a:txBody>
                    <a:bodyPr/>
                    <a:lstStyle/>
                    <a:p>
                      <a:pPr algn="ctr"/>
                      <a:r>
                        <a:rPr lang="en-US" altLang="zh-CN" sz="2800" b="0" dirty="0">
                          <a:solidFill>
                            <a:sysClr val="windowText" lastClr="000000"/>
                          </a:solidFill>
                        </a:rPr>
                        <a:t>A</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B</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F</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9549288"/>
                  </a:ext>
                </a:extLst>
              </a:tr>
              <a:tr h="531058">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1548456"/>
                  </a:ext>
                </a:extLst>
              </a:tr>
              <a:tr h="531058">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7179022"/>
                  </a:ext>
                </a:extLst>
              </a:tr>
              <a:tr h="531058">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6115"/>
                  </a:ext>
                </a:extLst>
              </a:tr>
              <a:tr h="531058">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3878714"/>
                  </a:ext>
                </a:extLst>
              </a:tr>
            </a:tbl>
          </a:graphicData>
        </a:graphic>
      </p:graphicFrame>
      <p:sp>
        <p:nvSpPr>
          <p:cNvPr id="7" name="文本框 6">
            <a:extLst>
              <a:ext uri="{FF2B5EF4-FFF2-40B4-BE49-F238E27FC236}">
                <a16:creationId xmlns:a16="http://schemas.microsoft.com/office/drawing/2014/main" id="{55AB731F-5218-3317-9A55-C2EEE9E73C51}"/>
              </a:ext>
            </a:extLst>
          </p:cNvPr>
          <p:cNvSpPr txBox="1"/>
          <p:nvPr/>
        </p:nvSpPr>
        <p:spPr>
          <a:xfrm>
            <a:off x="7176120" y="1557661"/>
            <a:ext cx="2926122" cy="646331"/>
          </a:xfrm>
          <a:prstGeom prst="rect">
            <a:avLst/>
          </a:prstGeom>
          <a:noFill/>
        </p:spPr>
        <p:txBody>
          <a:bodyPr wrap="none" rtlCol="0">
            <a:spAutoFit/>
          </a:bodyPr>
          <a:lstStyle/>
          <a:p>
            <a:r>
              <a:rPr kumimoji="1" lang="en-US" altLang="zh-CN" sz="3600" dirty="0"/>
              <a:t>Karnaugh Map</a:t>
            </a:r>
            <a:endParaRPr kumimoji="1" lang="zh-CN" altLang="en-US" sz="3600" dirty="0"/>
          </a:p>
        </p:txBody>
      </p:sp>
      <p:graphicFrame>
        <p:nvGraphicFramePr>
          <p:cNvPr id="8" name="表格 6">
            <a:extLst>
              <a:ext uri="{FF2B5EF4-FFF2-40B4-BE49-F238E27FC236}">
                <a16:creationId xmlns:a16="http://schemas.microsoft.com/office/drawing/2014/main" id="{3B87166E-216A-28BE-BEFB-9BE777E85069}"/>
              </a:ext>
            </a:extLst>
          </p:cNvPr>
          <p:cNvGraphicFramePr>
            <a:graphicFrameLocks noGrp="1"/>
          </p:cNvGraphicFramePr>
          <p:nvPr>
            <p:extLst/>
          </p:nvPr>
        </p:nvGraphicFramePr>
        <p:xfrm>
          <a:off x="8040216" y="3591893"/>
          <a:ext cx="1488164" cy="1062116"/>
        </p:xfrm>
        <a:graphic>
          <a:graphicData uri="http://schemas.openxmlformats.org/drawingml/2006/table">
            <a:tbl>
              <a:tblPr firstRow="1" bandRow="1">
                <a:tableStyleId>{5C22544A-7EE6-4342-B048-85BDC9FD1C3A}</a:tableStyleId>
              </a:tblPr>
              <a:tblGrid>
                <a:gridCol w="744082">
                  <a:extLst>
                    <a:ext uri="{9D8B030D-6E8A-4147-A177-3AD203B41FA5}">
                      <a16:colId xmlns:a16="http://schemas.microsoft.com/office/drawing/2014/main" val="949971862"/>
                    </a:ext>
                  </a:extLst>
                </a:gridCol>
                <a:gridCol w="744082">
                  <a:extLst>
                    <a:ext uri="{9D8B030D-6E8A-4147-A177-3AD203B41FA5}">
                      <a16:colId xmlns:a16="http://schemas.microsoft.com/office/drawing/2014/main" val="4036682383"/>
                    </a:ext>
                  </a:extLst>
                </a:gridCol>
              </a:tblGrid>
              <a:tr h="531058">
                <a:tc>
                  <a:txBody>
                    <a:bodyPr/>
                    <a:lstStyle/>
                    <a:p>
                      <a:pPr algn="ctr"/>
                      <a:r>
                        <a:rPr lang="en-US" altLang="zh-CN" sz="2800" b="0" dirty="0">
                          <a:solidFill>
                            <a:schemeClr val="tx1"/>
                          </a:solidFill>
                        </a:rPr>
                        <a:t>0</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1</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6115"/>
                  </a:ext>
                </a:extLst>
              </a:tr>
              <a:tr h="531058">
                <a:tc>
                  <a:txBody>
                    <a:bodyPr/>
                    <a:lstStyle/>
                    <a:p>
                      <a:pPr algn="ctr"/>
                      <a:r>
                        <a:rPr lang="en-US" altLang="zh-CN" sz="2800" b="0" dirty="0">
                          <a:solidFill>
                            <a:sysClr val="windowText" lastClr="000000"/>
                          </a:solidFill>
                        </a:rPr>
                        <a:t>0</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1</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3878714"/>
                  </a:ext>
                </a:extLst>
              </a:tr>
            </a:tbl>
          </a:graphicData>
        </a:graphic>
      </p:graphicFrame>
      <p:sp>
        <p:nvSpPr>
          <p:cNvPr id="9" name="文本框 8">
            <a:extLst>
              <a:ext uri="{FF2B5EF4-FFF2-40B4-BE49-F238E27FC236}">
                <a16:creationId xmlns:a16="http://schemas.microsoft.com/office/drawing/2014/main" id="{12D05FF0-CB87-4DBD-D3D2-382F2A1A6192}"/>
              </a:ext>
            </a:extLst>
          </p:cNvPr>
          <p:cNvSpPr txBox="1"/>
          <p:nvPr/>
        </p:nvSpPr>
        <p:spPr>
          <a:xfrm>
            <a:off x="8641234" y="4806304"/>
            <a:ext cx="349776" cy="523220"/>
          </a:xfrm>
          <a:prstGeom prst="rect">
            <a:avLst/>
          </a:prstGeom>
          <a:noFill/>
        </p:spPr>
        <p:txBody>
          <a:bodyPr wrap="none" rtlCol="0">
            <a:spAutoFit/>
          </a:bodyPr>
          <a:lstStyle/>
          <a:p>
            <a:r>
              <a:rPr kumimoji="1" lang="en-US" altLang="zh-CN" sz="2800" dirty="0"/>
              <a:t>F</a:t>
            </a:r>
            <a:endParaRPr kumimoji="1" lang="zh-CN" altLang="en-US" sz="2800" dirty="0"/>
          </a:p>
        </p:txBody>
      </p:sp>
      <p:sp>
        <p:nvSpPr>
          <p:cNvPr id="10" name="文本框 9">
            <a:extLst>
              <a:ext uri="{FF2B5EF4-FFF2-40B4-BE49-F238E27FC236}">
                <a16:creationId xmlns:a16="http://schemas.microsoft.com/office/drawing/2014/main" id="{4645533E-01D4-433E-8798-26A54900D337}"/>
              </a:ext>
            </a:extLst>
          </p:cNvPr>
          <p:cNvSpPr txBox="1"/>
          <p:nvPr/>
        </p:nvSpPr>
        <p:spPr>
          <a:xfrm>
            <a:off x="7608168" y="3621537"/>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1" name="文本框 10">
            <a:extLst>
              <a:ext uri="{FF2B5EF4-FFF2-40B4-BE49-F238E27FC236}">
                <a16:creationId xmlns:a16="http://schemas.microsoft.com/office/drawing/2014/main" id="{86933F4A-3B2C-1A76-4302-49DBDF7E48B2}"/>
              </a:ext>
            </a:extLst>
          </p:cNvPr>
          <p:cNvSpPr txBox="1"/>
          <p:nvPr/>
        </p:nvSpPr>
        <p:spPr>
          <a:xfrm>
            <a:off x="7608168" y="4129916"/>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2" name="文本框 11">
            <a:extLst>
              <a:ext uri="{FF2B5EF4-FFF2-40B4-BE49-F238E27FC236}">
                <a16:creationId xmlns:a16="http://schemas.microsoft.com/office/drawing/2014/main" id="{3D654EFE-8D84-ED93-808D-059666DE4194}"/>
              </a:ext>
            </a:extLst>
          </p:cNvPr>
          <p:cNvSpPr txBox="1"/>
          <p:nvPr/>
        </p:nvSpPr>
        <p:spPr>
          <a:xfrm>
            <a:off x="8250518" y="3121804"/>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3" name="文本框 12">
            <a:extLst>
              <a:ext uri="{FF2B5EF4-FFF2-40B4-BE49-F238E27FC236}">
                <a16:creationId xmlns:a16="http://schemas.microsoft.com/office/drawing/2014/main" id="{697CE8D8-FA08-9593-F983-4287FF43414B}"/>
              </a:ext>
            </a:extLst>
          </p:cNvPr>
          <p:cNvSpPr txBox="1"/>
          <p:nvPr/>
        </p:nvSpPr>
        <p:spPr>
          <a:xfrm>
            <a:off x="8976320" y="3115969"/>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4" name="文本框 13">
            <a:extLst>
              <a:ext uri="{FF2B5EF4-FFF2-40B4-BE49-F238E27FC236}">
                <a16:creationId xmlns:a16="http://schemas.microsoft.com/office/drawing/2014/main" id="{9FCFA4D2-6153-1915-6067-EDEE02CA8B73}"/>
              </a:ext>
            </a:extLst>
          </p:cNvPr>
          <p:cNvSpPr txBox="1"/>
          <p:nvPr/>
        </p:nvSpPr>
        <p:spPr>
          <a:xfrm>
            <a:off x="7104112" y="3140968"/>
            <a:ext cx="380232" cy="523220"/>
          </a:xfrm>
          <a:prstGeom prst="rect">
            <a:avLst/>
          </a:prstGeom>
          <a:noFill/>
        </p:spPr>
        <p:txBody>
          <a:bodyPr wrap="none" rtlCol="0">
            <a:spAutoFit/>
          </a:bodyPr>
          <a:lstStyle/>
          <a:p>
            <a:r>
              <a:rPr kumimoji="1" lang="en-US" altLang="zh-CN" sz="2800" dirty="0"/>
              <a:t>B</a:t>
            </a:r>
            <a:endParaRPr kumimoji="1" lang="zh-CN" altLang="en-US" sz="2800" dirty="0"/>
          </a:p>
        </p:txBody>
      </p:sp>
      <p:sp>
        <p:nvSpPr>
          <p:cNvPr id="15" name="文本框 14">
            <a:extLst>
              <a:ext uri="{FF2B5EF4-FFF2-40B4-BE49-F238E27FC236}">
                <a16:creationId xmlns:a16="http://schemas.microsoft.com/office/drawing/2014/main" id="{05E7C917-6A78-D13B-3A18-F64BD3C27FB2}"/>
              </a:ext>
            </a:extLst>
          </p:cNvPr>
          <p:cNvSpPr txBox="1"/>
          <p:nvPr/>
        </p:nvSpPr>
        <p:spPr>
          <a:xfrm>
            <a:off x="7608168" y="2564904"/>
            <a:ext cx="393056" cy="523220"/>
          </a:xfrm>
          <a:prstGeom prst="rect">
            <a:avLst/>
          </a:prstGeom>
          <a:noFill/>
        </p:spPr>
        <p:txBody>
          <a:bodyPr wrap="none" rtlCol="0">
            <a:spAutoFit/>
          </a:bodyPr>
          <a:lstStyle/>
          <a:p>
            <a:r>
              <a:rPr kumimoji="1" lang="en-US" altLang="zh-CN" sz="2800" dirty="0"/>
              <a:t>A</a:t>
            </a:r>
            <a:endParaRPr kumimoji="1" lang="zh-CN" altLang="en-US" sz="2800" dirty="0"/>
          </a:p>
        </p:txBody>
      </p:sp>
      <p:cxnSp>
        <p:nvCxnSpPr>
          <p:cNvPr id="16" name="直线连接符 15">
            <a:extLst>
              <a:ext uri="{FF2B5EF4-FFF2-40B4-BE49-F238E27FC236}">
                <a16:creationId xmlns:a16="http://schemas.microsoft.com/office/drawing/2014/main" id="{B8BFD92C-F11B-3DC8-8C7E-3A642819EB99}"/>
              </a:ext>
            </a:extLst>
          </p:cNvPr>
          <p:cNvCxnSpPr>
            <a:cxnSpLocks/>
          </p:cNvCxnSpPr>
          <p:nvPr/>
        </p:nvCxnSpPr>
        <p:spPr>
          <a:xfrm flipH="1" flipV="1">
            <a:off x="7104112" y="2761084"/>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圆角矩形 40">
            <a:extLst>
              <a:ext uri="{FF2B5EF4-FFF2-40B4-BE49-F238E27FC236}">
                <a16:creationId xmlns:a16="http://schemas.microsoft.com/office/drawing/2014/main" id="{C6FA9612-1BE4-0546-8B08-3437E82081A4}"/>
              </a:ext>
            </a:extLst>
          </p:cNvPr>
          <p:cNvSpPr/>
          <p:nvPr/>
        </p:nvSpPr>
        <p:spPr>
          <a:xfrm>
            <a:off x="8904312" y="3664188"/>
            <a:ext cx="468000" cy="93600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圆角矩形 41">
            <a:extLst>
              <a:ext uri="{FF2B5EF4-FFF2-40B4-BE49-F238E27FC236}">
                <a16:creationId xmlns:a16="http://schemas.microsoft.com/office/drawing/2014/main" id="{A257EFE3-FD1D-BF04-8FC4-F7DC6674BC5A}"/>
              </a:ext>
            </a:extLst>
          </p:cNvPr>
          <p:cNvSpPr/>
          <p:nvPr/>
        </p:nvSpPr>
        <p:spPr>
          <a:xfrm>
            <a:off x="8904312" y="3661916"/>
            <a:ext cx="468000" cy="93600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文本框 42">
            <a:extLst>
              <a:ext uri="{FF2B5EF4-FFF2-40B4-BE49-F238E27FC236}">
                <a16:creationId xmlns:a16="http://schemas.microsoft.com/office/drawing/2014/main" id="{259032D0-F34E-D7BE-8EF9-A25EC682D0F0}"/>
              </a:ext>
            </a:extLst>
          </p:cNvPr>
          <p:cNvSpPr txBox="1"/>
          <p:nvPr/>
        </p:nvSpPr>
        <p:spPr>
          <a:xfrm>
            <a:off x="8921079" y="311596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4" name="文本框 43">
            <a:extLst>
              <a:ext uri="{FF2B5EF4-FFF2-40B4-BE49-F238E27FC236}">
                <a16:creationId xmlns:a16="http://schemas.microsoft.com/office/drawing/2014/main" id="{14451742-C49F-4FDA-E5A7-F63408CF44D0}"/>
              </a:ext>
            </a:extLst>
          </p:cNvPr>
          <p:cNvSpPr txBox="1"/>
          <p:nvPr/>
        </p:nvSpPr>
        <p:spPr>
          <a:xfrm>
            <a:off x="8911187" y="3588307"/>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5" name="文本框 44">
            <a:extLst>
              <a:ext uri="{FF2B5EF4-FFF2-40B4-BE49-F238E27FC236}">
                <a16:creationId xmlns:a16="http://schemas.microsoft.com/office/drawing/2014/main" id="{D8C1AE5E-A50A-28A7-D8D5-5465CF8E443B}"/>
              </a:ext>
            </a:extLst>
          </p:cNvPr>
          <p:cNvSpPr txBox="1"/>
          <p:nvPr/>
        </p:nvSpPr>
        <p:spPr>
          <a:xfrm>
            <a:off x="8921079" y="4121158"/>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8" name="文本框 47">
            <a:extLst>
              <a:ext uri="{FF2B5EF4-FFF2-40B4-BE49-F238E27FC236}">
                <a16:creationId xmlns:a16="http://schemas.microsoft.com/office/drawing/2014/main" id="{12DF3BE7-C9E6-136B-DFEF-C461FFC53760}"/>
              </a:ext>
            </a:extLst>
          </p:cNvPr>
          <p:cNvSpPr txBox="1"/>
          <p:nvPr/>
        </p:nvSpPr>
        <p:spPr>
          <a:xfrm>
            <a:off x="7552927" y="3614117"/>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49" name="文本框 48">
            <a:extLst>
              <a:ext uri="{FF2B5EF4-FFF2-40B4-BE49-F238E27FC236}">
                <a16:creationId xmlns:a16="http://schemas.microsoft.com/office/drawing/2014/main" id="{D523B394-2AE1-B11A-0D0F-583C840DA335}"/>
              </a:ext>
            </a:extLst>
          </p:cNvPr>
          <p:cNvSpPr txBox="1"/>
          <p:nvPr/>
        </p:nvSpPr>
        <p:spPr>
          <a:xfrm>
            <a:off x="7552927" y="412388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50" name="文本框 49">
            <a:extLst>
              <a:ext uri="{FF2B5EF4-FFF2-40B4-BE49-F238E27FC236}">
                <a16:creationId xmlns:a16="http://schemas.microsoft.com/office/drawing/2014/main" id="{847EB4A1-562C-EBCC-86D0-FC1730011322}"/>
              </a:ext>
            </a:extLst>
          </p:cNvPr>
          <p:cNvSpPr txBox="1"/>
          <p:nvPr/>
        </p:nvSpPr>
        <p:spPr>
          <a:xfrm>
            <a:off x="2563795" y="1409693"/>
            <a:ext cx="511679" cy="769441"/>
          </a:xfrm>
          <a:prstGeom prst="rect">
            <a:avLst/>
          </a:prstGeom>
          <a:noFill/>
        </p:spPr>
        <p:txBody>
          <a:bodyPr wrap="none" rtlCol="0">
            <a:spAutoFit/>
          </a:bodyPr>
          <a:lstStyle/>
          <a:p>
            <a:r>
              <a:rPr kumimoji="1" lang="en-US" altLang="zh-CN" sz="4400" dirty="0">
                <a:solidFill>
                  <a:srgbClr val="0070C0"/>
                </a:solidFill>
              </a:rPr>
              <a:t>A</a:t>
            </a:r>
            <a:endParaRPr kumimoji="1" lang="zh-CN" altLang="en-US" sz="4400" dirty="0">
              <a:solidFill>
                <a:srgbClr val="0070C0"/>
              </a:solidFill>
            </a:endParaRPr>
          </a:p>
        </p:txBody>
      </p:sp>
      <p:sp>
        <p:nvSpPr>
          <p:cNvPr id="2" name="灯片编号占位符 3">
            <a:extLst>
              <a:ext uri="{FF2B5EF4-FFF2-40B4-BE49-F238E27FC236}">
                <a16:creationId xmlns:a16="http://schemas.microsoft.com/office/drawing/2014/main" id="{A4754643-1103-8ABA-E752-027C226C4E1A}"/>
              </a:ext>
            </a:extLst>
          </p:cNvPr>
          <p:cNvSpPr>
            <a:spLocks noGrp="1"/>
          </p:cNvSpPr>
          <p:nvPr>
            <p:ph type="sldNum" sz="quarter" idx="12"/>
          </p:nvPr>
        </p:nvSpPr>
        <p:spPr>
          <a:xfrm>
            <a:off x="10776520" y="6525344"/>
            <a:ext cx="1309936" cy="268140"/>
          </a:xfrm>
        </p:spPr>
        <p:txBody>
          <a:bodyPr/>
          <a:lstStyle/>
          <a:p>
            <a:fld id="{C22DC6D3-9347-42BE-948A-F7EB414DF657}" type="slidenum">
              <a:rPr lang="en-US" altLang="en-US" smtClean="0"/>
              <a:pPr/>
              <a:t>14</a:t>
            </a:fld>
            <a:endParaRPr lang="en-US" altLang="en-US" dirty="0"/>
          </a:p>
        </p:txBody>
      </p:sp>
    </p:spTree>
    <p:extLst>
      <p:ext uri="{BB962C8B-B14F-4D97-AF65-F5344CB8AC3E}">
        <p14:creationId xmlns:p14="http://schemas.microsoft.com/office/powerpoint/2010/main" val="2532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4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4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2"/>
                                        </p:tgtEl>
                                        <p:attrNameLst>
                                          <p:attrName>style.visibility</p:attrName>
                                        </p:attrNameLst>
                                      </p:cBhvr>
                                      <p:to>
                                        <p:strVal val="hidden"/>
                                      </p:to>
                                    </p:set>
                                  </p:childTnLst>
                                </p:cTn>
                              </p:par>
                              <p:par>
                                <p:cTn id="49" presetID="1" presetClass="entr" presetSubtype="0" fill="hold" grpId="2"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4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44"/>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grpId="2"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41" grpId="0" animBg="1"/>
      <p:bldP spid="41" grpId="1" animBg="1"/>
      <p:bldP spid="41" grpId="2" animBg="1"/>
      <p:bldP spid="42" grpId="0" animBg="1"/>
      <p:bldP spid="42" grpId="1" animBg="1"/>
      <p:bldP spid="43" grpId="0"/>
      <p:bldP spid="43" grpId="1"/>
      <p:bldP spid="44" grpId="0"/>
      <p:bldP spid="44" grpId="1"/>
      <p:bldP spid="45" grpId="0"/>
      <p:bldP spid="45" grpId="1"/>
      <p:bldP spid="45" grpId="2"/>
      <p:bldP spid="48" grpId="0"/>
      <p:bldP spid="48" grpId="1"/>
      <p:bldP spid="49" grpId="0"/>
      <p:bldP spid="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6">
            <a:extLst>
              <a:ext uri="{FF2B5EF4-FFF2-40B4-BE49-F238E27FC236}">
                <a16:creationId xmlns:a16="http://schemas.microsoft.com/office/drawing/2014/main" id="{D5460D8D-11B2-D87B-5D57-4FA0FC519106}"/>
              </a:ext>
            </a:extLst>
          </p:cNvPr>
          <p:cNvGraphicFramePr>
            <a:graphicFrameLocks noGrp="1"/>
          </p:cNvGraphicFramePr>
          <p:nvPr>
            <p:extLst/>
          </p:nvPr>
        </p:nvGraphicFramePr>
        <p:xfrm>
          <a:off x="1703512" y="2564904"/>
          <a:ext cx="2232246" cy="2655290"/>
        </p:xfrm>
        <a:graphic>
          <a:graphicData uri="http://schemas.openxmlformats.org/drawingml/2006/table">
            <a:tbl>
              <a:tblPr firstRow="1" bandRow="1">
                <a:tableStyleId>{5C22544A-7EE6-4342-B048-85BDC9FD1C3A}</a:tableStyleId>
              </a:tblPr>
              <a:tblGrid>
                <a:gridCol w="744082">
                  <a:extLst>
                    <a:ext uri="{9D8B030D-6E8A-4147-A177-3AD203B41FA5}">
                      <a16:colId xmlns:a16="http://schemas.microsoft.com/office/drawing/2014/main" val="949971862"/>
                    </a:ext>
                  </a:extLst>
                </a:gridCol>
                <a:gridCol w="744082">
                  <a:extLst>
                    <a:ext uri="{9D8B030D-6E8A-4147-A177-3AD203B41FA5}">
                      <a16:colId xmlns:a16="http://schemas.microsoft.com/office/drawing/2014/main" val="3120459637"/>
                    </a:ext>
                  </a:extLst>
                </a:gridCol>
                <a:gridCol w="744082">
                  <a:extLst>
                    <a:ext uri="{9D8B030D-6E8A-4147-A177-3AD203B41FA5}">
                      <a16:colId xmlns:a16="http://schemas.microsoft.com/office/drawing/2014/main" val="4036682383"/>
                    </a:ext>
                  </a:extLst>
                </a:gridCol>
              </a:tblGrid>
              <a:tr h="531058">
                <a:tc>
                  <a:txBody>
                    <a:bodyPr/>
                    <a:lstStyle/>
                    <a:p>
                      <a:pPr algn="ctr"/>
                      <a:r>
                        <a:rPr lang="en-US" altLang="zh-CN" sz="2800" b="0" dirty="0">
                          <a:solidFill>
                            <a:sysClr val="windowText" lastClr="000000"/>
                          </a:solidFill>
                        </a:rPr>
                        <a:t>A</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B</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F</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9549288"/>
                  </a:ext>
                </a:extLst>
              </a:tr>
              <a:tr h="531058">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1548456"/>
                  </a:ext>
                </a:extLst>
              </a:tr>
              <a:tr h="531058">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7179022"/>
                  </a:ext>
                </a:extLst>
              </a:tr>
              <a:tr h="531058">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6115"/>
                  </a:ext>
                </a:extLst>
              </a:tr>
              <a:tr h="531058">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3878714"/>
                  </a:ext>
                </a:extLst>
              </a:tr>
            </a:tbl>
          </a:graphicData>
        </a:graphic>
      </p:graphicFrame>
      <p:sp>
        <p:nvSpPr>
          <p:cNvPr id="7" name="文本框 6">
            <a:extLst>
              <a:ext uri="{FF2B5EF4-FFF2-40B4-BE49-F238E27FC236}">
                <a16:creationId xmlns:a16="http://schemas.microsoft.com/office/drawing/2014/main" id="{55AB731F-5218-3317-9A55-C2EEE9E73C51}"/>
              </a:ext>
            </a:extLst>
          </p:cNvPr>
          <p:cNvSpPr txBox="1"/>
          <p:nvPr/>
        </p:nvSpPr>
        <p:spPr>
          <a:xfrm>
            <a:off x="7176120" y="1557661"/>
            <a:ext cx="2926122" cy="646331"/>
          </a:xfrm>
          <a:prstGeom prst="rect">
            <a:avLst/>
          </a:prstGeom>
          <a:noFill/>
        </p:spPr>
        <p:txBody>
          <a:bodyPr wrap="none" rtlCol="0">
            <a:spAutoFit/>
          </a:bodyPr>
          <a:lstStyle/>
          <a:p>
            <a:r>
              <a:rPr kumimoji="1" lang="en-US" altLang="zh-CN" sz="3600" dirty="0"/>
              <a:t>Karnaugh Map</a:t>
            </a:r>
            <a:endParaRPr kumimoji="1" lang="zh-CN" altLang="en-US" sz="3600" dirty="0"/>
          </a:p>
        </p:txBody>
      </p:sp>
      <p:graphicFrame>
        <p:nvGraphicFramePr>
          <p:cNvPr id="8" name="表格 6">
            <a:extLst>
              <a:ext uri="{FF2B5EF4-FFF2-40B4-BE49-F238E27FC236}">
                <a16:creationId xmlns:a16="http://schemas.microsoft.com/office/drawing/2014/main" id="{3B87166E-216A-28BE-BEFB-9BE777E85069}"/>
              </a:ext>
            </a:extLst>
          </p:cNvPr>
          <p:cNvGraphicFramePr>
            <a:graphicFrameLocks noGrp="1"/>
          </p:cNvGraphicFramePr>
          <p:nvPr>
            <p:extLst/>
          </p:nvPr>
        </p:nvGraphicFramePr>
        <p:xfrm>
          <a:off x="8040216" y="3591893"/>
          <a:ext cx="1488164" cy="1062116"/>
        </p:xfrm>
        <a:graphic>
          <a:graphicData uri="http://schemas.openxmlformats.org/drawingml/2006/table">
            <a:tbl>
              <a:tblPr firstRow="1" bandRow="1">
                <a:tableStyleId>{5C22544A-7EE6-4342-B048-85BDC9FD1C3A}</a:tableStyleId>
              </a:tblPr>
              <a:tblGrid>
                <a:gridCol w="744082">
                  <a:extLst>
                    <a:ext uri="{9D8B030D-6E8A-4147-A177-3AD203B41FA5}">
                      <a16:colId xmlns:a16="http://schemas.microsoft.com/office/drawing/2014/main" val="949971862"/>
                    </a:ext>
                  </a:extLst>
                </a:gridCol>
                <a:gridCol w="744082">
                  <a:extLst>
                    <a:ext uri="{9D8B030D-6E8A-4147-A177-3AD203B41FA5}">
                      <a16:colId xmlns:a16="http://schemas.microsoft.com/office/drawing/2014/main" val="4036682383"/>
                    </a:ext>
                  </a:extLst>
                </a:gridCol>
              </a:tblGrid>
              <a:tr h="531058">
                <a:tc>
                  <a:txBody>
                    <a:bodyPr/>
                    <a:lstStyle/>
                    <a:p>
                      <a:pPr algn="ctr"/>
                      <a:r>
                        <a:rPr lang="en-US" altLang="zh-CN" sz="2800" b="0" dirty="0">
                          <a:solidFill>
                            <a:schemeClr val="tx1"/>
                          </a:solidFill>
                        </a:rPr>
                        <a:t>0</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1</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6115"/>
                  </a:ext>
                </a:extLst>
              </a:tr>
              <a:tr h="531058">
                <a:tc>
                  <a:txBody>
                    <a:bodyPr/>
                    <a:lstStyle/>
                    <a:p>
                      <a:pPr algn="ctr"/>
                      <a:r>
                        <a:rPr lang="en-US" altLang="zh-CN" sz="2800" b="0" dirty="0">
                          <a:solidFill>
                            <a:sysClr val="windowText" lastClr="000000"/>
                          </a:solidFill>
                        </a:rPr>
                        <a:t>1</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1</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3878714"/>
                  </a:ext>
                </a:extLst>
              </a:tr>
            </a:tbl>
          </a:graphicData>
        </a:graphic>
      </p:graphicFrame>
      <p:sp>
        <p:nvSpPr>
          <p:cNvPr id="9" name="文本框 8">
            <a:extLst>
              <a:ext uri="{FF2B5EF4-FFF2-40B4-BE49-F238E27FC236}">
                <a16:creationId xmlns:a16="http://schemas.microsoft.com/office/drawing/2014/main" id="{12D05FF0-CB87-4DBD-D3D2-382F2A1A6192}"/>
              </a:ext>
            </a:extLst>
          </p:cNvPr>
          <p:cNvSpPr txBox="1"/>
          <p:nvPr/>
        </p:nvSpPr>
        <p:spPr>
          <a:xfrm>
            <a:off x="8641234" y="4806304"/>
            <a:ext cx="349776" cy="523220"/>
          </a:xfrm>
          <a:prstGeom prst="rect">
            <a:avLst/>
          </a:prstGeom>
          <a:noFill/>
        </p:spPr>
        <p:txBody>
          <a:bodyPr wrap="none" rtlCol="0">
            <a:spAutoFit/>
          </a:bodyPr>
          <a:lstStyle/>
          <a:p>
            <a:r>
              <a:rPr kumimoji="1" lang="en-US" altLang="zh-CN" sz="2800" dirty="0"/>
              <a:t>F</a:t>
            </a:r>
            <a:endParaRPr kumimoji="1" lang="zh-CN" altLang="en-US" sz="2800" dirty="0"/>
          </a:p>
        </p:txBody>
      </p:sp>
      <p:sp>
        <p:nvSpPr>
          <p:cNvPr id="10" name="文本框 9">
            <a:extLst>
              <a:ext uri="{FF2B5EF4-FFF2-40B4-BE49-F238E27FC236}">
                <a16:creationId xmlns:a16="http://schemas.microsoft.com/office/drawing/2014/main" id="{4645533E-01D4-433E-8798-26A54900D337}"/>
              </a:ext>
            </a:extLst>
          </p:cNvPr>
          <p:cNvSpPr txBox="1"/>
          <p:nvPr/>
        </p:nvSpPr>
        <p:spPr>
          <a:xfrm>
            <a:off x="7608168" y="3621537"/>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1" name="文本框 10">
            <a:extLst>
              <a:ext uri="{FF2B5EF4-FFF2-40B4-BE49-F238E27FC236}">
                <a16:creationId xmlns:a16="http://schemas.microsoft.com/office/drawing/2014/main" id="{86933F4A-3B2C-1A76-4302-49DBDF7E48B2}"/>
              </a:ext>
            </a:extLst>
          </p:cNvPr>
          <p:cNvSpPr txBox="1"/>
          <p:nvPr/>
        </p:nvSpPr>
        <p:spPr>
          <a:xfrm>
            <a:off x="7608168" y="4129916"/>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2" name="文本框 11">
            <a:extLst>
              <a:ext uri="{FF2B5EF4-FFF2-40B4-BE49-F238E27FC236}">
                <a16:creationId xmlns:a16="http://schemas.microsoft.com/office/drawing/2014/main" id="{3D654EFE-8D84-ED93-808D-059666DE4194}"/>
              </a:ext>
            </a:extLst>
          </p:cNvPr>
          <p:cNvSpPr txBox="1"/>
          <p:nvPr/>
        </p:nvSpPr>
        <p:spPr>
          <a:xfrm>
            <a:off x="8250518" y="3121804"/>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3" name="文本框 12">
            <a:extLst>
              <a:ext uri="{FF2B5EF4-FFF2-40B4-BE49-F238E27FC236}">
                <a16:creationId xmlns:a16="http://schemas.microsoft.com/office/drawing/2014/main" id="{697CE8D8-FA08-9593-F983-4287FF43414B}"/>
              </a:ext>
            </a:extLst>
          </p:cNvPr>
          <p:cNvSpPr txBox="1"/>
          <p:nvPr/>
        </p:nvSpPr>
        <p:spPr>
          <a:xfrm>
            <a:off x="8976320" y="3115969"/>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4" name="文本框 13">
            <a:extLst>
              <a:ext uri="{FF2B5EF4-FFF2-40B4-BE49-F238E27FC236}">
                <a16:creationId xmlns:a16="http://schemas.microsoft.com/office/drawing/2014/main" id="{9FCFA4D2-6153-1915-6067-EDEE02CA8B73}"/>
              </a:ext>
            </a:extLst>
          </p:cNvPr>
          <p:cNvSpPr txBox="1"/>
          <p:nvPr/>
        </p:nvSpPr>
        <p:spPr>
          <a:xfrm>
            <a:off x="7104112" y="3140968"/>
            <a:ext cx="380232" cy="523220"/>
          </a:xfrm>
          <a:prstGeom prst="rect">
            <a:avLst/>
          </a:prstGeom>
          <a:noFill/>
        </p:spPr>
        <p:txBody>
          <a:bodyPr wrap="none" rtlCol="0">
            <a:spAutoFit/>
          </a:bodyPr>
          <a:lstStyle/>
          <a:p>
            <a:r>
              <a:rPr kumimoji="1" lang="en-US" altLang="zh-CN" sz="2800" dirty="0"/>
              <a:t>B</a:t>
            </a:r>
            <a:endParaRPr kumimoji="1" lang="zh-CN" altLang="en-US" sz="2800" dirty="0"/>
          </a:p>
        </p:txBody>
      </p:sp>
      <p:sp>
        <p:nvSpPr>
          <p:cNvPr id="15" name="文本框 14">
            <a:extLst>
              <a:ext uri="{FF2B5EF4-FFF2-40B4-BE49-F238E27FC236}">
                <a16:creationId xmlns:a16="http://schemas.microsoft.com/office/drawing/2014/main" id="{05E7C917-6A78-D13B-3A18-F64BD3C27FB2}"/>
              </a:ext>
            </a:extLst>
          </p:cNvPr>
          <p:cNvSpPr txBox="1"/>
          <p:nvPr/>
        </p:nvSpPr>
        <p:spPr>
          <a:xfrm>
            <a:off x="7608168" y="2564904"/>
            <a:ext cx="393056" cy="523220"/>
          </a:xfrm>
          <a:prstGeom prst="rect">
            <a:avLst/>
          </a:prstGeom>
          <a:noFill/>
        </p:spPr>
        <p:txBody>
          <a:bodyPr wrap="none" rtlCol="0">
            <a:spAutoFit/>
          </a:bodyPr>
          <a:lstStyle/>
          <a:p>
            <a:r>
              <a:rPr kumimoji="1" lang="en-US" altLang="zh-CN" sz="2800" dirty="0"/>
              <a:t>A</a:t>
            </a:r>
            <a:endParaRPr kumimoji="1" lang="zh-CN" altLang="en-US" sz="2800" dirty="0"/>
          </a:p>
        </p:txBody>
      </p:sp>
      <p:cxnSp>
        <p:nvCxnSpPr>
          <p:cNvPr id="16" name="直线连接符 15">
            <a:extLst>
              <a:ext uri="{FF2B5EF4-FFF2-40B4-BE49-F238E27FC236}">
                <a16:creationId xmlns:a16="http://schemas.microsoft.com/office/drawing/2014/main" id="{B8BFD92C-F11B-3DC8-8C7E-3A642819EB99}"/>
              </a:ext>
            </a:extLst>
          </p:cNvPr>
          <p:cNvCxnSpPr>
            <a:cxnSpLocks/>
          </p:cNvCxnSpPr>
          <p:nvPr/>
        </p:nvCxnSpPr>
        <p:spPr>
          <a:xfrm flipH="1" flipV="1">
            <a:off x="7104112" y="2761084"/>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圆角矩形 40">
            <a:extLst>
              <a:ext uri="{FF2B5EF4-FFF2-40B4-BE49-F238E27FC236}">
                <a16:creationId xmlns:a16="http://schemas.microsoft.com/office/drawing/2014/main" id="{C6FA9612-1BE4-0546-8B08-3437E82081A4}"/>
              </a:ext>
            </a:extLst>
          </p:cNvPr>
          <p:cNvSpPr/>
          <p:nvPr/>
        </p:nvSpPr>
        <p:spPr>
          <a:xfrm>
            <a:off x="8904312" y="3664188"/>
            <a:ext cx="468000" cy="93600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圆角矩形 1">
            <a:extLst>
              <a:ext uri="{FF2B5EF4-FFF2-40B4-BE49-F238E27FC236}">
                <a16:creationId xmlns:a16="http://schemas.microsoft.com/office/drawing/2014/main" id="{B7047307-C538-D5A2-3CD2-338641E71108}"/>
              </a:ext>
            </a:extLst>
          </p:cNvPr>
          <p:cNvSpPr/>
          <p:nvPr/>
        </p:nvSpPr>
        <p:spPr>
          <a:xfrm rot="16200000">
            <a:off x="8603182" y="3735325"/>
            <a:ext cx="468000" cy="133200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F4897F3E-236E-59E7-8419-0F15E840CAD6}"/>
              </a:ext>
            </a:extLst>
          </p:cNvPr>
          <p:cNvSpPr txBox="1"/>
          <p:nvPr/>
        </p:nvSpPr>
        <p:spPr>
          <a:xfrm>
            <a:off x="8921079" y="311596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 name="文本框 3">
            <a:extLst>
              <a:ext uri="{FF2B5EF4-FFF2-40B4-BE49-F238E27FC236}">
                <a16:creationId xmlns:a16="http://schemas.microsoft.com/office/drawing/2014/main" id="{317CD90A-EF41-F61C-3A59-EA355312E168}"/>
              </a:ext>
            </a:extLst>
          </p:cNvPr>
          <p:cNvSpPr txBox="1"/>
          <p:nvPr/>
        </p:nvSpPr>
        <p:spPr>
          <a:xfrm>
            <a:off x="8911187" y="3588307"/>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5" name="文本框 4">
            <a:extLst>
              <a:ext uri="{FF2B5EF4-FFF2-40B4-BE49-F238E27FC236}">
                <a16:creationId xmlns:a16="http://schemas.microsoft.com/office/drawing/2014/main" id="{7EB0BD47-266E-B115-E838-43B969F5531E}"/>
              </a:ext>
            </a:extLst>
          </p:cNvPr>
          <p:cNvSpPr txBox="1"/>
          <p:nvPr/>
        </p:nvSpPr>
        <p:spPr>
          <a:xfrm>
            <a:off x="8921079" y="412991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17" name="圆角矩形 16">
            <a:extLst>
              <a:ext uri="{FF2B5EF4-FFF2-40B4-BE49-F238E27FC236}">
                <a16:creationId xmlns:a16="http://schemas.microsoft.com/office/drawing/2014/main" id="{3D4314BD-64E2-BD7D-50D6-69710F4C7B85}"/>
              </a:ext>
            </a:extLst>
          </p:cNvPr>
          <p:cNvSpPr/>
          <p:nvPr/>
        </p:nvSpPr>
        <p:spPr>
          <a:xfrm>
            <a:off x="8904312" y="3661916"/>
            <a:ext cx="468000" cy="93600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6BCF8520-7F3C-904B-907A-860CBE7FE338}"/>
              </a:ext>
            </a:extLst>
          </p:cNvPr>
          <p:cNvSpPr txBox="1"/>
          <p:nvPr/>
        </p:nvSpPr>
        <p:spPr>
          <a:xfrm>
            <a:off x="2563795" y="1409693"/>
            <a:ext cx="511679" cy="769441"/>
          </a:xfrm>
          <a:prstGeom prst="rect">
            <a:avLst/>
          </a:prstGeom>
          <a:noFill/>
        </p:spPr>
        <p:txBody>
          <a:bodyPr wrap="none" rtlCol="0">
            <a:spAutoFit/>
          </a:bodyPr>
          <a:lstStyle/>
          <a:p>
            <a:r>
              <a:rPr kumimoji="1" lang="en-US" altLang="zh-CN" sz="4400" dirty="0">
                <a:solidFill>
                  <a:srgbClr val="0070C0"/>
                </a:solidFill>
              </a:rPr>
              <a:t>A</a:t>
            </a:r>
            <a:endParaRPr kumimoji="1" lang="zh-CN" altLang="en-US" sz="4400" dirty="0">
              <a:solidFill>
                <a:srgbClr val="0070C0"/>
              </a:solidFill>
            </a:endParaRPr>
          </a:p>
        </p:txBody>
      </p:sp>
      <p:sp>
        <p:nvSpPr>
          <p:cNvPr id="19" name="圆角矩形 18">
            <a:extLst>
              <a:ext uri="{FF2B5EF4-FFF2-40B4-BE49-F238E27FC236}">
                <a16:creationId xmlns:a16="http://schemas.microsoft.com/office/drawing/2014/main" id="{C5CD3157-0E45-4097-3E68-11A998EFF2BE}"/>
              </a:ext>
            </a:extLst>
          </p:cNvPr>
          <p:cNvSpPr/>
          <p:nvPr/>
        </p:nvSpPr>
        <p:spPr>
          <a:xfrm rot="16200000">
            <a:off x="8603182" y="3750106"/>
            <a:ext cx="468000" cy="133200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文本框 19">
            <a:extLst>
              <a:ext uri="{FF2B5EF4-FFF2-40B4-BE49-F238E27FC236}">
                <a16:creationId xmlns:a16="http://schemas.microsoft.com/office/drawing/2014/main" id="{6A558EDC-29EE-CB03-9FCD-39E796E5D00C}"/>
              </a:ext>
            </a:extLst>
          </p:cNvPr>
          <p:cNvSpPr txBox="1"/>
          <p:nvPr/>
        </p:nvSpPr>
        <p:spPr>
          <a:xfrm>
            <a:off x="7552927" y="412388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1" name="文本框 20">
            <a:extLst>
              <a:ext uri="{FF2B5EF4-FFF2-40B4-BE49-F238E27FC236}">
                <a16:creationId xmlns:a16="http://schemas.microsoft.com/office/drawing/2014/main" id="{7BBA62CC-9832-05E8-E59D-792571872EA5}"/>
              </a:ext>
            </a:extLst>
          </p:cNvPr>
          <p:cNvSpPr txBox="1"/>
          <p:nvPr/>
        </p:nvSpPr>
        <p:spPr>
          <a:xfrm>
            <a:off x="8179095" y="412970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2" name="文本框 21">
            <a:extLst>
              <a:ext uri="{FF2B5EF4-FFF2-40B4-BE49-F238E27FC236}">
                <a16:creationId xmlns:a16="http://schemas.microsoft.com/office/drawing/2014/main" id="{2ECB9D2C-7A1F-12EB-DF8A-6EFBF37A285C}"/>
              </a:ext>
            </a:extLst>
          </p:cNvPr>
          <p:cNvSpPr txBox="1"/>
          <p:nvPr/>
        </p:nvSpPr>
        <p:spPr>
          <a:xfrm>
            <a:off x="3498473" y="1409693"/>
            <a:ext cx="490840" cy="769441"/>
          </a:xfrm>
          <a:prstGeom prst="rect">
            <a:avLst/>
          </a:prstGeom>
          <a:noFill/>
        </p:spPr>
        <p:txBody>
          <a:bodyPr wrap="none" rtlCol="0">
            <a:spAutoFit/>
          </a:bodyPr>
          <a:lstStyle/>
          <a:p>
            <a:r>
              <a:rPr kumimoji="1" lang="en-US" altLang="zh-CN" sz="4400" dirty="0">
                <a:solidFill>
                  <a:srgbClr val="0070C0"/>
                </a:solidFill>
              </a:rPr>
              <a:t>B</a:t>
            </a:r>
            <a:endParaRPr kumimoji="1" lang="zh-CN" altLang="en-US" sz="4400" dirty="0">
              <a:solidFill>
                <a:srgbClr val="0070C0"/>
              </a:solidFill>
            </a:endParaRP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CFC41776-C91E-D84C-0D98-04B49DF3CA96}"/>
                  </a:ext>
                </a:extLst>
              </p:cNvPr>
              <p:cNvSpPr txBox="1"/>
              <p:nvPr/>
            </p:nvSpPr>
            <p:spPr>
              <a:xfrm>
                <a:off x="2986794" y="1434551"/>
                <a:ext cx="646331"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23" name="文本框 22">
                <a:extLst>
                  <a:ext uri="{FF2B5EF4-FFF2-40B4-BE49-F238E27FC236}">
                    <a16:creationId xmlns:a16="http://schemas.microsoft.com/office/drawing/2014/main" id="{CFC41776-C91E-D84C-0D98-04B49DF3CA96}"/>
                  </a:ext>
                </a:extLst>
              </p:cNvPr>
              <p:cNvSpPr txBox="1">
                <a:spLocks noRot="1" noChangeAspect="1" noMove="1" noResize="1" noEditPoints="1" noAdjustHandles="1" noChangeArrowheads="1" noChangeShapeType="1" noTextEdit="1"/>
              </p:cNvSpPr>
              <p:nvPr/>
            </p:nvSpPr>
            <p:spPr>
              <a:xfrm>
                <a:off x="2986794" y="1434551"/>
                <a:ext cx="646331" cy="769441"/>
              </a:xfrm>
              <a:prstGeom prst="rect">
                <a:avLst/>
              </a:prstGeom>
              <a:blipFill>
                <a:blip r:embed="rId2"/>
                <a:stretch>
                  <a:fillRect l="-1923"/>
                </a:stretch>
              </a:blipFill>
            </p:spPr>
            <p:txBody>
              <a:bodyPr/>
              <a:lstStyle/>
              <a:p>
                <a:r>
                  <a:rPr lang="zh-CN" altLang="en-US">
                    <a:noFill/>
                  </a:rPr>
                  <a:t> </a:t>
                </a:r>
              </a:p>
            </p:txBody>
          </p:sp>
        </mc:Fallback>
      </mc:AlternateContent>
      <p:sp>
        <p:nvSpPr>
          <p:cNvPr id="24" name="灯片编号占位符 3">
            <a:extLst>
              <a:ext uri="{FF2B5EF4-FFF2-40B4-BE49-F238E27FC236}">
                <a16:creationId xmlns:a16="http://schemas.microsoft.com/office/drawing/2014/main" id="{E4383454-3BF5-A9CA-DD88-DC3A8A031B7E}"/>
              </a:ext>
            </a:extLst>
          </p:cNvPr>
          <p:cNvSpPr>
            <a:spLocks noGrp="1"/>
          </p:cNvSpPr>
          <p:nvPr>
            <p:ph type="sldNum" sz="quarter" idx="12"/>
          </p:nvPr>
        </p:nvSpPr>
        <p:spPr>
          <a:xfrm>
            <a:off x="10776520" y="6525344"/>
            <a:ext cx="1309936" cy="268140"/>
          </a:xfrm>
        </p:spPr>
        <p:txBody>
          <a:bodyPr/>
          <a:lstStyle/>
          <a:p>
            <a:fld id="{C22DC6D3-9347-42BE-948A-F7EB414DF657}" type="slidenum">
              <a:rPr lang="en-US" altLang="en-US" smtClean="0"/>
              <a:pPr/>
              <a:t>15</a:t>
            </a:fld>
            <a:endParaRPr lang="en-US" altLang="en-US" dirty="0"/>
          </a:p>
        </p:txBody>
      </p:sp>
    </p:spTree>
    <p:extLst>
      <p:ext uri="{BB962C8B-B14F-4D97-AF65-F5344CB8AC3E}">
        <p14:creationId xmlns:p14="http://schemas.microsoft.com/office/powerpoint/2010/main" val="88318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4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4"/>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0"/>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21"/>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ntr" presetSubtype="0" fill="hold" grpId="2" nodeType="withEffect">
                                  <p:stCondLst>
                                    <p:cond delay="0"/>
                                  </p:stCondLst>
                                  <p:childTnLst>
                                    <p:set>
                                      <p:cBhvr>
                                        <p:cTn id="80" dur="1" fill="hold">
                                          <p:stCondLst>
                                            <p:cond delay="0"/>
                                          </p:stCondLst>
                                        </p:cTn>
                                        <p:tgtEl>
                                          <p:spTgt spid="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41" grpId="0" animBg="1"/>
      <p:bldP spid="41" grpId="1" animBg="1"/>
      <p:bldP spid="41" grpId="2" animBg="1"/>
      <p:bldP spid="2" grpId="0" animBg="1"/>
      <p:bldP spid="2" grpId="1" animBg="1"/>
      <p:bldP spid="2" grpId="2" animBg="1"/>
      <p:bldP spid="3" grpId="0"/>
      <p:bldP spid="3" grpId="1"/>
      <p:bldP spid="4" grpId="0"/>
      <p:bldP spid="4" grpId="1"/>
      <p:bldP spid="5" grpId="0"/>
      <p:bldP spid="5" grpId="1"/>
      <p:bldP spid="17" grpId="0" animBg="1"/>
      <p:bldP spid="17" grpId="1" animBg="1"/>
      <p:bldP spid="18" grpId="0"/>
      <p:bldP spid="19" grpId="0" animBg="1"/>
      <p:bldP spid="19" grpId="1" animBg="1"/>
      <p:bldP spid="20" grpId="0"/>
      <p:bldP spid="20" grpId="1"/>
      <p:bldP spid="21" grpId="0"/>
      <p:bldP spid="21" grpId="1"/>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6">
            <a:extLst>
              <a:ext uri="{FF2B5EF4-FFF2-40B4-BE49-F238E27FC236}">
                <a16:creationId xmlns:a16="http://schemas.microsoft.com/office/drawing/2014/main" id="{D5460D8D-11B2-D87B-5D57-4FA0FC519106}"/>
              </a:ext>
            </a:extLst>
          </p:cNvPr>
          <p:cNvGraphicFramePr>
            <a:graphicFrameLocks noGrp="1"/>
          </p:cNvGraphicFramePr>
          <p:nvPr>
            <p:extLst/>
          </p:nvPr>
        </p:nvGraphicFramePr>
        <p:xfrm>
          <a:off x="1703512" y="2564904"/>
          <a:ext cx="2232246" cy="2655290"/>
        </p:xfrm>
        <a:graphic>
          <a:graphicData uri="http://schemas.openxmlformats.org/drawingml/2006/table">
            <a:tbl>
              <a:tblPr firstRow="1" bandRow="1">
                <a:tableStyleId>{5C22544A-7EE6-4342-B048-85BDC9FD1C3A}</a:tableStyleId>
              </a:tblPr>
              <a:tblGrid>
                <a:gridCol w="744082">
                  <a:extLst>
                    <a:ext uri="{9D8B030D-6E8A-4147-A177-3AD203B41FA5}">
                      <a16:colId xmlns:a16="http://schemas.microsoft.com/office/drawing/2014/main" val="949971862"/>
                    </a:ext>
                  </a:extLst>
                </a:gridCol>
                <a:gridCol w="744082">
                  <a:extLst>
                    <a:ext uri="{9D8B030D-6E8A-4147-A177-3AD203B41FA5}">
                      <a16:colId xmlns:a16="http://schemas.microsoft.com/office/drawing/2014/main" val="3120459637"/>
                    </a:ext>
                  </a:extLst>
                </a:gridCol>
                <a:gridCol w="744082">
                  <a:extLst>
                    <a:ext uri="{9D8B030D-6E8A-4147-A177-3AD203B41FA5}">
                      <a16:colId xmlns:a16="http://schemas.microsoft.com/office/drawing/2014/main" val="4036682383"/>
                    </a:ext>
                  </a:extLst>
                </a:gridCol>
              </a:tblGrid>
              <a:tr h="531058">
                <a:tc>
                  <a:txBody>
                    <a:bodyPr/>
                    <a:lstStyle/>
                    <a:p>
                      <a:pPr algn="ctr"/>
                      <a:r>
                        <a:rPr lang="en-US" altLang="zh-CN" sz="2800" b="0" dirty="0">
                          <a:solidFill>
                            <a:sysClr val="windowText" lastClr="000000"/>
                          </a:solidFill>
                        </a:rPr>
                        <a:t>A</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B</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F</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9549288"/>
                  </a:ext>
                </a:extLst>
              </a:tr>
              <a:tr h="531058">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1548456"/>
                  </a:ext>
                </a:extLst>
              </a:tr>
              <a:tr h="531058">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7179022"/>
                  </a:ext>
                </a:extLst>
              </a:tr>
              <a:tr h="531058">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6115"/>
                  </a:ext>
                </a:extLst>
              </a:tr>
              <a:tr h="531058">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3878714"/>
                  </a:ext>
                </a:extLst>
              </a:tr>
            </a:tbl>
          </a:graphicData>
        </a:graphic>
      </p:graphicFrame>
      <p:sp>
        <p:nvSpPr>
          <p:cNvPr id="7" name="文本框 6">
            <a:extLst>
              <a:ext uri="{FF2B5EF4-FFF2-40B4-BE49-F238E27FC236}">
                <a16:creationId xmlns:a16="http://schemas.microsoft.com/office/drawing/2014/main" id="{55AB731F-5218-3317-9A55-C2EEE9E73C51}"/>
              </a:ext>
            </a:extLst>
          </p:cNvPr>
          <p:cNvSpPr txBox="1"/>
          <p:nvPr/>
        </p:nvSpPr>
        <p:spPr>
          <a:xfrm>
            <a:off x="7176120" y="1557661"/>
            <a:ext cx="2926122" cy="646331"/>
          </a:xfrm>
          <a:prstGeom prst="rect">
            <a:avLst/>
          </a:prstGeom>
          <a:noFill/>
        </p:spPr>
        <p:txBody>
          <a:bodyPr wrap="none" rtlCol="0">
            <a:spAutoFit/>
          </a:bodyPr>
          <a:lstStyle/>
          <a:p>
            <a:r>
              <a:rPr kumimoji="1" lang="en-US" altLang="zh-CN" sz="3600" dirty="0"/>
              <a:t>Karnaugh Map</a:t>
            </a:r>
            <a:endParaRPr kumimoji="1" lang="zh-CN" altLang="en-US" sz="3600" dirty="0"/>
          </a:p>
        </p:txBody>
      </p:sp>
      <p:graphicFrame>
        <p:nvGraphicFramePr>
          <p:cNvPr id="8" name="表格 6">
            <a:extLst>
              <a:ext uri="{FF2B5EF4-FFF2-40B4-BE49-F238E27FC236}">
                <a16:creationId xmlns:a16="http://schemas.microsoft.com/office/drawing/2014/main" id="{3B87166E-216A-28BE-BEFB-9BE777E85069}"/>
              </a:ext>
            </a:extLst>
          </p:cNvPr>
          <p:cNvGraphicFramePr>
            <a:graphicFrameLocks noGrp="1"/>
          </p:cNvGraphicFramePr>
          <p:nvPr>
            <p:extLst/>
          </p:nvPr>
        </p:nvGraphicFramePr>
        <p:xfrm>
          <a:off x="8040216" y="3591893"/>
          <a:ext cx="1488164" cy="1062116"/>
        </p:xfrm>
        <a:graphic>
          <a:graphicData uri="http://schemas.openxmlformats.org/drawingml/2006/table">
            <a:tbl>
              <a:tblPr firstRow="1" bandRow="1">
                <a:tableStyleId>{5C22544A-7EE6-4342-B048-85BDC9FD1C3A}</a:tableStyleId>
              </a:tblPr>
              <a:tblGrid>
                <a:gridCol w="744082">
                  <a:extLst>
                    <a:ext uri="{9D8B030D-6E8A-4147-A177-3AD203B41FA5}">
                      <a16:colId xmlns:a16="http://schemas.microsoft.com/office/drawing/2014/main" val="949971862"/>
                    </a:ext>
                  </a:extLst>
                </a:gridCol>
                <a:gridCol w="744082">
                  <a:extLst>
                    <a:ext uri="{9D8B030D-6E8A-4147-A177-3AD203B41FA5}">
                      <a16:colId xmlns:a16="http://schemas.microsoft.com/office/drawing/2014/main" val="4036682383"/>
                    </a:ext>
                  </a:extLst>
                </a:gridCol>
              </a:tblGrid>
              <a:tr h="531058">
                <a:tc>
                  <a:txBody>
                    <a:bodyPr/>
                    <a:lstStyle/>
                    <a:p>
                      <a:pPr algn="ctr"/>
                      <a:r>
                        <a:rPr lang="en-US" altLang="zh-CN" sz="2800" b="0" dirty="0">
                          <a:solidFill>
                            <a:schemeClr val="tx1"/>
                          </a:solidFill>
                        </a:rPr>
                        <a:t>1</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1</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6115"/>
                  </a:ext>
                </a:extLst>
              </a:tr>
              <a:tr h="531058">
                <a:tc>
                  <a:txBody>
                    <a:bodyPr/>
                    <a:lstStyle/>
                    <a:p>
                      <a:pPr algn="ctr"/>
                      <a:r>
                        <a:rPr lang="en-US" altLang="zh-CN" sz="2800" b="0" dirty="0">
                          <a:solidFill>
                            <a:sysClr val="windowText" lastClr="000000"/>
                          </a:solidFill>
                        </a:rPr>
                        <a:t>1</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1</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3878714"/>
                  </a:ext>
                </a:extLst>
              </a:tr>
            </a:tbl>
          </a:graphicData>
        </a:graphic>
      </p:graphicFrame>
      <p:sp>
        <p:nvSpPr>
          <p:cNvPr id="9" name="文本框 8">
            <a:extLst>
              <a:ext uri="{FF2B5EF4-FFF2-40B4-BE49-F238E27FC236}">
                <a16:creationId xmlns:a16="http://schemas.microsoft.com/office/drawing/2014/main" id="{12D05FF0-CB87-4DBD-D3D2-382F2A1A6192}"/>
              </a:ext>
            </a:extLst>
          </p:cNvPr>
          <p:cNvSpPr txBox="1"/>
          <p:nvPr/>
        </p:nvSpPr>
        <p:spPr>
          <a:xfrm>
            <a:off x="8641234" y="4806304"/>
            <a:ext cx="349776" cy="523220"/>
          </a:xfrm>
          <a:prstGeom prst="rect">
            <a:avLst/>
          </a:prstGeom>
          <a:noFill/>
        </p:spPr>
        <p:txBody>
          <a:bodyPr wrap="none" rtlCol="0">
            <a:spAutoFit/>
          </a:bodyPr>
          <a:lstStyle/>
          <a:p>
            <a:r>
              <a:rPr kumimoji="1" lang="en-US" altLang="zh-CN" sz="2800" dirty="0"/>
              <a:t>F</a:t>
            </a:r>
            <a:endParaRPr kumimoji="1" lang="zh-CN" altLang="en-US" sz="2800" dirty="0"/>
          </a:p>
        </p:txBody>
      </p:sp>
      <p:sp>
        <p:nvSpPr>
          <p:cNvPr id="10" name="文本框 9">
            <a:extLst>
              <a:ext uri="{FF2B5EF4-FFF2-40B4-BE49-F238E27FC236}">
                <a16:creationId xmlns:a16="http://schemas.microsoft.com/office/drawing/2014/main" id="{4645533E-01D4-433E-8798-26A54900D337}"/>
              </a:ext>
            </a:extLst>
          </p:cNvPr>
          <p:cNvSpPr txBox="1"/>
          <p:nvPr/>
        </p:nvSpPr>
        <p:spPr>
          <a:xfrm>
            <a:off x="7608168" y="3621537"/>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1" name="文本框 10">
            <a:extLst>
              <a:ext uri="{FF2B5EF4-FFF2-40B4-BE49-F238E27FC236}">
                <a16:creationId xmlns:a16="http://schemas.microsoft.com/office/drawing/2014/main" id="{86933F4A-3B2C-1A76-4302-49DBDF7E48B2}"/>
              </a:ext>
            </a:extLst>
          </p:cNvPr>
          <p:cNvSpPr txBox="1"/>
          <p:nvPr/>
        </p:nvSpPr>
        <p:spPr>
          <a:xfrm>
            <a:off x="7608168" y="4129916"/>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2" name="文本框 11">
            <a:extLst>
              <a:ext uri="{FF2B5EF4-FFF2-40B4-BE49-F238E27FC236}">
                <a16:creationId xmlns:a16="http://schemas.microsoft.com/office/drawing/2014/main" id="{3D654EFE-8D84-ED93-808D-059666DE4194}"/>
              </a:ext>
            </a:extLst>
          </p:cNvPr>
          <p:cNvSpPr txBox="1"/>
          <p:nvPr/>
        </p:nvSpPr>
        <p:spPr>
          <a:xfrm>
            <a:off x="8250518" y="3121804"/>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3" name="文本框 12">
            <a:extLst>
              <a:ext uri="{FF2B5EF4-FFF2-40B4-BE49-F238E27FC236}">
                <a16:creationId xmlns:a16="http://schemas.microsoft.com/office/drawing/2014/main" id="{697CE8D8-FA08-9593-F983-4287FF43414B}"/>
              </a:ext>
            </a:extLst>
          </p:cNvPr>
          <p:cNvSpPr txBox="1"/>
          <p:nvPr/>
        </p:nvSpPr>
        <p:spPr>
          <a:xfrm>
            <a:off x="8976320" y="3115969"/>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4" name="文本框 13">
            <a:extLst>
              <a:ext uri="{FF2B5EF4-FFF2-40B4-BE49-F238E27FC236}">
                <a16:creationId xmlns:a16="http://schemas.microsoft.com/office/drawing/2014/main" id="{9FCFA4D2-6153-1915-6067-EDEE02CA8B73}"/>
              </a:ext>
            </a:extLst>
          </p:cNvPr>
          <p:cNvSpPr txBox="1"/>
          <p:nvPr/>
        </p:nvSpPr>
        <p:spPr>
          <a:xfrm>
            <a:off x="7104112" y="3140968"/>
            <a:ext cx="380232" cy="523220"/>
          </a:xfrm>
          <a:prstGeom prst="rect">
            <a:avLst/>
          </a:prstGeom>
          <a:noFill/>
        </p:spPr>
        <p:txBody>
          <a:bodyPr wrap="none" rtlCol="0">
            <a:spAutoFit/>
          </a:bodyPr>
          <a:lstStyle/>
          <a:p>
            <a:r>
              <a:rPr kumimoji="1" lang="en-US" altLang="zh-CN" sz="2800" dirty="0"/>
              <a:t>B</a:t>
            </a:r>
            <a:endParaRPr kumimoji="1" lang="zh-CN" altLang="en-US" sz="2800" dirty="0"/>
          </a:p>
        </p:txBody>
      </p:sp>
      <p:sp>
        <p:nvSpPr>
          <p:cNvPr id="15" name="文本框 14">
            <a:extLst>
              <a:ext uri="{FF2B5EF4-FFF2-40B4-BE49-F238E27FC236}">
                <a16:creationId xmlns:a16="http://schemas.microsoft.com/office/drawing/2014/main" id="{05E7C917-6A78-D13B-3A18-F64BD3C27FB2}"/>
              </a:ext>
            </a:extLst>
          </p:cNvPr>
          <p:cNvSpPr txBox="1"/>
          <p:nvPr/>
        </p:nvSpPr>
        <p:spPr>
          <a:xfrm>
            <a:off x="7608168" y="2564904"/>
            <a:ext cx="393056" cy="523220"/>
          </a:xfrm>
          <a:prstGeom prst="rect">
            <a:avLst/>
          </a:prstGeom>
          <a:noFill/>
        </p:spPr>
        <p:txBody>
          <a:bodyPr wrap="none" rtlCol="0">
            <a:spAutoFit/>
          </a:bodyPr>
          <a:lstStyle/>
          <a:p>
            <a:r>
              <a:rPr kumimoji="1" lang="en-US" altLang="zh-CN" sz="2800" dirty="0"/>
              <a:t>A</a:t>
            </a:r>
            <a:endParaRPr kumimoji="1" lang="zh-CN" altLang="en-US" sz="2800" dirty="0"/>
          </a:p>
        </p:txBody>
      </p:sp>
      <p:cxnSp>
        <p:nvCxnSpPr>
          <p:cNvPr id="16" name="直线连接符 15">
            <a:extLst>
              <a:ext uri="{FF2B5EF4-FFF2-40B4-BE49-F238E27FC236}">
                <a16:creationId xmlns:a16="http://schemas.microsoft.com/office/drawing/2014/main" id="{B8BFD92C-F11B-3DC8-8C7E-3A642819EB99}"/>
              </a:ext>
            </a:extLst>
          </p:cNvPr>
          <p:cNvCxnSpPr>
            <a:cxnSpLocks/>
          </p:cNvCxnSpPr>
          <p:nvPr/>
        </p:nvCxnSpPr>
        <p:spPr>
          <a:xfrm flipH="1" flipV="1">
            <a:off x="7104112" y="2761084"/>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圆角矩形 23">
            <a:extLst>
              <a:ext uri="{FF2B5EF4-FFF2-40B4-BE49-F238E27FC236}">
                <a16:creationId xmlns:a16="http://schemas.microsoft.com/office/drawing/2014/main" id="{8E89ED14-4C77-BDDD-9098-A6313B9773B7}"/>
              </a:ext>
            </a:extLst>
          </p:cNvPr>
          <p:cNvSpPr/>
          <p:nvPr/>
        </p:nvSpPr>
        <p:spPr>
          <a:xfrm>
            <a:off x="8151792" y="3648885"/>
            <a:ext cx="1224000" cy="972000"/>
          </a:xfrm>
          <a:prstGeom prst="round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E12BFF5E-479D-6148-06A2-0FD56917722A}"/>
              </a:ext>
            </a:extLst>
          </p:cNvPr>
          <p:cNvSpPr txBox="1"/>
          <p:nvPr/>
        </p:nvSpPr>
        <p:spPr>
          <a:xfrm>
            <a:off x="2563795" y="1409693"/>
            <a:ext cx="470000" cy="769441"/>
          </a:xfrm>
          <a:prstGeom prst="rect">
            <a:avLst/>
          </a:prstGeom>
          <a:noFill/>
        </p:spPr>
        <p:txBody>
          <a:bodyPr wrap="none" rtlCol="0">
            <a:spAutoFit/>
          </a:bodyPr>
          <a:lstStyle/>
          <a:p>
            <a:r>
              <a:rPr kumimoji="1" lang="en-US" altLang="zh-CN" sz="4400" dirty="0">
                <a:solidFill>
                  <a:srgbClr val="0070C0"/>
                </a:solidFill>
              </a:rPr>
              <a:t>1</a:t>
            </a:r>
            <a:endParaRPr kumimoji="1" lang="zh-CN" altLang="en-US" sz="4400" dirty="0">
              <a:solidFill>
                <a:srgbClr val="0070C0"/>
              </a:solidFill>
            </a:endParaRPr>
          </a:p>
        </p:txBody>
      </p:sp>
      <p:sp>
        <p:nvSpPr>
          <p:cNvPr id="26" name="文本框 25">
            <a:extLst>
              <a:ext uri="{FF2B5EF4-FFF2-40B4-BE49-F238E27FC236}">
                <a16:creationId xmlns:a16="http://schemas.microsoft.com/office/drawing/2014/main" id="{63D64E91-1F11-4053-CFC8-C1E5D9B01B78}"/>
              </a:ext>
            </a:extLst>
          </p:cNvPr>
          <p:cNvSpPr txBox="1"/>
          <p:nvPr/>
        </p:nvSpPr>
        <p:spPr>
          <a:xfrm>
            <a:off x="8911187" y="3588307"/>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7" name="文本框 26">
            <a:extLst>
              <a:ext uri="{FF2B5EF4-FFF2-40B4-BE49-F238E27FC236}">
                <a16:creationId xmlns:a16="http://schemas.microsoft.com/office/drawing/2014/main" id="{19D0D0A4-2C6E-E5FB-A326-35FA3F3A998B}"/>
              </a:ext>
            </a:extLst>
          </p:cNvPr>
          <p:cNvSpPr txBox="1"/>
          <p:nvPr/>
        </p:nvSpPr>
        <p:spPr>
          <a:xfrm>
            <a:off x="8921079" y="412991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8" name="文本框 27">
            <a:extLst>
              <a:ext uri="{FF2B5EF4-FFF2-40B4-BE49-F238E27FC236}">
                <a16:creationId xmlns:a16="http://schemas.microsoft.com/office/drawing/2014/main" id="{714AD6D6-8EB2-A869-020B-3D6E23809364}"/>
              </a:ext>
            </a:extLst>
          </p:cNvPr>
          <p:cNvSpPr txBox="1"/>
          <p:nvPr/>
        </p:nvSpPr>
        <p:spPr>
          <a:xfrm>
            <a:off x="8179095" y="412970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9" name="文本框 28">
            <a:extLst>
              <a:ext uri="{FF2B5EF4-FFF2-40B4-BE49-F238E27FC236}">
                <a16:creationId xmlns:a16="http://schemas.microsoft.com/office/drawing/2014/main" id="{69CE73FC-3528-E4C6-F79A-E01BC8C906F1}"/>
              </a:ext>
            </a:extLst>
          </p:cNvPr>
          <p:cNvSpPr txBox="1"/>
          <p:nvPr/>
        </p:nvSpPr>
        <p:spPr>
          <a:xfrm>
            <a:off x="8171679" y="359780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0" name="圆角矩形 29">
            <a:extLst>
              <a:ext uri="{FF2B5EF4-FFF2-40B4-BE49-F238E27FC236}">
                <a16:creationId xmlns:a16="http://schemas.microsoft.com/office/drawing/2014/main" id="{FF56E86E-FB2A-D519-385A-E0554135D95F}"/>
              </a:ext>
            </a:extLst>
          </p:cNvPr>
          <p:cNvSpPr/>
          <p:nvPr/>
        </p:nvSpPr>
        <p:spPr>
          <a:xfrm>
            <a:off x="8158434" y="3648885"/>
            <a:ext cx="1224000" cy="972000"/>
          </a:xfrm>
          <a:prstGeom prst="roundRect">
            <a:avLst/>
          </a:prstGeom>
          <a:noFill/>
          <a:ln w="476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灯片编号占位符 3">
            <a:extLst>
              <a:ext uri="{FF2B5EF4-FFF2-40B4-BE49-F238E27FC236}">
                <a16:creationId xmlns:a16="http://schemas.microsoft.com/office/drawing/2014/main" id="{516F8717-B5CD-DA5D-1A5C-DFDDE05B6469}"/>
              </a:ext>
            </a:extLst>
          </p:cNvPr>
          <p:cNvSpPr>
            <a:spLocks noGrp="1"/>
          </p:cNvSpPr>
          <p:nvPr>
            <p:ph type="sldNum" sz="quarter" idx="12"/>
          </p:nvPr>
        </p:nvSpPr>
        <p:spPr>
          <a:xfrm>
            <a:off x="10776520" y="6525344"/>
            <a:ext cx="1309936" cy="268140"/>
          </a:xfrm>
        </p:spPr>
        <p:txBody>
          <a:bodyPr/>
          <a:lstStyle/>
          <a:p>
            <a:fld id="{C22DC6D3-9347-42BE-948A-F7EB414DF657}" type="slidenum">
              <a:rPr lang="en-US" altLang="en-US" smtClean="0"/>
              <a:pPr/>
              <a:t>16</a:t>
            </a:fld>
            <a:endParaRPr lang="en-US" altLang="en-US" dirty="0"/>
          </a:p>
        </p:txBody>
      </p:sp>
    </p:spTree>
    <p:extLst>
      <p:ext uri="{BB962C8B-B14F-4D97-AF65-F5344CB8AC3E}">
        <p14:creationId xmlns:p14="http://schemas.microsoft.com/office/powerpoint/2010/main" val="427021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4"/>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5" grpId="0"/>
      <p:bldP spid="24" grpId="0" animBg="1"/>
      <p:bldP spid="24" grpId="1" animBg="1"/>
      <p:bldP spid="25" grpId="0"/>
      <p:bldP spid="26" grpId="0"/>
      <p:bldP spid="27" grpId="0"/>
      <p:bldP spid="28" grpId="0"/>
      <p:bldP spid="29" grpId="0"/>
      <p:bldP spid="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6">
            <a:extLst>
              <a:ext uri="{FF2B5EF4-FFF2-40B4-BE49-F238E27FC236}">
                <a16:creationId xmlns:a16="http://schemas.microsoft.com/office/drawing/2014/main" id="{E00F8DB7-055C-E535-6751-B6FDCF777D28}"/>
              </a:ext>
            </a:extLst>
          </p:cNvPr>
          <p:cNvGraphicFramePr>
            <a:graphicFrameLocks noGrp="1"/>
          </p:cNvGraphicFramePr>
          <p:nvPr>
            <p:extLst/>
          </p:nvPr>
        </p:nvGraphicFramePr>
        <p:xfrm>
          <a:off x="1703512" y="2564904"/>
          <a:ext cx="2232246" cy="2655290"/>
        </p:xfrm>
        <a:graphic>
          <a:graphicData uri="http://schemas.openxmlformats.org/drawingml/2006/table">
            <a:tbl>
              <a:tblPr firstRow="1" bandRow="1">
                <a:tableStyleId>{5C22544A-7EE6-4342-B048-85BDC9FD1C3A}</a:tableStyleId>
              </a:tblPr>
              <a:tblGrid>
                <a:gridCol w="744082">
                  <a:extLst>
                    <a:ext uri="{9D8B030D-6E8A-4147-A177-3AD203B41FA5}">
                      <a16:colId xmlns:a16="http://schemas.microsoft.com/office/drawing/2014/main" val="949971862"/>
                    </a:ext>
                  </a:extLst>
                </a:gridCol>
                <a:gridCol w="744082">
                  <a:extLst>
                    <a:ext uri="{9D8B030D-6E8A-4147-A177-3AD203B41FA5}">
                      <a16:colId xmlns:a16="http://schemas.microsoft.com/office/drawing/2014/main" val="3120459637"/>
                    </a:ext>
                  </a:extLst>
                </a:gridCol>
                <a:gridCol w="744082">
                  <a:extLst>
                    <a:ext uri="{9D8B030D-6E8A-4147-A177-3AD203B41FA5}">
                      <a16:colId xmlns:a16="http://schemas.microsoft.com/office/drawing/2014/main" val="4036682383"/>
                    </a:ext>
                  </a:extLst>
                </a:gridCol>
              </a:tblGrid>
              <a:tr h="531058">
                <a:tc>
                  <a:txBody>
                    <a:bodyPr/>
                    <a:lstStyle/>
                    <a:p>
                      <a:pPr algn="ctr"/>
                      <a:r>
                        <a:rPr lang="en-US" altLang="zh-CN" sz="2800" b="0" dirty="0">
                          <a:solidFill>
                            <a:sysClr val="windowText" lastClr="000000"/>
                          </a:solidFill>
                        </a:rPr>
                        <a:t>A</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B</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F</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9549288"/>
                  </a:ext>
                </a:extLst>
              </a:tr>
              <a:tr h="531058">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1548456"/>
                  </a:ext>
                </a:extLst>
              </a:tr>
              <a:tr h="531058">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7179022"/>
                  </a:ext>
                </a:extLst>
              </a:tr>
              <a:tr h="531058">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6115"/>
                  </a:ext>
                </a:extLst>
              </a:tr>
              <a:tr h="531058">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3878714"/>
                  </a:ext>
                </a:extLst>
              </a:tr>
            </a:tbl>
          </a:graphicData>
        </a:graphic>
      </p:graphicFrame>
      <p:sp>
        <p:nvSpPr>
          <p:cNvPr id="6" name="文本框 5">
            <a:extLst>
              <a:ext uri="{FF2B5EF4-FFF2-40B4-BE49-F238E27FC236}">
                <a16:creationId xmlns:a16="http://schemas.microsoft.com/office/drawing/2014/main" id="{06B810A5-AB8A-D8AF-F1B7-73F66075F906}"/>
              </a:ext>
            </a:extLst>
          </p:cNvPr>
          <p:cNvSpPr txBox="1"/>
          <p:nvPr/>
        </p:nvSpPr>
        <p:spPr>
          <a:xfrm>
            <a:off x="7176120" y="1557661"/>
            <a:ext cx="2926122" cy="646331"/>
          </a:xfrm>
          <a:prstGeom prst="rect">
            <a:avLst/>
          </a:prstGeom>
          <a:noFill/>
        </p:spPr>
        <p:txBody>
          <a:bodyPr wrap="none" rtlCol="0">
            <a:spAutoFit/>
          </a:bodyPr>
          <a:lstStyle/>
          <a:p>
            <a:r>
              <a:rPr kumimoji="1" lang="en-US" altLang="zh-CN" sz="3600" dirty="0"/>
              <a:t>Karnaugh Map</a:t>
            </a:r>
            <a:endParaRPr kumimoji="1" lang="zh-CN" altLang="en-US" sz="3600" dirty="0"/>
          </a:p>
        </p:txBody>
      </p:sp>
      <p:graphicFrame>
        <p:nvGraphicFramePr>
          <p:cNvPr id="7" name="表格 6">
            <a:extLst>
              <a:ext uri="{FF2B5EF4-FFF2-40B4-BE49-F238E27FC236}">
                <a16:creationId xmlns:a16="http://schemas.microsoft.com/office/drawing/2014/main" id="{1EB4C1CB-F86D-6413-6CFA-074D3E6F05EA}"/>
              </a:ext>
            </a:extLst>
          </p:cNvPr>
          <p:cNvGraphicFramePr>
            <a:graphicFrameLocks noGrp="1"/>
          </p:cNvGraphicFramePr>
          <p:nvPr>
            <p:extLst/>
          </p:nvPr>
        </p:nvGraphicFramePr>
        <p:xfrm>
          <a:off x="8040216" y="3591893"/>
          <a:ext cx="1488164" cy="1062116"/>
        </p:xfrm>
        <a:graphic>
          <a:graphicData uri="http://schemas.openxmlformats.org/drawingml/2006/table">
            <a:tbl>
              <a:tblPr firstRow="1" bandRow="1">
                <a:tableStyleId>{5C22544A-7EE6-4342-B048-85BDC9FD1C3A}</a:tableStyleId>
              </a:tblPr>
              <a:tblGrid>
                <a:gridCol w="744082">
                  <a:extLst>
                    <a:ext uri="{9D8B030D-6E8A-4147-A177-3AD203B41FA5}">
                      <a16:colId xmlns:a16="http://schemas.microsoft.com/office/drawing/2014/main" val="949971862"/>
                    </a:ext>
                  </a:extLst>
                </a:gridCol>
                <a:gridCol w="744082">
                  <a:extLst>
                    <a:ext uri="{9D8B030D-6E8A-4147-A177-3AD203B41FA5}">
                      <a16:colId xmlns:a16="http://schemas.microsoft.com/office/drawing/2014/main" val="4036682383"/>
                    </a:ext>
                  </a:extLst>
                </a:gridCol>
              </a:tblGrid>
              <a:tr h="531058">
                <a:tc>
                  <a:txBody>
                    <a:bodyPr/>
                    <a:lstStyle/>
                    <a:p>
                      <a:pPr algn="ctr"/>
                      <a:r>
                        <a:rPr lang="en-US" altLang="zh-CN" sz="2800" b="0" dirty="0">
                          <a:solidFill>
                            <a:schemeClr val="tx1"/>
                          </a:solidFill>
                        </a:rPr>
                        <a:t>1</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1</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5706115"/>
                  </a:ext>
                </a:extLst>
              </a:tr>
              <a:tr h="531058">
                <a:tc>
                  <a:txBody>
                    <a:bodyPr/>
                    <a:lstStyle/>
                    <a:p>
                      <a:pPr algn="ctr"/>
                      <a:r>
                        <a:rPr lang="en-US" altLang="zh-CN" sz="2800" b="0" dirty="0">
                          <a:solidFill>
                            <a:sysClr val="windowText" lastClr="000000"/>
                          </a:solidFill>
                        </a:rPr>
                        <a:t>1</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ysClr val="windowText" lastClr="000000"/>
                          </a:solidFill>
                        </a:rPr>
                        <a:t>0</a:t>
                      </a:r>
                      <a:endParaRPr lang="zh-CN" altLang="en-US" sz="2800"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3878714"/>
                  </a:ext>
                </a:extLst>
              </a:tr>
            </a:tbl>
          </a:graphicData>
        </a:graphic>
      </p:graphicFrame>
      <p:sp>
        <p:nvSpPr>
          <p:cNvPr id="8" name="文本框 7">
            <a:extLst>
              <a:ext uri="{FF2B5EF4-FFF2-40B4-BE49-F238E27FC236}">
                <a16:creationId xmlns:a16="http://schemas.microsoft.com/office/drawing/2014/main" id="{C3C99974-225F-EFCC-BA4A-92F9EBC32CB8}"/>
              </a:ext>
            </a:extLst>
          </p:cNvPr>
          <p:cNvSpPr txBox="1"/>
          <p:nvPr/>
        </p:nvSpPr>
        <p:spPr>
          <a:xfrm>
            <a:off x="8641234" y="4806304"/>
            <a:ext cx="349776" cy="523220"/>
          </a:xfrm>
          <a:prstGeom prst="rect">
            <a:avLst/>
          </a:prstGeom>
          <a:noFill/>
        </p:spPr>
        <p:txBody>
          <a:bodyPr wrap="none" rtlCol="0">
            <a:spAutoFit/>
          </a:bodyPr>
          <a:lstStyle/>
          <a:p>
            <a:r>
              <a:rPr kumimoji="1" lang="en-US" altLang="zh-CN" sz="2800" dirty="0"/>
              <a:t>F</a:t>
            </a:r>
            <a:endParaRPr kumimoji="1" lang="zh-CN" altLang="en-US" sz="2800" dirty="0"/>
          </a:p>
        </p:txBody>
      </p:sp>
      <p:sp>
        <p:nvSpPr>
          <p:cNvPr id="9" name="文本框 8">
            <a:extLst>
              <a:ext uri="{FF2B5EF4-FFF2-40B4-BE49-F238E27FC236}">
                <a16:creationId xmlns:a16="http://schemas.microsoft.com/office/drawing/2014/main" id="{0983C498-482F-8425-421D-EC14E8C86C77}"/>
              </a:ext>
            </a:extLst>
          </p:cNvPr>
          <p:cNvSpPr txBox="1"/>
          <p:nvPr/>
        </p:nvSpPr>
        <p:spPr>
          <a:xfrm>
            <a:off x="7608168" y="3621537"/>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0" name="文本框 9">
            <a:extLst>
              <a:ext uri="{FF2B5EF4-FFF2-40B4-BE49-F238E27FC236}">
                <a16:creationId xmlns:a16="http://schemas.microsoft.com/office/drawing/2014/main" id="{3222015A-7E06-F5E5-DA1F-10E06C0975E5}"/>
              </a:ext>
            </a:extLst>
          </p:cNvPr>
          <p:cNvSpPr txBox="1"/>
          <p:nvPr/>
        </p:nvSpPr>
        <p:spPr>
          <a:xfrm>
            <a:off x="7608168" y="4129916"/>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1" name="文本框 10">
            <a:extLst>
              <a:ext uri="{FF2B5EF4-FFF2-40B4-BE49-F238E27FC236}">
                <a16:creationId xmlns:a16="http://schemas.microsoft.com/office/drawing/2014/main" id="{EC7F671E-13D3-A914-44EA-CE0A35CDD114}"/>
              </a:ext>
            </a:extLst>
          </p:cNvPr>
          <p:cNvSpPr txBox="1"/>
          <p:nvPr/>
        </p:nvSpPr>
        <p:spPr>
          <a:xfrm>
            <a:off x="8250518" y="3121804"/>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2" name="文本框 11">
            <a:extLst>
              <a:ext uri="{FF2B5EF4-FFF2-40B4-BE49-F238E27FC236}">
                <a16:creationId xmlns:a16="http://schemas.microsoft.com/office/drawing/2014/main" id="{89DE7D8F-6F9B-B8FA-0BA4-77CFF6E461ED}"/>
              </a:ext>
            </a:extLst>
          </p:cNvPr>
          <p:cNvSpPr txBox="1"/>
          <p:nvPr/>
        </p:nvSpPr>
        <p:spPr>
          <a:xfrm>
            <a:off x="8976320" y="3115969"/>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3" name="文本框 12">
            <a:extLst>
              <a:ext uri="{FF2B5EF4-FFF2-40B4-BE49-F238E27FC236}">
                <a16:creationId xmlns:a16="http://schemas.microsoft.com/office/drawing/2014/main" id="{0D3FB2E8-3E21-0A71-7B45-205806A16A57}"/>
              </a:ext>
            </a:extLst>
          </p:cNvPr>
          <p:cNvSpPr txBox="1"/>
          <p:nvPr/>
        </p:nvSpPr>
        <p:spPr>
          <a:xfrm>
            <a:off x="7104112" y="3140968"/>
            <a:ext cx="380232" cy="523220"/>
          </a:xfrm>
          <a:prstGeom prst="rect">
            <a:avLst/>
          </a:prstGeom>
          <a:noFill/>
        </p:spPr>
        <p:txBody>
          <a:bodyPr wrap="none" rtlCol="0">
            <a:spAutoFit/>
          </a:bodyPr>
          <a:lstStyle/>
          <a:p>
            <a:r>
              <a:rPr kumimoji="1" lang="en-US" altLang="zh-CN" sz="2800" dirty="0"/>
              <a:t>B</a:t>
            </a:r>
            <a:endParaRPr kumimoji="1" lang="zh-CN" altLang="en-US" sz="2800" dirty="0"/>
          </a:p>
        </p:txBody>
      </p:sp>
      <p:sp>
        <p:nvSpPr>
          <p:cNvPr id="14" name="文本框 13">
            <a:extLst>
              <a:ext uri="{FF2B5EF4-FFF2-40B4-BE49-F238E27FC236}">
                <a16:creationId xmlns:a16="http://schemas.microsoft.com/office/drawing/2014/main" id="{474A159B-E7A1-BD7E-356C-6E6F066BA020}"/>
              </a:ext>
            </a:extLst>
          </p:cNvPr>
          <p:cNvSpPr txBox="1"/>
          <p:nvPr/>
        </p:nvSpPr>
        <p:spPr>
          <a:xfrm>
            <a:off x="7608168" y="2564904"/>
            <a:ext cx="393056" cy="523220"/>
          </a:xfrm>
          <a:prstGeom prst="rect">
            <a:avLst/>
          </a:prstGeom>
          <a:noFill/>
        </p:spPr>
        <p:txBody>
          <a:bodyPr wrap="none" rtlCol="0">
            <a:spAutoFit/>
          </a:bodyPr>
          <a:lstStyle/>
          <a:p>
            <a:r>
              <a:rPr kumimoji="1" lang="en-US" altLang="zh-CN" sz="2800" dirty="0"/>
              <a:t>A</a:t>
            </a:r>
            <a:endParaRPr kumimoji="1" lang="zh-CN" altLang="en-US" sz="2800" dirty="0"/>
          </a:p>
        </p:txBody>
      </p:sp>
      <p:cxnSp>
        <p:nvCxnSpPr>
          <p:cNvPr id="15" name="直线连接符 14">
            <a:extLst>
              <a:ext uri="{FF2B5EF4-FFF2-40B4-BE49-F238E27FC236}">
                <a16:creationId xmlns:a16="http://schemas.microsoft.com/office/drawing/2014/main" id="{459E89D1-0BCF-B945-B819-CD8CC628E289}"/>
              </a:ext>
            </a:extLst>
          </p:cNvPr>
          <p:cNvCxnSpPr>
            <a:cxnSpLocks/>
          </p:cNvCxnSpPr>
          <p:nvPr/>
        </p:nvCxnSpPr>
        <p:spPr>
          <a:xfrm flipH="1" flipV="1">
            <a:off x="7104112" y="2761084"/>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B07B46A-F08F-CF3C-0646-0BB518A3E2E7}"/>
              </a:ext>
            </a:extLst>
          </p:cNvPr>
          <p:cNvSpPr txBox="1"/>
          <p:nvPr/>
        </p:nvSpPr>
        <p:spPr>
          <a:xfrm>
            <a:off x="8179095" y="412970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0" name="文本框 19">
            <a:extLst>
              <a:ext uri="{FF2B5EF4-FFF2-40B4-BE49-F238E27FC236}">
                <a16:creationId xmlns:a16="http://schemas.microsoft.com/office/drawing/2014/main" id="{4FB98FC0-CA80-F3FE-D362-FBE074623A3C}"/>
              </a:ext>
            </a:extLst>
          </p:cNvPr>
          <p:cNvSpPr txBox="1"/>
          <p:nvPr/>
        </p:nvSpPr>
        <p:spPr>
          <a:xfrm>
            <a:off x="8171679" y="359780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3" name="圆角矩形 22">
            <a:extLst>
              <a:ext uri="{FF2B5EF4-FFF2-40B4-BE49-F238E27FC236}">
                <a16:creationId xmlns:a16="http://schemas.microsoft.com/office/drawing/2014/main" id="{4260D513-BE5B-F17F-FFC7-99A74F5217E3}"/>
              </a:ext>
            </a:extLst>
          </p:cNvPr>
          <p:cNvSpPr/>
          <p:nvPr/>
        </p:nvSpPr>
        <p:spPr>
          <a:xfrm rot="16200000">
            <a:off x="8508368" y="3177072"/>
            <a:ext cx="468000" cy="1332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圆角矩形 21">
            <a:extLst>
              <a:ext uri="{FF2B5EF4-FFF2-40B4-BE49-F238E27FC236}">
                <a16:creationId xmlns:a16="http://schemas.microsoft.com/office/drawing/2014/main" id="{8BAAAAB5-050C-021A-FA60-55EE4C389854}"/>
              </a:ext>
            </a:extLst>
          </p:cNvPr>
          <p:cNvSpPr/>
          <p:nvPr/>
        </p:nvSpPr>
        <p:spPr>
          <a:xfrm>
            <a:off x="8184232" y="3661916"/>
            <a:ext cx="468000" cy="936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97855F59-BDE8-1EDC-DB73-5BB4EE8EF3A4}"/>
              </a:ext>
            </a:extLst>
          </p:cNvPr>
          <p:cNvSpPr txBox="1"/>
          <p:nvPr/>
        </p:nvSpPr>
        <p:spPr>
          <a:xfrm>
            <a:off x="8195277" y="3115969"/>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25" name="圆角矩形 24">
            <a:extLst>
              <a:ext uri="{FF2B5EF4-FFF2-40B4-BE49-F238E27FC236}">
                <a16:creationId xmlns:a16="http://schemas.microsoft.com/office/drawing/2014/main" id="{930DB2D0-8AD3-8314-BB0E-B302C907034B}"/>
              </a:ext>
            </a:extLst>
          </p:cNvPr>
          <p:cNvSpPr/>
          <p:nvPr/>
        </p:nvSpPr>
        <p:spPr>
          <a:xfrm>
            <a:off x="8174343" y="3675008"/>
            <a:ext cx="468000" cy="93600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34408C88-5F07-D995-EA10-D165EAC45A9C}"/>
                  </a:ext>
                </a:extLst>
              </p:cNvPr>
              <p:cNvSpPr txBox="1"/>
              <p:nvPr/>
            </p:nvSpPr>
            <p:spPr>
              <a:xfrm>
                <a:off x="2563795" y="1409693"/>
                <a:ext cx="933269" cy="769441"/>
              </a:xfrm>
              <a:prstGeom prst="rect">
                <a:avLst/>
              </a:prstGeom>
              <a:noFill/>
            </p:spPr>
            <p:txBody>
              <a:bodyPr wrap="none" rtlCol="0">
                <a:spAutoFit/>
              </a:bodyPr>
              <a:lstStyle/>
              <a:p>
                <a14:m>
                  <m:oMath xmlns:m="http://schemas.openxmlformats.org/officeDocument/2006/math">
                    <m:r>
                      <a:rPr kumimoji="1" lang="en-US" altLang="zh-CN" sz="4400" i="1" smtClean="0">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A</a:t>
                </a:r>
                <a:endParaRPr kumimoji="1" lang="zh-CN" altLang="en-US" sz="4400" dirty="0">
                  <a:solidFill>
                    <a:srgbClr val="0070C0"/>
                  </a:solidFill>
                </a:endParaRPr>
              </a:p>
            </p:txBody>
          </p:sp>
        </mc:Choice>
        <mc:Fallback xmlns="">
          <p:sp>
            <p:nvSpPr>
              <p:cNvPr id="26" name="文本框 25">
                <a:extLst>
                  <a:ext uri="{FF2B5EF4-FFF2-40B4-BE49-F238E27FC236}">
                    <a16:creationId xmlns:a16="http://schemas.microsoft.com/office/drawing/2014/main" id="{34408C88-5F07-D995-EA10-D165EAC45A9C}"/>
                  </a:ext>
                </a:extLst>
              </p:cNvPr>
              <p:cNvSpPr txBox="1">
                <a:spLocks noRot="1" noChangeAspect="1" noMove="1" noResize="1" noEditPoints="1" noAdjustHandles="1" noChangeArrowheads="1" noChangeShapeType="1" noTextEdit="1"/>
              </p:cNvSpPr>
              <p:nvPr/>
            </p:nvSpPr>
            <p:spPr>
              <a:xfrm>
                <a:off x="2563795" y="1409693"/>
                <a:ext cx="933269" cy="769441"/>
              </a:xfrm>
              <a:prstGeom prst="rect">
                <a:avLst/>
              </a:prstGeom>
              <a:blipFill>
                <a:blip r:embed="rId2"/>
                <a:stretch>
                  <a:fillRect l="-1351" t="-14516" r="-25676" b="-37097"/>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7518CC1B-696B-2034-FDC0-D2EEE2501B13}"/>
              </a:ext>
            </a:extLst>
          </p:cNvPr>
          <p:cNvSpPr txBox="1"/>
          <p:nvPr/>
        </p:nvSpPr>
        <p:spPr>
          <a:xfrm>
            <a:off x="8921079" y="359189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8" name="文本框 27">
            <a:extLst>
              <a:ext uri="{FF2B5EF4-FFF2-40B4-BE49-F238E27FC236}">
                <a16:creationId xmlns:a16="http://schemas.microsoft.com/office/drawing/2014/main" id="{C02A3CE3-F6E3-F315-90BD-6E6502430E91}"/>
              </a:ext>
            </a:extLst>
          </p:cNvPr>
          <p:cNvSpPr txBox="1"/>
          <p:nvPr/>
        </p:nvSpPr>
        <p:spPr>
          <a:xfrm>
            <a:off x="7549629" y="3622914"/>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29" name="圆角矩形 28">
            <a:extLst>
              <a:ext uri="{FF2B5EF4-FFF2-40B4-BE49-F238E27FC236}">
                <a16:creationId xmlns:a16="http://schemas.microsoft.com/office/drawing/2014/main" id="{B9D05C10-CB68-9D54-7BB8-769D4CE5DF62}"/>
              </a:ext>
            </a:extLst>
          </p:cNvPr>
          <p:cNvSpPr/>
          <p:nvPr/>
        </p:nvSpPr>
        <p:spPr>
          <a:xfrm rot="16200000">
            <a:off x="8508368" y="3177072"/>
            <a:ext cx="468000" cy="1332000"/>
          </a:xfrm>
          <a:prstGeom prst="roundRect">
            <a:avLst/>
          </a:prstGeom>
          <a:noFill/>
          <a:ln w="476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54C664F2-3304-DE65-963D-202CBF90A4D1}"/>
                  </a:ext>
                </a:extLst>
              </p:cNvPr>
              <p:cNvSpPr txBox="1"/>
              <p:nvPr/>
            </p:nvSpPr>
            <p:spPr>
              <a:xfrm>
                <a:off x="4082611" y="1409692"/>
                <a:ext cx="933269" cy="769441"/>
              </a:xfrm>
              <a:prstGeom prst="rect">
                <a:avLst/>
              </a:prstGeom>
              <a:noFill/>
            </p:spPr>
            <p:txBody>
              <a:bodyPr wrap="none" rtlCol="0">
                <a:spAutoFit/>
              </a:bodyPr>
              <a:lstStyle/>
              <a:p>
                <a14:m>
                  <m:oMath xmlns:m="http://schemas.openxmlformats.org/officeDocument/2006/math">
                    <m:r>
                      <a:rPr kumimoji="1" lang="en-US" altLang="zh-CN" sz="4400" i="1" smtClean="0">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B</a:t>
                </a:r>
                <a:endParaRPr kumimoji="1" lang="zh-CN" altLang="en-US" sz="4400" dirty="0">
                  <a:solidFill>
                    <a:srgbClr val="0070C0"/>
                  </a:solidFill>
                </a:endParaRPr>
              </a:p>
            </p:txBody>
          </p:sp>
        </mc:Choice>
        <mc:Fallback xmlns="">
          <p:sp>
            <p:nvSpPr>
              <p:cNvPr id="30" name="文本框 29">
                <a:extLst>
                  <a:ext uri="{FF2B5EF4-FFF2-40B4-BE49-F238E27FC236}">
                    <a16:creationId xmlns:a16="http://schemas.microsoft.com/office/drawing/2014/main" id="{54C664F2-3304-DE65-963D-202CBF90A4D1}"/>
                  </a:ext>
                </a:extLst>
              </p:cNvPr>
              <p:cNvSpPr txBox="1">
                <a:spLocks noRot="1" noChangeAspect="1" noMove="1" noResize="1" noEditPoints="1" noAdjustHandles="1" noChangeArrowheads="1" noChangeShapeType="1" noTextEdit="1"/>
              </p:cNvSpPr>
              <p:nvPr/>
            </p:nvSpPr>
            <p:spPr>
              <a:xfrm>
                <a:off x="4082611" y="1409692"/>
                <a:ext cx="933269" cy="769441"/>
              </a:xfrm>
              <a:prstGeom prst="rect">
                <a:avLst/>
              </a:prstGeom>
              <a:blipFill>
                <a:blip r:embed="rId3"/>
                <a:stretch>
                  <a:fillRect t="-14516" r="-22667" b="-370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63ABC8DF-9B82-C2B4-E003-2444EFD27806}"/>
                  </a:ext>
                </a:extLst>
              </p:cNvPr>
              <p:cNvSpPr txBox="1"/>
              <p:nvPr/>
            </p:nvSpPr>
            <p:spPr>
              <a:xfrm>
                <a:off x="3503960" y="1434551"/>
                <a:ext cx="646331"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31" name="文本框 30">
                <a:extLst>
                  <a:ext uri="{FF2B5EF4-FFF2-40B4-BE49-F238E27FC236}">
                    <a16:creationId xmlns:a16="http://schemas.microsoft.com/office/drawing/2014/main" id="{63ABC8DF-9B82-C2B4-E003-2444EFD27806}"/>
                  </a:ext>
                </a:extLst>
              </p:cNvPr>
              <p:cNvSpPr txBox="1">
                <a:spLocks noRot="1" noChangeAspect="1" noMove="1" noResize="1" noEditPoints="1" noAdjustHandles="1" noChangeArrowheads="1" noChangeShapeType="1" noTextEdit="1"/>
              </p:cNvSpPr>
              <p:nvPr/>
            </p:nvSpPr>
            <p:spPr>
              <a:xfrm>
                <a:off x="3503960" y="1434551"/>
                <a:ext cx="646331" cy="769441"/>
              </a:xfrm>
              <a:prstGeom prst="rect">
                <a:avLst/>
              </a:prstGeom>
              <a:blipFill>
                <a:blip r:embed="rId4"/>
                <a:stretch>
                  <a:fillRect l="-1961"/>
                </a:stretch>
              </a:blipFill>
            </p:spPr>
            <p:txBody>
              <a:bodyPr/>
              <a:lstStyle/>
              <a:p>
                <a:r>
                  <a:rPr lang="zh-CN" altLang="en-US">
                    <a:noFill/>
                  </a:rPr>
                  <a:t> </a:t>
                </a:r>
              </a:p>
            </p:txBody>
          </p:sp>
        </mc:Fallback>
      </mc:AlternateContent>
      <p:sp>
        <p:nvSpPr>
          <p:cNvPr id="2" name="灯片编号占位符 3">
            <a:extLst>
              <a:ext uri="{FF2B5EF4-FFF2-40B4-BE49-F238E27FC236}">
                <a16:creationId xmlns:a16="http://schemas.microsoft.com/office/drawing/2014/main" id="{44ADE4C4-7605-F4E6-45A2-1921C1C3F453}"/>
              </a:ext>
            </a:extLst>
          </p:cNvPr>
          <p:cNvSpPr>
            <a:spLocks noGrp="1"/>
          </p:cNvSpPr>
          <p:nvPr>
            <p:ph type="sldNum" sz="quarter" idx="12"/>
          </p:nvPr>
        </p:nvSpPr>
        <p:spPr>
          <a:xfrm>
            <a:off x="10776520" y="6525344"/>
            <a:ext cx="1309936" cy="268140"/>
          </a:xfrm>
        </p:spPr>
        <p:txBody>
          <a:bodyPr/>
          <a:lstStyle/>
          <a:p>
            <a:fld id="{C22DC6D3-9347-42BE-948A-F7EB414DF657}" type="slidenum">
              <a:rPr lang="en-US" altLang="en-US" smtClean="0"/>
              <a:pPr/>
              <a:t>17</a:t>
            </a:fld>
            <a:endParaRPr lang="en-US" altLang="en-US" dirty="0"/>
          </a:p>
        </p:txBody>
      </p:sp>
    </p:spTree>
    <p:extLst>
      <p:ext uri="{BB962C8B-B14F-4D97-AF65-F5344CB8AC3E}">
        <p14:creationId xmlns:p14="http://schemas.microsoft.com/office/powerpoint/2010/main" val="258443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5"/>
                                        </p:tgtEl>
                                        <p:attrNameLst>
                                          <p:attrName>style.visibility</p:attrName>
                                        </p:attrNameLst>
                                      </p:cBhvr>
                                      <p:to>
                                        <p:strVal val="hidden"/>
                                      </p:to>
                                    </p:set>
                                  </p:childTnLst>
                                </p:cTn>
                              </p:par>
                              <p:par>
                                <p:cTn id="51" presetID="1" presetClass="entr" presetSubtype="0" fill="hold" grpId="2"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1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4"/>
                                        </p:tgtEl>
                                        <p:attrNameLst>
                                          <p:attrName>style.visibility</p:attrName>
                                        </p:attrNameLst>
                                      </p:cBhvr>
                                      <p:to>
                                        <p:strVal val="hidden"/>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xit" presetSubtype="0" fill="hold" grpId="1" nodeType="withEffect">
                                  <p:stCondLst>
                                    <p:cond delay="0"/>
                                  </p:stCondLst>
                                  <p:childTnLst>
                                    <p:set>
                                      <p:cBhvr>
                                        <p:cTn id="64" dur="1" fill="hold">
                                          <p:stCondLst>
                                            <p:cond delay="0"/>
                                          </p:stCondLst>
                                        </p:cTn>
                                        <p:tgtEl>
                                          <p:spTgt spid="23"/>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xit" presetSubtype="0" fill="hold" grpId="2" nodeType="withEffect">
                                  <p:stCondLst>
                                    <p:cond delay="0"/>
                                  </p:stCondLst>
                                  <p:childTnLst>
                                    <p:set>
                                      <p:cBhvr>
                                        <p:cTn id="74" dur="1" fill="hold">
                                          <p:stCondLst>
                                            <p:cond delay="0"/>
                                          </p:stCondLst>
                                        </p:cTn>
                                        <p:tgtEl>
                                          <p:spTgt spid="25"/>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9"/>
                                        </p:tgtEl>
                                        <p:attrNameLst>
                                          <p:attrName>style.visibility</p:attrName>
                                        </p:attrNameLst>
                                      </p:cBhvr>
                                      <p:to>
                                        <p:strVal val="hidden"/>
                                      </p:to>
                                    </p:set>
                                  </p:childTnLst>
                                </p:cTn>
                              </p:par>
                              <p:par>
                                <p:cTn id="77" presetID="1" presetClass="entr" presetSubtype="0" fill="hold" grpId="2" nodeType="withEffect">
                                  <p:stCondLst>
                                    <p:cond delay="0"/>
                                  </p:stCondLst>
                                  <p:childTnLst>
                                    <p:set>
                                      <p:cBhvr>
                                        <p:cTn id="78" dur="1" fill="hold">
                                          <p:stCondLst>
                                            <p:cond delay="0"/>
                                          </p:stCondLst>
                                        </p:cTn>
                                        <p:tgtEl>
                                          <p:spTgt spid="23"/>
                                        </p:tgtEl>
                                        <p:attrNameLst>
                                          <p:attrName>style.visibility</p:attrName>
                                        </p:attrNameLst>
                                      </p:cBhvr>
                                      <p:to>
                                        <p:strVal val="visible"/>
                                      </p:to>
                                    </p:set>
                                  </p:childTnLst>
                                </p:cTn>
                              </p:par>
                              <p:par>
                                <p:cTn id="79" presetID="1" presetClass="entr" presetSubtype="0" fill="hold" grpId="3" nodeType="with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7"/>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0"/>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P spid="11" grpId="0"/>
      <p:bldP spid="12" grpId="0"/>
      <p:bldP spid="13" grpId="0"/>
      <p:bldP spid="14" grpId="0"/>
      <p:bldP spid="19" grpId="0"/>
      <p:bldP spid="19" grpId="1"/>
      <p:bldP spid="20" grpId="0"/>
      <p:bldP spid="20" grpId="1"/>
      <p:bldP spid="23" grpId="0" animBg="1"/>
      <p:bldP spid="23" grpId="1" animBg="1"/>
      <p:bldP spid="23" grpId="2" animBg="1"/>
      <p:bldP spid="22" grpId="0" animBg="1"/>
      <p:bldP spid="22" grpId="1" animBg="1"/>
      <p:bldP spid="22" grpId="2" animBg="1"/>
      <p:bldP spid="22" grpId="3" animBg="1"/>
      <p:bldP spid="24" grpId="0"/>
      <p:bldP spid="24" grpId="1"/>
      <p:bldP spid="25" grpId="0" animBg="1"/>
      <p:bldP spid="25" grpId="1" animBg="1"/>
      <p:bldP spid="25" grpId="2" animBg="1"/>
      <p:bldP spid="26" grpId="0"/>
      <p:bldP spid="27" grpId="0"/>
      <p:bldP spid="27" grpId="1"/>
      <p:bldP spid="28" grpId="0"/>
      <p:bldP spid="28" grpId="1"/>
      <p:bldP spid="29" grpId="0" animBg="1"/>
      <p:bldP spid="29" grpId="1" animBg="1"/>
      <p:bldP spid="30" grpId="0"/>
      <p:bldP spid="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7347A-08F7-9AB2-FEF5-F92613F6FD13}"/>
              </a:ext>
            </a:extLst>
          </p:cNvPr>
          <p:cNvSpPr>
            <a:spLocks noGrp="1"/>
          </p:cNvSpPr>
          <p:nvPr>
            <p:ph type="title"/>
          </p:nvPr>
        </p:nvSpPr>
        <p:spPr>
          <a:xfrm>
            <a:off x="609600" y="2967943"/>
            <a:ext cx="10972800" cy="922114"/>
          </a:xfrm>
        </p:spPr>
        <p:txBody>
          <a:bodyPr/>
          <a:lstStyle/>
          <a:p>
            <a:r>
              <a:rPr kumimoji="1" lang="en-US" altLang="zh-CN" dirty="0"/>
              <a:t>Karnaugh Maps with 3 Variables</a:t>
            </a:r>
            <a:endParaRPr kumimoji="1" lang="zh-CN" altLang="en-US" dirty="0"/>
          </a:p>
        </p:txBody>
      </p:sp>
      <p:sp>
        <p:nvSpPr>
          <p:cNvPr id="4" name="灯片编号占位符 3">
            <a:extLst>
              <a:ext uri="{FF2B5EF4-FFF2-40B4-BE49-F238E27FC236}">
                <a16:creationId xmlns:a16="http://schemas.microsoft.com/office/drawing/2014/main" id="{52AEF475-A648-6A06-EA27-2C34A0BD5E52}"/>
              </a:ext>
            </a:extLst>
          </p:cNvPr>
          <p:cNvSpPr>
            <a:spLocks noGrp="1"/>
          </p:cNvSpPr>
          <p:nvPr>
            <p:ph type="sldNum" sz="quarter" idx="12"/>
          </p:nvPr>
        </p:nvSpPr>
        <p:spPr/>
        <p:txBody>
          <a:bodyPr/>
          <a:lstStyle/>
          <a:p>
            <a:fld id="{C22DC6D3-9347-42BE-948A-F7EB414DF657}" type="slidenum">
              <a:rPr lang="en-US" altLang="en-US" smtClean="0"/>
              <a:pPr/>
              <a:t>18</a:t>
            </a:fld>
            <a:endParaRPr lang="en-US" altLang="en-US" dirty="0"/>
          </a:p>
        </p:txBody>
      </p:sp>
    </p:spTree>
    <p:extLst>
      <p:ext uri="{BB962C8B-B14F-4D97-AF65-F5344CB8AC3E}">
        <p14:creationId xmlns:p14="http://schemas.microsoft.com/office/powerpoint/2010/main" val="2563211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1370CED8-EF5E-F4ED-2F6B-82BCC9398FD4}"/>
              </a:ext>
            </a:extLst>
          </p:cNvPr>
          <p:cNvGraphicFramePr>
            <a:graphicFrameLocks noGrp="1"/>
          </p:cNvGraphicFramePr>
          <p:nvPr>
            <p:extLst/>
          </p:nvPr>
        </p:nvGraphicFramePr>
        <p:xfrm>
          <a:off x="1199456" y="986062"/>
          <a:ext cx="2592288" cy="4885875"/>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286462254"/>
                    </a:ext>
                  </a:extLst>
                </a:gridCol>
                <a:gridCol w="648072">
                  <a:extLst>
                    <a:ext uri="{9D8B030D-6E8A-4147-A177-3AD203B41FA5}">
                      <a16:colId xmlns:a16="http://schemas.microsoft.com/office/drawing/2014/main" val="2636117643"/>
                    </a:ext>
                  </a:extLst>
                </a:gridCol>
                <a:gridCol w="648072">
                  <a:extLst>
                    <a:ext uri="{9D8B030D-6E8A-4147-A177-3AD203B41FA5}">
                      <a16:colId xmlns:a16="http://schemas.microsoft.com/office/drawing/2014/main" val="2669318342"/>
                    </a:ext>
                  </a:extLst>
                </a:gridCol>
                <a:gridCol w="648072">
                  <a:extLst>
                    <a:ext uri="{9D8B030D-6E8A-4147-A177-3AD203B41FA5}">
                      <a16:colId xmlns:a16="http://schemas.microsoft.com/office/drawing/2014/main" val="3357278775"/>
                    </a:ext>
                  </a:extLst>
                </a:gridCol>
              </a:tblGrid>
              <a:tr h="542875">
                <a:tc>
                  <a:txBody>
                    <a:bodyPr/>
                    <a:lstStyle/>
                    <a:p>
                      <a:pPr algn="ctr"/>
                      <a:r>
                        <a:rPr lang="en-US" altLang="zh-CN" sz="2800" b="0" dirty="0">
                          <a:solidFill>
                            <a:schemeClr val="tx1"/>
                          </a:solidFill>
                        </a:rPr>
                        <a:t>A</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chemeClr val="tx1"/>
                          </a:solidFill>
                        </a:rPr>
                        <a:t>B</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chemeClr val="tx1"/>
                          </a:solidFill>
                        </a:rPr>
                        <a:t>C</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chemeClr val="tx1"/>
                          </a:solidFill>
                        </a:rPr>
                        <a:t>F</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063918"/>
                  </a:ext>
                </a:extLst>
              </a:tr>
              <a:tr h="542875">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644934"/>
                  </a:ext>
                </a:extLst>
              </a:tr>
              <a:tr h="542875">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4999464"/>
                  </a:ext>
                </a:extLst>
              </a:tr>
              <a:tr h="542875">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416964"/>
                  </a:ext>
                </a:extLst>
              </a:tr>
              <a:tr h="542875">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8440038"/>
                  </a:ext>
                </a:extLst>
              </a:tr>
              <a:tr h="542875">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120477"/>
                  </a:ext>
                </a:extLst>
              </a:tr>
              <a:tr h="542875">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247240"/>
                  </a:ext>
                </a:extLst>
              </a:tr>
              <a:tr h="542875">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9999694"/>
                  </a:ext>
                </a:extLst>
              </a:tr>
              <a:tr h="542875">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4012512"/>
                  </a:ext>
                </a:extLst>
              </a:tr>
            </a:tbl>
          </a:graphicData>
        </a:graphic>
      </p:graphicFrame>
      <p:graphicFrame>
        <p:nvGraphicFramePr>
          <p:cNvPr id="7" name="表格 7">
            <a:extLst>
              <a:ext uri="{FF2B5EF4-FFF2-40B4-BE49-F238E27FC236}">
                <a16:creationId xmlns:a16="http://schemas.microsoft.com/office/drawing/2014/main" id="{EBE75DFF-B9B8-E6C7-DB16-6B455E604FCE}"/>
              </a:ext>
            </a:extLst>
          </p:cNvPr>
          <p:cNvGraphicFramePr>
            <a:graphicFrameLocks noGrp="1"/>
          </p:cNvGraphicFramePr>
          <p:nvPr>
            <p:extLst/>
          </p:nvPr>
        </p:nvGraphicFramePr>
        <p:xfrm>
          <a:off x="7536160" y="1916832"/>
          <a:ext cx="2376264" cy="3766016"/>
        </p:xfrm>
        <a:graphic>
          <a:graphicData uri="http://schemas.openxmlformats.org/drawingml/2006/table">
            <a:tbl>
              <a:tblPr firstRow="1" bandRow="1">
                <a:tableStyleId>{5C22544A-7EE6-4342-B048-85BDC9FD1C3A}</a:tableStyleId>
              </a:tblPr>
              <a:tblGrid>
                <a:gridCol w="1188132">
                  <a:extLst>
                    <a:ext uri="{9D8B030D-6E8A-4147-A177-3AD203B41FA5}">
                      <a16:colId xmlns:a16="http://schemas.microsoft.com/office/drawing/2014/main" val="978063463"/>
                    </a:ext>
                  </a:extLst>
                </a:gridCol>
                <a:gridCol w="1188132">
                  <a:extLst>
                    <a:ext uri="{9D8B030D-6E8A-4147-A177-3AD203B41FA5}">
                      <a16:colId xmlns:a16="http://schemas.microsoft.com/office/drawing/2014/main" val="2444547315"/>
                    </a:ext>
                  </a:extLst>
                </a:gridCol>
              </a:tblGrid>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00350"/>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1693302"/>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5730147"/>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1620071"/>
                  </a:ext>
                </a:extLst>
              </a:tr>
            </a:tbl>
          </a:graphicData>
        </a:graphic>
      </p:graphicFrame>
      <p:sp>
        <p:nvSpPr>
          <p:cNvPr id="8" name="文本框 7">
            <a:extLst>
              <a:ext uri="{FF2B5EF4-FFF2-40B4-BE49-F238E27FC236}">
                <a16:creationId xmlns:a16="http://schemas.microsoft.com/office/drawing/2014/main" id="{24268F88-8D64-4B88-6E03-42061B22BFD1}"/>
              </a:ext>
            </a:extLst>
          </p:cNvPr>
          <p:cNvSpPr txBox="1"/>
          <p:nvPr/>
        </p:nvSpPr>
        <p:spPr>
          <a:xfrm>
            <a:off x="7951441" y="1370300"/>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9" name="文本框 8">
            <a:extLst>
              <a:ext uri="{FF2B5EF4-FFF2-40B4-BE49-F238E27FC236}">
                <a16:creationId xmlns:a16="http://schemas.microsoft.com/office/drawing/2014/main" id="{520CB764-0774-34E1-80F2-72084FFA66C8}"/>
              </a:ext>
            </a:extLst>
          </p:cNvPr>
          <p:cNvSpPr txBox="1"/>
          <p:nvPr/>
        </p:nvSpPr>
        <p:spPr>
          <a:xfrm>
            <a:off x="9120336" y="1367979"/>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0" name="文本框 9">
            <a:extLst>
              <a:ext uri="{FF2B5EF4-FFF2-40B4-BE49-F238E27FC236}">
                <a16:creationId xmlns:a16="http://schemas.microsoft.com/office/drawing/2014/main" id="{E0812CD8-4852-B67F-3004-FDE657621D70}"/>
              </a:ext>
            </a:extLst>
          </p:cNvPr>
          <p:cNvSpPr txBox="1"/>
          <p:nvPr/>
        </p:nvSpPr>
        <p:spPr>
          <a:xfrm>
            <a:off x="7896200" y="1367979"/>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11" name="文本框 10">
            <a:extLst>
              <a:ext uri="{FF2B5EF4-FFF2-40B4-BE49-F238E27FC236}">
                <a16:creationId xmlns:a16="http://schemas.microsoft.com/office/drawing/2014/main" id="{A0699E6A-2795-E352-7C0E-0F5D3178144F}"/>
              </a:ext>
            </a:extLst>
          </p:cNvPr>
          <p:cNvSpPr txBox="1"/>
          <p:nvPr/>
        </p:nvSpPr>
        <p:spPr>
          <a:xfrm>
            <a:off x="9065095" y="136797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12" name="文本框 11">
            <a:extLst>
              <a:ext uri="{FF2B5EF4-FFF2-40B4-BE49-F238E27FC236}">
                <a16:creationId xmlns:a16="http://schemas.microsoft.com/office/drawing/2014/main" id="{E8102411-70EB-DF11-8F12-461F0E3B679C}"/>
              </a:ext>
            </a:extLst>
          </p:cNvPr>
          <p:cNvSpPr txBox="1"/>
          <p:nvPr/>
        </p:nvSpPr>
        <p:spPr>
          <a:xfrm>
            <a:off x="6456040" y="1465907"/>
            <a:ext cx="570990" cy="523220"/>
          </a:xfrm>
          <a:prstGeom prst="rect">
            <a:avLst/>
          </a:prstGeom>
          <a:noFill/>
        </p:spPr>
        <p:txBody>
          <a:bodyPr wrap="none" rtlCol="0">
            <a:spAutoFit/>
          </a:bodyPr>
          <a:lstStyle/>
          <a:p>
            <a:r>
              <a:rPr kumimoji="1" lang="en-US" altLang="zh-CN" sz="2800" dirty="0"/>
              <a:t>BC</a:t>
            </a:r>
            <a:endParaRPr kumimoji="1" lang="zh-CN" altLang="en-US" sz="2800" dirty="0"/>
          </a:p>
        </p:txBody>
      </p:sp>
      <p:sp>
        <p:nvSpPr>
          <p:cNvPr id="13" name="文本框 12">
            <a:extLst>
              <a:ext uri="{FF2B5EF4-FFF2-40B4-BE49-F238E27FC236}">
                <a16:creationId xmlns:a16="http://schemas.microsoft.com/office/drawing/2014/main" id="{782A2349-9C3B-16A6-0292-DFF36019EBC9}"/>
              </a:ext>
            </a:extLst>
          </p:cNvPr>
          <p:cNvSpPr txBox="1"/>
          <p:nvPr/>
        </p:nvSpPr>
        <p:spPr>
          <a:xfrm>
            <a:off x="7104112" y="889843"/>
            <a:ext cx="393056" cy="523220"/>
          </a:xfrm>
          <a:prstGeom prst="rect">
            <a:avLst/>
          </a:prstGeom>
          <a:noFill/>
        </p:spPr>
        <p:txBody>
          <a:bodyPr wrap="none" rtlCol="0">
            <a:spAutoFit/>
          </a:bodyPr>
          <a:lstStyle/>
          <a:p>
            <a:r>
              <a:rPr kumimoji="1" lang="en-US" altLang="zh-CN" sz="2800" dirty="0"/>
              <a:t>A</a:t>
            </a:r>
            <a:endParaRPr kumimoji="1" lang="zh-CN" altLang="en-US" sz="2800" dirty="0"/>
          </a:p>
        </p:txBody>
      </p:sp>
      <p:cxnSp>
        <p:nvCxnSpPr>
          <p:cNvPr id="14" name="直线连接符 13">
            <a:extLst>
              <a:ext uri="{FF2B5EF4-FFF2-40B4-BE49-F238E27FC236}">
                <a16:creationId xmlns:a16="http://schemas.microsoft.com/office/drawing/2014/main" id="{517E0FF9-94D2-5B79-D923-C0A398F08E2E}"/>
              </a:ext>
            </a:extLst>
          </p:cNvPr>
          <p:cNvCxnSpPr>
            <a:cxnSpLocks/>
          </p:cNvCxnSpPr>
          <p:nvPr/>
        </p:nvCxnSpPr>
        <p:spPr>
          <a:xfrm flipH="1" flipV="1">
            <a:off x="6600056" y="1086023"/>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0FA336E-E8BE-4B59-8581-F6C9EBB5585E}"/>
              </a:ext>
            </a:extLst>
          </p:cNvPr>
          <p:cNvSpPr txBox="1"/>
          <p:nvPr/>
        </p:nvSpPr>
        <p:spPr>
          <a:xfrm>
            <a:off x="7104112" y="889843"/>
            <a:ext cx="402674" cy="523220"/>
          </a:xfrm>
          <a:prstGeom prst="rect">
            <a:avLst/>
          </a:prstGeom>
          <a:noFill/>
        </p:spPr>
        <p:txBody>
          <a:bodyPr wrap="none" rtlCol="0">
            <a:spAutoFit/>
          </a:bodyPr>
          <a:lstStyle/>
          <a:p>
            <a:r>
              <a:rPr kumimoji="1" lang="en-US" altLang="zh-CN" sz="2800" b="1" dirty="0">
                <a:solidFill>
                  <a:srgbClr val="FF0000"/>
                </a:solidFill>
              </a:rPr>
              <a:t>A</a:t>
            </a:r>
            <a:endParaRPr kumimoji="1" lang="zh-CN" altLang="en-US" sz="2800" b="1" dirty="0">
              <a:solidFill>
                <a:srgbClr val="FF0000"/>
              </a:solidFill>
            </a:endParaRPr>
          </a:p>
        </p:txBody>
      </p:sp>
      <p:sp>
        <p:nvSpPr>
          <p:cNvPr id="16" name="文本框 15">
            <a:extLst>
              <a:ext uri="{FF2B5EF4-FFF2-40B4-BE49-F238E27FC236}">
                <a16:creationId xmlns:a16="http://schemas.microsoft.com/office/drawing/2014/main" id="{0FB17423-BC2B-8CAE-2638-FAAEA16FD19F}"/>
              </a:ext>
            </a:extLst>
          </p:cNvPr>
          <p:cNvSpPr txBox="1"/>
          <p:nvPr/>
        </p:nvSpPr>
        <p:spPr>
          <a:xfrm>
            <a:off x="6456040" y="1465907"/>
            <a:ext cx="577402" cy="523220"/>
          </a:xfrm>
          <a:prstGeom prst="rect">
            <a:avLst/>
          </a:prstGeom>
          <a:noFill/>
        </p:spPr>
        <p:txBody>
          <a:bodyPr wrap="none" rtlCol="0">
            <a:spAutoFit/>
          </a:bodyPr>
          <a:lstStyle/>
          <a:p>
            <a:r>
              <a:rPr kumimoji="1" lang="en-US" altLang="zh-CN" sz="2800" b="1" dirty="0">
                <a:solidFill>
                  <a:srgbClr val="FF0000"/>
                </a:solidFill>
              </a:rPr>
              <a:t>BC</a:t>
            </a:r>
            <a:endParaRPr kumimoji="1" lang="zh-CN" altLang="en-US" sz="2800" b="1" dirty="0">
              <a:solidFill>
                <a:srgbClr val="FF0000"/>
              </a:solidFill>
            </a:endParaRPr>
          </a:p>
        </p:txBody>
      </p:sp>
      <p:sp>
        <p:nvSpPr>
          <p:cNvPr id="17" name="文本框 16">
            <a:extLst>
              <a:ext uri="{FF2B5EF4-FFF2-40B4-BE49-F238E27FC236}">
                <a16:creationId xmlns:a16="http://schemas.microsoft.com/office/drawing/2014/main" id="{2670B6F2-4BE3-958A-712C-76BF280B4775}"/>
              </a:ext>
            </a:extLst>
          </p:cNvPr>
          <p:cNvSpPr txBox="1"/>
          <p:nvPr/>
        </p:nvSpPr>
        <p:spPr>
          <a:xfrm>
            <a:off x="6889594" y="2133186"/>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8" name="文本框 17">
            <a:extLst>
              <a:ext uri="{FF2B5EF4-FFF2-40B4-BE49-F238E27FC236}">
                <a16:creationId xmlns:a16="http://schemas.microsoft.com/office/drawing/2014/main" id="{634AC731-CCE3-D849-C811-7BD174CDC8D5}"/>
              </a:ext>
            </a:extLst>
          </p:cNvPr>
          <p:cNvSpPr txBox="1"/>
          <p:nvPr/>
        </p:nvSpPr>
        <p:spPr>
          <a:xfrm>
            <a:off x="6889594" y="3067998"/>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20" name="文本框 19">
            <a:extLst>
              <a:ext uri="{FF2B5EF4-FFF2-40B4-BE49-F238E27FC236}">
                <a16:creationId xmlns:a16="http://schemas.microsoft.com/office/drawing/2014/main" id="{9484D6A6-3429-5237-61DF-DC0FEDF4074D}"/>
              </a:ext>
            </a:extLst>
          </p:cNvPr>
          <p:cNvSpPr txBox="1"/>
          <p:nvPr/>
        </p:nvSpPr>
        <p:spPr>
          <a:xfrm>
            <a:off x="6892283" y="3067998"/>
            <a:ext cx="550151" cy="523220"/>
          </a:xfrm>
          <a:prstGeom prst="rect">
            <a:avLst/>
          </a:prstGeom>
          <a:noFill/>
        </p:spPr>
        <p:txBody>
          <a:bodyPr wrap="none" rtlCol="0">
            <a:spAutoFit/>
          </a:bodyPr>
          <a:lstStyle/>
          <a:p>
            <a:r>
              <a:rPr kumimoji="1" lang="en-US" altLang="zh-CN" sz="2800" dirty="0"/>
              <a:t>0</a:t>
            </a:r>
            <a:r>
              <a:rPr kumimoji="1" lang="en-US" altLang="zh-CN" sz="2800" b="1" dirty="0">
                <a:solidFill>
                  <a:srgbClr val="FF0000"/>
                </a:solidFill>
              </a:rPr>
              <a:t>1</a:t>
            </a:r>
            <a:endParaRPr kumimoji="1" lang="zh-CN" altLang="en-US" sz="2800" b="1" dirty="0">
              <a:solidFill>
                <a:srgbClr val="FF0000"/>
              </a:solidFill>
            </a:endParaRPr>
          </a:p>
        </p:txBody>
      </p:sp>
      <p:sp>
        <p:nvSpPr>
          <p:cNvPr id="21" name="文本框 20">
            <a:extLst>
              <a:ext uri="{FF2B5EF4-FFF2-40B4-BE49-F238E27FC236}">
                <a16:creationId xmlns:a16="http://schemas.microsoft.com/office/drawing/2014/main" id="{A911DDF2-A241-97D7-7DEB-A0E6E2BBFAF1}"/>
              </a:ext>
            </a:extLst>
          </p:cNvPr>
          <p:cNvSpPr txBox="1"/>
          <p:nvPr/>
        </p:nvSpPr>
        <p:spPr>
          <a:xfrm>
            <a:off x="6898506" y="3067998"/>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22" name="文本框 21">
            <a:extLst>
              <a:ext uri="{FF2B5EF4-FFF2-40B4-BE49-F238E27FC236}">
                <a16:creationId xmlns:a16="http://schemas.microsoft.com/office/drawing/2014/main" id="{EC2AAC27-62A8-5180-9C29-83EEAF47E549}"/>
              </a:ext>
            </a:extLst>
          </p:cNvPr>
          <p:cNvSpPr txBox="1"/>
          <p:nvPr/>
        </p:nvSpPr>
        <p:spPr>
          <a:xfrm>
            <a:off x="6889593" y="3987312"/>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23" name="文本框 22">
            <a:extLst>
              <a:ext uri="{FF2B5EF4-FFF2-40B4-BE49-F238E27FC236}">
                <a16:creationId xmlns:a16="http://schemas.microsoft.com/office/drawing/2014/main" id="{1B2EE5BB-AFD1-7B02-BB55-E04FA64D5192}"/>
              </a:ext>
            </a:extLst>
          </p:cNvPr>
          <p:cNvSpPr txBox="1"/>
          <p:nvPr/>
        </p:nvSpPr>
        <p:spPr>
          <a:xfrm>
            <a:off x="6880161" y="3987312"/>
            <a:ext cx="550151" cy="523220"/>
          </a:xfrm>
          <a:prstGeom prst="rect">
            <a:avLst/>
          </a:prstGeom>
          <a:noFill/>
        </p:spPr>
        <p:txBody>
          <a:bodyPr wrap="none" rtlCol="0">
            <a:spAutoFit/>
          </a:bodyPr>
          <a:lstStyle/>
          <a:p>
            <a:r>
              <a:rPr kumimoji="1" lang="en-US" altLang="zh-CN" sz="2800" b="1" dirty="0">
                <a:solidFill>
                  <a:srgbClr val="FF0000"/>
                </a:solidFill>
              </a:rPr>
              <a:t>1</a:t>
            </a:r>
            <a:r>
              <a:rPr kumimoji="1" lang="en-US" altLang="zh-CN" sz="2800" dirty="0"/>
              <a:t>1</a:t>
            </a:r>
            <a:endParaRPr kumimoji="1" lang="zh-CN" altLang="en-US" sz="2800" dirty="0"/>
          </a:p>
        </p:txBody>
      </p:sp>
      <p:sp>
        <p:nvSpPr>
          <p:cNvPr id="24" name="文本框 23">
            <a:extLst>
              <a:ext uri="{FF2B5EF4-FFF2-40B4-BE49-F238E27FC236}">
                <a16:creationId xmlns:a16="http://schemas.microsoft.com/office/drawing/2014/main" id="{5C193B2B-00DB-5AD0-8A0D-0A3B6D7D2D8B}"/>
              </a:ext>
            </a:extLst>
          </p:cNvPr>
          <p:cNvSpPr txBox="1"/>
          <p:nvPr/>
        </p:nvSpPr>
        <p:spPr>
          <a:xfrm>
            <a:off x="6889593" y="4002810"/>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25" name="文本框 24">
            <a:extLst>
              <a:ext uri="{FF2B5EF4-FFF2-40B4-BE49-F238E27FC236}">
                <a16:creationId xmlns:a16="http://schemas.microsoft.com/office/drawing/2014/main" id="{388E9739-80ED-A7DD-CCA9-220E5BC60016}"/>
              </a:ext>
            </a:extLst>
          </p:cNvPr>
          <p:cNvSpPr txBox="1"/>
          <p:nvPr/>
        </p:nvSpPr>
        <p:spPr>
          <a:xfrm>
            <a:off x="6913332" y="4934467"/>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26" name="文本框 25">
            <a:extLst>
              <a:ext uri="{FF2B5EF4-FFF2-40B4-BE49-F238E27FC236}">
                <a16:creationId xmlns:a16="http://schemas.microsoft.com/office/drawing/2014/main" id="{C3AFD435-6EDC-2383-8AFC-7CE59C49857C}"/>
              </a:ext>
            </a:extLst>
          </p:cNvPr>
          <p:cNvSpPr txBox="1"/>
          <p:nvPr/>
        </p:nvSpPr>
        <p:spPr>
          <a:xfrm>
            <a:off x="6907531" y="4934467"/>
            <a:ext cx="550151" cy="523220"/>
          </a:xfrm>
          <a:prstGeom prst="rect">
            <a:avLst/>
          </a:prstGeom>
          <a:noFill/>
        </p:spPr>
        <p:txBody>
          <a:bodyPr wrap="none" rtlCol="0">
            <a:spAutoFit/>
          </a:bodyPr>
          <a:lstStyle/>
          <a:p>
            <a:r>
              <a:rPr kumimoji="1" lang="en-US" altLang="zh-CN" sz="2800" dirty="0"/>
              <a:t>1</a:t>
            </a:r>
            <a:r>
              <a:rPr kumimoji="1" lang="en-US" altLang="zh-CN" sz="2800" b="1" dirty="0">
                <a:solidFill>
                  <a:srgbClr val="FF0000"/>
                </a:solidFill>
              </a:rPr>
              <a:t>0</a:t>
            </a:r>
            <a:endParaRPr kumimoji="1" lang="zh-CN" altLang="en-US" sz="2800" b="1" dirty="0">
              <a:solidFill>
                <a:srgbClr val="FF0000"/>
              </a:solidFill>
            </a:endParaRPr>
          </a:p>
        </p:txBody>
      </p:sp>
      <p:sp>
        <p:nvSpPr>
          <p:cNvPr id="27" name="文本框 26">
            <a:extLst>
              <a:ext uri="{FF2B5EF4-FFF2-40B4-BE49-F238E27FC236}">
                <a16:creationId xmlns:a16="http://schemas.microsoft.com/office/drawing/2014/main" id="{9FC67AE1-235C-FE13-8A8D-3C33E5A9A445}"/>
              </a:ext>
            </a:extLst>
          </p:cNvPr>
          <p:cNvSpPr txBox="1"/>
          <p:nvPr/>
        </p:nvSpPr>
        <p:spPr>
          <a:xfrm>
            <a:off x="6907530" y="4935063"/>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28" name="文本框 27">
            <a:extLst>
              <a:ext uri="{FF2B5EF4-FFF2-40B4-BE49-F238E27FC236}">
                <a16:creationId xmlns:a16="http://schemas.microsoft.com/office/drawing/2014/main" id="{3FC3D63E-4D49-F728-4452-F1252B3639E2}"/>
              </a:ext>
            </a:extLst>
          </p:cNvPr>
          <p:cNvSpPr txBox="1"/>
          <p:nvPr/>
        </p:nvSpPr>
        <p:spPr>
          <a:xfrm>
            <a:off x="1274397" y="1530275"/>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29" name="文本框 28">
            <a:extLst>
              <a:ext uri="{FF2B5EF4-FFF2-40B4-BE49-F238E27FC236}">
                <a16:creationId xmlns:a16="http://schemas.microsoft.com/office/drawing/2014/main" id="{2B3FB9C0-1A85-FF80-BEB5-2A44C8D568E0}"/>
              </a:ext>
            </a:extLst>
          </p:cNvPr>
          <p:cNvSpPr txBox="1"/>
          <p:nvPr/>
        </p:nvSpPr>
        <p:spPr>
          <a:xfrm>
            <a:off x="1925689" y="1530275"/>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30" name="文本框 29">
            <a:extLst>
              <a:ext uri="{FF2B5EF4-FFF2-40B4-BE49-F238E27FC236}">
                <a16:creationId xmlns:a16="http://schemas.microsoft.com/office/drawing/2014/main" id="{2F436C2F-9EEC-EF66-78AD-DEABBD16F4EF}"/>
              </a:ext>
            </a:extLst>
          </p:cNvPr>
          <p:cNvSpPr txBox="1"/>
          <p:nvPr/>
        </p:nvSpPr>
        <p:spPr>
          <a:xfrm>
            <a:off x="2579914" y="1530275"/>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31" name="文本框 30">
            <a:extLst>
              <a:ext uri="{FF2B5EF4-FFF2-40B4-BE49-F238E27FC236}">
                <a16:creationId xmlns:a16="http://schemas.microsoft.com/office/drawing/2014/main" id="{EA4C84E4-EC84-CB6A-C9E9-6621B77A9552}"/>
              </a:ext>
            </a:extLst>
          </p:cNvPr>
          <p:cNvSpPr txBox="1"/>
          <p:nvPr/>
        </p:nvSpPr>
        <p:spPr>
          <a:xfrm>
            <a:off x="3230953" y="1530275"/>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32" name="文本框 31">
            <a:extLst>
              <a:ext uri="{FF2B5EF4-FFF2-40B4-BE49-F238E27FC236}">
                <a16:creationId xmlns:a16="http://schemas.microsoft.com/office/drawing/2014/main" id="{BBAAE6E5-111E-115D-15E7-40D281525D3B}"/>
              </a:ext>
            </a:extLst>
          </p:cNvPr>
          <p:cNvSpPr txBox="1"/>
          <p:nvPr/>
        </p:nvSpPr>
        <p:spPr>
          <a:xfrm>
            <a:off x="7896199" y="2133186"/>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33" name="文本框 32">
            <a:extLst>
              <a:ext uri="{FF2B5EF4-FFF2-40B4-BE49-F238E27FC236}">
                <a16:creationId xmlns:a16="http://schemas.microsoft.com/office/drawing/2014/main" id="{C30A9E13-CCFF-97B8-0178-1853274EEAE9}"/>
              </a:ext>
            </a:extLst>
          </p:cNvPr>
          <p:cNvSpPr txBox="1"/>
          <p:nvPr/>
        </p:nvSpPr>
        <p:spPr>
          <a:xfrm>
            <a:off x="6889593" y="2132590"/>
            <a:ext cx="550151" cy="523220"/>
          </a:xfrm>
          <a:prstGeom prst="rect">
            <a:avLst/>
          </a:prstGeom>
          <a:noFill/>
        </p:spPr>
        <p:txBody>
          <a:bodyPr wrap="none" rtlCol="0">
            <a:spAutoFit/>
          </a:bodyPr>
          <a:lstStyle/>
          <a:p>
            <a:r>
              <a:rPr kumimoji="1" lang="en-US" altLang="zh-CN" sz="2800" b="1" dirty="0">
                <a:solidFill>
                  <a:srgbClr val="FF0000"/>
                </a:solidFill>
              </a:rPr>
              <a:t>00</a:t>
            </a:r>
            <a:endParaRPr kumimoji="1" lang="zh-CN" altLang="en-US" sz="2800" b="1" dirty="0">
              <a:solidFill>
                <a:srgbClr val="FF0000"/>
              </a:solidFill>
            </a:endParaRPr>
          </a:p>
        </p:txBody>
      </p:sp>
      <p:sp>
        <p:nvSpPr>
          <p:cNvPr id="34" name="文本框 33">
            <a:extLst>
              <a:ext uri="{FF2B5EF4-FFF2-40B4-BE49-F238E27FC236}">
                <a16:creationId xmlns:a16="http://schemas.microsoft.com/office/drawing/2014/main" id="{7C57F618-C99F-F160-CEAF-75F110687654}"/>
              </a:ext>
            </a:extLst>
          </p:cNvPr>
          <p:cNvSpPr txBox="1"/>
          <p:nvPr/>
        </p:nvSpPr>
        <p:spPr>
          <a:xfrm>
            <a:off x="1271464" y="2074488"/>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35" name="文本框 34">
            <a:extLst>
              <a:ext uri="{FF2B5EF4-FFF2-40B4-BE49-F238E27FC236}">
                <a16:creationId xmlns:a16="http://schemas.microsoft.com/office/drawing/2014/main" id="{996D1541-869F-903E-7D21-0B0D11C19A78}"/>
              </a:ext>
            </a:extLst>
          </p:cNvPr>
          <p:cNvSpPr txBox="1"/>
          <p:nvPr/>
        </p:nvSpPr>
        <p:spPr>
          <a:xfrm>
            <a:off x="1922756" y="2074488"/>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36" name="文本框 35">
            <a:extLst>
              <a:ext uri="{FF2B5EF4-FFF2-40B4-BE49-F238E27FC236}">
                <a16:creationId xmlns:a16="http://schemas.microsoft.com/office/drawing/2014/main" id="{79A49543-F8F4-0007-D53D-3E4B8EEA19A8}"/>
              </a:ext>
            </a:extLst>
          </p:cNvPr>
          <p:cNvSpPr txBox="1"/>
          <p:nvPr/>
        </p:nvSpPr>
        <p:spPr>
          <a:xfrm>
            <a:off x="2576981" y="2074488"/>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7" name="文本框 36">
            <a:extLst>
              <a:ext uri="{FF2B5EF4-FFF2-40B4-BE49-F238E27FC236}">
                <a16:creationId xmlns:a16="http://schemas.microsoft.com/office/drawing/2014/main" id="{83AEAF36-B474-6A29-9D84-278AD7A958F1}"/>
              </a:ext>
            </a:extLst>
          </p:cNvPr>
          <p:cNvSpPr txBox="1"/>
          <p:nvPr/>
        </p:nvSpPr>
        <p:spPr>
          <a:xfrm>
            <a:off x="3228020" y="2074488"/>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38" name="文本框 37">
            <a:extLst>
              <a:ext uri="{FF2B5EF4-FFF2-40B4-BE49-F238E27FC236}">
                <a16:creationId xmlns:a16="http://schemas.microsoft.com/office/drawing/2014/main" id="{E38EAD35-C380-1C7E-133B-2F0B48AFB05B}"/>
              </a:ext>
            </a:extLst>
          </p:cNvPr>
          <p:cNvSpPr txBox="1"/>
          <p:nvPr/>
        </p:nvSpPr>
        <p:spPr>
          <a:xfrm>
            <a:off x="7896197" y="2134997"/>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39" name="文本框 38">
            <a:extLst>
              <a:ext uri="{FF2B5EF4-FFF2-40B4-BE49-F238E27FC236}">
                <a16:creationId xmlns:a16="http://schemas.microsoft.com/office/drawing/2014/main" id="{C6F6DA49-F889-3A9B-3921-B7AB21D1C38B}"/>
              </a:ext>
            </a:extLst>
          </p:cNvPr>
          <p:cNvSpPr txBox="1"/>
          <p:nvPr/>
        </p:nvSpPr>
        <p:spPr>
          <a:xfrm>
            <a:off x="7896199" y="3067998"/>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40" name="文本框 39">
            <a:extLst>
              <a:ext uri="{FF2B5EF4-FFF2-40B4-BE49-F238E27FC236}">
                <a16:creationId xmlns:a16="http://schemas.microsoft.com/office/drawing/2014/main" id="{A9F23811-8543-605E-A3BA-E1A5753B4FBB}"/>
              </a:ext>
            </a:extLst>
          </p:cNvPr>
          <p:cNvSpPr txBox="1"/>
          <p:nvPr/>
        </p:nvSpPr>
        <p:spPr>
          <a:xfrm>
            <a:off x="6894198" y="3066420"/>
            <a:ext cx="550151" cy="523220"/>
          </a:xfrm>
          <a:prstGeom prst="rect">
            <a:avLst/>
          </a:prstGeom>
          <a:noFill/>
        </p:spPr>
        <p:txBody>
          <a:bodyPr wrap="none" rtlCol="0">
            <a:spAutoFit/>
          </a:bodyPr>
          <a:lstStyle/>
          <a:p>
            <a:r>
              <a:rPr kumimoji="1" lang="en-US" altLang="zh-CN" sz="2800" b="1" dirty="0">
                <a:solidFill>
                  <a:srgbClr val="FF0000"/>
                </a:solidFill>
              </a:rPr>
              <a:t>01</a:t>
            </a:r>
            <a:endParaRPr kumimoji="1" lang="zh-CN" altLang="en-US" sz="2800" b="1" dirty="0">
              <a:solidFill>
                <a:srgbClr val="FF0000"/>
              </a:solidFill>
            </a:endParaRPr>
          </a:p>
        </p:txBody>
      </p:sp>
      <p:sp>
        <p:nvSpPr>
          <p:cNvPr id="41" name="文本框 40">
            <a:extLst>
              <a:ext uri="{FF2B5EF4-FFF2-40B4-BE49-F238E27FC236}">
                <a16:creationId xmlns:a16="http://schemas.microsoft.com/office/drawing/2014/main" id="{C933EDF8-D8CA-C452-9A1B-B4F95444D255}"/>
              </a:ext>
            </a:extLst>
          </p:cNvPr>
          <p:cNvSpPr txBox="1"/>
          <p:nvPr/>
        </p:nvSpPr>
        <p:spPr>
          <a:xfrm>
            <a:off x="7891482" y="3067212"/>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42" name="文本框 41">
            <a:extLst>
              <a:ext uri="{FF2B5EF4-FFF2-40B4-BE49-F238E27FC236}">
                <a16:creationId xmlns:a16="http://schemas.microsoft.com/office/drawing/2014/main" id="{843316D4-338C-30F0-9AED-4A93C0CE4555}"/>
              </a:ext>
            </a:extLst>
          </p:cNvPr>
          <p:cNvSpPr txBox="1"/>
          <p:nvPr/>
        </p:nvSpPr>
        <p:spPr>
          <a:xfrm>
            <a:off x="2582769" y="2618701"/>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43" name="文本框 42">
            <a:extLst>
              <a:ext uri="{FF2B5EF4-FFF2-40B4-BE49-F238E27FC236}">
                <a16:creationId xmlns:a16="http://schemas.microsoft.com/office/drawing/2014/main" id="{D43D7CE6-0EF6-6360-27C3-8F5C94140518}"/>
              </a:ext>
            </a:extLst>
          </p:cNvPr>
          <p:cNvSpPr txBox="1"/>
          <p:nvPr/>
        </p:nvSpPr>
        <p:spPr>
          <a:xfrm>
            <a:off x="1284327" y="2615379"/>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44" name="文本框 43">
            <a:extLst>
              <a:ext uri="{FF2B5EF4-FFF2-40B4-BE49-F238E27FC236}">
                <a16:creationId xmlns:a16="http://schemas.microsoft.com/office/drawing/2014/main" id="{81D8B807-66C3-3B94-B014-87DE270DD51E}"/>
              </a:ext>
            </a:extLst>
          </p:cNvPr>
          <p:cNvSpPr txBox="1"/>
          <p:nvPr/>
        </p:nvSpPr>
        <p:spPr>
          <a:xfrm>
            <a:off x="1924860" y="261870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5" name="文本框 44">
            <a:extLst>
              <a:ext uri="{FF2B5EF4-FFF2-40B4-BE49-F238E27FC236}">
                <a16:creationId xmlns:a16="http://schemas.microsoft.com/office/drawing/2014/main" id="{1918DA61-3D76-F929-95B2-38C7C05B9D44}"/>
              </a:ext>
            </a:extLst>
          </p:cNvPr>
          <p:cNvSpPr txBox="1"/>
          <p:nvPr/>
        </p:nvSpPr>
        <p:spPr>
          <a:xfrm>
            <a:off x="3228019" y="261537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6" name="文本框 45">
            <a:extLst>
              <a:ext uri="{FF2B5EF4-FFF2-40B4-BE49-F238E27FC236}">
                <a16:creationId xmlns:a16="http://schemas.microsoft.com/office/drawing/2014/main" id="{F00D9923-1CFA-77B0-8603-E8FEE1A486EF}"/>
              </a:ext>
            </a:extLst>
          </p:cNvPr>
          <p:cNvSpPr txBox="1"/>
          <p:nvPr/>
        </p:nvSpPr>
        <p:spPr>
          <a:xfrm>
            <a:off x="7896198" y="4934467"/>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7" name="文本框 46">
            <a:extLst>
              <a:ext uri="{FF2B5EF4-FFF2-40B4-BE49-F238E27FC236}">
                <a16:creationId xmlns:a16="http://schemas.microsoft.com/office/drawing/2014/main" id="{AC28A2E5-4945-282B-C587-5D665A2AEE1C}"/>
              </a:ext>
            </a:extLst>
          </p:cNvPr>
          <p:cNvSpPr txBox="1"/>
          <p:nvPr/>
        </p:nvSpPr>
        <p:spPr>
          <a:xfrm>
            <a:off x="6914001" y="4936440"/>
            <a:ext cx="550151" cy="523220"/>
          </a:xfrm>
          <a:prstGeom prst="rect">
            <a:avLst/>
          </a:prstGeom>
          <a:noFill/>
        </p:spPr>
        <p:txBody>
          <a:bodyPr wrap="none" rtlCol="0">
            <a:spAutoFit/>
          </a:bodyPr>
          <a:lstStyle/>
          <a:p>
            <a:r>
              <a:rPr kumimoji="1" lang="en-US" altLang="zh-CN" sz="2800" b="1" dirty="0">
                <a:solidFill>
                  <a:srgbClr val="FF0000"/>
                </a:solidFill>
              </a:rPr>
              <a:t>10</a:t>
            </a:r>
            <a:endParaRPr kumimoji="1" lang="zh-CN" altLang="en-US" sz="2800" b="1" dirty="0">
              <a:solidFill>
                <a:srgbClr val="FF0000"/>
              </a:solidFill>
            </a:endParaRPr>
          </a:p>
        </p:txBody>
      </p:sp>
      <p:sp>
        <p:nvSpPr>
          <p:cNvPr id="48" name="文本框 47">
            <a:extLst>
              <a:ext uri="{FF2B5EF4-FFF2-40B4-BE49-F238E27FC236}">
                <a16:creationId xmlns:a16="http://schemas.microsoft.com/office/drawing/2014/main" id="{FA4E4004-92C8-DDD3-46C8-21AA0A67DD57}"/>
              </a:ext>
            </a:extLst>
          </p:cNvPr>
          <p:cNvSpPr txBox="1"/>
          <p:nvPr/>
        </p:nvSpPr>
        <p:spPr>
          <a:xfrm>
            <a:off x="7895269" y="4931817"/>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49" name="文本框 48">
            <a:extLst>
              <a:ext uri="{FF2B5EF4-FFF2-40B4-BE49-F238E27FC236}">
                <a16:creationId xmlns:a16="http://schemas.microsoft.com/office/drawing/2014/main" id="{4E3AB58E-5E8B-E7E9-7232-85D30A809381}"/>
              </a:ext>
            </a:extLst>
          </p:cNvPr>
          <p:cNvSpPr txBox="1"/>
          <p:nvPr/>
        </p:nvSpPr>
        <p:spPr>
          <a:xfrm>
            <a:off x="7896197" y="3987312"/>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50" name="文本框 49">
            <a:extLst>
              <a:ext uri="{FF2B5EF4-FFF2-40B4-BE49-F238E27FC236}">
                <a16:creationId xmlns:a16="http://schemas.microsoft.com/office/drawing/2014/main" id="{1017B324-1A0C-A313-109C-E0D143654F26}"/>
              </a:ext>
            </a:extLst>
          </p:cNvPr>
          <p:cNvSpPr txBox="1"/>
          <p:nvPr/>
        </p:nvSpPr>
        <p:spPr>
          <a:xfrm>
            <a:off x="6887179" y="3995061"/>
            <a:ext cx="550151" cy="523220"/>
          </a:xfrm>
          <a:prstGeom prst="rect">
            <a:avLst/>
          </a:prstGeom>
          <a:noFill/>
        </p:spPr>
        <p:txBody>
          <a:bodyPr wrap="none" rtlCol="0">
            <a:spAutoFit/>
          </a:bodyPr>
          <a:lstStyle/>
          <a:p>
            <a:r>
              <a:rPr kumimoji="1" lang="en-US" altLang="zh-CN" sz="2800" b="1" dirty="0">
                <a:solidFill>
                  <a:srgbClr val="FF0000"/>
                </a:solidFill>
              </a:rPr>
              <a:t>11</a:t>
            </a:r>
            <a:endParaRPr kumimoji="1" lang="zh-CN" altLang="en-US" sz="2800" b="1" dirty="0">
              <a:solidFill>
                <a:srgbClr val="FF0000"/>
              </a:solidFill>
            </a:endParaRPr>
          </a:p>
        </p:txBody>
      </p:sp>
      <p:sp>
        <p:nvSpPr>
          <p:cNvPr id="51" name="文本框 50">
            <a:extLst>
              <a:ext uri="{FF2B5EF4-FFF2-40B4-BE49-F238E27FC236}">
                <a16:creationId xmlns:a16="http://schemas.microsoft.com/office/drawing/2014/main" id="{F111ED16-8D72-76D6-5CE3-6631CB0ED60C}"/>
              </a:ext>
            </a:extLst>
          </p:cNvPr>
          <p:cNvSpPr txBox="1"/>
          <p:nvPr/>
        </p:nvSpPr>
        <p:spPr>
          <a:xfrm>
            <a:off x="3228018" y="315627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52" name="文本框 51">
            <a:extLst>
              <a:ext uri="{FF2B5EF4-FFF2-40B4-BE49-F238E27FC236}">
                <a16:creationId xmlns:a16="http://schemas.microsoft.com/office/drawing/2014/main" id="{B4B4DE75-6D8F-0C3A-F380-43043455BFDD}"/>
              </a:ext>
            </a:extLst>
          </p:cNvPr>
          <p:cNvSpPr txBox="1"/>
          <p:nvPr/>
        </p:nvSpPr>
        <p:spPr>
          <a:xfrm>
            <a:off x="2576980" y="3162914"/>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54" name="文本框 53">
            <a:extLst>
              <a:ext uri="{FF2B5EF4-FFF2-40B4-BE49-F238E27FC236}">
                <a16:creationId xmlns:a16="http://schemas.microsoft.com/office/drawing/2014/main" id="{F7998921-2000-3482-A0D2-A9C30CCF2D15}"/>
              </a:ext>
            </a:extLst>
          </p:cNvPr>
          <p:cNvSpPr txBox="1"/>
          <p:nvPr/>
        </p:nvSpPr>
        <p:spPr>
          <a:xfrm>
            <a:off x="1925688" y="315627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55" name="文本框 54">
            <a:extLst>
              <a:ext uri="{FF2B5EF4-FFF2-40B4-BE49-F238E27FC236}">
                <a16:creationId xmlns:a16="http://schemas.microsoft.com/office/drawing/2014/main" id="{58B643A2-B721-D9A1-17E0-D97988165C5B}"/>
              </a:ext>
            </a:extLst>
          </p:cNvPr>
          <p:cNvSpPr txBox="1"/>
          <p:nvPr/>
        </p:nvSpPr>
        <p:spPr>
          <a:xfrm>
            <a:off x="1280537" y="3156270"/>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56" name="文本框 55">
            <a:extLst>
              <a:ext uri="{FF2B5EF4-FFF2-40B4-BE49-F238E27FC236}">
                <a16:creationId xmlns:a16="http://schemas.microsoft.com/office/drawing/2014/main" id="{1AF18762-CCE2-0C40-86D4-C8A040D3588C}"/>
              </a:ext>
            </a:extLst>
          </p:cNvPr>
          <p:cNvSpPr txBox="1"/>
          <p:nvPr/>
        </p:nvSpPr>
        <p:spPr>
          <a:xfrm>
            <a:off x="7891481" y="3995470"/>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57" name="文本框 56">
            <a:extLst>
              <a:ext uri="{FF2B5EF4-FFF2-40B4-BE49-F238E27FC236}">
                <a16:creationId xmlns:a16="http://schemas.microsoft.com/office/drawing/2014/main" id="{B90F7282-6813-A4D6-1CE5-7A654FB0825A}"/>
              </a:ext>
            </a:extLst>
          </p:cNvPr>
          <p:cNvSpPr txBox="1"/>
          <p:nvPr/>
        </p:nvSpPr>
        <p:spPr>
          <a:xfrm>
            <a:off x="3228018" y="3703805"/>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58" name="文本框 57">
            <a:extLst>
              <a:ext uri="{FF2B5EF4-FFF2-40B4-BE49-F238E27FC236}">
                <a16:creationId xmlns:a16="http://schemas.microsoft.com/office/drawing/2014/main" id="{A0C6F6BC-FB1D-38B5-015F-85165C998C3F}"/>
              </a:ext>
            </a:extLst>
          </p:cNvPr>
          <p:cNvSpPr txBox="1"/>
          <p:nvPr/>
        </p:nvSpPr>
        <p:spPr>
          <a:xfrm>
            <a:off x="1280537" y="3703805"/>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59" name="文本框 58">
            <a:extLst>
              <a:ext uri="{FF2B5EF4-FFF2-40B4-BE49-F238E27FC236}">
                <a16:creationId xmlns:a16="http://schemas.microsoft.com/office/drawing/2014/main" id="{BCF2F728-3BCF-D221-BD8E-5C3FB9BB4990}"/>
              </a:ext>
            </a:extLst>
          </p:cNvPr>
          <p:cNvSpPr txBox="1"/>
          <p:nvPr/>
        </p:nvSpPr>
        <p:spPr>
          <a:xfrm>
            <a:off x="2582200" y="3696351"/>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60" name="文本框 59">
            <a:extLst>
              <a:ext uri="{FF2B5EF4-FFF2-40B4-BE49-F238E27FC236}">
                <a16:creationId xmlns:a16="http://schemas.microsoft.com/office/drawing/2014/main" id="{4C32B384-1B85-8018-DCF3-1A31C2F05D12}"/>
              </a:ext>
            </a:extLst>
          </p:cNvPr>
          <p:cNvSpPr txBox="1"/>
          <p:nvPr/>
        </p:nvSpPr>
        <p:spPr>
          <a:xfrm>
            <a:off x="1935273" y="3693839"/>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61" name="文本框 60">
            <a:extLst>
              <a:ext uri="{FF2B5EF4-FFF2-40B4-BE49-F238E27FC236}">
                <a16:creationId xmlns:a16="http://schemas.microsoft.com/office/drawing/2014/main" id="{236F3E23-94EA-FA78-AFF6-D2E7599815C1}"/>
              </a:ext>
            </a:extLst>
          </p:cNvPr>
          <p:cNvSpPr txBox="1"/>
          <p:nvPr/>
        </p:nvSpPr>
        <p:spPr>
          <a:xfrm>
            <a:off x="9063672" y="213390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2" name="文本框 61">
            <a:extLst>
              <a:ext uri="{FF2B5EF4-FFF2-40B4-BE49-F238E27FC236}">
                <a16:creationId xmlns:a16="http://schemas.microsoft.com/office/drawing/2014/main" id="{36073F5B-A94B-282E-9C31-357224DAB820}"/>
              </a:ext>
            </a:extLst>
          </p:cNvPr>
          <p:cNvSpPr txBox="1"/>
          <p:nvPr/>
        </p:nvSpPr>
        <p:spPr>
          <a:xfrm>
            <a:off x="1280537" y="4250014"/>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3" name="文本框 62">
            <a:extLst>
              <a:ext uri="{FF2B5EF4-FFF2-40B4-BE49-F238E27FC236}">
                <a16:creationId xmlns:a16="http://schemas.microsoft.com/office/drawing/2014/main" id="{2C51A63B-0A54-99BA-F202-9EB6577221CD}"/>
              </a:ext>
            </a:extLst>
          </p:cNvPr>
          <p:cNvSpPr txBox="1"/>
          <p:nvPr/>
        </p:nvSpPr>
        <p:spPr>
          <a:xfrm>
            <a:off x="1935273" y="4240048"/>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64" name="文本框 63">
            <a:extLst>
              <a:ext uri="{FF2B5EF4-FFF2-40B4-BE49-F238E27FC236}">
                <a16:creationId xmlns:a16="http://schemas.microsoft.com/office/drawing/2014/main" id="{9AAE0340-95A9-AA80-9121-B1EB04D2E5E2}"/>
              </a:ext>
            </a:extLst>
          </p:cNvPr>
          <p:cNvSpPr txBox="1"/>
          <p:nvPr/>
        </p:nvSpPr>
        <p:spPr>
          <a:xfrm>
            <a:off x="3230026" y="4238052"/>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5" name="文本框 64">
            <a:extLst>
              <a:ext uri="{FF2B5EF4-FFF2-40B4-BE49-F238E27FC236}">
                <a16:creationId xmlns:a16="http://schemas.microsoft.com/office/drawing/2014/main" id="{449BC6C1-AF80-5383-4340-DE2077BC2456}"/>
              </a:ext>
            </a:extLst>
          </p:cNvPr>
          <p:cNvSpPr txBox="1"/>
          <p:nvPr/>
        </p:nvSpPr>
        <p:spPr>
          <a:xfrm>
            <a:off x="2582200" y="4248922"/>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6" name="文本框 65">
            <a:extLst>
              <a:ext uri="{FF2B5EF4-FFF2-40B4-BE49-F238E27FC236}">
                <a16:creationId xmlns:a16="http://schemas.microsoft.com/office/drawing/2014/main" id="{52AFC95E-B2BF-5ABB-71E3-A8558A767645}"/>
              </a:ext>
            </a:extLst>
          </p:cNvPr>
          <p:cNvSpPr txBox="1"/>
          <p:nvPr/>
        </p:nvSpPr>
        <p:spPr>
          <a:xfrm>
            <a:off x="1278529" y="5330735"/>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7" name="文本框 66">
            <a:extLst>
              <a:ext uri="{FF2B5EF4-FFF2-40B4-BE49-F238E27FC236}">
                <a16:creationId xmlns:a16="http://schemas.microsoft.com/office/drawing/2014/main" id="{A1ED635D-F290-2B07-E923-52A6FC68AF7F}"/>
              </a:ext>
            </a:extLst>
          </p:cNvPr>
          <p:cNvSpPr txBox="1"/>
          <p:nvPr/>
        </p:nvSpPr>
        <p:spPr>
          <a:xfrm>
            <a:off x="3236376" y="532632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8" name="文本框 67">
            <a:extLst>
              <a:ext uri="{FF2B5EF4-FFF2-40B4-BE49-F238E27FC236}">
                <a16:creationId xmlns:a16="http://schemas.microsoft.com/office/drawing/2014/main" id="{ED49B6D6-32B1-BE7D-25C8-EAD5B3DDC0E1}"/>
              </a:ext>
            </a:extLst>
          </p:cNvPr>
          <p:cNvSpPr txBox="1"/>
          <p:nvPr/>
        </p:nvSpPr>
        <p:spPr>
          <a:xfrm>
            <a:off x="2580192" y="532964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9" name="文本框 68">
            <a:extLst>
              <a:ext uri="{FF2B5EF4-FFF2-40B4-BE49-F238E27FC236}">
                <a16:creationId xmlns:a16="http://schemas.microsoft.com/office/drawing/2014/main" id="{24F539E7-C66F-1E92-499B-88200B98F4E7}"/>
              </a:ext>
            </a:extLst>
          </p:cNvPr>
          <p:cNvSpPr txBox="1"/>
          <p:nvPr/>
        </p:nvSpPr>
        <p:spPr>
          <a:xfrm>
            <a:off x="1935272" y="532964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70" name="文本框 69">
            <a:extLst>
              <a:ext uri="{FF2B5EF4-FFF2-40B4-BE49-F238E27FC236}">
                <a16:creationId xmlns:a16="http://schemas.microsoft.com/office/drawing/2014/main" id="{CCD6DADC-E222-4DF4-C0EE-FE77CAFD8E03}"/>
              </a:ext>
            </a:extLst>
          </p:cNvPr>
          <p:cNvSpPr txBox="1"/>
          <p:nvPr/>
        </p:nvSpPr>
        <p:spPr>
          <a:xfrm>
            <a:off x="1278529" y="478844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71" name="文本框 70">
            <a:extLst>
              <a:ext uri="{FF2B5EF4-FFF2-40B4-BE49-F238E27FC236}">
                <a16:creationId xmlns:a16="http://schemas.microsoft.com/office/drawing/2014/main" id="{9A582D25-8411-BAF4-F6F5-BF75C0268DE7}"/>
              </a:ext>
            </a:extLst>
          </p:cNvPr>
          <p:cNvSpPr txBox="1"/>
          <p:nvPr/>
        </p:nvSpPr>
        <p:spPr>
          <a:xfrm>
            <a:off x="3236377" y="478543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72" name="文本框 71">
            <a:extLst>
              <a:ext uri="{FF2B5EF4-FFF2-40B4-BE49-F238E27FC236}">
                <a16:creationId xmlns:a16="http://schemas.microsoft.com/office/drawing/2014/main" id="{2908747E-4A2C-2A76-4C3D-42629388061A}"/>
              </a:ext>
            </a:extLst>
          </p:cNvPr>
          <p:cNvSpPr txBox="1"/>
          <p:nvPr/>
        </p:nvSpPr>
        <p:spPr>
          <a:xfrm>
            <a:off x="1935272" y="478734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73" name="文本框 72">
            <a:extLst>
              <a:ext uri="{FF2B5EF4-FFF2-40B4-BE49-F238E27FC236}">
                <a16:creationId xmlns:a16="http://schemas.microsoft.com/office/drawing/2014/main" id="{E63407ED-E22C-6F32-E4C4-D59AF56175BB}"/>
              </a:ext>
            </a:extLst>
          </p:cNvPr>
          <p:cNvSpPr txBox="1"/>
          <p:nvPr/>
        </p:nvSpPr>
        <p:spPr>
          <a:xfrm>
            <a:off x="2583793" y="4785430"/>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74" name="文本框 73">
            <a:extLst>
              <a:ext uri="{FF2B5EF4-FFF2-40B4-BE49-F238E27FC236}">
                <a16:creationId xmlns:a16="http://schemas.microsoft.com/office/drawing/2014/main" id="{1E013A2B-2C73-D960-F63F-C40834A42B38}"/>
              </a:ext>
            </a:extLst>
          </p:cNvPr>
          <p:cNvSpPr txBox="1"/>
          <p:nvPr/>
        </p:nvSpPr>
        <p:spPr>
          <a:xfrm>
            <a:off x="9063672" y="2132590"/>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75" name="文本框 74">
            <a:extLst>
              <a:ext uri="{FF2B5EF4-FFF2-40B4-BE49-F238E27FC236}">
                <a16:creationId xmlns:a16="http://schemas.microsoft.com/office/drawing/2014/main" id="{C5CF2481-CA4E-C171-EFD1-DB0BCAC78D4C}"/>
              </a:ext>
            </a:extLst>
          </p:cNvPr>
          <p:cNvSpPr txBox="1"/>
          <p:nvPr/>
        </p:nvSpPr>
        <p:spPr>
          <a:xfrm>
            <a:off x="9045724" y="305479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76" name="文本框 75">
            <a:extLst>
              <a:ext uri="{FF2B5EF4-FFF2-40B4-BE49-F238E27FC236}">
                <a16:creationId xmlns:a16="http://schemas.microsoft.com/office/drawing/2014/main" id="{3C57F463-3E00-E0F2-8A14-310C106F7068}"/>
              </a:ext>
            </a:extLst>
          </p:cNvPr>
          <p:cNvSpPr txBox="1"/>
          <p:nvPr/>
        </p:nvSpPr>
        <p:spPr>
          <a:xfrm>
            <a:off x="9050441" y="3054793"/>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77" name="文本框 76">
            <a:extLst>
              <a:ext uri="{FF2B5EF4-FFF2-40B4-BE49-F238E27FC236}">
                <a16:creationId xmlns:a16="http://schemas.microsoft.com/office/drawing/2014/main" id="{BD42881D-4D9A-FD1C-61D8-121767D8C9D6}"/>
              </a:ext>
            </a:extLst>
          </p:cNvPr>
          <p:cNvSpPr txBox="1"/>
          <p:nvPr/>
        </p:nvSpPr>
        <p:spPr>
          <a:xfrm>
            <a:off x="9044149" y="3999215"/>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78" name="文本框 77">
            <a:extLst>
              <a:ext uri="{FF2B5EF4-FFF2-40B4-BE49-F238E27FC236}">
                <a16:creationId xmlns:a16="http://schemas.microsoft.com/office/drawing/2014/main" id="{AF88D457-9724-E874-88EB-DF2E71052E26}"/>
              </a:ext>
            </a:extLst>
          </p:cNvPr>
          <p:cNvSpPr txBox="1"/>
          <p:nvPr/>
        </p:nvSpPr>
        <p:spPr>
          <a:xfrm>
            <a:off x="9044148" y="3994670"/>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79" name="文本框 78">
            <a:extLst>
              <a:ext uri="{FF2B5EF4-FFF2-40B4-BE49-F238E27FC236}">
                <a16:creationId xmlns:a16="http://schemas.microsoft.com/office/drawing/2014/main" id="{86348C78-0620-5048-EAB0-0EA49D98EE41}"/>
              </a:ext>
            </a:extLst>
          </p:cNvPr>
          <p:cNvSpPr txBox="1"/>
          <p:nvPr/>
        </p:nvSpPr>
        <p:spPr>
          <a:xfrm>
            <a:off x="9044149" y="4943637"/>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80" name="文本框 79">
            <a:extLst>
              <a:ext uri="{FF2B5EF4-FFF2-40B4-BE49-F238E27FC236}">
                <a16:creationId xmlns:a16="http://schemas.microsoft.com/office/drawing/2014/main" id="{E73902AF-41A3-026F-80D9-42ED19A97740}"/>
              </a:ext>
            </a:extLst>
          </p:cNvPr>
          <p:cNvSpPr txBox="1"/>
          <p:nvPr/>
        </p:nvSpPr>
        <p:spPr>
          <a:xfrm>
            <a:off x="9044149" y="4939092"/>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2" name="灯片编号占位符 3">
            <a:extLst>
              <a:ext uri="{FF2B5EF4-FFF2-40B4-BE49-F238E27FC236}">
                <a16:creationId xmlns:a16="http://schemas.microsoft.com/office/drawing/2014/main" id="{8583E9B1-705A-F344-4666-8AC554A5E151}"/>
              </a:ext>
            </a:extLst>
          </p:cNvPr>
          <p:cNvSpPr>
            <a:spLocks noGrp="1"/>
          </p:cNvSpPr>
          <p:nvPr>
            <p:ph type="sldNum" sz="quarter" idx="12"/>
          </p:nvPr>
        </p:nvSpPr>
        <p:spPr>
          <a:xfrm>
            <a:off x="10776520" y="6525344"/>
            <a:ext cx="1309936" cy="268140"/>
          </a:xfrm>
        </p:spPr>
        <p:txBody>
          <a:bodyPr/>
          <a:lstStyle/>
          <a:p>
            <a:fld id="{C22DC6D3-9347-42BE-948A-F7EB414DF657}" type="slidenum">
              <a:rPr lang="en-US" altLang="en-US" smtClean="0"/>
              <a:pPr/>
              <a:t>19</a:t>
            </a:fld>
            <a:endParaRPr lang="en-US" altLang="en-US" dirty="0"/>
          </a:p>
        </p:txBody>
      </p:sp>
    </p:spTree>
    <p:extLst>
      <p:ext uri="{BB962C8B-B14F-4D97-AF65-F5344CB8AC3E}">
        <p14:creationId xmlns:p14="http://schemas.microsoft.com/office/powerpoint/2010/main" val="68067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0"/>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2"/>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 nodeType="click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2"/>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33"/>
                                        </p:tgtEl>
                                        <p:attrNameLst>
                                          <p:attrName>style.visibility</p:attrName>
                                        </p:attrNameLst>
                                      </p:cBhvr>
                                      <p:to>
                                        <p:strVal val="hidden"/>
                                      </p:to>
                                    </p:set>
                                  </p:childTnLst>
                                </p:cTn>
                              </p:par>
                              <p:par>
                                <p:cTn id="105" presetID="1" presetClass="exit" presetSubtype="0" fill="hold" grpId="3" nodeType="withEffect">
                                  <p:stCondLst>
                                    <p:cond delay="0"/>
                                  </p:stCondLst>
                                  <p:childTnLst>
                                    <p:set>
                                      <p:cBhvr>
                                        <p:cTn id="106" dur="1" fill="hold">
                                          <p:stCondLst>
                                            <p:cond delay="0"/>
                                          </p:stCondLst>
                                        </p:cTn>
                                        <p:tgtEl>
                                          <p:spTgt spid="10"/>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1"/>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2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28"/>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par>
                                <p:cTn id="127" presetID="1" presetClass="entr" presetSubtype="0" fill="hold" grpId="4" nodeType="withEffect">
                                  <p:stCondLst>
                                    <p:cond delay="0"/>
                                  </p:stCondLst>
                                  <p:childTnLst>
                                    <p:set>
                                      <p:cBhvr>
                                        <p:cTn id="128" dur="1" fill="hold">
                                          <p:stCondLst>
                                            <p:cond delay="0"/>
                                          </p:stCondLst>
                                        </p:cTn>
                                        <p:tgtEl>
                                          <p:spTgt spid="1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40"/>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39"/>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37"/>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36"/>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35"/>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34"/>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4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4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4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42"/>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4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43"/>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46"/>
                                        </p:tgtEl>
                                        <p:attrNameLst>
                                          <p:attrName>style.visibility</p:attrName>
                                        </p:attrNameLst>
                                      </p:cBhvr>
                                      <p:to>
                                        <p:strVal val="visible"/>
                                      </p:to>
                                    </p:set>
                                  </p:childTnLst>
                                </p:cTn>
                              </p:par>
                              <p:par>
                                <p:cTn id="159" presetID="1" presetClass="entr" presetSubtype="0" fill="hold" grpId="1" nodeType="withEffect">
                                  <p:stCondLst>
                                    <p:cond delay="0"/>
                                  </p:stCondLst>
                                  <p:childTnLst>
                                    <p:set>
                                      <p:cBhvr>
                                        <p:cTn id="160" dur="1" fill="hold">
                                          <p:stCondLst>
                                            <p:cond delay="0"/>
                                          </p:stCondLst>
                                        </p:cTn>
                                        <p:tgtEl>
                                          <p:spTgt spid="41"/>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xit" presetSubtype="0" fill="hold" grpId="1" nodeType="clickEffect">
                                  <p:stCondLst>
                                    <p:cond delay="0"/>
                                  </p:stCondLst>
                                  <p:childTnLst>
                                    <p:set>
                                      <p:cBhvr>
                                        <p:cTn id="164" dur="1" fill="hold">
                                          <p:stCondLst>
                                            <p:cond delay="0"/>
                                          </p:stCondLst>
                                        </p:cTn>
                                        <p:tgtEl>
                                          <p:spTgt spid="46"/>
                                        </p:tgtEl>
                                        <p:attrNameLst>
                                          <p:attrName>style.visibility</p:attrName>
                                        </p:attrNameLst>
                                      </p:cBhvr>
                                      <p:to>
                                        <p:strVal val="hidden"/>
                                      </p:to>
                                    </p:set>
                                  </p:childTnLst>
                                </p:cTn>
                              </p:par>
                              <p:par>
                                <p:cTn id="165" presetID="1" presetClass="exit" presetSubtype="0" fill="hold" grpId="1" nodeType="withEffect">
                                  <p:stCondLst>
                                    <p:cond delay="0"/>
                                  </p:stCondLst>
                                  <p:childTnLst>
                                    <p:set>
                                      <p:cBhvr>
                                        <p:cTn id="166" dur="1" fill="hold">
                                          <p:stCondLst>
                                            <p:cond delay="0"/>
                                          </p:stCondLst>
                                        </p:cTn>
                                        <p:tgtEl>
                                          <p:spTgt spid="47"/>
                                        </p:tgtEl>
                                        <p:attrNameLst>
                                          <p:attrName>style.visibility</p:attrName>
                                        </p:attrNameLst>
                                      </p:cBhvr>
                                      <p:to>
                                        <p:strVal val="hidden"/>
                                      </p:to>
                                    </p:set>
                                  </p:childTnLst>
                                </p:cTn>
                              </p:par>
                              <p:par>
                                <p:cTn id="167" presetID="1" presetClass="exit" presetSubtype="0" fill="hold" grpId="1" nodeType="withEffect">
                                  <p:stCondLst>
                                    <p:cond delay="0"/>
                                  </p:stCondLst>
                                  <p:childTnLst>
                                    <p:set>
                                      <p:cBhvr>
                                        <p:cTn id="168" dur="1" fill="hold">
                                          <p:stCondLst>
                                            <p:cond delay="0"/>
                                          </p:stCondLst>
                                        </p:cTn>
                                        <p:tgtEl>
                                          <p:spTgt spid="45"/>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42"/>
                                        </p:tgtEl>
                                        <p:attrNameLst>
                                          <p:attrName>style.visibility</p:attrName>
                                        </p:attrNameLst>
                                      </p:cBhvr>
                                      <p:to>
                                        <p:strVal val="hidden"/>
                                      </p:to>
                                    </p:set>
                                  </p:childTnLst>
                                </p:cTn>
                              </p:par>
                              <p:par>
                                <p:cTn id="171" presetID="1" presetClass="exit" presetSubtype="0" fill="hold" grpId="1" nodeType="withEffect">
                                  <p:stCondLst>
                                    <p:cond delay="0"/>
                                  </p:stCondLst>
                                  <p:childTnLst>
                                    <p:set>
                                      <p:cBhvr>
                                        <p:cTn id="172" dur="1" fill="hold">
                                          <p:stCondLst>
                                            <p:cond delay="0"/>
                                          </p:stCondLst>
                                        </p:cTn>
                                        <p:tgtEl>
                                          <p:spTgt spid="44"/>
                                        </p:tgtEl>
                                        <p:attrNameLst>
                                          <p:attrName>style.visibility</p:attrName>
                                        </p:attrNameLst>
                                      </p:cBhvr>
                                      <p:to>
                                        <p:strVal val="hidden"/>
                                      </p:to>
                                    </p:set>
                                  </p:childTnLst>
                                </p:cTn>
                              </p:par>
                              <p:par>
                                <p:cTn id="173" presetID="1" presetClass="exit" presetSubtype="0" fill="hold" grpId="1" nodeType="withEffect">
                                  <p:stCondLst>
                                    <p:cond delay="0"/>
                                  </p:stCondLst>
                                  <p:childTnLst>
                                    <p:set>
                                      <p:cBhvr>
                                        <p:cTn id="174" dur="1" fill="hold">
                                          <p:stCondLst>
                                            <p:cond delay="0"/>
                                          </p:stCondLst>
                                        </p:cTn>
                                        <p:tgtEl>
                                          <p:spTgt spid="43"/>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55"/>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54"/>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5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51"/>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5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49"/>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48"/>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49"/>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50"/>
                                        </p:tgtEl>
                                        <p:attrNameLst>
                                          <p:attrName>style.visibility</p:attrName>
                                        </p:attrNameLst>
                                      </p:cBhvr>
                                      <p:to>
                                        <p:strVal val="hidden"/>
                                      </p:to>
                                    </p:set>
                                  </p:childTnLst>
                                </p:cTn>
                              </p:par>
                              <p:par>
                                <p:cTn id="195" presetID="1" presetClass="exit" presetSubtype="0" fill="hold" grpId="1" nodeType="withEffect">
                                  <p:stCondLst>
                                    <p:cond delay="0"/>
                                  </p:stCondLst>
                                  <p:childTnLst>
                                    <p:set>
                                      <p:cBhvr>
                                        <p:cTn id="196" dur="1" fill="hold">
                                          <p:stCondLst>
                                            <p:cond delay="0"/>
                                          </p:stCondLst>
                                        </p:cTn>
                                        <p:tgtEl>
                                          <p:spTgt spid="51"/>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52"/>
                                        </p:tgtEl>
                                        <p:attrNameLst>
                                          <p:attrName>style.visibility</p:attrName>
                                        </p:attrNameLst>
                                      </p:cBhvr>
                                      <p:to>
                                        <p:strVal val="hidden"/>
                                      </p:to>
                                    </p:set>
                                  </p:childTnLst>
                                </p:cTn>
                              </p:par>
                              <p:par>
                                <p:cTn id="199" presetID="1" presetClass="exit" presetSubtype="0" fill="hold" grpId="1" nodeType="withEffect">
                                  <p:stCondLst>
                                    <p:cond delay="0"/>
                                  </p:stCondLst>
                                  <p:childTnLst>
                                    <p:set>
                                      <p:cBhvr>
                                        <p:cTn id="200" dur="1" fill="hold">
                                          <p:stCondLst>
                                            <p:cond delay="0"/>
                                          </p:stCondLst>
                                        </p:cTn>
                                        <p:tgtEl>
                                          <p:spTgt spid="54"/>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55"/>
                                        </p:tgtEl>
                                        <p:attrNameLst>
                                          <p:attrName>style.visibility</p:attrName>
                                        </p:attrNameLst>
                                      </p:cBhvr>
                                      <p:to>
                                        <p:strVal val="hidden"/>
                                      </p:to>
                                    </p:set>
                                  </p:childTnLst>
                                </p:cTn>
                              </p:par>
                              <p:par>
                                <p:cTn id="203" presetID="1" presetClass="entr" presetSubtype="0" fill="hold" grpId="0" nodeType="withEffect">
                                  <p:stCondLst>
                                    <p:cond delay="0"/>
                                  </p:stCondLst>
                                  <p:childTnLst>
                                    <p:set>
                                      <p:cBhvr>
                                        <p:cTn id="204" dur="1" fill="hold">
                                          <p:stCondLst>
                                            <p:cond delay="0"/>
                                          </p:stCondLst>
                                        </p:cTn>
                                        <p:tgtEl>
                                          <p:spTgt spid="56"/>
                                        </p:tgtEl>
                                        <p:attrNameLst>
                                          <p:attrName>style.visibility</p:attrName>
                                        </p:attrNameLst>
                                      </p:cBhvr>
                                      <p:to>
                                        <p:strVal val="visible"/>
                                      </p:to>
                                    </p:set>
                                  </p:childTnLst>
                                </p:cTn>
                              </p:par>
                              <p:par>
                                <p:cTn id="205" presetID="1" presetClass="exit" presetSubtype="0" fill="hold" grpId="5" nodeType="withEffect">
                                  <p:stCondLst>
                                    <p:cond delay="0"/>
                                  </p:stCondLst>
                                  <p:childTnLst>
                                    <p:set>
                                      <p:cBhvr>
                                        <p:cTn id="206" dur="1" fill="hold">
                                          <p:stCondLst>
                                            <p:cond delay="0"/>
                                          </p:stCondLst>
                                        </p:cTn>
                                        <p:tgtEl>
                                          <p:spTgt spid="10"/>
                                        </p:tgtEl>
                                        <p:attrNameLst>
                                          <p:attrName>style.visibility</p:attrName>
                                        </p:attrNameLst>
                                      </p:cBhvr>
                                      <p:to>
                                        <p:strVal val="hidden"/>
                                      </p:to>
                                    </p:set>
                                  </p:childTnLst>
                                </p:cTn>
                              </p:par>
                              <p:par>
                                <p:cTn id="207" presetID="1" presetClass="entr" presetSubtype="0" fill="hold" grpId="2" nodeType="withEffect">
                                  <p:stCondLst>
                                    <p:cond delay="0"/>
                                  </p:stCondLst>
                                  <p:childTnLst>
                                    <p:set>
                                      <p:cBhvr>
                                        <p:cTn id="208" dur="1" fill="hold">
                                          <p:stCondLst>
                                            <p:cond delay="0"/>
                                          </p:stCondLst>
                                        </p:cTn>
                                        <p:tgtEl>
                                          <p:spTgt spid="11"/>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61"/>
                                        </p:tgtEl>
                                        <p:attrNameLst>
                                          <p:attrName>style.visibility</p:attrName>
                                        </p:attrNameLst>
                                      </p:cBhvr>
                                      <p:to>
                                        <p:strVal val="visible"/>
                                      </p:to>
                                    </p:set>
                                  </p:childTnLst>
                                </p:cTn>
                              </p:par>
                              <p:par>
                                <p:cTn id="211" presetID="1" presetClass="entr" presetSubtype="0" fill="hold" grpId="2" nodeType="withEffect">
                                  <p:stCondLst>
                                    <p:cond delay="0"/>
                                  </p:stCondLst>
                                  <p:childTnLst>
                                    <p:set>
                                      <p:cBhvr>
                                        <p:cTn id="212" dur="1" fill="hold">
                                          <p:stCondLst>
                                            <p:cond delay="0"/>
                                          </p:stCondLst>
                                        </p:cTn>
                                        <p:tgtEl>
                                          <p:spTgt spid="33"/>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57"/>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59"/>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60"/>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58"/>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xit" presetSubtype="0" fill="hold" grpId="1" nodeType="clickEffect">
                                  <p:stCondLst>
                                    <p:cond delay="0"/>
                                  </p:stCondLst>
                                  <p:childTnLst>
                                    <p:set>
                                      <p:cBhvr>
                                        <p:cTn id="224" dur="1" fill="hold">
                                          <p:stCondLst>
                                            <p:cond delay="0"/>
                                          </p:stCondLst>
                                        </p:cTn>
                                        <p:tgtEl>
                                          <p:spTgt spid="58"/>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60"/>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59"/>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57"/>
                                        </p:tgtEl>
                                        <p:attrNameLst>
                                          <p:attrName>style.visibility</p:attrName>
                                        </p:attrNameLst>
                                      </p:cBhvr>
                                      <p:to>
                                        <p:strVal val="hidden"/>
                                      </p:to>
                                    </p:set>
                                  </p:childTnLst>
                                </p:cTn>
                              </p:par>
                              <p:par>
                                <p:cTn id="231" presetID="1" presetClass="exit" presetSubtype="0" fill="hold" grpId="3" nodeType="withEffect">
                                  <p:stCondLst>
                                    <p:cond delay="0"/>
                                  </p:stCondLst>
                                  <p:childTnLst>
                                    <p:set>
                                      <p:cBhvr>
                                        <p:cTn id="232" dur="1" fill="hold">
                                          <p:stCondLst>
                                            <p:cond delay="0"/>
                                          </p:stCondLst>
                                        </p:cTn>
                                        <p:tgtEl>
                                          <p:spTgt spid="33"/>
                                        </p:tgtEl>
                                        <p:attrNameLst>
                                          <p:attrName>style.visibility</p:attrName>
                                        </p:attrNameLst>
                                      </p:cBhvr>
                                      <p:to>
                                        <p:strVal val="hidden"/>
                                      </p:to>
                                    </p:set>
                                  </p:childTnLst>
                                </p:cTn>
                              </p:par>
                              <p:par>
                                <p:cTn id="233" presetID="1" presetClass="exit" presetSubtype="0" fill="hold" grpId="1" nodeType="withEffect">
                                  <p:stCondLst>
                                    <p:cond delay="0"/>
                                  </p:stCondLst>
                                  <p:childTnLst>
                                    <p:set>
                                      <p:cBhvr>
                                        <p:cTn id="234" dur="1" fill="hold">
                                          <p:stCondLst>
                                            <p:cond delay="0"/>
                                          </p:stCondLst>
                                        </p:cTn>
                                        <p:tgtEl>
                                          <p:spTgt spid="61"/>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74"/>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64"/>
                                        </p:tgtEl>
                                        <p:attrNameLst>
                                          <p:attrName>style.visibility</p:attrName>
                                        </p:attrNameLst>
                                      </p:cBhvr>
                                      <p:to>
                                        <p:strVal val="visible"/>
                                      </p:to>
                                    </p:set>
                                  </p:childTnLst>
                                </p:cTn>
                              </p:par>
                              <p:par>
                                <p:cTn id="239" presetID="1" presetClass="entr" presetSubtype="0" fill="hold" grpId="0" nodeType="withEffect">
                                  <p:stCondLst>
                                    <p:cond delay="0"/>
                                  </p:stCondLst>
                                  <p:childTnLst>
                                    <p:set>
                                      <p:cBhvr>
                                        <p:cTn id="240" dur="1" fill="hold">
                                          <p:stCondLst>
                                            <p:cond delay="0"/>
                                          </p:stCondLst>
                                        </p:cTn>
                                        <p:tgtEl>
                                          <p:spTgt spid="65"/>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63"/>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62"/>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75"/>
                                        </p:tgtEl>
                                        <p:attrNameLst>
                                          <p:attrName>style.visibility</p:attrName>
                                        </p:attrNameLst>
                                      </p:cBhvr>
                                      <p:to>
                                        <p:strVal val="visible"/>
                                      </p:to>
                                    </p:set>
                                  </p:childTnLst>
                                </p:cTn>
                              </p:par>
                              <p:par>
                                <p:cTn id="247" presetID="1" presetClass="entr" presetSubtype="0" fill="hold" grpId="2" nodeType="withEffect">
                                  <p:stCondLst>
                                    <p:cond delay="0"/>
                                  </p:stCondLst>
                                  <p:childTnLst>
                                    <p:set>
                                      <p:cBhvr>
                                        <p:cTn id="248" dur="1" fill="hold">
                                          <p:stCondLst>
                                            <p:cond delay="0"/>
                                          </p:stCondLst>
                                        </p:cTn>
                                        <p:tgtEl>
                                          <p:spTgt spid="40"/>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75"/>
                                        </p:tgtEl>
                                        <p:attrNameLst>
                                          <p:attrName>style.visibility</p:attrName>
                                        </p:attrNameLst>
                                      </p:cBhvr>
                                      <p:to>
                                        <p:strVal val="hidden"/>
                                      </p:to>
                                    </p:set>
                                  </p:childTnLst>
                                </p:cTn>
                              </p:par>
                              <p:par>
                                <p:cTn id="253" presetID="1" presetClass="exit" presetSubtype="0" fill="hold" grpId="3" nodeType="withEffect">
                                  <p:stCondLst>
                                    <p:cond delay="0"/>
                                  </p:stCondLst>
                                  <p:childTnLst>
                                    <p:set>
                                      <p:cBhvr>
                                        <p:cTn id="254" dur="1" fill="hold">
                                          <p:stCondLst>
                                            <p:cond delay="0"/>
                                          </p:stCondLst>
                                        </p:cTn>
                                        <p:tgtEl>
                                          <p:spTgt spid="40"/>
                                        </p:tgtEl>
                                        <p:attrNameLst>
                                          <p:attrName>style.visibility</p:attrName>
                                        </p:attrNameLst>
                                      </p:cBhvr>
                                      <p:to>
                                        <p:strVal val="hidden"/>
                                      </p:to>
                                    </p:set>
                                  </p:childTnLst>
                                </p:cTn>
                              </p:par>
                              <p:par>
                                <p:cTn id="255" presetID="1" presetClass="exit" presetSubtype="0" fill="hold" grpId="1" nodeType="withEffect">
                                  <p:stCondLst>
                                    <p:cond delay="0"/>
                                  </p:stCondLst>
                                  <p:childTnLst>
                                    <p:set>
                                      <p:cBhvr>
                                        <p:cTn id="256" dur="1" fill="hold">
                                          <p:stCondLst>
                                            <p:cond delay="0"/>
                                          </p:stCondLst>
                                        </p:cTn>
                                        <p:tgtEl>
                                          <p:spTgt spid="64"/>
                                        </p:tgtEl>
                                        <p:attrNameLst>
                                          <p:attrName>style.visibility</p:attrName>
                                        </p:attrNameLst>
                                      </p:cBhvr>
                                      <p:to>
                                        <p:strVal val="hidden"/>
                                      </p:to>
                                    </p:set>
                                  </p:childTnLst>
                                </p:cTn>
                              </p:par>
                              <p:par>
                                <p:cTn id="257" presetID="1" presetClass="exit" presetSubtype="0" fill="hold" grpId="1" nodeType="withEffect">
                                  <p:stCondLst>
                                    <p:cond delay="0"/>
                                  </p:stCondLst>
                                  <p:childTnLst>
                                    <p:set>
                                      <p:cBhvr>
                                        <p:cTn id="258" dur="1" fill="hold">
                                          <p:stCondLst>
                                            <p:cond delay="0"/>
                                          </p:stCondLst>
                                        </p:cTn>
                                        <p:tgtEl>
                                          <p:spTgt spid="65"/>
                                        </p:tgtEl>
                                        <p:attrNameLst>
                                          <p:attrName>style.visibility</p:attrName>
                                        </p:attrNameLst>
                                      </p:cBhvr>
                                      <p:to>
                                        <p:strVal val="hidden"/>
                                      </p:to>
                                    </p:set>
                                  </p:childTnLst>
                                </p:cTn>
                              </p:par>
                              <p:par>
                                <p:cTn id="259" presetID="1" presetClass="exit" presetSubtype="0" fill="hold" grpId="1" nodeType="withEffect">
                                  <p:stCondLst>
                                    <p:cond delay="0"/>
                                  </p:stCondLst>
                                  <p:childTnLst>
                                    <p:set>
                                      <p:cBhvr>
                                        <p:cTn id="260" dur="1" fill="hold">
                                          <p:stCondLst>
                                            <p:cond delay="0"/>
                                          </p:stCondLst>
                                        </p:cTn>
                                        <p:tgtEl>
                                          <p:spTgt spid="63"/>
                                        </p:tgtEl>
                                        <p:attrNameLst>
                                          <p:attrName>style.visibility</p:attrName>
                                        </p:attrNameLst>
                                      </p:cBhvr>
                                      <p:to>
                                        <p:strVal val="hidden"/>
                                      </p:to>
                                    </p:set>
                                  </p:childTnLst>
                                </p:cTn>
                              </p:par>
                              <p:par>
                                <p:cTn id="261" presetID="1" presetClass="exit" presetSubtype="0" fill="hold" grpId="1" nodeType="withEffect">
                                  <p:stCondLst>
                                    <p:cond delay="0"/>
                                  </p:stCondLst>
                                  <p:childTnLst>
                                    <p:set>
                                      <p:cBhvr>
                                        <p:cTn id="262" dur="1" fill="hold">
                                          <p:stCondLst>
                                            <p:cond delay="0"/>
                                          </p:stCondLst>
                                        </p:cTn>
                                        <p:tgtEl>
                                          <p:spTgt spid="62"/>
                                        </p:tgtEl>
                                        <p:attrNameLst>
                                          <p:attrName>style.visibility</p:attrName>
                                        </p:attrNameLst>
                                      </p:cBhvr>
                                      <p:to>
                                        <p:strVal val="hidden"/>
                                      </p:to>
                                    </p:set>
                                  </p:childTnLst>
                                </p:cTn>
                              </p:par>
                              <p:par>
                                <p:cTn id="263" presetID="1" presetClass="entr" presetSubtype="0" fill="hold" grpId="0" nodeType="withEffect">
                                  <p:stCondLst>
                                    <p:cond delay="0"/>
                                  </p:stCondLst>
                                  <p:childTnLst>
                                    <p:set>
                                      <p:cBhvr>
                                        <p:cTn id="264" dur="1" fill="hold">
                                          <p:stCondLst>
                                            <p:cond delay="0"/>
                                          </p:stCondLst>
                                        </p:cTn>
                                        <p:tgtEl>
                                          <p:spTgt spid="76"/>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66"/>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69"/>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68"/>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67"/>
                                        </p:tgtEl>
                                        <p:attrNameLst>
                                          <p:attrName>style.visibility</p:attrName>
                                        </p:attrNameLst>
                                      </p:cBhvr>
                                      <p:to>
                                        <p:strVal val="visible"/>
                                      </p:to>
                                    </p:set>
                                  </p:childTnLst>
                                </p:cTn>
                              </p:par>
                              <p:par>
                                <p:cTn id="273" presetID="1" presetClass="entr" presetSubtype="0" fill="hold" grpId="2" nodeType="withEffect">
                                  <p:stCondLst>
                                    <p:cond delay="0"/>
                                  </p:stCondLst>
                                  <p:childTnLst>
                                    <p:set>
                                      <p:cBhvr>
                                        <p:cTn id="274" dur="1" fill="hold">
                                          <p:stCondLst>
                                            <p:cond delay="0"/>
                                          </p:stCondLst>
                                        </p:cTn>
                                        <p:tgtEl>
                                          <p:spTgt spid="47"/>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79"/>
                                        </p:tgtEl>
                                        <p:attrNameLst>
                                          <p:attrName>style.visibility</p:attrName>
                                        </p:attrNameLst>
                                      </p:cBhvr>
                                      <p:to>
                                        <p:strVal val="visible"/>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67"/>
                                        </p:tgtEl>
                                        <p:attrNameLst>
                                          <p:attrName>style.visibility</p:attrName>
                                        </p:attrNameLst>
                                      </p:cBhvr>
                                      <p:to>
                                        <p:strVal val="hidden"/>
                                      </p:to>
                                    </p:set>
                                  </p:childTnLst>
                                </p:cTn>
                              </p:par>
                              <p:par>
                                <p:cTn id="281" presetID="1" presetClass="exit" presetSubtype="0" fill="hold" grpId="1" nodeType="withEffect">
                                  <p:stCondLst>
                                    <p:cond delay="0"/>
                                  </p:stCondLst>
                                  <p:childTnLst>
                                    <p:set>
                                      <p:cBhvr>
                                        <p:cTn id="282" dur="1" fill="hold">
                                          <p:stCondLst>
                                            <p:cond delay="0"/>
                                          </p:stCondLst>
                                        </p:cTn>
                                        <p:tgtEl>
                                          <p:spTgt spid="68"/>
                                        </p:tgtEl>
                                        <p:attrNameLst>
                                          <p:attrName>style.visibility</p:attrName>
                                        </p:attrNameLst>
                                      </p:cBhvr>
                                      <p:to>
                                        <p:strVal val="hidden"/>
                                      </p:to>
                                    </p:set>
                                  </p:childTnLst>
                                </p:cTn>
                              </p:par>
                              <p:par>
                                <p:cTn id="283" presetID="1" presetClass="exit" presetSubtype="0" fill="hold" grpId="1" nodeType="withEffect">
                                  <p:stCondLst>
                                    <p:cond delay="0"/>
                                  </p:stCondLst>
                                  <p:childTnLst>
                                    <p:set>
                                      <p:cBhvr>
                                        <p:cTn id="284" dur="1" fill="hold">
                                          <p:stCondLst>
                                            <p:cond delay="0"/>
                                          </p:stCondLst>
                                        </p:cTn>
                                        <p:tgtEl>
                                          <p:spTgt spid="69"/>
                                        </p:tgtEl>
                                        <p:attrNameLst>
                                          <p:attrName>style.visibility</p:attrName>
                                        </p:attrNameLst>
                                      </p:cBhvr>
                                      <p:to>
                                        <p:strVal val="hidden"/>
                                      </p:to>
                                    </p:set>
                                  </p:childTnLst>
                                </p:cTn>
                              </p:par>
                              <p:par>
                                <p:cTn id="285" presetID="1" presetClass="exit" presetSubtype="0" fill="hold" grpId="1" nodeType="withEffect">
                                  <p:stCondLst>
                                    <p:cond delay="0"/>
                                  </p:stCondLst>
                                  <p:childTnLst>
                                    <p:set>
                                      <p:cBhvr>
                                        <p:cTn id="286" dur="1" fill="hold">
                                          <p:stCondLst>
                                            <p:cond delay="0"/>
                                          </p:stCondLst>
                                        </p:cTn>
                                        <p:tgtEl>
                                          <p:spTgt spid="66"/>
                                        </p:tgtEl>
                                        <p:attrNameLst>
                                          <p:attrName>style.visibility</p:attrName>
                                        </p:attrNameLst>
                                      </p:cBhvr>
                                      <p:to>
                                        <p:strVal val="hidden"/>
                                      </p:to>
                                    </p:set>
                                  </p:childTnLst>
                                </p:cTn>
                              </p:par>
                              <p:par>
                                <p:cTn id="287" presetID="1" presetClass="exit" presetSubtype="0" fill="hold" grpId="3" nodeType="withEffect">
                                  <p:stCondLst>
                                    <p:cond delay="0"/>
                                  </p:stCondLst>
                                  <p:childTnLst>
                                    <p:set>
                                      <p:cBhvr>
                                        <p:cTn id="288" dur="1" fill="hold">
                                          <p:stCondLst>
                                            <p:cond delay="0"/>
                                          </p:stCondLst>
                                        </p:cTn>
                                        <p:tgtEl>
                                          <p:spTgt spid="47"/>
                                        </p:tgtEl>
                                        <p:attrNameLst>
                                          <p:attrName>style.visibility</p:attrName>
                                        </p:attrNameLst>
                                      </p:cBhvr>
                                      <p:to>
                                        <p:strVal val="hidden"/>
                                      </p:to>
                                    </p:set>
                                  </p:childTnLst>
                                </p:cTn>
                              </p:par>
                              <p:par>
                                <p:cTn id="289" presetID="1" presetClass="exit" presetSubtype="0" fill="hold" grpId="1" nodeType="withEffect">
                                  <p:stCondLst>
                                    <p:cond delay="0"/>
                                  </p:stCondLst>
                                  <p:childTnLst>
                                    <p:set>
                                      <p:cBhvr>
                                        <p:cTn id="290" dur="1" fill="hold">
                                          <p:stCondLst>
                                            <p:cond delay="0"/>
                                          </p:stCondLst>
                                        </p:cTn>
                                        <p:tgtEl>
                                          <p:spTgt spid="79"/>
                                        </p:tgtEl>
                                        <p:attrNameLst>
                                          <p:attrName>style.visibility</p:attrName>
                                        </p:attrNameLst>
                                      </p:cBhvr>
                                      <p:to>
                                        <p:strVal val="hidden"/>
                                      </p:to>
                                    </p:set>
                                  </p:childTnLst>
                                </p:cTn>
                              </p:par>
                              <p:par>
                                <p:cTn id="291" presetID="1" presetClass="entr" presetSubtype="0" fill="hold" grpId="0" nodeType="withEffect">
                                  <p:stCondLst>
                                    <p:cond delay="0"/>
                                  </p:stCondLst>
                                  <p:childTnLst>
                                    <p:set>
                                      <p:cBhvr>
                                        <p:cTn id="292" dur="1" fill="hold">
                                          <p:stCondLst>
                                            <p:cond delay="0"/>
                                          </p:stCondLst>
                                        </p:cTn>
                                        <p:tgtEl>
                                          <p:spTgt spid="80"/>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77"/>
                                        </p:tgtEl>
                                        <p:attrNameLst>
                                          <p:attrName>style.visibility</p:attrName>
                                        </p:attrNameLst>
                                      </p:cBhvr>
                                      <p:to>
                                        <p:strVal val="visible"/>
                                      </p:to>
                                    </p:set>
                                  </p:childTnLst>
                                </p:cTn>
                              </p:par>
                              <p:par>
                                <p:cTn id="295" presetID="1" presetClass="entr" presetSubtype="0" fill="hold" grpId="2" nodeType="withEffect">
                                  <p:stCondLst>
                                    <p:cond delay="0"/>
                                  </p:stCondLst>
                                  <p:childTnLst>
                                    <p:set>
                                      <p:cBhvr>
                                        <p:cTn id="296" dur="1" fill="hold">
                                          <p:stCondLst>
                                            <p:cond delay="0"/>
                                          </p:stCondLst>
                                        </p:cTn>
                                        <p:tgtEl>
                                          <p:spTgt spid="50"/>
                                        </p:tgtEl>
                                        <p:attrNameLst>
                                          <p:attrName>style.visibility</p:attrName>
                                        </p:attrNameLst>
                                      </p:cBhvr>
                                      <p:to>
                                        <p:strVal val="visible"/>
                                      </p:to>
                                    </p:set>
                                  </p:childTnLst>
                                </p:cTn>
                              </p:par>
                              <p:par>
                                <p:cTn id="297" presetID="1" presetClass="entr" presetSubtype="0" fill="hold" grpId="0" nodeType="withEffect">
                                  <p:stCondLst>
                                    <p:cond delay="0"/>
                                  </p:stCondLst>
                                  <p:childTnLst>
                                    <p:set>
                                      <p:cBhvr>
                                        <p:cTn id="298" dur="1" fill="hold">
                                          <p:stCondLst>
                                            <p:cond delay="0"/>
                                          </p:stCondLst>
                                        </p:cTn>
                                        <p:tgtEl>
                                          <p:spTgt spid="71"/>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73"/>
                                        </p:tgtEl>
                                        <p:attrNameLst>
                                          <p:attrName>style.visibility</p:attrName>
                                        </p:attrNameLst>
                                      </p:cBhvr>
                                      <p:to>
                                        <p:strVal val="visible"/>
                                      </p:to>
                                    </p:set>
                                  </p:childTnLst>
                                </p:cTn>
                              </p:par>
                              <p:par>
                                <p:cTn id="301" presetID="1" presetClass="entr" presetSubtype="0" fill="hold" grpId="0" nodeType="withEffect">
                                  <p:stCondLst>
                                    <p:cond delay="0"/>
                                  </p:stCondLst>
                                  <p:childTnLst>
                                    <p:set>
                                      <p:cBhvr>
                                        <p:cTn id="302" dur="1" fill="hold">
                                          <p:stCondLst>
                                            <p:cond delay="0"/>
                                          </p:stCondLst>
                                        </p:cTn>
                                        <p:tgtEl>
                                          <p:spTgt spid="72"/>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70"/>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xit" presetSubtype="0" fill="hold" grpId="1" nodeType="clickEffect">
                                  <p:stCondLst>
                                    <p:cond delay="0"/>
                                  </p:stCondLst>
                                  <p:childTnLst>
                                    <p:set>
                                      <p:cBhvr>
                                        <p:cTn id="308" dur="1" fill="hold">
                                          <p:stCondLst>
                                            <p:cond delay="0"/>
                                          </p:stCondLst>
                                        </p:cTn>
                                        <p:tgtEl>
                                          <p:spTgt spid="71"/>
                                        </p:tgtEl>
                                        <p:attrNameLst>
                                          <p:attrName>style.visibility</p:attrName>
                                        </p:attrNameLst>
                                      </p:cBhvr>
                                      <p:to>
                                        <p:strVal val="hidden"/>
                                      </p:to>
                                    </p:set>
                                  </p:childTnLst>
                                </p:cTn>
                              </p:par>
                              <p:par>
                                <p:cTn id="309" presetID="1" presetClass="exit" presetSubtype="0" fill="hold" grpId="1" nodeType="withEffect">
                                  <p:stCondLst>
                                    <p:cond delay="0"/>
                                  </p:stCondLst>
                                  <p:childTnLst>
                                    <p:set>
                                      <p:cBhvr>
                                        <p:cTn id="310" dur="1" fill="hold">
                                          <p:stCondLst>
                                            <p:cond delay="0"/>
                                          </p:stCondLst>
                                        </p:cTn>
                                        <p:tgtEl>
                                          <p:spTgt spid="73"/>
                                        </p:tgtEl>
                                        <p:attrNameLst>
                                          <p:attrName>style.visibility</p:attrName>
                                        </p:attrNameLst>
                                      </p:cBhvr>
                                      <p:to>
                                        <p:strVal val="hidden"/>
                                      </p:to>
                                    </p:set>
                                  </p:childTnLst>
                                </p:cTn>
                              </p:par>
                              <p:par>
                                <p:cTn id="311" presetID="1" presetClass="exit" presetSubtype="0" fill="hold" grpId="1" nodeType="withEffect">
                                  <p:stCondLst>
                                    <p:cond delay="0"/>
                                  </p:stCondLst>
                                  <p:childTnLst>
                                    <p:set>
                                      <p:cBhvr>
                                        <p:cTn id="312" dur="1" fill="hold">
                                          <p:stCondLst>
                                            <p:cond delay="0"/>
                                          </p:stCondLst>
                                        </p:cTn>
                                        <p:tgtEl>
                                          <p:spTgt spid="72"/>
                                        </p:tgtEl>
                                        <p:attrNameLst>
                                          <p:attrName>style.visibility</p:attrName>
                                        </p:attrNameLst>
                                      </p:cBhvr>
                                      <p:to>
                                        <p:strVal val="hidden"/>
                                      </p:to>
                                    </p:set>
                                  </p:childTnLst>
                                </p:cTn>
                              </p:par>
                              <p:par>
                                <p:cTn id="313" presetID="1" presetClass="exit" presetSubtype="0" fill="hold" grpId="1" nodeType="withEffect">
                                  <p:stCondLst>
                                    <p:cond delay="0"/>
                                  </p:stCondLst>
                                  <p:childTnLst>
                                    <p:set>
                                      <p:cBhvr>
                                        <p:cTn id="314" dur="1" fill="hold">
                                          <p:stCondLst>
                                            <p:cond delay="0"/>
                                          </p:stCondLst>
                                        </p:cTn>
                                        <p:tgtEl>
                                          <p:spTgt spid="70"/>
                                        </p:tgtEl>
                                        <p:attrNameLst>
                                          <p:attrName>style.visibility</p:attrName>
                                        </p:attrNameLst>
                                      </p:cBhvr>
                                      <p:to>
                                        <p:strVal val="hidden"/>
                                      </p:to>
                                    </p:set>
                                  </p:childTnLst>
                                </p:cTn>
                              </p:par>
                              <p:par>
                                <p:cTn id="315" presetID="1" presetClass="exit" presetSubtype="0" fill="hold" grpId="3" nodeType="withEffect">
                                  <p:stCondLst>
                                    <p:cond delay="0"/>
                                  </p:stCondLst>
                                  <p:childTnLst>
                                    <p:set>
                                      <p:cBhvr>
                                        <p:cTn id="316" dur="1" fill="hold">
                                          <p:stCondLst>
                                            <p:cond delay="0"/>
                                          </p:stCondLst>
                                        </p:cTn>
                                        <p:tgtEl>
                                          <p:spTgt spid="50"/>
                                        </p:tgtEl>
                                        <p:attrNameLst>
                                          <p:attrName>style.visibility</p:attrName>
                                        </p:attrNameLst>
                                      </p:cBhvr>
                                      <p:to>
                                        <p:strVal val="hidden"/>
                                      </p:to>
                                    </p:set>
                                  </p:childTnLst>
                                </p:cTn>
                              </p:par>
                              <p:par>
                                <p:cTn id="317" presetID="1" presetClass="exit" presetSubtype="0" fill="hold" grpId="1" nodeType="withEffect">
                                  <p:stCondLst>
                                    <p:cond delay="0"/>
                                  </p:stCondLst>
                                  <p:childTnLst>
                                    <p:set>
                                      <p:cBhvr>
                                        <p:cTn id="318" dur="1" fill="hold">
                                          <p:stCondLst>
                                            <p:cond delay="0"/>
                                          </p:stCondLst>
                                        </p:cTn>
                                        <p:tgtEl>
                                          <p:spTgt spid="77"/>
                                        </p:tgtEl>
                                        <p:attrNameLst>
                                          <p:attrName>style.visibility</p:attrName>
                                        </p:attrNameLst>
                                      </p:cBhvr>
                                      <p:to>
                                        <p:strVal val="hidden"/>
                                      </p:to>
                                    </p:set>
                                  </p:childTnLst>
                                </p:cTn>
                              </p:par>
                              <p:par>
                                <p:cTn id="319" presetID="1" presetClass="exit" presetSubtype="0" fill="hold" grpId="3" nodeType="withEffect">
                                  <p:stCondLst>
                                    <p:cond delay="0"/>
                                  </p:stCondLst>
                                  <p:childTnLst>
                                    <p:set>
                                      <p:cBhvr>
                                        <p:cTn id="320" dur="1" fill="hold">
                                          <p:stCondLst>
                                            <p:cond delay="0"/>
                                          </p:stCondLst>
                                        </p:cTn>
                                        <p:tgtEl>
                                          <p:spTgt spid="11"/>
                                        </p:tgtEl>
                                        <p:attrNameLst>
                                          <p:attrName>style.visibility</p:attrName>
                                        </p:attrNameLst>
                                      </p:cBhvr>
                                      <p:to>
                                        <p:strVal val="hidden"/>
                                      </p:to>
                                    </p:set>
                                  </p:childTnLst>
                                </p:cTn>
                              </p:par>
                              <p:par>
                                <p:cTn id="321" presetID="1" presetClass="entr" presetSubtype="0" fill="hold" grpId="0" nodeType="withEffect">
                                  <p:stCondLst>
                                    <p:cond delay="0"/>
                                  </p:stCondLst>
                                  <p:childTnLst>
                                    <p:set>
                                      <p:cBhvr>
                                        <p:cTn id="32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0" grpId="1"/>
      <p:bldP spid="10" grpId="2"/>
      <p:bldP spid="10" grpId="3"/>
      <p:bldP spid="10" grpId="4"/>
      <p:bldP spid="10" grpId="5"/>
      <p:bldP spid="11" grpId="0"/>
      <p:bldP spid="11" grpId="1"/>
      <p:bldP spid="11" grpId="2"/>
      <p:bldP spid="11" grpId="3"/>
      <p:bldP spid="12" grpId="0"/>
      <p:bldP spid="13" grpId="0"/>
      <p:bldP spid="15" grpId="0"/>
      <p:bldP spid="15" grpId="1"/>
      <p:bldP spid="16" grpId="0"/>
      <p:bldP spid="16" grpId="1"/>
      <p:bldP spid="17" grpId="0"/>
      <p:bldP spid="18" grpId="0"/>
      <p:bldP spid="18" grpId="1"/>
      <p:bldP spid="20" grpId="0"/>
      <p:bldP spid="20" grpId="1"/>
      <p:bldP spid="21" grpId="0"/>
      <p:bldP spid="22" grpId="0"/>
      <p:bldP spid="22" grpId="1"/>
      <p:bldP spid="23" grpId="0"/>
      <p:bldP spid="23" grpId="1"/>
      <p:bldP spid="24" grpId="0"/>
      <p:bldP spid="25" grpId="0"/>
      <p:bldP spid="25" grpId="1"/>
      <p:bldP spid="26" grpId="0"/>
      <p:bldP spid="26" grpId="1"/>
      <p:bldP spid="27" grpId="0"/>
      <p:bldP spid="28" grpId="0"/>
      <p:bldP spid="28" grpId="1"/>
      <p:bldP spid="29" grpId="0"/>
      <p:bldP spid="29" grpId="1"/>
      <p:bldP spid="30" grpId="0"/>
      <p:bldP spid="30" grpId="1"/>
      <p:bldP spid="31" grpId="0"/>
      <p:bldP spid="31" grpId="1"/>
      <p:bldP spid="32" grpId="0"/>
      <p:bldP spid="32" grpId="1"/>
      <p:bldP spid="33" grpId="0"/>
      <p:bldP spid="33" grpId="1"/>
      <p:bldP spid="33" grpId="2"/>
      <p:bldP spid="33" grpId="3"/>
      <p:bldP spid="34" grpId="0"/>
      <p:bldP spid="34" grpId="1"/>
      <p:bldP spid="35" grpId="0"/>
      <p:bldP spid="35" grpId="1"/>
      <p:bldP spid="36" grpId="0"/>
      <p:bldP spid="36" grpId="1"/>
      <p:bldP spid="37" grpId="0"/>
      <p:bldP spid="37" grpId="1"/>
      <p:bldP spid="38" grpId="0"/>
      <p:bldP spid="39" grpId="0"/>
      <p:bldP spid="39" grpId="1"/>
      <p:bldP spid="40" grpId="0"/>
      <p:bldP spid="40" grpId="1"/>
      <p:bldP spid="40" grpId="2"/>
      <p:bldP spid="40" grpId="3"/>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7" grpId="2"/>
      <p:bldP spid="47" grpId="3"/>
      <p:bldP spid="48" grpId="0"/>
      <p:bldP spid="49" grpId="0"/>
      <p:bldP spid="49" grpId="1"/>
      <p:bldP spid="50" grpId="0"/>
      <p:bldP spid="50" grpId="1"/>
      <p:bldP spid="50" grpId="2"/>
      <p:bldP spid="50" grpId="3"/>
      <p:bldP spid="51" grpId="0"/>
      <p:bldP spid="51" grpId="1"/>
      <p:bldP spid="52" grpId="0"/>
      <p:bldP spid="52" grpId="1"/>
      <p:bldP spid="54" grpId="0"/>
      <p:bldP spid="54" grpId="1"/>
      <p:bldP spid="55" grpId="0"/>
      <p:bldP spid="55" grpId="1"/>
      <p:bldP spid="56" grpId="0"/>
      <p:bldP spid="57" grpId="0"/>
      <p:bldP spid="57" grpId="1"/>
      <p:bldP spid="58" grpId="0"/>
      <p:bldP spid="58" grpId="1"/>
      <p:bldP spid="59" grpId="0"/>
      <p:bldP spid="59" grpId="1"/>
      <p:bldP spid="60" grpId="0"/>
      <p:bldP spid="60" grpId="1"/>
      <p:bldP spid="61" grpId="0"/>
      <p:bldP spid="61" grpId="1"/>
      <p:bldP spid="62" grpId="0"/>
      <p:bldP spid="62" grpId="1"/>
      <p:bldP spid="63" grpId="0"/>
      <p:bldP spid="63" grpId="1"/>
      <p:bldP spid="64" grpId="0"/>
      <p:bldP spid="64" grpId="1"/>
      <p:bldP spid="65" grpId="0"/>
      <p:bldP spid="65" grpId="1"/>
      <p:bldP spid="66" grpId="0"/>
      <p:bldP spid="66" grpId="1"/>
      <p:bldP spid="67" grpId="0"/>
      <p:bldP spid="67" grpId="1"/>
      <p:bldP spid="68" grpId="0"/>
      <p:bldP spid="68" grpId="1"/>
      <p:bldP spid="69" grpId="0"/>
      <p:bldP spid="69" grpId="1"/>
      <p:bldP spid="70" grpId="0"/>
      <p:bldP spid="70" grpId="1"/>
      <p:bldP spid="71" grpId="0"/>
      <p:bldP spid="71" grpId="1"/>
      <p:bldP spid="72" grpId="0"/>
      <p:bldP spid="72" grpId="1"/>
      <p:bldP spid="73" grpId="0"/>
      <p:bldP spid="73" grpId="1"/>
      <p:bldP spid="74" grpId="0"/>
      <p:bldP spid="75" grpId="0"/>
      <p:bldP spid="75" grpId="1"/>
      <p:bldP spid="76" grpId="0"/>
      <p:bldP spid="77" grpId="0"/>
      <p:bldP spid="77" grpId="1"/>
      <p:bldP spid="78" grpId="0"/>
      <p:bldP spid="79" grpId="0"/>
      <p:bldP spid="79" grpId="1"/>
      <p:bldP spid="8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2B06-5711-4B83-B230-C55BBB255F39}"/>
              </a:ext>
            </a:extLst>
          </p:cNvPr>
          <p:cNvSpPr>
            <a:spLocks noGrp="1"/>
          </p:cNvSpPr>
          <p:nvPr>
            <p:ph type="title"/>
          </p:nvPr>
        </p:nvSpPr>
        <p:spPr/>
        <p:txBody>
          <a:bodyPr/>
          <a:lstStyle/>
          <a:p>
            <a:r>
              <a:rPr lang="en-HK" dirty="0"/>
              <a:t>Outline</a:t>
            </a:r>
          </a:p>
        </p:txBody>
      </p:sp>
      <p:sp>
        <p:nvSpPr>
          <p:cNvPr id="3" name="Content Placeholder 2">
            <a:extLst>
              <a:ext uri="{FF2B5EF4-FFF2-40B4-BE49-F238E27FC236}">
                <a16:creationId xmlns:a16="http://schemas.microsoft.com/office/drawing/2014/main" id="{689936B7-F4A2-4BFE-B306-0584510F9700}"/>
              </a:ext>
            </a:extLst>
          </p:cNvPr>
          <p:cNvSpPr>
            <a:spLocks noGrp="1"/>
          </p:cNvSpPr>
          <p:nvPr>
            <p:ph idx="1"/>
          </p:nvPr>
        </p:nvSpPr>
        <p:spPr>
          <a:xfrm>
            <a:off x="609600" y="1340769"/>
            <a:ext cx="10972800" cy="5040560"/>
          </a:xfrm>
        </p:spPr>
        <p:txBody>
          <a:bodyPr/>
          <a:lstStyle/>
          <a:p>
            <a:r>
              <a:rPr lang="en-HK" dirty="0"/>
              <a:t>Combinational logic circuits</a:t>
            </a:r>
          </a:p>
          <a:p>
            <a:endParaRPr lang="en-HK" dirty="0"/>
          </a:p>
          <a:p>
            <a:endParaRPr lang="en-HK" dirty="0"/>
          </a:p>
          <a:p>
            <a:r>
              <a:rPr lang="en-HK" dirty="0"/>
              <a:t>Sequential logic circuits</a:t>
            </a:r>
          </a:p>
          <a:p>
            <a:endParaRPr lang="en-HK" dirty="0"/>
          </a:p>
          <a:p>
            <a:endParaRPr lang="en-HK" sz="2800" dirty="0"/>
          </a:p>
        </p:txBody>
      </p:sp>
      <p:sp>
        <p:nvSpPr>
          <p:cNvPr id="4" name="Slide Number Placeholder 3">
            <a:extLst>
              <a:ext uri="{FF2B5EF4-FFF2-40B4-BE49-F238E27FC236}">
                <a16:creationId xmlns:a16="http://schemas.microsoft.com/office/drawing/2014/main" id="{0FE67450-7632-4445-A194-0923225FB3DE}"/>
              </a:ext>
            </a:extLst>
          </p:cNvPr>
          <p:cNvSpPr>
            <a:spLocks noGrp="1"/>
          </p:cNvSpPr>
          <p:nvPr>
            <p:ph type="sldNum" sz="quarter" idx="12"/>
          </p:nvPr>
        </p:nvSpPr>
        <p:spPr/>
        <p:txBody>
          <a:bodyPr/>
          <a:lstStyle/>
          <a:p>
            <a:fld id="{C22DC6D3-9347-42BE-948A-F7EB414DF657}" type="slidenum">
              <a:rPr lang="en-US" altLang="en-US" smtClean="0"/>
              <a:pPr/>
              <a:t>2</a:t>
            </a:fld>
            <a:endParaRPr lang="en-US" altLang="en-US" dirty="0"/>
          </a:p>
        </p:txBody>
      </p:sp>
    </p:spTree>
    <p:extLst>
      <p:ext uri="{BB962C8B-B14F-4D97-AF65-F5344CB8AC3E}">
        <p14:creationId xmlns:p14="http://schemas.microsoft.com/office/powerpoint/2010/main" val="135413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1370CED8-EF5E-F4ED-2F6B-82BCC9398FD4}"/>
              </a:ext>
            </a:extLst>
          </p:cNvPr>
          <p:cNvGraphicFramePr>
            <a:graphicFrameLocks noGrp="1"/>
          </p:cNvGraphicFramePr>
          <p:nvPr/>
        </p:nvGraphicFramePr>
        <p:xfrm>
          <a:off x="1199456" y="986062"/>
          <a:ext cx="2592288" cy="4885875"/>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286462254"/>
                    </a:ext>
                  </a:extLst>
                </a:gridCol>
                <a:gridCol w="648072">
                  <a:extLst>
                    <a:ext uri="{9D8B030D-6E8A-4147-A177-3AD203B41FA5}">
                      <a16:colId xmlns:a16="http://schemas.microsoft.com/office/drawing/2014/main" val="2636117643"/>
                    </a:ext>
                  </a:extLst>
                </a:gridCol>
                <a:gridCol w="648072">
                  <a:extLst>
                    <a:ext uri="{9D8B030D-6E8A-4147-A177-3AD203B41FA5}">
                      <a16:colId xmlns:a16="http://schemas.microsoft.com/office/drawing/2014/main" val="2669318342"/>
                    </a:ext>
                  </a:extLst>
                </a:gridCol>
                <a:gridCol w="648072">
                  <a:extLst>
                    <a:ext uri="{9D8B030D-6E8A-4147-A177-3AD203B41FA5}">
                      <a16:colId xmlns:a16="http://schemas.microsoft.com/office/drawing/2014/main" val="3357278775"/>
                    </a:ext>
                  </a:extLst>
                </a:gridCol>
              </a:tblGrid>
              <a:tr h="542875">
                <a:tc>
                  <a:txBody>
                    <a:bodyPr/>
                    <a:lstStyle/>
                    <a:p>
                      <a:pPr algn="ctr"/>
                      <a:r>
                        <a:rPr lang="en-US" altLang="zh-CN" sz="2800" b="0" dirty="0">
                          <a:solidFill>
                            <a:schemeClr val="tx1"/>
                          </a:solidFill>
                        </a:rPr>
                        <a:t>A</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chemeClr val="tx1"/>
                          </a:solidFill>
                        </a:rPr>
                        <a:t>B</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chemeClr val="tx1"/>
                          </a:solidFill>
                        </a:rPr>
                        <a:t>C</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chemeClr val="tx1"/>
                          </a:solidFill>
                        </a:rPr>
                        <a:t>F</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063918"/>
                  </a:ext>
                </a:extLst>
              </a:tr>
              <a:tr h="542875">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644934"/>
                  </a:ext>
                </a:extLst>
              </a:tr>
              <a:tr h="542875">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4999464"/>
                  </a:ext>
                </a:extLst>
              </a:tr>
              <a:tr h="542875">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416964"/>
                  </a:ext>
                </a:extLst>
              </a:tr>
              <a:tr h="542875">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8440038"/>
                  </a:ext>
                </a:extLst>
              </a:tr>
              <a:tr h="542875">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120477"/>
                  </a:ext>
                </a:extLst>
              </a:tr>
              <a:tr h="542875">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247240"/>
                  </a:ext>
                </a:extLst>
              </a:tr>
              <a:tr h="542875">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9999694"/>
                  </a:ext>
                </a:extLst>
              </a:tr>
              <a:tr h="542875">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4012512"/>
                  </a:ext>
                </a:extLst>
              </a:tr>
            </a:tbl>
          </a:graphicData>
        </a:graphic>
      </p:graphicFrame>
      <p:graphicFrame>
        <p:nvGraphicFramePr>
          <p:cNvPr id="7" name="表格 7">
            <a:extLst>
              <a:ext uri="{FF2B5EF4-FFF2-40B4-BE49-F238E27FC236}">
                <a16:creationId xmlns:a16="http://schemas.microsoft.com/office/drawing/2014/main" id="{EBE75DFF-B9B8-E6C7-DB16-6B455E604FCE}"/>
              </a:ext>
            </a:extLst>
          </p:cNvPr>
          <p:cNvGraphicFramePr>
            <a:graphicFrameLocks noGrp="1"/>
          </p:cNvGraphicFramePr>
          <p:nvPr>
            <p:extLst/>
          </p:nvPr>
        </p:nvGraphicFramePr>
        <p:xfrm>
          <a:off x="7536160" y="1916832"/>
          <a:ext cx="2376264" cy="3766016"/>
        </p:xfrm>
        <a:graphic>
          <a:graphicData uri="http://schemas.openxmlformats.org/drawingml/2006/table">
            <a:tbl>
              <a:tblPr firstRow="1" bandRow="1">
                <a:tableStyleId>{5C22544A-7EE6-4342-B048-85BDC9FD1C3A}</a:tableStyleId>
              </a:tblPr>
              <a:tblGrid>
                <a:gridCol w="1188132">
                  <a:extLst>
                    <a:ext uri="{9D8B030D-6E8A-4147-A177-3AD203B41FA5}">
                      <a16:colId xmlns:a16="http://schemas.microsoft.com/office/drawing/2014/main" val="978063463"/>
                    </a:ext>
                  </a:extLst>
                </a:gridCol>
                <a:gridCol w="1188132">
                  <a:extLst>
                    <a:ext uri="{9D8B030D-6E8A-4147-A177-3AD203B41FA5}">
                      <a16:colId xmlns:a16="http://schemas.microsoft.com/office/drawing/2014/main" val="2444547315"/>
                    </a:ext>
                  </a:extLst>
                </a:gridCol>
              </a:tblGrid>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00350"/>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1693302"/>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5730147"/>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1620071"/>
                  </a:ext>
                </a:extLst>
              </a:tr>
            </a:tbl>
          </a:graphicData>
        </a:graphic>
      </p:graphicFrame>
      <p:sp>
        <p:nvSpPr>
          <p:cNvPr id="8" name="文本框 7">
            <a:extLst>
              <a:ext uri="{FF2B5EF4-FFF2-40B4-BE49-F238E27FC236}">
                <a16:creationId xmlns:a16="http://schemas.microsoft.com/office/drawing/2014/main" id="{24268F88-8D64-4B88-6E03-42061B22BFD1}"/>
              </a:ext>
            </a:extLst>
          </p:cNvPr>
          <p:cNvSpPr txBox="1"/>
          <p:nvPr/>
        </p:nvSpPr>
        <p:spPr>
          <a:xfrm>
            <a:off x="7951441" y="1370300"/>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9" name="文本框 8">
            <a:extLst>
              <a:ext uri="{FF2B5EF4-FFF2-40B4-BE49-F238E27FC236}">
                <a16:creationId xmlns:a16="http://schemas.microsoft.com/office/drawing/2014/main" id="{520CB764-0774-34E1-80F2-72084FFA66C8}"/>
              </a:ext>
            </a:extLst>
          </p:cNvPr>
          <p:cNvSpPr txBox="1"/>
          <p:nvPr/>
        </p:nvSpPr>
        <p:spPr>
          <a:xfrm>
            <a:off x="9120336" y="1367979"/>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2" name="文本框 11">
            <a:extLst>
              <a:ext uri="{FF2B5EF4-FFF2-40B4-BE49-F238E27FC236}">
                <a16:creationId xmlns:a16="http://schemas.microsoft.com/office/drawing/2014/main" id="{E8102411-70EB-DF11-8F12-461F0E3B679C}"/>
              </a:ext>
            </a:extLst>
          </p:cNvPr>
          <p:cNvSpPr txBox="1"/>
          <p:nvPr/>
        </p:nvSpPr>
        <p:spPr>
          <a:xfrm>
            <a:off x="6456040" y="1465907"/>
            <a:ext cx="570990" cy="523220"/>
          </a:xfrm>
          <a:prstGeom prst="rect">
            <a:avLst/>
          </a:prstGeom>
          <a:noFill/>
        </p:spPr>
        <p:txBody>
          <a:bodyPr wrap="none" rtlCol="0">
            <a:spAutoFit/>
          </a:bodyPr>
          <a:lstStyle/>
          <a:p>
            <a:r>
              <a:rPr kumimoji="1" lang="en-US" altLang="zh-CN" sz="2800" dirty="0"/>
              <a:t>BC</a:t>
            </a:r>
            <a:endParaRPr kumimoji="1" lang="zh-CN" altLang="en-US" sz="2800" dirty="0"/>
          </a:p>
        </p:txBody>
      </p:sp>
      <p:sp>
        <p:nvSpPr>
          <p:cNvPr id="13" name="文本框 12">
            <a:extLst>
              <a:ext uri="{FF2B5EF4-FFF2-40B4-BE49-F238E27FC236}">
                <a16:creationId xmlns:a16="http://schemas.microsoft.com/office/drawing/2014/main" id="{782A2349-9C3B-16A6-0292-DFF36019EBC9}"/>
              </a:ext>
            </a:extLst>
          </p:cNvPr>
          <p:cNvSpPr txBox="1"/>
          <p:nvPr/>
        </p:nvSpPr>
        <p:spPr>
          <a:xfrm>
            <a:off x="7104112" y="889843"/>
            <a:ext cx="393056" cy="523220"/>
          </a:xfrm>
          <a:prstGeom prst="rect">
            <a:avLst/>
          </a:prstGeom>
          <a:noFill/>
        </p:spPr>
        <p:txBody>
          <a:bodyPr wrap="none" rtlCol="0">
            <a:spAutoFit/>
          </a:bodyPr>
          <a:lstStyle/>
          <a:p>
            <a:r>
              <a:rPr kumimoji="1" lang="en-US" altLang="zh-CN" sz="2800" dirty="0"/>
              <a:t>A</a:t>
            </a:r>
            <a:endParaRPr kumimoji="1" lang="zh-CN" altLang="en-US" sz="2800" dirty="0"/>
          </a:p>
        </p:txBody>
      </p:sp>
      <p:cxnSp>
        <p:nvCxnSpPr>
          <p:cNvPr id="14" name="直线连接符 13">
            <a:extLst>
              <a:ext uri="{FF2B5EF4-FFF2-40B4-BE49-F238E27FC236}">
                <a16:creationId xmlns:a16="http://schemas.microsoft.com/office/drawing/2014/main" id="{517E0FF9-94D2-5B79-D923-C0A398F08E2E}"/>
              </a:ext>
            </a:extLst>
          </p:cNvPr>
          <p:cNvCxnSpPr>
            <a:cxnSpLocks/>
          </p:cNvCxnSpPr>
          <p:nvPr/>
        </p:nvCxnSpPr>
        <p:spPr>
          <a:xfrm flipH="1" flipV="1">
            <a:off x="6600056" y="1086023"/>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670B6F2-4BE3-958A-712C-76BF280B4775}"/>
              </a:ext>
            </a:extLst>
          </p:cNvPr>
          <p:cNvSpPr txBox="1"/>
          <p:nvPr/>
        </p:nvSpPr>
        <p:spPr>
          <a:xfrm>
            <a:off x="6889594" y="2133186"/>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8" name="文本框 17">
            <a:extLst>
              <a:ext uri="{FF2B5EF4-FFF2-40B4-BE49-F238E27FC236}">
                <a16:creationId xmlns:a16="http://schemas.microsoft.com/office/drawing/2014/main" id="{634AC731-CCE3-D849-C811-7BD174CDC8D5}"/>
              </a:ext>
            </a:extLst>
          </p:cNvPr>
          <p:cNvSpPr txBox="1"/>
          <p:nvPr/>
        </p:nvSpPr>
        <p:spPr>
          <a:xfrm>
            <a:off x="6889594" y="3067998"/>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22" name="文本框 21">
            <a:extLst>
              <a:ext uri="{FF2B5EF4-FFF2-40B4-BE49-F238E27FC236}">
                <a16:creationId xmlns:a16="http://schemas.microsoft.com/office/drawing/2014/main" id="{EC2AAC27-62A8-5180-9C29-83EEAF47E549}"/>
              </a:ext>
            </a:extLst>
          </p:cNvPr>
          <p:cNvSpPr txBox="1"/>
          <p:nvPr/>
        </p:nvSpPr>
        <p:spPr>
          <a:xfrm>
            <a:off x="6889593" y="3987312"/>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25" name="文本框 24">
            <a:extLst>
              <a:ext uri="{FF2B5EF4-FFF2-40B4-BE49-F238E27FC236}">
                <a16:creationId xmlns:a16="http://schemas.microsoft.com/office/drawing/2014/main" id="{388E9739-80ED-A7DD-CCA9-220E5BC60016}"/>
              </a:ext>
            </a:extLst>
          </p:cNvPr>
          <p:cNvSpPr txBox="1"/>
          <p:nvPr/>
        </p:nvSpPr>
        <p:spPr>
          <a:xfrm>
            <a:off x="6913332" y="4934467"/>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32" name="文本框 31">
            <a:extLst>
              <a:ext uri="{FF2B5EF4-FFF2-40B4-BE49-F238E27FC236}">
                <a16:creationId xmlns:a16="http://schemas.microsoft.com/office/drawing/2014/main" id="{BBAAE6E5-111E-115D-15E7-40D281525D3B}"/>
              </a:ext>
            </a:extLst>
          </p:cNvPr>
          <p:cNvSpPr txBox="1"/>
          <p:nvPr/>
        </p:nvSpPr>
        <p:spPr>
          <a:xfrm>
            <a:off x="7896199" y="2133186"/>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39" name="文本框 38">
            <a:extLst>
              <a:ext uri="{FF2B5EF4-FFF2-40B4-BE49-F238E27FC236}">
                <a16:creationId xmlns:a16="http://schemas.microsoft.com/office/drawing/2014/main" id="{C6F6DA49-F889-3A9B-3921-B7AB21D1C38B}"/>
              </a:ext>
            </a:extLst>
          </p:cNvPr>
          <p:cNvSpPr txBox="1"/>
          <p:nvPr/>
        </p:nvSpPr>
        <p:spPr>
          <a:xfrm>
            <a:off x="7896199" y="3067998"/>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46" name="文本框 45">
            <a:extLst>
              <a:ext uri="{FF2B5EF4-FFF2-40B4-BE49-F238E27FC236}">
                <a16:creationId xmlns:a16="http://schemas.microsoft.com/office/drawing/2014/main" id="{F00D9923-1CFA-77B0-8603-E8FEE1A486EF}"/>
              </a:ext>
            </a:extLst>
          </p:cNvPr>
          <p:cNvSpPr txBox="1"/>
          <p:nvPr/>
        </p:nvSpPr>
        <p:spPr>
          <a:xfrm>
            <a:off x="7896198" y="4934467"/>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49" name="文本框 48">
            <a:extLst>
              <a:ext uri="{FF2B5EF4-FFF2-40B4-BE49-F238E27FC236}">
                <a16:creationId xmlns:a16="http://schemas.microsoft.com/office/drawing/2014/main" id="{4E3AB58E-5E8B-E7E9-7232-85D30A809381}"/>
              </a:ext>
            </a:extLst>
          </p:cNvPr>
          <p:cNvSpPr txBox="1"/>
          <p:nvPr/>
        </p:nvSpPr>
        <p:spPr>
          <a:xfrm>
            <a:off x="7896197" y="3987312"/>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61" name="文本框 60">
            <a:extLst>
              <a:ext uri="{FF2B5EF4-FFF2-40B4-BE49-F238E27FC236}">
                <a16:creationId xmlns:a16="http://schemas.microsoft.com/office/drawing/2014/main" id="{236F3E23-94EA-FA78-AFF6-D2E7599815C1}"/>
              </a:ext>
            </a:extLst>
          </p:cNvPr>
          <p:cNvSpPr txBox="1"/>
          <p:nvPr/>
        </p:nvSpPr>
        <p:spPr>
          <a:xfrm>
            <a:off x="9063672" y="2133901"/>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75" name="文本框 74">
            <a:extLst>
              <a:ext uri="{FF2B5EF4-FFF2-40B4-BE49-F238E27FC236}">
                <a16:creationId xmlns:a16="http://schemas.microsoft.com/office/drawing/2014/main" id="{C5CF2481-CA4E-C171-EFD1-DB0BCAC78D4C}"/>
              </a:ext>
            </a:extLst>
          </p:cNvPr>
          <p:cNvSpPr txBox="1"/>
          <p:nvPr/>
        </p:nvSpPr>
        <p:spPr>
          <a:xfrm>
            <a:off x="9045724" y="3054793"/>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77" name="文本框 76">
            <a:extLst>
              <a:ext uri="{FF2B5EF4-FFF2-40B4-BE49-F238E27FC236}">
                <a16:creationId xmlns:a16="http://schemas.microsoft.com/office/drawing/2014/main" id="{BD42881D-4D9A-FD1C-61D8-121767D8C9D6}"/>
              </a:ext>
            </a:extLst>
          </p:cNvPr>
          <p:cNvSpPr txBox="1"/>
          <p:nvPr/>
        </p:nvSpPr>
        <p:spPr>
          <a:xfrm>
            <a:off x="9044149" y="3999215"/>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79" name="文本框 78">
            <a:extLst>
              <a:ext uri="{FF2B5EF4-FFF2-40B4-BE49-F238E27FC236}">
                <a16:creationId xmlns:a16="http://schemas.microsoft.com/office/drawing/2014/main" id="{86348C78-0620-5048-EAB0-0EA49D98EE41}"/>
              </a:ext>
            </a:extLst>
          </p:cNvPr>
          <p:cNvSpPr txBox="1"/>
          <p:nvPr/>
        </p:nvSpPr>
        <p:spPr>
          <a:xfrm>
            <a:off x="9044149" y="4943637"/>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2" name="圆角矩形 1">
            <a:extLst>
              <a:ext uri="{FF2B5EF4-FFF2-40B4-BE49-F238E27FC236}">
                <a16:creationId xmlns:a16="http://schemas.microsoft.com/office/drawing/2014/main" id="{EFE7FFA9-C3A1-3A01-3E4B-E66EB695914D}"/>
              </a:ext>
            </a:extLst>
          </p:cNvPr>
          <p:cNvSpPr/>
          <p:nvPr/>
        </p:nvSpPr>
        <p:spPr>
          <a:xfrm>
            <a:off x="8911398" y="2152705"/>
            <a:ext cx="712994" cy="3364527"/>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圆角矩形 5">
            <a:extLst>
              <a:ext uri="{FF2B5EF4-FFF2-40B4-BE49-F238E27FC236}">
                <a16:creationId xmlns:a16="http://schemas.microsoft.com/office/drawing/2014/main" id="{6462E811-848D-FE90-884E-F6BD68E52910}"/>
              </a:ext>
            </a:extLst>
          </p:cNvPr>
          <p:cNvSpPr/>
          <p:nvPr/>
        </p:nvSpPr>
        <p:spPr>
          <a:xfrm>
            <a:off x="7686927" y="3864560"/>
            <a:ext cx="2081481" cy="1728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FE24E16E-B6F8-5921-E6E1-042C168E97D6}"/>
              </a:ext>
            </a:extLst>
          </p:cNvPr>
          <p:cNvSpPr txBox="1"/>
          <p:nvPr/>
        </p:nvSpPr>
        <p:spPr>
          <a:xfrm>
            <a:off x="4607053" y="114409"/>
            <a:ext cx="511679" cy="769441"/>
          </a:xfrm>
          <a:prstGeom prst="rect">
            <a:avLst/>
          </a:prstGeom>
          <a:noFill/>
        </p:spPr>
        <p:txBody>
          <a:bodyPr wrap="none" rtlCol="0">
            <a:spAutoFit/>
          </a:bodyPr>
          <a:lstStyle/>
          <a:p>
            <a:r>
              <a:rPr kumimoji="1" lang="en-US" altLang="zh-CN" sz="4400" dirty="0">
                <a:solidFill>
                  <a:srgbClr val="0070C0"/>
                </a:solidFill>
              </a:rPr>
              <a:t>A</a:t>
            </a:r>
            <a:endParaRPr kumimoji="1" lang="zh-CN" altLang="en-US" sz="4400" dirty="0">
              <a:solidFill>
                <a:srgbClr val="0070C0"/>
              </a:solidFill>
            </a:endParaRPr>
          </a:p>
        </p:txBody>
      </p:sp>
      <p:sp>
        <p:nvSpPr>
          <p:cNvPr id="4" name="圆角矩形 3">
            <a:extLst>
              <a:ext uri="{FF2B5EF4-FFF2-40B4-BE49-F238E27FC236}">
                <a16:creationId xmlns:a16="http://schemas.microsoft.com/office/drawing/2014/main" id="{B9200CDC-A81F-F866-07F3-B15224DDDE88}"/>
              </a:ext>
            </a:extLst>
          </p:cNvPr>
          <p:cNvSpPr/>
          <p:nvPr/>
        </p:nvSpPr>
        <p:spPr>
          <a:xfrm>
            <a:off x="8912905" y="2152705"/>
            <a:ext cx="712994" cy="3364527"/>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FE580310-3420-0BEC-E90C-57333042C4EB}"/>
              </a:ext>
            </a:extLst>
          </p:cNvPr>
          <p:cNvSpPr txBox="1"/>
          <p:nvPr/>
        </p:nvSpPr>
        <p:spPr>
          <a:xfrm>
            <a:off x="9065095" y="136797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11" name="文本框 10">
            <a:extLst>
              <a:ext uri="{FF2B5EF4-FFF2-40B4-BE49-F238E27FC236}">
                <a16:creationId xmlns:a16="http://schemas.microsoft.com/office/drawing/2014/main" id="{6C72A31B-C002-09AC-0048-08C29C40A36F}"/>
              </a:ext>
            </a:extLst>
          </p:cNvPr>
          <p:cNvSpPr txBox="1"/>
          <p:nvPr/>
        </p:nvSpPr>
        <p:spPr>
          <a:xfrm>
            <a:off x="9063671" y="212669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15" name="文本框 14">
            <a:extLst>
              <a:ext uri="{FF2B5EF4-FFF2-40B4-BE49-F238E27FC236}">
                <a16:creationId xmlns:a16="http://schemas.microsoft.com/office/drawing/2014/main" id="{E618E786-68ED-0ECE-8A0E-C7D496AE6603}"/>
              </a:ext>
            </a:extLst>
          </p:cNvPr>
          <p:cNvSpPr txBox="1"/>
          <p:nvPr/>
        </p:nvSpPr>
        <p:spPr>
          <a:xfrm>
            <a:off x="9044149" y="305479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16" name="文本框 15">
            <a:extLst>
              <a:ext uri="{FF2B5EF4-FFF2-40B4-BE49-F238E27FC236}">
                <a16:creationId xmlns:a16="http://schemas.microsoft.com/office/drawing/2014/main" id="{209270BC-4AEF-2D92-1C01-22B6A6785F8C}"/>
              </a:ext>
            </a:extLst>
          </p:cNvPr>
          <p:cNvSpPr txBox="1"/>
          <p:nvPr/>
        </p:nvSpPr>
        <p:spPr>
          <a:xfrm>
            <a:off x="9044148" y="399827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19" name="文本框 18">
            <a:extLst>
              <a:ext uri="{FF2B5EF4-FFF2-40B4-BE49-F238E27FC236}">
                <a16:creationId xmlns:a16="http://schemas.microsoft.com/office/drawing/2014/main" id="{870A186E-D707-EB21-F611-DBDA637F4A49}"/>
              </a:ext>
            </a:extLst>
          </p:cNvPr>
          <p:cNvSpPr txBox="1"/>
          <p:nvPr/>
        </p:nvSpPr>
        <p:spPr>
          <a:xfrm>
            <a:off x="9042158" y="4940198"/>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0" name="文本框 19">
            <a:extLst>
              <a:ext uri="{FF2B5EF4-FFF2-40B4-BE49-F238E27FC236}">
                <a16:creationId xmlns:a16="http://schemas.microsoft.com/office/drawing/2014/main" id="{2AA73345-7D19-0C0C-9DD6-9222D04F9E97}"/>
              </a:ext>
            </a:extLst>
          </p:cNvPr>
          <p:cNvSpPr txBox="1"/>
          <p:nvPr/>
        </p:nvSpPr>
        <p:spPr>
          <a:xfrm>
            <a:off x="7896197" y="3987312"/>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1" name="文本框 20">
            <a:extLst>
              <a:ext uri="{FF2B5EF4-FFF2-40B4-BE49-F238E27FC236}">
                <a16:creationId xmlns:a16="http://schemas.microsoft.com/office/drawing/2014/main" id="{93F55EFD-B644-1366-C91E-FE0B2F37DAD9}"/>
              </a:ext>
            </a:extLst>
          </p:cNvPr>
          <p:cNvSpPr txBox="1"/>
          <p:nvPr/>
        </p:nvSpPr>
        <p:spPr>
          <a:xfrm>
            <a:off x="7894207" y="4934467"/>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3" name="圆角矩形 22">
            <a:extLst>
              <a:ext uri="{FF2B5EF4-FFF2-40B4-BE49-F238E27FC236}">
                <a16:creationId xmlns:a16="http://schemas.microsoft.com/office/drawing/2014/main" id="{6A68B927-E390-69FE-2595-D39EF9465640}"/>
              </a:ext>
            </a:extLst>
          </p:cNvPr>
          <p:cNvSpPr/>
          <p:nvPr/>
        </p:nvSpPr>
        <p:spPr>
          <a:xfrm>
            <a:off x="7686927" y="3864560"/>
            <a:ext cx="2081481" cy="172800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B8FF357C-9C16-F3C7-F6BE-F11986DA4CA1}"/>
              </a:ext>
            </a:extLst>
          </p:cNvPr>
          <p:cNvSpPr txBox="1"/>
          <p:nvPr/>
        </p:nvSpPr>
        <p:spPr>
          <a:xfrm>
            <a:off x="5747240" y="114409"/>
            <a:ext cx="490840" cy="769441"/>
          </a:xfrm>
          <a:prstGeom prst="rect">
            <a:avLst/>
          </a:prstGeom>
          <a:noFill/>
        </p:spPr>
        <p:txBody>
          <a:bodyPr wrap="none" rtlCol="0">
            <a:spAutoFit/>
          </a:bodyPr>
          <a:lstStyle/>
          <a:p>
            <a:r>
              <a:rPr kumimoji="1" lang="en-US" altLang="zh-CN" sz="4400" dirty="0">
                <a:solidFill>
                  <a:srgbClr val="0070C0"/>
                </a:solidFill>
              </a:rPr>
              <a:t>B</a:t>
            </a:r>
            <a:endParaRPr kumimoji="1" lang="zh-CN" altLang="en-US" sz="4400" dirty="0">
              <a:solidFill>
                <a:srgbClr val="0070C0"/>
              </a:solidFill>
            </a:endParaRPr>
          </a:p>
        </p:txBody>
      </p:sp>
      <p:sp>
        <p:nvSpPr>
          <p:cNvPr id="26" name="文本框 25">
            <a:extLst>
              <a:ext uri="{FF2B5EF4-FFF2-40B4-BE49-F238E27FC236}">
                <a16:creationId xmlns:a16="http://schemas.microsoft.com/office/drawing/2014/main" id="{1F6D4FDF-A319-580E-0B27-3568BBFD57A4}"/>
              </a:ext>
            </a:extLst>
          </p:cNvPr>
          <p:cNvSpPr txBox="1"/>
          <p:nvPr/>
        </p:nvSpPr>
        <p:spPr>
          <a:xfrm>
            <a:off x="6888562" y="3987312"/>
            <a:ext cx="550151" cy="523220"/>
          </a:xfrm>
          <a:prstGeom prst="rect">
            <a:avLst/>
          </a:prstGeom>
          <a:noFill/>
        </p:spPr>
        <p:txBody>
          <a:bodyPr wrap="none" rtlCol="0">
            <a:spAutoFit/>
          </a:bodyPr>
          <a:lstStyle/>
          <a:p>
            <a:r>
              <a:rPr kumimoji="1" lang="en-US" altLang="zh-CN" sz="2800" b="1" dirty="0">
                <a:solidFill>
                  <a:srgbClr val="FF0000"/>
                </a:solidFill>
              </a:rPr>
              <a:t>1</a:t>
            </a:r>
            <a:r>
              <a:rPr kumimoji="1" lang="en-US" altLang="zh-CN" sz="2800" dirty="0"/>
              <a:t>1</a:t>
            </a:r>
            <a:endParaRPr kumimoji="1" lang="zh-CN" altLang="en-US" sz="2800" dirty="0"/>
          </a:p>
        </p:txBody>
      </p:sp>
      <p:sp>
        <p:nvSpPr>
          <p:cNvPr id="27" name="文本框 26">
            <a:extLst>
              <a:ext uri="{FF2B5EF4-FFF2-40B4-BE49-F238E27FC236}">
                <a16:creationId xmlns:a16="http://schemas.microsoft.com/office/drawing/2014/main" id="{8183AC16-37B1-3719-5DE4-E0A5878DA27E}"/>
              </a:ext>
            </a:extLst>
          </p:cNvPr>
          <p:cNvSpPr txBox="1"/>
          <p:nvPr/>
        </p:nvSpPr>
        <p:spPr>
          <a:xfrm>
            <a:off x="6913332" y="4948961"/>
            <a:ext cx="550151" cy="523220"/>
          </a:xfrm>
          <a:prstGeom prst="rect">
            <a:avLst/>
          </a:prstGeom>
          <a:noFill/>
        </p:spPr>
        <p:txBody>
          <a:bodyPr wrap="none" rtlCol="0">
            <a:spAutoFit/>
          </a:bodyPr>
          <a:lstStyle/>
          <a:p>
            <a:r>
              <a:rPr kumimoji="1" lang="en-US" altLang="zh-CN" sz="2800" b="1" dirty="0">
                <a:solidFill>
                  <a:srgbClr val="FF0000"/>
                </a:solidFill>
              </a:rPr>
              <a:t>1</a:t>
            </a:r>
            <a:r>
              <a:rPr kumimoji="1" lang="en-US" altLang="zh-CN" sz="2800" dirty="0"/>
              <a:t>0</a:t>
            </a:r>
            <a:endParaRPr kumimoji="1" lang="zh-CN" altLang="en-US" sz="2800" dirty="0"/>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6E42B6D-5371-5A82-8190-22A61BA67513}"/>
                  </a:ext>
                </a:extLst>
              </p:cNvPr>
              <p:cNvSpPr txBox="1"/>
              <p:nvPr/>
            </p:nvSpPr>
            <p:spPr>
              <a:xfrm>
                <a:off x="5147724" y="120402"/>
                <a:ext cx="646331"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28" name="文本框 27">
                <a:extLst>
                  <a:ext uri="{FF2B5EF4-FFF2-40B4-BE49-F238E27FC236}">
                    <a16:creationId xmlns:a16="http://schemas.microsoft.com/office/drawing/2014/main" id="{F6E42B6D-5371-5A82-8190-22A61BA67513}"/>
                  </a:ext>
                </a:extLst>
              </p:cNvPr>
              <p:cNvSpPr txBox="1">
                <a:spLocks noRot="1" noChangeAspect="1" noMove="1" noResize="1" noEditPoints="1" noAdjustHandles="1" noChangeArrowheads="1" noChangeShapeType="1" noTextEdit="1"/>
              </p:cNvSpPr>
              <p:nvPr/>
            </p:nvSpPr>
            <p:spPr>
              <a:xfrm>
                <a:off x="5147724" y="120402"/>
                <a:ext cx="646331" cy="769441"/>
              </a:xfrm>
              <a:prstGeom prst="rect">
                <a:avLst/>
              </a:prstGeom>
              <a:blipFill>
                <a:blip r:embed="rId2"/>
                <a:stretch>
                  <a:fillRect/>
                </a:stretch>
              </a:blipFill>
            </p:spPr>
            <p:txBody>
              <a:bodyPr/>
              <a:lstStyle/>
              <a:p>
                <a:r>
                  <a:rPr lang="zh-CN" altLang="en-US">
                    <a:noFill/>
                  </a:rPr>
                  <a:t> </a:t>
                </a:r>
              </a:p>
            </p:txBody>
          </p:sp>
        </mc:Fallback>
      </mc:AlternateContent>
      <p:sp>
        <p:nvSpPr>
          <p:cNvPr id="29" name="灯片编号占位符 3">
            <a:extLst>
              <a:ext uri="{FF2B5EF4-FFF2-40B4-BE49-F238E27FC236}">
                <a16:creationId xmlns:a16="http://schemas.microsoft.com/office/drawing/2014/main" id="{0BEEF98C-2FA2-97B9-3371-135A145BB18D}"/>
              </a:ext>
            </a:extLst>
          </p:cNvPr>
          <p:cNvSpPr>
            <a:spLocks noGrp="1"/>
          </p:cNvSpPr>
          <p:nvPr>
            <p:ph type="sldNum" sz="quarter" idx="12"/>
          </p:nvPr>
        </p:nvSpPr>
        <p:spPr>
          <a:xfrm>
            <a:off x="10776520" y="6525344"/>
            <a:ext cx="1309936" cy="268140"/>
          </a:xfrm>
        </p:spPr>
        <p:txBody>
          <a:bodyPr/>
          <a:lstStyle/>
          <a:p>
            <a:fld id="{C22DC6D3-9347-42BE-948A-F7EB414DF657}" type="slidenum">
              <a:rPr lang="en-US" altLang="en-US" smtClean="0"/>
              <a:pPr/>
              <a:t>20</a:t>
            </a:fld>
            <a:endParaRPr lang="en-US" altLang="en-US" dirty="0"/>
          </a:p>
        </p:txBody>
      </p:sp>
    </p:spTree>
    <p:extLst>
      <p:ext uri="{BB962C8B-B14F-4D97-AF65-F5344CB8AC3E}">
        <p14:creationId xmlns:p14="http://schemas.microsoft.com/office/powerpoint/2010/main" val="126120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4"/>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xit"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xit"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7"/>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0"/>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9"/>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1"/>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5" grpId="0"/>
      <p:bldP spid="25" grpId="1"/>
      <p:bldP spid="2" grpId="0" animBg="1"/>
      <p:bldP spid="2" grpId="1" animBg="1"/>
      <p:bldP spid="6" grpId="0" animBg="1"/>
      <p:bldP spid="3" grpId="0"/>
      <p:bldP spid="4" grpId="0" animBg="1"/>
      <p:bldP spid="4" grpId="1" animBg="1"/>
      <p:bldP spid="10" grpId="0"/>
      <p:bldP spid="10" grpId="1"/>
      <p:bldP spid="11" grpId="0"/>
      <p:bldP spid="11" grpId="1"/>
      <p:bldP spid="15" grpId="0"/>
      <p:bldP spid="15" grpId="1"/>
      <p:bldP spid="16" grpId="0"/>
      <p:bldP spid="16" grpId="1"/>
      <p:bldP spid="19" grpId="0"/>
      <p:bldP spid="19" grpId="1"/>
      <p:bldP spid="20" grpId="0"/>
      <p:bldP spid="20" grpId="1"/>
      <p:bldP spid="21" grpId="0"/>
      <p:bldP spid="21" grpId="1"/>
      <p:bldP spid="23" grpId="0" animBg="1"/>
      <p:bldP spid="23" grpId="1" animBg="1"/>
      <p:bldP spid="24" grpId="0"/>
      <p:bldP spid="26" grpId="0"/>
      <p:bldP spid="26" grpId="1"/>
      <p:bldP spid="27" grpId="0"/>
      <p:bldP spid="27" grpId="1"/>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7">
            <a:extLst>
              <a:ext uri="{FF2B5EF4-FFF2-40B4-BE49-F238E27FC236}">
                <a16:creationId xmlns:a16="http://schemas.microsoft.com/office/drawing/2014/main" id="{EBE75DFF-B9B8-E6C7-DB16-6B455E604FCE}"/>
              </a:ext>
            </a:extLst>
          </p:cNvPr>
          <p:cNvGraphicFramePr>
            <a:graphicFrameLocks noGrp="1"/>
          </p:cNvGraphicFramePr>
          <p:nvPr/>
        </p:nvGraphicFramePr>
        <p:xfrm>
          <a:off x="7536160" y="1916832"/>
          <a:ext cx="2376264" cy="3766016"/>
        </p:xfrm>
        <a:graphic>
          <a:graphicData uri="http://schemas.openxmlformats.org/drawingml/2006/table">
            <a:tbl>
              <a:tblPr firstRow="1" bandRow="1">
                <a:tableStyleId>{5C22544A-7EE6-4342-B048-85BDC9FD1C3A}</a:tableStyleId>
              </a:tblPr>
              <a:tblGrid>
                <a:gridCol w="1188132">
                  <a:extLst>
                    <a:ext uri="{9D8B030D-6E8A-4147-A177-3AD203B41FA5}">
                      <a16:colId xmlns:a16="http://schemas.microsoft.com/office/drawing/2014/main" val="978063463"/>
                    </a:ext>
                  </a:extLst>
                </a:gridCol>
                <a:gridCol w="1188132">
                  <a:extLst>
                    <a:ext uri="{9D8B030D-6E8A-4147-A177-3AD203B41FA5}">
                      <a16:colId xmlns:a16="http://schemas.microsoft.com/office/drawing/2014/main" val="2444547315"/>
                    </a:ext>
                  </a:extLst>
                </a:gridCol>
              </a:tblGrid>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00350"/>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1693302"/>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5730147"/>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1620071"/>
                  </a:ext>
                </a:extLst>
              </a:tr>
            </a:tbl>
          </a:graphicData>
        </a:graphic>
      </p:graphicFrame>
      <p:sp>
        <p:nvSpPr>
          <p:cNvPr id="8" name="文本框 7">
            <a:extLst>
              <a:ext uri="{FF2B5EF4-FFF2-40B4-BE49-F238E27FC236}">
                <a16:creationId xmlns:a16="http://schemas.microsoft.com/office/drawing/2014/main" id="{24268F88-8D64-4B88-6E03-42061B22BFD1}"/>
              </a:ext>
            </a:extLst>
          </p:cNvPr>
          <p:cNvSpPr txBox="1"/>
          <p:nvPr/>
        </p:nvSpPr>
        <p:spPr>
          <a:xfrm>
            <a:off x="7951441" y="1370300"/>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9" name="文本框 8">
            <a:extLst>
              <a:ext uri="{FF2B5EF4-FFF2-40B4-BE49-F238E27FC236}">
                <a16:creationId xmlns:a16="http://schemas.microsoft.com/office/drawing/2014/main" id="{520CB764-0774-34E1-80F2-72084FFA66C8}"/>
              </a:ext>
            </a:extLst>
          </p:cNvPr>
          <p:cNvSpPr txBox="1"/>
          <p:nvPr/>
        </p:nvSpPr>
        <p:spPr>
          <a:xfrm>
            <a:off x="9120336" y="1367979"/>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2" name="文本框 11">
            <a:extLst>
              <a:ext uri="{FF2B5EF4-FFF2-40B4-BE49-F238E27FC236}">
                <a16:creationId xmlns:a16="http://schemas.microsoft.com/office/drawing/2014/main" id="{E8102411-70EB-DF11-8F12-461F0E3B679C}"/>
              </a:ext>
            </a:extLst>
          </p:cNvPr>
          <p:cNvSpPr txBox="1"/>
          <p:nvPr/>
        </p:nvSpPr>
        <p:spPr>
          <a:xfrm>
            <a:off x="6456040" y="1465907"/>
            <a:ext cx="570990" cy="523220"/>
          </a:xfrm>
          <a:prstGeom prst="rect">
            <a:avLst/>
          </a:prstGeom>
          <a:noFill/>
        </p:spPr>
        <p:txBody>
          <a:bodyPr wrap="none" rtlCol="0">
            <a:spAutoFit/>
          </a:bodyPr>
          <a:lstStyle/>
          <a:p>
            <a:r>
              <a:rPr kumimoji="1" lang="en-US" altLang="zh-CN" sz="2800" dirty="0"/>
              <a:t>BC</a:t>
            </a:r>
            <a:endParaRPr kumimoji="1" lang="zh-CN" altLang="en-US" sz="2800" dirty="0"/>
          </a:p>
        </p:txBody>
      </p:sp>
      <p:sp>
        <p:nvSpPr>
          <p:cNvPr id="13" name="文本框 12">
            <a:extLst>
              <a:ext uri="{FF2B5EF4-FFF2-40B4-BE49-F238E27FC236}">
                <a16:creationId xmlns:a16="http://schemas.microsoft.com/office/drawing/2014/main" id="{782A2349-9C3B-16A6-0292-DFF36019EBC9}"/>
              </a:ext>
            </a:extLst>
          </p:cNvPr>
          <p:cNvSpPr txBox="1"/>
          <p:nvPr/>
        </p:nvSpPr>
        <p:spPr>
          <a:xfrm>
            <a:off x="7104112" y="889843"/>
            <a:ext cx="393056" cy="523220"/>
          </a:xfrm>
          <a:prstGeom prst="rect">
            <a:avLst/>
          </a:prstGeom>
          <a:noFill/>
        </p:spPr>
        <p:txBody>
          <a:bodyPr wrap="none" rtlCol="0">
            <a:spAutoFit/>
          </a:bodyPr>
          <a:lstStyle/>
          <a:p>
            <a:r>
              <a:rPr kumimoji="1" lang="en-US" altLang="zh-CN" sz="2800" dirty="0"/>
              <a:t>A</a:t>
            </a:r>
            <a:endParaRPr kumimoji="1" lang="zh-CN" altLang="en-US" sz="2800" dirty="0"/>
          </a:p>
        </p:txBody>
      </p:sp>
      <p:cxnSp>
        <p:nvCxnSpPr>
          <p:cNvPr id="14" name="直线连接符 13">
            <a:extLst>
              <a:ext uri="{FF2B5EF4-FFF2-40B4-BE49-F238E27FC236}">
                <a16:creationId xmlns:a16="http://schemas.microsoft.com/office/drawing/2014/main" id="{517E0FF9-94D2-5B79-D923-C0A398F08E2E}"/>
              </a:ext>
            </a:extLst>
          </p:cNvPr>
          <p:cNvCxnSpPr>
            <a:cxnSpLocks/>
          </p:cNvCxnSpPr>
          <p:nvPr/>
        </p:nvCxnSpPr>
        <p:spPr>
          <a:xfrm flipH="1" flipV="1">
            <a:off x="6600056" y="1086023"/>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2670B6F2-4BE3-958A-712C-76BF280B4775}"/>
              </a:ext>
            </a:extLst>
          </p:cNvPr>
          <p:cNvSpPr txBox="1"/>
          <p:nvPr/>
        </p:nvSpPr>
        <p:spPr>
          <a:xfrm>
            <a:off x="6889594" y="2133186"/>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8" name="文本框 17">
            <a:extLst>
              <a:ext uri="{FF2B5EF4-FFF2-40B4-BE49-F238E27FC236}">
                <a16:creationId xmlns:a16="http://schemas.microsoft.com/office/drawing/2014/main" id="{634AC731-CCE3-D849-C811-7BD174CDC8D5}"/>
              </a:ext>
            </a:extLst>
          </p:cNvPr>
          <p:cNvSpPr txBox="1"/>
          <p:nvPr/>
        </p:nvSpPr>
        <p:spPr>
          <a:xfrm>
            <a:off x="6889594" y="3067998"/>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22" name="文本框 21">
            <a:extLst>
              <a:ext uri="{FF2B5EF4-FFF2-40B4-BE49-F238E27FC236}">
                <a16:creationId xmlns:a16="http://schemas.microsoft.com/office/drawing/2014/main" id="{EC2AAC27-62A8-5180-9C29-83EEAF47E549}"/>
              </a:ext>
            </a:extLst>
          </p:cNvPr>
          <p:cNvSpPr txBox="1"/>
          <p:nvPr/>
        </p:nvSpPr>
        <p:spPr>
          <a:xfrm>
            <a:off x="6889593" y="3987312"/>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25" name="文本框 24">
            <a:extLst>
              <a:ext uri="{FF2B5EF4-FFF2-40B4-BE49-F238E27FC236}">
                <a16:creationId xmlns:a16="http://schemas.microsoft.com/office/drawing/2014/main" id="{388E9739-80ED-A7DD-CCA9-220E5BC60016}"/>
              </a:ext>
            </a:extLst>
          </p:cNvPr>
          <p:cNvSpPr txBox="1"/>
          <p:nvPr/>
        </p:nvSpPr>
        <p:spPr>
          <a:xfrm>
            <a:off x="6913332" y="4934467"/>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32" name="文本框 31">
            <a:extLst>
              <a:ext uri="{FF2B5EF4-FFF2-40B4-BE49-F238E27FC236}">
                <a16:creationId xmlns:a16="http://schemas.microsoft.com/office/drawing/2014/main" id="{BBAAE6E5-111E-115D-15E7-40D281525D3B}"/>
              </a:ext>
            </a:extLst>
          </p:cNvPr>
          <p:cNvSpPr txBox="1"/>
          <p:nvPr/>
        </p:nvSpPr>
        <p:spPr>
          <a:xfrm>
            <a:off x="7896199" y="2133186"/>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39" name="文本框 38">
            <a:extLst>
              <a:ext uri="{FF2B5EF4-FFF2-40B4-BE49-F238E27FC236}">
                <a16:creationId xmlns:a16="http://schemas.microsoft.com/office/drawing/2014/main" id="{C6F6DA49-F889-3A9B-3921-B7AB21D1C38B}"/>
              </a:ext>
            </a:extLst>
          </p:cNvPr>
          <p:cNvSpPr txBox="1"/>
          <p:nvPr/>
        </p:nvSpPr>
        <p:spPr>
          <a:xfrm>
            <a:off x="7896199" y="3067998"/>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46" name="文本框 45">
            <a:extLst>
              <a:ext uri="{FF2B5EF4-FFF2-40B4-BE49-F238E27FC236}">
                <a16:creationId xmlns:a16="http://schemas.microsoft.com/office/drawing/2014/main" id="{F00D9923-1CFA-77B0-8603-E8FEE1A486EF}"/>
              </a:ext>
            </a:extLst>
          </p:cNvPr>
          <p:cNvSpPr txBox="1"/>
          <p:nvPr/>
        </p:nvSpPr>
        <p:spPr>
          <a:xfrm>
            <a:off x="7896198" y="4934467"/>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49" name="文本框 48">
            <a:extLst>
              <a:ext uri="{FF2B5EF4-FFF2-40B4-BE49-F238E27FC236}">
                <a16:creationId xmlns:a16="http://schemas.microsoft.com/office/drawing/2014/main" id="{4E3AB58E-5E8B-E7E9-7232-85D30A809381}"/>
              </a:ext>
            </a:extLst>
          </p:cNvPr>
          <p:cNvSpPr txBox="1"/>
          <p:nvPr/>
        </p:nvSpPr>
        <p:spPr>
          <a:xfrm>
            <a:off x="7896197" y="3987312"/>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61" name="文本框 60">
            <a:extLst>
              <a:ext uri="{FF2B5EF4-FFF2-40B4-BE49-F238E27FC236}">
                <a16:creationId xmlns:a16="http://schemas.microsoft.com/office/drawing/2014/main" id="{236F3E23-94EA-FA78-AFF6-D2E7599815C1}"/>
              </a:ext>
            </a:extLst>
          </p:cNvPr>
          <p:cNvSpPr txBox="1"/>
          <p:nvPr/>
        </p:nvSpPr>
        <p:spPr>
          <a:xfrm>
            <a:off x="9063672" y="2133901"/>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75" name="文本框 74">
            <a:extLst>
              <a:ext uri="{FF2B5EF4-FFF2-40B4-BE49-F238E27FC236}">
                <a16:creationId xmlns:a16="http://schemas.microsoft.com/office/drawing/2014/main" id="{C5CF2481-CA4E-C171-EFD1-DB0BCAC78D4C}"/>
              </a:ext>
            </a:extLst>
          </p:cNvPr>
          <p:cNvSpPr txBox="1"/>
          <p:nvPr/>
        </p:nvSpPr>
        <p:spPr>
          <a:xfrm>
            <a:off x="9045724" y="3054793"/>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77" name="文本框 76">
            <a:extLst>
              <a:ext uri="{FF2B5EF4-FFF2-40B4-BE49-F238E27FC236}">
                <a16:creationId xmlns:a16="http://schemas.microsoft.com/office/drawing/2014/main" id="{BD42881D-4D9A-FD1C-61D8-121767D8C9D6}"/>
              </a:ext>
            </a:extLst>
          </p:cNvPr>
          <p:cNvSpPr txBox="1"/>
          <p:nvPr/>
        </p:nvSpPr>
        <p:spPr>
          <a:xfrm>
            <a:off x="9044149" y="3999215"/>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79" name="文本框 78">
            <a:extLst>
              <a:ext uri="{FF2B5EF4-FFF2-40B4-BE49-F238E27FC236}">
                <a16:creationId xmlns:a16="http://schemas.microsoft.com/office/drawing/2014/main" id="{86348C78-0620-5048-EAB0-0EA49D98EE41}"/>
              </a:ext>
            </a:extLst>
          </p:cNvPr>
          <p:cNvSpPr txBox="1"/>
          <p:nvPr/>
        </p:nvSpPr>
        <p:spPr>
          <a:xfrm>
            <a:off x="9044149" y="4943637"/>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29" name="文本框 28">
            <a:extLst>
              <a:ext uri="{FF2B5EF4-FFF2-40B4-BE49-F238E27FC236}">
                <a16:creationId xmlns:a16="http://schemas.microsoft.com/office/drawing/2014/main" id="{74CEE6CB-395D-4340-E16E-AD027954F68B}"/>
              </a:ext>
            </a:extLst>
          </p:cNvPr>
          <p:cNvSpPr txBox="1"/>
          <p:nvPr/>
        </p:nvSpPr>
        <p:spPr>
          <a:xfrm>
            <a:off x="4607053" y="114409"/>
            <a:ext cx="511679" cy="769441"/>
          </a:xfrm>
          <a:prstGeom prst="rect">
            <a:avLst/>
          </a:prstGeom>
          <a:noFill/>
        </p:spPr>
        <p:txBody>
          <a:bodyPr wrap="none" rtlCol="0">
            <a:spAutoFit/>
          </a:bodyPr>
          <a:lstStyle/>
          <a:p>
            <a:r>
              <a:rPr kumimoji="1" lang="en-US" altLang="zh-CN" sz="4400" dirty="0">
                <a:solidFill>
                  <a:srgbClr val="0070C0"/>
                </a:solidFill>
              </a:rPr>
              <a:t>A</a:t>
            </a:r>
            <a:endParaRPr kumimoji="1" lang="zh-CN" altLang="en-US" sz="4400" dirty="0">
              <a:solidFill>
                <a:srgbClr val="0070C0"/>
              </a:solidFill>
            </a:endParaRPr>
          </a:p>
        </p:txBody>
      </p:sp>
      <p:sp>
        <p:nvSpPr>
          <p:cNvPr id="30" name="文本框 29">
            <a:extLst>
              <a:ext uri="{FF2B5EF4-FFF2-40B4-BE49-F238E27FC236}">
                <a16:creationId xmlns:a16="http://schemas.microsoft.com/office/drawing/2014/main" id="{68CA6CFB-E6C6-DC5C-76D9-D21548CBE2E9}"/>
              </a:ext>
            </a:extLst>
          </p:cNvPr>
          <p:cNvSpPr txBox="1"/>
          <p:nvPr/>
        </p:nvSpPr>
        <p:spPr>
          <a:xfrm>
            <a:off x="5747240" y="114409"/>
            <a:ext cx="490840" cy="769441"/>
          </a:xfrm>
          <a:prstGeom prst="rect">
            <a:avLst/>
          </a:prstGeom>
          <a:noFill/>
        </p:spPr>
        <p:txBody>
          <a:bodyPr wrap="none" rtlCol="0">
            <a:spAutoFit/>
          </a:bodyPr>
          <a:lstStyle/>
          <a:p>
            <a:r>
              <a:rPr kumimoji="1" lang="en-US" altLang="zh-CN" sz="4400" dirty="0">
                <a:solidFill>
                  <a:srgbClr val="0070C0"/>
                </a:solidFill>
              </a:rPr>
              <a:t>B</a:t>
            </a:r>
            <a:endParaRPr kumimoji="1" lang="zh-CN" altLang="en-US" sz="4400" dirty="0">
              <a:solidFill>
                <a:srgbClr val="0070C0"/>
              </a:solidFill>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A926DC01-2072-A7DB-C680-AAE492160F93}"/>
                  </a:ext>
                </a:extLst>
              </p:cNvPr>
              <p:cNvSpPr txBox="1"/>
              <p:nvPr/>
            </p:nvSpPr>
            <p:spPr>
              <a:xfrm>
                <a:off x="5147724" y="120402"/>
                <a:ext cx="646331"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31" name="文本框 30">
                <a:extLst>
                  <a:ext uri="{FF2B5EF4-FFF2-40B4-BE49-F238E27FC236}">
                    <a16:creationId xmlns:a16="http://schemas.microsoft.com/office/drawing/2014/main" id="{A926DC01-2072-A7DB-C680-AAE492160F93}"/>
                  </a:ext>
                </a:extLst>
              </p:cNvPr>
              <p:cNvSpPr txBox="1">
                <a:spLocks noRot="1" noChangeAspect="1" noMove="1" noResize="1" noEditPoints="1" noAdjustHandles="1" noChangeArrowheads="1" noChangeShapeType="1" noTextEdit="1"/>
              </p:cNvSpPr>
              <p:nvPr/>
            </p:nvSpPr>
            <p:spPr>
              <a:xfrm>
                <a:off x="5147724" y="120402"/>
                <a:ext cx="646331" cy="769441"/>
              </a:xfrm>
              <a:prstGeom prst="rect">
                <a:avLst/>
              </a:prstGeom>
              <a:blipFill>
                <a:blip r:embed="rId2"/>
                <a:stretch>
                  <a:fillRect/>
                </a:stretch>
              </a:blipFill>
            </p:spPr>
            <p:txBody>
              <a:bodyPr/>
              <a:lstStyle/>
              <a:p>
                <a:r>
                  <a:rPr lang="zh-CN" altLang="en-US">
                    <a:noFill/>
                  </a:rPr>
                  <a:t> </a:t>
                </a:r>
              </a:p>
            </p:txBody>
          </p:sp>
        </mc:Fallback>
      </mc:AlternateContent>
      <p:graphicFrame>
        <p:nvGraphicFramePr>
          <p:cNvPr id="34" name="表格 34">
            <a:extLst>
              <a:ext uri="{FF2B5EF4-FFF2-40B4-BE49-F238E27FC236}">
                <a16:creationId xmlns:a16="http://schemas.microsoft.com/office/drawing/2014/main" id="{16A9969F-F3BA-A2FC-1A56-C29F94FC5F16}"/>
              </a:ext>
            </a:extLst>
          </p:cNvPr>
          <p:cNvGraphicFramePr>
            <a:graphicFrameLocks noGrp="1"/>
          </p:cNvGraphicFramePr>
          <p:nvPr>
            <p:extLst/>
          </p:nvPr>
        </p:nvGraphicFramePr>
        <p:xfrm>
          <a:off x="1444772" y="2873410"/>
          <a:ext cx="4651228" cy="1852860"/>
        </p:xfrm>
        <a:graphic>
          <a:graphicData uri="http://schemas.openxmlformats.org/drawingml/2006/table">
            <a:tbl>
              <a:tblPr firstRow="1" bandRow="1">
                <a:tableStyleId>{5C22544A-7EE6-4342-B048-85BDC9FD1C3A}</a:tableStyleId>
              </a:tblPr>
              <a:tblGrid>
                <a:gridCol w="1162807">
                  <a:extLst>
                    <a:ext uri="{9D8B030D-6E8A-4147-A177-3AD203B41FA5}">
                      <a16:colId xmlns:a16="http://schemas.microsoft.com/office/drawing/2014/main" val="840628570"/>
                    </a:ext>
                  </a:extLst>
                </a:gridCol>
                <a:gridCol w="1162807">
                  <a:extLst>
                    <a:ext uri="{9D8B030D-6E8A-4147-A177-3AD203B41FA5}">
                      <a16:colId xmlns:a16="http://schemas.microsoft.com/office/drawing/2014/main" val="3146715512"/>
                    </a:ext>
                  </a:extLst>
                </a:gridCol>
                <a:gridCol w="1162807">
                  <a:extLst>
                    <a:ext uri="{9D8B030D-6E8A-4147-A177-3AD203B41FA5}">
                      <a16:colId xmlns:a16="http://schemas.microsoft.com/office/drawing/2014/main" val="3894822698"/>
                    </a:ext>
                  </a:extLst>
                </a:gridCol>
                <a:gridCol w="1162807">
                  <a:extLst>
                    <a:ext uri="{9D8B030D-6E8A-4147-A177-3AD203B41FA5}">
                      <a16:colId xmlns:a16="http://schemas.microsoft.com/office/drawing/2014/main" val="37501178"/>
                    </a:ext>
                  </a:extLst>
                </a:gridCol>
              </a:tblGrid>
              <a:tr h="926430">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8996112"/>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501038"/>
                  </a:ext>
                </a:extLst>
              </a:tr>
            </a:tbl>
          </a:graphicData>
        </a:graphic>
      </p:graphicFrame>
      <p:sp>
        <p:nvSpPr>
          <p:cNvPr id="35" name="文本框 34">
            <a:extLst>
              <a:ext uri="{FF2B5EF4-FFF2-40B4-BE49-F238E27FC236}">
                <a16:creationId xmlns:a16="http://schemas.microsoft.com/office/drawing/2014/main" id="{3568E2E8-D98E-D383-9D32-9736B4987147}"/>
              </a:ext>
            </a:extLst>
          </p:cNvPr>
          <p:cNvSpPr txBox="1"/>
          <p:nvPr/>
        </p:nvSpPr>
        <p:spPr>
          <a:xfrm>
            <a:off x="479376" y="2420888"/>
            <a:ext cx="375424" cy="523220"/>
          </a:xfrm>
          <a:prstGeom prst="rect">
            <a:avLst/>
          </a:prstGeom>
          <a:noFill/>
        </p:spPr>
        <p:txBody>
          <a:bodyPr wrap="none" rtlCol="0">
            <a:spAutoFit/>
          </a:bodyPr>
          <a:lstStyle/>
          <a:p>
            <a:r>
              <a:rPr kumimoji="1" lang="en-US" altLang="zh-CN" sz="2800" dirty="0"/>
              <a:t>C</a:t>
            </a:r>
            <a:endParaRPr kumimoji="1" lang="zh-CN" altLang="en-US" sz="2800" dirty="0"/>
          </a:p>
        </p:txBody>
      </p:sp>
      <p:sp>
        <p:nvSpPr>
          <p:cNvPr id="36" name="文本框 35">
            <a:extLst>
              <a:ext uri="{FF2B5EF4-FFF2-40B4-BE49-F238E27FC236}">
                <a16:creationId xmlns:a16="http://schemas.microsoft.com/office/drawing/2014/main" id="{DD315C77-C210-CF34-637D-F9601E3A77CB}"/>
              </a:ext>
            </a:extLst>
          </p:cNvPr>
          <p:cNvSpPr txBox="1"/>
          <p:nvPr/>
        </p:nvSpPr>
        <p:spPr>
          <a:xfrm>
            <a:off x="1012724" y="1844824"/>
            <a:ext cx="588623" cy="523220"/>
          </a:xfrm>
          <a:prstGeom prst="rect">
            <a:avLst/>
          </a:prstGeom>
          <a:noFill/>
        </p:spPr>
        <p:txBody>
          <a:bodyPr wrap="none" rtlCol="0">
            <a:spAutoFit/>
          </a:bodyPr>
          <a:lstStyle/>
          <a:p>
            <a:r>
              <a:rPr kumimoji="1" lang="en-US" altLang="zh-CN" sz="2800" dirty="0"/>
              <a:t>AB</a:t>
            </a:r>
            <a:endParaRPr kumimoji="1" lang="zh-CN" altLang="en-US" sz="2800" dirty="0"/>
          </a:p>
        </p:txBody>
      </p:sp>
      <p:cxnSp>
        <p:nvCxnSpPr>
          <p:cNvPr id="37" name="直线连接符 36">
            <a:extLst>
              <a:ext uri="{FF2B5EF4-FFF2-40B4-BE49-F238E27FC236}">
                <a16:creationId xmlns:a16="http://schemas.microsoft.com/office/drawing/2014/main" id="{B119022F-F9FD-D11A-6B55-878C828C3866}"/>
              </a:ext>
            </a:extLst>
          </p:cNvPr>
          <p:cNvCxnSpPr>
            <a:cxnSpLocks/>
          </p:cNvCxnSpPr>
          <p:nvPr/>
        </p:nvCxnSpPr>
        <p:spPr>
          <a:xfrm flipH="1" flipV="1">
            <a:off x="508668" y="2041004"/>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D76499EC-7DDB-30A3-87E9-F8C26487ED86}"/>
              </a:ext>
            </a:extLst>
          </p:cNvPr>
          <p:cNvSpPr txBox="1"/>
          <p:nvPr/>
        </p:nvSpPr>
        <p:spPr>
          <a:xfrm>
            <a:off x="1761747" y="2348880"/>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40" name="文本框 39">
            <a:extLst>
              <a:ext uri="{FF2B5EF4-FFF2-40B4-BE49-F238E27FC236}">
                <a16:creationId xmlns:a16="http://schemas.microsoft.com/office/drawing/2014/main" id="{9588C954-BD33-D070-4D8F-E9CF7887C17E}"/>
              </a:ext>
            </a:extLst>
          </p:cNvPr>
          <p:cNvSpPr txBox="1"/>
          <p:nvPr/>
        </p:nvSpPr>
        <p:spPr>
          <a:xfrm>
            <a:off x="2916779" y="2343944"/>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41" name="文本框 40">
            <a:extLst>
              <a:ext uri="{FF2B5EF4-FFF2-40B4-BE49-F238E27FC236}">
                <a16:creationId xmlns:a16="http://schemas.microsoft.com/office/drawing/2014/main" id="{291C4708-207F-A707-BB9B-88F0286209E4}"/>
              </a:ext>
            </a:extLst>
          </p:cNvPr>
          <p:cNvSpPr txBox="1"/>
          <p:nvPr/>
        </p:nvSpPr>
        <p:spPr>
          <a:xfrm>
            <a:off x="4065821" y="2343944"/>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42" name="文本框 41">
            <a:extLst>
              <a:ext uri="{FF2B5EF4-FFF2-40B4-BE49-F238E27FC236}">
                <a16:creationId xmlns:a16="http://schemas.microsoft.com/office/drawing/2014/main" id="{4AD42EB3-3548-B3FD-723E-87214990913B}"/>
              </a:ext>
            </a:extLst>
          </p:cNvPr>
          <p:cNvSpPr txBox="1"/>
          <p:nvPr/>
        </p:nvSpPr>
        <p:spPr>
          <a:xfrm>
            <a:off x="5214863" y="2394629"/>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43" name="文本框 42">
            <a:extLst>
              <a:ext uri="{FF2B5EF4-FFF2-40B4-BE49-F238E27FC236}">
                <a16:creationId xmlns:a16="http://schemas.microsoft.com/office/drawing/2014/main" id="{A4E0E83B-851A-11C0-8091-E86B8703F251}"/>
              </a:ext>
            </a:extLst>
          </p:cNvPr>
          <p:cNvSpPr txBox="1"/>
          <p:nvPr/>
        </p:nvSpPr>
        <p:spPr>
          <a:xfrm>
            <a:off x="822799" y="3067998"/>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44" name="文本框 43">
            <a:extLst>
              <a:ext uri="{FF2B5EF4-FFF2-40B4-BE49-F238E27FC236}">
                <a16:creationId xmlns:a16="http://schemas.microsoft.com/office/drawing/2014/main" id="{42C174DD-B12E-36F7-F973-A1727875D02B}"/>
              </a:ext>
            </a:extLst>
          </p:cNvPr>
          <p:cNvSpPr txBox="1"/>
          <p:nvPr/>
        </p:nvSpPr>
        <p:spPr>
          <a:xfrm>
            <a:off x="827387" y="3999215"/>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57" name="灯片编号占位符 3">
            <a:extLst>
              <a:ext uri="{FF2B5EF4-FFF2-40B4-BE49-F238E27FC236}">
                <a16:creationId xmlns:a16="http://schemas.microsoft.com/office/drawing/2014/main" id="{C0661BF9-16FB-0B77-5520-F2603E011EE3}"/>
              </a:ext>
            </a:extLst>
          </p:cNvPr>
          <p:cNvSpPr>
            <a:spLocks noGrp="1"/>
          </p:cNvSpPr>
          <p:nvPr>
            <p:ph type="sldNum" sz="quarter" idx="12"/>
          </p:nvPr>
        </p:nvSpPr>
        <p:spPr>
          <a:xfrm>
            <a:off x="10776520" y="6525344"/>
            <a:ext cx="1309936" cy="268140"/>
          </a:xfrm>
        </p:spPr>
        <p:txBody>
          <a:bodyPr/>
          <a:lstStyle/>
          <a:p>
            <a:fld id="{C22DC6D3-9347-42BE-948A-F7EB414DF657}" type="slidenum">
              <a:rPr lang="en-US" altLang="en-US" smtClean="0"/>
              <a:pPr/>
              <a:t>21</a:t>
            </a:fld>
            <a:endParaRPr lang="en-US" altLang="en-US" dirty="0"/>
          </a:p>
        </p:txBody>
      </p:sp>
    </p:spTree>
    <p:extLst>
      <p:ext uri="{BB962C8B-B14F-4D97-AF65-F5344CB8AC3E}">
        <p14:creationId xmlns:p14="http://schemas.microsoft.com/office/powerpoint/2010/main" val="21462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9" presetClass="exit" presetSubtype="0" fill="hold" grpId="0" nodeType="withEffect">
                                  <p:stCondLst>
                                    <p:cond delay="0"/>
                                  </p:stCondLst>
                                  <p:childTnLst>
                                    <p:animEffect transition="out" filter="dissolv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9" presetClass="exit" presetSubtype="0" fill="hold" grpId="0" nodeType="withEffect">
                                  <p:stCondLst>
                                    <p:cond delay="0"/>
                                  </p:stCondLst>
                                  <p:childTnLst>
                                    <p:animEffect transition="out" filter="dissolve">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9" presetClass="exit" presetSubtype="0" fill="hold" grpId="0" nodeType="withEffect">
                                  <p:stCondLst>
                                    <p:cond delay="0"/>
                                  </p:stCondLst>
                                  <p:childTnLst>
                                    <p:animEffect transition="out" filter="dissolve">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par>
                                <p:cTn id="20" presetID="9" presetClass="exit" presetSubtype="0" fill="hold" nodeType="with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par>
                                <p:cTn id="23" presetID="9" presetClass="exit" presetSubtype="0" fill="hold" grpId="0" nodeType="withEffect">
                                  <p:stCondLst>
                                    <p:cond delay="0"/>
                                  </p:stCondLst>
                                  <p:childTnLst>
                                    <p:animEffect transition="out" filter="dissolve">
                                      <p:cBhvr>
                                        <p:cTn id="24" dur="500"/>
                                        <p:tgtEl>
                                          <p:spTgt spid="17"/>
                                        </p:tgtEl>
                                      </p:cBhvr>
                                    </p:animEffect>
                                    <p:set>
                                      <p:cBhvr>
                                        <p:cTn id="25" dur="1" fill="hold">
                                          <p:stCondLst>
                                            <p:cond delay="499"/>
                                          </p:stCondLst>
                                        </p:cTn>
                                        <p:tgtEl>
                                          <p:spTgt spid="17"/>
                                        </p:tgtEl>
                                        <p:attrNameLst>
                                          <p:attrName>style.visibility</p:attrName>
                                        </p:attrNameLst>
                                      </p:cBhvr>
                                      <p:to>
                                        <p:strVal val="hidden"/>
                                      </p:to>
                                    </p:set>
                                  </p:childTnLst>
                                </p:cTn>
                              </p:par>
                              <p:par>
                                <p:cTn id="26" presetID="9" presetClass="exit" presetSubtype="0" fill="hold" grpId="0" nodeType="withEffect">
                                  <p:stCondLst>
                                    <p:cond delay="0"/>
                                  </p:stCondLst>
                                  <p:childTnLst>
                                    <p:animEffect transition="out" filter="dissolv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par>
                                <p:cTn id="29" presetID="9" presetClass="exit" presetSubtype="0" fill="hold" grpId="0" nodeType="withEffect">
                                  <p:stCondLst>
                                    <p:cond delay="0"/>
                                  </p:stCondLst>
                                  <p:childTnLst>
                                    <p:animEffect transition="out" filter="dissolv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par>
                                <p:cTn id="32" presetID="9" presetClass="exit" presetSubtype="0" fill="hold" grpId="0" nodeType="withEffect">
                                  <p:stCondLst>
                                    <p:cond delay="0"/>
                                  </p:stCondLst>
                                  <p:childTnLst>
                                    <p:animEffect transition="out" filter="dissolve">
                                      <p:cBhvr>
                                        <p:cTn id="33" dur="500"/>
                                        <p:tgtEl>
                                          <p:spTgt spid="25"/>
                                        </p:tgtEl>
                                      </p:cBhvr>
                                    </p:animEffect>
                                    <p:set>
                                      <p:cBhvr>
                                        <p:cTn id="34" dur="1" fill="hold">
                                          <p:stCondLst>
                                            <p:cond delay="499"/>
                                          </p:stCondLst>
                                        </p:cTn>
                                        <p:tgtEl>
                                          <p:spTgt spid="25"/>
                                        </p:tgtEl>
                                        <p:attrNameLst>
                                          <p:attrName>style.visibility</p:attrName>
                                        </p:attrNameLst>
                                      </p:cBhvr>
                                      <p:to>
                                        <p:strVal val="hidden"/>
                                      </p:to>
                                    </p:set>
                                  </p:childTnLst>
                                </p:cTn>
                              </p:par>
                              <p:par>
                                <p:cTn id="35" presetID="9" presetClass="exit" presetSubtype="0" fill="hold" grpId="0" nodeType="withEffect">
                                  <p:stCondLst>
                                    <p:cond delay="0"/>
                                  </p:stCondLst>
                                  <p:childTnLst>
                                    <p:animEffect transition="out" filter="dissolve">
                                      <p:cBhvr>
                                        <p:cTn id="36" dur="500"/>
                                        <p:tgtEl>
                                          <p:spTgt spid="32"/>
                                        </p:tgtEl>
                                      </p:cBhvr>
                                    </p:animEffect>
                                    <p:set>
                                      <p:cBhvr>
                                        <p:cTn id="37" dur="1" fill="hold">
                                          <p:stCondLst>
                                            <p:cond delay="499"/>
                                          </p:stCondLst>
                                        </p:cTn>
                                        <p:tgtEl>
                                          <p:spTgt spid="32"/>
                                        </p:tgtEl>
                                        <p:attrNameLst>
                                          <p:attrName>style.visibility</p:attrName>
                                        </p:attrNameLst>
                                      </p:cBhvr>
                                      <p:to>
                                        <p:strVal val="hidden"/>
                                      </p:to>
                                    </p:set>
                                  </p:childTnLst>
                                </p:cTn>
                              </p:par>
                              <p:par>
                                <p:cTn id="38" presetID="9" presetClass="exit" presetSubtype="0" fill="hold" grpId="0" nodeType="withEffect">
                                  <p:stCondLst>
                                    <p:cond delay="0"/>
                                  </p:stCondLst>
                                  <p:childTnLst>
                                    <p:animEffect transition="out" filter="dissolve">
                                      <p:cBhvr>
                                        <p:cTn id="39" dur="500"/>
                                        <p:tgtEl>
                                          <p:spTgt spid="39"/>
                                        </p:tgtEl>
                                      </p:cBhvr>
                                    </p:animEffect>
                                    <p:set>
                                      <p:cBhvr>
                                        <p:cTn id="40" dur="1" fill="hold">
                                          <p:stCondLst>
                                            <p:cond delay="499"/>
                                          </p:stCondLst>
                                        </p:cTn>
                                        <p:tgtEl>
                                          <p:spTgt spid="39"/>
                                        </p:tgtEl>
                                        <p:attrNameLst>
                                          <p:attrName>style.visibility</p:attrName>
                                        </p:attrNameLst>
                                      </p:cBhvr>
                                      <p:to>
                                        <p:strVal val="hidden"/>
                                      </p:to>
                                    </p:set>
                                  </p:childTnLst>
                                </p:cTn>
                              </p:par>
                              <p:par>
                                <p:cTn id="41" presetID="9" presetClass="exit" presetSubtype="0" fill="hold" grpId="0" nodeType="withEffect">
                                  <p:stCondLst>
                                    <p:cond delay="0"/>
                                  </p:stCondLst>
                                  <p:childTnLst>
                                    <p:animEffect transition="out" filter="dissolve">
                                      <p:cBhvr>
                                        <p:cTn id="42" dur="500"/>
                                        <p:tgtEl>
                                          <p:spTgt spid="46"/>
                                        </p:tgtEl>
                                      </p:cBhvr>
                                    </p:animEffect>
                                    <p:set>
                                      <p:cBhvr>
                                        <p:cTn id="43" dur="1" fill="hold">
                                          <p:stCondLst>
                                            <p:cond delay="499"/>
                                          </p:stCondLst>
                                        </p:cTn>
                                        <p:tgtEl>
                                          <p:spTgt spid="46"/>
                                        </p:tgtEl>
                                        <p:attrNameLst>
                                          <p:attrName>style.visibility</p:attrName>
                                        </p:attrNameLst>
                                      </p:cBhvr>
                                      <p:to>
                                        <p:strVal val="hidden"/>
                                      </p:to>
                                    </p:set>
                                  </p:childTnLst>
                                </p:cTn>
                              </p:par>
                              <p:par>
                                <p:cTn id="44" presetID="9" presetClass="exit" presetSubtype="0" fill="hold" grpId="0" nodeType="withEffect">
                                  <p:stCondLst>
                                    <p:cond delay="0"/>
                                  </p:stCondLst>
                                  <p:childTnLst>
                                    <p:animEffect transition="out" filter="dissolve">
                                      <p:cBhvr>
                                        <p:cTn id="45" dur="500"/>
                                        <p:tgtEl>
                                          <p:spTgt spid="49"/>
                                        </p:tgtEl>
                                      </p:cBhvr>
                                    </p:animEffect>
                                    <p:set>
                                      <p:cBhvr>
                                        <p:cTn id="46" dur="1" fill="hold">
                                          <p:stCondLst>
                                            <p:cond delay="499"/>
                                          </p:stCondLst>
                                        </p:cTn>
                                        <p:tgtEl>
                                          <p:spTgt spid="49"/>
                                        </p:tgtEl>
                                        <p:attrNameLst>
                                          <p:attrName>style.visibility</p:attrName>
                                        </p:attrNameLst>
                                      </p:cBhvr>
                                      <p:to>
                                        <p:strVal val="hidden"/>
                                      </p:to>
                                    </p:set>
                                  </p:childTnLst>
                                </p:cTn>
                              </p:par>
                              <p:par>
                                <p:cTn id="47" presetID="9" presetClass="exit" presetSubtype="0" fill="hold" grpId="0" nodeType="withEffect">
                                  <p:stCondLst>
                                    <p:cond delay="0"/>
                                  </p:stCondLst>
                                  <p:childTnLst>
                                    <p:animEffect transition="out" filter="dissolve">
                                      <p:cBhvr>
                                        <p:cTn id="48" dur="500"/>
                                        <p:tgtEl>
                                          <p:spTgt spid="61"/>
                                        </p:tgtEl>
                                      </p:cBhvr>
                                    </p:animEffect>
                                    <p:set>
                                      <p:cBhvr>
                                        <p:cTn id="49" dur="1" fill="hold">
                                          <p:stCondLst>
                                            <p:cond delay="499"/>
                                          </p:stCondLst>
                                        </p:cTn>
                                        <p:tgtEl>
                                          <p:spTgt spid="61"/>
                                        </p:tgtEl>
                                        <p:attrNameLst>
                                          <p:attrName>style.visibility</p:attrName>
                                        </p:attrNameLst>
                                      </p:cBhvr>
                                      <p:to>
                                        <p:strVal val="hidden"/>
                                      </p:to>
                                    </p:set>
                                  </p:childTnLst>
                                </p:cTn>
                              </p:par>
                              <p:par>
                                <p:cTn id="50" presetID="9" presetClass="exit" presetSubtype="0" fill="hold" grpId="0" nodeType="withEffect">
                                  <p:stCondLst>
                                    <p:cond delay="0"/>
                                  </p:stCondLst>
                                  <p:childTnLst>
                                    <p:animEffect transition="out" filter="dissolve">
                                      <p:cBhvr>
                                        <p:cTn id="51" dur="500"/>
                                        <p:tgtEl>
                                          <p:spTgt spid="75"/>
                                        </p:tgtEl>
                                      </p:cBhvr>
                                    </p:animEffect>
                                    <p:set>
                                      <p:cBhvr>
                                        <p:cTn id="52" dur="1" fill="hold">
                                          <p:stCondLst>
                                            <p:cond delay="499"/>
                                          </p:stCondLst>
                                        </p:cTn>
                                        <p:tgtEl>
                                          <p:spTgt spid="75"/>
                                        </p:tgtEl>
                                        <p:attrNameLst>
                                          <p:attrName>style.visibility</p:attrName>
                                        </p:attrNameLst>
                                      </p:cBhvr>
                                      <p:to>
                                        <p:strVal val="hidden"/>
                                      </p:to>
                                    </p:set>
                                  </p:childTnLst>
                                </p:cTn>
                              </p:par>
                              <p:par>
                                <p:cTn id="53" presetID="9" presetClass="exit" presetSubtype="0" fill="hold" grpId="0" nodeType="withEffect">
                                  <p:stCondLst>
                                    <p:cond delay="0"/>
                                  </p:stCondLst>
                                  <p:childTnLst>
                                    <p:animEffect transition="out" filter="dissolve">
                                      <p:cBhvr>
                                        <p:cTn id="54" dur="500"/>
                                        <p:tgtEl>
                                          <p:spTgt spid="77"/>
                                        </p:tgtEl>
                                      </p:cBhvr>
                                    </p:animEffect>
                                    <p:set>
                                      <p:cBhvr>
                                        <p:cTn id="55" dur="1" fill="hold">
                                          <p:stCondLst>
                                            <p:cond delay="499"/>
                                          </p:stCondLst>
                                        </p:cTn>
                                        <p:tgtEl>
                                          <p:spTgt spid="77"/>
                                        </p:tgtEl>
                                        <p:attrNameLst>
                                          <p:attrName>style.visibility</p:attrName>
                                        </p:attrNameLst>
                                      </p:cBhvr>
                                      <p:to>
                                        <p:strVal val="hidden"/>
                                      </p:to>
                                    </p:set>
                                  </p:childTnLst>
                                </p:cTn>
                              </p:par>
                              <p:par>
                                <p:cTn id="56" presetID="9" presetClass="exit" presetSubtype="0" fill="hold" grpId="0" nodeType="withEffect">
                                  <p:stCondLst>
                                    <p:cond delay="0"/>
                                  </p:stCondLst>
                                  <p:childTnLst>
                                    <p:animEffect transition="out" filter="dissolve">
                                      <p:cBhvr>
                                        <p:cTn id="57" dur="500"/>
                                        <p:tgtEl>
                                          <p:spTgt spid="79"/>
                                        </p:tgtEl>
                                      </p:cBhvr>
                                    </p:animEffect>
                                    <p:set>
                                      <p:cBhvr>
                                        <p:cTn id="58" dur="1" fill="hold">
                                          <p:stCondLst>
                                            <p:cond delay="499"/>
                                          </p:stCondLst>
                                        </p:cTn>
                                        <p:tgtEl>
                                          <p:spTgt spid="79"/>
                                        </p:tgtEl>
                                        <p:attrNameLst>
                                          <p:attrName>style.visibility</p:attrName>
                                        </p:attrNameLst>
                                      </p:cBhvr>
                                      <p:to>
                                        <p:strVal val="hidden"/>
                                      </p:to>
                                    </p:set>
                                  </p:childTnLst>
                                </p:cTn>
                              </p:par>
                              <p:par>
                                <p:cTn id="59" presetID="9" presetClass="exit" presetSubtype="0" fill="hold" grpId="0" nodeType="withEffect">
                                  <p:stCondLst>
                                    <p:cond delay="0"/>
                                  </p:stCondLst>
                                  <p:childTnLst>
                                    <p:animEffect transition="out" filter="dissolve">
                                      <p:cBhvr>
                                        <p:cTn id="60" dur="500"/>
                                        <p:tgtEl>
                                          <p:spTgt spid="29"/>
                                        </p:tgtEl>
                                      </p:cBhvr>
                                    </p:animEffect>
                                    <p:set>
                                      <p:cBhvr>
                                        <p:cTn id="61" dur="1" fill="hold">
                                          <p:stCondLst>
                                            <p:cond delay="499"/>
                                          </p:stCondLst>
                                        </p:cTn>
                                        <p:tgtEl>
                                          <p:spTgt spid="29"/>
                                        </p:tgtEl>
                                        <p:attrNameLst>
                                          <p:attrName>style.visibility</p:attrName>
                                        </p:attrNameLst>
                                      </p:cBhvr>
                                      <p:to>
                                        <p:strVal val="hidden"/>
                                      </p:to>
                                    </p:set>
                                  </p:childTnLst>
                                </p:cTn>
                              </p:par>
                              <p:par>
                                <p:cTn id="62" presetID="9" presetClass="exit" presetSubtype="0" fill="hold" grpId="0" nodeType="withEffect">
                                  <p:stCondLst>
                                    <p:cond delay="0"/>
                                  </p:stCondLst>
                                  <p:childTnLst>
                                    <p:animEffect transition="out" filter="dissolve">
                                      <p:cBhvr>
                                        <p:cTn id="63" dur="500"/>
                                        <p:tgtEl>
                                          <p:spTgt spid="30"/>
                                        </p:tgtEl>
                                      </p:cBhvr>
                                    </p:animEffect>
                                    <p:set>
                                      <p:cBhvr>
                                        <p:cTn id="64" dur="1" fill="hold">
                                          <p:stCondLst>
                                            <p:cond delay="499"/>
                                          </p:stCondLst>
                                        </p:cTn>
                                        <p:tgtEl>
                                          <p:spTgt spid="30"/>
                                        </p:tgtEl>
                                        <p:attrNameLst>
                                          <p:attrName>style.visibility</p:attrName>
                                        </p:attrNameLst>
                                      </p:cBhvr>
                                      <p:to>
                                        <p:strVal val="hidden"/>
                                      </p:to>
                                    </p:set>
                                  </p:childTnLst>
                                </p:cTn>
                              </p:par>
                              <p:par>
                                <p:cTn id="65" presetID="9" presetClass="exit" presetSubtype="0" fill="hold" grpId="0" nodeType="withEffect">
                                  <p:stCondLst>
                                    <p:cond delay="0"/>
                                  </p:stCondLst>
                                  <p:childTnLst>
                                    <p:animEffect transition="out" filter="dissolve">
                                      <p:cBhvr>
                                        <p:cTn id="66" dur="500"/>
                                        <p:tgtEl>
                                          <p:spTgt spid="31"/>
                                        </p:tgtEl>
                                      </p:cBhvr>
                                    </p:animEffect>
                                    <p:set>
                                      <p:cBhvr>
                                        <p:cTn id="67" dur="1" fill="hold">
                                          <p:stCondLst>
                                            <p:cond delay="499"/>
                                          </p:stCondLst>
                                        </p:cTn>
                                        <p:tgtEl>
                                          <p:spTgt spid="31"/>
                                        </p:tgtEl>
                                        <p:attrNameLst>
                                          <p:attrName>style.visibility</p:attrName>
                                        </p:attrNameLst>
                                      </p:cBhvr>
                                      <p:to>
                                        <p:strVal val="hidden"/>
                                      </p:to>
                                    </p:set>
                                  </p:childTnLst>
                                </p:cTn>
                              </p:par>
                              <p:par>
                                <p:cTn id="68" presetID="0" presetClass="path" presetSubtype="0" accel="50000" decel="50000" fill="hold" nodeType="withEffect">
                                  <p:stCondLst>
                                    <p:cond delay="0"/>
                                  </p:stCondLst>
                                  <p:childTnLst>
                                    <p:animMotion origin="layout" path="M 0 0 L 0.18776 0 " pathEditMode="relative" ptsTypes="AA">
                                      <p:cBhvr>
                                        <p:cTn id="69" dur="1000" fill="hold"/>
                                        <p:tgtEl>
                                          <p:spTgt spid="34"/>
                                        </p:tgtEl>
                                        <p:attrNameLst>
                                          <p:attrName>ppt_x</p:attrName>
                                          <p:attrName>ppt_y</p:attrName>
                                        </p:attrNameLst>
                                      </p:cBhvr>
                                    </p:animMotion>
                                  </p:childTnLst>
                                </p:cTn>
                              </p:par>
                              <p:par>
                                <p:cTn id="70" presetID="0" presetClass="path" presetSubtype="0" accel="50000" decel="50000" fill="hold" grpId="0" nodeType="withEffect">
                                  <p:stCondLst>
                                    <p:cond delay="0"/>
                                  </p:stCondLst>
                                  <p:childTnLst>
                                    <p:animMotion origin="layout" path="M 0 0 L 0.18776 0 " pathEditMode="relative" ptsTypes="AA">
                                      <p:cBhvr>
                                        <p:cTn id="71" dur="1000" fill="hold"/>
                                        <p:tgtEl>
                                          <p:spTgt spid="35"/>
                                        </p:tgtEl>
                                        <p:attrNameLst>
                                          <p:attrName>ppt_x</p:attrName>
                                          <p:attrName>ppt_y</p:attrName>
                                        </p:attrNameLst>
                                      </p:cBhvr>
                                    </p:animMotion>
                                  </p:childTnLst>
                                </p:cTn>
                              </p:par>
                              <p:par>
                                <p:cTn id="72" presetID="0" presetClass="path" presetSubtype="0" accel="50000" decel="50000" fill="hold" grpId="0" nodeType="withEffect">
                                  <p:stCondLst>
                                    <p:cond delay="0"/>
                                  </p:stCondLst>
                                  <p:childTnLst>
                                    <p:animMotion origin="layout" path="M 0 0 L 0.18776 0 " pathEditMode="relative" ptsTypes="AA">
                                      <p:cBhvr>
                                        <p:cTn id="73" dur="1000" fill="hold"/>
                                        <p:tgtEl>
                                          <p:spTgt spid="36"/>
                                        </p:tgtEl>
                                        <p:attrNameLst>
                                          <p:attrName>ppt_x</p:attrName>
                                          <p:attrName>ppt_y</p:attrName>
                                        </p:attrNameLst>
                                      </p:cBhvr>
                                    </p:animMotion>
                                  </p:childTnLst>
                                </p:cTn>
                              </p:par>
                              <p:par>
                                <p:cTn id="74" presetID="0" presetClass="path" presetSubtype="0" accel="50000" decel="50000" fill="hold" nodeType="withEffect">
                                  <p:stCondLst>
                                    <p:cond delay="0"/>
                                  </p:stCondLst>
                                  <p:childTnLst>
                                    <p:animMotion origin="layout" path="M 0 0 L 0.18776 0 " pathEditMode="relative" ptsTypes="AA">
                                      <p:cBhvr>
                                        <p:cTn id="75" dur="1000" fill="hold"/>
                                        <p:tgtEl>
                                          <p:spTgt spid="37"/>
                                        </p:tgtEl>
                                        <p:attrNameLst>
                                          <p:attrName>ppt_x</p:attrName>
                                          <p:attrName>ppt_y</p:attrName>
                                        </p:attrNameLst>
                                      </p:cBhvr>
                                    </p:animMotion>
                                  </p:childTnLst>
                                </p:cTn>
                              </p:par>
                              <p:par>
                                <p:cTn id="76" presetID="0" presetClass="path" presetSubtype="0" accel="50000" decel="50000" fill="hold" grpId="0" nodeType="withEffect">
                                  <p:stCondLst>
                                    <p:cond delay="0"/>
                                  </p:stCondLst>
                                  <p:childTnLst>
                                    <p:animMotion origin="layout" path="M 0 0 L 0.18776 0 " pathEditMode="relative" ptsTypes="AA">
                                      <p:cBhvr>
                                        <p:cTn id="77" dur="1000" fill="hold"/>
                                        <p:tgtEl>
                                          <p:spTgt spid="38"/>
                                        </p:tgtEl>
                                        <p:attrNameLst>
                                          <p:attrName>ppt_x</p:attrName>
                                          <p:attrName>ppt_y</p:attrName>
                                        </p:attrNameLst>
                                      </p:cBhvr>
                                    </p:animMotion>
                                  </p:childTnLst>
                                </p:cTn>
                              </p:par>
                              <p:par>
                                <p:cTn id="78" presetID="0" presetClass="path" presetSubtype="0" accel="50000" decel="50000" fill="hold" grpId="0" nodeType="withEffect">
                                  <p:stCondLst>
                                    <p:cond delay="0"/>
                                  </p:stCondLst>
                                  <p:childTnLst>
                                    <p:animMotion origin="layout" path="M 0 0 L 0.18776 0 " pathEditMode="relative" ptsTypes="AA">
                                      <p:cBhvr>
                                        <p:cTn id="79" dur="1000" fill="hold"/>
                                        <p:tgtEl>
                                          <p:spTgt spid="40"/>
                                        </p:tgtEl>
                                        <p:attrNameLst>
                                          <p:attrName>ppt_x</p:attrName>
                                          <p:attrName>ppt_y</p:attrName>
                                        </p:attrNameLst>
                                      </p:cBhvr>
                                    </p:animMotion>
                                  </p:childTnLst>
                                </p:cTn>
                              </p:par>
                              <p:par>
                                <p:cTn id="80" presetID="0" presetClass="path" presetSubtype="0" accel="50000" decel="50000" fill="hold" grpId="0" nodeType="withEffect">
                                  <p:stCondLst>
                                    <p:cond delay="0"/>
                                  </p:stCondLst>
                                  <p:childTnLst>
                                    <p:animMotion origin="layout" path="M 0 0 L 0.18776 0 " pathEditMode="relative" ptsTypes="AA">
                                      <p:cBhvr>
                                        <p:cTn id="81" dur="1000" fill="hold"/>
                                        <p:tgtEl>
                                          <p:spTgt spid="41"/>
                                        </p:tgtEl>
                                        <p:attrNameLst>
                                          <p:attrName>ppt_x</p:attrName>
                                          <p:attrName>ppt_y</p:attrName>
                                        </p:attrNameLst>
                                      </p:cBhvr>
                                    </p:animMotion>
                                  </p:childTnLst>
                                </p:cTn>
                              </p:par>
                              <p:par>
                                <p:cTn id="82" presetID="0" presetClass="path" presetSubtype="0" accel="50000" decel="50000" fill="hold" grpId="0" nodeType="withEffect">
                                  <p:stCondLst>
                                    <p:cond delay="0"/>
                                  </p:stCondLst>
                                  <p:childTnLst>
                                    <p:animMotion origin="layout" path="M 0 0 L 0.18776 0 " pathEditMode="relative" ptsTypes="AA">
                                      <p:cBhvr>
                                        <p:cTn id="83" dur="1000" fill="hold"/>
                                        <p:tgtEl>
                                          <p:spTgt spid="42"/>
                                        </p:tgtEl>
                                        <p:attrNameLst>
                                          <p:attrName>ppt_x</p:attrName>
                                          <p:attrName>ppt_y</p:attrName>
                                        </p:attrNameLst>
                                      </p:cBhvr>
                                    </p:animMotion>
                                  </p:childTnLst>
                                </p:cTn>
                              </p:par>
                              <p:par>
                                <p:cTn id="84" presetID="0" presetClass="path" presetSubtype="0" accel="50000" decel="50000" fill="hold" grpId="0" nodeType="withEffect">
                                  <p:stCondLst>
                                    <p:cond delay="0"/>
                                  </p:stCondLst>
                                  <p:childTnLst>
                                    <p:animMotion origin="layout" path="M 0 0 L 0.18776 0 " pathEditMode="relative" ptsTypes="AA">
                                      <p:cBhvr>
                                        <p:cTn id="85" dur="1000" fill="hold"/>
                                        <p:tgtEl>
                                          <p:spTgt spid="43"/>
                                        </p:tgtEl>
                                        <p:attrNameLst>
                                          <p:attrName>ppt_x</p:attrName>
                                          <p:attrName>ppt_y</p:attrName>
                                        </p:attrNameLst>
                                      </p:cBhvr>
                                    </p:animMotion>
                                  </p:childTnLst>
                                </p:cTn>
                              </p:par>
                              <p:par>
                                <p:cTn id="86" presetID="0" presetClass="path" presetSubtype="0" accel="50000" decel="50000" fill="hold" grpId="0" nodeType="withEffect">
                                  <p:stCondLst>
                                    <p:cond delay="0"/>
                                  </p:stCondLst>
                                  <p:childTnLst>
                                    <p:animMotion origin="layout" path="M 0 0 L 0.18776 0 " pathEditMode="relative" ptsTypes="AA">
                                      <p:cBhvr>
                                        <p:cTn id="87" dur="1000" fill="hold"/>
                                        <p:tgtEl>
                                          <p:spTgt spid="4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7" grpId="0"/>
      <p:bldP spid="18" grpId="0"/>
      <p:bldP spid="22" grpId="0"/>
      <p:bldP spid="25" grpId="0"/>
      <p:bldP spid="32" grpId="0"/>
      <p:bldP spid="39" grpId="0"/>
      <p:bldP spid="46" grpId="0"/>
      <p:bldP spid="49" grpId="0"/>
      <p:bldP spid="61" grpId="0"/>
      <p:bldP spid="75" grpId="0"/>
      <p:bldP spid="77" grpId="0"/>
      <p:bldP spid="79" grpId="0"/>
      <p:bldP spid="29" grpId="0"/>
      <p:bldP spid="30" grpId="0"/>
      <p:bldP spid="31" grpId="0"/>
      <p:bldP spid="35" grpId="0"/>
      <p:bldP spid="36" grpId="0"/>
      <p:bldP spid="38" grpId="0"/>
      <p:bldP spid="40" grpId="0"/>
      <p:bldP spid="41" grpId="0"/>
      <p:bldP spid="42" grpId="0"/>
      <p:bldP spid="43" grpId="0"/>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34">
            <a:extLst>
              <a:ext uri="{FF2B5EF4-FFF2-40B4-BE49-F238E27FC236}">
                <a16:creationId xmlns:a16="http://schemas.microsoft.com/office/drawing/2014/main" id="{535833AB-0C64-034C-FD1A-60AA96491EEC}"/>
              </a:ext>
            </a:extLst>
          </p:cNvPr>
          <p:cNvGraphicFramePr>
            <a:graphicFrameLocks noGrp="1"/>
          </p:cNvGraphicFramePr>
          <p:nvPr>
            <p:extLst/>
          </p:nvPr>
        </p:nvGraphicFramePr>
        <p:xfrm>
          <a:off x="3749028" y="2873410"/>
          <a:ext cx="4651228" cy="1852860"/>
        </p:xfrm>
        <a:graphic>
          <a:graphicData uri="http://schemas.openxmlformats.org/drawingml/2006/table">
            <a:tbl>
              <a:tblPr firstRow="1" bandRow="1">
                <a:tableStyleId>{5C22544A-7EE6-4342-B048-85BDC9FD1C3A}</a:tableStyleId>
              </a:tblPr>
              <a:tblGrid>
                <a:gridCol w="1162807">
                  <a:extLst>
                    <a:ext uri="{9D8B030D-6E8A-4147-A177-3AD203B41FA5}">
                      <a16:colId xmlns:a16="http://schemas.microsoft.com/office/drawing/2014/main" val="840628570"/>
                    </a:ext>
                  </a:extLst>
                </a:gridCol>
                <a:gridCol w="1162807">
                  <a:extLst>
                    <a:ext uri="{9D8B030D-6E8A-4147-A177-3AD203B41FA5}">
                      <a16:colId xmlns:a16="http://schemas.microsoft.com/office/drawing/2014/main" val="3146715512"/>
                    </a:ext>
                  </a:extLst>
                </a:gridCol>
                <a:gridCol w="1162807">
                  <a:extLst>
                    <a:ext uri="{9D8B030D-6E8A-4147-A177-3AD203B41FA5}">
                      <a16:colId xmlns:a16="http://schemas.microsoft.com/office/drawing/2014/main" val="3894822698"/>
                    </a:ext>
                  </a:extLst>
                </a:gridCol>
                <a:gridCol w="1162807">
                  <a:extLst>
                    <a:ext uri="{9D8B030D-6E8A-4147-A177-3AD203B41FA5}">
                      <a16:colId xmlns:a16="http://schemas.microsoft.com/office/drawing/2014/main" val="37501178"/>
                    </a:ext>
                  </a:extLst>
                </a:gridCol>
              </a:tblGrid>
              <a:tr h="926430">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8996112"/>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501038"/>
                  </a:ext>
                </a:extLst>
              </a:tr>
            </a:tbl>
          </a:graphicData>
        </a:graphic>
      </p:graphicFrame>
      <p:sp>
        <p:nvSpPr>
          <p:cNvPr id="6" name="文本框 5">
            <a:extLst>
              <a:ext uri="{FF2B5EF4-FFF2-40B4-BE49-F238E27FC236}">
                <a16:creationId xmlns:a16="http://schemas.microsoft.com/office/drawing/2014/main" id="{76EE73FB-F171-94E1-B497-C9456417EFE7}"/>
              </a:ext>
            </a:extLst>
          </p:cNvPr>
          <p:cNvSpPr txBox="1"/>
          <p:nvPr/>
        </p:nvSpPr>
        <p:spPr>
          <a:xfrm>
            <a:off x="2783632" y="2420888"/>
            <a:ext cx="375424" cy="523220"/>
          </a:xfrm>
          <a:prstGeom prst="rect">
            <a:avLst/>
          </a:prstGeom>
          <a:noFill/>
        </p:spPr>
        <p:txBody>
          <a:bodyPr wrap="none" rtlCol="0">
            <a:spAutoFit/>
          </a:bodyPr>
          <a:lstStyle/>
          <a:p>
            <a:r>
              <a:rPr kumimoji="1" lang="en-US" altLang="zh-CN" sz="2800" dirty="0"/>
              <a:t>C</a:t>
            </a:r>
            <a:endParaRPr kumimoji="1" lang="zh-CN" altLang="en-US" sz="2800" dirty="0"/>
          </a:p>
        </p:txBody>
      </p:sp>
      <p:sp>
        <p:nvSpPr>
          <p:cNvPr id="7" name="文本框 6">
            <a:extLst>
              <a:ext uri="{FF2B5EF4-FFF2-40B4-BE49-F238E27FC236}">
                <a16:creationId xmlns:a16="http://schemas.microsoft.com/office/drawing/2014/main" id="{89739361-A83E-EB18-5D71-C7ED50333533}"/>
              </a:ext>
            </a:extLst>
          </p:cNvPr>
          <p:cNvSpPr txBox="1"/>
          <p:nvPr/>
        </p:nvSpPr>
        <p:spPr>
          <a:xfrm>
            <a:off x="3316980" y="1844824"/>
            <a:ext cx="588623" cy="523220"/>
          </a:xfrm>
          <a:prstGeom prst="rect">
            <a:avLst/>
          </a:prstGeom>
          <a:noFill/>
        </p:spPr>
        <p:txBody>
          <a:bodyPr wrap="none" rtlCol="0">
            <a:spAutoFit/>
          </a:bodyPr>
          <a:lstStyle/>
          <a:p>
            <a:r>
              <a:rPr kumimoji="1" lang="en-US" altLang="zh-CN" sz="2800" dirty="0"/>
              <a:t>AB</a:t>
            </a:r>
            <a:endParaRPr kumimoji="1" lang="zh-CN" altLang="en-US" sz="2800" dirty="0"/>
          </a:p>
        </p:txBody>
      </p:sp>
      <p:cxnSp>
        <p:nvCxnSpPr>
          <p:cNvPr id="8" name="直线连接符 7">
            <a:extLst>
              <a:ext uri="{FF2B5EF4-FFF2-40B4-BE49-F238E27FC236}">
                <a16:creationId xmlns:a16="http://schemas.microsoft.com/office/drawing/2014/main" id="{243D12E6-8DBB-905D-738E-EAD95FD2F9C5}"/>
              </a:ext>
            </a:extLst>
          </p:cNvPr>
          <p:cNvCxnSpPr>
            <a:cxnSpLocks/>
          </p:cNvCxnSpPr>
          <p:nvPr/>
        </p:nvCxnSpPr>
        <p:spPr>
          <a:xfrm flipH="1" flipV="1">
            <a:off x="2812924" y="2041004"/>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3A4EA2DB-DD47-C09E-0CD8-53C8F9979369}"/>
              </a:ext>
            </a:extLst>
          </p:cNvPr>
          <p:cNvSpPr txBox="1"/>
          <p:nvPr/>
        </p:nvSpPr>
        <p:spPr>
          <a:xfrm>
            <a:off x="4066003" y="2348880"/>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0" name="文本框 9">
            <a:extLst>
              <a:ext uri="{FF2B5EF4-FFF2-40B4-BE49-F238E27FC236}">
                <a16:creationId xmlns:a16="http://schemas.microsoft.com/office/drawing/2014/main" id="{5B990244-844E-57D4-62CA-9EB277C94DC5}"/>
              </a:ext>
            </a:extLst>
          </p:cNvPr>
          <p:cNvSpPr txBox="1"/>
          <p:nvPr/>
        </p:nvSpPr>
        <p:spPr>
          <a:xfrm>
            <a:off x="5221035" y="2343944"/>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1" name="文本框 10">
            <a:extLst>
              <a:ext uri="{FF2B5EF4-FFF2-40B4-BE49-F238E27FC236}">
                <a16:creationId xmlns:a16="http://schemas.microsoft.com/office/drawing/2014/main" id="{42A4A0CE-9BF5-9FDF-07FC-387DA773DAE2}"/>
              </a:ext>
            </a:extLst>
          </p:cNvPr>
          <p:cNvSpPr txBox="1"/>
          <p:nvPr/>
        </p:nvSpPr>
        <p:spPr>
          <a:xfrm>
            <a:off x="6370077" y="2343944"/>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2" name="文本框 11">
            <a:extLst>
              <a:ext uri="{FF2B5EF4-FFF2-40B4-BE49-F238E27FC236}">
                <a16:creationId xmlns:a16="http://schemas.microsoft.com/office/drawing/2014/main" id="{49A813E5-8237-418C-7964-E29E902534E5}"/>
              </a:ext>
            </a:extLst>
          </p:cNvPr>
          <p:cNvSpPr txBox="1"/>
          <p:nvPr/>
        </p:nvSpPr>
        <p:spPr>
          <a:xfrm>
            <a:off x="7519119" y="2394629"/>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3" name="文本框 12">
            <a:extLst>
              <a:ext uri="{FF2B5EF4-FFF2-40B4-BE49-F238E27FC236}">
                <a16:creationId xmlns:a16="http://schemas.microsoft.com/office/drawing/2014/main" id="{5B65F079-D033-31CA-BE8B-246D5EC98388}"/>
              </a:ext>
            </a:extLst>
          </p:cNvPr>
          <p:cNvSpPr txBox="1"/>
          <p:nvPr/>
        </p:nvSpPr>
        <p:spPr>
          <a:xfrm>
            <a:off x="3127055" y="3067998"/>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4" name="文本框 13">
            <a:extLst>
              <a:ext uri="{FF2B5EF4-FFF2-40B4-BE49-F238E27FC236}">
                <a16:creationId xmlns:a16="http://schemas.microsoft.com/office/drawing/2014/main" id="{772455A2-C730-852B-06A4-367569F3A1E5}"/>
              </a:ext>
            </a:extLst>
          </p:cNvPr>
          <p:cNvSpPr txBox="1"/>
          <p:nvPr/>
        </p:nvSpPr>
        <p:spPr>
          <a:xfrm>
            <a:off x="3131643" y="3999215"/>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5" name="圆角矩形 14">
            <a:extLst>
              <a:ext uri="{FF2B5EF4-FFF2-40B4-BE49-F238E27FC236}">
                <a16:creationId xmlns:a16="http://schemas.microsoft.com/office/drawing/2014/main" id="{83920387-A6E1-0D37-B41C-06C18617B687}"/>
              </a:ext>
            </a:extLst>
          </p:cNvPr>
          <p:cNvSpPr/>
          <p:nvPr/>
        </p:nvSpPr>
        <p:spPr>
          <a:xfrm>
            <a:off x="5088240" y="2996952"/>
            <a:ext cx="3168000" cy="1548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C43E2E78-7FDB-787C-8C64-7757F48DF098}"/>
              </a:ext>
            </a:extLst>
          </p:cNvPr>
          <p:cNvSpPr txBox="1"/>
          <p:nvPr/>
        </p:nvSpPr>
        <p:spPr>
          <a:xfrm>
            <a:off x="5820449" y="5205051"/>
            <a:ext cx="1698670" cy="584775"/>
          </a:xfrm>
          <a:prstGeom prst="rect">
            <a:avLst/>
          </a:prstGeom>
          <a:noFill/>
        </p:spPr>
        <p:txBody>
          <a:bodyPr wrap="none" rtlCol="0">
            <a:spAutoFit/>
          </a:bodyPr>
          <a:lstStyle/>
          <a:p>
            <a:r>
              <a:rPr kumimoji="1" lang="en-US" altLang="zh-CN" sz="3200" dirty="0">
                <a:solidFill>
                  <a:srgbClr val="FF0000"/>
                </a:solidFill>
              </a:rPr>
              <a:t>WRONG!</a:t>
            </a:r>
            <a:endParaRPr kumimoji="1" lang="zh-CN" altLang="en-US" sz="3200" dirty="0">
              <a:solidFill>
                <a:srgbClr val="FF0000"/>
              </a:solidFill>
            </a:endParaRPr>
          </a:p>
        </p:txBody>
      </p:sp>
      <p:sp>
        <p:nvSpPr>
          <p:cNvPr id="17" name="圆角矩形 16">
            <a:extLst>
              <a:ext uri="{FF2B5EF4-FFF2-40B4-BE49-F238E27FC236}">
                <a16:creationId xmlns:a16="http://schemas.microsoft.com/office/drawing/2014/main" id="{E52150AC-6061-4C71-32E9-E0422B115FA9}"/>
              </a:ext>
            </a:extLst>
          </p:cNvPr>
          <p:cNvSpPr/>
          <p:nvPr/>
        </p:nvSpPr>
        <p:spPr>
          <a:xfrm>
            <a:off x="5097952" y="2996952"/>
            <a:ext cx="1930371" cy="1548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圆角矩形 17">
            <a:extLst>
              <a:ext uri="{FF2B5EF4-FFF2-40B4-BE49-F238E27FC236}">
                <a16:creationId xmlns:a16="http://schemas.microsoft.com/office/drawing/2014/main" id="{074B524A-821F-2413-4B98-4553C299A71B}"/>
              </a:ext>
            </a:extLst>
          </p:cNvPr>
          <p:cNvSpPr/>
          <p:nvPr/>
        </p:nvSpPr>
        <p:spPr>
          <a:xfrm>
            <a:off x="6193315" y="2924944"/>
            <a:ext cx="2080957" cy="1728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a:extLst>
              <a:ext uri="{FF2B5EF4-FFF2-40B4-BE49-F238E27FC236}">
                <a16:creationId xmlns:a16="http://schemas.microsoft.com/office/drawing/2014/main" id="{2E291907-14CC-178D-1D92-A1F7A4446166}"/>
              </a:ext>
            </a:extLst>
          </p:cNvPr>
          <p:cNvSpPr txBox="1"/>
          <p:nvPr/>
        </p:nvSpPr>
        <p:spPr>
          <a:xfrm>
            <a:off x="5771186" y="5205051"/>
            <a:ext cx="1869423" cy="584775"/>
          </a:xfrm>
          <a:prstGeom prst="rect">
            <a:avLst/>
          </a:prstGeom>
          <a:noFill/>
        </p:spPr>
        <p:txBody>
          <a:bodyPr wrap="none" rtlCol="0">
            <a:spAutoFit/>
          </a:bodyPr>
          <a:lstStyle/>
          <a:p>
            <a:r>
              <a:rPr kumimoji="1" lang="en-US" altLang="zh-CN" sz="3200" dirty="0">
                <a:solidFill>
                  <a:srgbClr val="00B050"/>
                </a:solidFill>
              </a:rPr>
              <a:t>CORRECT!</a:t>
            </a:r>
            <a:endParaRPr kumimoji="1" lang="zh-CN" altLang="en-US" sz="3200" dirty="0">
              <a:solidFill>
                <a:srgbClr val="00B050"/>
              </a:solidFill>
            </a:endParaRPr>
          </a:p>
        </p:txBody>
      </p:sp>
      <p:sp>
        <p:nvSpPr>
          <p:cNvPr id="20" name="圆角矩形 19">
            <a:extLst>
              <a:ext uri="{FF2B5EF4-FFF2-40B4-BE49-F238E27FC236}">
                <a16:creationId xmlns:a16="http://schemas.microsoft.com/office/drawing/2014/main" id="{C147E2F6-D4C1-2AF9-04A8-AF3CDFB9462A}"/>
              </a:ext>
            </a:extLst>
          </p:cNvPr>
          <p:cNvSpPr/>
          <p:nvPr/>
        </p:nvSpPr>
        <p:spPr>
          <a:xfrm>
            <a:off x="5093476" y="2990194"/>
            <a:ext cx="1930371" cy="154800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a:extLst>
              <a:ext uri="{FF2B5EF4-FFF2-40B4-BE49-F238E27FC236}">
                <a16:creationId xmlns:a16="http://schemas.microsoft.com/office/drawing/2014/main" id="{109241BB-F4DF-1492-43E2-F209AAEE5FEA}"/>
              </a:ext>
            </a:extLst>
          </p:cNvPr>
          <p:cNvSpPr txBox="1"/>
          <p:nvPr/>
        </p:nvSpPr>
        <p:spPr>
          <a:xfrm>
            <a:off x="5951984" y="391729"/>
            <a:ext cx="490840" cy="769441"/>
          </a:xfrm>
          <a:prstGeom prst="rect">
            <a:avLst/>
          </a:prstGeom>
          <a:noFill/>
        </p:spPr>
        <p:txBody>
          <a:bodyPr wrap="none" rtlCol="0">
            <a:spAutoFit/>
          </a:bodyPr>
          <a:lstStyle/>
          <a:p>
            <a:r>
              <a:rPr kumimoji="1" lang="en-US" altLang="zh-CN" sz="4400" dirty="0">
                <a:solidFill>
                  <a:srgbClr val="0070C0"/>
                </a:solidFill>
              </a:rPr>
              <a:t>B</a:t>
            </a:r>
            <a:endParaRPr kumimoji="1" lang="zh-CN" altLang="en-US" sz="4400" dirty="0">
              <a:solidFill>
                <a:srgbClr val="0070C0"/>
              </a:solidFill>
            </a:endParaRPr>
          </a:p>
        </p:txBody>
      </p:sp>
      <p:sp>
        <p:nvSpPr>
          <p:cNvPr id="24" name="文本框 23">
            <a:extLst>
              <a:ext uri="{FF2B5EF4-FFF2-40B4-BE49-F238E27FC236}">
                <a16:creationId xmlns:a16="http://schemas.microsoft.com/office/drawing/2014/main" id="{CF3E370C-E313-1B2B-9FED-097863004325}"/>
              </a:ext>
            </a:extLst>
          </p:cNvPr>
          <p:cNvSpPr txBox="1"/>
          <p:nvPr/>
        </p:nvSpPr>
        <p:spPr>
          <a:xfrm>
            <a:off x="5225554" y="2339377"/>
            <a:ext cx="550151" cy="523220"/>
          </a:xfrm>
          <a:prstGeom prst="rect">
            <a:avLst/>
          </a:prstGeom>
          <a:noFill/>
        </p:spPr>
        <p:txBody>
          <a:bodyPr wrap="none" rtlCol="0">
            <a:spAutoFit/>
          </a:bodyPr>
          <a:lstStyle/>
          <a:p>
            <a:r>
              <a:rPr kumimoji="1" lang="en-US" altLang="zh-CN" sz="2800" dirty="0"/>
              <a:t>0</a:t>
            </a:r>
            <a:r>
              <a:rPr kumimoji="1" lang="en-US" altLang="zh-CN" sz="2800" b="1" dirty="0">
                <a:solidFill>
                  <a:srgbClr val="FF0000"/>
                </a:solidFill>
              </a:rPr>
              <a:t>1</a:t>
            </a:r>
            <a:endParaRPr kumimoji="1" lang="zh-CN" altLang="en-US" sz="2800" b="1" dirty="0">
              <a:solidFill>
                <a:srgbClr val="FF0000"/>
              </a:solidFill>
            </a:endParaRPr>
          </a:p>
        </p:txBody>
      </p:sp>
      <p:sp>
        <p:nvSpPr>
          <p:cNvPr id="26" name="文本框 25">
            <a:extLst>
              <a:ext uri="{FF2B5EF4-FFF2-40B4-BE49-F238E27FC236}">
                <a16:creationId xmlns:a16="http://schemas.microsoft.com/office/drawing/2014/main" id="{1A6CCB65-2B60-F83E-17F6-506E6B314558}"/>
              </a:ext>
            </a:extLst>
          </p:cNvPr>
          <p:cNvSpPr txBox="1"/>
          <p:nvPr/>
        </p:nvSpPr>
        <p:spPr>
          <a:xfrm>
            <a:off x="6367755" y="2339377"/>
            <a:ext cx="550151" cy="523220"/>
          </a:xfrm>
          <a:prstGeom prst="rect">
            <a:avLst/>
          </a:prstGeom>
          <a:noFill/>
        </p:spPr>
        <p:txBody>
          <a:bodyPr wrap="none" rtlCol="0">
            <a:spAutoFit/>
          </a:bodyPr>
          <a:lstStyle/>
          <a:p>
            <a:r>
              <a:rPr kumimoji="1" lang="en-US" altLang="zh-CN" sz="2800" dirty="0"/>
              <a:t>1</a:t>
            </a:r>
            <a:r>
              <a:rPr kumimoji="1" lang="en-US" altLang="zh-CN" sz="2800" b="1" dirty="0">
                <a:solidFill>
                  <a:srgbClr val="FF0000"/>
                </a:solidFill>
              </a:rPr>
              <a:t>1</a:t>
            </a:r>
            <a:endParaRPr kumimoji="1" lang="zh-CN" altLang="en-US" sz="2800" b="1" dirty="0">
              <a:solidFill>
                <a:srgbClr val="FF0000"/>
              </a:solidFill>
            </a:endParaRPr>
          </a:p>
        </p:txBody>
      </p:sp>
      <p:sp>
        <p:nvSpPr>
          <p:cNvPr id="27" name="圆角矩形 26">
            <a:extLst>
              <a:ext uri="{FF2B5EF4-FFF2-40B4-BE49-F238E27FC236}">
                <a16:creationId xmlns:a16="http://schemas.microsoft.com/office/drawing/2014/main" id="{9FF19DE3-232B-7997-51C0-F82872483C62}"/>
              </a:ext>
            </a:extLst>
          </p:cNvPr>
          <p:cNvSpPr/>
          <p:nvPr/>
        </p:nvSpPr>
        <p:spPr>
          <a:xfrm>
            <a:off x="6193314" y="2934391"/>
            <a:ext cx="2080957" cy="172800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id="{764496FE-BA80-2831-D46C-D978E75FEA4E}"/>
              </a:ext>
            </a:extLst>
          </p:cNvPr>
          <p:cNvSpPr txBox="1"/>
          <p:nvPr/>
        </p:nvSpPr>
        <p:spPr>
          <a:xfrm>
            <a:off x="6379143" y="2340764"/>
            <a:ext cx="550151" cy="523220"/>
          </a:xfrm>
          <a:prstGeom prst="rect">
            <a:avLst/>
          </a:prstGeom>
          <a:noFill/>
        </p:spPr>
        <p:txBody>
          <a:bodyPr wrap="none" rtlCol="0">
            <a:spAutoFit/>
          </a:bodyPr>
          <a:lstStyle/>
          <a:p>
            <a:r>
              <a:rPr kumimoji="1" lang="en-US" altLang="zh-CN" sz="2800" b="1" dirty="0">
                <a:solidFill>
                  <a:srgbClr val="FF0000"/>
                </a:solidFill>
              </a:rPr>
              <a:t>1</a:t>
            </a:r>
            <a:r>
              <a:rPr kumimoji="1" lang="en-US" altLang="zh-CN" sz="2800" dirty="0"/>
              <a:t>1</a:t>
            </a:r>
            <a:endParaRPr kumimoji="1" lang="zh-CN" altLang="en-US" sz="2800" b="1" dirty="0">
              <a:solidFill>
                <a:srgbClr val="FF0000"/>
              </a:solidFill>
            </a:endParaRPr>
          </a:p>
        </p:txBody>
      </p:sp>
      <p:sp>
        <p:nvSpPr>
          <p:cNvPr id="29" name="文本框 28">
            <a:extLst>
              <a:ext uri="{FF2B5EF4-FFF2-40B4-BE49-F238E27FC236}">
                <a16:creationId xmlns:a16="http://schemas.microsoft.com/office/drawing/2014/main" id="{7A7F6B2A-3142-CCAA-BC8A-2B796D103AB9}"/>
              </a:ext>
            </a:extLst>
          </p:cNvPr>
          <p:cNvSpPr txBox="1"/>
          <p:nvPr/>
        </p:nvSpPr>
        <p:spPr>
          <a:xfrm>
            <a:off x="7528185" y="2394629"/>
            <a:ext cx="550151" cy="523220"/>
          </a:xfrm>
          <a:prstGeom prst="rect">
            <a:avLst/>
          </a:prstGeom>
          <a:noFill/>
        </p:spPr>
        <p:txBody>
          <a:bodyPr wrap="none" rtlCol="0">
            <a:spAutoFit/>
          </a:bodyPr>
          <a:lstStyle/>
          <a:p>
            <a:r>
              <a:rPr kumimoji="1" lang="en-US" altLang="zh-CN" sz="2800" b="1" dirty="0">
                <a:solidFill>
                  <a:srgbClr val="FF0000"/>
                </a:solidFill>
              </a:rPr>
              <a:t>1</a:t>
            </a:r>
            <a:r>
              <a:rPr kumimoji="1" lang="en-US" altLang="zh-CN" sz="2800" dirty="0"/>
              <a:t>0</a:t>
            </a:r>
            <a:endParaRPr kumimoji="1" lang="zh-CN" altLang="en-US" sz="2800" dirty="0"/>
          </a:p>
        </p:txBody>
      </p:sp>
      <p:sp>
        <p:nvSpPr>
          <p:cNvPr id="30" name="文本框 29">
            <a:extLst>
              <a:ext uri="{FF2B5EF4-FFF2-40B4-BE49-F238E27FC236}">
                <a16:creationId xmlns:a16="http://schemas.microsoft.com/office/drawing/2014/main" id="{443816C1-73DA-1D3D-B4A9-A7E3F856F4A8}"/>
              </a:ext>
            </a:extLst>
          </p:cNvPr>
          <p:cNvSpPr txBox="1"/>
          <p:nvPr/>
        </p:nvSpPr>
        <p:spPr>
          <a:xfrm>
            <a:off x="7224838" y="391729"/>
            <a:ext cx="511679" cy="769441"/>
          </a:xfrm>
          <a:prstGeom prst="rect">
            <a:avLst/>
          </a:prstGeom>
          <a:noFill/>
        </p:spPr>
        <p:txBody>
          <a:bodyPr wrap="none" rtlCol="0">
            <a:spAutoFit/>
          </a:bodyPr>
          <a:lstStyle/>
          <a:p>
            <a:r>
              <a:rPr kumimoji="1" lang="en-US" altLang="zh-CN" sz="4400" dirty="0">
                <a:solidFill>
                  <a:srgbClr val="0070C0"/>
                </a:solidFill>
              </a:rPr>
              <a:t>A</a:t>
            </a:r>
            <a:endParaRPr kumimoji="1" lang="zh-CN" altLang="en-US" sz="4400" dirty="0">
              <a:solidFill>
                <a:srgbClr val="0070C0"/>
              </a:solidFill>
            </a:endParaRPr>
          </a:p>
        </p:txBody>
      </p:sp>
      <p:sp>
        <p:nvSpPr>
          <p:cNvPr id="31" name="文本框 30">
            <a:extLst>
              <a:ext uri="{FF2B5EF4-FFF2-40B4-BE49-F238E27FC236}">
                <a16:creationId xmlns:a16="http://schemas.microsoft.com/office/drawing/2014/main" id="{7F0A7EB2-C4BA-316D-D5E1-7B4947754486}"/>
              </a:ext>
            </a:extLst>
          </p:cNvPr>
          <p:cNvSpPr txBox="1"/>
          <p:nvPr/>
        </p:nvSpPr>
        <p:spPr>
          <a:xfrm>
            <a:off x="6415273" y="308033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2" name="文本框 31">
            <a:extLst>
              <a:ext uri="{FF2B5EF4-FFF2-40B4-BE49-F238E27FC236}">
                <a16:creationId xmlns:a16="http://schemas.microsoft.com/office/drawing/2014/main" id="{B7BE0192-F07C-37EB-6D2E-56D73AD40800}"/>
              </a:ext>
            </a:extLst>
          </p:cNvPr>
          <p:cNvSpPr txBox="1"/>
          <p:nvPr/>
        </p:nvSpPr>
        <p:spPr>
          <a:xfrm>
            <a:off x="6417129" y="3999215"/>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3" name="文本框 32">
            <a:extLst>
              <a:ext uri="{FF2B5EF4-FFF2-40B4-BE49-F238E27FC236}">
                <a16:creationId xmlns:a16="http://schemas.microsoft.com/office/drawing/2014/main" id="{ABEB61E5-1BC2-AB66-9A0F-D4EC55E4A28C}"/>
              </a:ext>
            </a:extLst>
          </p:cNvPr>
          <p:cNvSpPr txBox="1"/>
          <p:nvPr/>
        </p:nvSpPr>
        <p:spPr>
          <a:xfrm>
            <a:off x="5257165" y="3079768"/>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4" name="文本框 33">
            <a:extLst>
              <a:ext uri="{FF2B5EF4-FFF2-40B4-BE49-F238E27FC236}">
                <a16:creationId xmlns:a16="http://schemas.microsoft.com/office/drawing/2014/main" id="{9556626E-A89A-886D-93F6-61C83D8FC8BA}"/>
              </a:ext>
            </a:extLst>
          </p:cNvPr>
          <p:cNvSpPr txBox="1"/>
          <p:nvPr/>
        </p:nvSpPr>
        <p:spPr>
          <a:xfrm>
            <a:off x="5257165" y="4005064"/>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5" name="文本框 34">
            <a:extLst>
              <a:ext uri="{FF2B5EF4-FFF2-40B4-BE49-F238E27FC236}">
                <a16:creationId xmlns:a16="http://schemas.microsoft.com/office/drawing/2014/main" id="{98A12B49-2020-B913-3E28-3DE260AB6BC0}"/>
              </a:ext>
            </a:extLst>
          </p:cNvPr>
          <p:cNvSpPr txBox="1"/>
          <p:nvPr/>
        </p:nvSpPr>
        <p:spPr>
          <a:xfrm>
            <a:off x="7577701" y="3074284"/>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6" name="文本框 35">
            <a:extLst>
              <a:ext uri="{FF2B5EF4-FFF2-40B4-BE49-F238E27FC236}">
                <a16:creationId xmlns:a16="http://schemas.microsoft.com/office/drawing/2014/main" id="{7EDD3900-AAA5-57EE-E22E-97082F1A23D4}"/>
              </a:ext>
            </a:extLst>
          </p:cNvPr>
          <p:cNvSpPr txBox="1"/>
          <p:nvPr/>
        </p:nvSpPr>
        <p:spPr>
          <a:xfrm>
            <a:off x="7577700" y="399968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5B749747-11E6-09EC-F905-ACF2891B724C}"/>
                  </a:ext>
                </a:extLst>
              </p:cNvPr>
              <p:cNvSpPr txBox="1"/>
              <p:nvPr/>
            </p:nvSpPr>
            <p:spPr>
              <a:xfrm>
                <a:off x="6582835" y="391729"/>
                <a:ext cx="646331"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37" name="文本框 36">
                <a:extLst>
                  <a:ext uri="{FF2B5EF4-FFF2-40B4-BE49-F238E27FC236}">
                    <a16:creationId xmlns:a16="http://schemas.microsoft.com/office/drawing/2014/main" id="{5B749747-11E6-09EC-F905-ACF2891B724C}"/>
                  </a:ext>
                </a:extLst>
              </p:cNvPr>
              <p:cNvSpPr txBox="1">
                <a:spLocks noRot="1" noChangeAspect="1" noMove="1" noResize="1" noEditPoints="1" noAdjustHandles="1" noChangeArrowheads="1" noChangeShapeType="1" noTextEdit="1"/>
              </p:cNvSpPr>
              <p:nvPr/>
            </p:nvSpPr>
            <p:spPr>
              <a:xfrm>
                <a:off x="6582835" y="391729"/>
                <a:ext cx="646331" cy="769441"/>
              </a:xfrm>
              <a:prstGeom prst="rect">
                <a:avLst/>
              </a:prstGeom>
              <a:blipFill>
                <a:blip r:embed="rId2"/>
                <a:stretch>
                  <a:fillRect l="-1923"/>
                </a:stretch>
              </a:blipFill>
            </p:spPr>
            <p:txBody>
              <a:bodyPr/>
              <a:lstStyle/>
              <a:p>
                <a:r>
                  <a:rPr lang="zh-CN" altLang="en-US">
                    <a:noFill/>
                  </a:rPr>
                  <a:t> </a:t>
                </a:r>
              </a:p>
            </p:txBody>
          </p:sp>
        </mc:Fallback>
      </mc:AlternateContent>
      <p:sp>
        <p:nvSpPr>
          <p:cNvPr id="38" name="圆角矩形 37">
            <a:extLst>
              <a:ext uri="{FF2B5EF4-FFF2-40B4-BE49-F238E27FC236}">
                <a16:creationId xmlns:a16="http://schemas.microsoft.com/office/drawing/2014/main" id="{3182D0C8-5710-FAE5-AE30-49B68CD77AB5}"/>
              </a:ext>
            </a:extLst>
          </p:cNvPr>
          <p:cNvSpPr/>
          <p:nvPr/>
        </p:nvSpPr>
        <p:spPr>
          <a:xfrm>
            <a:off x="7338168" y="3003710"/>
            <a:ext cx="936104" cy="1548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圆角矩形 38">
            <a:extLst>
              <a:ext uri="{FF2B5EF4-FFF2-40B4-BE49-F238E27FC236}">
                <a16:creationId xmlns:a16="http://schemas.microsoft.com/office/drawing/2014/main" id="{823E79B0-9E3D-9B65-5C91-A71E84DBD219}"/>
              </a:ext>
            </a:extLst>
          </p:cNvPr>
          <p:cNvSpPr/>
          <p:nvPr/>
        </p:nvSpPr>
        <p:spPr>
          <a:xfrm>
            <a:off x="5002646" y="3003710"/>
            <a:ext cx="936104" cy="1548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圆角矩形 40">
            <a:extLst>
              <a:ext uri="{FF2B5EF4-FFF2-40B4-BE49-F238E27FC236}">
                <a16:creationId xmlns:a16="http://schemas.microsoft.com/office/drawing/2014/main" id="{F9474B92-757A-C240-E3C5-6C9F4337C09E}"/>
              </a:ext>
            </a:extLst>
          </p:cNvPr>
          <p:cNvSpPr/>
          <p:nvPr/>
        </p:nvSpPr>
        <p:spPr>
          <a:xfrm>
            <a:off x="6194588" y="2956884"/>
            <a:ext cx="2080957" cy="1728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灯片编号占位符 3">
            <a:extLst>
              <a:ext uri="{FF2B5EF4-FFF2-40B4-BE49-F238E27FC236}">
                <a16:creationId xmlns:a16="http://schemas.microsoft.com/office/drawing/2014/main" id="{C1D3069D-44B9-33D7-DBF3-3D43D723F152}"/>
              </a:ext>
            </a:extLst>
          </p:cNvPr>
          <p:cNvSpPr>
            <a:spLocks noGrp="1"/>
          </p:cNvSpPr>
          <p:nvPr>
            <p:ph type="sldNum" sz="quarter" idx="12"/>
          </p:nvPr>
        </p:nvSpPr>
        <p:spPr>
          <a:xfrm>
            <a:off x="10776520" y="6525344"/>
            <a:ext cx="1309936" cy="268140"/>
          </a:xfrm>
        </p:spPr>
        <p:txBody>
          <a:bodyPr/>
          <a:lstStyle/>
          <a:p>
            <a:fld id="{C22DC6D3-9347-42BE-948A-F7EB414DF657}" type="slidenum">
              <a:rPr lang="en-US" altLang="en-US" smtClean="0"/>
              <a:pPr/>
              <a:t>22</a:t>
            </a:fld>
            <a:endParaRPr lang="en-US" altLang="en-US" dirty="0"/>
          </a:p>
        </p:txBody>
      </p:sp>
    </p:spTree>
    <p:extLst>
      <p:ext uri="{BB962C8B-B14F-4D97-AF65-F5344CB8AC3E}">
        <p14:creationId xmlns:p14="http://schemas.microsoft.com/office/powerpoint/2010/main" val="1586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4"/>
                                        </p:tgtEl>
                                        <p:attrNameLst>
                                          <p:attrName>style.visibility</p:attrName>
                                        </p:attrNameLst>
                                      </p:cBhvr>
                                      <p:to>
                                        <p:strVal val="hidden"/>
                                      </p:to>
                                    </p:set>
                                  </p:childTnLst>
                                </p:cTn>
                              </p:par>
                              <p:par>
                                <p:cTn id="45" presetID="1" presetClass="entr" presetSubtype="0" fill="hold" grpId="2"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8"/>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4"/>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1" nodeType="clickEffect">
                                  <p:stCondLst>
                                    <p:cond delay="0"/>
                                  </p:stCondLst>
                                  <p:childTnLst>
                                    <p:set>
                                      <p:cBhvr>
                                        <p:cTn id="68" dur="1" fill="hold">
                                          <p:stCondLst>
                                            <p:cond delay="0"/>
                                          </p:stCondLst>
                                        </p:cTn>
                                        <p:tgtEl>
                                          <p:spTgt spid="2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8"/>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31"/>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6"/>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32"/>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2" nodeType="with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3" nodeType="click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1" presetClass="entr" presetSubtype="0" fill="hold" grpId="0" nodeType="withEffect">
                                  <p:stCondLst>
                                    <p:cond delay="0"/>
                                  </p:stCondLst>
                                  <p:childTnLst>
                                    <p:set>
                                      <p:cBhvr>
                                        <p:cTn id="90" dur="1" fill="hold">
                                          <p:stCondLst>
                                            <p:cond delay="0"/>
                                          </p:stCondLst>
                                        </p:cTn>
                                        <p:tgtEl>
                                          <p:spTgt spid="3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3" nodeType="click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8"/>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23"/>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30"/>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7"/>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9"/>
                                        </p:tgtEl>
                                        <p:attrNameLst>
                                          <p:attrName>style.visibility</p:attrName>
                                        </p:attrNameLst>
                                      </p:cBhvr>
                                      <p:to>
                                        <p:strVal val="hidden"/>
                                      </p:to>
                                    </p:set>
                                  </p:childTnLst>
                                </p:cTn>
                              </p:par>
                              <p:par>
                                <p:cTn id="111" presetID="1" presetClass="entr" presetSubtype="0" fill="hold" grpId="4" nodeType="withEffect">
                                  <p:stCondLst>
                                    <p:cond delay="0"/>
                                  </p:stCondLst>
                                  <p:childTnLst>
                                    <p:set>
                                      <p:cBhvr>
                                        <p:cTn id="1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animBg="1"/>
      <p:bldP spid="17" grpId="1" animBg="1"/>
      <p:bldP spid="17" grpId="2" animBg="1"/>
      <p:bldP spid="17" grpId="3" animBg="1"/>
      <p:bldP spid="17" grpId="4" animBg="1"/>
      <p:bldP spid="18" grpId="0" animBg="1"/>
      <p:bldP spid="18" grpId="1" animBg="1"/>
      <p:bldP spid="18" grpId="2" animBg="1"/>
      <p:bldP spid="18" grpId="3" animBg="1"/>
      <p:bldP spid="19" grpId="0"/>
      <p:bldP spid="19" grpId="1"/>
      <p:bldP spid="20" grpId="0" animBg="1"/>
      <p:bldP spid="20" grpId="1" animBg="1"/>
      <p:bldP spid="23" grpId="0"/>
      <p:bldP spid="23" grpId="1"/>
      <p:bldP spid="24" grpId="0"/>
      <p:bldP spid="24" grpId="1"/>
      <p:bldP spid="26" grpId="0"/>
      <p:bldP spid="26" grpId="1"/>
      <p:bldP spid="27" grpId="0" animBg="1"/>
      <p:bldP spid="27" grpId="1" animBg="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animBg="1"/>
      <p:bldP spid="38" grpId="1" animBg="1"/>
      <p:bldP spid="39" grpId="0" animBg="1"/>
      <p:bldP spid="39" grpId="1"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5">
            <a:extLst>
              <a:ext uri="{FF2B5EF4-FFF2-40B4-BE49-F238E27FC236}">
                <a16:creationId xmlns:a16="http://schemas.microsoft.com/office/drawing/2014/main" id="{304C4080-D95D-B023-105D-6B387CA3B6BB}"/>
              </a:ext>
            </a:extLst>
          </p:cNvPr>
          <p:cNvGraphicFramePr>
            <a:graphicFrameLocks noGrp="1"/>
          </p:cNvGraphicFramePr>
          <p:nvPr>
            <p:extLst/>
          </p:nvPr>
        </p:nvGraphicFramePr>
        <p:xfrm>
          <a:off x="1631504" y="986062"/>
          <a:ext cx="2592288" cy="4885875"/>
        </p:xfrm>
        <a:graphic>
          <a:graphicData uri="http://schemas.openxmlformats.org/drawingml/2006/table">
            <a:tbl>
              <a:tblPr firstRow="1" bandRow="1">
                <a:tableStyleId>{5C22544A-7EE6-4342-B048-85BDC9FD1C3A}</a:tableStyleId>
              </a:tblPr>
              <a:tblGrid>
                <a:gridCol w="648072">
                  <a:extLst>
                    <a:ext uri="{9D8B030D-6E8A-4147-A177-3AD203B41FA5}">
                      <a16:colId xmlns:a16="http://schemas.microsoft.com/office/drawing/2014/main" val="2286462254"/>
                    </a:ext>
                  </a:extLst>
                </a:gridCol>
                <a:gridCol w="648072">
                  <a:extLst>
                    <a:ext uri="{9D8B030D-6E8A-4147-A177-3AD203B41FA5}">
                      <a16:colId xmlns:a16="http://schemas.microsoft.com/office/drawing/2014/main" val="2636117643"/>
                    </a:ext>
                  </a:extLst>
                </a:gridCol>
                <a:gridCol w="648072">
                  <a:extLst>
                    <a:ext uri="{9D8B030D-6E8A-4147-A177-3AD203B41FA5}">
                      <a16:colId xmlns:a16="http://schemas.microsoft.com/office/drawing/2014/main" val="2669318342"/>
                    </a:ext>
                  </a:extLst>
                </a:gridCol>
                <a:gridCol w="648072">
                  <a:extLst>
                    <a:ext uri="{9D8B030D-6E8A-4147-A177-3AD203B41FA5}">
                      <a16:colId xmlns:a16="http://schemas.microsoft.com/office/drawing/2014/main" val="3357278775"/>
                    </a:ext>
                  </a:extLst>
                </a:gridCol>
              </a:tblGrid>
              <a:tr h="542875">
                <a:tc>
                  <a:txBody>
                    <a:bodyPr/>
                    <a:lstStyle/>
                    <a:p>
                      <a:pPr algn="ctr"/>
                      <a:r>
                        <a:rPr lang="en-US" altLang="zh-CN" sz="2800" b="0" dirty="0">
                          <a:solidFill>
                            <a:schemeClr val="tx1"/>
                          </a:solidFill>
                        </a:rPr>
                        <a:t>A</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chemeClr val="tx1"/>
                          </a:solidFill>
                        </a:rPr>
                        <a:t>B</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chemeClr val="tx1"/>
                          </a:solidFill>
                        </a:rPr>
                        <a:t>C</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b="0" dirty="0">
                          <a:solidFill>
                            <a:schemeClr val="tx1"/>
                          </a:solidFill>
                        </a:rPr>
                        <a:t>F</a:t>
                      </a:r>
                      <a:endParaRPr lang="zh-CN" altLang="en-US" sz="28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063918"/>
                  </a:ext>
                </a:extLst>
              </a:tr>
              <a:tr h="542875">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644934"/>
                  </a:ext>
                </a:extLst>
              </a:tr>
              <a:tr h="542875">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44999464"/>
                  </a:ext>
                </a:extLst>
              </a:tr>
              <a:tr h="542875">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416964"/>
                  </a:ext>
                </a:extLst>
              </a:tr>
              <a:tr h="542875">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8440038"/>
                  </a:ext>
                </a:extLst>
              </a:tr>
              <a:tr h="542875">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1120477"/>
                  </a:ext>
                </a:extLst>
              </a:tr>
              <a:tr h="542875">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247240"/>
                  </a:ext>
                </a:extLst>
              </a:tr>
              <a:tr h="542875">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0</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9999694"/>
                  </a:ext>
                </a:extLst>
              </a:tr>
              <a:tr h="542875">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800" dirty="0"/>
                        <a:t>1</a:t>
                      </a:r>
                      <a:endParaRPr lang="zh-CN" alt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54012512"/>
                  </a:ext>
                </a:extLst>
              </a:tr>
            </a:tbl>
          </a:graphicData>
        </a:graphic>
      </p:graphicFrame>
      <p:graphicFrame>
        <p:nvGraphicFramePr>
          <p:cNvPr id="6" name="表格 34">
            <a:extLst>
              <a:ext uri="{FF2B5EF4-FFF2-40B4-BE49-F238E27FC236}">
                <a16:creationId xmlns:a16="http://schemas.microsoft.com/office/drawing/2014/main" id="{9C1F030A-49BC-E96E-8891-A66DF1C8C428}"/>
              </a:ext>
            </a:extLst>
          </p:cNvPr>
          <p:cNvGraphicFramePr>
            <a:graphicFrameLocks noGrp="1"/>
          </p:cNvGraphicFramePr>
          <p:nvPr>
            <p:extLst/>
          </p:nvPr>
        </p:nvGraphicFramePr>
        <p:xfrm>
          <a:off x="6528048" y="2852936"/>
          <a:ext cx="4651228" cy="1852860"/>
        </p:xfrm>
        <a:graphic>
          <a:graphicData uri="http://schemas.openxmlformats.org/drawingml/2006/table">
            <a:tbl>
              <a:tblPr firstRow="1" bandRow="1">
                <a:tableStyleId>{5C22544A-7EE6-4342-B048-85BDC9FD1C3A}</a:tableStyleId>
              </a:tblPr>
              <a:tblGrid>
                <a:gridCol w="1162807">
                  <a:extLst>
                    <a:ext uri="{9D8B030D-6E8A-4147-A177-3AD203B41FA5}">
                      <a16:colId xmlns:a16="http://schemas.microsoft.com/office/drawing/2014/main" val="840628570"/>
                    </a:ext>
                  </a:extLst>
                </a:gridCol>
                <a:gridCol w="1162807">
                  <a:extLst>
                    <a:ext uri="{9D8B030D-6E8A-4147-A177-3AD203B41FA5}">
                      <a16:colId xmlns:a16="http://schemas.microsoft.com/office/drawing/2014/main" val="3146715512"/>
                    </a:ext>
                  </a:extLst>
                </a:gridCol>
                <a:gridCol w="1162807">
                  <a:extLst>
                    <a:ext uri="{9D8B030D-6E8A-4147-A177-3AD203B41FA5}">
                      <a16:colId xmlns:a16="http://schemas.microsoft.com/office/drawing/2014/main" val="3894822698"/>
                    </a:ext>
                  </a:extLst>
                </a:gridCol>
                <a:gridCol w="1162807">
                  <a:extLst>
                    <a:ext uri="{9D8B030D-6E8A-4147-A177-3AD203B41FA5}">
                      <a16:colId xmlns:a16="http://schemas.microsoft.com/office/drawing/2014/main" val="37501178"/>
                    </a:ext>
                  </a:extLst>
                </a:gridCol>
              </a:tblGrid>
              <a:tr h="926430">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8996112"/>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501038"/>
                  </a:ext>
                </a:extLst>
              </a:tr>
            </a:tbl>
          </a:graphicData>
        </a:graphic>
      </p:graphicFrame>
      <p:sp>
        <p:nvSpPr>
          <p:cNvPr id="7" name="文本框 6">
            <a:extLst>
              <a:ext uri="{FF2B5EF4-FFF2-40B4-BE49-F238E27FC236}">
                <a16:creationId xmlns:a16="http://schemas.microsoft.com/office/drawing/2014/main" id="{05E9F3B7-A56C-DEDC-4F67-B506F8FC1103}"/>
              </a:ext>
            </a:extLst>
          </p:cNvPr>
          <p:cNvSpPr txBox="1"/>
          <p:nvPr/>
        </p:nvSpPr>
        <p:spPr>
          <a:xfrm>
            <a:off x="5562652" y="2400414"/>
            <a:ext cx="375424" cy="523220"/>
          </a:xfrm>
          <a:prstGeom prst="rect">
            <a:avLst/>
          </a:prstGeom>
          <a:noFill/>
        </p:spPr>
        <p:txBody>
          <a:bodyPr wrap="none" rtlCol="0">
            <a:spAutoFit/>
          </a:bodyPr>
          <a:lstStyle/>
          <a:p>
            <a:r>
              <a:rPr kumimoji="1" lang="en-US" altLang="zh-CN" sz="2800" dirty="0"/>
              <a:t>C</a:t>
            </a:r>
            <a:endParaRPr kumimoji="1" lang="zh-CN" altLang="en-US" sz="2800" dirty="0"/>
          </a:p>
        </p:txBody>
      </p:sp>
      <p:sp>
        <p:nvSpPr>
          <p:cNvPr id="8" name="文本框 7">
            <a:extLst>
              <a:ext uri="{FF2B5EF4-FFF2-40B4-BE49-F238E27FC236}">
                <a16:creationId xmlns:a16="http://schemas.microsoft.com/office/drawing/2014/main" id="{DDD8BFE2-E8BC-C6E7-B90E-446A28EED302}"/>
              </a:ext>
            </a:extLst>
          </p:cNvPr>
          <p:cNvSpPr txBox="1"/>
          <p:nvPr/>
        </p:nvSpPr>
        <p:spPr>
          <a:xfrm>
            <a:off x="6096000" y="1824350"/>
            <a:ext cx="588623" cy="523220"/>
          </a:xfrm>
          <a:prstGeom prst="rect">
            <a:avLst/>
          </a:prstGeom>
          <a:noFill/>
        </p:spPr>
        <p:txBody>
          <a:bodyPr wrap="none" rtlCol="0">
            <a:spAutoFit/>
          </a:bodyPr>
          <a:lstStyle/>
          <a:p>
            <a:r>
              <a:rPr kumimoji="1" lang="en-US" altLang="zh-CN" sz="2800" dirty="0"/>
              <a:t>AB</a:t>
            </a:r>
            <a:endParaRPr kumimoji="1" lang="zh-CN" altLang="en-US" sz="2800" dirty="0"/>
          </a:p>
        </p:txBody>
      </p:sp>
      <p:cxnSp>
        <p:nvCxnSpPr>
          <p:cNvPr id="9" name="直线连接符 8">
            <a:extLst>
              <a:ext uri="{FF2B5EF4-FFF2-40B4-BE49-F238E27FC236}">
                <a16:creationId xmlns:a16="http://schemas.microsoft.com/office/drawing/2014/main" id="{CC21F0D4-5F38-B28E-6AF8-86B2D90560F5}"/>
              </a:ext>
            </a:extLst>
          </p:cNvPr>
          <p:cNvCxnSpPr>
            <a:cxnSpLocks/>
          </p:cNvCxnSpPr>
          <p:nvPr/>
        </p:nvCxnSpPr>
        <p:spPr>
          <a:xfrm flipH="1" flipV="1">
            <a:off x="5591944" y="2020530"/>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6ABF813-FCA9-4610-8F29-E46D9D164FE0}"/>
              </a:ext>
            </a:extLst>
          </p:cNvPr>
          <p:cNvSpPr txBox="1"/>
          <p:nvPr/>
        </p:nvSpPr>
        <p:spPr>
          <a:xfrm>
            <a:off x="6845023" y="2328406"/>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1" name="文本框 10">
            <a:extLst>
              <a:ext uri="{FF2B5EF4-FFF2-40B4-BE49-F238E27FC236}">
                <a16:creationId xmlns:a16="http://schemas.microsoft.com/office/drawing/2014/main" id="{51B2F59A-59AD-BBF4-0ED6-65A29F6CC5D6}"/>
              </a:ext>
            </a:extLst>
          </p:cNvPr>
          <p:cNvSpPr txBox="1"/>
          <p:nvPr/>
        </p:nvSpPr>
        <p:spPr>
          <a:xfrm>
            <a:off x="8000055" y="2323470"/>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2" name="文本框 11">
            <a:extLst>
              <a:ext uri="{FF2B5EF4-FFF2-40B4-BE49-F238E27FC236}">
                <a16:creationId xmlns:a16="http://schemas.microsoft.com/office/drawing/2014/main" id="{2EED3945-425C-0F17-D1AD-58584CF2EEF1}"/>
              </a:ext>
            </a:extLst>
          </p:cNvPr>
          <p:cNvSpPr txBox="1"/>
          <p:nvPr/>
        </p:nvSpPr>
        <p:spPr>
          <a:xfrm>
            <a:off x="9149097" y="2323470"/>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3" name="文本框 12">
            <a:extLst>
              <a:ext uri="{FF2B5EF4-FFF2-40B4-BE49-F238E27FC236}">
                <a16:creationId xmlns:a16="http://schemas.microsoft.com/office/drawing/2014/main" id="{2EA5A03F-4B3D-7B1A-9FAD-AC05DF2057E6}"/>
              </a:ext>
            </a:extLst>
          </p:cNvPr>
          <p:cNvSpPr txBox="1"/>
          <p:nvPr/>
        </p:nvSpPr>
        <p:spPr>
          <a:xfrm>
            <a:off x="10298139" y="2374155"/>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4" name="文本框 13">
            <a:extLst>
              <a:ext uri="{FF2B5EF4-FFF2-40B4-BE49-F238E27FC236}">
                <a16:creationId xmlns:a16="http://schemas.microsoft.com/office/drawing/2014/main" id="{DA933313-3EA3-8FE1-476C-584CE7C51581}"/>
              </a:ext>
            </a:extLst>
          </p:cNvPr>
          <p:cNvSpPr txBox="1"/>
          <p:nvPr/>
        </p:nvSpPr>
        <p:spPr>
          <a:xfrm>
            <a:off x="5906075" y="3047524"/>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5" name="文本框 14">
            <a:extLst>
              <a:ext uri="{FF2B5EF4-FFF2-40B4-BE49-F238E27FC236}">
                <a16:creationId xmlns:a16="http://schemas.microsoft.com/office/drawing/2014/main" id="{33AB84A4-D299-C4F3-B754-F53087F8DD27}"/>
              </a:ext>
            </a:extLst>
          </p:cNvPr>
          <p:cNvSpPr txBox="1"/>
          <p:nvPr/>
        </p:nvSpPr>
        <p:spPr>
          <a:xfrm>
            <a:off x="5910663" y="3978741"/>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26" name="灯片编号占位符 3">
            <a:extLst>
              <a:ext uri="{FF2B5EF4-FFF2-40B4-BE49-F238E27FC236}">
                <a16:creationId xmlns:a16="http://schemas.microsoft.com/office/drawing/2014/main" id="{82E168C4-2444-0364-CA7C-F12CA824EABF}"/>
              </a:ext>
            </a:extLst>
          </p:cNvPr>
          <p:cNvSpPr>
            <a:spLocks noGrp="1"/>
          </p:cNvSpPr>
          <p:nvPr>
            <p:ph type="sldNum" sz="quarter" idx="12"/>
          </p:nvPr>
        </p:nvSpPr>
        <p:spPr>
          <a:xfrm>
            <a:off x="10776520" y="6525344"/>
            <a:ext cx="1309936" cy="268140"/>
          </a:xfrm>
        </p:spPr>
        <p:txBody>
          <a:bodyPr/>
          <a:lstStyle/>
          <a:p>
            <a:fld id="{C22DC6D3-9347-42BE-948A-F7EB414DF657}" type="slidenum">
              <a:rPr lang="en-US" altLang="en-US" smtClean="0"/>
              <a:pPr/>
              <a:t>23</a:t>
            </a:fld>
            <a:endParaRPr lang="en-US" altLang="en-US" dirty="0"/>
          </a:p>
        </p:txBody>
      </p:sp>
    </p:spTree>
    <p:extLst>
      <p:ext uri="{BB962C8B-B14F-4D97-AF65-F5344CB8AC3E}">
        <p14:creationId xmlns:p14="http://schemas.microsoft.com/office/powerpoint/2010/main" val="389641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0" presetClass="path" presetSubtype="0" accel="50000" decel="50000" fill="hold" nodeType="withEffect">
                                  <p:stCondLst>
                                    <p:cond delay="0"/>
                                  </p:stCondLst>
                                  <p:childTnLst>
                                    <p:animMotion origin="layout" path="M 0 0 L -0.19492 0 " pathEditMode="relative" ptsTypes="AA">
                                      <p:cBhvr>
                                        <p:cTn id="9" dur="1000" fill="hold"/>
                                        <p:tgtEl>
                                          <p:spTgt spid="6"/>
                                        </p:tgtEl>
                                        <p:attrNameLst>
                                          <p:attrName>ppt_x</p:attrName>
                                          <p:attrName>ppt_y</p:attrName>
                                        </p:attrNameLst>
                                      </p:cBhvr>
                                    </p:animMotion>
                                  </p:childTnLst>
                                </p:cTn>
                              </p:par>
                              <p:par>
                                <p:cTn id="10" presetID="0" presetClass="path" presetSubtype="0" accel="50000" decel="50000" fill="hold" grpId="0" nodeType="withEffect">
                                  <p:stCondLst>
                                    <p:cond delay="0"/>
                                  </p:stCondLst>
                                  <p:childTnLst>
                                    <p:animMotion origin="layout" path="M 0 0 L -0.19492 0 " pathEditMode="relative" ptsTypes="AA">
                                      <p:cBhvr>
                                        <p:cTn id="11" dur="1000" fill="hold"/>
                                        <p:tgtEl>
                                          <p:spTgt spid="7"/>
                                        </p:tgtEl>
                                        <p:attrNameLst>
                                          <p:attrName>ppt_x</p:attrName>
                                          <p:attrName>ppt_y</p:attrName>
                                        </p:attrNameLst>
                                      </p:cBhvr>
                                    </p:animMotion>
                                  </p:childTnLst>
                                </p:cTn>
                              </p:par>
                              <p:par>
                                <p:cTn id="12" presetID="0" presetClass="path" presetSubtype="0" accel="50000" decel="50000" fill="hold" grpId="0" nodeType="withEffect">
                                  <p:stCondLst>
                                    <p:cond delay="0"/>
                                  </p:stCondLst>
                                  <p:childTnLst>
                                    <p:animMotion origin="layout" path="M 0 0 L -0.19492 0 " pathEditMode="relative" ptsTypes="AA">
                                      <p:cBhvr>
                                        <p:cTn id="13" dur="1000" fill="hold"/>
                                        <p:tgtEl>
                                          <p:spTgt spid="8"/>
                                        </p:tgtEl>
                                        <p:attrNameLst>
                                          <p:attrName>ppt_x</p:attrName>
                                          <p:attrName>ppt_y</p:attrName>
                                        </p:attrNameLst>
                                      </p:cBhvr>
                                    </p:animMotion>
                                  </p:childTnLst>
                                </p:cTn>
                              </p:par>
                              <p:par>
                                <p:cTn id="14" presetID="0" presetClass="path" presetSubtype="0" accel="50000" decel="50000" fill="hold" nodeType="withEffect">
                                  <p:stCondLst>
                                    <p:cond delay="0"/>
                                  </p:stCondLst>
                                  <p:childTnLst>
                                    <p:animMotion origin="layout" path="M 0 0 L -0.19492 0 " pathEditMode="relative" ptsTypes="AA">
                                      <p:cBhvr>
                                        <p:cTn id="15" dur="1000" fill="hold"/>
                                        <p:tgtEl>
                                          <p:spTgt spid="9"/>
                                        </p:tgtEl>
                                        <p:attrNameLst>
                                          <p:attrName>ppt_x</p:attrName>
                                          <p:attrName>ppt_y</p:attrName>
                                        </p:attrNameLst>
                                      </p:cBhvr>
                                    </p:animMotion>
                                  </p:childTnLst>
                                </p:cTn>
                              </p:par>
                              <p:par>
                                <p:cTn id="16" presetID="0" presetClass="path" presetSubtype="0" accel="50000" decel="50000" fill="hold" grpId="0" nodeType="withEffect">
                                  <p:stCondLst>
                                    <p:cond delay="0"/>
                                  </p:stCondLst>
                                  <p:childTnLst>
                                    <p:animMotion origin="layout" path="M 0 0 L -0.19492 0 " pathEditMode="relative" ptsTypes="AA">
                                      <p:cBhvr>
                                        <p:cTn id="17" dur="1000" fill="hold"/>
                                        <p:tgtEl>
                                          <p:spTgt spid="10"/>
                                        </p:tgtEl>
                                        <p:attrNameLst>
                                          <p:attrName>ppt_x</p:attrName>
                                          <p:attrName>ppt_y</p:attrName>
                                        </p:attrNameLst>
                                      </p:cBhvr>
                                    </p:animMotion>
                                  </p:childTnLst>
                                </p:cTn>
                              </p:par>
                              <p:par>
                                <p:cTn id="18" presetID="0" presetClass="path" presetSubtype="0" accel="50000" decel="50000" fill="hold" grpId="0" nodeType="withEffect">
                                  <p:stCondLst>
                                    <p:cond delay="0"/>
                                  </p:stCondLst>
                                  <p:childTnLst>
                                    <p:animMotion origin="layout" path="M 0 0 L -0.19492 0 " pathEditMode="relative" ptsTypes="AA">
                                      <p:cBhvr>
                                        <p:cTn id="19" dur="1000" fill="hold"/>
                                        <p:tgtEl>
                                          <p:spTgt spid="11"/>
                                        </p:tgtEl>
                                        <p:attrNameLst>
                                          <p:attrName>ppt_x</p:attrName>
                                          <p:attrName>ppt_y</p:attrName>
                                        </p:attrNameLst>
                                      </p:cBhvr>
                                    </p:animMotion>
                                  </p:childTnLst>
                                </p:cTn>
                              </p:par>
                              <p:par>
                                <p:cTn id="20" presetID="0" presetClass="path" presetSubtype="0" accel="50000" decel="50000" fill="hold" grpId="0" nodeType="withEffect">
                                  <p:stCondLst>
                                    <p:cond delay="0"/>
                                  </p:stCondLst>
                                  <p:childTnLst>
                                    <p:animMotion origin="layout" path="M 0 0 L -0.19492 0 " pathEditMode="relative" ptsTypes="AA">
                                      <p:cBhvr>
                                        <p:cTn id="21" dur="1000" fill="hold"/>
                                        <p:tgtEl>
                                          <p:spTgt spid="12"/>
                                        </p:tgtEl>
                                        <p:attrNameLst>
                                          <p:attrName>ppt_x</p:attrName>
                                          <p:attrName>ppt_y</p:attrName>
                                        </p:attrNameLst>
                                      </p:cBhvr>
                                    </p:animMotion>
                                  </p:childTnLst>
                                </p:cTn>
                              </p:par>
                              <p:par>
                                <p:cTn id="22" presetID="0" presetClass="path" presetSubtype="0" accel="50000" decel="50000" fill="hold" grpId="0" nodeType="withEffect">
                                  <p:stCondLst>
                                    <p:cond delay="0"/>
                                  </p:stCondLst>
                                  <p:childTnLst>
                                    <p:animMotion origin="layout" path="M 0 0 L -0.19492 0 " pathEditMode="relative" ptsTypes="AA">
                                      <p:cBhvr>
                                        <p:cTn id="23" dur="1000" fill="hold"/>
                                        <p:tgtEl>
                                          <p:spTgt spid="13"/>
                                        </p:tgtEl>
                                        <p:attrNameLst>
                                          <p:attrName>ppt_x</p:attrName>
                                          <p:attrName>ppt_y</p:attrName>
                                        </p:attrNameLst>
                                      </p:cBhvr>
                                    </p:animMotion>
                                  </p:childTnLst>
                                </p:cTn>
                              </p:par>
                              <p:par>
                                <p:cTn id="24" presetID="0" presetClass="path" presetSubtype="0" accel="50000" decel="50000" fill="hold" grpId="0" nodeType="withEffect">
                                  <p:stCondLst>
                                    <p:cond delay="0"/>
                                  </p:stCondLst>
                                  <p:childTnLst>
                                    <p:animMotion origin="layout" path="M 0 0 L -0.19492 0 " pathEditMode="relative" ptsTypes="AA">
                                      <p:cBhvr>
                                        <p:cTn id="25" dur="1000" fill="hold"/>
                                        <p:tgtEl>
                                          <p:spTgt spid="14"/>
                                        </p:tgtEl>
                                        <p:attrNameLst>
                                          <p:attrName>ppt_x</p:attrName>
                                          <p:attrName>ppt_y</p:attrName>
                                        </p:attrNameLst>
                                      </p:cBhvr>
                                    </p:animMotion>
                                  </p:childTnLst>
                                </p:cTn>
                              </p:par>
                              <p:par>
                                <p:cTn id="26" presetID="0" presetClass="path" presetSubtype="0" accel="50000" decel="50000" fill="hold" grpId="0" nodeType="withEffect">
                                  <p:stCondLst>
                                    <p:cond delay="0"/>
                                  </p:stCondLst>
                                  <p:childTnLst>
                                    <p:animMotion origin="layout" path="M 0 0 L -0.19492 0 " pathEditMode="relative" ptsTypes="AA">
                                      <p:cBhvr>
                                        <p:cTn id="27" dur="1000" fill="hold"/>
                                        <p:tgtEl>
                                          <p:spTgt spid="1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P spid="13" grpId="0"/>
      <p:bldP spid="14" grpId="0"/>
      <p:bldP spid="1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34">
            <a:extLst>
              <a:ext uri="{FF2B5EF4-FFF2-40B4-BE49-F238E27FC236}">
                <a16:creationId xmlns:a16="http://schemas.microsoft.com/office/drawing/2014/main" id="{8FADC66D-72BB-6448-0FBB-92C3DC29750E}"/>
              </a:ext>
            </a:extLst>
          </p:cNvPr>
          <p:cNvGraphicFramePr>
            <a:graphicFrameLocks noGrp="1"/>
          </p:cNvGraphicFramePr>
          <p:nvPr>
            <p:extLst/>
          </p:nvPr>
        </p:nvGraphicFramePr>
        <p:xfrm>
          <a:off x="4109068" y="2801402"/>
          <a:ext cx="4651228" cy="1852860"/>
        </p:xfrm>
        <a:graphic>
          <a:graphicData uri="http://schemas.openxmlformats.org/drawingml/2006/table">
            <a:tbl>
              <a:tblPr firstRow="1" bandRow="1">
                <a:tableStyleId>{5C22544A-7EE6-4342-B048-85BDC9FD1C3A}</a:tableStyleId>
              </a:tblPr>
              <a:tblGrid>
                <a:gridCol w="1162807">
                  <a:extLst>
                    <a:ext uri="{9D8B030D-6E8A-4147-A177-3AD203B41FA5}">
                      <a16:colId xmlns:a16="http://schemas.microsoft.com/office/drawing/2014/main" val="840628570"/>
                    </a:ext>
                  </a:extLst>
                </a:gridCol>
                <a:gridCol w="1162807">
                  <a:extLst>
                    <a:ext uri="{9D8B030D-6E8A-4147-A177-3AD203B41FA5}">
                      <a16:colId xmlns:a16="http://schemas.microsoft.com/office/drawing/2014/main" val="3146715512"/>
                    </a:ext>
                  </a:extLst>
                </a:gridCol>
                <a:gridCol w="1162807">
                  <a:extLst>
                    <a:ext uri="{9D8B030D-6E8A-4147-A177-3AD203B41FA5}">
                      <a16:colId xmlns:a16="http://schemas.microsoft.com/office/drawing/2014/main" val="3894822698"/>
                    </a:ext>
                  </a:extLst>
                </a:gridCol>
                <a:gridCol w="1162807">
                  <a:extLst>
                    <a:ext uri="{9D8B030D-6E8A-4147-A177-3AD203B41FA5}">
                      <a16:colId xmlns:a16="http://schemas.microsoft.com/office/drawing/2014/main" val="37501178"/>
                    </a:ext>
                  </a:extLst>
                </a:gridCol>
              </a:tblGrid>
              <a:tr h="926430">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8996112"/>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501038"/>
                  </a:ext>
                </a:extLst>
              </a:tr>
            </a:tbl>
          </a:graphicData>
        </a:graphic>
      </p:graphicFrame>
      <p:sp>
        <p:nvSpPr>
          <p:cNvPr id="6" name="文本框 5">
            <a:extLst>
              <a:ext uri="{FF2B5EF4-FFF2-40B4-BE49-F238E27FC236}">
                <a16:creationId xmlns:a16="http://schemas.microsoft.com/office/drawing/2014/main" id="{7C60C316-DDCB-07DD-AFB3-CD6FD56658BB}"/>
              </a:ext>
            </a:extLst>
          </p:cNvPr>
          <p:cNvSpPr txBox="1"/>
          <p:nvPr/>
        </p:nvSpPr>
        <p:spPr>
          <a:xfrm>
            <a:off x="3143672" y="2348880"/>
            <a:ext cx="375424" cy="523220"/>
          </a:xfrm>
          <a:prstGeom prst="rect">
            <a:avLst/>
          </a:prstGeom>
          <a:noFill/>
        </p:spPr>
        <p:txBody>
          <a:bodyPr wrap="none" rtlCol="0">
            <a:spAutoFit/>
          </a:bodyPr>
          <a:lstStyle/>
          <a:p>
            <a:r>
              <a:rPr kumimoji="1" lang="en-US" altLang="zh-CN" sz="2800" dirty="0"/>
              <a:t>C</a:t>
            </a:r>
            <a:endParaRPr kumimoji="1" lang="zh-CN" altLang="en-US" sz="2800" dirty="0"/>
          </a:p>
        </p:txBody>
      </p:sp>
      <p:sp>
        <p:nvSpPr>
          <p:cNvPr id="7" name="文本框 6">
            <a:extLst>
              <a:ext uri="{FF2B5EF4-FFF2-40B4-BE49-F238E27FC236}">
                <a16:creationId xmlns:a16="http://schemas.microsoft.com/office/drawing/2014/main" id="{1D81FA38-DC34-949D-BC32-8E317EE5F896}"/>
              </a:ext>
            </a:extLst>
          </p:cNvPr>
          <p:cNvSpPr txBox="1"/>
          <p:nvPr/>
        </p:nvSpPr>
        <p:spPr>
          <a:xfrm>
            <a:off x="3677020" y="1772816"/>
            <a:ext cx="588623" cy="523220"/>
          </a:xfrm>
          <a:prstGeom prst="rect">
            <a:avLst/>
          </a:prstGeom>
          <a:noFill/>
        </p:spPr>
        <p:txBody>
          <a:bodyPr wrap="none" rtlCol="0">
            <a:spAutoFit/>
          </a:bodyPr>
          <a:lstStyle/>
          <a:p>
            <a:r>
              <a:rPr kumimoji="1" lang="en-US" altLang="zh-CN" sz="2800" dirty="0"/>
              <a:t>AB</a:t>
            </a:r>
            <a:endParaRPr kumimoji="1" lang="zh-CN" altLang="en-US" sz="2800" dirty="0"/>
          </a:p>
        </p:txBody>
      </p:sp>
      <p:cxnSp>
        <p:nvCxnSpPr>
          <p:cNvPr id="8" name="直线连接符 7">
            <a:extLst>
              <a:ext uri="{FF2B5EF4-FFF2-40B4-BE49-F238E27FC236}">
                <a16:creationId xmlns:a16="http://schemas.microsoft.com/office/drawing/2014/main" id="{30AC9396-5289-0082-56A9-50A564D16AC6}"/>
              </a:ext>
            </a:extLst>
          </p:cNvPr>
          <p:cNvCxnSpPr>
            <a:cxnSpLocks/>
          </p:cNvCxnSpPr>
          <p:nvPr/>
        </p:nvCxnSpPr>
        <p:spPr>
          <a:xfrm flipH="1" flipV="1">
            <a:off x="3172964" y="1968996"/>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FCAD334-FA58-C1F5-2E63-124FDDE21C09}"/>
              </a:ext>
            </a:extLst>
          </p:cNvPr>
          <p:cNvSpPr txBox="1"/>
          <p:nvPr/>
        </p:nvSpPr>
        <p:spPr>
          <a:xfrm>
            <a:off x="4426043" y="2276872"/>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0" name="文本框 9">
            <a:extLst>
              <a:ext uri="{FF2B5EF4-FFF2-40B4-BE49-F238E27FC236}">
                <a16:creationId xmlns:a16="http://schemas.microsoft.com/office/drawing/2014/main" id="{7D98D6C4-3189-E1CE-D422-C9F9DE3D2953}"/>
              </a:ext>
            </a:extLst>
          </p:cNvPr>
          <p:cNvSpPr txBox="1"/>
          <p:nvPr/>
        </p:nvSpPr>
        <p:spPr>
          <a:xfrm>
            <a:off x="5581075" y="2271936"/>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1" name="文本框 10">
            <a:extLst>
              <a:ext uri="{FF2B5EF4-FFF2-40B4-BE49-F238E27FC236}">
                <a16:creationId xmlns:a16="http://schemas.microsoft.com/office/drawing/2014/main" id="{97FE5F61-519D-0711-B7C6-A1114245F8B3}"/>
              </a:ext>
            </a:extLst>
          </p:cNvPr>
          <p:cNvSpPr txBox="1"/>
          <p:nvPr/>
        </p:nvSpPr>
        <p:spPr>
          <a:xfrm>
            <a:off x="6730117" y="2271936"/>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2" name="文本框 11">
            <a:extLst>
              <a:ext uri="{FF2B5EF4-FFF2-40B4-BE49-F238E27FC236}">
                <a16:creationId xmlns:a16="http://schemas.microsoft.com/office/drawing/2014/main" id="{FD614C98-F128-AD34-62ED-7461F0A177E0}"/>
              </a:ext>
            </a:extLst>
          </p:cNvPr>
          <p:cNvSpPr txBox="1"/>
          <p:nvPr/>
        </p:nvSpPr>
        <p:spPr>
          <a:xfrm>
            <a:off x="7879159" y="2322621"/>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3" name="文本框 12">
            <a:extLst>
              <a:ext uri="{FF2B5EF4-FFF2-40B4-BE49-F238E27FC236}">
                <a16:creationId xmlns:a16="http://schemas.microsoft.com/office/drawing/2014/main" id="{C127F063-4B63-BE06-8B97-9694E2157A10}"/>
              </a:ext>
            </a:extLst>
          </p:cNvPr>
          <p:cNvSpPr txBox="1"/>
          <p:nvPr/>
        </p:nvSpPr>
        <p:spPr>
          <a:xfrm>
            <a:off x="3487095" y="2995990"/>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4" name="文本框 13">
            <a:extLst>
              <a:ext uri="{FF2B5EF4-FFF2-40B4-BE49-F238E27FC236}">
                <a16:creationId xmlns:a16="http://schemas.microsoft.com/office/drawing/2014/main" id="{6254B405-AF72-E033-CDC4-90B562C65F32}"/>
              </a:ext>
            </a:extLst>
          </p:cNvPr>
          <p:cNvSpPr txBox="1"/>
          <p:nvPr/>
        </p:nvSpPr>
        <p:spPr>
          <a:xfrm>
            <a:off x="3491683" y="3927207"/>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5" name="圆角矩形 14">
            <a:extLst>
              <a:ext uri="{FF2B5EF4-FFF2-40B4-BE49-F238E27FC236}">
                <a16:creationId xmlns:a16="http://schemas.microsoft.com/office/drawing/2014/main" id="{B0236FEF-9A72-D4D7-887F-FC03509D319E}"/>
              </a:ext>
            </a:extLst>
          </p:cNvPr>
          <p:cNvSpPr/>
          <p:nvPr/>
        </p:nvSpPr>
        <p:spPr>
          <a:xfrm>
            <a:off x="6528048" y="2852936"/>
            <a:ext cx="2080957" cy="1728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圆角矩形 15">
            <a:extLst>
              <a:ext uri="{FF2B5EF4-FFF2-40B4-BE49-F238E27FC236}">
                <a16:creationId xmlns:a16="http://schemas.microsoft.com/office/drawing/2014/main" id="{7216449C-604D-3350-3107-39617D2F9AAE}"/>
              </a:ext>
            </a:extLst>
          </p:cNvPr>
          <p:cNvSpPr/>
          <p:nvPr/>
        </p:nvSpPr>
        <p:spPr>
          <a:xfrm>
            <a:off x="4278079" y="2924944"/>
            <a:ext cx="4428000" cy="720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B3F8FC5E-244A-153F-366B-1D026B2EE84D}"/>
              </a:ext>
            </a:extLst>
          </p:cNvPr>
          <p:cNvSpPr txBox="1"/>
          <p:nvPr/>
        </p:nvSpPr>
        <p:spPr>
          <a:xfrm>
            <a:off x="4462173" y="300366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18" name="文本框 17">
            <a:extLst>
              <a:ext uri="{FF2B5EF4-FFF2-40B4-BE49-F238E27FC236}">
                <a16:creationId xmlns:a16="http://schemas.microsoft.com/office/drawing/2014/main" id="{3FD95DD7-629B-65B6-43E2-B580F88D42EF}"/>
              </a:ext>
            </a:extLst>
          </p:cNvPr>
          <p:cNvSpPr txBox="1"/>
          <p:nvPr/>
        </p:nvSpPr>
        <p:spPr>
          <a:xfrm>
            <a:off x="5615206" y="3003666"/>
            <a:ext cx="477889" cy="523220"/>
          </a:xfrm>
          <a:prstGeom prst="rect">
            <a:avLst/>
          </a:prstGeom>
          <a:noFill/>
        </p:spPr>
        <p:txBody>
          <a:bodyPr wrap="square">
            <a:spAutoFit/>
          </a:bodyPr>
          <a:lstStyle/>
          <a:p>
            <a:pPr algn="ctr"/>
            <a:r>
              <a:rPr lang="en-US" altLang="zh-CN" sz="2800" dirty="0">
                <a:solidFill>
                  <a:srgbClr val="FF0000"/>
                </a:solidFill>
              </a:rPr>
              <a:t>1</a:t>
            </a:r>
            <a:endParaRPr lang="zh-CN" altLang="en-US" sz="2800" dirty="0">
              <a:solidFill>
                <a:srgbClr val="FF0000"/>
              </a:solidFill>
            </a:endParaRPr>
          </a:p>
        </p:txBody>
      </p:sp>
      <p:sp>
        <p:nvSpPr>
          <p:cNvPr id="19" name="文本框 18">
            <a:extLst>
              <a:ext uri="{FF2B5EF4-FFF2-40B4-BE49-F238E27FC236}">
                <a16:creationId xmlns:a16="http://schemas.microsoft.com/office/drawing/2014/main" id="{07D6C291-F620-82AB-6973-800786927214}"/>
              </a:ext>
            </a:extLst>
          </p:cNvPr>
          <p:cNvSpPr txBox="1"/>
          <p:nvPr/>
        </p:nvSpPr>
        <p:spPr>
          <a:xfrm>
            <a:off x="6766247" y="300366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0" name="文本框 19">
            <a:extLst>
              <a:ext uri="{FF2B5EF4-FFF2-40B4-BE49-F238E27FC236}">
                <a16:creationId xmlns:a16="http://schemas.microsoft.com/office/drawing/2014/main" id="{35436B21-8C9B-8BDC-5DA4-C0E8995934FA}"/>
              </a:ext>
            </a:extLst>
          </p:cNvPr>
          <p:cNvSpPr txBox="1"/>
          <p:nvPr/>
        </p:nvSpPr>
        <p:spPr>
          <a:xfrm>
            <a:off x="7951421" y="300366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1" name="文本框 20">
            <a:extLst>
              <a:ext uri="{FF2B5EF4-FFF2-40B4-BE49-F238E27FC236}">
                <a16:creationId xmlns:a16="http://schemas.microsoft.com/office/drawing/2014/main" id="{7648D8C7-7273-E7AB-14DE-27F33C3589A3}"/>
              </a:ext>
            </a:extLst>
          </p:cNvPr>
          <p:cNvSpPr txBox="1"/>
          <p:nvPr/>
        </p:nvSpPr>
        <p:spPr>
          <a:xfrm>
            <a:off x="3429236" y="2990374"/>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22" name="圆角矩形 21">
            <a:extLst>
              <a:ext uri="{FF2B5EF4-FFF2-40B4-BE49-F238E27FC236}">
                <a16:creationId xmlns:a16="http://schemas.microsoft.com/office/drawing/2014/main" id="{AA574158-84D8-785B-3B8E-D8B8129CA3C7}"/>
              </a:ext>
            </a:extLst>
          </p:cNvPr>
          <p:cNvSpPr/>
          <p:nvPr/>
        </p:nvSpPr>
        <p:spPr>
          <a:xfrm>
            <a:off x="4278079" y="2924944"/>
            <a:ext cx="4428000" cy="72000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7308D1B-747D-7AD1-9DBB-5FDB34477D4A}"/>
                  </a:ext>
                </a:extLst>
              </p:cNvPr>
              <p:cNvSpPr txBox="1"/>
              <p:nvPr/>
            </p:nvSpPr>
            <p:spPr>
              <a:xfrm>
                <a:off x="5387515" y="260648"/>
                <a:ext cx="933269" cy="769441"/>
              </a:xfrm>
              <a:prstGeom prst="rect">
                <a:avLst/>
              </a:prstGeom>
              <a:noFill/>
            </p:spPr>
            <p:txBody>
              <a:bodyPr wrap="none" rtlCol="0">
                <a:spAutoFit/>
              </a:bodyPr>
              <a:lstStyle/>
              <a:p>
                <a14:m>
                  <m:oMath xmlns:m="http://schemas.openxmlformats.org/officeDocument/2006/math">
                    <m:r>
                      <a:rPr kumimoji="1" lang="en-US" altLang="zh-CN" sz="4400" i="1" smtClean="0">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C</a:t>
                </a:r>
                <a:endParaRPr kumimoji="1" lang="zh-CN" altLang="en-US" sz="4400" dirty="0">
                  <a:solidFill>
                    <a:srgbClr val="0070C0"/>
                  </a:solidFill>
                </a:endParaRPr>
              </a:p>
            </p:txBody>
          </p:sp>
        </mc:Choice>
        <mc:Fallback xmlns="">
          <p:sp>
            <p:nvSpPr>
              <p:cNvPr id="25" name="文本框 24">
                <a:extLst>
                  <a:ext uri="{FF2B5EF4-FFF2-40B4-BE49-F238E27FC236}">
                    <a16:creationId xmlns:a16="http://schemas.microsoft.com/office/drawing/2014/main" id="{C7308D1B-747D-7AD1-9DBB-5FDB34477D4A}"/>
                  </a:ext>
                </a:extLst>
              </p:cNvPr>
              <p:cNvSpPr txBox="1">
                <a:spLocks noRot="1" noChangeAspect="1" noMove="1" noResize="1" noEditPoints="1" noAdjustHandles="1" noChangeArrowheads="1" noChangeShapeType="1" noTextEdit="1"/>
              </p:cNvSpPr>
              <p:nvPr/>
            </p:nvSpPr>
            <p:spPr>
              <a:xfrm>
                <a:off x="5387515" y="260648"/>
                <a:ext cx="933269" cy="769441"/>
              </a:xfrm>
              <a:prstGeom prst="rect">
                <a:avLst/>
              </a:prstGeom>
              <a:blipFill>
                <a:blip r:embed="rId2"/>
                <a:stretch>
                  <a:fillRect l="-1351" t="-16129" r="-22973" b="-35484"/>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C8924FA2-D82A-B4E0-DCF3-08612DC6674B}"/>
              </a:ext>
            </a:extLst>
          </p:cNvPr>
          <p:cNvSpPr txBox="1"/>
          <p:nvPr/>
        </p:nvSpPr>
        <p:spPr>
          <a:xfrm>
            <a:off x="7096489" y="254968"/>
            <a:ext cx="511679" cy="769441"/>
          </a:xfrm>
          <a:prstGeom prst="rect">
            <a:avLst/>
          </a:prstGeom>
          <a:noFill/>
        </p:spPr>
        <p:txBody>
          <a:bodyPr wrap="none" rtlCol="0">
            <a:spAutoFit/>
          </a:bodyPr>
          <a:lstStyle/>
          <a:p>
            <a:r>
              <a:rPr kumimoji="1" lang="en-US" altLang="zh-CN" sz="4400" dirty="0">
                <a:solidFill>
                  <a:srgbClr val="0070C0"/>
                </a:solidFill>
              </a:rPr>
              <a:t>A</a:t>
            </a:r>
            <a:endParaRPr kumimoji="1" lang="zh-CN" altLang="en-US" sz="4400" dirty="0">
              <a:solidFill>
                <a:srgbClr val="0070C0"/>
              </a:solidFill>
            </a:endParaRPr>
          </a:p>
        </p:txBody>
      </p:sp>
      <p:sp>
        <p:nvSpPr>
          <p:cNvPr id="27" name="文本框 26">
            <a:extLst>
              <a:ext uri="{FF2B5EF4-FFF2-40B4-BE49-F238E27FC236}">
                <a16:creationId xmlns:a16="http://schemas.microsoft.com/office/drawing/2014/main" id="{317DB637-D256-7DB1-3CE6-99E01B70408B}"/>
              </a:ext>
            </a:extLst>
          </p:cNvPr>
          <p:cNvSpPr txBox="1"/>
          <p:nvPr/>
        </p:nvSpPr>
        <p:spPr>
          <a:xfrm>
            <a:off x="6777361" y="3927207"/>
            <a:ext cx="477889" cy="523220"/>
          </a:xfrm>
          <a:prstGeom prst="rect">
            <a:avLst/>
          </a:prstGeom>
          <a:noFill/>
        </p:spPr>
        <p:txBody>
          <a:bodyPr wrap="square">
            <a:spAutoFit/>
          </a:bodyPr>
          <a:lstStyle/>
          <a:p>
            <a:pPr algn="ctr"/>
            <a:r>
              <a:rPr lang="en-US" altLang="zh-CN" sz="2800" dirty="0">
                <a:solidFill>
                  <a:srgbClr val="FF0000"/>
                </a:solidFill>
              </a:rPr>
              <a:t>1</a:t>
            </a:r>
            <a:endParaRPr lang="zh-CN" altLang="en-US" sz="2800" dirty="0">
              <a:solidFill>
                <a:srgbClr val="FF0000"/>
              </a:solidFill>
            </a:endParaRPr>
          </a:p>
        </p:txBody>
      </p:sp>
      <p:sp>
        <p:nvSpPr>
          <p:cNvPr id="28" name="文本框 27">
            <a:extLst>
              <a:ext uri="{FF2B5EF4-FFF2-40B4-BE49-F238E27FC236}">
                <a16:creationId xmlns:a16="http://schemas.microsoft.com/office/drawing/2014/main" id="{561D6582-214B-71C3-A082-92CC25E45CB7}"/>
              </a:ext>
            </a:extLst>
          </p:cNvPr>
          <p:cNvSpPr txBox="1"/>
          <p:nvPr/>
        </p:nvSpPr>
        <p:spPr>
          <a:xfrm>
            <a:off x="7940709" y="3927207"/>
            <a:ext cx="477889" cy="523220"/>
          </a:xfrm>
          <a:prstGeom prst="rect">
            <a:avLst/>
          </a:prstGeom>
          <a:noFill/>
        </p:spPr>
        <p:txBody>
          <a:bodyPr wrap="square">
            <a:spAutoFit/>
          </a:bodyPr>
          <a:lstStyle/>
          <a:p>
            <a:pPr algn="ctr"/>
            <a:r>
              <a:rPr lang="en-US" altLang="zh-CN" sz="2800" dirty="0">
                <a:solidFill>
                  <a:srgbClr val="FF0000"/>
                </a:solidFill>
              </a:rPr>
              <a:t>1</a:t>
            </a:r>
            <a:endParaRPr lang="zh-CN" altLang="en-US" sz="2800" dirty="0">
              <a:solidFill>
                <a:srgbClr val="FF0000"/>
              </a:solidFill>
            </a:endParaRPr>
          </a:p>
        </p:txBody>
      </p:sp>
      <p:sp>
        <p:nvSpPr>
          <p:cNvPr id="29" name="圆角矩形 28">
            <a:extLst>
              <a:ext uri="{FF2B5EF4-FFF2-40B4-BE49-F238E27FC236}">
                <a16:creationId xmlns:a16="http://schemas.microsoft.com/office/drawing/2014/main" id="{68D47196-D2DD-2314-D42E-E3784ECB83CF}"/>
              </a:ext>
            </a:extLst>
          </p:cNvPr>
          <p:cNvSpPr/>
          <p:nvPr/>
        </p:nvSpPr>
        <p:spPr>
          <a:xfrm>
            <a:off x="6536142" y="2852936"/>
            <a:ext cx="2080957" cy="172800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F6E8229A-ABA5-E0E1-D92F-BA4DF0A48B15}"/>
                  </a:ext>
                </a:extLst>
              </p:cNvPr>
              <p:cNvSpPr txBox="1"/>
              <p:nvPr/>
            </p:nvSpPr>
            <p:spPr>
              <a:xfrm>
                <a:off x="6421099" y="255249"/>
                <a:ext cx="646331"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30" name="文本框 29">
                <a:extLst>
                  <a:ext uri="{FF2B5EF4-FFF2-40B4-BE49-F238E27FC236}">
                    <a16:creationId xmlns:a16="http://schemas.microsoft.com/office/drawing/2014/main" id="{F6E8229A-ABA5-E0E1-D92F-BA4DF0A48B15}"/>
                  </a:ext>
                </a:extLst>
              </p:cNvPr>
              <p:cNvSpPr txBox="1">
                <a:spLocks noRot="1" noChangeAspect="1" noMove="1" noResize="1" noEditPoints="1" noAdjustHandles="1" noChangeArrowheads="1" noChangeShapeType="1" noTextEdit="1"/>
              </p:cNvSpPr>
              <p:nvPr/>
            </p:nvSpPr>
            <p:spPr>
              <a:xfrm>
                <a:off x="6421099" y="255249"/>
                <a:ext cx="646331" cy="769441"/>
              </a:xfrm>
              <a:prstGeom prst="rect">
                <a:avLst/>
              </a:prstGeom>
              <a:blipFill>
                <a:blip r:embed="rId3"/>
                <a:stretch>
                  <a:fillRect/>
                </a:stretch>
              </a:blipFill>
            </p:spPr>
            <p:txBody>
              <a:bodyPr/>
              <a:lstStyle/>
              <a:p>
                <a:r>
                  <a:rPr lang="zh-CN" altLang="en-US">
                    <a:noFill/>
                  </a:rPr>
                  <a:t> </a:t>
                </a:r>
              </a:p>
            </p:txBody>
          </p:sp>
        </mc:Fallback>
      </mc:AlternateContent>
      <p:sp>
        <p:nvSpPr>
          <p:cNvPr id="31" name="灯片编号占位符 3">
            <a:extLst>
              <a:ext uri="{FF2B5EF4-FFF2-40B4-BE49-F238E27FC236}">
                <a16:creationId xmlns:a16="http://schemas.microsoft.com/office/drawing/2014/main" id="{0E0BEC44-0126-01B7-3C99-F0BB3AA41E43}"/>
              </a:ext>
            </a:extLst>
          </p:cNvPr>
          <p:cNvSpPr>
            <a:spLocks noGrp="1"/>
          </p:cNvSpPr>
          <p:nvPr>
            <p:ph type="sldNum" sz="quarter" idx="12"/>
          </p:nvPr>
        </p:nvSpPr>
        <p:spPr>
          <a:xfrm>
            <a:off x="10776520" y="6525344"/>
            <a:ext cx="1309936" cy="268140"/>
          </a:xfrm>
        </p:spPr>
        <p:txBody>
          <a:bodyPr/>
          <a:lstStyle/>
          <a:p>
            <a:fld id="{C22DC6D3-9347-42BE-948A-F7EB414DF657}" type="slidenum">
              <a:rPr lang="en-US" altLang="en-US" smtClean="0"/>
              <a:pPr/>
              <a:t>24</a:t>
            </a:fld>
            <a:endParaRPr lang="en-US" altLang="en-US" dirty="0"/>
          </a:p>
        </p:txBody>
      </p:sp>
    </p:spTree>
    <p:extLst>
      <p:ext uri="{BB962C8B-B14F-4D97-AF65-F5344CB8AC3E}">
        <p14:creationId xmlns:p14="http://schemas.microsoft.com/office/powerpoint/2010/main" val="3093094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ntr" presetSubtype="0" fill="hold" grpId="1"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2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0"/>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6" grpId="1" animBg="1"/>
      <p:bldP spid="17" grpId="0"/>
      <p:bldP spid="17" grpId="1"/>
      <p:bldP spid="18" grpId="0"/>
      <p:bldP spid="18" grpId="1"/>
      <p:bldP spid="19" grpId="0"/>
      <p:bldP spid="19" grpId="1"/>
      <p:bldP spid="20" grpId="0"/>
      <p:bldP spid="20" grpId="1"/>
      <p:bldP spid="21" grpId="0"/>
      <p:bldP spid="21" grpId="1"/>
      <p:bldP spid="22" grpId="0" animBg="1"/>
      <p:bldP spid="22" grpId="1" animBg="1"/>
      <p:bldP spid="25" grpId="0"/>
      <p:bldP spid="26" grpId="0"/>
      <p:bldP spid="27" grpId="0"/>
      <p:bldP spid="27" grpId="1"/>
      <p:bldP spid="28" grpId="0"/>
      <p:bldP spid="28" grpId="1"/>
      <p:bldP spid="29" grpId="0" animBg="1"/>
      <p:bldP spid="29" grpId="1" animBg="1"/>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34">
            <a:extLst>
              <a:ext uri="{FF2B5EF4-FFF2-40B4-BE49-F238E27FC236}">
                <a16:creationId xmlns:a16="http://schemas.microsoft.com/office/drawing/2014/main" id="{8FADC66D-72BB-6448-0FBB-92C3DC29750E}"/>
              </a:ext>
            </a:extLst>
          </p:cNvPr>
          <p:cNvGraphicFramePr>
            <a:graphicFrameLocks noGrp="1"/>
          </p:cNvGraphicFramePr>
          <p:nvPr>
            <p:extLst/>
          </p:nvPr>
        </p:nvGraphicFramePr>
        <p:xfrm>
          <a:off x="4109068" y="2801402"/>
          <a:ext cx="4651228" cy="1852860"/>
        </p:xfrm>
        <a:graphic>
          <a:graphicData uri="http://schemas.openxmlformats.org/drawingml/2006/table">
            <a:tbl>
              <a:tblPr firstRow="1" bandRow="1">
                <a:tableStyleId>{5C22544A-7EE6-4342-B048-85BDC9FD1C3A}</a:tableStyleId>
              </a:tblPr>
              <a:tblGrid>
                <a:gridCol w="1162807">
                  <a:extLst>
                    <a:ext uri="{9D8B030D-6E8A-4147-A177-3AD203B41FA5}">
                      <a16:colId xmlns:a16="http://schemas.microsoft.com/office/drawing/2014/main" val="840628570"/>
                    </a:ext>
                  </a:extLst>
                </a:gridCol>
                <a:gridCol w="1162807">
                  <a:extLst>
                    <a:ext uri="{9D8B030D-6E8A-4147-A177-3AD203B41FA5}">
                      <a16:colId xmlns:a16="http://schemas.microsoft.com/office/drawing/2014/main" val="3146715512"/>
                    </a:ext>
                  </a:extLst>
                </a:gridCol>
                <a:gridCol w="1162807">
                  <a:extLst>
                    <a:ext uri="{9D8B030D-6E8A-4147-A177-3AD203B41FA5}">
                      <a16:colId xmlns:a16="http://schemas.microsoft.com/office/drawing/2014/main" val="3894822698"/>
                    </a:ext>
                  </a:extLst>
                </a:gridCol>
                <a:gridCol w="1162807">
                  <a:extLst>
                    <a:ext uri="{9D8B030D-6E8A-4147-A177-3AD203B41FA5}">
                      <a16:colId xmlns:a16="http://schemas.microsoft.com/office/drawing/2014/main" val="37501178"/>
                    </a:ext>
                  </a:extLst>
                </a:gridCol>
              </a:tblGrid>
              <a:tr h="926430">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8996112"/>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501038"/>
                  </a:ext>
                </a:extLst>
              </a:tr>
            </a:tbl>
          </a:graphicData>
        </a:graphic>
      </p:graphicFrame>
      <p:sp>
        <p:nvSpPr>
          <p:cNvPr id="6" name="文本框 5">
            <a:extLst>
              <a:ext uri="{FF2B5EF4-FFF2-40B4-BE49-F238E27FC236}">
                <a16:creationId xmlns:a16="http://schemas.microsoft.com/office/drawing/2014/main" id="{7C60C316-DDCB-07DD-AFB3-CD6FD56658BB}"/>
              </a:ext>
            </a:extLst>
          </p:cNvPr>
          <p:cNvSpPr txBox="1"/>
          <p:nvPr/>
        </p:nvSpPr>
        <p:spPr>
          <a:xfrm>
            <a:off x="3143672" y="2348880"/>
            <a:ext cx="375424" cy="523220"/>
          </a:xfrm>
          <a:prstGeom prst="rect">
            <a:avLst/>
          </a:prstGeom>
          <a:noFill/>
        </p:spPr>
        <p:txBody>
          <a:bodyPr wrap="none" rtlCol="0">
            <a:spAutoFit/>
          </a:bodyPr>
          <a:lstStyle/>
          <a:p>
            <a:r>
              <a:rPr kumimoji="1" lang="en-US" altLang="zh-CN" sz="2800" dirty="0"/>
              <a:t>C</a:t>
            </a:r>
            <a:endParaRPr kumimoji="1" lang="zh-CN" altLang="en-US" sz="2800" dirty="0"/>
          </a:p>
        </p:txBody>
      </p:sp>
      <p:sp>
        <p:nvSpPr>
          <p:cNvPr id="7" name="文本框 6">
            <a:extLst>
              <a:ext uri="{FF2B5EF4-FFF2-40B4-BE49-F238E27FC236}">
                <a16:creationId xmlns:a16="http://schemas.microsoft.com/office/drawing/2014/main" id="{1D81FA38-DC34-949D-BC32-8E317EE5F896}"/>
              </a:ext>
            </a:extLst>
          </p:cNvPr>
          <p:cNvSpPr txBox="1"/>
          <p:nvPr/>
        </p:nvSpPr>
        <p:spPr>
          <a:xfrm>
            <a:off x="3677020" y="1772816"/>
            <a:ext cx="588623" cy="523220"/>
          </a:xfrm>
          <a:prstGeom prst="rect">
            <a:avLst/>
          </a:prstGeom>
          <a:noFill/>
        </p:spPr>
        <p:txBody>
          <a:bodyPr wrap="none" rtlCol="0">
            <a:spAutoFit/>
          </a:bodyPr>
          <a:lstStyle/>
          <a:p>
            <a:r>
              <a:rPr kumimoji="1" lang="en-US" altLang="zh-CN" sz="2800" dirty="0"/>
              <a:t>AB</a:t>
            </a:r>
            <a:endParaRPr kumimoji="1" lang="zh-CN" altLang="en-US" sz="2800" dirty="0"/>
          </a:p>
        </p:txBody>
      </p:sp>
      <p:cxnSp>
        <p:nvCxnSpPr>
          <p:cNvPr id="8" name="直线连接符 7">
            <a:extLst>
              <a:ext uri="{FF2B5EF4-FFF2-40B4-BE49-F238E27FC236}">
                <a16:creationId xmlns:a16="http://schemas.microsoft.com/office/drawing/2014/main" id="{30AC9396-5289-0082-56A9-50A564D16AC6}"/>
              </a:ext>
            </a:extLst>
          </p:cNvPr>
          <p:cNvCxnSpPr>
            <a:cxnSpLocks/>
          </p:cNvCxnSpPr>
          <p:nvPr/>
        </p:nvCxnSpPr>
        <p:spPr>
          <a:xfrm flipH="1" flipV="1">
            <a:off x="3172964" y="1968996"/>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FCAD334-FA58-C1F5-2E63-124FDDE21C09}"/>
              </a:ext>
            </a:extLst>
          </p:cNvPr>
          <p:cNvSpPr txBox="1"/>
          <p:nvPr/>
        </p:nvSpPr>
        <p:spPr>
          <a:xfrm>
            <a:off x="4426043" y="2276872"/>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0" name="文本框 9">
            <a:extLst>
              <a:ext uri="{FF2B5EF4-FFF2-40B4-BE49-F238E27FC236}">
                <a16:creationId xmlns:a16="http://schemas.microsoft.com/office/drawing/2014/main" id="{7D98D6C4-3189-E1CE-D422-C9F9DE3D2953}"/>
              </a:ext>
            </a:extLst>
          </p:cNvPr>
          <p:cNvSpPr txBox="1"/>
          <p:nvPr/>
        </p:nvSpPr>
        <p:spPr>
          <a:xfrm>
            <a:off x="5581075" y="2271936"/>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1" name="文本框 10">
            <a:extLst>
              <a:ext uri="{FF2B5EF4-FFF2-40B4-BE49-F238E27FC236}">
                <a16:creationId xmlns:a16="http://schemas.microsoft.com/office/drawing/2014/main" id="{97FE5F61-519D-0711-B7C6-A1114245F8B3}"/>
              </a:ext>
            </a:extLst>
          </p:cNvPr>
          <p:cNvSpPr txBox="1"/>
          <p:nvPr/>
        </p:nvSpPr>
        <p:spPr>
          <a:xfrm>
            <a:off x="6730117" y="2271936"/>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2" name="文本框 11">
            <a:extLst>
              <a:ext uri="{FF2B5EF4-FFF2-40B4-BE49-F238E27FC236}">
                <a16:creationId xmlns:a16="http://schemas.microsoft.com/office/drawing/2014/main" id="{FD614C98-F128-AD34-62ED-7461F0A177E0}"/>
              </a:ext>
            </a:extLst>
          </p:cNvPr>
          <p:cNvSpPr txBox="1"/>
          <p:nvPr/>
        </p:nvSpPr>
        <p:spPr>
          <a:xfrm>
            <a:off x="7879159" y="2322621"/>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3" name="文本框 12">
            <a:extLst>
              <a:ext uri="{FF2B5EF4-FFF2-40B4-BE49-F238E27FC236}">
                <a16:creationId xmlns:a16="http://schemas.microsoft.com/office/drawing/2014/main" id="{C127F063-4B63-BE06-8B97-9694E2157A10}"/>
              </a:ext>
            </a:extLst>
          </p:cNvPr>
          <p:cNvSpPr txBox="1"/>
          <p:nvPr/>
        </p:nvSpPr>
        <p:spPr>
          <a:xfrm>
            <a:off x="3487095" y="2995990"/>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14" name="文本框 13">
            <a:extLst>
              <a:ext uri="{FF2B5EF4-FFF2-40B4-BE49-F238E27FC236}">
                <a16:creationId xmlns:a16="http://schemas.microsoft.com/office/drawing/2014/main" id="{6254B405-AF72-E033-CDC4-90B562C65F32}"/>
              </a:ext>
            </a:extLst>
          </p:cNvPr>
          <p:cNvSpPr txBox="1"/>
          <p:nvPr/>
        </p:nvSpPr>
        <p:spPr>
          <a:xfrm>
            <a:off x="3491683" y="3927207"/>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15" name="圆角矩形 14">
            <a:extLst>
              <a:ext uri="{FF2B5EF4-FFF2-40B4-BE49-F238E27FC236}">
                <a16:creationId xmlns:a16="http://schemas.microsoft.com/office/drawing/2014/main" id="{B0236FEF-9A72-D4D7-887F-FC03509D319E}"/>
              </a:ext>
            </a:extLst>
          </p:cNvPr>
          <p:cNvSpPr/>
          <p:nvPr/>
        </p:nvSpPr>
        <p:spPr>
          <a:xfrm>
            <a:off x="6639924" y="2852936"/>
            <a:ext cx="752220" cy="1728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圆角矩形 1">
            <a:extLst>
              <a:ext uri="{FF2B5EF4-FFF2-40B4-BE49-F238E27FC236}">
                <a16:creationId xmlns:a16="http://schemas.microsoft.com/office/drawing/2014/main" id="{A0BA3418-B9A1-AC20-98FD-D121C5BFD22A}"/>
              </a:ext>
            </a:extLst>
          </p:cNvPr>
          <p:cNvSpPr/>
          <p:nvPr/>
        </p:nvSpPr>
        <p:spPr>
          <a:xfrm>
            <a:off x="6629083" y="2842154"/>
            <a:ext cx="752220" cy="172800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29324596-7D15-E97E-7527-C502015D5DF4}"/>
              </a:ext>
            </a:extLst>
          </p:cNvPr>
          <p:cNvSpPr txBox="1"/>
          <p:nvPr/>
        </p:nvSpPr>
        <p:spPr>
          <a:xfrm>
            <a:off x="6730116" y="2267400"/>
            <a:ext cx="550151" cy="523220"/>
          </a:xfrm>
          <a:prstGeom prst="rect">
            <a:avLst/>
          </a:prstGeom>
          <a:noFill/>
        </p:spPr>
        <p:txBody>
          <a:bodyPr wrap="none" rtlCol="0">
            <a:spAutoFit/>
          </a:bodyPr>
          <a:lstStyle/>
          <a:p>
            <a:r>
              <a:rPr kumimoji="1" lang="en-US" altLang="zh-CN" sz="2800" b="1" dirty="0">
                <a:solidFill>
                  <a:srgbClr val="FF0000"/>
                </a:solidFill>
              </a:rPr>
              <a:t>1</a:t>
            </a:r>
            <a:r>
              <a:rPr kumimoji="1" lang="en-US" altLang="zh-CN" sz="2800" dirty="0"/>
              <a:t>1</a:t>
            </a:r>
            <a:endParaRPr kumimoji="1" lang="zh-CN" altLang="en-US" sz="2800" dirty="0"/>
          </a:p>
        </p:txBody>
      </p:sp>
      <p:sp>
        <p:nvSpPr>
          <p:cNvPr id="4" name="文本框 3">
            <a:extLst>
              <a:ext uri="{FF2B5EF4-FFF2-40B4-BE49-F238E27FC236}">
                <a16:creationId xmlns:a16="http://schemas.microsoft.com/office/drawing/2014/main" id="{6A082248-E93F-5EF6-9028-7FCD47BE3CB3}"/>
              </a:ext>
            </a:extLst>
          </p:cNvPr>
          <p:cNvSpPr txBox="1"/>
          <p:nvPr/>
        </p:nvSpPr>
        <p:spPr>
          <a:xfrm>
            <a:off x="6730115" y="2274565"/>
            <a:ext cx="550151" cy="523220"/>
          </a:xfrm>
          <a:prstGeom prst="rect">
            <a:avLst/>
          </a:prstGeom>
          <a:noFill/>
        </p:spPr>
        <p:txBody>
          <a:bodyPr wrap="none" rtlCol="0">
            <a:spAutoFit/>
          </a:bodyPr>
          <a:lstStyle/>
          <a:p>
            <a:r>
              <a:rPr kumimoji="1" lang="en-US" altLang="zh-CN" sz="2800" dirty="0"/>
              <a:t>1</a:t>
            </a:r>
            <a:r>
              <a:rPr kumimoji="1" lang="en-US" altLang="zh-CN" sz="2800" b="1" dirty="0">
                <a:solidFill>
                  <a:srgbClr val="FF0000"/>
                </a:solidFill>
              </a:rPr>
              <a:t>1</a:t>
            </a:r>
            <a:endParaRPr kumimoji="1" lang="zh-CN" altLang="en-US" sz="2800" dirty="0"/>
          </a:p>
        </p:txBody>
      </p:sp>
      <p:sp>
        <p:nvSpPr>
          <p:cNvPr id="23" name="文本框 22">
            <a:extLst>
              <a:ext uri="{FF2B5EF4-FFF2-40B4-BE49-F238E27FC236}">
                <a16:creationId xmlns:a16="http://schemas.microsoft.com/office/drawing/2014/main" id="{D2B734C5-4A7E-904C-EF05-9BDD0F142E06}"/>
              </a:ext>
            </a:extLst>
          </p:cNvPr>
          <p:cNvSpPr txBox="1"/>
          <p:nvPr/>
        </p:nvSpPr>
        <p:spPr>
          <a:xfrm>
            <a:off x="5951984" y="391729"/>
            <a:ext cx="511679" cy="769441"/>
          </a:xfrm>
          <a:prstGeom prst="rect">
            <a:avLst/>
          </a:prstGeom>
          <a:noFill/>
        </p:spPr>
        <p:txBody>
          <a:bodyPr wrap="none" rtlCol="0">
            <a:spAutoFit/>
          </a:bodyPr>
          <a:lstStyle/>
          <a:p>
            <a:r>
              <a:rPr kumimoji="1" lang="en-US" altLang="zh-CN" sz="4400" dirty="0">
                <a:solidFill>
                  <a:srgbClr val="0070C0"/>
                </a:solidFill>
              </a:rPr>
              <a:t>A</a:t>
            </a:r>
            <a:endParaRPr kumimoji="1" lang="zh-CN" altLang="en-US" sz="4400" dirty="0">
              <a:solidFill>
                <a:srgbClr val="0070C0"/>
              </a:solidFill>
            </a:endParaRPr>
          </a:p>
        </p:txBody>
      </p:sp>
      <p:sp>
        <p:nvSpPr>
          <p:cNvPr id="24" name="文本框 23">
            <a:extLst>
              <a:ext uri="{FF2B5EF4-FFF2-40B4-BE49-F238E27FC236}">
                <a16:creationId xmlns:a16="http://schemas.microsoft.com/office/drawing/2014/main" id="{8ED18ADB-4E83-660F-A5CF-727D7F2481EE}"/>
              </a:ext>
            </a:extLst>
          </p:cNvPr>
          <p:cNvSpPr txBox="1"/>
          <p:nvPr/>
        </p:nvSpPr>
        <p:spPr>
          <a:xfrm>
            <a:off x="7224838" y="391729"/>
            <a:ext cx="490840" cy="769441"/>
          </a:xfrm>
          <a:prstGeom prst="rect">
            <a:avLst/>
          </a:prstGeom>
          <a:noFill/>
        </p:spPr>
        <p:txBody>
          <a:bodyPr wrap="none" rtlCol="0">
            <a:spAutoFit/>
          </a:bodyPr>
          <a:lstStyle/>
          <a:p>
            <a:r>
              <a:rPr kumimoji="1" lang="en-US" altLang="zh-CN" sz="4400" dirty="0">
                <a:solidFill>
                  <a:srgbClr val="0070C0"/>
                </a:solidFill>
              </a:rPr>
              <a:t>B</a:t>
            </a:r>
            <a:endParaRPr kumimoji="1" lang="zh-CN" altLang="en-US" sz="4400" dirty="0">
              <a:solidFill>
                <a:srgbClr val="0070C0"/>
              </a:solidFill>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D695934-F955-5BD1-824A-301BE3509D40}"/>
                  </a:ext>
                </a:extLst>
              </p:cNvPr>
              <p:cNvSpPr txBox="1"/>
              <p:nvPr/>
            </p:nvSpPr>
            <p:spPr>
              <a:xfrm>
                <a:off x="6506658" y="394659"/>
                <a:ext cx="6543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l-GR"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31" name="文本框 30">
                <a:extLst>
                  <a:ext uri="{FF2B5EF4-FFF2-40B4-BE49-F238E27FC236}">
                    <a16:creationId xmlns:a16="http://schemas.microsoft.com/office/drawing/2014/main" id="{5D695934-F955-5BD1-824A-301BE3509D40}"/>
                  </a:ext>
                </a:extLst>
              </p:cNvPr>
              <p:cNvSpPr txBox="1">
                <a:spLocks noRot="1" noChangeAspect="1" noMove="1" noResize="1" noEditPoints="1" noAdjustHandles="1" noChangeArrowheads="1" noChangeShapeType="1" noTextEdit="1"/>
              </p:cNvSpPr>
              <p:nvPr/>
            </p:nvSpPr>
            <p:spPr>
              <a:xfrm>
                <a:off x="6506658" y="394659"/>
                <a:ext cx="654345" cy="769441"/>
              </a:xfrm>
              <a:prstGeom prst="rect">
                <a:avLst/>
              </a:prstGeom>
              <a:blipFill>
                <a:blip r:embed="rId2"/>
                <a:stretch>
                  <a:fillRect/>
                </a:stretch>
              </a:blipFill>
            </p:spPr>
            <p:txBody>
              <a:bodyPr/>
              <a:lstStyle/>
              <a:p>
                <a:r>
                  <a:rPr lang="zh-CN" altLang="en-US">
                    <a:noFill/>
                  </a:rPr>
                  <a:t> </a:t>
                </a:r>
              </a:p>
            </p:txBody>
          </p:sp>
        </mc:Fallback>
      </mc:AlternateContent>
      <p:sp>
        <p:nvSpPr>
          <p:cNvPr id="32" name="灯片编号占位符 3">
            <a:extLst>
              <a:ext uri="{FF2B5EF4-FFF2-40B4-BE49-F238E27FC236}">
                <a16:creationId xmlns:a16="http://schemas.microsoft.com/office/drawing/2014/main" id="{BD41C080-7796-9777-96CF-70B0258AB12D}"/>
              </a:ext>
            </a:extLst>
          </p:cNvPr>
          <p:cNvSpPr>
            <a:spLocks noGrp="1"/>
          </p:cNvSpPr>
          <p:nvPr>
            <p:ph type="sldNum" sz="quarter" idx="12"/>
          </p:nvPr>
        </p:nvSpPr>
        <p:spPr>
          <a:xfrm>
            <a:off x="10776520" y="6525344"/>
            <a:ext cx="1309936" cy="268140"/>
          </a:xfrm>
        </p:spPr>
        <p:txBody>
          <a:bodyPr/>
          <a:lstStyle/>
          <a:p>
            <a:fld id="{C22DC6D3-9347-42BE-948A-F7EB414DF657}" type="slidenum">
              <a:rPr lang="en-US" altLang="en-US" smtClean="0"/>
              <a:pPr/>
              <a:t>25</a:t>
            </a:fld>
            <a:endParaRPr lang="en-US" altLang="en-US" dirty="0"/>
          </a:p>
        </p:txBody>
      </p:sp>
    </p:spTree>
    <p:extLst>
      <p:ext uri="{BB962C8B-B14F-4D97-AF65-F5344CB8AC3E}">
        <p14:creationId xmlns:p14="http://schemas.microsoft.com/office/powerpoint/2010/main" val="132251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ntr" presetSubtype="0" fill="hold" grpId="2"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5" grpId="2" animBg="1"/>
      <p:bldP spid="2" grpId="0" animBg="1"/>
      <p:bldP spid="2" grpId="1" animBg="1"/>
      <p:bldP spid="3" grpId="0"/>
      <p:bldP spid="3" grpId="1"/>
      <p:bldP spid="4" grpId="0"/>
      <p:bldP spid="4" grpId="1"/>
      <p:bldP spid="23" grpId="0"/>
      <p:bldP spid="24" grpId="0"/>
      <p:bldP spid="3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815A092-036D-EBA1-0FD0-5EA71589057F}"/>
              </a:ext>
            </a:extLst>
          </p:cNvPr>
          <p:cNvSpPr>
            <a:spLocks noGrp="1"/>
          </p:cNvSpPr>
          <p:nvPr>
            <p:ph type="sldNum" sz="quarter" idx="12"/>
          </p:nvPr>
        </p:nvSpPr>
        <p:spPr/>
        <p:txBody>
          <a:bodyPr/>
          <a:lstStyle/>
          <a:p>
            <a:fld id="{C22DC6D3-9347-42BE-948A-F7EB414DF657}" type="slidenum">
              <a:rPr lang="en-US" altLang="en-US" smtClean="0"/>
              <a:pPr/>
              <a:t>26</a:t>
            </a:fld>
            <a:endParaRPr lang="en-US" altLang="en-US" dirty="0"/>
          </a:p>
        </p:txBody>
      </p:sp>
      <p:graphicFrame>
        <p:nvGraphicFramePr>
          <p:cNvPr id="5" name="表格 7">
            <a:extLst>
              <a:ext uri="{FF2B5EF4-FFF2-40B4-BE49-F238E27FC236}">
                <a16:creationId xmlns:a16="http://schemas.microsoft.com/office/drawing/2014/main" id="{716B21D0-C60E-B84C-A8C0-BC84BE3FBA80}"/>
              </a:ext>
            </a:extLst>
          </p:cNvPr>
          <p:cNvGraphicFramePr>
            <a:graphicFrameLocks noGrp="1"/>
          </p:cNvGraphicFramePr>
          <p:nvPr>
            <p:extLst/>
          </p:nvPr>
        </p:nvGraphicFramePr>
        <p:xfrm>
          <a:off x="4907868" y="1916832"/>
          <a:ext cx="2376264" cy="3766016"/>
        </p:xfrm>
        <a:graphic>
          <a:graphicData uri="http://schemas.openxmlformats.org/drawingml/2006/table">
            <a:tbl>
              <a:tblPr firstRow="1" bandRow="1">
                <a:tableStyleId>{5C22544A-7EE6-4342-B048-85BDC9FD1C3A}</a:tableStyleId>
              </a:tblPr>
              <a:tblGrid>
                <a:gridCol w="1188132">
                  <a:extLst>
                    <a:ext uri="{9D8B030D-6E8A-4147-A177-3AD203B41FA5}">
                      <a16:colId xmlns:a16="http://schemas.microsoft.com/office/drawing/2014/main" val="978063463"/>
                    </a:ext>
                  </a:extLst>
                </a:gridCol>
                <a:gridCol w="1188132">
                  <a:extLst>
                    <a:ext uri="{9D8B030D-6E8A-4147-A177-3AD203B41FA5}">
                      <a16:colId xmlns:a16="http://schemas.microsoft.com/office/drawing/2014/main" val="2444547315"/>
                    </a:ext>
                  </a:extLst>
                </a:gridCol>
              </a:tblGrid>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00350"/>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1693302"/>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5730147"/>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1620071"/>
                  </a:ext>
                </a:extLst>
              </a:tr>
            </a:tbl>
          </a:graphicData>
        </a:graphic>
      </p:graphicFrame>
      <p:sp>
        <p:nvSpPr>
          <p:cNvPr id="6" name="文本框 5">
            <a:extLst>
              <a:ext uri="{FF2B5EF4-FFF2-40B4-BE49-F238E27FC236}">
                <a16:creationId xmlns:a16="http://schemas.microsoft.com/office/drawing/2014/main" id="{8CD806B9-6162-725D-9414-5C2C1BC990D5}"/>
              </a:ext>
            </a:extLst>
          </p:cNvPr>
          <p:cNvSpPr txBox="1"/>
          <p:nvPr/>
        </p:nvSpPr>
        <p:spPr>
          <a:xfrm>
            <a:off x="5323149" y="1370300"/>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7" name="文本框 6">
            <a:extLst>
              <a:ext uri="{FF2B5EF4-FFF2-40B4-BE49-F238E27FC236}">
                <a16:creationId xmlns:a16="http://schemas.microsoft.com/office/drawing/2014/main" id="{19826120-0485-177A-BB39-3BA89B5BF6EA}"/>
              </a:ext>
            </a:extLst>
          </p:cNvPr>
          <p:cNvSpPr txBox="1"/>
          <p:nvPr/>
        </p:nvSpPr>
        <p:spPr>
          <a:xfrm>
            <a:off x="6492044" y="1367979"/>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8" name="文本框 7">
            <a:extLst>
              <a:ext uri="{FF2B5EF4-FFF2-40B4-BE49-F238E27FC236}">
                <a16:creationId xmlns:a16="http://schemas.microsoft.com/office/drawing/2014/main" id="{931F2A0C-5AEC-8A8C-7B82-BEEF3EAEC361}"/>
              </a:ext>
            </a:extLst>
          </p:cNvPr>
          <p:cNvSpPr txBox="1"/>
          <p:nvPr/>
        </p:nvSpPr>
        <p:spPr>
          <a:xfrm>
            <a:off x="3827748" y="1465907"/>
            <a:ext cx="570990" cy="523220"/>
          </a:xfrm>
          <a:prstGeom prst="rect">
            <a:avLst/>
          </a:prstGeom>
          <a:noFill/>
        </p:spPr>
        <p:txBody>
          <a:bodyPr wrap="none" rtlCol="0">
            <a:spAutoFit/>
          </a:bodyPr>
          <a:lstStyle/>
          <a:p>
            <a:r>
              <a:rPr kumimoji="1" lang="en-US" altLang="zh-CN" sz="2800" dirty="0"/>
              <a:t>BC</a:t>
            </a:r>
            <a:endParaRPr kumimoji="1" lang="zh-CN" altLang="en-US" sz="2800" dirty="0"/>
          </a:p>
        </p:txBody>
      </p:sp>
      <p:sp>
        <p:nvSpPr>
          <p:cNvPr id="9" name="文本框 8">
            <a:extLst>
              <a:ext uri="{FF2B5EF4-FFF2-40B4-BE49-F238E27FC236}">
                <a16:creationId xmlns:a16="http://schemas.microsoft.com/office/drawing/2014/main" id="{3BCD1523-22EA-3A0F-B398-EB00D88243F7}"/>
              </a:ext>
            </a:extLst>
          </p:cNvPr>
          <p:cNvSpPr txBox="1"/>
          <p:nvPr/>
        </p:nvSpPr>
        <p:spPr>
          <a:xfrm>
            <a:off x="4475820" y="889843"/>
            <a:ext cx="393056" cy="523220"/>
          </a:xfrm>
          <a:prstGeom prst="rect">
            <a:avLst/>
          </a:prstGeom>
          <a:noFill/>
        </p:spPr>
        <p:txBody>
          <a:bodyPr wrap="none" rtlCol="0">
            <a:spAutoFit/>
          </a:bodyPr>
          <a:lstStyle/>
          <a:p>
            <a:r>
              <a:rPr kumimoji="1" lang="en-US" altLang="zh-CN" sz="2800" dirty="0"/>
              <a:t>A</a:t>
            </a:r>
            <a:endParaRPr kumimoji="1" lang="zh-CN" altLang="en-US" sz="2800" dirty="0"/>
          </a:p>
        </p:txBody>
      </p:sp>
      <p:cxnSp>
        <p:nvCxnSpPr>
          <p:cNvPr id="10" name="直线连接符 9">
            <a:extLst>
              <a:ext uri="{FF2B5EF4-FFF2-40B4-BE49-F238E27FC236}">
                <a16:creationId xmlns:a16="http://schemas.microsoft.com/office/drawing/2014/main" id="{AA2E1FF0-4FB6-888E-1505-9B006481504C}"/>
              </a:ext>
            </a:extLst>
          </p:cNvPr>
          <p:cNvCxnSpPr>
            <a:cxnSpLocks/>
          </p:cNvCxnSpPr>
          <p:nvPr/>
        </p:nvCxnSpPr>
        <p:spPr>
          <a:xfrm flipH="1" flipV="1">
            <a:off x="3971764" y="1086023"/>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3102571-7CF5-8837-D09C-BFC687D49A35}"/>
              </a:ext>
            </a:extLst>
          </p:cNvPr>
          <p:cNvSpPr txBox="1"/>
          <p:nvPr/>
        </p:nvSpPr>
        <p:spPr>
          <a:xfrm>
            <a:off x="4261302" y="2133186"/>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2" name="文本框 11">
            <a:extLst>
              <a:ext uri="{FF2B5EF4-FFF2-40B4-BE49-F238E27FC236}">
                <a16:creationId xmlns:a16="http://schemas.microsoft.com/office/drawing/2014/main" id="{C1C0E6C1-607E-0DC7-6C4A-26FA8E54B2C5}"/>
              </a:ext>
            </a:extLst>
          </p:cNvPr>
          <p:cNvSpPr txBox="1"/>
          <p:nvPr/>
        </p:nvSpPr>
        <p:spPr>
          <a:xfrm>
            <a:off x="4261302" y="3067998"/>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3" name="文本框 12">
            <a:extLst>
              <a:ext uri="{FF2B5EF4-FFF2-40B4-BE49-F238E27FC236}">
                <a16:creationId xmlns:a16="http://schemas.microsoft.com/office/drawing/2014/main" id="{B36BE878-8012-2A4F-C2BB-D4118F8A37F6}"/>
              </a:ext>
            </a:extLst>
          </p:cNvPr>
          <p:cNvSpPr txBox="1"/>
          <p:nvPr/>
        </p:nvSpPr>
        <p:spPr>
          <a:xfrm>
            <a:off x="4261301" y="3987312"/>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4" name="文本框 13">
            <a:extLst>
              <a:ext uri="{FF2B5EF4-FFF2-40B4-BE49-F238E27FC236}">
                <a16:creationId xmlns:a16="http://schemas.microsoft.com/office/drawing/2014/main" id="{5AA7500A-584E-C27E-5813-4B6D98CE4598}"/>
              </a:ext>
            </a:extLst>
          </p:cNvPr>
          <p:cNvSpPr txBox="1"/>
          <p:nvPr/>
        </p:nvSpPr>
        <p:spPr>
          <a:xfrm>
            <a:off x="4285040" y="4934467"/>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5" name="文本框 14">
            <a:extLst>
              <a:ext uri="{FF2B5EF4-FFF2-40B4-BE49-F238E27FC236}">
                <a16:creationId xmlns:a16="http://schemas.microsoft.com/office/drawing/2014/main" id="{6A910641-5AE8-567E-2FB5-ACC595CEA096}"/>
              </a:ext>
            </a:extLst>
          </p:cNvPr>
          <p:cNvSpPr txBox="1"/>
          <p:nvPr/>
        </p:nvSpPr>
        <p:spPr>
          <a:xfrm>
            <a:off x="5267907" y="2133186"/>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16" name="文本框 15">
            <a:extLst>
              <a:ext uri="{FF2B5EF4-FFF2-40B4-BE49-F238E27FC236}">
                <a16:creationId xmlns:a16="http://schemas.microsoft.com/office/drawing/2014/main" id="{9901B9F9-50D5-7E27-637D-BCBD10AFA2FF}"/>
              </a:ext>
            </a:extLst>
          </p:cNvPr>
          <p:cNvSpPr txBox="1"/>
          <p:nvPr/>
        </p:nvSpPr>
        <p:spPr>
          <a:xfrm>
            <a:off x="5267907" y="3067998"/>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17" name="文本框 16">
            <a:extLst>
              <a:ext uri="{FF2B5EF4-FFF2-40B4-BE49-F238E27FC236}">
                <a16:creationId xmlns:a16="http://schemas.microsoft.com/office/drawing/2014/main" id="{5318F0D0-4992-9A8F-428A-9D1CE6AF4E6C}"/>
              </a:ext>
            </a:extLst>
          </p:cNvPr>
          <p:cNvSpPr txBox="1"/>
          <p:nvPr/>
        </p:nvSpPr>
        <p:spPr>
          <a:xfrm>
            <a:off x="5267906" y="4934467"/>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18" name="文本框 17">
            <a:extLst>
              <a:ext uri="{FF2B5EF4-FFF2-40B4-BE49-F238E27FC236}">
                <a16:creationId xmlns:a16="http://schemas.microsoft.com/office/drawing/2014/main" id="{108A01F1-EACC-D1F0-6ACB-0E7DC85A8D79}"/>
              </a:ext>
            </a:extLst>
          </p:cNvPr>
          <p:cNvSpPr txBox="1"/>
          <p:nvPr/>
        </p:nvSpPr>
        <p:spPr>
          <a:xfrm>
            <a:off x="5267905" y="3987312"/>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19" name="文本框 18">
            <a:extLst>
              <a:ext uri="{FF2B5EF4-FFF2-40B4-BE49-F238E27FC236}">
                <a16:creationId xmlns:a16="http://schemas.microsoft.com/office/drawing/2014/main" id="{F8A3A373-044A-33D3-5676-6E413FF554B1}"/>
              </a:ext>
            </a:extLst>
          </p:cNvPr>
          <p:cNvSpPr txBox="1"/>
          <p:nvPr/>
        </p:nvSpPr>
        <p:spPr>
          <a:xfrm>
            <a:off x="6435380" y="2133901"/>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20" name="文本框 19">
            <a:extLst>
              <a:ext uri="{FF2B5EF4-FFF2-40B4-BE49-F238E27FC236}">
                <a16:creationId xmlns:a16="http://schemas.microsoft.com/office/drawing/2014/main" id="{739BF7CE-5A5B-4556-0A90-F74A71919829}"/>
              </a:ext>
            </a:extLst>
          </p:cNvPr>
          <p:cNvSpPr txBox="1"/>
          <p:nvPr/>
        </p:nvSpPr>
        <p:spPr>
          <a:xfrm>
            <a:off x="6417432" y="3054793"/>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21" name="文本框 20">
            <a:extLst>
              <a:ext uri="{FF2B5EF4-FFF2-40B4-BE49-F238E27FC236}">
                <a16:creationId xmlns:a16="http://schemas.microsoft.com/office/drawing/2014/main" id="{9A724836-E1B1-B3B6-3165-DE2FBCC99BB7}"/>
              </a:ext>
            </a:extLst>
          </p:cNvPr>
          <p:cNvSpPr txBox="1"/>
          <p:nvPr/>
        </p:nvSpPr>
        <p:spPr>
          <a:xfrm>
            <a:off x="6415857" y="3999215"/>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22" name="文本框 21">
            <a:extLst>
              <a:ext uri="{FF2B5EF4-FFF2-40B4-BE49-F238E27FC236}">
                <a16:creationId xmlns:a16="http://schemas.microsoft.com/office/drawing/2014/main" id="{A5F5E9E5-163A-BE95-37F5-470EEDCD2935}"/>
              </a:ext>
            </a:extLst>
          </p:cNvPr>
          <p:cNvSpPr txBox="1"/>
          <p:nvPr/>
        </p:nvSpPr>
        <p:spPr>
          <a:xfrm>
            <a:off x="6415857" y="4943637"/>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36" name="圆角矩形 23">
            <a:extLst>
              <a:ext uri="{FF2B5EF4-FFF2-40B4-BE49-F238E27FC236}">
                <a16:creationId xmlns:a16="http://schemas.microsoft.com/office/drawing/2014/main" id="{4FB95E06-C732-7724-10E5-0A544BC9B69A}"/>
              </a:ext>
            </a:extLst>
          </p:cNvPr>
          <p:cNvSpPr/>
          <p:nvPr/>
        </p:nvSpPr>
        <p:spPr>
          <a:xfrm rot="10800000">
            <a:off x="5067023" y="4906626"/>
            <a:ext cx="2081481"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圆角矩形 23">
            <a:extLst>
              <a:ext uri="{FF2B5EF4-FFF2-40B4-BE49-F238E27FC236}">
                <a16:creationId xmlns:a16="http://schemas.microsoft.com/office/drawing/2014/main" id="{BAC4079C-2BDE-125D-007C-6C3C2FC995F6}"/>
              </a:ext>
            </a:extLst>
          </p:cNvPr>
          <p:cNvSpPr/>
          <p:nvPr/>
        </p:nvSpPr>
        <p:spPr>
          <a:xfrm>
            <a:off x="5067022" y="1478941"/>
            <a:ext cx="2081481"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65" name="图片 64" descr="卡通人物&#10;&#10;低可信度描述已自动生成">
            <a:extLst>
              <a:ext uri="{FF2B5EF4-FFF2-40B4-BE49-F238E27FC236}">
                <a16:creationId xmlns:a16="http://schemas.microsoft.com/office/drawing/2014/main" id="{961DE1EA-7B41-86E8-1C83-2E52EA962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1915" y="2748076"/>
            <a:ext cx="3672408" cy="2103527"/>
          </a:xfrm>
          <a:prstGeom prst="rect">
            <a:avLst/>
          </a:prstGeom>
        </p:spPr>
      </p:pic>
      <p:sp>
        <p:nvSpPr>
          <p:cNvPr id="66" name="圆角矩形 23">
            <a:extLst>
              <a:ext uri="{FF2B5EF4-FFF2-40B4-BE49-F238E27FC236}">
                <a16:creationId xmlns:a16="http://schemas.microsoft.com/office/drawing/2014/main" id="{933FF799-34F9-9A9B-2AB9-9A27E28ACF57}"/>
              </a:ext>
            </a:extLst>
          </p:cNvPr>
          <p:cNvSpPr/>
          <p:nvPr/>
        </p:nvSpPr>
        <p:spPr>
          <a:xfrm rot="10800000">
            <a:off x="5083988" y="4919841"/>
            <a:ext cx="2081481"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476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圆角矩形 23">
            <a:extLst>
              <a:ext uri="{FF2B5EF4-FFF2-40B4-BE49-F238E27FC236}">
                <a16:creationId xmlns:a16="http://schemas.microsoft.com/office/drawing/2014/main" id="{24E4B09A-B097-B116-A6D2-A9C0181501F8}"/>
              </a:ext>
            </a:extLst>
          </p:cNvPr>
          <p:cNvSpPr/>
          <p:nvPr/>
        </p:nvSpPr>
        <p:spPr>
          <a:xfrm>
            <a:off x="5069821" y="1495290"/>
            <a:ext cx="2081481"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476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文本框 67">
            <a:extLst>
              <a:ext uri="{FF2B5EF4-FFF2-40B4-BE49-F238E27FC236}">
                <a16:creationId xmlns:a16="http://schemas.microsoft.com/office/drawing/2014/main" id="{0D11D514-C621-2DE5-ADFB-3C3C7F5C37FF}"/>
              </a:ext>
            </a:extLst>
          </p:cNvPr>
          <p:cNvSpPr txBox="1"/>
          <p:nvPr/>
        </p:nvSpPr>
        <p:spPr>
          <a:xfrm>
            <a:off x="6435379" y="213076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9" name="文本框 68">
            <a:extLst>
              <a:ext uri="{FF2B5EF4-FFF2-40B4-BE49-F238E27FC236}">
                <a16:creationId xmlns:a16="http://schemas.microsoft.com/office/drawing/2014/main" id="{6EFF000B-566D-6D9E-3047-BAE41D52FF42}"/>
              </a:ext>
            </a:extLst>
          </p:cNvPr>
          <p:cNvSpPr txBox="1"/>
          <p:nvPr/>
        </p:nvSpPr>
        <p:spPr>
          <a:xfrm>
            <a:off x="5269113" y="212835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70" name="文本框 69">
            <a:extLst>
              <a:ext uri="{FF2B5EF4-FFF2-40B4-BE49-F238E27FC236}">
                <a16:creationId xmlns:a16="http://schemas.microsoft.com/office/drawing/2014/main" id="{12F21A4F-DA09-6EAB-B74B-6713CE33EB5D}"/>
              </a:ext>
            </a:extLst>
          </p:cNvPr>
          <p:cNvSpPr txBox="1"/>
          <p:nvPr/>
        </p:nvSpPr>
        <p:spPr>
          <a:xfrm>
            <a:off x="6435379" y="136797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71" name="文本框 70">
            <a:extLst>
              <a:ext uri="{FF2B5EF4-FFF2-40B4-BE49-F238E27FC236}">
                <a16:creationId xmlns:a16="http://schemas.microsoft.com/office/drawing/2014/main" id="{BAF9DC5E-89FD-D856-14D0-AC01F4A7A8BE}"/>
              </a:ext>
            </a:extLst>
          </p:cNvPr>
          <p:cNvSpPr txBox="1"/>
          <p:nvPr/>
        </p:nvSpPr>
        <p:spPr>
          <a:xfrm>
            <a:off x="5267594" y="1365464"/>
            <a:ext cx="477889" cy="523220"/>
          </a:xfrm>
          <a:prstGeom prst="rect">
            <a:avLst/>
          </a:prstGeom>
          <a:noFill/>
        </p:spPr>
        <p:txBody>
          <a:bodyPr wrap="square">
            <a:spAutoFit/>
          </a:bodyPr>
          <a:lstStyle/>
          <a:p>
            <a:pPr algn="ctr"/>
            <a:r>
              <a:rPr lang="en-US" altLang="zh-CN" sz="2800" b="1" dirty="0">
                <a:solidFill>
                  <a:srgbClr val="FF0000"/>
                </a:solidFill>
              </a:rPr>
              <a:t>0</a:t>
            </a:r>
            <a:endParaRPr lang="zh-CN" altLang="en-US" sz="2800" b="1" dirty="0">
              <a:solidFill>
                <a:srgbClr val="FF0000"/>
              </a:solidFill>
            </a:endParaRPr>
          </a:p>
        </p:txBody>
      </p:sp>
      <p:sp>
        <p:nvSpPr>
          <p:cNvPr id="72" name="文本框 71">
            <a:extLst>
              <a:ext uri="{FF2B5EF4-FFF2-40B4-BE49-F238E27FC236}">
                <a16:creationId xmlns:a16="http://schemas.microsoft.com/office/drawing/2014/main" id="{49B24306-282D-6E8B-EFDF-616287FAE4B7}"/>
              </a:ext>
            </a:extLst>
          </p:cNvPr>
          <p:cNvSpPr txBox="1"/>
          <p:nvPr/>
        </p:nvSpPr>
        <p:spPr>
          <a:xfrm>
            <a:off x="5267594" y="493775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73" name="文本框 72">
            <a:extLst>
              <a:ext uri="{FF2B5EF4-FFF2-40B4-BE49-F238E27FC236}">
                <a16:creationId xmlns:a16="http://schemas.microsoft.com/office/drawing/2014/main" id="{D5EADC16-5EC9-5682-5F74-C4EF50C5E773}"/>
              </a:ext>
            </a:extLst>
          </p:cNvPr>
          <p:cNvSpPr txBox="1"/>
          <p:nvPr/>
        </p:nvSpPr>
        <p:spPr>
          <a:xfrm>
            <a:off x="6415545" y="4943637"/>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74" name="文本框 73">
            <a:extLst>
              <a:ext uri="{FF2B5EF4-FFF2-40B4-BE49-F238E27FC236}">
                <a16:creationId xmlns:a16="http://schemas.microsoft.com/office/drawing/2014/main" id="{509F543D-4365-2DCD-9719-E8692008DDBA}"/>
              </a:ext>
            </a:extLst>
          </p:cNvPr>
          <p:cNvSpPr txBox="1"/>
          <p:nvPr/>
        </p:nvSpPr>
        <p:spPr>
          <a:xfrm>
            <a:off x="4266993" y="2128350"/>
            <a:ext cx="550151" cy="523220"/>
          </a:xfrm>
          <a:prstGeom prst="rect">
            <a:avLst/>
          </a:prstGeom>
          <a:noFill/>
        </p:spPr>
        <p:txBody>
          <a:bodyPr wrap="none" rtlCol="0">
            <a:spAutoFit/>
          </a:bodyPr>
          <a:lstStyle/>
          <a:p>
            <a:r>
              <a:rPr kumimoji="1" lang="en-US" altLang="zh-CN" sz="2800" b="1" dirty="0">
                <a:solidFill>
                  <a:srgbClr val="FF0000"/>
                </a:solidFill>
              </a:rPr>
              <a:t>0</a:t>
            </a:r>
            <a:r>
              <a:rPr kumimoji="1" lang="en-US" altLang="zh-CN" sz="2800" dirty="0"/>
              <a:t>0</a:t>
            </a:r>
            <a:endParaRPr kumimoji="1" lang="zh-CN" altLang="en-US" sz="2800" dirty="0"/>
          </a:p>
        </p:txBody>
      </p:sp>
      <p:sp>
        <p:nvSpPr>
          <p:cNvPr id="75" name="文本框 74">
            <a:extLst>
              <a:ext uri="{FF2B5EF4-FFF2-40B4-BE49-F238E27FC236}">
                <a16:creationId xmlns:a16="http://schemas.microsoft.com/office/drawing/2014/main" id="{CF8B4494-DC7D-DCDF-9A3B-8C306157EDF7}"/>
              </a:ext>
            </a:extLst>
          </p:cNvPr>
          <p:cNvSpPr txBox="1"/>
          <p:nvPr/>
        </p:nvSpPr>
        <p:spPr>
          <a:xfrm>
            <a:off x="4284728" y="4926960"/>
            <a:ext cx="550151" cy="523220"/>
          </a:xfrm>
          <a:prstGeom prst="rect">
            <a:avLst/>
          </a:prstGeom>
          <a:noFill/>
        </p:spPr>
        <p:txBody>
          <a:bodyPr wrap="none" rtlCol="0">
            <a:spAutoFit/>
          </a:bodyPr>
          <a:lstStyle/>
          <a:p>
            <a:r>
              <a:rPr kumimoji="1" lang="en-US" altLang="zh-CN" sz="2800" b="1" dirty="0">
                <a:solidFill>
                  <a:srgbClr val="FF0000"/>
                </a:solidFill>
              </a:rPr>
              <a:t>1</a:t>
            </a:r>
            <a:r>
              <a:rPr kumimoji="1" lang="en-US" altLang="zh-CN" sz="2800" dirty="0"/>
              <a:t>0</a:t>
            </a:r>
            <a:endParaRPr kumimoji="1" lang="zh-CN" altLang="en-US" sz="2800" dirty="0"/>
          </a:p>
        </p:txBody>
      </p:sp>
      <p:sp>
        <p:nvSpPr>
          <p:cNvPr id="76" name="文本框 75">
            <a:extLst>
              <a:ext uri="{FF2B5EF4-FFF2-40B4-BE49-F238E27FC236}">
                <a16:creationId xmlns:a16="http://schemas.microsoft.com/office/drawing/2014/main" id="{0EFB8124-D6B6-2A04-3083-F89DB6C054A1}"/>
              </a:ext>
            </a:extLst>
          </p:cNvPr>
          <p:cNvSpPr txBox="1"/>
          <p:nvPr/>
        </p:nvSpPr>
        <p:spPr>
          <a:xfrm>
            <a:off x="4268199" y="2140239"/>
            <a:ext cx="550151" cy="523220"/>
          </a:xfrm>
          <a:prstGeom prst="rect">
            <a:avLst/>
          </a:prstGeom>
          <a:noFill/>
        </p:spPr>
        <p:txBody>
          <a:bodyPr wrap="none" rtlCol="0">
            <a:spAutoFit/>
          </a:bodyPr>
          <a:lstStyle/>
          <a:p>
            <a:r>
              <a:rPr kumimoji="1" lang="en-US" altLang="zh-CN" sz="2800" dirty="0"/>
              <a:t>0</a:t>
            </a:r>
            <a:r>
              <a:rPr kumimoji="1" lang="en-US" altLang="zh-CN" sz="2800" b="1" dirty="0">
                <a:solidFill>
                  <a:srgbClr val="FF0000"/>
                </a:solidFill>
              </a:rPr>
              <a:t>0</a:t>
            </a:r>
            <a:endParaRPr kumimoji="1" lang="zh-CN" altLang="en-US" sz="2800" dirty="0"/>
          </a:p>
        </p:txBody>
      </p:sp>
      <p:sp>
        <p:nvSpPr>
          <p:cNvPr id="77" name="文本框 76">
            <a:extLst>
              <a:ext uri="{FF2B5EF4-FFF2-40B4-BE49-F238E27FC236}">
                <a16:creationId xmlns:a16="http://schemas.microsoft.com/office/drawing/2014/main" id="{ED6E85BA-EC63-7437-59A3-25CDA26BAE9C}"/>
              </a:ext>
            </a:extLst>
          </p:cNvPr>
          <p:cNvSpPr txBox="1"/>
          <p:nvPr/>
        </p:nvSpPr>
        <p:spPr>
          <a:xfrm>
            <a:off x="4292587" y="4934467"/>
            <a:ext cx="550151" cy="523220"/>
          </a:xfrm>
          <a:prstGeom prst="rect">
            <a:avLst/>
          </a:prstGeom>
          <a:noFill/>
        </p:spPr>
        <p:txBody>
          <a:bodyPr wrap="none" rtlCol="0">
            <a:spAutoFit/>
          </a:bodyPr>
          <a:lstStyle/>
          <a:p>
            <a:r>
              <a:rPr kumimoji="1" lang="en-US" altLang="zh-CN" sz="2800" dirty="0"/>
              <a:t>1</a:t>
            </a:r>
            <a:r>
              <a:rPr kumimoji="1" lang="en-US" altLang="zh-CN" sz="2800" b="1" dirty="0">
                <a:solidFill>
                  <a:srgbClr val="FF0000"/>
                </a:solidFill>
              </a:rPr>
              <a:t>0</a:t>
            </a:r>
            <a:endParaRPr kumimoji="1" lang="zh-CN" altLang="en-US" sz="2800" dirty="0"/>
          </a:p>
        </p:txBody>
      </p: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7DB5AAFE-0C52-561A-F0E4-D79157C14EA3}"/>
                  </a:ext>
                </a:extLst>
              </p:cNvPr>
              <p:cNvSpPr txBox="1"/>
              <p:nvPr/>
            </p:nvSpPr>
            <p:spPr>
              <a:xfrm>
                <a:off x="5387515" y="260648"/>
                <a:ext cx="933269" cy="769441"/>
              </a:xfrm>
              <a:prstGeom prst="rect">
                <a:avLst/>
              </a:prstGeom>
              <a:noFill/>
            </p:spPr>
            <p:txBody>
              <a:bodyPr wrap="none" rtlCol="0">
                <a:spAutoFit/>
              </a:bodyPr>
              <a:lstStyle/>
              <a:p>
                <a14:m>
                  <m:oMath xmlns:m="http://schemas.openxmlformats.org/officeDocument/2006/math">
                    <m:r>
                      <a:rPr kumimoji="1" lang="en-US" altLang="zh-CN" sz="4400" i="1" smtClean="0">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C</a:t>
                </a:r>
                <a:endParaRPr kumimoji="1" lang="zh-CN" altLang="en-US" sz="4400" dirty="0">
                  <a:solidFill>
                    <a:srgbClr val="0070C0"/>
                  </a:solidFill>
                </a:endParaRPr>
              </a:p>
            </p:txBody>
          </p:sp>
        </mc:Choice>
        <mc:Fallback xmlns="">
          <p:sp>
            <p:nvSpPr>
              <p:cNvPr id="78" name="文本框 77">
                <a:extLst>
                  <a:ext uri="{FF2B5EF4-FFF2-40B4-BE49-F238E27FC236}">
                    <a16:creationId xmlns:a16="http://schemas.microsoft.com/office/drawing/2014/main" id="{7DB5AAFE-0C52-561A-F0E4-D79157C14EA3}"/>
                  </a:ext>
                </a:extLst>
              </p:cNvPr>
              <p:cNvSpPr txBox="1">
                <a:spLocks noRot="1" noChangeAspect="1" noMove="1" noResize="1" noEditPoints="1" noAdjustHandles="1" noChangeArrowheads="1" noChangeShapeType="1" noTextEdit="1"/>
              </p:cNvSpPr>
              <p:nvPr/>
            </p:nvSpPr>
            <p:spPr>
              <a:xfrm>
                <a:off x="5387515" y="260648"/>
                <a:ext cx="933269" cy="769441"/>
              </a:xfrm>
              <a:prstGeom prst="rect">
                <a:avLst/>
              </a:prstGeom>
              <a:blipFill>
                <a:blip r:embed="rId3"/>
                <a:stretch>
                  <a:fillRect l="-1351" t="-16129" r="-22973" b="-354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523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6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71"/>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70"/>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7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7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76"/>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7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6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6"/>
                                        </p:tgtEl>
                                        <p:attrNameLst>
                                          <p:attrName>style.visibility</p:attrName>
                                        </p:attrNameLst>
                                      </p:cBhvr>
                                      <p:to>
                                        <p:strVal val="hidden"/>
                                      </p:to>
                                    </p:set>
                                  </p:childTnLst>
                                </p:cTn>
                              </p:par>
                              <p:par>
                                <p:cTn id="63" presetID="1" presetClass="entr" presetSubtype="0" fill="hold" grpId="2"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6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69"/>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7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7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62" grpId="0" animBg="1"/>
      <p:bldP spid="62" grpId="1" animBg="1"/>
      <p:bldP spid="62" grpId="2" animBg="1"/>
      <p:bldP spid="66" grpId="0" animBg="1"/>
      <p:bldP spid="66" grpId="1" animBg="1"/>
      <p:bldP spid="67" grpId="0" animBg="1"/>
      <p:bldP spid="67" grpId="1" animBg="1"/>
      <p:bldP spid="68" grpId="0"/>
      <p:bldP spid="68" grpId="1"/>
      <p:bldP spid="69" grpId="0"/>
      <p:bldP spid="69" grpId="1"/>
      <p:bldP spid="70" grpId="0"/>
      <p:bldP spid="70" grpId="1"/>
      <p:bldP spid="71" grpId="0"/>
      <p:bldP spid="71" grpId="1"/>
      <p:bldP spid="72" grpId="0"/>
      <p:bldP spid="72" grpId="1"/>
      <p:bldP spid="73" grpId="0"/>
      <p:bldP spid="73" grpId="1"/>
      <p:bldP spid="74" grpId="0"/>
      <p:bldP spid="74" grpId="1"/>
      <p:bldP spid="75" grpId="0"/>
      <p:bldP spid="75" grpId="1"/>
      <p:bldP spid="76" grpId="0"/>
      <p:bldP spid="76" grpId="1"/>
      <p:bldP spid="77" grpId="0"/>
      <p:bldP spid="77" grpId="1"/>
      <p:bldP spid="7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815A092-036D-EBA1-0FD0-5EA71589057F}"/>
              </a:ext>
            </a:extLst>
          </p:cNvPr>
          <p:cNvSpPr>
            <a:spLocks noGrp="1"/>
          </p:cNvSpPr>
          <p:nvPr>
            <p:ph type="sldNum" sz="quarter" idx="12"/>
          </p:nvPr>
        </p:nvSpPr>
        <p:spPr/>
        <p:txBody>
          <a:bodyPr/>
          <a:lstStyle/>
          <a:p>
            <a:fld id="{C22DC6D3-9347-42BE-948A-F7EB414DF657}" type="slidenum">
              <a:rPr lang="en-US" altLang="en-US" smtClean="0"/>
              <a:pPr/>
              <a:t>27</a:t>
            </a:fld>
            <a:endParaRPr lang="en-US" altLang="en-US" dirty="0"/>
          </a:p>
        </p:txBody>
      </p:sp>
      <p:graphicFrame>
        <p:nvGraphicFramePr>
          <p:cNvPr id="5" name="表格 7">
            <a:extLst>
              <a:ext uri="{FF2B5EF4-FFF2-40B4-BE49-F238E27FC236}">
                <a16:creationId xmlns:a16="http://schemas.microsoft.com/office/drawing/2014/main" id="{716B21D0-C60E-B84C-A8C0-BC84BE3FBA80}"/>
              </a:ext>
            </a:extLst>
          </p:cNvPr>
          <p:cNvGraphicFramePr>
            <a:graphicFrameLocks noGrp="1"/>
          </p:cNvGraphicFramePr>
          <p:nvPr/>
        </p:nvGraphicFramePr>
        <p:xfrm>
          <a:off x="4907868" y="1916832"/>
          <a:ext cx="2376264" cy="3766016"/>
        </p:xfrm>
        <a:graphic>
          <a:graphicData uri="http://schemas.openxmlformats.org/drawingml/2006/table">
            <a:tbl>
              <a:tblPr firstRow="1" bandRow="1">
                <a:tableStyleId>{5C22544A-7EE6-4342-B048-85BDC9FD1C3A}</a:tableStyleId>
              </a:tblPr>
              <a:tblGrid>
                <a:gridCol w="1188132">
                  <a:extLst>
                    <a:ext uri="{9D8B030D-6E8A-4147-A177-3AD203B41FA5}">
                      <a16:colId xmlns:a16="http://schemas.microsoft.com/office/drawing/2014/main" val="978063463"/>
                    </a:ext>
                  </a:extLst>
                </a:gridCol>
                <a:gridCol w="1188132">
                  <a:extLst>
                    <a:ext uri="{9D8B030D-6E8A-4147-A177-3AD203B41FA5}">
                      <a16:colId xmlns:a16="http://schemas.microsoft.com/office/drawing/2014/main" val="2444547315"/>
                    </a:ext>
                  </a:extLst>
                </a:gridCol>
              </a:tblGrid>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7800350"/>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1693302"/>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5730147"/>
                  </a:ext>
                </a:extLst>
              </a:tr>
              <a:tr h="941504">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1620071"/>
                  </a:ext>
                </a:extLst>
              </a:tr>
            </a:tbl>
          </a:graphicData>
        </a:graphic>
      </p:graphicFrame>
      <p:sp>
        <p:nvSpPr>
          <p:cNvPr id="6" name="文本框 5">
            <a:extLst>
              <a:ext uri="{FF2B5EF4-FFF2-40B4-BE49-F238E27FC236}">
                <a16:creationId xmlns:a16="http://schemas.microsoft.com/office/drawing/2014/main" id="{8CD806B9-6162-725D-9414-5C2C1BC990D5}"/>
              </a:ext>
            </a:extLst>
          </p:cNvPr>
          <p:cNvSpPr txBox="1"/>
          <p:nvPr/>
        </p:nvSpPr>
        <p:spPr>
          <a:xfrm>
            <a:off x="5323149" y="1370300"/>
            <a:ext cx="367408" cy="523220"/>
          </a:xfrm>
          <a:prstGeom prst="rect">
            <a:avLst/>
          </a:prstGeom>
          <a:noFill/>
        </p:spPr>
        <p:txBody>
          <a:bodyPr wrap="none" rtlCol="0">
            <a:spAutoFit/>
          </a:bodyPr>
          <a:lstStyle/>
          <a:p>
            <a:r>
              <a:rPr kumimoji="1" lang="en-US" altLang="zh-CN" sz="2800" dirty="0"/>
              <a:t>0</a:t>
            </a:r>
            <a:endParaRPr kumimoji="1" lang="zh-CN" altLang="en-US" sz="2800" dirty="0"/>
          </a:p>
        </p:txBody>
      </p:sp>
      <p:sp>
        <p:nvSpPr>
          <p:cNvPr id="7" name="文本框 6">
            <a:extLst>
              <a:ext uri="{FF2B5EF4-FFF2-40B4-BE49-F238E27FC236}">
                <a16:creationId xmlns:a16="http://schemas.microsoft.com/office/drawing/2014/main" id="{19826120-0485-177A-BB39-3BA89B5BF6EA}"/>
              </a:ext>
            </a:extLst>
          </p:cNvPr>
          <p:cNvSpPr txBox="1"/>
          <p:nvPr/>
        </p:nvSpPr>
        <p:spPr>
          <a:xfrm>
            <a:off x="6492044" y="1367979"/>
            <a:ext cx="367408" cy="523220"/>
          </a:xfrm>
          <a:prstGeom prst="rect">
            <a:avLst/>
          </a:prstGeom>
          <a:noFill/>
        </p:spPr>
        <p:txBody>
          <a:bodyPr wrap="none" rtlCol="0">
            <a:spAutoFit/>
          </a:bodyPr>
          <a:lstStyle/>
          <a:p>
            <a:r>
              <a:rPr kumimoji="1" lang="en-US" altLang="zh-CN" sz="2800" dirty="0"/>
              <a:t>1</a:t>
            </a:r>
            <a:endParaRPr kumimoji="1" lang="zh-CN" altLang="en-US" sz="2800" dirty="0"/>
          </a:p>
        </p:txBody>
      </p:sp>
      <p:sp>
        <p:nvSpPr>
          <p:cNvPr id="8" name="文本框 7">
            <a:extLst>
              <a:ext uri="{FF2B5EF4-FFF2-40B4-BE49-F238E27FC236}">
                <a16:creationId xmlns:a16="http://schemas.microsoft.com/office/drawing/2014/main" id="{931F2A0C-5AEC-8A8C-7B82-BEEF3EAEC361}"/>
              </a:ext>
            </a:extLst>
          </p:cNvPr>
          <p:cNvSpPr txBox="1"/>
          <p:nvPr/>
        </p:nvSpPr>
        <p:spPr>
          <a:xfrm>
            <a:off x="3827748" y="1465907"/>
            <a:ext cx="570990" cy="523220"/>
          </a:xfrm>
          <a:prstGeom prst="rect">
            <a:avLst/>
          </a:prstGeom>
          <a:noFill/>
        </p:spPr>
        <p:txBody>
          <a:bodyPr wrap="none" rtlCol="0">
            <a:spAutoFit/>
          </a:bodyPr>
          <a:lstStyle/>
          <a:p>
            <a:r>
              <a:rPr kumimoji="1" lang="en-US" altLang="zh-CN" sz="2800" dirty="0"/>
              <a:t>BC</a:t>
            </a:r>
            <a:endParaRPr kumimoji="1" lang="zh-CN" altLang="en-US" sz="2800" dirty="0"/>
          </a:p>
        </p:txBody>
      </p:sp>
      <p:sp>
        <p:nvSpPr>
          <p:cNvPr id="9" name="文本框 8">
            <a:extLst>
              <a:ext uri="{FF2B5EF4-FFF2-40B4-BE49-F238E27FC236}">
                <a16:creationId xmlns:a16="http://schemas.microsoft.com/office/drawing/2014/main" id="{3BCD1523-22EA-3A0F-B398-EB00D88243F7}"/>
              </a:ext>
            </a:extLst>
          </p:cNvPr>
          <p:cNvSpPr txBox="1"/>
          <p:nvPr/>
        </p:nvSpPr>
        <p:spPr>
          <a:xfrm>
            <a:off x="4475820" y="889843"/>
            <a:ext cx="393056" cy="523220"/>
          </a:xfrm>
          <a:prstGeom prst="rect">
            <a:avLst/>
          </a:prstGeom>
          <a:noFill/>
        </p:spPr>
        <p:txBody>
          <a:bodyPr wrap="none" rtlCol="0">
            <a:spAutoFit/>
          </a:bodyPr>
          <a:lstStyle/>
          <a:p>
            <a:r>
              <a:rPr kumimoji="1" lang="en-US" altLang="zh-CN" sz="2800" dirty="0"/>
              <a:t>A</a:t>
            </a:r>
            <a:endParaRPr kumimoji="1" lang="zh-CN" altLang="en-US" sz="2800" dirty="0"/>
          </a:p>
        </p:txBody>
      </p:sp>
      <p:cxnSp>
        <p:nvCxnSpPr>
          <p:cNvPr id="10" name="直线连接符 9">
            <a:extLst>
              <a:ext uri="{FF2B5EF4-FFF2-40B4-BE49-F238E27FC236}">
                <a16:creationId xmlns:a16="http://schemas.microsoft.com/office/drawing/2014/main" id="{AA2E1FF0-4FB6-888E-1505-9B006481504C}"/>
              </a:ext>
            </a:extLst>
          </p:cNvPr>
          <p:cNvCxnSpPr>
            <a:cxnSpLocks/>
          </p:cNvCxnSpPr>
          <p:nvPr/>
        </p:nvCxnSpPr>
        <p:spPr>
          <a:xfrm flipH="1" flipV="1">
            <a:off x="3971764" y="1086023"/>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F3102571-7CF5-8837-D09C-BFC687D49A35}"/>
              </a:ext>
            </a:extLst>
          </p:cNvPr>
          <p:cNvSpPr txBox="1"/>
          <p:nvPr/>
        </p:nvSpPr>
        <p:spPr>
          <a:xfrm>
            <a:off x="4261302" y="2133186"/>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2" name="文本框 11">
            <a:extLst>
              <a:ext uri="{FF2B5EF4-FFF2-40B4-BE49-F238E27FC236}">
                <a16:creationId xmlns:a16="http://schemas.microsoft.com/office/drawing/2014/main" id="{C1C0E6C1-607E-0DC7-6C4A-26FA8E54B2C5}"/>
              </a:ext>
            </a:extLst>
          </p:cNvPr>
          <p:cNvSpPr txBox="1"/>
          <p:nvPr/>
        </p:nvSpPr>
        <p:spPr>
          <a:xfrm>
            <a:off x="4261302" y="3067998"/>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3" name="文本框 12">
            <a:extLst>
              <a:ext uri="{FF2B5EF4-FFF2-40B4-BE49-F238E27FC236}">
                <a16:creationId xmlns:a16="http://schemas.microsoft.com/office/drawing/2014/main" id="{B36BE878-8012-2A4F-C2BB-D4118F8A37F6}"/>
              </a:ext>
            </a:extLst>
          </p:cNvPr>
          <p:cNvSpPr txBox="1"/>
          <p:nvPr/>
        </p:nvSpPr>
        <p:spPr>
          <a:xfrm>
            <a:off x="4261301" y="3987312"/>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4" name="文本框 13">
            <a:extLst>
              <a:ext uri="{FF2B5EF4-FFF2-40B4-BE49-F238E27FC236}">
                <a16:creationId xmlns:a16="http://schemas.microsoft.com/office/drawing/2014/main" id="{5AA7500A-584E-C27E-5813-4B6D98CE4598}"/>
              </a:ext>
            </a:extLst>
          </p:cNvPr>
          <p:cNvSpPr txBox="1"/>
          <p:nvPr/>
        </p:nvSpPr>
        <p:spPr>
          <a:xfrm>
            <a:off x="4285040" y="4934467"/>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5" name="文本框 14">
            <a:extLst>
              <a:ext uri="{FF2B5EF4-FFF2-40B4-BE49-F238E27FC236}">
                <a16:creationId xmlns:a16="http://schemas.microsoft.com/office/drawing/2014/main" id="{6A910641-5AE8-567E-2FB5-ACC595CEA096}"/>
              </a:ext>
            </a:extLst>
          </p:cNvPr>
          <p:cNvSpPr txBox="1"/>
          <p:nvPr/>
        </p:nvSpPr>
        <p:spPr>
          <a:xfrm>
            <a:off x="5267907" y="2133186"/>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16" name="文本框 15">
            <a:extLst>
              <a:ext uri="{FF2B5EF4-FFF2-40B4-BE49-F238E27FC236}">
                <a16:creationId xmlns:a16="http://schemas.microsoft.com/office/drawing/2014/main" id="{9901B9F9-50D5-7E27-637D-BCBD10AFA2FF}"/>
              </a:ext>
            </a:extLst>
          </p:cNvPr>
          <p:cNvSpPr txBox="1"/>
          <p:nvPr/>
        </p:nvSpPr>
        <p:spPr>
          <a:xfrm>
            <a:off x="5267907" y="3067998"/>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17" name="文本框 16">
            <a:extLst>
              <a:ext uri="{FF2B5EF4-FFF2-40B4-BE49-F238E27FC236}">
                <a16:creationId xmlns:a16="http://schemas.microsoft.com/office/drawing/2014/main" id="{5318F0D0-4992-9A8F-428A-9D1CE6AF4E6C}"/>
              </a:ext>
            </a:extLst>
          </p:cNvPr>
          <p:cNvSpPr txBox="1"/>
          <p:nvPr/>
        </p:nvSpPr>
        <p:spPr>
          <a:xfrm>
            <a:off x="5267906" y="4934467"/>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18" name="文本框 17">
            <a:extLst>
              <a:ext uri="{FF2B5EF4-FFF2-40B4-BE49-F238E27FC236}">
                <a16:creationId xmlns:a16="http://schemas.microsoft.com/office/drawing/2014/main" id="{108A01F1-EACC-D1F0-6ACB-0E7DC85A8D79}"/>
              </a:ext>
            </a:extLst>
          </p:cNvPr>
          <p:cNvSpPr txBox="1"/>
          <p:nvPr/>
        </p:nvSpPr>
        <p:spPr>
          <a:xfrm>
            <a:off x="5267905" y="3987312"/>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19" name="文本框 18">
            <a:extLst>
              <a:ext uri="{FF2B5EF4-FFF2-40B4-BE49-F238E27FC236}">
                <a16:creationId xmlns:a16="http://schemas.microsoft.com/office/drawing/2014/main" id="{F8A3A373-044A-33D3-5676-6E413FF554B1}"/>
              </a:ext>
            </a:extLst>
          </p:cNvPr>
          <p:cNvSpPr txBox="1"/>
          <p:nvPr/>
        </p:nvSpPr>
        <p:spPr>
          <a:xfrm>
            <a:off x="6435380" y="2133901"/>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20" name="文本框 19">
            <a:extLst>
              <a:ext uri="{FF2B5EF4-FFF2-40B4-BE49-F238E27FC236}">
                <a16:creationId xmlns:a16="http://schemas.microsoft.com/office/drawing/2014/main" id="{739BF7CE-5A5B-4556-0A90-F74A71919829}"/>
              </a:ext>
            </a:extLst>
          </p:cNvPr>
          <p:cNvSpPr txBox="1"/>
          <p:nvPr/>
        </p:nvSpPr>
        <p:spPr>
          <a:xfrm>
            <a:off x="6417432" y="3054793"/>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21" name="文本框 20">
            <a:extLst>
              <a:ext uri="{FF2B5EF4-FFF2-40B4-BE49-F238E27FC236}">
                <a16:creationId xmlns:a16="http://schemas.microsoft.com/office/drawing/2014/main" id="{9A724836-E1B1-B3B6-3165-DE2FBCC99BB7}"/>
              </a:ext>
            </a:extLst>
          </p:cNvPr>
          <p:cNvSpPr txBox="1"/>
          <p:nvPr/>
        </p:nvSpPr>
        <p:spPr>
          <a:xfrm>
            <a:off x="6415857" y="3999215"/>
            <a:ext cx="477889" cy="523220"/>
          </a:xfrm>
          <a:prstGeom prst="rect">
            <a:avLst/>
          </a:prstGeom>
          <a:noFill/>
        </p:spPr>
        <p:txBody>
          <a:bodyPr wrap="square">
            <a:spAutoFit/>
          </a:bodyPr>
          <a:lstStyle/>
          <a:p>
            <a:pPr algn="ctr"/>
            <a:r>
              <a:rPr lang="en-US" altLang="zh-CN" sz="2800" dirty="0"/>
              <a:t>0</a:t>
            </a:r>
            <a:endParaRPr lang="zh-CN" altLang="en-US" sz="2800" dirty="0"/>
          </a:p>
        </p:txBody>
      </p:sp>
      <p:sp>
        <p:nvSpPr>
          <p:cNvPr id="22" name="文本框 21">
            <a:extLst>
              <a:ext uri="{FF2B5EF4-FFF2-40B4-BE49-F238E27FC236}">
                <a16:creationId xmlns:a16="http://schemas.microsoft.com/office/drawing/2014/main" id="{A5F5E9E5-163A-BE95-37F5-470EEDCD2935}"/>
              </a:ext>
            </a:extLst>
          </p:cNvPr>
          <p:cNvSpPr txBox="1"/>
          <p:nvPr/>
        </p:nvSpPr>
        <p:spPr>
          <a:xfrm>
            <a:off x="6415857" y="4943637"/>
            <a:ext cx="477889" cy="523220"/>
          </a:xfrm>
          <a:prstGeom prst="rect">
            <a:avLst/>
          </a:prstGeom>
          <a:noFill/>
        </p:spPr>
        <p:txBody>
          <a:bodyPr wrap="square">
            <a:spAutoFit/>
          </a:bodyPr>
          <a:lstStyle/>
          <a:p>
            <a:pPr algn="ctr"/>
            <a:r>
              <a:rPr lang="en-US" altLang="zh-CN" sz="2800" dirty="0"/>
              <a:t>1</a:t>
            </a:r>
            <a:endParaRPr lang="zh-CN" altLang="en-US" sz="2800" dirty="0"/>
          </a:p>
        </p:txBody>
      </p:sp>
      <p:sp>
        <p:nvSpPr>
          <p:cNvPr id="36" name="圆角矩形 23">
            <a:extLst>
              <a:ext uri="{FF2B5EF4-FFF2-40B4-BE49-F238E27FC236}">
                <a16:creationId xmlns:a16="http://schemas.microsoft.com/office/drawing/2014/main" id="{4FB95E06-C732-7724-10E5-0A544BC9B69A}"/>
              </a:ext>
            </a:extLst>
          </p:cNvPr>
          <p:cNvSpPr/>
          <p:nvPr/>
        </p:nvSpPr>
        <p:spPr>
          <a:xfrm rot="10800000">
            <a:off x="6240017" y="4906624"/>
            <a:ext cx="828000"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圆角矩形 23">
            <a:extLst>
              <a:ext uri="{FF2B5EF4-FFF2-40B4-BE49-F238E27FC236}">
                <a16:creationId xmlns:a16="http://schemas.microsoft.com/office/drawing/2014/main" id="{69E19FF2-974A-594E-795B-782007EAF066}"/>
              </a:ext>
            </a:extLst>
          </p:cNvPr>
          <p:cNvSpPr/>
          <p:nvPr/>
        </p:nvSpPr>
        <p:spPr>
          <a:xfrm>
            <a:off x="6260324" y="1435577"/>
            <a:ext cx="828000"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3">
            <a:extLst>
              <a:ext uri="{FF2B5EF4-FFF2-40B4-BE49-F238E27FC236}">
                <a16:creationId xmlns:a16="http://schemas.microsoft.com/office/drawing/2014/main" id="{65B89C3D-4AA2-E040-1473-79F78942227A}"/>
              </a:ext>
            </a:extLst>
          </p:cNvPr>
          <p:cNvSpPr/>
          <p:nvPr/>
        </p:nvSpPr>
        <p:spPr>
          <a:xfrm rot="10800000">
            <a:off x="6258210" y="4917546"/>
            <a:ext cx="828000"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圆角矩形 23">
            <a:extLst>
              <a:ext uri="{FF2B5EF4-FFF2-40B4-BE49-F238E27FC236}">
                <a16:creationId xmlns:a16="http://schemas.microsoft.com/office/drawing/2014/main" id="{1B81C279-D854-02E8-27CC-63A0AE71AA57}"/>
              </a:ext>
            </a:extLst>
          </p:cNvPr>
          <p:cNvSpPr/>
          <p:nvPr/>
        </p:nvSpPr>
        <p:spPr>
          <a:xfrm>
            <a:off x="6267550" y="1454629"/>
            <a:ext cx="828000"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123BA54E-9082-08D5-A50E-4E2A64448D18}"/>
              </a:ext>
            </a:extLst>
          </p:cNvPr>
          <p:cNvSpPr txBox="1"/>
          <p:nvPr/>
        </p:nvSpPr>
        <p:spPr>
          <a:xfrm>
            <a:off x="6435379" y="213076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5" name="文本框 24">
            <a:extLst>
              <a:ext uri="{FF2B5EF4-FFF2-40B4-BE49-F238E27FC236}">
                <a16:creationId xmlns:a16="http://schemas.microsoft.com/office/drawing/2014/main" id="{E6C373BD-86B3-24FE-F016-778EA26B2390}"/>
              </a:ext>
            </a:extLst>
          </p:cNvPr>
          <p:cNvSpPr txBox="1"/>
          <p:nvPr/>
        </p:nvSpPr>
        <p:spPr>
          <a:xfrm>
            <a:off x="6435379" y="136797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6" name="文本框 25">
            <a:extLst>
              <a:ext uri="{FF2B5EF4-FFF2-40B4-BE49-F238E27FC236}">
                <a16:creationId xmlns:a16="http://schemas.microsoft.com/office/drawing/2014/main" id="{9156BFAB-E50D-7CD3-7552-1E01201B38AC}"/>
              </a:ext>
            </a:extLst>
          </p:cNvPr>
          <p:cNvSpPr txBox="1"/>
          <p:nvPr/>
        </p:nvSpPr>
        <p:spPr>
          <a:xfrm>
            <a:off x="6415071" y="4943637"/>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7" name="文本框 26">
            <a:extLst>
              <a:ext uri="{FF2B5EF4-FFF2-40B4-BE49-F238E27FC236}">
                <a16:creationId xmlns:a16="http://schemas.microsoft.com/office/drawing/2014/main" id="{9837B3B8-1CF0-FC0D-8DDF-99F681FFC3AA}"/>
              </a:ext>
            </a:extLst>
          </p:cNvPr>
          <p:cNvSpPr txBox="1"/>
          <p:nvPr/>
        </p:nvSpPr>
        <p:spPr>
          <a:xfrm>
            <a:off x="4270189" y="2123611"/>
            <a:ext cx="550151" cy="523220"/>
          </a:xfrm>
          <a:prstGeom prst="rect">
            <a:avLst/>
          </a:prstGeom>
          <a:noFill/>
        </p:spPr>
        <p:txBody>
          <a:bodyPr wrap="none" rtlCol="0">
            <a:spAutoFit/>
          </a:bodyPr>
          <a:lstStyle/>
          <a:p>
            <a:r>
              <a:rPr kumimoji="1" lang="en-US" altLang="zh-CN" sz="2800" dirty="0"/>
              <a:t>0</a:t>
            </a:r>
            <a:r>
              <a:rPr kumimoji="1" lang="en-US" altLang="zh-CN" sz="2800" b="1" dirty="0">
                <a:solidFill>
                  <a:srgbClr val="FF0000"/>
                </a:solidFill>
              </a:rPr>
              <a:t>0</a:t>
            </a:r>
            <a:endParaRPr kumimoji="1" lang="zh-CN" altLang="en-US" sz="2800" b="1" dirty="0">
              <a:solidFill>
                <a:srgbClr val="FF0000"/>
              </a:solidFill>
            </a:endParaRPr>
          </a:p>
        </p:txBody>
      </p:sp>
      <p:sp>
        <p:nvSpPr>
          <p:cNvPr id="28" name="文本框 27">
            <a:extLst>
              <a:ext uri="{FF2B5EF4-FFF2-40B4-BE49-F238E27FC236}">
                <a16:creationId xmlns:a16="http://schemas.microsoft.com/office/drawing/2014/main" id="{597C81C0-A8B0-BEC4-215E-B9F41476D01E}"/>
              </a:ext>
            </a:extLst>
          </p:cNvPr>
          <p:cNvSpPr txBox="1"/>
          <p:nvPr/>
        </p:nvSpPr>
        <p:spPr>
          <a:xfrm>
            <a:off x="4287128" y="4934467"/>
            <a:ext cx="550151" cy="523220"/>
          </a:xfrm>
          <a:prstGeom prst="rect">
            <a:avLst/>
          </a:prstGeom>
          <a:noFill/>
        </p:spPr>
        <p:txBody>
          <a:bodyPr wrap="none" rtlCol="0">
            <a:spAutoFit/>
          </a:bodyPr>
          <a:lstStyle/>
          <a:p>
            <a:r>
              <a:rPr kumimoji="1" lang="en-US" altLang="zh-CN" sz="2800" dirty="0"/>
              <a:t>1</a:t>
            </a:r>
            <a:r>
              <a:rPr kumimoji="1" lang="en-US" altLang="zh-CN" sz="2800" b="1" dirty="0">
                <a:solidFill>
                  <a:srgbClr val="FF0000"/>
                </a:solidFill>
              </a:rPr>
              <a:t>0</a:t>
            </a:r>
            <a:endParaRPr kumimoji="1" lang="zh-CN" altLang="en-US" sz="2800" b="1" dirty="0">
              <a:solidFill>
                <a:srgbClr val="FF0000"/>
              </a:solidFill>
            </a:endParaRPr>
          </a:p>
        </p:txBody>
      </p:sp>
      <p:sp>
        <p:nvSpPr>
          <p:cNvPr id="29" name="文本框 28">
            <a:extLst>
              <a:ext uri="{FF2B5EF4-FFF2-40B4-BE49-F238E27FC236}">
                <a16:creationId xmlns:a16="http://schemas.microsoft.com/office/drawing/2014/main" id="{48749424-BCD5-8F9E-784A-DDC8AEF3EA6B}"/>
              </a:ext>
            </a:extLst>
          </p:cNvPr>
          <p:cNvSpPr txBox="1"/>
          <p:nvPr/>
        </p:nvSpPr>
        <p:spPr>
          <a:xfrm>
            <a:off x="5111864" y="120317"/>
            <a:ext cx="511679" cy="769441"/>
          </a:xfrm>
          <a:prstGeom prst="rect">
            <a:avLst/>
          </a:prstGeom>
          <a:noFill/>
        </p:spPr>
        <p:txBody>
          <a:bodyPr wrap="none" rtlCol="0">
            <a:spAutoFit/>
          </a:bodyPr>
          <a:lstStyle/>
          <a:p>
            <a:r>
              <a:rPr kumimoji="1" lang="en-US" altLang="zh-CN" sz="4400" dirty="0">
                <a:solidFill>
                  <a:srgbClr val="0070C0"/>
                </a:solidFill>
              </a:rPr>
              <a:t>A</a:t>
            </a:r>
            <a:endParaRPr kumimoji="1" lang="zh-CN" altLang="en-US" sz="4400" dirty="0">
              <a:solidFill>
                <a:srgbClr val="0070C0"/>
              </a:solidFill>
            </a:endParaRP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B7323DBE-2D8D-1F8C-380E-B1115E076C5E}"/>
                  </a:ext>
                </a:extLst>
              </p:cNvPr>
              <p:cNvSpPr txBox="1"/>
              <p:nvPr/>
            </p:nvSpPr>
            <p:spPr>
              <a:xfrm>
                <a:off x="5666538" y="123247"/>
                <a:ext cx="6543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l-GR"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30" name="文本框 29">
                <a:extLst>
                  <a:ext uri="{FF2B5EF4-FFF2-40B4-BE49-F238E27FC236}">
                    <a16:creationId xmlns:a16="http://schemas.microsoft.com/office/drawing/2014/main" id="{B7323DBE-2D8D-1F8C-380E-B1115E076C5E}"/>
                  </a:ext>
                </a:extLst>
              </p:cNvPr>
              <p:cNvSpPr txBox="1">
                <a:spLocks noRot="1" noChangeAspect="1" noMove="1" noResize="1" noEditPoints="1" noAdjustHandles="1" noChangeArrowheads="1" noChangeShapeType="1" noTextEdit="1"/>
              </p:cNvSpPr>
              <p:nvPr/>
            </p:nvSpPr>
            <p:spPr>
              <a:xfrm>
                <a:off x="5666538" y="123247"/>
                <a:ext cx="654345" cy="769441"/>
              </a:xfrm>
              <a:prstGeom prst="rect">
                <a:avLst/>
              </a:prstGeom>
              <a:blipFill>
                <a:blip r:embed="rId2"/>
                <a:stretch>
                  <a:fillRect l="-1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8619824-A3F9-D349-0346-AF6FB7977189}"/>
                  </a:ext>
                </a:extLst>
              </p:cNvPr>
              <p:cNvSpPr txBox="1"/>
              <p:nvPr/>
            </p:nvSpPr>
            <p:spPr>
              <a:xfrm>
                <a:off x="6240016" y="120317"/>
                <a:ext cx="933269" cy="769441"/>
              </a:xfrm>
              <a:prstGeom prst="rect">
                <a:avLst/>
              </a:prstGeom>
              <a:noFill/>
            </p:spPr>
            <p:txBody>
              <a:bodyPr wrap="none" rtlCol="0">
                <a:spAutoFit/>
              </a:bodyPr>
              <a:lstStyle/>
              <a:p>
                <a14:m>
                  <m:oMath xmlns:m="http://schemas.openxmlformats.org/officeDocument/2006/math">
                    <m:r>
                      <a:rPr kumimoji="1" lang="en-US" altLang="zh-CN" sz="4400" i="1" smtClean="0">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C</a:t>
                </a:r>
                <a:endParaRPr kumimoji="1" lang="zh-CN" altLang="en-US" sz="4400" dirty="0">
                  <a:solidFill>
                    <a:srgbClr val="0070C0"/>
                  </a:solidFill>
                </a:endParaRPr>
              </a:p>
            </p:txBody>
          </p:sp>
        </mc:Choice>
        <mc:Fallback xmlns="">
          <p:sp>
            <p:nvSpPr>
              <p:cNvPr id="31" name="文本框 30">
                <a:extLst>
                  <a:ext uri="{FF2B5EF4-FFF2-40B4-BE49-F238E27FC236}">
                    <a16:creationId xmlns:a16="http://schemas.microsoft.com/office/drawing/2014/main" id="{B8619824-A3F9-D349-0346-AF6FB7977189}"/>
                  </a:ext>
                </a:extLst>
              </p:cNvPr>
              <p:cNvSpPr txBox="1">
                <a:spLocks noRot="1" noChangeAspect="1" noMove="1" noResize="1" noEditPoints="1" noAdjustHandles="1" noChangeArrowheads="1" noChangeShapeType="1" noTextEdit="1"/>
              </p:cNvSpPr>
              <p:nvPr/>
            </p:nvSpPr>
            <p:spPr>
              <a:xfrm>
                <a:off x="6240016" y="120317"/>
                <a:ext cx="933269" cy="769441"/>
              </a:xfrm>
              <a:prstGeom prst="rect">
                <a:avLst/>
              </a:prstGeom>
              <a:blipFill>
                <a:blip r:embed="rId3"/>
                <a:stretch>
                  <a:fillRect t="-16129" r="-22973" b="-354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3381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6"/>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6"/>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3"/>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2"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2" nodeType="withEffect">
                                  <p:stCondLst>
                                    <p:cond delay="0"/>
                                  </p:stCondLst>
                                  <p:childTnLst>
                                    <p:set>
                                      <p:cBhvr>
                                        <p:cTn id="5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2" grpId="0" animBg="1"/>
      <p:bldP spid="2" grpId="1" animBg="1"/>
      <p:bldP spid="2" grpId="2" animBg="1"/>
      <p:bldP spid="3" grpId="0" animBg="1"/>
      <p:bldP spid="3" grpId="1" animBg="1"/>
      <p:bldP spid="23" grpId="0" animBg="1"/>
      <p:bldP spid="23" grpId="1" animBg="1"/>
      <p:bldP spid="24" grpId="0"/>
      <p:bldP spid="24" grpId="1"/>
      <p:bldP spid="25" grpId="0"/>
      <p:bldP spid="25" grpId="1"/>
      <p:bldP spid="26" grpId="0"/>
      <p:bldP spid="26" grpId="1"/>
      <p:bldP spid="27" grpId="0"/>
      <p:bldP spid="27" grpId="1"/>
      <p:bldP spid="28" grpId="0"/>
      <p:bldP spid="28" grpId="1"/>
      <p:bldP spid="29" grpId="0"/>
      <p:bldP spid="30" grpId="0"/>
      <p:bldP spid="3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50D68-8D7D-0267-4194-8A3BEE454BC0}"/>
              </a:ext>
            </a:extLst>
          </p:cNvPr>
          <p:cNvSpPr>
            <a:spLocks noGrp="1"/>
          </p:cNvSpPr>
          <p:nvPr>
            <p:ph type="title"/>
          </p:nvPr>
        </p:nvSpPr>
        <p:spPr/>
        <p:txBody>
          <a:bodyPr/>
          <a:lstStyle/>
          <a:p>
            <a:r>
              <a:rPr kumimoji="1" lang="en-US" altLang="zh-CN" dirty="0"/>
              <a:t>Summary of Grouping Rules</a:t>
            </a:r>
            <a:endParaRPr kumimoji="1" lang="zh-CN" altLang="en-US" dirty="0"/>
          </a:p>
        </p:txBody>
      </p:sp>
      <p:sp>
        <p:nvSpPr>
          <p:cNvPr id="3" name="内容占位符 2">
            <a:extLst>
              <a:ext uri="{FF2B5EF4-FFF2-40B4-BE49-F238E27FC236}">
                <a16:creationId xmlns:a16="http://schemas.microsoft.com/office/drawing/2014/main" id="{C00C6C8C-0EF0-34E5-7779-6043E9F8F0C0}"/>
              </a:ext>
            </a:extLst>
          </p:cNvPr>
          <p:cNvSpPr>
            <a:spLocks noGrp="1"/>
          </p:cNvSpPr>
          <p:nvPr>
            <p:ph idx="1"/>
          </p:nvPr>
        </p:nvSpPr>
        <p:spPr/>
        <p:txBody>
          <a:bodyPr/>
          <a:lstStyle/>
          <a:p>
            <a:r>
              <a:rPr kumimoji="1" lang="en-US" altLang="zh-CN" dirty="0"/>
              <a:t>A group must only contain 1s, no 0s</a:t>
            </a:r>
          </a:p>
          <a:p>
            <a:r>
              <a:rPr kumimoji="1" lang="en-US" altLang="zh-CN" dirty="0"/>
              <a:t>A group can only be horizontal or vertical, not diagonal</a:t>
            </a:r>
          </a:p>
          <a:p>
            <a:r>
              <a:rPr kumimoji="1" lang="en-US" altLang="zh-CN" dirty="0"/>
              <a:t>A group must contain 2</a:t>
            </a:r>
            <a:r>
              <a:rPr kumimoji="1" lang="en-US" altLang="zh-CN" baseline="30000" dirty="0"/>
              <a:t>n</a:t>
            </a:r>
            <a:r>
              <a:rPr kumimoji="1" lang="en-US" altLang="zh-CN" dirty="0"/>
              <a:t> 1s (1, 2, 4, 8, etc.)</a:t>
            </a:r>
          </a:p>
          <a:p>
            <a:r>
              <a:rPr kumimoji="1" lang="en-US" altLang="zh-CN" dirty="0"/>
              <a:t>Each group should be as large as possible</a:t>
            </a:r>
          </a:p>
          <a:p>
            <a:r>
              <a:rPr kumimoji="1" lang="en-US" altLang="zh-CN" dirty="0"/>
              <a:t>Groups may overlap</a:t>
            </a:r>
          </a:p>
          <a:p>
            <a:r>
              <a:rPr kumimoji="1" lang="en-US" altLang="zh-CN" dirty="0"/>
              <a:t>Groups may wrap around a table</a:t>
            </a:r>
          </a:p>
          <a:p>
            <a:r>
              <a:rPr kumimoji="1" lang="en-US" altLang="zh-CN" dirty="0"/>
              <a:t>Every 1 must be in at least one group</a:t>
            </a:r>
          </a:p>
          <a:p>
            <a:r>
              <a:rPr kumimoji="1" lang="en-US" altLang="zh-CN" dirty="0"/>
              <a:t>There should be as few groups as possible</a:t>
            </a:r>
            <a:endParaRPr kumimoji="1" lang="zh-CN" altLang="en-US" dirty="0"/>
          </a:p>
        </p:txBody>
      </p:sp>
      <p:sp>
        <p:nvSpPr>
          <p:cNvPr id="4" name="灯片编号占位符 3">
            <a:extLst>
              <a:ext uri="{FF2B5EF4-FFF2-40B4-BE49-F238E27FC236}">
                <a16:creationId xmlns:a16="http://schemas.microsoft.com/office/drawing/2014/main" id="{781663BC-B7A7-4778-4EC4-9349107D38A9}"/>
              </a:ext>
            </a:extLst>
          </p:cNvPr>
          <p:cNvSpPr>
            <a:spLocks noGrp="1"/>
          </p:cNvSpPr>
          <p:nvPr>
            <p:ph type="sldNum" sz="quarter" idx="12"/>
          </p:nvPr>
        </p:nvSpPr>
        <p:spPr/>
        <p:txBody>
          <a:bodyPr/>
          <a:lstStyle/>
          <a:p>
            <a:fld id="{C22DC6D3-9347-42BE-948A-F7EB414DF657}" type="slidenum">
              <a:rPr lang="en-US" altLang="en-US" smtClean="0"/>
              <a:pPr/>
              <a:t>28</a:t>
            </a:fld>
            <a:endParaRPr lang="en-US" altLang="en-US" dirty="0"/>
          </a:p>
        </p:txBody>
      </p:sp>
    </p:spTree>
    <p:extLst>
      <p:ext uri="{BB962C8B-B14F-4D97-AF65-F5344CB8AC3E}">
        <p14:creationId xmlns:p14="http://schemas.microsoft.com/office/powerpoint/2010/main" val="641349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7347A-08F7-9AB2-FEF5-F92613F6FD13}"/>
              </a:ext>
            </a:extLst>
          </p:cNvPr>
          <p:cNvSpPr>
            <a:spLocks noGrp="1"/>
          </p:cNvSpPr>
          <p:nvPr>
            <p:ph type="title"/>
          </p:nvPr>
        </p:nvSpPr>
        <p:spPr>
          <a:xfrm>
            <a:off x="609600" y="2967943"/>
            <a:ext cx="10972800" cy="922114"/>
          </a:xfrm>
        </p:spPr>
        <p:txBody>
          <a:bodyPr/>
          <a:lstStyle/>
          <a:p>
            <a:r>
              <a:rPr kumimoji="1" lang="en-US" altLang="zh-CN" dirty="0"/>
              <a:t>Karnaugh Maps with 4 Variables</a:t>
            </a:r>
            <a:endParaRPr kumimoji="1" lang="zh-CN" altLang="en-US" dirty="0"/>
          </a:p>
        </p:txBody>
      </p:sp>
      <p:sp>
        <p:nvSpPr>
          <p:cNvPr id="4" name="灯片编号占位符 3">
            <a:extLst>
              <a:ext uri="{FF2B5EF4-FFF2-40B4-BE49-F238E27FC236}">
                <a16:creationId xmlns:a16="http://schemas.microsoft.com/office/drawing/2014/main" id="{52AEF475-A648-6A06-EA27-2C34A0BD5E52}"/>
              </a:ext>
            </a:extLst>
          </p:cNvPr>
          <p:cNvSpPr>
            <a:spLocks noGrp="1"/>
          </p:cNvSpPr>
          <p:nvPr>
            <p:ph type="sldNum" sz="quarter" idx="12"/>
          </p:nvPr>
        </p:nvSpPr>
        <p:spPr/>
        <p:txBody>
          <a:bodyPr/>
          <a:lstStyle/>
          <a:p>
            <a:fld id="{C22DC6D3-9347-42BE-948A-F7EB414DF657}" type="slidenum">
              <a:rPr lang="en-US" altLang="en-US" smtClean="0"/>
              <a:pPr/>
              <a:t>29</a:t>
            </a:fld>
            <a:endParaRPr lang="en-US" altLang="en-US" dirty="0"/>
          </a:p>
        </p:txBody>
      </p:sp>
    </p:spTree>
    <p:extLst>
      <p:ext uri="{BB962C8B-B14F-4D97-AF65-F5344CB8AC3E}">
        <p14:creationId xmlns:p14="http://schemas.microsoft.com/office/powerpoint/2010/main" val="374232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2E7D-7546-4257-8A9C-4629EE192AEF}"/>
              </a:ext>
            </a:extLst>
          </p:cNvPr>
          <p:cNvSpPr>
            <a:spLocks noGrp="1"/>
          </p:cNvSpPr>
          <p:nvPr>
            <p:ph type="title"/>
          </p:nvPr>
        </p:nvSpPr>
        <p:spPr/>
        <p:txBody>
          <a:bodyPr/>
          <a:lstStyle/>
          <a:p>
            <a:r>
              <a:rPr lang="en-HK" dirty="0"/>
              <a:t>Logic Circuits</a:t>
            </a:r>
          </a:p>
        </p:txBody>
      </p:sp>
      <p:sp>
        <p:nvSpPr>
          <p:cNvPr id="3" name="Content Placeholder 2">
            <a:extLst>
              <a:ext uri="{FF2B5EF4-FFF2-40B4-BE49-F238E27FC236}">
                <a16:creationId xmlns:a16="http://schemas.microsoft.com/office/drawing/2014/main" id="{32916605-5A1E-4066-9027-B0F5886F1390}"/>
              </a:ext>
            </a:extLst>
          </p:cNvPr>
          <p:cNvSpPr>
            <a:spLocks noGrp="1"/>
          </p:cNvSpPr>
          <p:nvPr>
            <p:ph idx="1"/>
          </p:nvPr>
        </p:nvSpPr>
        <p:spPr/>
        <p:txBody>
          <a:bodyPr/>
          <a:lstStyle/>
          <a:p>
            <a:pPr eaLnBrk="1" fontAlgn="auto" hangingPunct="1">
              <a:spcAft>
                <a:spcPts val="0"/>
              </a:spcAft>
              <a:defRPr/>
            </a:pPr>
            <a:r>
              <a:rPr lang="en-US" dirty="0"/>
              <a:t>Operate on </a:t>
            </a:r>
            <a:r>
              <a:rPr lang="en-US" dirty="0">
                <a:solidFill>
                  <a:srgbClr val="0070C0"/>
                </a:solidFill>
              </a:rPr>
              <a:t>binary variables</a:t>
            </a:r>
            <a:endParaRPr lang="en-US" dirty="0"/>
          </a:p>
          <a:p>
            <a:pPr eaLnBrk="1" fontAlgn="auto" hangingPunct="1">
              <a:spcAft>
                <a:spcPts val="0"/>
              </a:spcAft>
              <a:defRPr/>
            </a:pPr>
            <a:r>
              <a:rPr lang="en-US" dirty="0"/>
              <a:t>have </a:t>
            </a:r>
            <a:r>
              <a:rPr lang="en-US" dirty="0">
                <a:solidFill>
                  <a:srgbClr val="0070C0"/>
                </a:solidFill>
              </a:rPr>
              <a:t>inputs</a:t>
            </a:r>
            <a:r>
              <a:rPr lang="en-US" dirty="0"/>
              <a:t> and </a:t>
            </a:r>
            <a:r>
              <a:rPr lang="en-US" dirty="0">
                <a:solidFill>
                  <a:srgbClr val="0070C0"/>
                </a:solidFill>
              </a:rPr>
              <a:t>outputs</a:t>
            </a:r>
          </a:p>
          <a:p>
            <a:pPr eaLnBrk="1" fontAlgn="auto" hangingPunct="1">
              <a:spcAft>
                <a:spcPts val="0"/>
              </a:spcAft>
              <a:defRPr/>
            </a:pPr>
            <a:r>
              <a:rPr lang="en-US" dirty="0"/>
              <a:t>to implement functions of logic variables</a:t>
            </a:r>
          </a:p>
          <a:p>
            <a:pPr lvl="1" eaLnBrk="1" fontAlgn="auto" hangingPunct="1">
              <a:spcAft>
                <a:spcPts val="0"/>
              </a:spcAft>
              <a:defRPr/>
            </a:pPr>
            <a:endParaRPr lang="en-US" dirty="0">
              <a:solidFill>
                <a:srgbClr val="0070C0"/>
              </a:solidFill>
            </a:endParaRPr>
          </a:p>
          <a:p>
            <a:pPr eaLnBrk="1" fontAlgn="auto" hangingPunct="1">
              <a:spcAft>
                <a:spcPts val="0"/>
              </a:spcAft>
              <a:defRPr/>
            </a:pPr>
            <a:endParaRPr lang="en-US" dirty="0">
              <a:solidFill>
                <a:srgbClr val="0070C0"/>
              </a:solidFill>
            </a:endParaRPr>
          </a:p>
          <a:p>
            <a:pPr eaLnBrk="1" fontAlgn="auto" hangingPunct="1">
              <a:spcAft>
                <a:spcPts val="0"/>
              </a:spcAft>
              <a:defRPr/>
            </a:pPr>
            <a:endParaRPr lang="en-US" dirty="0">
              <a:solidFill>
                <a:srgbClr val="0070C0"/>
              </a:solidFill>
            </a:endParaRPr>
          </a:p>
          <a:p>
            <a:pPr eaLnBrk="1" fontAlgn="auto" hangingPunct="1">
              <a:spcAft>
                <a:spcPts val="0"/>
              </a:spcAft>
              <a:defRPr/>
            </a:pPr>
            <a:endParaRPr lang="en-US" dirty="0">
              <a:solidFill>
                <a:srgbClr val="0070C0"/>
              </a:solidFill>
            </a:endParaRPr>
          </a:p>
          <a:p>
            <a:pPr lvl="2" eaLnBrk="1" fontAlgn="auto" hangingPunct="1">
              <a:spcAft>
                <a:spcPts val="0"/>
              </a:spcAft>
              <a:defRPr/>
            </a:pPr>
            <a:endParaRPr lang="en-US" dirty="0">
              <a:solidFill>
                <a:srgbClr val="0070C0"/>
              </a:solidFill>
            </a:endParaRPr>
          </a:p>
          <a:p>
            <a:pPr eaLnBrk="1" fontAlgn="auto" hangingPunct="1">
              <a:spcAft>
                <a:spcPts val="0"/>
              </a:spcAft>
              <a:defRPr/>
            </a:pPr>
            <a:endParaRPr lang="en-US" dirty="0">
              <a:solidFill>
                <a:srgbClr val="0070C0"/>
              </a:solidFill>
            </a:endParaRPr>
          </a:p>
        </p:txBody>
      </p:sp>
      <p:sp>
        <p:nvSpPr>
          <p:cNvPr id="4" name="Slide Number Placeholder 3">
            <a:extLst>
              <a:ext uri="{FF2B5EF4-FFF2-40B4-BE49-F238E27FC236}">
                <a16:creationId xmlns:a16="http://schemas.microsoft.com/office/drawing/2014/main" id="{C2437F9D-0DF3-483B-95D4-875AC7F75ABB}"/>
              </a:ext>
            </a:extLst>
          </p:cNvPr>
          <p:cNvSpPr>
            <a:spLocks noGrp="1"/>
          </p:cNvSpPr>
          <p:nvPr>
            <p:ph type="sldNum" sz="quarter" idx="12"/>
          </p:nvPr>
        </p:nvSpPr>
        <p:spPr/>
        <p:txBody>
          <a:bodyPr/>
          <a:lstStyle/>
          <a:p>
            <a:fld id="{C22DC6D3-9347-42BE-948A-F7EB414DF657}" type="slidenum">
              <a:rPr lang="en-US" altLang="en-US" smtClean="0"/>
              <a:pPr/>
              <a:t>3</a:t>
            </a:fld>
            <a:endParaRPr lang="en-US" altLang="en-US" dirty="0"/>
          </a:p>
        </p:txBody>
      </p:sp>
      <p:grpSp>
        <p:nvGrpSpPr>
          <p:cNvPr id="26" name="Group 25">
            <a:extLst>
              <a:ext uri="{FF2B5EF4-FFF2-40B4-BE49-F238E27FC236}">
                <a16:creationId xmlns:a16="http://schemas.microsoft.com/office/drawing/2014/main" id="{CEF42485-504C-4F93-A80C-C14E19AFDA0A}"/>
              </a:ext>
            </a:extLst>
          </p:cNvPr>
          <p:cNvGrpSpPr/>
          <p:nvPr/>
        </p:nvGrpSpPr>
        <p:grpSpPr>
          <a:xfrm>
            <a:off x="3863752" y="4005064"/>
            <a:ext cx="4952578" cy="1332479"/>
            <a:chOff x="3863752" y="4005064"/>
            <a:chExt cx="4952578" cy="1332479"/>
          </a:xfrm>
        </p:grpSpPr>
        <p:pic>
          <p:nvPicPr>
            <p:cNvPr id="24" name="Picture 2" descr="https://www.electronics-tutorials.ws/wp-content/uploads/2013/08/comb4.gif?fit=420%2C113">
              <a:extLst>
                <a:ext uri="{FF2B5EF4-FFF2-40B4-BE49-F238E27FC236}">
                  <a16:creationId xmlns:a16="http://schemas.microsoft.com/office/drawing/2014/main" id="{82157A3D-DB38-48E4-8243-2D4A96298F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752" y="4005064"/>
              <a:ext cx="4952578" cy="133247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871747E1-BF5F-4DB7-B69F-2A4F73B786CF}"/>
                </a:ext>
              </a:extLst>
            </p:cNvPr>
            <p:cNvPicPr>
              <a:picLocks noChangeAspect="1"/>
            </p:cNvPicPr>
            <p:nvPr/>
          </p:nvPicPr>
          <p:blipFill>
            <a:blip r:embed="rId4"/>
            <a:stretch>
              <a:fillRect/>
            </a:stretch>
          </p:blipFill>
          <p:spPr>
            <a:xfrm>
              <a:off x="5473328" y="4238870"/>
              <a:ext cx="1440160" cy="218053"/>
            </a:xfrm>
            <a:prstGeom prst="rect">
              <a:avLst/>
            </a:prstGeom>
          </p:spPr>
        </p:pic>
      </p:grpSp>
    </p:spTree>
    <p:extLst>
      <p:ext uri="{BB962C8B-B14F-4D97-AF65-F5344CB8AC3E}">
        <p14:creationId xmlns:p14="http://schemas.microsoft.com/office/powerpoint/2010/main" val="749577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FDBBBA-55A7-3D36-3343-59013E7015A1}"/>
              </a:ext>
            </a:extLst>
          </p:cNvPr>
          <p:cNvSpPr>
            <a:spLocks noGrp="1"/>
          </p:cNvSpPr>
          <p:nvPr>
            <p:ph type="sldNum" sz="quarter" idx="12"/>
          </p:nvPr>
        </p:nvSpPr>
        <p:spPr/>
        <p:txBody>
          <a:bodyPr/>
          <a:lstStyle/>
          <a:p>
            <a:fld id="{C22DC6D3-9347-42BE-948A-F7EB414DF657}" type="slidenum">
              <a:rPr lang="en-US" altLang="en-US" smtClean="0"/>
              <a:pPr/>
              <a:t>30</a:t>
            </a:fld>
            <a:endParaRPr lang="en-US" altLang="en-US" dirty="0"/>
          </a:p>
        </p:txBody>
      </p:sp>
      <p:graphicFrame>
        <p:nvGraphicFramePr>
          <p:cNvPr id="5" name="表格 5">
            <a:extLst>
              <a:ext uri="{FF2B5EF4-FFF2-40B4-BE49-F238E27FC236}">
                <a16:creationId xmlns:a16="http://schemas.microsoft.com/office/drawing/2014/main" id="{70DE0373-1FC5-037E-5BA8-27C2E624A0A0}"/>
              </a:ext>
            </a:extLst>
          </p:cNvPr>
          <p:cNvGraphicFramePr>
            <a:graphicFrameLocks noGrp="1"/>
          </p:cNvGraphicFramePr>
          <p:nvPr>
            <p:extLst/>
          </p:nvPr>
        </p:nvGraphicFramePr>
        <p:xfrm>
          <a:off x="1343472" y="62891"/>
          <a:ext cx="3744415" cy="6246429"/>
        </p:xfrm>
        <a:graphic>
          <a:graphicData uri="http://schemas.openxmlformats.org/drawingml/2006/table">
            <a:tbl>
              <a:tblPr firstRow="1" bandRow="1">
                <a:tableStyleId>{5C22544A-7EE6-4342-B048-85BDC9FD1C3A}</a:tableStyleId>
              </a:tblPr>
              <a:tblGrid>
                <a:gridCol w="748883">
                  <a:extLst>
                    <a:ext uri="{9D8B030D-6E8A-4147-A177-3AD203B41FA5}">
                      <a16:colId xmlns:a16="http://schemas.microsoft.com/office/drawing/2014/main" val="2015006126"/>
                    </a:ext>
                  </a:extLst>
                </a:gridCol>
                <a:gridCol w="748883">
                  <a:extLst>
                    <a:ext uri="{9D8B030D-6E8A-4147-A177-3AD203B41FA5}">
                      <a16:colId xmlns:a16="http://schemas.microsoft.com/office/drawing/2014/main" val="641480351"/>
                    </a:ext>
                  </a:extLst>
                </a:gridCol>
                <a:gridCol w="748883">
                  <a:extLst>
                    <a:ext uri="{9D8B030D-6E8A-4147-A177-3AD203B41FA5}">
                      <a16:colId xmlns:a16="http://schemas.microsoft.com/office/drawing/2014/main" val="3197238416"/>
                    </a:ext>
                  </a:extLst>
                </a:gridCol>
                <a:gridCol w="748883">
                  <a:extLst>
                    <a:ext uri="{9D8B030D-6E8A-4147-A177-3AD203B41FA5}">
                      <a16:colId xmlns:a16="http://schemas.microsoft.com/office/drawing/2014/main" val="4171236743"/>
                    </a:ext>
                  </a:extLst>
                </a:gridCol>
                <a:gridCol w="748883">
                  <a:extLst>
                    <a:ext uri="{9D8B030D-6E8A-4147-A177-3AD203B41FA5}">
                      <a16:colId xmlns:a16="http://schemas.microsoft.com/office/drawing/2014/main" val="2985921846"/>
                    </a:ext>
                  </a:extLst>
                </a:gridCol>
              </a:tblGrid>
              <a:tr h="367437">
                <a:tc>
                  <a:txBody>
                    <a:bodyPr/>
                    <a:lstStyle/>
                    <a:p>
                      <a:pPr algn="ctr"/>
                      <a:r>
                        <a:rPr lang="en-US" altLang="zh-CN" b="0" dirty="0">
                          <a:solidFill>
                            <a:schemeClr val="tx1"/>
                          </a:solidFill>
                        </a:rPr>
                        <a:t>A</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B</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C</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D</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F</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554936"/>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347706"/>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0961236"/>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6672708"/>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4244727"/>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3395607"/>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1050525"/>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599596"/>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4051929"/>
                  </a:ext>
                </a:extLst>
              </a:tr>
              <a:tr h="367437">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783921"/>
                  </a:ext>
                </a:extLst>
              </a:tr>
              <a:tr h="367437">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1432265"/>
                  </a:ext>
                </a:extLst>
              </a:tr>
              <a:tr h="367437">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3112045"/>
                  </a:ext>
                </a:extLst>
              </a:tr>
              <a:tr h="367437">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23288"/>
                  </a:ext>
                </a:extLst>
              </a:tr>
              <a:tr h="367437">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0053825"/>
                  </a:ext>
                </a:extLst>
              </a:tr>
              <a:tr h="367437">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0371300"/>
                  </a:ext>
                </a:extLst>
              </a:tr>
              <a:tr h="367437">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182863"/>
                  </a:ext>
                </a:extLst>
              </a:tr>
              <a:tr h="367437">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537904"/>
                  </a:ext>
                </a:extLst>
              </a:tr>
            </a:tbl>
          </a:graphicData>
        </a:graphic>
      </p:graphicFrame>
      <p:graphicFrame>
        <p:nvGraphicFramePr>
          <p:cNvPr id="6" name="表格 34">
            <a:extLst>
              <a:ext uri="{FF2B5EF4-FFF2-40B4-BE49-F238E27FC236}">
                <a16:creationId xmlns:a16="http://schemas.microsoft.com/office/drawing/2014/main" id="{7214604B-9BA9-DE3F-8E9C-61FC6FFF8C98}"/>
              </a:ext>
            </a:extLst>
          </p:cNvPr>
          <p:cNvGraphicFramePr>
            <a:graphicFrameLocks noGrp="1"/>
          </p:cNvGraphicFramePr>
          <p:nvPr>
            <p:extLst/>
          </p:nvPr>
        </p:nvGraphicFramePr>
        <p:xfrm>
          <a:off x="6816080" y="2060848"/>
          <a:ext cx="4651228" cy="3705720"/>
        </p:xfrm>
        <a:graphic>
          <a:graphicData uri="http://schemas.openxmlformats.org/drawingml/2006/table">
            <a:tbl>
              <a:tblPr firstRow="1" bandRow="1">
                <a:tableStyleId>{5C22544A-7EE6-4342-B048-85BDC9FD1C3A}</a:tableStyleId>
              </a:tblPr>
              <a:tblGrid>
                <a:gridCol w="1162807">
                  <a:extLst>
                    <a:ext uri="{9D8B030D-6E8A-4147-A177-3AD203B41FA5}">
                      <a16:colId xmlns:a16="http://schemas.microsoft.com/office/drawing/2014/main" val="840628570"/>
                    </a:ext>
                  </a:extLst>
                </a:gridCol>
                <a:gridCol w="1162807">
                  <a:extLst>
                    <a:ext uri="{9D8B030D-6E8A-4147-A177-3AD203B41FA5}">
                      <a16:colId xmlns:a16="http://schemas.microsoft.com/office/drawing/2014/main" val="3146715512"/>
                    </a:ext>
                  </a:extLst>
                </a:gridCol>
                <a:gridCol w="1162807">
                  <a:extLst>
                    <a:ext uri="{9D8B030D-6E8A-4147-A177-3AD203B41FA5}">
                      <a16:colId xmlns:a16="http://schemas.microsoft.com/office/drawing/2014/main" val="3894822698"/>
                    </a:ext>
                  </a:extLst>
                </a:gridCol>
                <a:gridCol w="1162807">
                  <a:extLst>
                    <a:ext uri="{9D8B030D-6E8A-4147-A177-3AD203B41FA5}">
                      <a16:colId xmlns:a16="http://schemas.microsoft.com/office/drawing/2014/main" val="37501178"/>
                    </a:ext>
                  </a:extLst>
                </a:gridCol>
              </a:tblGrid>
              <a:tr h="926430">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8996112"/>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501038"/>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024255"/>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0910374"/>
                  </a:ext>
                </a:extLst>
              </a:tr>
            </a:tbl>
          </a:graphicData>
        </a:graphic>
      </p:graphicFrame>
      <p:sp>
        <p:nvSpPr>
          <p:cNvPr id="7" name="文本框 6">
            <a:extLst>
              <a:ext uri="{FF2B5EF4-FFF2-40B4-BE49-F238E27FC236}">
                <a16:creationId xmlns:a16="http://schemas.microsoft.com/office/drawing/2014/main" id="{A248B1DE-8628-453A-0D3C-D025A27EABF6}"/>
              </a:ext>
            </a:extLst>
          </p:cNvPr>
          <p:cNvSpPr txBox="1"/>
          <p:nvPr/>
        </p:nvSpPr>
        <p:spPr>
          <a:xfrm>
            <a:off x="5751390" y="1645621"/>
            <a:ext cx="596638" cy="523220"/>
          </a:xfrm>
          <a:prstGeom prst="rect">
            <a:avLst/>
          </a:prstGeom>
          <a:noFill/>
        </p:spPr>
        <p:txBody>
          <a:bodyPr wrap="none" rtlCol="0">
            <a:spAutoFit/>
          </a:bodyPr>
          <a:lstStyle/>
          <a:p>
            <a:r>
              <a:rPr kumimoji="1" lang="en-US" altLang="zh-CN" sz="2800" dirty="0"/>
              <a:t>CD</a:t>
            </a:r>
            <a:endParaRPr kumimoji="1" lang="zh-CN" altLang="en-US" sz="2800" dirty="0"/>
          </a:p>
        </p:txBody>
      </p:sp>
      <p:sp>
        <p:nvSpPr>
          <p:cNvPr id="8" name="文本框 7">
            <a:extLst>
              <a:ext uri="{FF2B5EF4-FFF2-40B4-BE49-F238E27FC236}">
                <a16:creationId xmlns:a16="http://schemas.microsoft.com/office/drawing/2014/main" id="{D3E25F4C-E7D9-5765-8CC6-BE09B1AC3D79}"/>
              </a:ext>
            </a:extLst>
          </p:cNvPr>
          <p:cNvSpPr txBox="1"/>
          <p:nvPr/>
        </p:nvSpPr>
        <p:spPr>
          <a:xfrm>
            <a:off x="6384032" y="1032262"/>
            <a:ext cx="588623" cy="523220"/>
          </a:xfrm>
          <a:prstGeom prst="rect">
            <a:avLst/>
          </a:prstGeom>
          <a:noFill/>
        </p:spPr>
        <p:txBody>
          <a:bodyPr wrap="none" rtlCol="0">
            <a:spAutoFit/>
          </a:bodyPr>
          <a:lstStyle/>
          <a:p>
            <a:r>
              <a:rPr kumimoji="1" lang="en-US" altLang="zh-CN" sz="2800" dirty="0"/>
              <a:t>AB</a:t>
            </a:r>
            <a:endParaRPr kumimoji="1" lang="zh-CN" altLang="en-US" sz="2800" dirty="0"/>
          </a:p>
        </p:txBody>
      </p:sp>
      <p:cxnSp>
        <p:nvCxnSpPr>
          <p:cNvPr id="9" name="直线连接符 8">
            <a:extLst>
              <a:ext uri="{FF2B5EF4-FFF2-40B4-BE49-F238E27FC236}">
                <a16:creationId xmlns:a16="http://schemas.microsoft.com/office/drawing/2014/main" id="{8FC26C09-C9DE-3291-0B24-E61BC9D66CDD}"/>
              </a:ext>
            </a:extLst>
          </p:cNvPr>
          <p:cNvCxnSpPr>
            <a:cxnSpLocks/>
          </p:cNvCxnSpPr>
          <p:nvPr/>
        </p:nvCxnSpPr>
        <p:spPr>
          <a:xfrm flipH="1" flipV="1">
            <a:off x="5879976" y="1228442"/>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1F936E7-7A24-C0B1-6056-7B279BD7D170}"/>
              </a:ext>
            </a:extLst>
          </p:cNvPr>
          <p:cNvSpPr txBox="1"/>
          <p:nvPr/>
        </p:nvSpPr>
        <p:spPr>
          <a:xfrm>
            <a:off x="7133055" y="1536318"/>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1" name="文本框 10">
            <a:extLst>
              <a:ext uri="{FF2B5EF4-FFF2-40B4-BE49-F238E27FC236}">
                <a16:creationId xmlns:a16="http://schemas.microsoft.com/office/drawing/2014/main" id="{93614842-244C-49B2-E784-D425EB0D795D}"/>
              </a:ext>
            </a:extLst>
          </p:cNvPr>
          <p:cNvSpPr txBox="1"/>
          <p:nvPr/>
        </p:nvSpPr>
        <p:spPr>
          <a:xfrm>
            <a:off x="8288087" y="1531382"/>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2" name="文本框 11">
            <a:extLst>
              <a:ext uri="{FF2B5EF4-FFF2-40B4-BE49-F238E27FC236}">
                <a16:creationId xmlns:a16="http://schemas.microsoft.com/office/drawing/2014/main" id="{8728349C-AC3E-503E-A6A3-2C4B2D47DF5A}"/>
              </a:ext>
            </a:extLst>
          </p:cNvPr>
          <p:cNvSpPr txBox="1"/>
          <p:nvPr/>
        </p:nvSpPr>
        <p:spPr>
          <a:xfrm>
            <a:off x="9437129" y="1531382"/>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3" name="文本框 12">
            <a:extLst>
              <a:ext uri="{FF2B5EF4-FFF2-40B4-BE49-F238E27FC236}">
                <a16:creationId xmlns:a16="http://schemas.microsoft.com/office/drawing/2014/main" id="{25D7745A-9017-3327-6D76-F4F8BA253E33}"/>
              </a:ext>
            </a:extLst>
          </p:cNvPr>
          <p:cNvSpPr txBox="1"/>
          <p:nvPr/>
        </p:nvSpPr>
        <p:spPr>
          <a:xfrm>
            <a:off x="10586171" y="1582067"/>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4" name="文本框 13">
            <a:extLst>
              <a:ext uri="{FF2B5EF4-FFF2-40B4-BE49-F238E27FC236}">
                <a16:creationId xmlns:a16="http://schemas.microsoft.com/office/drawing/2014/main" id="{7CFBEE33-936B-DD26-E4A1-CB57FCAD0BDA}"/>
              </a:ext>
            </a:extLst>
          </p:cNvPr>
          <p:cNvSpPr txBox="1"/>
          <p:nvPr/>
        </p:nvSpPr>
        <p:spPr>
          <a:xfrm>
            <a:off x="6160041" y="2255436"/>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5" name="文本框 14">
            <a:extLst>
              <a:ext uri="{FF2B5EF4-FFF2-40B4-BE49-F238E27FC236}">
                <a16:creationId xmlns:a16="http://schemas.microsoft.com/office/drawing/2014/main" id="{CCCC80C5-B8BD-35ED-2799-B96B5458A8B3}"/>
              </a:ext>
            </a:extLst>
          </p:cNvPr>
          <p:cNvSpPr txBox="1"/>
          <p:nvPr/>
        </p:nvSpPr>
        <p:spPr>
          <a:xfrm>
            <a:off x="6164629" y="3186653"/>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6" name="文本框 15">
            <a:extLst>
              <a:ext uri="{FF2B5EF4-FFF2-40B4-BE49-F238E27FC236}">
                <a16:creationId xmlns:a16="http://schemas.microsoft.com/office/drawing/2014/main" id="{DAFE8253-DE9C-919F-A980-850BCB37DA76}"/>
              </a:ext>
            </a:extLst>
          </p:cNvPr>
          <p:cNvSpPr txBox="1"/>
          <p:nvPr/>
        </p:nvSpPr>
        <p:spPr>
          <a:xfrm>
            <a:off x="6160041" y="4084721"/>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7" name="文本框 16">
            <a:extLst>
              <a:ext uri="{FF2B5EF4-FFF2-40B4-BE49-F238E27FC236}">
                <a16:creationId xmlns:a16="http://schemas.microsoft.com/office/drawing/2014/main" id="{6C6FA164-66CC-5318-444D-DE400007229E}"/>
              </a:ext>
            </a:extLst>
          </p:cNvPr>
          <p:cNvSpPr txBox="1"/>
          <p:nvPr/>
        </p:nvSpPr>
        <p:spPr>
          <a:xfrm>
            <a:off x="6160041" y="5025926"/>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8" name="文本框 17">
            <a:extLst>
              <a:ext uri="{FF2B5EF4-FFF2-40B4-BE49-F238E27FC236}">
                <a16:creationId xmlns:a16="http://schemas.microsoft.com/office/drawing/2014/main" id="{0F099C16-6BDB-7740-873A-ED6644413EA9}"/>
              </a:ext>
            </a:extLst>
          </p:cNvPr>
          <p:cNvSpPr txBox="1"/>
          <p:nvPr/>
        </p:nvSpPr>
        <p:spPr>
          <a:xfrm>
            <a:off x="7135710" y="1536318"/>
            <a:ext cx="550151" cy="523220"/>
          </a:xfrm>
          <a:prstGeom prst="rect">
            <a:avLst/>
          </a:prstGeom>
          <a:noFill/>
        </p:spPr>
        <p:txBody>
          <a:bodyPr wrap="none" rtlCol="0">
            <a:spAutoFit/>
          </a:bodyPr>
          <a:lstStyle/>
          <a:p>
            <a:r>
              <a:rPr kumimoji="1" lang="en-US" altLang="zh-CN" sz="2800" b="1" dirty="0">
                <a:solidFill>
                  <a:srgbClr val="FF0000"/>
                </a:solidFill>
              </a:rPr>
              <a:t>00</a:t>
            </a:r>
            <a:endParaRPr kumimoji="1" lang="zh-CN" altLang="en-US" sz="2800" b="1" dirty="0">
              <a:solidFill>
                <a:srgbClr val="FF0000"/>
              </a:solidFill>
            </a:endParaRPr>
          </a:p>
        </p:txBody>
      </p:sp>
      <p:sp>
        <p:nvSpPr>
          <p:cNvPr id="19" name="文本框 18">
            <a:extLst>
              <a:ext uri="{FF2B5EF4-FFF2-40B4-BE49-F238E27FC236}">
                <a16:creationId xmlns:a16="http://schemas.microsoft.com/office/drawing/2014/main" id="{1951AD25-5CF7-BDC4-673D-047573F2B6EF}"/>
              </a:ext>
            </a:extLst>
          </p:cNvPr>
          <p:cNvSpPr txBox="1"/>
          <p:nvPr/>
        </p:nvSpPr>
        <p:spPr>
          <a:xfrm>
            <a:off x="8290742" y="1531382"/>
            <a:ext cx="550151" cy="523220"/>
          </a:xfrm>
          <a:prstGeom prst="rect">
            <a:avLst/>
          </a:prstGeom>
          <a:noFill/>
        </p:spPr>
        <p:txBody>
          <a:bodyPr wrap="none" rtlCol="0">
            <a:spAutoFit/>
          </a:bodyPr>
          <a:lstStyle/>
          <a:p>
            <a:r>
              <a:rPr kumimoji="1" lang="en-US" altLang="zh-CN" sz="2800" b="1" dirty="0">
                <a:solidFill>
                  <a:srgbClr val="FF0000"/>
                </a:solidFill>
              </a:rPr>
              <a:t>01</a:t>
            </a:r>
            <a:endParaRPr kumimoji="1" lang="zh-CN" altLang="en-US" sz="2800" b="1" dirty="0">
              <a:solidFill>
                <a:srgbClr val="FF0000"/>
              </a:solidFill>
            </a:endParaRPr>
          </a:p>
        </p:txBody>
      </p:sp>
      <p:sp>
        <p:nvSpPr>
          <p:cNvPr id="20" name="文本框 19">
            <a:extLst>
              <a:ext uri="{FF2B5EF4-FFF2-40B4-BE49-F238E27FC236}">
                <a16:creationId xmlns:a16="http://schemas.microsoft.com/office/drawing/2014/main" id="{3C92D7A1-B055-2CED-E651-58F93BDC0BF3}"/>
              </a:ext>
            </a:extLst>
          </p:cNvPr>
          <p:cNvSpPr txBox="1"/>
          <p:nvPr/>
        </p:nvSpPr>
        <p:spPr>
          <a:xfrm>
            <a:off x="9439784" y="1531382"/>
            <a:ext cx="550151" cy="523220"/>
          </a:xfrm>
          <a:prstGeom prst="rect">
            <a:avLst/>
          </a:prstGeom>
          <a:noFill/>
        </p:spPr>
        <p:txBody>
          <a:bodyPr wrap="none" rtlCol="0">
            <a:spAutoFit/>
          </a:bodyPr>
          <a:lstStyle/>
          <a:p>
            <a:r>
              <a:rPr kumimoji="1" lang="en-US" altLang="zh-CN" sz="2800" b="1" dirty="0">
                <a:solidFill>
                  <a:srgbClr val="FF0000"/>
                </a:solidFill>
              </a:rPr>
              <a:t>11</a:t>
            </a:r>
            <a:endParaRPr kumimoji="1" lang="zh-CN" altLang="en-US" sz="2800" b="1" dirty="0">
              <a:solidFill>
                <a:srgbClr val="FF0000"/>
              </a:solidFill>
            </a:endParaRPr>
          </a:p>
        </p:txBody>
      </p:sp>
      <p:sp>
        <p:nvSpPr>
          <p:cNvPr id="21" name="文本框 20">
            <a:extLst>
              <a:ext uri="{FF2B5EF4-FFF2-40B4-BE49-F238E27FC236}">
                <a16:creationId xmlns:a16="http://schemas.microsoft.com/office/drawing/2014/main" id="{AD8A7B3E-5164-F317-34F0-D8EE6437DF4B}"/>
              </a:ext>
            </a:extLst>
          </p:cNvPr>
          <p:cNvSpPr txBox="1"/>
          <p:nvPr/>
        </p:nvSpPr>
        <p:spPr>
          <a:xfrm>
            <a:off x="10588826" y="1582067"/>
            <a:ext cx="550151" cy="523220"/>
          </a:xfrm>
          <a:prstGeom prst="rect">
            <a:avLst/>
          </a:prstGeom>
          <a:noFill/>
        </p:spPr>
        <p:txBody>
          <a:bodyPr wrap="none" rtlCol="0">
            <a:spAutoFit/>
          </a:bodyPr>
          <a:lstStyle/>
          <a:p>
            <a:r>
              <a:rPr kumimoji="1" lang="en-US" altLang="zh-CN" sz="2800" b="1" dirty="0">
                <a:solidFill>
                  <a:srgbClr val="FF0000"/>
                </a:solidFill>
              </a:rPr>
              <a:t>10</a:t>
            </a:r>
            <a:endParaRPr kumimoji="1" lang="zh-CN" altLang="en-US" sz="2800" b="1" dirty="0">
              <a:solidFill>
                <a:srgbClr val="FF0000"/>
              </a:solidFill>
            </a:endParaRPr>
          </a:p>
        </p:txBody>
      </p:sp>
      <p:sp>
        <p:nvSpPr>
          <p:cNvPr id="22" name="文本框 21">
            <a:extLst>
              <a:ext uri="{FF2B5EF4-FFF2-40B4-BE49-F238E27FC236}">
                <a16:creationId xmlns:a16="http://schemas.microsoft.com/office/drawing/2014/main" id="{4F27A0E0-366E-BEBD-7253-7787C59274C5}"/>
              </a:ext>
            </a:extLst>
          </p:cNvPr>
          <p:cNvSpPr txBox="1"/>
          <p:nvPr/>
        </p:nvSpPr>
        <p:spPr>
          <a:xfrm>
            <a:off x="6154558" y="2255436"/>
            <a:ext cx="550151" cy="523220"/>
          </a:xfrm>
          <a:prstGeom prst="rect">
            <a:avLst/>
          </a:prstGeom>
          <a:noFill/>
        </p:spPr>
        <p:txBody>
          <a:bodyPr wrap="none" rtlCol="0">
            <a:spAutoFit/>
          </a:bodyPr>
          <a:lstStyle/>
          <a:p>
            <a:r>
              <a:rPr kumimoji="1" lang="en-US" altLang="zh-CN" sz="2800" b="1" dirty="0">
                <a:solidFill>
                  <a:srgbClr val="FF0000"/>
                </a:solidFill>
              </a:rPr>
              <a:t>00</a:t>
            </a:r>
            <a:endParaRPr kumimoji="1" lang="zh-CN" altLang="en-US" sz="2800" b="1" dirty="0">
              <a:solidFill>
                <a:srgbClr val="FF0000"/>
              </a:solidFill>
            </a:endParaRPr>
          </a:p>
        </p:txBody>
      </p:sp>
      <p:sp>
        <p:nvSpPr>
          <p:cNvPr id="23" name="文本框 22">
            <a:extLst>
              <a:ext uri="{FF2B5EF4-FFF2-40B4-BE49-F238E27FC236}">
                <a16:creationId xmlns:a16="http://schemas.microsoft.com/office/drawing/2014/main" id="{89E692B6-57EE-D733-F35C-53A3C1C8360B}"/>
              </a:ext>
            </a:extLst>
          </p:cNvPr>
          <p:cNvSpPr txBox="1"/>
          <p:nvPr/>
        </p:nvSpPr>
        <p:spPr>
          <a:xfrm>
            <a:off x="6159146" y="3186653"/>
            <a:ext cx="550151" cy="523220"/>
          </a:xfrm>
          <a:prstGeom prst="rect">
            <a:avLst/>
          </a:prstGeom>
          <a:noFill/>
        </p:spPr>
        <p:txBody>
          <a:bodyPr wrap="none" rtlCol="0">
            <a:spAutoFit/>
          </a:bodyPr>
          <a:lstStyle/>
          <a:p>
            <a:r>
              <a:rPr kumimoji="1" lang="en-US" altLang="zh-CN" sz="2800" b="1" dirty="0">
                <a:solidFill>
                  <a:srgbClr val="FF0000"/>
                </a:solidFill>
              </a:rPr>
              <a:t>01</a:t>
            </a:r>
            <a:endParaRPr kumimoji="1" lang="zh-CN" altLang="en-US" sz="2800" b="1" dirty="0">
              <a:solidFill>
                <a:srgbClr val="FF0000"/>
              </a:solidFill>
            </a:endParaRPr>
          </a:p>
        </p:txBody>
      </p:sp>
      <p:sp>
        <p:nvSpPr>
          <p:cNvPr id="24" name="文本框 23">
            <a:extLst>
              <a:ext uri="{FF2B5EF4-FFF2-40B4-BE49-F238E27FC236}">
                <a16:creationId xmlns:a16="http://schemas.microsoft.com/office/drawing/2014/main" id="{5D26EA9C-5371-7114-AD95-5127D32BE0CE}"/>
              </a:ext>
            </a:extLst>
          </p:cNvPr>
          <p:cNvSpPr txBox="1"/>
          <p:nvPr/>
        </p:nvSpPr>
        <p:spPr>
          <a:xfrm>
            <a:off x="6154558" y="4084721"/>
            <a:ext cx="550151" cy="523220"/>
          </a:xfrm>
          <a:prstGeom prst="rect">
            <a:avLst/>
          </a:prstGeom>
          <a:noFill/>
        </p:spPr>
        <p:txBody>
          <a:bodyPr wrap="none" rtlCol="0">
            <a:spAutoFit/>
          </a:bodyPr>
          <a:lstStyle/>
          <a:p>
            <a:r>
              <a:rPr kumimoji="1" lang="en-US" altLang="zh-CN" sz="2800" b="1" dirty="0">
                <a:solidFill>
                  <a:srgbClr val="FF0000"/>
                </a:solidFill>
              </a:rPr>
              <a:t>11</a:t>
            </a:r>
            <a:endParaRPr kumimoji="1" lang="zh-CN" altLang="en-US" sz="2800" b="1" dirty="0">
              <a:solidFill>
                <a:srgbClr val="FF0000"/>
              </a:solidFill>
            </a:endParaRPr>
          </a:p>
        </p:txBody>
      </p:sp>
      <p:sp>
        <p:nvSpPr>
          <p:cNvPr id="25" name="文本框 24">
            <a:extLst>
              <a:ext uri="{FF2B5EF4-FFF2-40B4-BE49-F238E27FC236}">
                <a16:creationId xmlns:a16="http://schemas.microsoft.com/office/drawing/2014/main" id="{A9B0C2BC-8405-94C1-0FA9-3FD1B46C5B76}"/>
              </a:ext>
            </a:extLst>
          </p:cNvPr>
          <p:cNvSpPr txBox="1"/>
          <p:nvPr/>
        </p:nvSpPr>
        <p:spPr>
          <a:xfrm>
            <a:off x="6154558" y="5025926"/>
            <a:ext cx="550151" cy="523220"/>
          </a:xfrm>
          <a:prstGeom prst="rect">
            <a:avLst/>
          </a:prstGeom>
          <a:noFill/>
        </p:spPr>
        <p:txBody>
          <a:bodyPr wrap="none" rtlCol="0">
            <a:spAutoFit/>
          </a:bodyPr>
          <a:lstStyle/>
          <a:p>
            <a:r>
              <a:rPr kumimoji="1" lang="en-US" altLang="zh-CN" sz="2800" b="1" dirty="0">
                <a:solidFill>
                  <a:srgbClr val="FF0000"/>
                </a:solidFill>
              </a:rPr>
              <a:t>10</a:t>
            </a:r>
            <a:endParaRPr kumimoji="1" lang="zh-CN" altLang="en-US" sz="2800" b="1" dirty="0">
              <a:solidFill>
                <a:srgbClr val="FF0000"/>
              </a:solidFill>
            </a:endParaRPr>
          </a:p>
        </p:txBody>
      </p:sp>
      <p:sp>
        <p:nvSpPr>
          <p:cNvPr id="26" name="文本框 25">
            <a:extLst>
              <a:ext uri="{FF2B5EF4-FFF2-40B4-BE49-F238E27FC236}">
                <a16:creationId xmlns:a16="http://schemas.microsoft.com/office/drawing/2014/main" id="{2130A441-1419-65AD-4955-BB6E7CDCCC68}"/>
              </a:ext>
            </a:extLst>
          </p:cNvPr>
          <p:cNvSpPr txBox="1"/>
          <p:nvPr/>
        </p:nvSpPr>
        <p:spPr>
          <a:xfrm>
            <a:off x="9473259" y="227212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7" name="文本框 26">
            <a:extLst>
              <a:ext uri="{FF2B5EF4-FFF2-40B4-BE49-F238E27FC236}">
                <a16:creationId xmlns:a16="http://schemas.microsoft.com/office/drawing/2014/main" id="{58335D77-749D-03D4-869B-6DAF7FECC586}"/>
              </a:ext>
            </a:extLst>
          </p:cNvPr>
          <p:cNvSpPr txBox="1"/>
          <p:nvPr/>
        </p:nvSpPr>
        <p:spPr>
          <a:xfrm>
            <a:off x="10658433"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8" name="文本框 27">
            <a:extLst>
              <a:ext uri="{FF2B5EF4-FFF2-40B4-BE49-F238E27FC236}">
                <a16:creationId xmlns:a16="http://schemas.microsoft.com/office/drawing/2014/main" id="{39F245D5-5EC0-B787-27CB-453C64B8CC3B}"/>
              </a:ext>
            </a:extLst>
          </p:cNvPr>
          <p:cNvSpPr txBox="1"/>
          <p:nvPr/>
        </p:nvSpPr>
        <p:spPr>
          <a:xfrm>
            <a:off x="9473258"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9" name="文本框 28">
            <a:extLst>
              <a:ext uri="{FF2B5EF4-FFF2-40B4-BE49-F238E27FC236}">
                <a16:creationId xmlns:a16="http://schemas.microsoft.com/office/drawing/2014/main" id="{D2AFCC39-F611-2DEC-F715-619519702595}"/>
              </a:ext>
            </a:extLst>
          </p:cNvPr>
          <p:cNvSpPr txBox="1"/>
          <p:nvPr/>
        </p:nvSpPr>
        <p:spPr>
          <a:xfrm>
            <a:off x="8320992"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0" name="文本框 29">
            <a:extLst>
              <a:ext uri="{FF2B5EF4-FFF2-40B4-BE49-F238E27FC236}">
                <a16:creationId xmlns:a16="http://schemas.microsoft.com/office/drawing/2014/main" id="{294EB5AC-0288-BF00-0C3E-A732A09E72A0}"/>
              </a:ext>
            </a:extLst>
          </p:cNvPr>
          <p:cNvSpPr txBox="1"/>
          <p:nvPr/>
        </p:nvSpPr>
        <p:spPr>
          <a:xfrm>
            <a:off x="7164662"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3" name="文本框 32">
            <a:extLst>
              <a:ext uri="{FF2B5EF4-FFF2-40B4-BE49-F238E27FC236}">
                <a16:creationId xmlns:a16="http://schemas.microsoft.com/office/drawing/2014/main" id="{DBE98626-56C7-1DD8-076E-5D0B5F26735C}"/>
              </a:ext>
            </a:extLst>
          </p:cNvPr>
          <p:cNvSpPr txBox="1"/>
          <p:nvPr/>
        </p:nvSpPr>
        <p:spPr>
          <a:xfrm>
            <a:off x="9473258" y="4115112"/>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4" name="文本框 33">
            <a:extLst>
              <a:ext uri="{FF2B5EF4-FFF2-40B4-BE49-F238E27FC236}">
                <a16:creationId xmlns:a16="http://schemas.microsoft.com/office/drawing/2014/main" id="{9ADB36F0-C41E-E9DD-CC50-73B3A3495FB5}"/>
              </a:ext>
            </a:extLst>
          </p:cNvPr>
          <p:cNvSpPr txBox="1"/>
          <p:nvPr/>
        </p:nvSpPr>
        <p:spPr>
          <a:xfrm>
            <a:off x="9473258" y="505663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graphicFrame>
        <p:nvGraphicFramePr>
          <p:cNvPr id="35" name="表格 5">
            <a:extLst>
              <a:ext uri="{FF2B5EF4-FFF2-40B4-BE49-F238E27FC236}">
                <a16:creationId xmlns:a16="http://schemas.microsoft.com/office/drawing/2014/main" id="{DCFDA9D2-B762-F0AF-6166-0F457A05720F}"/>
              </a:ext>
            </a:extLst>
          </p:cNvPr>
          <p:cNvGraphicFramePr>
            <a:graphicFrameLocks noGrp="1"/>
          </p:cNvGraphicFramePr>
          <p:nvPr>
            <p:extLst/>
          </p:nvPr>
        </p:nvGraphicFramePr>
        <p:xfrm>
          <a:off x="1348955" y="62891"/>
          <a:ext cx="3744415" cy="6246429"/>
        </p:xfrm>
        <a:graphic>
          <a:graphicData uri="http://schemas.openxmlformats.org/drawingml/2006/table">
            <a:tbl>
              <a:tblPr firstRow="1" bandRow="1">
                <a:tableStyleId>{5C22544A-7EE6-4342-B048-85BDC9FD1C3A}</a:tableStyleId>
              </a:tblPr>
              <a:tblGrid>
                <a:gridCol w="748883">
                  <a:extLst>
                    <a:ext uri="{9D8B030D-6E8A-4147-A177-3AD203B41FA5}">
                      <a16:colId xmlns:a16="http://schemas.microsoft.com/office/drawing/2014/main" val="2015006126"/>
                    </a:ext>
                  </a:extLst>
                </a:gridCol>
                <a:gridCol w="748883">
                  <a:extLst>
                    <a:ext uri="{9D8B030D-6E8A-4147-A177-3AD203B41FA5}">
                      <a16:colId xmlns:a16="http://schemas.microsoft.com/office/drawing/2014/main" val="641480351"/>
                    </a:ext>
                  </a:extLst>
                </a:gridCol>
                <a:gridCol w="748883">
                  <a:extLst>
                    <a:ext uri="{9D8B030D-6E8A-4147-A177-3AD203B41FA5}">
                      <a16:colId xmlns:a16="http://schemas.microsoft.com/office/drawing/2014/main" val="3197238416"/>
                    </a:ext>
                  </a:extLst>
                </a:gridCol>
                <a:gridCol w="748883">
                  <a:extLst>
                    <a:ext uri="{9D8B030D-6E8A-4147-A177-3AD203B41FA5}">
                      <a16:colId xmlns:a16="http://schemas.microsoft.com/office/drawing/2014/main" val="4171236743"/>
                    </a:ext>
                  </a:extLst>
                </a:gridCol>
                <a:gridCol w="748883">
                  <a:extLst>
                    <a:ext uri="{9D8B030D-6E8A-4147-A177-3AD203B41FA5}">
                      <a16:colId xmlns:a16="http://schemas.microsoft.com/office/drawing/2014/main" val="2985921846"/>
                    </a:ext>
                  </a:extLst>
                </a:gridCol>
              </a:tblGrid>
              <a:tr h="367437">
                <a:tc>
                  <a:txBody>
                    <a:bodyPr/>
                    <a:lstStyle/>
                    <a:p>
                      <a:pPr algn="ctr"/>
                      <a:r>
                        <a:rPr lang="en-US" altLang="zh-CN" b="0" dirty="0">
                          <a:solidFill>
                            <a:schemeClr val="tx1"/>
                          </a:solidFill>
                        </a:rPr>
                        <a:t>A</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B</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C</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D</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F</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554936"/>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347706"/>
                  </a:ext>
                </a:extLst>
              </a:tr>
              <a:tr h="367437">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0961236"/>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6672708"/>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94244727"/>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3395607"/>
                  </a:ext>
                </a:extLst>
              </a:tr>
              <a:tr h="367437">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1050525"/>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2599596"/>
                  </a:ext>
                </a:extLst>
              </a:tr>
              <a:tr h="367437">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4051929"/>
                  </a:ext>
                </a:extLst>
              </a:tr>
              <a:tr h="367437">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9783921"/>
                  </a:ext>
                </a:extLst>
              </a:tr>
              <a:tr h="367437">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1432265"/>
                  </a:ext>
                </a:extLst>
              </a:tr>
              <a:tr h="367437">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3112045"/>
                  </a:ext>
                </a:extLst>
              </a:tr>
              <a:tr h="367437">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23288"/>
                  </a:ext>
                </a:extLst>
              </a:tr>
              <a:tr h="367437">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0053825"/>
                  </a:ext>
                </a:extLst>
              </a:tr>
              <a:tr h="367437">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0371300"/>
                  </a:ext>
                </a:extLst>
              </a:tr>
              <a:tr h="367437">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182863"/>
                  </a:ext>
                </a:extLst>
              </a:tr>
              <a:tr h="367437">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b="1" dirty="0">
                          <a:solidFill>
                            <a:srgbClr val="FF0000"/>
                          </a:solidFill>
                        </a:rPr>
                        <a:t>1</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537904"/>
                  </a:ext>
                </a:extLst>
              </a:tr>
            </a:tbl>
          </a:graphicData>
        </a:graphic>
      </p:graphicFrame>
    </p:spTree>
    <p:extLst>
      <p:ext uri="{BB962C8B-B14F-4D97-AF65-F5344CB8AC3E}">
        <p14:creationId xmlns:p14="http://schemas.microsoft.com/office/powerpoint/2010/main" val="138331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5"/>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35"/>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5"/>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27"/>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6"/>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8"/>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29"/>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30"/>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3" grpId="0"/>
      <p:bldP spid="33" grpId="1"/>
      <p:bldP spid="34" grpId="0"/>
      <p:bldP spid="3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359837C-7E41-EC23-8B79-86B32CB5AEBF}"/>
              </a:ext>
            </a:extLst>
          </p:cNvPr>
          <p:cNvSpPr>
            <a:spLocks noGrp="1"/>
          </p:cNvSpPr>
          <p:nvPr>
            <p:ph type="sldNum" sz="quarter" idx="12"/>
          </p:nvPr>
        </p:nvSpPr>
        <p:spPr/>
        <p:txBody>
          <a:bodyPr/>
          <a:lstStyle/>
          <a:p>
            <a:fld id="{C22DC6D3-9347-42BE-948A-F7EB414DF657}" type="slidenum">
              <a:rPr lang="en-US" altLang="en-US" smtClean="0"/>
              <a:pPr/>
              <a:t>31</a:t>
            </a:fld>
            <a:endParaRPr lang="en-US" altLang="en-US" dirty="0"/>
          </a:p>
        </p:txBody>
      </p:sp>
      <p:graphicFrame>
        <p:nvGraphicFramePr>
          <p:cNvPr id="5" name="表格 34">
            <a:extLst>
              <a:ext uri="{FF2B5EF4-FFF2-40B4-BE49-F238E27FC236}">
                <a16:creationId xmlns:a16="http://schemas.microsoft.com/office/drawing/2014/main" id="{EB707A4D-A6CC-E44D-0FE9-F40C6E2E3F59}"/>
              </a:ext>
            </a:extLst>
          </p:cNvPr>
          <p:cNvGraphicFramePr>
            <a:graphicFrameLocks noGrp="1"/>
          </p:cNvGraphicFramePr>
          <p:nvPr>
            <p:extLst/>
          </p:nvPr>
        </p:nvGraphicFramePr>
        <p:xfrm>
          <a:off x="3965052" y="2060848"/>
          <a:ext cx="4651228" cy="3705720"/>
        </p:xfrm>
        <a:graphic>
          <a:graphicData uri="http://schemas.openxmlformats.org/drawingml/2006/table">
            <a:tbl>
              <a:tblPr firstRow="1" bandRow="1">
                <a:tableStyleId>{5C22544A-7EE6-4342-B048-85BDC9FD1C3A}</a:tableStyleId>
              </a:tblPr>
              <a:tblGrid>
                <a:gridCol w="1162807">
                  <a:extLst>
                    <a:ext uri="{9D8B030D-6E8A-4147-A177-3AD203B41FA5}">
                      <a16:colId xmlns:a16="http://schemas.microsoft.com/office/drawing/2014/main" val="840628570"/>
                    </a:ext>
                  </a:extLst>
                </a:gridCol>
                <a:gridCol w="1162807">
                  <a:extLst>
                    <a:ext uri="{9D8B030D-6E8A-4147-A177-3AD203B41FA5}">
                      <a16:colId xmlns:a16="http://schemas.microsoft.com/office/drawing/2014/main" val="3146715512"/>
                    </a:ext>
                  </a:extLst>
                </a:gridCol>
                <a:gridCol w="1162807">
                  <a:extLst>
                    <a:ext uri="{9D8B030D-6E8A-4147-A177-3AD203B41FA5}">
                      <a16:colId xmlns:a16="http://schemas.microsoft.com/office/drawing/2014/main" val="3894822698"/>
                    </a:ext>
                  </a:extLst>
                </a:gridCol>
                <a:gridCol w="1162807">
                  <a:extLst>
                    <a:ext uri="{9D8B030D-6E8A-4147-A177-3AD203B41FA5}">
                      <a16:colId xmlns:a16="http://schemas.microsoft.com/office/drawing/2014/main" val="37501178"/>
                    </a:ext>
                  </a:extLst>
                </a:gridCol>
              </a:tblGrid>
              <a:tr h="926430">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8996112"/>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501038"/>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024255"/>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0910374"/>
                  </a:ext>
                </a:extLst>
              </a:tr>
            </a:tbl>
          </a:graphicData>
        </a:graphic>
      </p:graphicFrame>
      <p:sp>
        <p:nvSpPr>
          <p:cNvPr id="6" name="文本框 5">
            <a:extLst>
              <a:ext uri="{FF2B5EF4-FFF2-40B4-BE49-F238E27FC236}">
                <a16:creationId xmlns:a16="http://schemas.microsoft.com/office/drawing/2014/main" id="{27EB392F-B6B7-FE2C-117A-770477780BF4}"/>
              </a:ext>
            </a:extLst>
          </p:cNvPr>
          <p:cNvSpPr txBox="1"/>
          <p:nvPr/>
        </p:nvSpPr>
        <p:spPr>
          <a:xfrm>
            <a:off x="2900362" y="1645621"/>
            <a:ext cx="596638" cy="523220"/>
          </a:xfrm>
          <a:prstGeom prst="rect">
            <a:avLst/>
          </a:prstGeom>
          <a:noFill/>
        </p:spPr>
        <p:txBody>
          <a:bodyPr wrap="none" rtlCol="0">
            <a:spAutoFit/>
          </a:bodyPr>
          <a:lstStyle/>
          <a:p>
            <a:r>
              <a:rPr kumimoji="1" lang="en-US" altLang="zh-CN" sz="2800" dirty="0"/>
              <a:t>CD</a:t>
            </a:r>
            <a:endParaRPr kumimoji="1" lang="zh-CN" altLang="en-US" sz="2800" dirty="0"/>
          </a:p>
        </p:txBody>
      </p:sp>
      <p:sp>
        <p:nvSpPr>
          <p:cNvPr id="7" name="文本框 6">
            <a:extLst>
              <a:ext uri="{FF2B5EF4-FFF2-40B4-BE49-F238E27FC236}">
                <a16:creationId xmlns:a16="http://schemas.microsoft.com/office/drawing/2014/main" id="{A047AD7C-64A8-D01A-0226-04EB821D1A97}"/>
              </a:ext>
            </a:extLst>
          </p:cNvPr>
          <p:cNvSpPr txBox="1"/>
          <p:nvPr/>
        </p:nvSpPr>
        <p:spPr>
          <a:xfrm>
            <a:off x="3533004" y="1032262"/>
            <a:ext cx="588623" cy="523220"/>
          </a:xfrm>
          <a:prstGeom prst="rect">
            <a:avLst/>
          </a:prstGeom>
          <a:noFill/>
        </p:spPr>
        <p:txBody>
          <a:bodyPr wrap="none" rtlCol="0">
            <a:spAutoFit/>
          </a:bodyPr>
          <a:lstStyle/>
          <a:p>
            <a:r>
              <a:rPr kumimoji="1" lang="en-US" altLang="zh-CN" sz="2800" dirty="0"/>
              <a:t>AB</a:t>
            </a:r>
            <a:endParaRPr kumimoji="1" lang="zh-CN" altLang="en-US" sz="2800" dirty="0"/>
          </a:p>
        </p:txBody>
      </p:sp>
      <p:cxnSp>
        <p:nvCxnSpPr>
          <p:cNvPr id="8" name="直线连接符 7">
            <a:extLst>
              <a:ext uri="{FF2B5EF4-FFF2-40B4-BE49-F238E27FC236}">
                <a16:creationId xmlns:a16="http://schemas.microsoft.com/office/drawing/2014/main" id="{79C472F0-8EDF-BB3B-EA01-0B74704E8BDB}"/>
              </a:ext>
            </a:extLst>
          </p:cNvPr>
          <p:cNvCxnSpPr>
            <a:cxnSpLocks/>
          </p:cNvCxnSpPr>
          <p:nvPr/>
        </p:nvCxnSpPr>
        <p:spPr>
          <a:xfrm flipH="1" flipV="1">
            <a:off x="3028948" y="1228442"/>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28B33FB-9F88-1266-F74D-0E8D903BA9AB}"/>
              </a:ext>
            </a:extLst>
          </p:cNvPr>
          <p:cNvSpPr txBox="1"/>
          <p:nvPr/>
        </p:nvSpPr>
        <p:spPr>
          <a:xfrm>
            <a:off x="4282027" y="1536318"/>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0" name="文本框 9">
            <a:extLst>
              <a:ext uri="{FF2B5EF4-FFF2-40B4-BE49-F238E27FC236}">
                <a16:creationId xmlns:a16="http://schemas.microsoft.com/office/drawing/2014/main" id="{2EF691E9-B5E1-9E91-6977-F599B4A4655A}"/>
              </a:ext>
            </a:extLst>
          </p:cNvPr>
          <p:cNvSpPr txBox="1"/>
          <p:nvPr/>
        </p:nvSpPr>
        <p:spPr>
          <a:xfrm>
            <a:off x="5437059" y="1531382"/>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1" name="文本框 10">
            <a:extLst>
              <a:ext uri="{FF2B5EF4-FFF2-40B4-BE49-F238E27FC236}">
                <a16:creationId xmlns:a16="http://schemas.microsoft.com/office/drawing/2014/main" id="{58F92765-C5DA-7817-D2D9-EDC5E87F8C11}"/>
              </a:ext>
            </a:extLst>
          </p:cNvPr>
          <p:cNvSpPr txBox="1"/>
          <p:nvPr/>
        </p:nvSpPr>
        <p:spPr>
          <a:xfrm>
            <a:off x="6586101" y="1531382"/>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2" name="文本框 11">
            <a:extLst>
              <a:ext uri="{FF2B5EF4-FFF2-40B4-BE49-F238E27FC236}">
                <a16:creationId xmlns:a16="http://schemas.microsoft.com/office/drawing/2014/main" id="{51431CE8-C903-7995-35BD-92F8F1B2223B}"/>
              </a:ext>
            </a:extLst>
          </p:cNvPr>
          <p:cNvSpPr txBox="1"/>
          <p:nvPr/>
        </p:nvSpPr>
        <p:spPr>
          <a:xfrm>
            <a:off x="7735143" y="1582067"/>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3" name="文本框 12">
            <a:extLst>
              <a:ext uri="{FF2B5EF4-FFF2-40B4-BE49-F238E27FC236}">
                <a16:creationId xmlns:a16="http://schemas.microsoft.com/office/drawing/2014/main" id="{A395F3A8-B4BC-05A9-81B8-3E0164B09733}"/>
              </a:ext>
            </a:extLst>
          </p:cNvPr>
          <p:cNvSpPr txBox="1"/>
          <p:nvPr/>
        </p:nvSpPr>
        <p:spPr>
          <a:xfrm>
            <a:off x="3309013" y="2255436"/>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4" name="文本框 13">
            <a:extLst>
              <a:ext uri="{FF2B5EF4-FFF2-40B4-BE49-F238E27FC236}">
                <a16:creationId xmlns:a16="http://schemas.microsoft.com/office/drawing/2014/main" id="{1DA6AC15-D272-8398-CD8C-23F728C75B65}"/>
              </a:ext>
            </a:extLst>
          </p:cNvPr>
          <p:cNvSpPr txBox="1"/>
          <p:nvPr/>
        </p:nvSpPr>
        <p:spPr>
          <a:xfrm>
            <a:off x="3313601" y="3186653"/>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5" name="文本框 14">
            <a:extLst>
              <a:ext uri="{FF2B5EF4-FFF2-40B4-BE49-F238E27FC236}">
                <a16:creationId xmlns:a16="http://schemas.microsoft.com/office/drawing/2014/main" id="{EE410DD5-73EF-5D4F-A170-7306548C9C6A}"/>
              </a:ext>
            </a:extLst>
          </p:cNvPr>
          <p:cNvSpPr txBox="1"/>
          <p:nvPr/>
        </p:nvSpPr>
        <p:spPr>
          <a:xfrm>
            <a:off x="3309013" y="4084721"/>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6" name="文本框 15">
            <a:extLst>
              <a:ext uri="{FF2B5EF4-FFF2-40B4-BE49-F238E27FC236}">
                <a16:creationId xmlns:a16="http://schemas.microsoft.com/office/drawing/2014/main" id="{4A8BEF03-BB4C-748A-B59A-EB3C794BB65A}"/>
              </a:ext>
            </a:extLst>
          </p:cNvPr>
          <p:cNvSpPr txBox="1"/>
          <p:nvPr/>
        </p:nvSpPr>
        <p:spPr>
          <a:xfrm>
            <a:off x="3309013" y="5025926"/>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9" name="文本框 18">
            <a:extLst>
              <a:ext uri="{FF2B5EF4-FFF2-40B4-BE49-F238E27FC236}">
                <a16:creationId xmlns:a16="http://schemas.microsoft.com/office/drawing/2014/main" id="{8D924F38-3C05-349C-EA81-25D7169A155C}"/>
              </a:ext>
            </a:extLst>
          </p:cNvPr>
          <p:cNvSpPr txBox="1"/>
          <p:nvPr/>
        </p:nvSpPr>
        <p:spPr>
          <a:xfrm>
            <a:off x="6588756" y="1531382"/>
            <a:ext cx="550151" cy="523220"/>
          </a:xfrm>
          <a:prstGeom prst="rect">
            <a:avLst/>
          </a:prstGeom>
          <a:noFill/>
        </p:spPr>
        <p:txBody>
          <a:bodyPr wrap="none" rtlCol="0">
            <a:spAutoFit/>
          </a:bodyPr>
          <a:lstStyle/>
          <a:p>
            <a:r>
              <a:rPr kumimoji="1" lang="en-US" altLang="zh-CN" sz="2800" b="1" dirty="0">
                <a:solidFill>
                  <a:srgbClr val="FF0000"/>
                </a:solidFill>
              </a:rPr>
              <a:t>1</a:t>
            </a:r>
            <a:r>
              <a:rPr kumimoji="1" lang="en-US" altLang="zh-CN" sz="2800" dirty="0"/>
              <a:t>1</a:t>
            </a:r>
            <a:endParaRPr kumimoji="1" lang="zh-CN" altLang="en-US" sz="2800" dirty="0"/>
          </a:p>
        </p:txBody>
      </p:sp>
      <p:sp>
        <p:nvSpPr>
          <p:cNvPr id="22" name="文本框 21">
            <a:extLst>
              <a:ext uri="{FF2B5EF4-FFF2-40B4-BE49-F238E27FC236}">
                <a16:creationId xmlns:a16="http://schemas.microsoft.com/office/drawing/2014/main" id="{2494A85A-BC28-B6C1-E68C-744D53FF7599}"/>
              </a:ext>
            </a:extLst>
          </p:cNvPr>
          <p:cNvSpPr txBox="1"/>
          <p:nvPr/>
        </p:nvSpPr>
        <p:spPr>
          <a:xfrm>
            <a:off x="3308118" y="3186653"/>
            <a:ext cx="550151" cy="523220"/>
          </a:xfrm>
          <a:prstGeom prst="rect">
            <a:avLst/>
          </a:prstGeom>
          <a:noFill/>
        </p:spPr>
        <p:txBody>
          <a:bodyPr wrap="none" rtlCol="0">
            <a:spAutoFit/>
          </a:bodyPr>
          <a:lstStyle/>
          <a:p>
            <a:r>
              <a:rPr kumimoji="1" lang="en-US" altLang="zh-CN" sz="2800" b="1" dirty="0">
                <a:solidFill>
                  <a:srgbClr val="FF0000"/>
                </a:solidFill>
              </a:rPr>
              <a:t>0</a:t>
            </a:r>
            <a:r>
              <a:rPr kumimoji="1" lang="en-US" altLang="zh-CN" sz="2800" dirty="0"/>
              <a:t>1</a:t>
            </a:r>
            <a:endParaRPr kumimoji="1" lang="zh-CN" altLang="en-US" sz="2800" dirty="0"/>
          </a:p>
        </p:txBody>
      </p:sp>
      <p:sp>
        <p:nvSpPr>
          <p:cNvPr id="25" name="文本框 24">
            <a:extLst>
              <a:ext uri="{FF2B5EF4-FFF2-40B4-BE49-F238E27FC236}">
                <a16:creationId xmlns:a16="http://schemas.microsoft.com/office/drawing/2014/main" id="{EE7668D7-8A3F-AAB5-BEAC-E55859B6B782}"/>
              </a:ext>
            </a:extLst>
          </p:cNvPr>
          <p:cNvSpPr txBox="1"/>
          <p:nvPr/>
        </p:nvSpPr>
        <p:spPr>
          <a:xfrm>
            <a:off x="6622231" y="227212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6" name="文本框 25">
            <a:extLst>
              <a:ext uri="{FF2B5EF4-FFF2-40B4-BE49-F238E27FC236}">
                <a16:creationId xmlns:a16="http://schemas.microsoft.com/office/drawing/2014/main" id="{EB4E3CAD-B0D7-04AA-97ED-B8DC6F7345EE}"/>
              </a:ext>
            </a:extLst>
          </p:cNvPr>
          <p:cNvSpPr txBox="1"/>
          <p:nvPr/>
        </p:nvSpPr>
        <p:spPr>
          <a:xfrm>
            <a:off x="7807405"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7" name="文本框 26">
            <a:extLst>
              <a:ext uri="{FF2B5EF4-FFF2-40B4-BE49-F238E27FC236}">
                <a16:creationId xmlns:a16="http://schemas.microsoft.com/office/drawing/2014/main" id="{37ECABAD-DBA3-D370-7846-18A7E6DB47C7}"/>
              </a:ext>
            </a:extLst>
          </p:cNvPr>
          <p:cNvSpPr txBox="1"/>
          <p:nvPr/>
        </p:nvSpPr>
        <p:spPr>
          <a:xfrm>
            <a:off x="6622230"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8" name="文本框 27">
            <a:extLst>
              <a:ext uri="{FF2B5EF4-FFF2-40B4-BE49-F238E27FC236}">
                <a16:creationId xmlns:a16="http://schemas.microsoft.com/office/drawing/2014/main" id="{BC838451-0415-6BA3-5B22-6AFFF034BD14}"/>
              </a:ext>
            </a:extLst>
          </p:cNvPr>
          <p:cNvSpPr txBox="1"/>
          <p:nvPr/>
        </p:nvSpPr>
        <p:spPr>
          <a:xfrm>
            <a:off x="5469964"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9" name="文本框 28">
            <a:extLst>
              <a:ext uri="{FF2B5EF4-FFF2-40B4-BE49-F238E27FC236}">
                <a16:creationId xmlns:a16="http://schemas.microsoft.com/office/drawing/2014/main" id="{BC24DC89-E851-E4C1-C0D6-21F7A98E1993}"/>
              </a:ext>
            </a:extLst>
          </p:cNvPr>
          <p:cNvSpPr txBox="1"/>
          <p:nvPr/>
        </p:nvSpPr>
        <p:spPr>
          <a:xfrm>
            <a:off x="4313634"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0" name="文本框 29">
            <a:extLst>
              <a:ext uri="{FF2B5EF4-FFF2-40B4-BE49-F238E27FC236}">
                <a16:creationId xmlns:a16="http://schemas.microsoft.com/office/drawing/2014/main" id="{987B9028-7A78-51BE-DA4C-394B89ACCF7A}"/>
              </a:ext>
            </a:extLst>
          </p:cNvPr>
          <p:cNvSpPr txBox="1"/>
          <p:nvPr/>
        </p:nvSpPr>
        <p:spPr>
          <a:xfrm>
            <a:off x="6622230" y="4115112"/>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1" name="文本框 30">
            <a:extLst>
              <a:ext uri="{FF2B5EF4-FFF2-40B4-BE49-F238E27FC236}">
                <a16:creationId xmlns:a16="http://schemas.microsoft.com/office/drawing/2014/main" id="{B010B6B0-B957-94E4-9CF0-D637005D8381}"/>
              </a:ext>
            </a:extLst>
          </p:cNvPr>
          <p:cNvSpPr txBox="1"/>
          <p:nvPr/>
        </p:nvSpPr>
        <p:spPr>
          <a:xfrm>
            <a:off x="6622230" y="5056639"/>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2" name="圆角矩形 31">
            <a:extLst>
              <a:ext uri="{FF2B5EF4-FFF2-40B4-BE49-F238E27FC236}">
                <a16:creationId xmlns:a16="http://schemas.microsoft.com/office/drawing/2014/main" id="{927914A6-4083-E016-DD75-C1EB46967A67}"/>
              </a:ext>
            </a:extLst>
          </p:cNvPr>
          <p:cNvSpPr/>
          <p:nvPr/>
        </p:nvSpPr>
        <p:spPr>
          <a:xfrm>
            <a:off x="6485064" y="2200403"/>
            <a:ext cx="752220" cy="3379456"/>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圆角矩形 32">
            <a:extLst>
              <a:ext uri="{FF2B5EF4-FFF2-40B4-BE49-F238E27FC236}">
                <a16:creationId xmlns:a16="http://schemas.microsoft.com/office/drawing/2014/main" id="{FFDF3A63-E767-F047-D8ED-DFEB2A970D86}"/>
              </a:ext>
            </a:extLst>
          </p:cNvPr>
          <p:cNvSpPr/>
          <p:nvPr/>
        </p:nvSpPr>
        <p:spPr>
          <a:xfrm>
            <a:off x="4121628" y="3084351"/>
            <a:ext cx="4331004" cy="74175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圆角矩形 33">
            <a:extLst>
              <a:ext uri="{FF2B5EF4-FFF2-40B4-BE49-F238E27FC236}">
                <a16:creationId xmlns:a16="http://schemas.microsoft.com/office/drawing/2014/main" id="{02875A4F-8027-1677-C579-C638122D0532}"/>
              </a:ext>
            </a:extLst>
          </p:cNvPr>
          <p:cNvSpPr/>
          <p:nvPr/>
        </p:nvSpPr>
        <p:spPr>
          <a:xfrm>
            <a:off x="6485064" y="2194157"/>
            <a:ext cx="752220" cy="3379456"/>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文本框 34">
            <a:extLst>
              <a:ext uri="{FF2B5EF4-FFF2-40B4-BE49-F238E27FC236}">
                <a16:creationId xmlns:a16="http://schemas.microsoft.com/office/drawing/2014/main" id="{563F31AA-F652-7BFA-985E-0F875C8E0CA0}"/>
              </a:ext>
            </a:extLst>
          </p:cNvPr>
          <p:cNvSpPr txBox="1"/>
          <p:nvPr/>
        </p:nvSpPr>
        <p:spPr>
          <a:xfrm>
            <a:off x="4467321" y="120317"/>
            <a:ext cx="511679" cy="769441"/>
          </a:xfrm>
          <a:prstGeom prst="rect">
            <a:avLst/>
          </a:prstGeom>
          <a:noFill/>
        </p:spPr>
        <p:txBody>
          <a:bodyPr wrap="none" rtlCol="0">
            <a:spAutoFit/>
          </a:bodyPr>
          <a:lstStyle/>
          <a:p>
            <a:r>
              <a:rPr kumimoji="1" lang="en-US" altLang="zh-CN" sz="4400" dirty="0">
                <a:solidFill>
                  <a:srgbClr val="0070C0"/>
                </a:solidFill>
              </a:rPr>
              <a:t>A</a:t>
            </a:r>
            <a:endParaRPr kumimoji="1" lang="zh-CN" altLang="en-US" sz="4400" dirty="0">
              <a:solidFill>
                <a:srgbClr val="0070C0"/>
              </a:solidFill>
            </a:endParaRPr>
          </a:p>
        </p:txBody>
      </p:sp>
      <p:sp>
        <p:nvSpPr>
          <p:cNvPr id="36" name="文本框 35">
            <a:extLst>
              <a:ext uri="{FF2B5EF4-FFF2-40B4-BE49-F238E27FC236}">
                <a16:creationId xmlns:a16="http://schemas.microsoft.com/office/drawing/2014/main" id="{720D9F87-74A3-382A-DADD-7B3A908E2C3C}"/>
              </a:ext>
            </a:extLst>
          </p:cNvPr>
          <p:cNvSpPr txBox="1"/>
          <p:nvPr/>
        </p:nvSpPr>
        <p:spPr>
          <a:xfrm>
            <a:off x="5445779" y="120316"/>
            <a:ext cx="490840" cy="769441"/>
          </a:xfrm>
          <a:prstGeom prst="rect">
            <a:avLst/>
          </a:prstGeom>
          <a:noFill/>
        </p:spPr>
        <p:txBody>
          <a:bodyPr wrap="none" rtlCol="0">
            <a:spAutoFit/>
          </a:bodyPr>
          <a:lstStyle/>
          <a:p>
            <a:r>
              <a:rPr kumimoji="1" lang="en-US" altLang="zh-CN" sz="4400" dirty="0">
                <a:solidFill>
                  <a:srgbClr val="0070C0"/>
                </a:solidFill>
              </a:rPr>
              <a:t>B</a:t>
            </a:r>
            <a:endParaRPr kumimoji="1" lang="zh-CN" altLang="en-US" sz="4400" dirty="0">
              <a:solidFill>
                <a:srgbClr val="0070C0"/>
              </a:solidFill>
            </a:endParaRPr>
          </a:p>
        </p:txBody>
      </p:sp>
      <p:sp>
        <p:nvSpPr>
          <p:cNvPr id="37" name="文本框 36">
            <a:extLst>
              <a:ext uri="{FF2B5EF4-FFF2-40B4-BE49-F238E27FC236}">
                <a16:creationId xmlns:a16="http://schemas.microsoft.com/office/drawing/2014/main" id="{6B98CA9F-8997-876B-8745-C76F6CDF2CA4}"/>
              </a:ext>
            </a:extLst>
          </p:cNvPr>
          <p:cNvSpPr txBox="1"/>
          <p:nvPr/>
        </p:nvSpPr>
        <p:spPr>
          <a:xfrm>
            <a:off x="6586101" y="1532692"/>
            <a:ext cx="550151" cy="523220"/>
          </a:xfrm>
          <a:prstGeom prst="rect">
            <a:avLst/>
          </a:prstGeom>
          <a:noFill/>
        </p:spPr>
        <p:txBody>
          <a:bodyPr wrap="none" rtlCol="0">
            <a:spAutoFit/>
          </a:bodyPr>
          <a:lstStyle/>
          <a:p>
            <a:r>
              <a:rPr kumimoji="1" lang="en-US" altLang="zh-CN" sz="2800" dirty="0"/>
              <a:t>1</a:t>
            </a:r>
            <a:r>
              <a:rPr kumimoji="1" lang="en-US" altLang="zh-CN" sz="2800" b="1" dirty="0">
                <a:solidFill>
                  <a:srgbClr val="FF0000"/>
                </a:solidFill>
              </a:rPr>
              <a:t>1</a:t>
            </a:r>
            <a:endParaRPr kumimoji="1" lang="zh-CN" altLang="en-US" sz="2800" dirty="0"/>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CACF4535-E40B-C90F-9094-A6BB0E4EF2C6}"/>
                  </a:ext>
                </a:extLst>
              </p:cNvPr>
              <p:cNvSpPr txBox="1"/>
              <p:nvPr/>
            </p:nvSpPr>
            <p:spPr>
              <a:xfrm>
                <a:off x="4902582" y="120316"/>
                <a:ext cx="6543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l-GR"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38" name="文本框 37">
                <a:extLst>
                  <a:ext uri="{FF2B5EF4-FFF2-40B4-BE49-F238E27FC236}">
                    <a16:creationId xmlns:a16="http://schemas.microsoft.com/office/drawing/2014/main" id="{CACF4535-E40B-C90F-9094-A6BB0E4EF2C6}"/>
                  </a:ext>
                </a:extLst>
              </p:cNvPr>
              <p:cNvSpPr txBox="1">
                <a:spLocks noRot="1" noChangeAspect="1" noMove="1" noResize="1" noEditPoints="1" noAdjustHandles="1" noChangeArrowheads="1" noChangeShapeType="1" noTextEdit="1"/>
              </p:cNvSpPr>
              <p:nvPr/>
            </p:nvSpPr>
            <p:spPr>
              <a:xfrm>
                <a:off x="4902582" y="120316"/>
                <a:ext cx="654345" cy="769441"/>
              </a:xfrm>
              <a:prstGeom prst="rect">
                <a:avLst/>
              </a:prstGeom>
              <a:blipFill>
                <a:blip r:embed="rId2"/>
                <a:stretch>
                  <a:fillRect/>
                </a:stretch>
              </a:blipFill>
            </p:spPr>
            <p:txBody>
              <a:bodyPr/>
              <a:lstStyle/>
              <a:p>
                <a:r>
                  <a:rPr lang="zh-CN" altLang="en-US">
                    <a:noFill/>
                  </a:rPr>
                  <a:t> </a:t>
                </a:r>
              </a:p>
            </p:txBody>
          </p:sp>
        </mc:Fallback>
      </mc:AlternateContent>
      <p:sp>
        <p:nvSpPr>
          <p:cNvPr id="39" name="圆角矩形 38">
            <a:extLst>
              <a:ext uri="{FF2B5EF4-FFF2-40B4-BE49-F238E27FC236}">
                <a16:creationId xmlns:a16="http://schemas.microsoft.com/office/drawing/2014/main" id="{5406660B-EABC-911D-492C-3D522A6EE5D0}"/>
              </a:ext>
            </a:extLst>
          </p:cNvPr>
          <p:cNvSpPr/>
          <p:nvPr/>
        </p:nvSpPr>
        <p:spPr>
          <a:xfrm>
            <a:off x="4117338" y="3100393"/>
            <a:ext cx="4331004" cy="74175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9DC301EE-A36F-8ACC-8B34-B581B97A05DB}"/>
                  </a:ext>
                </a:extLst>
              </p:cNvPr>
              <p:cNvSpPr txBox="1"/>
              <p:nvPr/>
            </p:nvSpPr>
            <p:spPr>
              <a:xfrm>
                <a:off x="6813931" y="120316"/>
                <a:ext cx="933269" cy="769441"/>
              </a:xfrm>
              <a:prstGeom prst="rect">
                <a:avLst/>
              </a:prstGeom>
              <a:noFill/>
            </p:spPr>
            <p:txBody>
              <a:bodyPr wrap="none" rtlCol="0">
                <a:spAutoFit/>
              </a:bodyPr>
              <a:lstStyle/>
              <a:p>
                <a14:m>
                  <m:oMath xmlns:m="http://schemas.openxmlformats.org/officeDocument/2006/math">
                    <m:r>
                      <a:rPr kumimoji="1" lang="en-US" altLang="zh-CN" sz="4400" i="1" smtClean="0">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C</a:t>
                </a:r>
                <a:endParaRPr kumimoji="1" lang="zh-CN" altLang="en-US" sz="4400" dirty="0">
                  <a:solidFill>
                    <a:srgbClr val="0070C0"/>
                  </a:solidFill>
                </a:endParaRPr>
              </a:p>
            </p:txBody>
          </p:sp>
        </mc:Choice>
        <mc:Fallback xmlns="">
          <p:sp>
            <p:nvSpPr>
              <p:cNvPr id="41" name="文本框 40">
                <a:extLst>
                  <a:ext uri="{FF2B5EF4-FFF2-40B4-BE49-F238E27FC236}">
                    <a16:creationId xmlns:a16="http://schemas.microsoft.com/office/drawing/2014/main" id="{9DC301EE-A36F-8ACC-8B34-B581B97A05DB}"/>
                  </a:ext>
                </a:extLst>
              </p:cNvPr>
              <p:cNvSpPr txBox="1">
                <a:spLocks noRot="1" noChangeAspect="1" noMove="1" noResize="1" noEditPoints="1" noAdjustHandles="1" noChangeArrowheads="1" noChangeShapeType="1" noTextEdit="1"/>
              </p:cNvSpPr>
              <p:nvPr/>
            </p:nvSpPr>
            <p:spPr>
              <a:xfrm>
                <a:off x="6813931" y="120316"/>
                <a:ext cx="933269" cy="769441"/>
              </a:xfrm>
              <a:prstGeom prst="rect">
                <a:avLst/>
              </a:prstGeom>
              <a:blipFill>
                <a:blip r:embed="rId3"/>
                <a:stretch>
                  <a:fillRect t="-16129" r="-21333" b="-35484"/>
                </a:stretch>
              </a:blipFill>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214067E5-78DB-0F0A-DE75-A4DDA0D2F043}"/>
              </a:ext>
            </a:extLst>
          </p:cNvPr>
          <p:cNvSpPr txBox="1"/>
          <p:nvPr/>
        </p:nvSpPr>
        <p:spPr>
          <a:xfrm>
            <a:off x="4295800" y="114070"/>
            <a:ext cx="683200" cy="769441"/>
          </a:xfrm>
          <a:prstGeom prst="rect">
            <a:avLst/>
          </a:prstGeom>
          <a:noFill/>
        </p:spPr>
        <p:txBody>
          <a:bodyPr wrap="none" rtlCol="0">
            <a:spAutoFit/>
          </a:bodyPr>
          <a:lstStyle/>
          <a:p>
            <a:r>
              <a:rPr kumimoji="1" lang="en-US" altLang="zh-CN" sz="4400" dirty="0">
                <a:solidFill>
                  <a:srgbClr val="0070C0"/>
                </a:solidFill>
              </a:rPr>
              <a:t>(A</a:t>
            </a:r>
            <a:endParaRPr kumimoji="1" lang="zh-CN" altLang="en-US" sz="4400" dirty="0">
              <a:solidFill>
                <a:srgbClr val="0070C0"/>
              </a:solidFill>
            </a:endParaRPr>
          </a:p>
        </p:txBody>
      </p:sp>
      <p:sp>
        <p:nvSpPr>
          <p:cNvPr id="43" name="文本框 42">
            <a:extLst>
              <a:ext uri="{FF2B5EF4-FFF2-40B4-BE49-F238E27FC236}">
                <a16:creationId xmlns:a16="http://schemas.microsoft.com/office/drawing/2014/main" id="{60DEE736-155B-2E80-FD0B-24AF1F96A4C5}"/>
              </a:ext>
            </a:extLst>
          </p:cNvPr>
          <p:cNvSpPr txBox="1"/>
          <p:nvPr/>
        </p:nvSpPr>
        <p:spPr>
          <a:xfrm>
            <a:off x="5445896" y="125394"/>
            <a:ext cx="662361" cy="769441"/>
          </a:xfrm>
          <a:prstGeom prst="rect">
            <a:avLst/>
          </a:prstGeom>
          <a:noFill/>
        </p:spPr>
        <p:txBody>
          <a:bodyPr wrap="none" rtlCol="0">
            <a:spAutoFit/>
          </a:bodyPr>
          <a:lstStyle/>
          <a:p>
            <a:r>
              <a:rPr kumimoji="1" lang="en-US" altLang="zh-CN" sz="4400" dirty="0">
                <a:solidFill>
                  <a:srgbClr val="0070C0"/>
                </a:solidFill>
              </a:rPr>
              <a:t>B)</a:t>
            </a:r>
            <a:endParaRPr kumimoji="1" lang="zh-CN" altLang="en-US" sz="4400" dirty="0">
              <a:solidFill>
                <a:srgbClr val="0070C0"/>
              </a:solidFill>
            </a:endParaRPr>
          </a:p>
        </p:txBody>
      </p:sp>
      <p:sp>
        <p:nvSpPr>
          <p:cNvPr id="44" name="文本框 43">
            <a:extLst>
              <a:ext uri="{FF2B5EF4-FFF2-40B4-BE49-F238E27FC236}">
                <a16:creationId xmlns:a16="http://schemas.microsoft.com/office/drawing/2014/main" id="{EAA6ED82-8FD9-E780-05F3-50EA70F84F35}"/>
              </a:ext>
            </a:extLst>
          </p:cNvPr>
          <p:cNvSpPr txBox="1"/>
          <p:nvPr/>
        </p:nvSpPr>
        <p:spPr>
          <a:xfrm>
            <a:off x="8182083" y="125394"/>
            <a:ext cx="532518" cy="769441"/>
          </a:xfrm>
          <a:prstGeom prst="rect">
            <a:avLst/>
          </a:prstGeom>
          <a:noFill/>
        </p:spPr>
        <p:txBody>
          <a:bodyPr wrap="none" rtlCol="0">
            <a:spAutoFit/>
          </a:bodyPr>
          <a:lstStyle/>
          <a:p>
            <a:r>
              <a:rPr kumimoji="1" lang="en-US" altLang="zh-CN" sz="4400" dirty="0">
                <a:solidFill>
                  <a:srgbClr val="0070C0"/>
                </a:solidFill>
              </a:rPr>
              <a:t>D</a:t>
            </a:r>
            <a:endParaRPr kumimoji="1" lang="zh-CN" altLang="en-US" sz="4400" dirty="0">
              <a:solidFill>
                <a:srgbClr val="0070C0"/>
              </a:solidFill>
            </a:endParaRPr>
          </a:p>
        </p:txBody>
      </p:sp>
      <p:sp>
        <p:nvSpPr>
          <p:cNvPr id="45" name="文本框 44">
            <a:extLst>
              <a:ext uri="{FF2B5EF4-FFF2-40B4-BE49-F238E27FC236}">
                <a16:creationId xmlns:a16="http://schemas.microsoft.com/office/drawing/2014/main" id="{4ECE8F8C-FDF3-B836-4074-4D03816C79F2}"/>
              </a:ext>
            </a:extLst>
          </p:cNvPr>
          <p:cNvSpPr txBox="1"/>
          <p:nvPr/>
        </p:nvSpPr>
        <p:spPr>
          <a:xfrm>
            <a:off x="3318898" y="3184335"/>
            <a:ext cx="550151" cy="523220"/>
          </a:xfrm>
          <a:prstGeom prst="rect">
            <a:avLst/>
          </a:prstGeom>
          <a:noFill/>
        </p:spPr>
        <p:txBody>
          <a:bodyPr wrap="none" rtlCol="0">
            <a:spAutoFit/>
          </a:bodyPr>
          <a:lstStyle/>
          <a:p>
            <a:r>
              <a:rPr kumimoji="1" lang="en-US" altLang="zh-CN" sz="2800" dirty="0"/>
              <a:t>0</a:t>
            </a:r>
            <a:r>
              <a:rPr kumimoji="1" lang="en-US" altLang="zh-CN" sz="2800" b="1" dirty="0">
                <a:solidFill>
                  <a:srgbClr val="FF0000"/>
                </a:solidFill>
              </a:rPr>
              <a:t>1</a:t>
            </a:r>
            <a:endParaRPr kumimoji="1" lang="zh-CN" altLang="en-US" sz="2800" dirty="0"/>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2294CA48-433F-69FB-4E6A-43611CC3F5AF}"/>
                  </a:ext>
                </a:extLst>
              </p:cNvPr>
              <p:cNvSpPr txBox="1"/>
              <p:nvPr/>
            </p:nvSpPr>
            <p:spPr>
              <a:xfrm>
                <a:off x="7632133" y="114070"/>
                <a:ext cx="6543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l-GR"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46" name="文本框 45">
                <a:extLst>
                  <a:ext uri="{FF2B5EF4-FFF2-40B4-BE49-F238E27FC236}">
                    <a16:creationId xmlns:a16="http://schemas.microsoft.com/office/drawing/2014/main" id="{2294CA48-433F-69FB-4E6A-43611CC3F5AF}"/>
                  </a:ext>
                </a:extLst>
              </p:cNvPr>
              <p:cNvSpPr txBox="1">
                <a:spLocks noRot="1" noChangeAspect="1" noMove="1" noResize="1" noEditPoints="1" noAdjustHandles="1" noChangeArrowheads="1" noChangeShapeType="1" noTextEdit="1"/>
              </p:cNvSpPr>
              <p:nvPr/>
            </p:nvSpPr>
            <p:spPr>
              <a:xfrm>
                <a:off x="7632133" y="114070"/>
                <a:ext cx="654345" cy="76944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E57A9088-DE60-14C0-57BD-1AA96AFABC82}"/>
                  </a:ext>
                </a:extLst>
              </p:cNvPr>
              <p:cNvSpPr txBox="1"/>
              <p:nvPr/>
            </p:nvSpPr>
            <p:spPr>
              <a:xfrm>
                <a:off x="6575554" y="114070"/>
                <a:ext cx="1141659" cy="769441"/>
              </a:xfrm>
              <a:prstGeom prst="rect">
                <a:avLst/>
              </a:prstGeom>
              <a:noFill/>
            </p:spPr>
            <p:txBody>
              <a:bodyPr wrap="none" rtlCol="0">
                <a:spAutoFit/>
              </a:bodyPr>
              <a:lstStyle/>
              <a:p>
                <a14:m>
                  <m:oMath xmlns:m="http://schemas.openxmlformats.org/officeDocument/2006/math">
                    <m:r>
                      <a:rPr kumimoji="1" lang="en-US" altLang="zh-CN" sz="4400" b="0" i="1" smtClean="0">
                        <a:solidFill>
                          <a:srgbClr val="0070C0"/>
                        </a:solidFill>
                        <a:latin typeface="Cambria Math" panose="02040503050406030204" pitchFamily="18" charset="0"/>
                        <a:ea typeface="Cambria Math" panose="02040503050406030204" pitchFamily="18" charset="0"/>
                      </a:rPr>
                      <m:t>(</m:t>
                    </m:r>
                    <m:r>
                      <a:rPr kumimoji="1" lang="en-US" altLang="zh-CN" sz="4400" i="1" smtClean="0">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C</a:t>
                </a:r>
                <a:endParaRPr kumimoji="1" lang="zh-CN" altLang="en-US" sz="4400" dirty="0">
                  <a:solidFill>
                    <a:srgbClr val="0070C0"/>
                  </a:solidFill>
                </a:endParaRPr>
              </a:p>
            </p:txBody>
          </p:sp>
        </mc:Choice>
        <mc:Fallback xmlns="">
          <p:sp>
            <p:nvSpPr>
              <p:cNvPr id="48" name="文本框 47">
                <a:extLst>
                  <a:ext uri="{FF2B5EF4-FFF2-40B4-BE49-F238E27FC236}">
                    <a16:creationId xmlns:a16="http://schemas.microsoft.com/office/drawing/2014/main" id="{E57A9088-DE60-14C0-57BD-1AA96AFABC82}"/>
                  </a:ext>
                </a:extLst>
              </p:cNvPr>
              <p:cNvSpPr txBox="1">
                <a:spLocks noRot="1" noChangeAspect="1" noMove="1" noResize="1" noEditPoints="1" noAdjustHandles="1" noChangeArrowheads="1" noChangeShapeType="1" noTextEdit="1"/>
              </p:cNvSpPr>
              <p:nvPr/>
            </p:nvSpPr>
            <p:spPr>
              <a:xfrm>
                <a:off x="6575554" y="114070"/>
                <a:ext cx="1141659" cy="769441"/>
              </a:xfrm>
              <a:prstGeom prst="rect">
                <a:avLst/>
              </a:prstGeom>
              <a:blipFill>
                <a:blip r:embed="rId5"/>
                <a:stretch>
                  <a:fillRect l="-14286" t="-16393" r="-20879" b="-37705"/>
                </a:stretch>
              </a:blipFill>
            </p:spPr>
            <p:txBody>
              <a:bodyPr/>
              <a:lstStyle/>
              <a:p>
                <a:r>
                  <a:rPr lang="zh-CN" altLang="en-US">
                    <a:noFill/>
                  </a:rPr>
                  <a:t> </a:t>
                </a:r>
              </a:p>
            </p:txBody>
          </p:sp>
        </mc:Fallback>
      </mc:AlternateContent>
      <p:sp>
        <p:nvSpPr>
          <p:cNvPr id="49" name="文本框 48">
            <a:extLst>
              <a:ext uri="{FF2B5EF4-FFF2-40B4-BE49-F238E27FC236}">
                <a16:creationId xmlns:a16="http://schemas.microsoft.com/office/drawing/2014/main" id="{19E1988E-95C4-4FEB-D876-489809677BA3}"/>
              </a:ext>
            </a:extLst>
          </p:cNvPr>
          <p:cNvSpPr txBox="1"/>
          <p:nvPr/>
        </p:nvSpPr>
        <p:spPr>
          <a:xfrm>
            <a:off x="8184872" y="125393"/>
            <a:ext cx="704039" cy="769441"/>
          </a:xfrm>
          <a:prstGeom prst="rect">
            <a:avLst/>
          </a:prstGeom>
          <a:noFill/>
        </p:spPr>
        <p:txBody>
          <a:bodyPr wrap="none" rtlCol="0">
            <a:spAutoFit/>
          </a:bodyPr>
          <a:lstStyle/>
          <a:p>
            <a:r>
              <a:rPr kumimoji="1" lang="en-US" altLang="zh-CN" sz="4400" dirty="0">
                <a:solidFill>
                  <a:srgbClr val="0070C0"/>
                </a:solidFill>
              </a:rPr>
              <a:t>D)</a:t>
            </a:r>
            <a:endParaRPr kumimoji="1" lang="zh-CN" altLang="en-US" sz="4400" dirty="0">
              <a:solidFill>
                <a:srgbClr val="0070C0"/>
              </a:solidFill>
            </a:endParaRPr>
          </a:p>
        </p:txBody>
      </p: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F141CB96-93D0-1903-8FFA-76246DB0F98C}"/>
                  </a:ext>
                </a:extLst>
              </p:cNvPr>
              <p:cNvSpPr txBox="1"/>
              <p:nvPr/>
            </p:nvSpPr>
            <p:spPr>
              <a:xfrm>
                <a:off x="6024224" y="162660"/>
                <a:ext cx="646331"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50" name="文本框 49">
                <a:extLst>
                  <a:ext uri="{FF2B5EF4-FFF2-40B4-BE49-F238E27FC236}">
                    <a16:creationId xmlns:a16="http://schemas.microsoft.com/office/drawing/2014/main" id="{F141CB96-93D0-1903-8FFA-76246DB0F98C}"/>
                  </a:ext>
                </a:extLst>
              </p:cNvPr>
              <p:cNvSpPr txBox="1">
                <a:spLocks noRot="1" noChangeAspect="1" noMove="1" noResize="1" noEditPoints="1" noAdjustHandles="1" noChangeArrowheads="1" noChangeShapeType="1" noTextEdit="1"/>
              </p:cNvSpPr>
              <p:nvPr/>
            </p:nvSpPr>
            <p:spPr>
              <a:xfrm>
                <a:off x="6024224" y="162660"/>
                <a:ext cx="646331" cy="769441"/>
              </a:xfrm>
              <a:prstGeom prst="rect">
                <a:avLst/>
              </a:prstGeom>
              <a:blipFill>
                <a:blip r:embed="rId6"/>
                <a:stretch>
                  <a:fillRect l="-1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5915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3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2"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4"/>
                                        </p:tgtEl>
                                        <p:attrNameLst>
                                          <p:attrName>style.visibility</p:attrName>
                                        </p:attrNameLst>
                                      </p:cBhvr>
                                      <p:to>
                                        <p:strVal val="hidden"/>
                                      </p:to>
                                    </p:set>
                                  </p:childTnLst>
                                </p:cTn>
                              </p:par>
                              <p:par>
                                <p:cTn id="51" presetID="1" presetClass="exit" presetSubtype="0" fill="hold" grpId="2" nodeType="withEffect">
                                  <p:stCondLst>
                                    <p:cond delay="0"/>
                                  </p:stCondLst>
                                  <p:childTnLst>
                                    <p:set>
                                      <p:cBhvr>
                                        <p:cTn id="52" dur="1" fill="hold">
                                          <p:stCondLst>
                                            <p:cond delay="0"/>
                                          </p:stCondLst>
                                        </p:cTn>
                                        <p:tgtEl>
                                          <p:spTgt spid="3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1"/>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xit" presetSubtype="0" fill="hold" grpId="1" nodeType="withEffect">
                                  <p:stCondLst>
                                    <p:cond delay="0"/>
                                  </p:stCondLst>
                                  <p:childTnLst>
                                    <p:set>
                                      <p:cBhvr>
                                        <p:cTn id="78" dur="1" fill="hold">
                                          <p:stCondLst>
                                            <p:cond delay="0"/>
                                          </p:stCondLst>
                                        </p:cTn>
                                        <p:tgtEl>
                                          <p:spTgt spid="22"/>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45"/>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39"/>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27"/>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28"/>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29"/>
                                        </p:tgtEl>
                                        <p:attrNameLst>
                                          <p:attrName>style.visibility</p:attrName>
                                        </p:attrNameLst>
                                      </p:cBhvr>
                                      <p:to>
                                        <p:strVal val="hidden"/>
                                      </p:to>
                                    </p:set>
                                  </p:childTnLst>
                                </p:cTn>
                              </p:par>
                              <p:par>
                                <p:cTn id="101" presetID="1" presetClass="entr" presetSubtype="0" fill="hold" grpId="1" nodeType="with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2" grpId="0"/>
      <p:bldP spid="22"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animBg="1"/>
      <p:bldP spid="32" grpId="1" animBg="1"/>
      <p:bldP spid="32" grpId="2" animBg="1"/>
      <p:bldP spid="33" grpId="0" animBg="1"/>
      <p:bldP spid="33" grpId="1" animBg="1"/>
      <p:bldP spid="33" grpId="2" animBg="1"/>
      <p:bldP spid="34" grpId="0" animBg="1"/>
      <p:bldP spid="34" grpId="1" animBg="1"/>
      <p:bldP spid="35" grpId="0"/>
      <p:bldP spid="36" grpId="0"/>
      <p:bldP spid="37" grpId="0"/>
      <p:bldP spid="37" grpId="1"/>
      <p:bldP spid="38" grpId="0"/>
      <p:bldP spid="39" grpId="0" animBg="1"/>
      <p:bldP spid="39" grpId="1" animBg="1"/>
      <p:bldP spid="41" grpId="0"/>
      <p:bldP spid="42" grpId="0"/>
      <p:bldP spid="43" grpId="0"/>
      <p:bldP spid="44" grpId="0"/>
      <p:bldP spid="45" grpId="0"/>
      <p:bldP spid="45" grpId="1"/>
      <p:bldP spid="46" grpId="0"/>
      <p:bldP spid="48" grpId="0"/>
      <p:bldP spid="49" grpId="0"/>
      <p:bldP spid="5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359837C-7E41-EC23-8B79-86B32CB5AEBF}"/>
              </a:ext>
            </a:extLst>
          </p:cNvPr>
          <p:cNvSpPr>
            <a:spLocks noGrp="1"/>
          </p:cNvSpPr>
          <p:nvPr>
            <p:ph type="sldNum" sz="quarter" idx="12"/>
          </p:nvPr>
        </p:nvSpPr>
        <p:spPr/>
        <p:txBody>
          <a:bodyPr/>
          <a:lstStyle/>
          <a:p>
            <a:fld id="{C22DC6D3-9347-42BE-948A-F7EB414DF657}" type="slidenum">
              <a:rPr lang="en-US" altLang="en-US" smtClean="0"/>
              <a:pPr/>
              <a:t>32</a:t>
            </a:fld>
            <a:endParaRPr lang="en-US" altLang="en-US" dirty="0"/>
          </a:p>
        </p:txBody>
      </p:sp>
      <p:graphicFrame>
        <p:nvGraphicFramePr>
          <p:cNvPr id="5" name="表格 34">
            <a:extLst>
              <a:ext uri="{FF2B5EF4-FFF2-40B4-BE49-F238E27FC236}">
                <a16:creationId xmlns:a16="http://schemas.microsoft.com/office/drawing/2014/main" id="{EB707A4D-A6CC-E44D-0FE9-F40C6E2E3F59}"/>
              </a:ext>
            </a:extLst>
          </p:cNvPr>
          <p:cNvGraphicFramePr>
            <a:graphicFrameLocks noGrp="1"/>
          </p:cNvGraphicFramePr>
          <p:nvPr>
            <p:extLst/>
          </p:nvPr>
        </p:nvGraphicFramePr>
        <p:xfrm>
          <a:off x="3965052" y="2060848"/>
          <a:ext cx="4651228" cy="3705720"/>
        </p:xfrm>
        <a:graphic>
          <a:graphicData uri="http://schemas.openxmlformats.org/drawingml/2006/table">
            <a:tbl>
              <a:tblPr firstRow="1" bandRow="1">
                <a:tableStyleId>{5C22544A-7EE6-4342-B048-85BDC9FD1C3A}</a:tableStyleId>
              </a:tblPr>
              <a:tblGrid>
                <a:gridCol w="1162807">
                  <a:extLst>
                    <a:ext uri="{9D8B030D-6E8A-4147-A177-3AD203B41FA5}">
                      <a16:colId xmlns:a16="http://schemas.microsoft.com/office/drawing/2014/main" val="840628570"/>
                    </a:ext>
                  </a:extLst>
                </a:gridCol>
                <a:gridCol w="1162807">
                  <a:extLst>
                    <a:ext uri="{9D8B030D-6E8A-4147-A177-3AD203B41FA5}">
                      <a16:colId xmlns:a16="http://schemas.microsoft.com/office/drawing/2014/main" val="3146715512"/>
                    </a:ext>
                  </a:extLst>
                </a:gridCol>
                <a:gridCol w="1162807">
                  <a:extLst>
                    <a:ext uri="{9D8B030D-6E8A-4147-A177-3AD203B41FA5}">
                      <a16:colId xmlns:a16="http://schemas.microsoft.com/office/drawing/2014/main" val="3894822698"/>
                    </a:ext>
                  </a:extLst>
                </a:gridCol>
                <a:gridCol w="1162807">
                  <a:extLst>
                    <a:ext uri="{9D8B030D-6E8A-4147-A177-3AD203B41FA5}">
                      <a16:colId xmlns:a16="http://schemas.microsoft.com/office/drawing/2014/main" val="37501178"/>
                    </a:ext>
                  </a:extLst>
                </a:gridCol>
              </a:tblGrid>
              <a:tr h="926430">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8996112"/>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501038"/>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024255"/>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0910374"/>
                  </a:ext>
                </a:extLst>
              </a:tr>
            </a:tbl>
          </a:graphicData>
        </a:graphic>
      </p:graphicFrame>
      <p:sp>
        <p:nvSpPr>
          <p:cNvPr id="6" name="文本框 5">
            <a:extLst>
              <a:ext uri="{FF2B5EF4-FFF2-40B4-BE49-F238E27FC236}">
                <a16:creationId xmlns:a16="http://schemas.microsoft.com/office/drawing/2014/main" id="{27EB392F-B6B7-FE2C-117A-770477780BF4}"/>
              </a:ext>
            </a:extLst>
          </p:cNvPr>
          <p:cNvSpPr txBox="1"/>
          <p:nvPr/>
        </p:nvSpPr>
        <p:spPr>
          <a:xfrm>
            <a:off x="2900362" y="1645621"/>
            <a:ext cx="596638" cy="523220"/>
          </a:xfrm>
          <a:prstGeom prst="rect">
            <a:avLst/>
          </a:prstGeom>
          <a:noFill/>
        </p:spPr>
        <p:txBody>
          <a:bodyPr wrap="none" rtlCol="0">
            <a:spAutoFit/>
          </a:bodyPr>
          <a:lstStyle/>
          <a:p>
            <a:r>
              <a:rPr kumimoji="1" lang="en-US" altLang="zh-CN" sz="2800" dirty="0"/>
              <a:t>CD</a:t>
            </a:r>
            <a:endParaRPr kumimoji="1" lang="zh-CN" altLang="en-US" sz="2800" dirty="0"/>
          </a:p>
        </p:txBody>
      </p:sp>
      <p:sp>
        <p:nvSpPr>
          <p:cNvPr id="7" name="文本框 6">
            <a:extLst>
              <a:ext uri="{FF2B5EF4-FFF2-40B4-BE49-F238E27FC236}">
                <a16:creationId xmlns:a16="http://schemas.microsoft.com/office/drawing/2014/main" id="{A047AD7C-64A8-D01A-0226-04EB821D1A97}"/>
              </a:ext>
            </a:extLst>
          </p:cNvPr>
          <p:cNvSpPr txBox="1"/>
          <p:nvPr/>
        </p:nvSpPr>
        <p:spPr>
          <a:xfrm>
            <a:off x="3533004" y="1032262"/>
            <a:ext cx="588623" cy="523220"/>
          </a:xfrm>
          <a:prstGeom prst="rect">
            <a:avLst/>
          </a:prstGeom>
          <a:noFill/>
        </p:spPr>
        <p:txBody>
          <a:bodyPr wrap="none" rtlCol="0">
            <a:spAutoFit/>
          </a:bodyPr>
          <a:lstStyle/>
          <a:p>
            <a:r>
              <a:rPr kumimoji="1" lang="en-US" altLang="zh-CN" sz="2800" dirty="0"/>
              <a:t>AB</a:t>
            </a:r>
            <a:endParaRPr kumimoji="1" lang="zh-CN" altLang="en-US" sz="2800" dirty="0"/>
          </a:p>
        </p:txBody>
      </p:sp>
      <p:cxnSp>
        <p:nvCxnSpPr>
          <p:cNvPr id="8" name="直线连接符 7">
            <a:extLst>
              <a:ext uri="{FF2B5EF4-FFF2-40B4-BE49-F238E27FC236}">
                <a16:creationId xmlns:a16="http://schemas.microsoft.com/office/drawing/2014/main" id="{79C472F0-8EDF-BB3B-EA01-0B74704E8BDB}"/>
              </a:ext>
            </a:extLst>
          </p:cNvPr>
          <p:cNvCxnSpPr>
            <a:cxnSpLocks/>
          </p:cNvCxnSpPr>
          <p:nvPr/>
        </p:nvCxnSpPr>
        <p:spPr>
          <a:xfrm flipH="1" flipV="1">
            <a:off x="3028948" y="1228442"/>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28B33FB-9F88-1266-F74D-0E8D903BA9AB}"/>
              </a:ext>
            </a:extLst>
          </p:cNvPr>
          <p:cNvSpPr txBox="1"/>
          <p:nvPr/>
        </p:nvSpPr>
        <p:spPr>
          <a:xfrm>
            <a:off x="4282027" y="1536318"/>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0" name="文本框 9">
            <a:extLst>
              <a:ext uri="{FF2B5EF4-FFF2-40B4-BE49-F238E27FC236}">
                <a16:creationId xmlns:a16="http://schemas.microsoft.com/office/drawing/2014/main" id="{2EF691E9-B5E1-9E91-6977-F599B4A4655A}"/>
              </a:ext>
            </a:extLst>
          </p:cNvPr>
          <p:cNvSpPr txBox="1"/>
          <p:nvPr/>
        </p:nvSpPr>
        <p:spPr>
          <a:xfrm>
            <a:off x="5437059" y="1531382"/>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1" name="文本框 10">
            <a:extLst>
              <a:ext uri="{FF2B5EF4-FFF2-40B4-BE49-F238E27FC236}">
                <a16:creationId xmlns:a16="http://schemas.microsoft.com/office/drawing/2014/main" id="{58F92765-C5DA-7817-D2D9-EDC5E87F8C11}"/>
              </a:ext>
            </a:extLst>
          </p:cNvPr>
          <p:cNvSpPr txBox="1"/>
          <p:nvPr/>
        </p:nvSpPr>
        <p:spPr>
          <a:xfrm>
            <a:off x="6586101" y="1531382"/>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2" name="文本框 11">
            <a:extLst>
              <a:ext uri="{FF2B5EF4-FFF2-40B4-BE49-F238E27FC236}">
                <a16:creationId xmlns:a16="http://schemas.microsoft.com/office/drawing/2014/main" id="{51431CE8-C903-7995-35BD-92F8F1B2223B}"/>
              </a:ext>
            </a:extLst>
          </p:cNvPr>
          <p:cNvSpPr txBox="1"/>
          <p:nvPr/>
        </p:nvSpPr>
        <p:spPr>
          <a:xfrm>
            <a:off x="7735143" y="1582067"/>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3" name="文本框 12">
            <a:extLst>
              <a:ext uri="{FF2B5EF4-FFF2-40B4-BE49-F238E27FC236}">
                <a16:creationId xmlns:a16="http://schemas.microsoft.com/office/drawing/2014/main" id="{A395F3A8-B4BC-05A9-81B8-3E0164B09733}"/>
              </a:ext>
            </a:extLst>
          </p:cNvPr>
          <p:cNvSpPr txBox="1"/>
          <p:nvPr/>
        </p:nvSpPr>
        <p:spPr>
          <a:xfrm>
            <a:off x="3309013" y="2255436"/>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4" name="文本框 13">
            <a:extLst>
              <a:ext uri="{FF2B5EF4-FFF2-40B4-BE49-F238E27FC236}">
                <a16:creationId xmlns:a16="http://schemas.microsoft.com/office/drawing/2014/main" id="{1DA6AC15-D272-8398-CD8C-23F728C75B65}"/>
              </a:ext>
            </a:extLst>
          </p:cNvPr>
          <p:cNvSpPr txBox="1"/>
          <p:nvPr/>
        </p:nvSpPr>
        <p:spPr>
          <a:xfrm>
            <a:off x="3313601" y="3186653"/>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5" name="文本框 14">
            <a:extLst>
              <a:ext uri="{FF2B5EF4-FFF2-40B4-BE49-F238E27FC236}">
                <a16:creationId xmlns:a16="http://schemas.microsoft.com/office/drawing/2014/main" id="{EE410DD5-73EF-5D4F-A170-7306548C9C6A}"/>
              </a:ext>
            </a:extLst>
          </p:cNvPr>
          <p:cNvSpPr txBox="1"/>
          <p:nvPr/>
        </p:nvSpPr>
        <p:spPr>
          <a:xfrm>
            <a:off x="3309013" y="4084721"/>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6" name="文本框 15">
            <a:extLst>
              <a:ext uri="{FF2B5EF4-FFF2-40B4-BE49-F238E27FC236}">
                <a16:creationId xmlns:a16="http://schemas.microsoft.com/office/drawing/2014/main" id="{4A8BEF03-BB4C-748A-B59A-EB3C794BB65A}"/>
              </a:ext>
            </a:extLst>
          </p:cNvPr>
          <p:cNvSpPr txBox="1"/>
          <p:nvPr/>
        </p:nvSpPr>
        <p:spPr>
          <a:xfrm>
            <a:off x="3309013" y="5025926"/>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2" name="圆角矩形 1">
            <a:extLst>
              <a:ext uri="{FF2B5EF4-FFF2-40B4-BE49-F238E27FC236}">
                <a16:creationId xmlns:a16="http://schemas.microsoft.com/office/drawing/2014/main" id="{30C858DE-1687-9F0F-E696-E5664F7C41EA}"/>
              </a:ext>
            </a:extLst>
          </p:cNvPr>
          <p:cNvSpPr/>
          <p:nvPr/>
        </p:nvSpPr>
        <p:spPr>
          <a:xfrm>
            <a:off x="4117338" y="3100393"/>
            <a:ext cx="1978662" cy="74175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3">
            <a:extLst>
              <a:ext uri="{FF2B5EF4-FFF2-40B4-BE49-F238E27FC236}">
                <a16:creationId xmlns:a16="http://schemas.microsoft.com/office/drawing/2014/main" id="{C4D55968-54DA-1567-6752-ACBC33ACEE83}"/>
              </a:ext>
            </a:extLst>
          </p:cNvPr>
          <p:cNvSpPr/>
          <p:nvPr/>
        </p:nvSpPr>
        <p:spPr>
          <a:xfrm>
            <a:off x="6392097" y="1622142"/>
            <a:ext cx="2081481"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圆角矩形 23">
            <a:extLst>
              <a:ext uri="{FF2B5EF4-FFF2-40B4-BE49-F238E27FC236}">
                <a16:creationId xmlns:a16="http://schemas.microsoft.com/office/drawing/2014/main" id="{C12914D3-1CF6-02D1-4C63-ED0CF86B9E75}"/>
              </a:ext>
            </a:extLst>
          </p:cNvPr>
          <p:cNvSpPr/>
          <p:nvPr/>
        </p:nvSpPr>
        <p:spPr>
          <a:xfrm rot="10800000">
            <a:off x="6392097" y="4952957"/>
            <a:ext cx="2081481"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2393556-7EC7-099F-C3F8-519A2DFEB10F}"/>
                  </a:ext>
                </a:extLst>
              </p:cNvPr>
              <p:cNvSpPr txBox="1"/>
              <p:nvPr/>
            </p:nvSpPr>
            <p:spPr>
              <a:xfrm>
                <a:off x="4223792" y="247104"/>
                <a:ext cx="933269" cy="769441"/>
              </a:xfrm>
              <a:prstGeom prst="rect">
                <a:avLst/>
              </a:prstGeom>
              <a:noFill/>
            </p:spPr>
            <p:txBody>
              <a:bodyPr wrap="none" rtlCol="0">
                <a:spAutoFit/>
              </a:bodyPr>
              <a:lstStyle/>
              <a:p>
                <a14:m>
                  <m:oMath xmlns:m="http://schemas.openxmlformats.org/officeDocument/2006/math">
                    <m:r>
                      <a:rPr kumimoji="1" lang="en-US" altLang="zh-CN" sz="4400" i="1" smtClean="0">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A</a:t>
                </a:r>
                <a:endParaRPr kumimoji="1" lang="zh-CN" altLang="en-US" sz="4400" dirty="0">
                  <a:solidFill>
                    <a:srgbClr val="0070C0"/>
                  </a:solidFill>
                </a:endParaRPr>
              </a:p>
            </p:txBody>
          </p:sp>
        </mc:Choice>
        <mc:Fallback xmlns="">
          <p:sp>
            <p:nvSpPr>
              <p:cNvPr id="18" name="文本框 17">
                <a:extLst>
                  <a:ext uri="{FF2B5EF4-FFF2-40B4-BE49-F238E27FC236}">
                    <a16:creationId xmlns:a16="http://schemas.microsoft.com/office/drawing/2014/main" id="{F2393556-7EC7-099F-C3F8-519A2DFEB10F}"/>
                  </a:ext>
                </a:extLst>
              </p:cNvPr>
              <p:cNvSpPr txBox="1">
                <a:spLocks noRot="1" noChangeAspect="1" noMove="1" noResize="1" noEditPoints="1" noAdjustHandles="1" noChangeArrowheads="1" noChangeShapeType="1" noTextEdit="1"/>
              </p:cNvSpPr>
              <p:nvPr/>
            </p:nvSpPr>
            <p:spPr>
              <a:xfrm>
                <a:off x="4223792" y="247104"/>
                <a:ext cx="933269" cy="769441"/>
              </a:xfrm>
              <a:prstGeom prst="rect">
                <a:avLst/>
              </a:prstGeom>
              <a:blipFill>
                <a:blip r:embed="rId2"/>
                <a:stretch>
                  <a:fillRect t="-16129" r="-24000" b="-35484"/>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FEA12AFF-1C0F-2528-1C5A-FA43ECFC0D7E}"/>
              </a:ext>
            </a:extLst>
          </p:cNvPr>
          <p:cNvSpPr txBox="1"/>
          <p:nvPr/>
        </p:nvSpPr>
        <p:spPr>
          <a:xfrm>
            <a:off x="4289895" y="1534887"/>
            <a:ext cx="550151" cy="523220"/>
          </a:xfrm>
          <a:prstGeom prst="rect">
            <a:avLst/>
          </a:prstGeom>
          <a:noFill/>
        </p:spPr>
        <p:txBody>
          <a:bodyPr wrap="none" rtlCol="0">
            <a:spAutoFit/>
          </a:bodyPr>
          <a:lstStyle/>
          <a:p>
            <a:r>
              <a:rPr kumimoji="1" lang="en-US" altLang="zh-CN" sz="2800" b="1" dirty="0">
                <a:solidFill>
                  <a:srgbClr val="FF0000"/>
                </a:solidFill>
              </a:rPr>
              <a:t>0</a:t>
            </a:r>
            <a:r>
              <a:rPr kumimoji="1" lang="en-US" altLang="zh-CN" sz="2800" dirty="0"/>
              <a:t>0</a:t>
            </a:r>
            <a:endParaRPr kumimoji="1" lang="zh-CN" altLang="en-US" sz="2800" dirty="0"/>
          </a:p>
        </p:txBody>
      </p:sp>
      <p:sp>
        <p:nvSpPr>
          <p:cNvPr id="21" name="文本框 20">
            <a:extLst>
              <a:ext uri="{FF2B5EF4-FFF2-40B4-BE49-F238E27FC236}">
                <a16:creationId xmlns:a16="http://schemas.microsoft.com/office/drawing/2014/main" id="{F8FA1E53-1640-FBA9-E376-C2ADD9250F6C}"/>
              </a:ext>
            </a:extLst>
          </p:cNvPr>
          <p:cNvSpPr txBox="1"/>
          <p:nvPr/>
        </p:nvSpPr>
        <p:spPr>
          <a:xfrm>
            <a:off x="5429191" y="1527755"/>
            <a:ext cx="550151" cy="523220"/>
          </a:xfrm>
          <a:prstGeom prst="rect">
            <a:avLst/>
          </a:prstGeom>
          <a:noFill/>
        </p:spPr>
        <p:txBody>
          <a:bodyPr wrap="none" rtlCol="0">
            <a:spAutoFit/>
          </a:bodyPr>
          <a:lstStyle/>
          <a:p>
            <a:r>
              <a:rPr kumimoji="1" lang="en-US" altLang="zh-CN" sz="2800" b="1" dirty="0">
                <a:solidFill>
                  <a:srgbClr val="FF0000"/>
                </a:solidFill>
              </a:rPr>
              <a:t>0</a:t>
            </a:r>
            <a:r>
              <a:rPr kumimoji="1" lang="en-US" altLang="zh-CN" sz="2800" dirty="0"/>
              <a:t>1</a:t>
            </a:r>
            <a:endParaRPr kumimoji="1" lang="zh-CN" altLang="en-US" sz="2800" dirty="0"/>
          </a:p>
        </p:txBody>
      </p:sp>
      <p:sp>
        <p:nvSpPr>
          <p:cNvPr id="23" name="圆角矩形 22">
            <a:extLst>
              <a:ext uri="{FF2B5EF4-FFF2-40B4-BE49-F238E27FC236}">
                <a16:creationId xmlns:a16="http://schemas.microsoft.com/office/drawing/2014/main" id="{88DCA9F6-E179-D249-177E-BBE993EB28EF}"/>
              </a:ext>
            </a:extLst>
          </p:cNvPr>
          <p:cNvSpPr/>
          <p:nvPr/>
        </p:nvSpPr>
        <p:spPr>
          <a:xfrm>
            <a:off x="4117338" y="3092939"/>
            <a:ext cx="1978662" cy="74175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9C86F605-1F83-56AE-5727-B94D49FFDDBA}"/>
              </a:ext>
            </a:extLst>
          </p:cNvPr>
          <p:cNvSpPr txBox="1"/>
          <p:nvPr/>
        </p:nvSpPr>
        <p:spPr>
          <a:xfrm>
            <a:off x="3319249" y="3184243"/>
            <a:ext cx="550151" cy="523220"/>
          </a:xfrm>
          <a:prstGeom prst="rect">
            <a:avLst/>
          </a:prstGeom>
          <a:noFill/>
        </p:spPr>
        <p:txBody>
          <a:bodyPr wrap="none" rtlCol="0">
            <a:spAutoFit/>
          </a:bodyPr>
          <a:lstStyle/>
          <a:p>
            <a:r>
              <a:rPr kumimoji="1" lang="en-US" altLang="zh-CN" sz="2800" b="1" dirty="0">
                <a:solidFill>
                  <a:srgbClr val="FF0000"/>
                </a:solidFill>
              </a:rPr>
              <a:t>0</a:t>
            </a:r>
            <a:r>
              <a:rPr kumimoji="1" lang="en-US" altLang="zh-CN" sz="2800" dirty="0"/>
              <a:t>1</a:t>
            </a:r>
            <a:endParaRPr kumimoji="1" lang="zh-CN" altLang="en-US" sz="2800" dirty="0"/>
          </a:p>
        </p:txBody>
      </p:sp>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6E580495-0E03-0627-202F-BCEB881B76F0}"/>
                  </a:ext>
                </a:extLst>
              </p:cNvPr>
              <p:cNvSpPr txBox="1"/>
              <p:nvPr/>
            </p:nvSpPr>
            <p:spPr>
              <a:xfrm>
                <a:off x="5661992" y="256575"/>
                <a:ext cx="933269" cy="769441"/>
              </a:xfrm>
              <a:prstGeom prst="rect">
                <a:avLst/>
              </a:prstGeom>
              <a:noFill/>
            </p:spPr>
            <p:txBody>
              <a:bodyPr wrap="none" rtlCol="0">
                <a:spAutoFit/>
              </a:bodyPr>
              <a:lstStyle/>
              <a:p>
                <a14:m>
                  <m:oMath xmlns:m="http://schemas.openxmlformats.org/officeDocument/2006/math">
                    <m:r>
                      <a:rPr kumimoji="1" lang="en-US" altLang="zh-CN" sz="4400" i="1" smtClean="0">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C</a:t>
                </a:r>
                <a:endParaRPr kumimoji="1" lang="zh-CN" altLang="en-US" sz="4400" dirty="0">
                  <a:solidFill>
                    <a:srgbClr val="0070C0"/>
                  </a:solidFill>
                </a:endParaRPr>
              </a:p>
            </p:txBody>
          </p:sp>
        </mc:Choice>
        <mc:Fallback xmlns="">
          <p:sp>
            <p:nvSpPr>
              <p:cNvPr id="40" name="文本框 39">
                <a:extLst>
                  <a:ext uri="{FF2B5EF4-FFF2-40B4-BE49-F238E27FC236}">
                    <a16:creationId xmlns:a16="http://schemas.microsoft.com/office/drawing/2014/main" id="{6E580495-0E03-0627-202F-BCEB881B76F0}"/>
                  </a:ext>
                </a:extLst>
              </p:cNvPr>
              <p:cNvSpPr txBox="1">
                <a:spLocks noRot="1" noChangeAspect="1" noMove="1" noResize="1" noEditPoints="1" noAdjustHandles="1" noChangeArrowheads="1" noChangeShapeType="1" noTextEdit="1"/>
              </p:cNvSpPr>
              <p:nvPr/>
            </p:nvSpPr>
            <p:spPr>
              <a:xfrm>
                <a:off x="5661992" y="256575"/>
                <a:ext cx="933269" cy="769441"/>
              </a:xfrm>
              <a:prstGeom prst="rect">
                <a:avLst/>
              </a:prstGeom>
              <a:blipFill>
                <a:blip r:embed="rId3"/>
                <a:stretch>
                  <a:fillRect t="-16393" r="-22667" b="-37705"/>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4A34B279-2C94-6417-95DC-4224F3BD322A}"/>
              </a:ext>
            </a:extLst>
          </p:cNvPr>
          <p:cNvSpPr txBox="1"/>
          <p:nvPr/>
        </p:nvSpPr>
        <p:spPr>
          <a:xfrm>
            <a:off x="3319249" y="3184243"/>
            <a:ext cx="550151" cy="523220"/>
          </a:xfrm>
          <a:prstGeom prst="rect">
            <a:avLst/>
          </a:prstGeom>
          <a:noFill/>
        </p:spPr>
        <p:txBody>
          <a:bodyPr wrap="none" rtlCol="0">
            <a:spAutoFit/>
          </a:bodyPr>
          <a:lstStyle/>
          <a:p>
            <a:r>
              <a:rPr kumimoji="1" lang="en-US" altLang="zh-CN" sz="2800" dirty="0"/>
              <a:t>0</a:t>
            </a:r>
            <a:r>
              <a:rPr kumimoji="1" lang="en-US" altLang="zh-CN" sz="2800" b="1" dirty="0">
                <a:solidFill>
                  <a:srgbClr val="FF0000"/>
                </a:solidFill>
              </a:rPr>
              <a:t>1</a:t>
            </a:r>
            <a:endParaRPr kumimoji="1" lang="zh-CN" altLang="en-US" sz="2800" dirty="0"/>
          </a:p>
        </p:txBody>
      </p:sp>
      <p:sp>
        <p:nvSpPr>
          <p:cNvPr id="51" name="文本框 50">
            <a:extLst>
              <a:ext uri="{FF2B5EF4-FFF2-40B4-BE49-F238E27FC236}">
                <a16:creationId xmlns:a16="http://schemas.microsoft.com/office/drawing/2014/main" id="{F50E5496-5CD0-CE5D-1EE0-4C4A9FED2C21}"/>
              </a:ext>
            </a:extLst>
          </p:cNvPr>
          <p:cNvSpPr txBox="1"/>
          <p:nvPr/>
        </p:nvSpPr>
        <p:spPr>
          <a:xfrm>
            <a:off x="7075650" y="256575"/>
            <a:ext cx="532518" cy="769441"/>
          </a:xfrm>
          <a:prstGeom prst="rect">
            <a:avLst/>
          </a:prstGeom>
          <a:noFill/>
        </p:spPr>
        <p:txBody>
          <a:bodyPr wrap="none" rtlCol="0">
            <a:spAutoFit/>
          </a:bodyPr>
          <a:lstStyle/>
          <a:p>
            <a:r>
              <a:rPr kumimoji="1" lang="en-US" altLang="zh-CN" sz="4400" dirty="0">
                <a:solidFill>
                  <a:srgbClr val="0070C0"/>
                </a:solidFill>
              </a:rPr>
              <a:t>D</a:t>
            </a:r>
            <a:endParaRPr kumimoji="1" lang="zh-CN" altLang="en-US" sz="4400" dirty="0">
              <a:solidFill>
                <a:srgbClr val="0070C0"/>
              </a:solidFill>
            </a:endParaRPr>
          </a:p>
        </p:txBody>
      </p: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59CED62D-E721-4E15-3317-EE84C7ECD0FD}"/>
                  </a:ext>
                </a:extLst>
              </p:cNvPr>
              <p:cNvSpPr txBox="1"/>
              <p:nvPr/>
            </p:nvSpPr>
            <p:spPr>
              <a:xfrm>
                <a:off x="5126360" y="262821"/>
                <a:ext cx="6543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l-GR"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52" name="文本框 51">
                <a:extLst>
                  <a:ext uri="{FF2B5EF4-FFF2-40B4-BE49-F238E27FC236}">
                    <a16:creationId xmlns:a16="http://schemas.microsoft.com/office/drawing/2014/main" id="{59CED62D-E721-4E15-3317-EE84C7ECD0FD}"/>
                  </a:ext>
                </a:extLst>
              </p:cNvPr>
              <p:cNvSpPr txBox="1">
                <a:spLocks noRot="1" noChangeAspect="1" noMove="1" noResize="1" noEditPoints="1" noAdjustHandles="1" noChangeArrowheads="1" noChangeShapeType="1" noTextEdit="1"/>
              </p:cNvSpPr>
              <p:nvPr/>
            </p:nvSpPr>
            <p:spPr>
              <a:xfrm>
                <a:off x="5126360" y="262821"/>
                <a:ext cx="654345" cy="76944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4ED93058-384A-84AB-AEF8-2AAAC746793E}"/>
                  </a:ext>
                </a:extLst>
              </p:cNvPr>
              <p:cNvSpPr txBox="1"/>
              <p:nvPr/>
            </p:nvSpPr>
            <p:spPr>
              <a:xfrm>
                <a:off x="6473401" y="262233"/>
                <a:ext cx="6543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l-GR"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53" name="文本框 52">
                <a:extLst>
                  <a:ext uri="{FF2B5EF4-FFF2-40B4-BE49-F238E27FC236}">
                    <a16:creationId xmlns:a16="http://schemas.microsoft.com/office/drawing/2014/main" id="{4ED93058-384A-84AB-AEF8-2AAAC746793E}"/>
                  </a:ext>
                </a:extLst>
              </p:cNvPr>
              <p:cNvSpPr txBox="1">
                <a:spLocks noRot="1" noChangeAspect="1" noMove="1" noResize="1" noEditPoints="1" noAdjustHandles="1" noChangeArrowheads="1" noChangeShapeType="1" noTextEdit="1"/>
              </p:cNvSpPr>
              <p:nvPr/>
            </p:nvSpPr>
            <p:spPr>
              <a:xfrm>
                <a:off x="6473401" y="262233"/>
                <a:ext cx="654345" cy="76944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A6D5BFBB-7175-752C-FA6D-214A830A1EBF}"/>
                  </a:ext>
                </a:extLst>
              </p:cNvPr>
              <p:cNvSpPr txBox="1"/>
              <p:nvPr/>
            </p:nvSpPr>
            <p:spPr>
              <a:xfrm>
                <a:off x="3992318" y="259698"/>
                <a:ext cx="1167307" cy="769441"/>
              </a:xfrm>
              <a:prstGeom prst="rect">
                <a:avLst/>
              </a:prstGeom>
              <a:noFill/>
            </p:spPr>
            <p:txBody>
              <a:bodyPr wrap="none" rtlCol="0">
                <a:spAutoFit/>
              </a:bodyPr>
              <a:lstStyle/>
              <a:p>
                <a14:m>
                  <m:oMath xmlns:m="http://schemas.openxmlformats.org/officeDocument/2006/math">
                    <m:r>
                      <a:rPr kumimoji="1" lang="en-US" altLang="zh-CN" sz="4400" i="1" smtClean="0">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A</a:t>
                </a:r>
                <a:endParaRPr kumimoji="1" lang="zh-CN" altLang="en-US" sz="4400" dirty="0">
                  <a:solidFill>
                    <a:srgbClr val="0070C0"/>
                  </a:solidFill>
                </a:endParaRPr>
              </a:p>
            </p:txBody>
          </p:sp>
        </mc:Choice>
        <mc:Fallback xmlns="">
          <p:sp>
            <p:nvSpPr>
              <p:cNvPr id="54" name="文本框 53">
                <a:extLst>
                  <a:ext uri="{FF2B5EF4-FFF2-40B4-BE49-F238E27FC236}">
                    <a16:creationId xmlns:a16="http://schemas.microsoft.com/office/drawing/2014/main" id="{A6D5BFBB-7175-752C-FA6D-214A830A1EBF}"/>
                  </a:ext>
                </a:extLst>
              </p:cNvPr>
              <p:cNvSpPr txBox="1">
                <a:spLocks noRot="1" noChangeAspect="1" noMove="1" noResize="1" noEditPoints="1" noAdjustHandles="1" noChangeArrowheads="1" noChangeShapeType="1" noTextEdit="1"/>
              </p:cNvSpPr>
              <p:nvPr/>
            </p:nvSpPr>
            <p:spPr>
              <a:xfrm>
                <a:off x="3992318" y="259698"/>
                <a:ext cx="1167307" cy="769441"/>
              </a:xfrm>
              <a:prstGeom prst="rect">
                <a:avLst/>
              </a:prstGeom>
              <a:blipFill>
                <a:blip r:embed="rId5"/>
                <a:stretch>
                  <a:fillRect l="-15054" t="-16129" r="-19355" b="-35484"/>
                </a:stretch>
              </a:blipFill>
            </p:spPr>
            <p:txBody>
              <a:bodyPr/>
              <a:lstStyle/>
              <a:p>
                <a:r>
                  <a:rPr lang="zh-CN" altLang="en-US">
                    <a:noFill/>
                  </a:rPr>
                  <a:t> </a:t>
                </a:r>
              </a:p>
            </p:txBody>
          </p:sp>
        </mc:Fallback>
      </mc:AlternateContent>
      <p:sp>
        <p:nvSpPr>
          <p:cNvPr id="55" name="文本框 54">
            <a:extLst>
              <a:ext uri="{FF2B5EF4-FFF2-40B4-BE49-F238E27FC236}">
                <a16:creationId xmlns:a16="http://schemas.microsoft.com/office/drawing/2014/main" id="{59BEAD08-2587-6B93-0082-6C5F3FB309A3}"/>
              </a:ext>
            </a:extLst>
          </p:cNvPr>
          <p:cNvSpPr txBox="1"/>
          <p:nvPr/>
        </p:nvSpPr>
        <p:spPr>
          <a:xfrm>
            <a:off x="7075650" y="256575"/>
            <a:ext cx="704039" cy="769441"/>
          </a:xfrm>
          <a:prstGeom prst="rect">
            <a:avLst/>
          </a:prstGeom>
          <a:noFill/>
        </p:spPr>
        <p:txBody>
          <a:bodyPr wrap="none" rtlCol="0">
            <a:spAutoFit/>
          </a:bodyPr>
          <a:lstStyle/>
          <a:p>
            <a:r>
              <a:rPr kumimoji="1" lang="en-US" altLang="zh-CN" sz="4400" dirty="0">
                <a:solidFill>
                  <a:srgbClr val="0070C0"/>
                </a:solidFill>
              </a:rPr>
              <a:t>D)</a:t>
            </a:r>
            <a:endParaRPr kumimoji="1" lang="zh-CN" altLang="en-US" sz="4400" dirty="0">
              <a:solidFill>
                <a:srgbClr val="0070C0"/>
              </a:solidFill>
            </a:endParaRPr>
          </a:p>
        </p:txBody>
      </p:sp>
      <p:sp>
        <p:nvSpPr>
          <p:cNvPr id="56" name="文本框 55">
            <a:extLst>
              <a:ext uri="{FF2B5EF4-FFF2-40B4-BE49-F238E27FC236}">
                <a16:creationId xmlns:a16="http://schemas.microsoft.com/office/drawing/2014/main" id="{013C9854-A78D-EF87-6EEB-9E730922B3B6}"/>
              </a:ext>
            </a:extLst>
          </p:cNvPr>
          <p:cNvSpPr txBox="1"/>
          <p:nvPr/>
        </p:nvSpPr>
        <p:spPr>
          <a:xfrm>
            <a:off x="4308642"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57" name="文本框 56">
            <a:extLst>
              <a:ext uri="{FF2B5EF4-FFF2-40B4-BE49-F238E27FC236}">
                <a16:creationId xmlns:a16="http://schemas.microsoft.com/office/drawing/2014/main" id="{31757502-BC60-F1CB-3557-86198B417E2B}"/>
              </a:ext>
            </a:extLst>
          </p:cNvPr>
          <p:cNvSpPr txBox="1"/>
          <p:nvPr/>
        </p:nvSpPr>
        <p:spPr>
          <a:xfrm>
            <a:off x="5473189"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58" name="圆角矩形 23">
            <a:extLst>
              <a:ext uri="{FF2B5EF4-FFF2-40B4-BE49-F238E27FC236}">
                <a16:creationId xmlns:a16="http://schemas.microsoft.com/office/drawing/2014/main" id="{9C93FD7B-1DB7-CEF7-E55B-F5A6B9CDFF7E}"/>
              </a:ext>
            </a:extLst>
          </p:cNvPr>
          <p:cNvSpPr/>
          <p:nvPr/>
        </p:nvSpPr>
        <p:spPr>
          <a:xfrm>
            <a:off x="6392097" y="1622141"/>
            <a:ext cx="2081481"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圆角矩形 23">
            <a:extLst>
              <a:ext uri="{FF2B5EF4-FFF2-40B4-BE49-F238E27FC236}">
                <a16:creationId xmlns:a16="http://schemas.microsoft.com/office/drawing/2014/main" id="{B471572A-9689-F41D-E6B4-8096E73A6C66}"/>
              </a:ext>
            </a:extLst>
          </p:cNvPr>
          <p:cNvSpPr/>
          <p:nvPr/>
        </p:nvSpPr>
        <p:spPr>
          <a:xfrm rot="10800000">
            <a:off x="6392097" y="4952956"/>
            <a:ext cx="2081481"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文本框 59">
            <a:extLst>
              <a:ext uri="{FF2B5EF4-FFF2-40B4-BE49-F238E27FC236}">
                <a16:creationId xmlns:a16="http://schemas.microsoft.com/office/drawing/2014/main" id="{BBD18EC1-6CC7-3915-4CC9-00E6CA65F41E}"/>
              </a:ext>
            </a:extLst>
          </p:cNvPr>
          <p:cNvSpPr txBox="1"/>
          <p:nvPr/>
        </p:nvSpPr>
        <p:spPr>
          <a:xfrm>
            <a:off x="6629621" y="225543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1" name="文本框 60">
            <a:extLst>
              <a:ext uri="{FF2B5EF4-FFF2-40B4-BE49-F238E27FC236}">
                <a16:creationId xmlns:a16="http://schemas.microsoft.com/office/drawing/2014/main" id="{E32DE7AD-1758-AB96-B61A-9592271A7728}"/>
              </a:ext>
            </a:extLst>
          </p:cNvPr>
          <p:cNvSpPr txBox="1"/>
          <p:nvPr/>
        </p:nvSpPr>
        <p:spPr>
          <a:xfrm>
            <a:off x="7794168" y="225543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2" name="文本框 61">
            <a:extLst>
              <a:ext uri="{FF2B5EF4-FFF2-40B4-BE49-F238E27FC236}">
                <a16:creationId xmlns:a16="http://schemas.microsoft.com/office/drawing/2014/main" id="{3B5B0D1F-FBFE-671A-5D43-5EF4672ED547}"/>
              </a:ext>
            </a:extLst>
          </p:cNvPr>
          <p:cNvSpPr txBox="1"/>
          <p:nvPr/>
        </p:nvSpPr>
        <p:spPr>
          <a:xfrm>
            <a:off x="6641025" y="504393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3" name="文本框 62">
            <a:extLst>
              <a:ext uri="{FF2B5EF4-FFF2-40B4-BE49-F238E27FC236}">
                <a16:creationId xmlns:a16="http://schemas.microsoft.com/office/drawing/2014/main" id="{2B799211-7751-A261-D4D5-F2C613A90EFC}"/>
              </a:ext>
            </a:extLst>
          </p:cNvPr>
          <p:cNvSpPr txBox="1"/>
          <p:nvPr/>
        </p:nvSpPr>
        <p:spPr>
          <a:xfrm>
            <a:off x="7805572" y="504393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4" name="文本框 63">
            <a:extLst>
              <a:ext uri="{FF2B5EF4-FFF2-40B4-BE49-F238E27FC236}">
                <a16:creationId xmlns:a16="http://schemas.microsoft.com/office/drawing/2014/main" id="{D4CEB312-75DD-35E7-FBD6-E536FD8BE997}"/>
              </a:ext>
            </a:extLst>
          </p:cNvPr>
          <p:cNvSpPr txBox="1"/>
          <p:nvPr/>
        </p:nvSpPr>
        <p:spPr>
          <a:xfrm>
            <a:off x="6580265" y="1533051"/>
            <a:ext cx="550151" cy="523220"/>
          </a:xfrm>
          <a:prstGeom prst="rect">
            <a:avLst/>
          </a:prstGeom>
          <a:noFill/>
        </p:spPr>
        <p:txBody>
          <a:bodyPr wrap="none" rtlCol="0">
            <a:spAutoFit/>
          </a:bodyPr>
          <a:lstStyle/>
          <a:p>
            <a:r>
              <a:rPr kumimoji="1" lang="en-US" altLang="zh-CN" sz="2800" b="1" dirty="0">
                <a:solidFill>
                  <a:srgbClr val="FF0000"/>
                </a:solidFill>
              </a:rPr>
              <a:t>1</a:t>
            </a:r>
            <a:r>
              <a:rPr kumimoji="1" lang="en-US" altLang="zh-CN" sz="2800" dirty="0"/>
              <a:t>1</a:t>
            </a:r>
            <a:endParaRPr kumimoji="1" lang="zh-CN" altLang="en-US" sz="2800" dirty="0"/>
          </a:p>
        </p:txBody>
      </p:sp>
      <p:sp>
        <p:nvSpPr>
          <p:cNvPr id="66" name="文本框 65">
            <a:extLst>
              <a:ext uri="{FF2B5EF4-FFF2-40B4-BE49-F238E27FC236}">
                <a16:creationId xmlns:a16="http://schemas.microsoft.com/office/drawing/2014/main" id="{EBEC5547-05EF-0502-CC25-60838F8E0549}"/>
              </a:ext>
            </a:extLst>
          </p:cNvPr>
          <p:cNvSpPr txBox="1"/>
          <p:nvPr/>
        </p:nvSpPr>
        <p:spPr>
          <a:xfrm>
            <a:off x="7728602" y="1579885"/>
            <a:ext cx="550151" cy="523220"/>
          </a:xfrm>
          <a:prstGeom prst="rect">
            <a:avLst/>
          </a:prstGeom>
          <a:noFill/>
        </p:spPr>
        <p:txBody>
          <a:bodyPr wrap="none" rtlCol="0">
            <a:spAutoFit/>
          </a:bodyPr>
          <a:lstStyle/>
          <a:p>
            <a:r>
              <a:rPr kumimoji="1" lang="en-US" altLang="zh-CN" sz="2800" b="1" dirty="0">
                <a:solidFill>
                  <a:srgbClr val="FF0000"/>
                </a:solidFill>
              </a:rPr>
              <a:t>1</a:t>
            </a:r>
            <a:r>
              <a:rPr kumimoji="1" lang="en-US" altLang="zh-CN" sz="2800" dirty="0"/>
              <a:t>0</a:t>
            </a:r>
            <a:endParaRPr kumimoji="1" lang="zh-CN" altLang="en-US" sz="2800" dirty="0"/>
          </a:p>
        </p:txBody>
      </p:sp>
      <p:sp>
        <p:nvSpPr>
          <p:cNvPr id="67" name="文本框 66">
            <a:extLst>
              <a:ext uri="{FF2B5EF4-FFF2-40B4-BE49-F238E27FC236}">
                <a16:creationId xmlns:a16="http://schemas.microsoft.com/office/drawing/2014/main" id="{67EB637C-4F3D-22DD-2747-46116E2DB60B}"/>
              </a:ext>
            </a:extLst>
          </p:cNvPr>
          <p:cNvSpPr txBox="1"/>
          <p:nvPr/>
        </p:nvSpPr>
        <p:spPr>
          <a:xfrm>
            <a:off x="8283461" y="256575"/>
            <a:ext cx="511679" cy="769441"/>
          </a:xfrm>
          <a:prstGeom prst="rect">
            <a:avLst/>
          </a:prstGeom>
          <a:noFill/>
        </p:spPr>
        <p:txBody>
          <a:bodyPr wrap="none" rtlCol="0">
            <a:spAutoFit/>
          </a:bodyPr>
          <a:lstStyle/>
          <a:p>
            <a:r>
              <a:rPr kumimoji="1" lang="en-US" altLang="zh-CN" sz="4400" dirty="0">
                <a:solidFill>
                  <a:srgbClr val="0070C0"/>
                </a:solidFill>
              </a:rPr>
              <a:t>A</a:t>
            </a:r>
            <a:endParaRPr kumimoji="1" lang="zh-CN" altLang="en-US" sz="4400" dirty="0">
              <a:solidFill>
                <a:srgbClr val="0070C0"/>
              </a:solidFill>
            </a:endParaRPr>
          </a:p>
        </p:txBody>
      </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41D4B379-7813-23B1-11B1-1ACC028B8820}"/>
                  </a:ext>
                </a:extLst>
              </p:cNvPr>
              <p:cNvSpPr txBox="1"/>
              <p:nvPr/>
            </p:nvSpPr>
            <p:spPr>
              <a:xfrm>
                <a:off x="9298912" y="262820"/>
                <a:ext cx="954107" cy="769441"/>
              </a:xfrm>
              <a:prstGeom prst="rect">
                <a:avLst/>
              </a:prstGeom>
              <a:noFill/>
            </p:spPr>
            <p:txBody>
              <a:bodyPr wrap="none" rtlCol="0">
                <a:spAutoFit/>
              </a:bodyPr>
              <a:lstStyle/>
              <a:p>
                <a14:m>
                  <m:oMath xmlns:m="http://schemas.openxmlformats.org/officeDocument/2006/math">
                    <m:r>
                      <a:rPr kumimoji="1" lang="en-US" altLang="zh-CN" sz="4400" i="1">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D</a:t>
                </a:r>
                <a:endParaRPr kumimoji="1" lang="zh-CN" altLang="en-US" sz="4400" dirty="0">
                  <a:solidFill>
                    <a:srgbClr val="0070C0"/>
                  </a:solidFill>
                </a:endParaRPr>
              </a:p>
            </p:txBody>
          </p:sp>
        </mc:Choice>
        <mc:Fallback xmlns="">
          <p:sp>
            <p:nvSpPr>
              <p:cNvPr id="68" name="文本框 67">
                <a:extLst>
                  <a:ext uri="{FF2B5EF4-FFF2-40B4-BE49-F238E27FC236}">
                    <a16:creationId xmlns:a16="http://schemas.microsoft.com/office/drawing/2014/main" id="{41D4B379-7813-23B1-11B1-1ACC028B8820}"/>
                  </a:ext>
                </a:extLst>
              </p:cNvPr>
              <p:cNvSpPr txBox="1">
                <a:spLocks noRot="1" noChangeAspect="1" noMove="1" noResize="1" noEditPoints="1" noAdjustHandles="1" noChangeArrowheads="1" noChangeShapeType="1" noTextEdit="1"/>
              </p:cNvSpPr>
              <p:nvPr/>
            </p:nvSpPr>
            <p:spPr>
              <a:xfrm>
                <a:off x="9298912" y="262820"/>
                <a:ext cx="954107" cy="769441"/>
              </a:xfrm>
              <a:prstGeom prst="rect">
                <a:avLst/>
              </a:prstGeom>
              <a:blipFill>
                <a:blip r:embed="rId6"/>
                <a:stretch>
                  <a:fillRect l="-1316" t="-14516" r="-25000" b="-37097"/>
                </a:stretch>
              </a:blipFill>
            </p:spPr>
            <p:txBody>
              <a:bodyPr/>
              <a:lstStyle/>
              <a:p>
                <a:r>
                  <a:rPr lang="zh-CN" altLang="en-US">
                    <a:noFill/>
                  </a:rPr>
                  <a:t> </a:t>
                </a:r>
              </a:p>
            </p:txBody>
          </p:sp>
        </mc:Fallback>
      </mc:AlternateContent>
      <p:sp>
        <p:nvSpPr>
          <p:cNvPr id="69" name="文本框 68">
            <a:extLst>
              <a:ext uri="{FF2B5EF4-FFF2-40B4-BE49-F238E27FC236}">
                <a16:creationId xmlns:a16="http://schemas.microsoft.com/office/drawing/2014/main" id="{31941C0C-B662-B3BB-D34B-46D5E3C4AF18}"/>
              </a:ext>
            </a:extLst>
          </p:cNvPr>
          <p:cNvSpPr txBox="1"/>
          <p:nvPr/>
        </p:nvSpPr>
        <p:spPr>
          <a:xfrm>
            <a:off x="3313601" y="2253989"/>
            <a:ext cx="550151" cy="523220"/>
          </a:xfrm>
          <a:prstGeom prst="rect">
            <a:avLst/>
          </a:prstGeom>
          <a:noFill/>
        </p:spPr>
        <p:txBody>
          <a:bodyPr wrap="none" rtlCol="0">
            <a:spAutoFit/>
          </a:bodyPr>
          <a:lstStyle/>
          <a:p>
            <a:r>
              <a:rPr kumimoji="1" lang="en-US" altLang="zh-CN" sz="2800" dirty="0"/>
              <a:t>0</a:t>
            </a:r>
            <a:r>
              <a:rPr kumimoji="1" lang="en-US" altLang="zh-CN" sz="2800" b="1" dirty="0">
                <a:solidFill>
                  <a:srgbClr val="FF0000"/>
                </a:solidFill>
              </a:rPr>
              <a:t>0</a:t>
            </a:r>
            <a:endParaRPr kumimoji="1" lang="zh-CN" altLang="en-US" sz="2800" b="1" dirty="0">
              <a:solidFill>
                <a:srgbClr val="FF0000"/>
              </a:solidFill>
            </a:endParaRPr>
          </a:p>
        </p:txBody>
      </p:sp>
      <p:sp>
        <p:nvSpPr>
          <p:cNvPr id="70" name="文本框 69">
            <a:extLst>
              <a:ext uri="{FF2B5EF4-FFF2-40B4-BE49-F238E27FC236}">
                <a16:creationId xmlns:a16="http://schemas.microsoft.com/office/drawing/2014/main" id="{AFF937C2-7CE6-F505-3EF3-26A404D055B5}"/>
              </a:ext>
            </a:extLst>
          </p:cNvPr>
          <p:cNvSpPr txBox="1"/>
          <p:nvPr/>
        </p:nvSpPr>
        <p:spPr>
          <a:xfrm>
            <a:off x="3308087" y="5028336"/>
            <a:ext cx="550151" cy="523220"/>
          </a:xfrm>
          <a:prstGeom prst="rect">
            <a:avLst/>
          </a:prstGeom>
          <a:noFill/>
        </p:spPr>
        <p:txBody>
          <a:bodyPr wrap="none" rtlCol="0">
            <a:spAutoFit/>
          </a:bodyPr>
          <a:lstStyle/>
          <a:p>
            <a:r>
              <a:rPr kumimoji="1" lang="en-US" altLang="zh-CN" sz="2800" dirty="0"/>
              <a:t>1</a:t>
            </a:r>
            <a:r>
              <a:rPr kumimoji="1" lang="en-US" altLang="zh-CN" sz="2800" b="1" dirty="0">
                <a:solidFill>
                  <a:srgbClr val="FF0000"/>
                </a:solidFill>
              </a:rPr>
              <a:t>0</a:t>
            </a:r>
            <a:endParaRPr kumimoji="1" lang="zh-CN" altLang="en-US" sz="2800" b="1" dirty="0">
              <a:solidFill>
                <a:srgbClr val="FF0000"/>
              </a:solidFill>
            </a:endParaRP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2D459FB1-9A7C-96A7-4C39-E241ECADA4B5}"/>
                  </a:ext>
                </a:extLst>
              </p:cNvPr>
              <p:cNvSpPr txBox="1"/>
              <p:nvPr/>
            </p:nvSpPr>
            <p:spPr>
              <a:xfrm>
                <a:off x="8766427" y="245849"/>
                <a:ext cx="6543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l-GR"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71" name="文本框 70">
                <a:extLst>
                  <a:ext uri="{FF2B5EF4-FFF2-40B4-BE49-F238E27FC236}">
                    <a16:creationId xmlns:a16="http://schemas.microsoft.com/office/drawing/2014/main" id="{2D459FB1-9A7C-96A7-4C39-E241ECADA4B5}"/>
                  </a:ext>
                </a:extLst>
              </p:cNvPr>
              <p:cNvSpPr txBox="1">
                <a:spLocks noRot="1" noChangeAspect="1" noMove="1" noResize="1" noEditPoints="1" noAdjustHandles="1" noChangeArrowheads="1" noChangeShapeType="1" noTextEdit="1"/>
              </p:cNvSpPr>
              <p:nvPr/>
            </p:nvSpPr>
            <p:spPr>
              <a:xfrm>
                <a:off x="8766427" y="245849"/>
                <a:ext cx="654345" cy="769441"/>
              </a:xfrm>
              <a:prstGeom prst="rect">
                <a:avLst/>
              </a:prstGeom>
              <a:blipFill>
                <a:blip r:embed="rId7"/>
                <a:stretch>
                  <a:fillRect/>
                </a:stretch>
              </a:blipFill>
            </p:spPr>
            <p:txBody>
              <a:bodyPr/>
              <a:lstStyle/>
              <a:p>
                <a:r>
                  <a:rPr lang="zh-CN" altLang="en-US">
                    <a:noFill/>
                  </a:rPr>
                  <a:t> </a:t>
                </a:r>
              </a:p>
            </p:txBody>
          </p:sp>
        </mc:Fallback>
      </mc:AlternateContent>
      <p:sp>
        <p:nvSpPr>
          <p:cNvPr id="72" name="文本框 71">
            <a:extLst>
              <a:ext uri="{FF2B5EF4-FFF2-40B4-BE49-F238E27FC236}">
                <a16:creationId xmlns:a16="http://schemas.microsoft.com/office/drawing/2014/main" id="{9EB7DAD6-5053-4233-2E48-41E99E8A9103}"/>
              </a:ext>
            </a:extLst>
          </p:cNvPr>
          <p:cNvSpPr txBox="1"/>
          <p:nvPr/>
        </p:nvSpPr>
        <p:spPr>
          <a:xfrm>
            <a:off x="8105681" y="266448"/>
            <a:ext cx="683200" cy="769441"/>
          </a:xfrm>
          <a:prstGeom prst="rect">
            <a:avLst/>
          </a:prstGeom>
          <a:noFill/>
        </p:spPr>
        <p:txBody>
          <a:bodyPr wrap="none" rtlCol="0">
            <a:spAutoFit/>
          </a:bodyPr>
          <a:lstStyle/>
          <a:p>
            <a:r>
              <a:rPr kumimoji="1" lang="en-US" altLang="zh-CN" sz="4400" dirty="0">
                <a:solidFill>
                  <a:srgbClr val="0070C0"/>
                </a:solidFill>
              </a:rPr>
              <a:t>(A</a:t>
            </a:r>
            <a:endParaRPr kumimoji="1" lang="zh-CN" altLang="en-US" sz="4400" dirty="0">
              <a:solidFill>
                <a:srgbClr val="0070C0"/>
              </a:solidFill>
            </a:endParaRPr>
          </a:p>
        </p:txBody>
      </p: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2FF34BC2-C901-2336-1B46-03F0FC56B977}"/>
                  </a:ext>
                </a:extLst>
              </p:cNvPr>
              <p:cNvSpPr txBox="1"/>
              <p:nvPr/>
            </p:nvSpPr>
            <p:spPr>
              <a:xfrm>
                <a:off x="9288091" y="262690"/>
                <a:ext cx="1125629" cy="769441"/>
              </a:xfrm>
              <a:prstGeom prst="rect">
                <a:avLst/>
              </a:prstGeom>
              <a:noFill/>
            </p:spPr>
            <p:txBody>
              <a:bodyPr wrap="none" rtlCol="0">
                <a:spAutoFit/>
              </a:bodyPr>
              <a:lstStyle/>
              <a:p>
                <a14:m>
                  <m:oMath xmlns:m="http://schemas.openxmlformats.org/officeDocument/2006/math">
                    <m:r>
                      <a:rPr kumimoji="1" lang="en-US" altLang="zh-CN" sz="4400" i="1">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D)</a:t>
                </a:r>
                <a:endParaRPr kumimoji="1" lang="zh-CN" altLang="en-US" sz="4400" dirty="0">
                  <a:solidFill>
                    <a:srgbClr val="0070C0"/>
                  </a:solidFill>
                </a:endParaRPr>
              </a:p>
            </p:txBody>
          </p:sp>
        </mc:Choice>
        <mc:Fallback xmlns="">
          <p:sp>
            <p:nvSpPr>
              <p:cNvPr id="73" name="文本框 72">
                <a:extLst>
                  <a:ext uri="{FF2B5EF4-FFF2-40B4-BE49-F238E27FC236}">
                    <a16:creationId xmlns:a16="http://schemas.microsoft.com/office/drawing/2014/main" id="{2FF34BC2-C901-2336-1B46-03F0FC56B977}"/>
                  </a:ext>
                </a:extLst>
              </p:cNvPr>
              <p:cNvSpPr txBox="1">
                <a:spLocks noRot="1" noChangeAspect="1" noMove="1" noResize="1" noEditPoints="1" noAdjustHandles="1" noChangeArrowheads="1" noChangeShapeType="1" noTextEdit="1"/>
              </p:cNvSpPr>
              <p:nvPr/>
            </p:nvSpPr>
            <p:spPr>
              <a:xfrm>
                <a:off x="9288091" y="262690"/>
                <a:ext cx="1125629" cy="769441"/>
              </a:xfrm>
              <a:prstGeom prst="rect">
                <a:avLst/>
              </a:prstGeom>
              <a:blipFill>
                <a:blip r:embed="rId8"/>
                <a:stretch>
                  <a:fillRect t="-16129" r="-21348" b="-370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512ADD50-A8D2-D392-9A3A-B879F690F4B2}"/>
                  </a:ext>
                </a:extLst>
              </p:cNvPr>
              <p:cNvSpPr txBox="1"/>
              <p:nvPr/>
            </p:nvSpPr>
            <p:spPr>
              <a:xfrm>
                <a:off x="7621814" y="248623"/>
                <a:ext cx="646331"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74" name="文本框 73">
                <a:extLst>
                  <a:ext uri="{FF2B5EF4-FFF2-40B4-BE49-F238E27FC236}">
                    <a16:creationId xmlns:a16="http://schemas.microsoft.com/office/drawing/2014/main" id="{512ADD50-A8D2-D392-9A3A-B879F690F4B2}"/>
                  </a:ext>
                </a:extLst>
              </p:cNvPr>
              <p:cNvSpPr txBox="1">
                <a:spLocks noRot="1" noChangeAspect="1" noMove="1" noResize="1" noEditPoints="1" noAdjustHandles="1" noChangeArrowheads="1" noChangeShapeType="1" noTextEdit="1"/>
              </p:cNvSpPr>
              <p:nvPr/>
            </p:nvSpPr>
            <p:spPr>
              <a:xfrm>
                <a:off x="7621814" y="248623"/>
                <a:ext cx="646331" cy="769441"/>
              </a:xfrm>
              <a:prstGeom prst="rect">
                <a:avLst/>
              </a:prstGeom>
              <a:blipFill>
                <a:blip r:embed="rId9"/>
                <a:stretch>
                  <a:fillRect r="-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39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1"/>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20"/>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4"/>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47"/>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23"/>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57"/>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56"/>
                                        </p:tgtEl>
                                        <p:attrNameLst>
                                          <p:attrName>style.visibility</p:attrName>
                                        </p:attrNameLst>
                                      </p:cBhvr>
                                      <p:to>
                                        <p:strVal val="hidden"/>
                                      </p:to>
                                    </p:set>
                                  </p:childTnLst>
                                </p:cTn>
                              </p:par>
                              <p:par>
                                <p:cTn id="67" presetID="1" presetClass="entr" presetSubtype="0" fill="hold" grpId="2" nodeType="with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par>
                                <p:cTn id="83" presetID="1" presetClass="exit" presetSubtype="0" fill="hold" grpId="2" nodeType="withEffect">
                                  <p:stCondLst>
                                    <p:cond delay="0"/>
                                  </p:stCondLst>
                                  <p:childTnLst>
                                    <p:set>
                                      <p:cBhvr>
                                        <p:cTn id="84" dur="1" fill="hold">
                                          <p:stCondLst>
                                            <p:cond delay="0"/>
                                          </p:stCondLst>
                                        </p:cTn>
                                        <p:tgtEl>
                                          <p:spTgt spid="3"/>
                                        </p:tgtEl>
                                        <p:attrNameLst>
                                          <p:attrName>style.visibility</p:attrName>
                                        </p:attrNameLst>
                                      </p:cBhvr>
                                      <p:to>
                                        <p:strVal val="hidden"/>
                                      </p:to>
                                    </p:set>
                                  </p:childTnLst>
                                </p:cTn>
                              </p:par>
                              <p:par>
                                <p:cTn id="85" presetID="1" presetClass="exit" presetSubtype="0" fill="hold" grpId="2" nodeType="withEffect">
                                  <p:stCondLst>
                                    <p:cond delay="0"/>
                                  </p:stCondLst>
                                  <p:childTnLst>
                                    <p:set>
                                      <p:cBhvr>
                                        <p:cTn id="86" dur="1" fill="hold">
                                          <p:stCondLst>
                                            <p:cond delay="0"/>
                                          </p:stCondLst>
                                        </p:cTn>
                                        <p:tgtEl>
                                          <p:spTgt spid="1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6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66"/>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6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69"/>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70"/>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4"/>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6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6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8"/>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59"/>
                                        </p:tgtEl>
                                        <p:attrNameLst>
                                          <p:attrName>style.visibility</p:attrName>
                                        </p:attrNameLst>
                                      </p:cBhvr>
                                      <p:to>
                                        <p:strVal val="hidden"/>
                                      </p:to>
                                    </p:set>
                                  </p:childTnLst>
                                </p:cTn>
                              </p:par>
                              <p:par>
                                <p:cTn id="131" presetID="1" presetClass="entr" presetSubtype="0" fill="hold" grpId="1" nodeType="withEffect">
                                  <p:stCondLst>
                                    <p:cond delay="0"/>
                                  </p:stCondLst>
                                  <p:childTnLst>
                                    <p:set>
                                      <p:cBhvr>
                                        <p:cTn id="132" dur="1" fill="hold">
                                          <p:stCondLst>
                                            <p:cond delay="0"/>
                                          </p:stCondLst>
                                        </p:cTn>
                                        <p:tgtEl>
                                          <p:spTgt spid="3"/>
                                        </p:tgtEl>
                                        <p:attrNameLst>
                                          <p:attrName>style.visibility</p:attrName>
                                        </p:attrNameLst>
                                      </p:cBhvr>
                                      <p:to>
                                        <p:strVal val="visible"/>
                                      </p:to>
                                    </p:set>
                                  </p:childTnLst>
                                </p:cTn>
                              </p:par>
                              <p:par>
                                <p:cTn id="133" presetID="1" presetClass="entr" presetSubtype="0" fill="hold" grpId="1" nodeType="withEffect">
                                  <p:stCondLst>
                                    <p:cond delay="0"/>
                                  </p:stCondLst>
                                  <p:childTnLst>
                                    <p:set>
                                      <p:cBhvr>
                                        <p:cTn id="1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 grpId="2" animBg="1"/>
      <p:bldP spid="3" grpId="0" animBg="1"/>
      <p:bldP spid="3" grpId="1" animBg="1"/>
      <p:bldP spid="3" grpId="2" animBg="1"/>
      <p:bldP spid="17" grpId="0" animBg="1"/>
      <p:bldP spid="17" grpId="1" animBg="1"/>
      <p:bldP spid="17" grpId="2" animBg="1"/>
      <p:bldP spid="18" grpId="0"/>
      <p:bldP spid="20" grpId="0"/>
      <p:bldP spid="20" grpId="1"/>
      <p:bldP spid="21" grpId="0"/>
      <p:bldP spid="21" grpId="1"/>
      <p:bldP spid="23" grpId="0" animBg="1"/>
      <p:bldP spid="23" grpId="1" animBg="1"/>
      <p:bldP spid="24" grpId="0"/>
      <p:bldP spid="24" grpId="1"/>
      <p:bldP spid="40" grpId="0"/>
      <p:bldP spid="47" grpId="0"/>
      <p:bldP spid="47" grpId="1"/>
      <p:bldP spid="47" grpId="2"/>
      <p:bldP spid="51" grpId="0"/>
      <p:bldP spid="52" grpId="0"/>
      <p:bldP spid="53" grpId="0"/>
      <p:bldP spid="54" grpId="0"/>
      <p:bldP spid="55" grpId="0"/>
      <p:bldP spid="56" grpId="0"/>
      <p:bldP spid="56" grpId="1"/>
      <p:bldP spid="57" grpId="0"/>
      <p:bldP spid="57" grpId="1"/>
      <p:bldP spid="58" grpId="0" animBg="1"/>
      <p:bldP spid="58" grpId="1" animBg="1"/>
      <p:bldP spid="59" grpId="0" animBg="1"/>
      <p:bldP spid="59" grpId="1" animBg="1"/>
      <p:bldP spid="60" grpId="0"/>
      <p:bldP spid="60" grpId="1"/>
      <p:bldP spid="61" grpId="0"/>
      <p:bldP spid="61" grpId="1"/>
      <p:bldP spid="62" grpId="0"/>
      <p:bldP spid="63" grpId="0"/>
      <p:bldP spid="64" grpId="0"/>
      <p:bldP spid="64" grpId="1"/>
      <p:bldP spid="66" grpId="0"/>
      <p:bldP spid="66" grpId="1"/>
      <p:bldP spid="67" grpId="0"/>
      <p:bldP spid="68" grpId="0"/>
      <p:bldP spid="69" grpId="0"/>
      <p:bldP spid="69" grpId="1"/>
      <p:bldP spid="70" grpId="0"/>
      <p:bldP spid="70" grpId="1"/>
      <p:bldP spid="71" grpId="0"/>
      <p:bldP spid="72" grpId="0"/>
      <p:bldP spid="73" grpId="0"/>
      <p:bldP spid="7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359837C-7E41-EC23-8B79-86B32CB5AEBF}"/>
              </a:ext>
            </a:extLst>
          </p:cNvPr>
          <p:cNvSpPr>
            <a:spLocks noGrp="1"/>
          </p:cNvSpPr>
          <p:nvPr>
            <p:ph type="sldNum" sz="quarter" idx="12"/>
          </p:nvPr>
        </p:nvSpPr>
        <p:spPr/>
        <p:txBody>
          <a:bodyPr/>
          <a:lstStyle/>
          <a:p>
            <a:fld id="{C22DC6D3-9347-42BE-948A-F7EB414DF657}" type="slidenum">
              <a:rPr lang="en-US" altLang="en-US" smtClean="0"/>
              <a:pPr/>
              <a:t>33</a:t>
            </a:fld>
            <a:endParaRPr lang="en-US" altLang="en-US" dirty="0"/>
          </a:p>
        </p:txBody>
      </p:sp>
      <p:graphicFrame>
        <p:nvGraphicFramePr>
          <p:cNvPr id="5" name="表格 34">
            <a:extLst>
              <a:ext uri="{FF2B5EF4-FFF2-40B4-BE49-F238E27FC236}">
                <a16:creationId xmlns:a16="http://schemas.microsoft.com/office/drawing/2014/main" id="{EB707A4D-A6CC-E44D-0FE9-F40C6E2E3F59}"/>
              </a:ext>
            </a:extLst>
          </p:cNvPr>
          <p:cNvGraphicFramePr>
            <a:graphicFrameLocks noGrp="1"/>
          </p:cNvGraphicFramePr>
          <p:nvPr>
            <p:extLst/>
          </p:nvPr>
        </p:nvGraphicFramePr>
        <p:xfrm>
          <a:off x="3965052" y="2060848"/>
          <a:ext cx="4651228" cy="3705720"/>
        </p:xfrm>
        <a:graphic>
          <a:graphicData uri="http://schemas.openxmlformats.org/drawingml/2006/table">
            <a:tbl>
              <a:tblPr firstRow="1" bandRow="1">
                <a:tableStyleId>{5C22544A-7EE6-4342-B048-85BDC9FD1C3A}</a:tableStyleId>
              </a:tblPr>
              <a:tblGrid>
                <a:gridCol w="1162807">
                  <a:extLst>
                    <a:ext uri="{9D8B030D-6E8A-4147-A177-3AD203B41FA5}">
                      <a16:colId xmlns:a16="http://schemas.microsoft.com/office/drawing/2014/main" val="840628570"/>
                    </a:ext>
                  </a:extLst>
                </a:gridCol>
                <a:gridCol w="1162807">
                  <a:extLst>
                    <a:ext uri="{9D8B030D-6E8A-4147-A177-3AD203B41FA5}">
                      <a16:colId xmlns:a16="http://schemas.microsoft.com/office/drawing/2014/main" val="3146715512"/>
                    </a:ext>
                  </a:extLst>
                </a:gridCol>
                <a:gridCol w="1162807">
                  <a:extLst>
                    <a:ext uri="{9D8B030D-6E8A-4147-A177-3AD203B41FA5}">
                      <a16:colId xmlns:a16="http://schemas.microsoft.com/office/drawing/2014/main" val="3894822698"/>
                    </a:ext>
                  </a:extLst>
                </a:gridCol>
                <a:gridCol w="1162807">
                  <a:extLst>
                    <a:ext uri="{9D8B030D-6E8A-4147-A177-3AD203B41FA5}">
                      <a16:colId xmlns:a16="http://schemas.microsoft.com/office/drawing/2014/main" val="37501178"/>
                    </a:ext>
                  </a:extLst>
                </a:gridCol>
              </a:tblGrid>
              <a:tr h="926430">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8996112"/>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501038"/>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024255"/>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0910374"/>
                  </a:ext>
                </a:extLst>
              </a:tr>
            </a:tbl>
          </a:graphicData>
        </a:graphic>
      </p:graphicFrame>
      <p:sp>
        <p:nvSpPr>
          <p:cNvPr id="6" name="文本框 5">
            <a:extLst>
              <a:ext uri="{FF2B5EF4-FFF2-40B4-BE49-F238E27FC236}">
                <a16:creationId xmlns:a16="http://schemas.microsoft.com/office/drawing/2014/main" id="{27EB392F-B6B7-FE2C-117A-770477780BF4}"/>
              </a:ext>
            </a:extLst>
          </p:cNvPr>
          <p:cNvSpPr txBox="1"/>
          <p:nvPr/>
        </p:nvSpPr>
        <p:spPr>
          <a:xfrm>
            <a:off x="2900362" y="1645621"/>
            <a:ext cx="596638" cy="523220"/>
          </a:xfrm>
          <a:prstGeom prst="rect">
            <a:avLst/>
          </a:prstGeom>
          <a:noFill/>
        </p:spPr>
        <p:txBody>
          <a:bodyPr wrap="none" rtlCol="0">
            <a:spAutoFit/>
          </a:bodyPr>
          <a:lstStyle/>
          <a:p>
            <a:r>
              <a:rPr kumimoji="1" lang="en-US" altLang="zh-CN" sz="2800" dirty="0"/>
              <a:t>CD</a:t>
            </a:r>
            <a:endParaRPr kumimoji="1" lang="zh-CN" altLang="en-US" sz="2800" dirty="0"/>
          </a:p>
        </p:txBody>
      </p:sp>
      <p:sp>
        <p:nvSpPr>
          <p:cNvPr id="7" name="文本框 6">
            <a:extLst>
              <a:ext uri="{FF2B5EF4-FFF2-40B4-BE49-F238E27FC236}">
                <a16:creationId xmlns:a16="http://schemas.microsoft.com/office/drawing/2014/main" id="{A047AD7C-64A8-D01A-0226-04EB821D1A97}"/>
              </a:ext>
            </a:extLst>
          </p:cNvPr>
          <p:cNvSpPr txBox="1"/>
          <p:nvPr/>
        </p:nvSpPr>
        <p:spPr>
          <a:xfrm>
            <a:off x="3533004" y="1032262"/>
            <a:ext cx="588623" cy="523220"/>
          </a:xfrm>
          <a:prstGeom prst="rect">
            <a:avLst/>
          </a:prstGeom>
          <a:noFill/>
        </p:spPr>
        <p:txBody>
          <a:bodyPr wrap="none" rtlCol="0">
            <a:spAutoFit/>
          </a:bodyPr>
          <a:lstStyle/>
          <a:p>
            <a:r>
              <a:rPr kumimoji="1" lang="en-US" altLang="zh-CN" sz="2800" dirty="0"/>
              <a:t>AB</a:t>
            </a:r>
            <a:endParaRPr kumimoji="1" lang="zh-CN" altLang="en-US" sz="2800" dirty="0"/>
          </a:p>
        </p:txBody>
      </p:sp>
      <p:cxnSp>
        <p:nvCxnSpPr>
          <p:cNvPr id="8" name="直线连接符 7">
            <a:extLst>
              <a:ext uri="{FF2B5EF4-FFF2-40B4-BE49-F238E27FC236}">
                <a16:creationId xmlns:a16="http://schemas.microsoft.com/office/drawing/2014/main" id="{79C472F0-8EDF-BB3B-EA01-0B74704E8BDB}"/>
              </a:ext>
            </a:extLst>
          </p:cNvPr>
          <p:cNvCxnSpPr>
            <a:cxnSpLocks/>
          </p:cNvCxnSpPr>
          <p:nvPr/>
        </p:nvCxnSpPr>
        <p:spPr>
          <a:xfrm flipH="1" flipV="1">
            <a:off x="3028948" y="1228442"/>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28B33FB-9F88-1266-F74D-0E8D903BA9AB}"/>
              </a:ext>
            </a:extLst>
          </p:cNvPr>
          <p:cNvSpPr txBox="1"/>
          <p:nvPr/>
        </p:nvSpPr>
        <p:spPr>
          <a:xfrm>
            <a:off x="4282027" y="1536318"/>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0" name="文本框 9">
            <a:extLst>
              <a:ext uri="{FF2B5EF4-FFF2-40B4-BE49-F238E27FC236}">
                <a16:creationId xmlns:a16="http://schemas.microsoft.com/office/drawing/2014/main" id="{2EF691E9-B5E1-9E91-6977-F599B4A4655A}"/>
              </a:ext>
            </a:extLst>
          </p:cNvPr>
          <p:cNvSpPr txBox="1"/>
          <p:nvPr/>
        </p:nvSpPr>
        <p:spPr>
          <a:xfrm>
            <a:off x="5437059" y="1531382"/>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1" name="文本框 10">
            <a:extLst>
              <a:ext uri="{FF2B5EF4-FFF2-40B4-BE49-F238E27FC236}">
                <a16:creationId xmlns:a16="http://schemas.microsoft.com/office/drawing/2014/main" id="{58F92765-C5DA-7817-D2D9-EDC5E87F8C11}"/>
              </a:ext>
            </a:extLst>
          </p:cNvPr>
          <p:cNvSpPr txBox="1"/>
          <p:nvPr/>
        </p:nvSpPr>
        <p:spPr>
          <a:xfrm>
            <a:off x="6586101" y="1531382"/>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2" name="文本框 11">
            <a:extLst>
              <a:ext uri="{FF2B5EF4-FFF2-40B4-BE49-F238E27FC236}">
                <a16:creationId xmlns:a16="http://schemas.microsoft.com/office/drawing/2014/main" id="{51431CE8-C903-7995-35BD-92F8F1B2223B}"/>
              </a:ext>
            </a:extLst>
          </p:cNvPr>
          <p:cNvSpPr txBox="1"/>
          <p:nvPr/>
        </p:nvSpPr>
        <p:spPr>
          <a:xfrm>
            <a:off x="7735143" y="1582067"/>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3" name="文本框 12">
            <a:extLst>
              <a:ext uri="{FF2B5EF4-FFF2-40B4-BE49-F238E27FC236}">
                <a16:creationId xmlns:a16="http://schemas.microsoft.com/office/drawing/2014/main" id="{A395F3A8-B4BC-05A9-81B8-3E0164B09733}"/>
              </a:ext>
            </a:extLst>
          </p:cNvPr>
          <p:cNvSpPr txBox="1"/>
          <p:nvPr/>
        </p:nvSpPr>
        <p:spPr>
          <a:xfrm>
            <a:off x="3309013" y="2255436"/>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4" name="文本框 13">
            <a:extLst>
              <a:ext uri="{FF2B5EF4-FFF2-40B4-BE49-F238E27FC236}">
                <a16:creationId xmlns:a16="http://schemas.microsoft.com/office/drawing/2014/main" id="{1DA6AC15-D272-8398-CD8C-23F728C75B65}"/>
              </a:ext>
            </a:extLst>
          </p:cNvPr>
          <p:cNvSpPr txBox="1"/>
          <p:nvPr/>
        </p:nvSpPr>
        <p:spPr>
          <a:xfrm>
            <a:off x="3313601" y="3186653"/>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5" name="文本框 14">
            <a:extLst>
              <a:ext uri="{FF2B5EF4-FFF2-40B4-BE49-F238E27FC236}">
                <a16:creationId xmlns:a16="http://schemas.microsoft.com/office/drawing/2014/main" id="{EE410DD5-73EF-5D4F-A170-7306548C9C6A}"/>
              </a:ext>
            </a:extLst>
          </p:cNvPr>
          <p:cNvSpPr txBox="1"/>
          <p:nvPr/>
        </p:nvSpPr>
        <p:spPr>
          <a:xfrm>
            <a:off x="3309013" y="4084721"/>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6" name="文本框 15">
            <a:extLst>
              <a:ext uri="{FF2B5EF4-FFF2-40B4-BE49-F238E27FC236}">
                <a16:creationId xmlns:a16="http://schemas.microsoft.com/office/drawing/2014/main" id="{4A8BEF03-BB4C-748A-B59A-EB3C794BB65A}"/>
              </a:ext>
            </a:extLst>
          </p:cNvPr>
          <p:cNvSpPr txBox="1"/>
          <p:nvPr/>
        </p:nvSpPr>
        <p:spPr>
          <a:xfrm>
            <a:off x="3309013" y="5025926"/>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56" name="文本框 55">
            <a:extLst>
              <a:ext uri="{FF2B5EF4-FFF2-40B4-BE49-F238E27FC236}">
                <a16:creationId xmlns:a16="http://schemas.microsoft.com/office/drawing/2014/main" id="{013C9854-A78D-EF87-6EEB-9E730922B3B6}"/>
              </a:ext>
            </a:extLst>
          </p:cNvPr>
          <p:cNvSpPr txBox="1"/>
          <p:nvPr/>
        </p:nvSpPr>
        <p:spPr>
          <a:xfrm>
            <a:off x="4308642"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57" name="文本框 56">
            <a:extLst>
              <a:ext uri="{FF2B5EF4-FFF2-40B4-BE49-F238E27FC236}">
                <a16:creationId xmlns:a16="http://schemas.microsoft.com/office/drawing/2014/main" id="{31757502-BC60-F1CB-3557-86198B417E2B}"/>
              </a:ext>
            </a:extLst>
          </p:cNvPr>
          <p:cNvSpPr txBox="1"/>
          <p:nvPr/>
        </p:nvSpPr>
        <p:spPr>
          <a:xfrm>
            <a:off x="5473189"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0" name="文本框 59">
            <a:extLst>
              <a:ext uri="{FF2B5EF4-FFF2-40B4-BE49-F238E27FC236}">
                <a16:creationId xmlns:a16="http://schemas.microsoft.com/office/drawing/2014/main" id="{BBD18EC1-6CC7-3915-4CC9-00E6CA65F41E}"/>
              </a:ext>
            </a:extLst>
          </p:cNvPr>
          <p:cNvSpPr txBox="1"/>
          <p:nvPr/>
        </p:nvSpPr>
        <p:spPr>
          <a:xfrm>
            <a:off x="6629621" y="225543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1" name="文本框 60">
            <a:extLst>
              <a:ext uri="{FF2B5EF4-FFF2-40B4-BE49-F238E27FC236}">
                <a16:creationId xmlns:a16="http://schemas.microsoft.com/office/drawing/2014/main" id="{E32DE7AD-1758-AB96-B61A-9592271A7728}"/>
              </a:ext>
            </a:extLst>
          </p:cNvPr>
          <p:cNvSpPr txBox="1"/>
          <p:nvPr/>
        </p:nvSpPr>
        <p:spPr>
          <a:xfrm>
            <a:off x="7794168" y="225543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2" name="文本框 61">
            <a:extLst>
              <a:ext uri="{FF2B5EF4-FFF2-40B4-BE49-F238E27FC236}">
                <a16:creationId xmlns:a16="http://schemas.microsoft.com/office/drawing/2014/main" id="{3B5B0D1F-FBFE-671A-5D43-5EF4672ED547}"/>
              </a:ext>
            </a:extLst>
          </p:cNvPr>
          <p:cNvSpPr txBox="1"/>
          <p:nvPr/>
        </p:nvSpPr>
        <p:spPr>
          <a:xfrm>
            <a:off x="6641025" y="504393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3" name="文本框 62">
            <a:extLst>
              <a:ext uri="{FF2B5EF4-FFF2-40B4-BE49-F238E27FC236}">
                <a16:creationId xmlns:a16="http://schemas.microsoft.com/office/drawing/2014/main" id="{2B799211-7751-A261-D4D5-F2C613A90EFC}"/>
              </a:ext>
            </a:extLst>
          </p:cNvPr>
          <p:cNvSpPr txBox="1"/>
          <p:nvPr/>
        </p:nvSpPr>
        <p:spPr>
          <a:xfrm>
            <a:off x="7805572" y="504393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19" name="文本框 18">
            <a:extLst>
              <a:ext uri="{FF2B5EF4-FFF2-40B4-BE49-F238E27FC236}">
                <a16:creationId xmlns:a16="http://schemas.microsoft.com/office/drawing/2014/main" id="{9C6E522C-A8F2-21BD-970A-BFBC59D44CDC}"/>
              </a:ext>
            </a:extLst>
          </p:cNvPr>
          <p:cNvSpPr txBox="1"/>
          <p:nvPr/>
        </p:nvSpPr>
        <p:spPr>
          <a:xfrm>
            <a:off x="4303896" y="504393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2" name="文本框 21">
            <a:extLst>
              <a:ext uri="{FF2B5EF4-FFF2-40B4-BE49-F238E27FC236}">
                <a16:creationId xmlns:a16="http://schemas.microsoft.com/office/drawing/2014/main" id="{ED6B39C5-8926-8CF0-70CD-B8DD670C34DB}"/>
              </a:ext>
            </a:extLst>
          </p:cNvPr>
          <p:cNvSpPr txBox="1"/>
          <p:nvPr/>
        </p:nvSpPr>
        <p:spPr>
          <a:xfrm>
            <a:off x="5468443" y="504393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5" name="文本框 24">
            <a:extLst>
              <a:ext uri="{FF2B5EF4-FFF2-40B4-BE49-F238E27FC236}">
                <a16:creationId xmlns:a16="http://schemas.microsoft.com/office/drawing/2014/main" id="{FE774B5E-8DDA-87E7-079E-7D24C918A3D5}"/>
              </a:ext>
            </a:extLst>
          </p:cNvPr>
          <p:cNvSpPr txBox="1"/>
          <p:nvPr/>
        </p:nvSpPr>
        <p:spPr>
          <a:xfrm>
            <a:off x="4315894" y="227177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6" name="文本框 25">
            <a:extLst>
              <a:ext uri="{FF2B5EF4-FFF2-40B4-BE49-F238E27FC236}">
                <a16:creationId xmlns:a16="http://schemas.microsoft.com/office/drawing/2014/main" id="{22D1C4FB-3C76-73C5-B5D5-E66F225CBDA7}"/>
              </a:ext>
            </a:extLst>
          </p:cNvPr>
          <p:cNvSpPr txBox="1"/>
          <p:nvPr/>
        </p:nvSpPr>
        <p:spPr>
          <a:xfrm>
            <a:off x="5480441" y="227177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7" name="文本框 26">
            <a:extLst>
              <a:ext uri="{FF2B5EF4-FFF2-40B4-BE49-F238E27FC236}">
                <a16:creationId xmlns:a16="http://schemas.microsoft.com/office/drawing/2014/main" id="{E822C9C6-A9CB-6E21-B4E2-CE6D6CDBED8E}"/>
              </a:ext>
            </a:extLst>
          </p:cNvPr>
          <p:cNvSpPr txBox="1"/>
          <p:nvPr/>
        </p:nvSpPr>
        <p:spPr>
          <a:xfrm>
            <a:off x="4303896" y="411529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8" name="文本框 27">
            <a:extLst>
              <a:ext uri="{FF2B5EF4-FFF2-40B4-BE49-F238E27FC236}">
                <a16:creationId xmlns:a16="http://schemas.microsoft.com/office/drawing/2014/main" id="{9D866470-1994-2D3F-3E64-2EE86332A026}"/>
              </a:ext>
            </a:extLst>
          </p:cNvPr>
          <p:cNvSpPr txBox="1"/>
          <p:nvPr/>
        </p:nvSpPr>
        <p:spPr>
          <a:xfrm>
            <a:off x="5468443" y="411529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9" name="文本框 28">
            <a:extLst>
              <a:ext uri="{FF2B5EF4-FFF2-40B4-BE49-F238E27FC236}">
                <a16:creationId xmlns:a16="http://schemas.microsoft.com/office/drawing/2014/main" id="{1EE0E185-EF95-460F-44E2-35905EC07353}"/>
              </a:ext>
            </a:extLst>
          </p:cNvPr>
          <p:cNvSpPr txBox="1"/>
          <p:nvPr/>
        </p:nvSpPr>
        <p:spPr>
          <a:xfrm>
            <a:off x="6632053" y="3187232"/>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0" name="文本框 29">
            <a:extLst>
              <a:ext uri="{FF2B5EF4-FFF2-40B4-BE49-F238E27FC236}">
                <a16:creationId xmlns:a16="http://schemas.microsoft.com/office/drawing/2014/main" id="{F44506F5-1599-E98D-547E-CDCFA36B4A5D}"/>
              </a:ext>
            </a:extLst>
          </p:cNvPr>
          <p:cNvSpPr txBox="1"/>
          <p:nvPr/>
        </p:nvSpPr>
        <p:spPr>
          <a:xfrm>
            <a:off x="6627307" y="411587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1" name="圆角矩形 30">
            <a:extLst>
              <a:ext uri="{FF2B5EF4-FFF2-40B4-BE49-F238E27FC236}">
                <a16:creationId xmlns:a16="http://schemas.microsoft.com/office/drawing/2014/main" id="{F651563A-A6A1-0F0F-0E26-E7F33817FEA4}"/>
              </a:ext>
            </a:extLst>
          </p:cNvPr>
          <p:cNvSpPr/>
          <p:nvPr/>
        </p:nvSpPr>
        <p:spPr>
          <a:xfrm>
            <a:off x="4117338" y="2168839"/>
            <a:ext cx="3130790" cy="3492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圆角矩形 31">
            <a:extLst>
              <a:ext uri="{FF2B5EF4-FFF2-40B4-BE49-F238E27FC236}">
                <a16:creationId xmlns:a16="http://schemas.microsoft.com/office/drawing/2014/main" id="{4BB01D06-610A-11D3-EEF2-1710B13A2477}"/>
              </a:ext>
            </a:extLst>
          </p:cNvPr>
          <p:cNvSpPr/>
          <p:nvPr/>
        </p:nvSpPr>
        <p:spPr>
          <a:xfrm>
            <a:off x="4151784" y="2180105"/>
            <a:ext cx="1902782" cy="3492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圆角矩形 32">
            <a:extLst>
              <a:ext uri="{FF2B5EF4-FFF2-40B4-BE49-F238E27FC236}">
                <a16:creationId xmlns:a16="http://schemas.microsoft.com/office/drawing/2014/main" id="{41EBA10B-3302-5009-73CB-C4B56978FBFC}"/>
              </a:ext>
            </a:extLst>
          </p:cNvPr>
          <p:cNvSpPr/>
          <p:nvPr/>
        </p:nvSpPr>
        <p:spPr>
          <a:xfrm>
            <a:off x="4367352" y="2248964"/>
            <a:ext cx="3916109" cy="603972"/>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圆角矩形 33">
            <a:extLst>
              <a:ext uri="{FF2B5EF4-FFF2-40B4-BE49-F238E27FC236}">
                <a16:creationId xmlns:a16="http://schemas.microsoft.com/office/drawing/2014/main" id="{36B9EC72-9B36-0828-EF98-4D0CC90FF2E3}"/>
              </a:ext>
            </a:extLst>
          </p:cNvPr>
          <p:cNvSpPr/>
          <p:nvPr/>
        </p:nvSpPr>
        <p:spPr>
          <a:xfrm>
            <a:off x="4355948" y="5016328"/>
            <a:ext cx="3916109" cy="603972"/>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圆角矩形 34">
            <a:extLst>
              <a:ext uri="{FF2B5EF4-FFF2-40B4-BE49-F238E27FC236}">
                <a16:creationId xmlns:a16="http://schemas.microsoft.com/office/drawing/2014/main" id="{6B86AEAE-DE82-0B31-EE5F-D341BA317D52}"/>
              </a:ext>
            </a:extLst>
          </p:cNvPr>
          <p:cNvSpPr/>
          <p:nvPr/>
        </p:nvSpPr>
        <p:spPr>
          <a:xfrm>
            <a:off x="6375639" y="2348880"/>
            <a:ext cx="959783" cy="3204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59257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31"/>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33"/>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5"/>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P spid="60" grpId="0"/>
      <p:bldP spid="61" grpId="0"/>
      <p:bldP spid="62" grpId="0"/>
      <p:bldP spid="63" grpId="0"/>
      <p:bldP spid="19" grpId="0"/>
      <p:bldP spid="22" grpId="0"/>
      <p:bldP spid="25" grpId="0"/>
      <p:bldP spid="26" grpId="0"/>
      <p:bldP spid="27" grpId="0"/>
      <p:bldP spid="28" grpId="0"/>
      <p:bldP spid="29" grpId="0"/>
      <p:bldP spid="30" grpId="0"/>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359837C-7E41-EC23-8B79-86B32CB5AEBF}"/>
              </a:ext>
            </a:extLst>
          </p:cNvPr>
          <p:cNvSpPr>
            <a:spLocks noGrp="1"/>
          </p:cNvSpPr>
          <p:nvPr>
            <p:ph type="sldNum" sz="quarter" idx="12"/>
          </p:nvPr>
        </p:nvSpPr>
        <p:spPr/>
        <p:txBody>
          <a:bodyPr/>
          <a:lstStyle/>
          <a:p>
            <a:fld id="{C22DC6D3-9347-42BE-948A-F7EB414DF657}" type="slidenum">
              <a:rPr lang="en-US" altLang="en-US" smtClean="0"/>
              <a:pPr/>
              <a:t>34</a:t>
            </a:fld>
            <a:endParaRPr lang="en-US" altLang="en-US" dirty="0"/>
          </a:p>
        </p:txBody>
      </p:sp>
      <p:graphicFrame>
        <p:nvGraphicFramePr>
          <p:cNvPr id="5" name="表格 34">
            <a:extLst>
              <a:ext uri="{FF2B5EF4-FFF2-40B4-BE49-F238E27FC236}">
                <a16:creationId xmlns:a16="http://schemas.microsoft.com/office/drawing/2014/main" id="{EB707A4D-A6CC-E44D-0FE9-F40C6E2E3F59}"/>
              </a:ext>
            </a:extLst>
          </p:cNvPr>
          <p:cNvGraphicFramePr>
            <a:graphicFrameLocks noGrp="1"/>
          </p:cNvGraphicFramePr>
          <p:nvPr/>
        </p:nvGraphicFramePr>
        <p:xfrm>
          <a:off x="3965052" y="2060848"/>
          <a:ext cx="4651228" cy="3705720"/>
        </p:xfrm>
        <a:graphic>
          <a:graphicData uri="http://schemas.openxmlformats.org/drawingml/2006/table">
            <a:tbl>
              <a:tblPr firstRow="1" bandRow="1">
                <a:tableStyleId>{5C22544A-7EE6-4342-B048-85BDC9FD1C3A}</a:tableStyleId>
              </a:tblPr>
              <a:tblGrid>
                <a:gridCol w="1162807">
                  <a:extLst>
                    <a:ext uri="{9D8B030D-6E8A-4147-A177-3AD203B41FA5}">
                      <a16:colId xmlns:a16="http://schemas.microsoft.com/office/drawing/2014/main" val="840628570"/>
                    </a:ext>
                  </a:extLst>
                </a:gridCol>
                <a:gridCol w="1162807">
                  <a:extLst>
                    <a:ext uri="{9D8B030D-6E8A-4147-A177-3AD203B41FA5}">
                      <a16:colId xmlns:a16="http://schemas.microsoft.com/office/drawing/2014/main" val="3146715512"/>
                    </a:ext>
                  </a:extLst>
                </a:gridCol>
                <a:gridCol w="1162807">
                  <a:extLst>
                    <a:ext uri="{9D8B030D-6E8A-4147-A177-3AD203B41FA5}">
                      <a16:colId xmlns:a16="http://schemas.microsoft.com/office/drawing/2014/main" val="3894822698"/>
                    </a:ext>
                  </a:extLst>
                </a:gridCol>
                <a:gridCol w="1162807">
                  <a:extLst>
                    <a:ext uri="{9D8B030D-6E8A-4147-A177-3AD203B41FA5}">
                      <a16:colId xmlns:a16="http://schemas.microsoft.com/office/drawing/2014/main" val="37501178"/>
                    </a:ext>
                  </a:extLst>
                </a:gridCol>
              </a:tblGrid>
              <a:tr h="926430">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8996112"/>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501038"/>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0</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024255"/>
                  </a:ext>
                </a:extLst>
              </a:tr>
              <a:tr h="9264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800" b="0" dirty="0">
                          <a:solidFill>
                            <a:schemeClr val="tx1"/>
                          </a:solidFill>
                        </a:rPr>
                        <a:t>1</a:t>
                      </a:r>
                      <a:endParaRPr lang="zh-CN" altLang="en-US" sz="2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00910374"/>
                  </a:ext>
                </a:extLst>
              </a:tr>
            </a:tbl>
          </a:graphicData>
        </a:graphic>
      </p:graphicFrame>
      <p:sp>
        <p:nvSpPr>
          <p:cNvPr id="6" name="文本框 5">
            <a:extLst>
              <a:ext uri="{FF2B5EF4-FFF2-40B4-BE49-F238E27FC236}">
                <a16:creationId xmlns:a16="http://schemas.microsoft.com/office/drawing/2014/main" id="{27EB392F-B6B7-FE2C-117A-770477780BF4}"/>
              </a:ext>
            </a:extLst>
          </p:cNvPr>
          <p:cNvSpPr txBox="1"/>
          <p:nvPr/>
        </p:nvSpPr>
        <p:spPr>
          <a:xfrm>
            <a:off x="2900362" y="1645621"/>
            <a:ext cx="596638" cy="523220"/>
          </a:xfrm>
          <a:prstGeom prst="rect">
            <a:avLst/>
          </a:prstGeom>
          <a:noFill/>
        </p:spPr>
        <p:txBody>
          <a:bodyPr wrap="none" rtlCol="0">
            <a:spAutoFit/>
          </a:bodyPr>
          <a:lstStyle/>
          <a:p>
            <a:r>
              <a:rPr kumimoji="1" lang="en-US" altLang="zh-CN" sz="2800" dirty="0"/>
              <a:t>CD</a:t>
            </a:r>
            <a:endParaRPr kumimoji="1" lang="zh-CN" altLang="en-US" sz="2800" dirty="0"/>
          </a:p>
        </p:txBody>
      </p:sp>
      <p:sp>
        <p:nvSpPr>
          <p:cNvPr id="7" name="文本框 6">
            <a:extLst>
              <a:ext uri="{FF2B5EF4-FFF2-40B4-BE49-F238E27FC236}">
                <a16:creationId xmlns:a16="http://schemas.microsoft.com/office/drawing/2014/main" id="{A047AD7C-64A8-D01A-0226-04EB821D1A97}"/>
              </a:ext>
            </a:extLst>
          </p:cNvPr>
          <p:cNvSpPr txBox="1"/>
          <p:nvPr/>
        </p:nvSpPr>
        <p:spPr>
          <a:xfrm>
            <a:off x="3533004" y="1032262"/>
            <a:ext cx="588623" cy="523220"/>
          </a:xfrm>
          <a:prstGeom prst="rect">
            <a:avLst/>
          </a:prstGeom>
          <a:noFill/>
        </p:spPr>
        <p:txBody>
          <a:bodyPr wrap="none" rtlCol="0">
            <a:spAutoFit/>
          </a:bodyPr>
          <a:lstStyle/>
          <a:p>
            <a:r>
              <a:rPr kumimoji="1" lang="en-US" altLang="zh-CN" sz="2800" dirty="0"/>
              <a:t>AB</a:t>
            </a:r>
            <a:endParaRPr kumimoji="1" lang="zh-CN" altLang="en-US" sz="2800" dirty="0"/>
          </a:p>
        </p:txBody>
      </p:sp>
      <p:cxnSp>
        <p:nvCxnSpPr>
          <p:cNvPr id="8" name="直线连接符 7">
            <a:extLst>
              <a:ext uri="{FF2B5EF4-FFF2-40B4-BE49-F238E27FC236}">
                <a16:creationId xmlns:a16="http://schemas.microsoft.com/office/drawing/2014/main" id="{79C472F0-8EDF-BB3B-EA01-0B74704E8BDB}"/>
              </a:ext>
            </a:extLst>
          </p:cNvPr>
          <p:cNvCxnSpPr>
            <a:cxnSpLocks/>
          </p:cNvCxnSpPr>
          <p:nvPr/>
        </p:nvCxnSpPr>
        <p:spPr>
          <a:xfrm flipH="1" flipV="1">
            <a:off x="3028948" y="1228442"/>
            <a:ext cx="936104" cy="8308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28B33FB-9F88-1266-F74D-0E8D903BA9AB}"/>
              </a:ext>
            </a:extLst>
          </p:cNvPr>
          <p:cNvSpPr txBox="1"/>
          <p:nvPr/>
        </p:nvSpPr>
        <p:spPr>
          <a:xfrm>
            <a:off x="4282027" y="1536318"/>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0" name="文本框 9">
            <a:extLst>
              <a:ext uri="{FF2B5EF4-FFF2-40B4-BE49-F238E27FC236}">
                <a16:creationId xmlns:a16="http://schemas.microsoft.com/office/drawing/2014/main" id="{2EF691E9-B5E1-9E91-6977-F599B4A4655A}"/>
              </a:ext>
            </a:extLst>
          </p:cNvPr>
          <p:cNvSpPr txBox="1"/>
          <p:nvPr/>
        </p:nvSpPr>
        <p:spPr>
          <a:xfrm>
            <a:off x="5437059" y="1531382"/>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1" name="文本框 10">
            <a:extLst>
              <a:ext uri="{FF2B5EF4-FFF2-40B4-BE49-F238E27FC236}">
                <a16:creationId xmlns:a16="http://schemas.microsoft.com/office/drawing/2014/main" id="{58F92765-C5DA-7817-D2D9-EDC5E87F8C11}"/>
              </a:ext>
            </a:extLst>
          </p:cNvPr>
          <p:cNvSpPr txBox="1"/>
          <p:nvPr/>
        </p:nvSpPr>
        <p:spPr>
          <a:xfrm>
            <a:off x="6586101" y="1531382"/>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2" name="文本框 11">
            <a:extLst>
              <a:ext uri="{FF2B5EF4-FFF2-40B4-BE49-F238E27FC236}">
                <a16:creationId xmlns:a16="http://schemas.microsoft.com/office/drawing/2014/main" id="{51431CE8-C903-7995-35BD-92F8F1B2223B}"/>
              </a:ext>
            </a:extLst>
          </p:cNvPr>
          <p:cNvSpPr txBox="1"/>
          <p:nvPr/>
        </p:nvSpPr>
        <p:spPr>
          <a:xfrm>
            <a:off x="7735143" y="1582067"/>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13" name="文本框 12">
            <a:extLst>
              <a:ext uri="{FF2B5EF4-FFF2-40B4-BE49-F238E27FC236}">
                <a16:creationId xmlns:a16="http://schemas.microsoft.com/office/drawing/2014/main" id="{A395F3A8-B4BC-05A9-81B8-3E0164B09733}"/>
              </a:ext>
            </a:extLst>
          </p:cNvPr>
          <p:cNvSpPr txBox="1"/>
          <p:nvPr/>
        </p:nvSpPr>
        <p:spPr>
          <a:xfrm>
            <a:off x="3309013" y="2255436"/>
            <a:ext cx="550151" cy="523220"/>
          </a:xfrm>
          <a:prstGeom prst="rect">
            <a:avLst/>
          </a:prstGeom>
          <a:noFill/>
        </p:spPr>
        <p:txBody>
          <a:bodyPr wrap="none" rtlCol="0">
            <a:spAutoFit/>
          </a:bodyPr>
          <a:lstStyle/>
          <a:p>
            <a:r>
              <a:rPr kumimoji="1" lang="en-US" altLang="zh-CN" sz="2800" dirty="0"/>
              <a:t>00</a:t>
            </a:r>
            <a:endParaRPr kumimoji="1" lang="zh-CN" altLang="en-US" sz="2800" dirty="0"/>
          </a:p>
        </p:txBody>
      </p:sp>
      <p:sp>
        <p:nvSpPr>
          <p:cNvPr id="14" name="文本框 13">
            <a:extLst>
              <a:ext uri="{FF2B5EF4-FFF2-40B4-BE49-F238E27FC236}">
                <a16:creationId xmlns:a16="http://schemas.microsoft.com/office/drawing/2014/main" id="{1DA6AC15-D272-8398-CD8C-23F728C75B65}"/>
              </a:ext>
            </a:extLst>
          </p:cNvPr>
          <p:cNvSpPr txBox="1"/>
          <p:nvPr/>
        </p:nvSpPr>
        <p:spPr>
          <a:xfrm>
            <a:off x="3313601" y="3186653"/>
            <a:ext cx="550151" cy="523220"/>
          </a:xfrm>
          <a:prstGeom prst="rect">
            <a:avLst/>
          </a:prstGeom>
          <a:noFill/>
        </p:spPr>
        <p:txBody>
          <a:bodyPr wrap="none" rtlCol="0">
            <a:spAutoFit/>
          </a:bodyPr>
          <a:lstStyle/>
          <a:p>
            <a:r>
              <a:rPr kumimoji="1" lang="en-US" altLang="zh-CN" sz="2800" dirty="0"/>
              <a:t>01</a:t>
            </a:r>
            <a:endParaRPr kumimoji="1" lang="zh-CN" altLang="en-US" sz="2800" dirty="0"/>
          </a:p>
        </p:txBody>
      </p:sp>
      <p:sp>
        <p:nvSpPr>
          <p:cNvPr id="15" name="文本框 14">
            <a:extLst>
              <a:ext uri="{FF2B5EF4-FFF2-40B4-BE49-F238E27FC236}">
                <a16:creationId xmlns:a16="http://schemas.microsoft.com/office/drawing/2014/main" id="{EE410DD5-73EF-5D4F-A170-7306548C9C6A}"/>
              </a:ext>
            </a:extLst>
          </p:cNvPr>
          <p:cNvSpPr txBox="1"/>
          <p:nvPr/>
        </p:nvSpPr>
        <p:spPr>
          <a:xfrm>
            <a:off x="3309013" y="4084721"/>
            <a:ext cx="550151" cy="523220"/>
          </a:xfrm>
          <a:prstGeom prst="rect">
            <a:avLst/>
          </a:prstGeom>
          <a:noFill/>
        </p:spPr>
        <p:txBody>
          <a:bodyPr wrap="none" rtlCol="0">
            <a:spAutoFit/>
          </a:bodyPr>
          <a:lstStyle/>
          <a:p>
            <a:r>
              <a:rPr kumimoji="1" lang="en-US" altLang="zh-CN" sz="2800" dirty="0"/>
              <a:t>11</a:t>
            </a:r>
            <a:endParaRPr kumimoji="1" lang="zh-CN" altLang="en-US" sz="2800" dirty="0"/>
          </a:p>
        </p:txBody>
      </p:sp>
      <p:sp>
        <p:nvSpPr>
          <p:cNvPr id="16" name="文本框 15">
            <a:extLst>
              <a:ext uri="{FF2B5EF4-FFF2-40B4-BE49-F238E27FC236}">
                <a16:creationId xmlns:a16="http://schemas.microsoft.com/office/drawing/2014/main" id="{4A8BEF03-BB4C-748A-B59A-EB3C794BB65A}"/>
              </a:ext>
            </a:extLst>
          </p:cNvPr>
          <p:cNvSpPr txBox="1"/>
          <p:nvPr/>
        </p:nvSpPr>
        <p:spPr>
          <a:xfrm>
            <a:off x="3309013" y="5025926"/>
            <a:ext cx="550151" cy="523220"/>
          </a:xfrm>
          <a:prstGeom prst="rect">
            <a:avLst/>
          </a:prstGeom>
          <a:noFill/>
        </p:spPr>
        <p:txBody>
          <a:bodyPr wrap="none" rtlCol="0">
            <a:spAutoFit/>
          </a:bodyPr>
          <a:lstStyle/>
          <a:p>
            <a:r>
              <a:rPr kumimoji="1" lang="en-US" altLang="zh-CN" sz="2800" dirty="0"/>
              <a:t>10</a:t>
            </a:r>
            <a:endParaRPr kumimoji="1" lang="zh-CN" altLang="en-US" sz="2800" dirty="0"/>
          </a:p>
        </p:txBody>
      </p:sp>
      <p:sp>
        <p:nvSpPr>
          <p:cNvPr id="56" name="文本框 55">
            <a:extLst>
              <a:ext uri="{FF2B5EF4-FFF2-40B4-BE49-F238E27FC236}">
                <a16:creationId xmlns:a16="http://schemas.microsoft.com/office/drawing/2014/main" id="{013C9854-A78D-EF87-6EEB-9E730922B3B6}"/>
              </a:ext>
            </a:extLst>
          </p:cNvPr>
          <p:cNvSpPr txBox="1"/>
          <p:nvPr/>
        </p:nvSpPr>
        <p:spPr>
          <a:xfrm>
            <a:off x="4308642"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57" name="文本框 56">
            <a:extLst>
              <a:ext uri="{FF2B5EF4-FFF2-40B4-BE49-F238E27FC236}">
                <a16:creationId xmlns:a16="http://schemas.microsoft.com/office/drawing/2014/main" id="{31757502-BC60-F1CB-3557-86198B417E2B}"/>
              </a:ext>
            </a:extLst>
          </p:cNvPr>
          <p:cNvSpPr txBox="1"/>
          <p:nvPr/>
        </p:nvSpPr>
        <p:spPr>
          <a:xfrm>
            <a:off x="5473189" y="318665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0" name="文本框 59">
            <a:extLst>
              <a:ext uri="{FF2B5EF4-FFF2-40B4-BE49-F238E27FC236}">
                <a16:creationId xmlns:a16="http://schemas.microsoft.com/office/drawing/2014/main" id="{BBD18EC1-6CC7-3915-4CC9-00E6CA65F41E}"/>
              </a:ext>
            </a:extLst>
          </p:cNvPr>
          <p:cNvSpPr txBox="1"/>
          <p:nvPr/>
        </p:nvSpPr>
        <p:spPr>
          <a:xfrm>
            <a:off x="6629621" y="225543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2" name="文本框 61">
            <a:extLst>
              <a:ext uri="{FF2B5EF4-FFF2-40B4-BE49-F238E27FC236}">
                <a16:creationId xmlns:a16="http://schemas.microsoft.com/office/drawing/2014/main" id="{3B5B0D1F-FBFE-671A-5D43-5EF4672ED547}"/>
              </a:ext>
            </a:extLst>
          </p:cNvPr>
          <p:cNvSpPr txBox="1"/>
          <p:nvPr/>
        </p:nvSpPr>
        <p:spPr>
          <a:xfrm>
            <a:off x="6641025" y="504393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63" name="文本框 62">
            <a:extLst>
              <a:ext uri="{FF2B5EF4-FFF2-40B4-BE49-F238E27FC236}">
                <a16:creationId xmlns:a16="http://schemas.microsoft.com/office/drawing/2014/main" id="{2B799211-7751-A261-D4D5-F2C613A90EFC}"/>
              </a:ext>
            </a:extLst>
          </p:cNvPr>
          <p:cNvSpPr txBox="1"/>
          <p:nvPr/>
        </p:nvSpPr>
        <p:spPr>
          <a:xfrm>
            <a:off x="7805572" y="504393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19" name="文本框 18">
            <a:extLst>
              <a:ext uri="{FF2B5EF4-FFF2-40B4-BE49-F238E27FC236}">
                <a16:creationId xmlns:a16="http://schemas.microsoft.com/office/drawing/2014/main" id="{9C6E522C-A8F2-21BD-970A-BFBC59D44CDC}"/>
              </a:ext>
            </a:extLst>
          </p:cNvPr>
          <p:cNvSpPr txBox="1"/>
          <p:nvPr/>
        </p:nvSpPr>
        <p:spPr>
          <a:xfrm>
            <a:off x="4303896" y="504393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2" name="文本框 21">
            <a:extLst>
              <a:ext uri="{FF2B5EF4-FFF2-40B4-BE49-F238E27FC236}">
                <a16:creationId xmlns:a16="http://schemas.microsoft.com/office/drawing/2014/main" id="{ED6B39C5-8926-8CF0-70CD-B8DD670C34DB}"/>
              </a:ext>
            </a:extLst>
          </p:cNvPr>
          <p:cNvSpPr txBox="1"/>
          <p:nvPr/>
        </p:nvSpPr>
        <p:spPr>
          <a:xfrm>
            <a:off x="5468443" y="504393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5" name="文本框 24">
            <a:extLst>
              <a:ext uri="{FF2B5EF4-FFF2-40B4-BE49-F238E27FC236}">
                <a16:creationId xmlns:a16="http://schemas.microsoft.com/office/drawing/2014/main" id="{FE774B5E-8DDA-87E7-079E-7D24C918A3D5}"/>
              </a:ext>
            </a:extLst>
          </p:cNvPr>
          <p:cNvSpPr txBox="1"/>
          <p:nvPr/>
        </p:nvSpPr>
        <p:spPr>
          <a:xfrm>
            <a:off x="4315894" y="227177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6" name="文本框 25">
            <a:extLst>
              <a:ext uri="{FF2B5EF4-FFF2-40B4-BE49-F238E27FC236}">
                <a16:creationId xmlns:a16="http://schemas.microsoft.com/office/drawing/2014/main" id="{22D1C4FB-3C76-73C5-B5D5-E66F225CBDA7}"/>
              </a:ext>
            </a:extLst>
          </p:cNvPr>
          <p:cNvSpPr txBox="1"/>
          <p:nvPr/>
        </p:nvSpPr>
        <p:spPr>
          <a:xfrm>
            <a:off x="5480441" y="2271773"/>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7" name="文本框 26">
            <a:extLst>
              <a:ext uri="{FF2B5EF4-FFF2-40B4-BE49-F238E27FC236}">
                <a16:creationId xmlns:a16="http://schemas.microsoft.com/office/drawing/2014/main" id="{E822C9C6-A9CB-6E21-B4E2-CE6D6CDBED8E}"/>
              </a:ext>
            </a:extLst>
          </p:cNvPr>
          <p:cNvSpPr txBox="1"/>
          <p:nvPr/>
        </p:nvSpPr>
        <p:spPr>
          <a:xfrm>
            <a:off x="4303896" y="411529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8" name="文本框 27">
            <a:extLst>
              <a:ext uri="{FF2B5EF4-FFF2-40B4-BE49-F238E27FC236}">
                <a16:creationId xmlns:a16="http://schemas.microsoft.com/office/drawing/2014/main" id="{9D866470-1994-2D3F-3E64-2EE86332A026}"/>
              </a:ext>
            </a:extLst>
          </p:cNvPr>
          <p:cNvSpPr txBox="1"/>
          <p:nvPr/>
        </p:nvSpPr>
        <p:spPr>
          <a:xfrm>
            <a:off x="5468443" y="4115291"/>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29" name="文本框 28">
            <a:extLst>
              <a:ext uri="{FF2B5EF4-FFF2-40B4-BE49-F238E27FC236}">
                <a16:creationId xmlns:a16="http://schemas.microsoft.com/office/drawing/2014/main" id="{1EE0E185-EF95-460F-44E2-35905EC07353}"/>
              </a:ext>
            </a:extLst>
          </p:cNvPr>
          <p:cNvSpPr txBox="1"/>
          <p:nvPr/>
        </p:nvSpPr>
        <p:spPr>
          <a:xfrm>
            <a:off x="6632053" y="3187232"/>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0" name="文本框 29">
            <a:extLst>
              <a:ext uri="{FF2B5EF4-FFF2-40B4-BE49-F238E27FC236}">
                <a16:creationId xmlns:a16="http://schemas.microsoft.com/office/drawing/2014/main" id="{F44506F5-1599-E98D-547E-CDCFA36B4A5D}"/>
              </a:ext>
            </a:extLst>
          </p:cNvPr>
          <p:cNvSpPr txBox="1"/>
          <p:nvPr/>
        </p:nvSpPr>
        <p:spPr>
          <a:xfrm>
            <a:off x="6627307" y="4115870"/>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36" name="圆角矩形 23">
            <a:extLst>
              <a:ext uri="{FF2B5EF4-FFF2-40B4-BE49-F238E27FC236}">
                <a16:creationId xmlns:a16="http://schemas.microsoft.com/office/drawing/2014/main" id="{A97D5F90-FCBF-7E34-8EFF-D2A149F72BD7}"/>
              </a:ext>
            </a:extLst>
          </p:cNvPr>
          <p:cNvSpPr/>
          <p:nvPr/>
        </p:nvSpPr>
        <p:spPr>
          <a:xfrm>
            <a:off x="4113146" y="1580461"/>
            <a:ext cx="4287110"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圆角矩形 23">
            <a:extLst>
              <a:ext uri="{FF2B5EF4-FFF2-40B4-BE49-F238E27FC236}">
                <a16:creationId xmlns:a16="http://schemas.microsoft.com/office/drawing/2014/main" id="{CC2AE5A8-5AE5-3C30-8401-986B153546E7}"/>
              </a:ext>
            </a:extLst>
          </p:cNvPr>
          <p:cNvSpPr/>
          <p:nvPr/>
        </p:nvSpPr>
        <p:spPr>
          <a:xfrm rot="10800000">
            <a:off x="4145195" y="4979850"/>
            <a:ext cx="4255060"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圆角矩形 1">
            <a:extLst>
              <a:ext uri="{FF2B5EF4-FFF2-40B4-BE49-F238E27FC236}">
                <a16:creationId xmlns:a16="http://schemas.microsoft.com/office/drawing/2014/main" id="{C4B997AB-1576-0952-FC84-047293B69F82}"/>
              </a:ext>
            </a:extLst>
          </p:cNvPr>
          <p:cNvSpPr/>
          <p:nvPr/>
        </p:nvSpPr>
        <p:spPr>
          <a:xfrm>
            <a:off x="4303896" y="2189562"/>
            <a:ext cx="1683314" cy="3492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圆角矩形 2">
            <a:extLst>
              <a:ext uri="{FF2B5EF4-FFF2-40B4-BE49-F238E27FC236}">
                <a16:creationId xmlns:a16="http://schemas.microsoft.com/office/drawing/2014/main" id="{5F40A5AE-4146-6C88-A33D-4FCFB7A3367C}"/>
              </a:ext>
            </a:extLst>
          </p:cNvPr>
          <p:cNvSpPr/>
          <p:nvPr/>
        </p:nvSpPr>
        <p:spPr>
          <a:xfrm>
            <a:off x="5397042" y="2128299"/>
            <a:ext cx="1851086" cy="3492000"/>
          </a:xfrm>
          <a:prstGeom prst="round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圆角矩形 23">
            <a:extLst>
              <a:ext uri="{FF2B5EF4-FFF2-40B4-BE49-F238E27FC236}">
                <a16:creationId xmlns:a16="http://schemas.microsoft.com/office/drawing/2014/main" id="{80D414FB-B07B-CE0D-A9F1-ACAFA4BF1834}"/>
              </a:ext>
            </a:extLst>
          </p:cNvPr>
          <p:cNvSpPr/>
          <p:nvPr/>
        </p:nvSpPr>
        <p:spPr>
          <a:xfrm>
            <a:off x="4121627" y="1593552"/>
            <a:ext cx="4287110"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圆角矩形 23">
            <a:extLst>
              <a:ext uri="{FF2B5EF4-FFF2-40B4-BE49-F238E27FC236}">
                <a16:creationId xmlns:a16="http://schemas.microsoft.com/office/drawing/2014/main" id="{811AF3D9-44A1-B71E-735A-A110AC06DAB8}"/>
              </a:ext>
            </a:extLst>
          </p:cNvPr>
          <p:cNvSpPr/>
          <p:nvPr/>
        </p:nvSpPr>
        <p:spPr>
          <a:xfrm rot="10800000">
            <a:off x="4153677" y="4992487"/>
            <a:ext cx="4255060" cy="1280897"/>
          </a:xfrm>
          <a:custGeom>
            <a:avLst/>
            <a:gdLst>
              <a:gd name="connsiteX0" fmla="*/ 0 w 2081481"/>
              <a:gd name="connsiteY0" fmla="*/ 288006 h 1728000"/>
              <a:gd name="connsiteX1" fmla="*/ 288006 w 2081481"/>
              <a:gd name="connsiteY1" fmla="*/ 0 h 1728000"/>
              <a:gd name="connsiteX2" fmla="*/ 1793475 w 2081481"/>
              <a:gd name="connsiteY2" fmla="*/ 0 h 1728000"/>
              <a:gd name="connsiteX3" fmla="*/ 2081481 w 2081481"/>
              <a:gd name="connsiteY3" fmla="*/ 288006 h 1728000"/>
              <a:gd name="connsiteX4" fmla="*/ 2081481 w 2081481"/>
              <a:gd name="connsiteY4" fmla="*/ 1439994 h 1728000"/>
              <a:gd name="connsiteX5" fmla="*/ 1793475 w 2081481"/>
              <a:gd name="connsiteY5" fmla="*/ 1728000 h 1728000"/>
              <a:gd name="connsiteX6" fmla="*/ 288006 w 2081481"/>
              <a:gd name="connsiteY6" fmla="*/ 1728000 h 1728000"/>
              <a:gd name="connsiteX7" fmla="*/ 0 w 2081481"/>
              <a:gd name="connsiteY7" fmla="*/ 1439994 h 1728000"/>
              <a:gd name="connsiteX8" fmla="*/ 0 w 2081481"/>
              <a:gd name="connsiteY8" fmla="*/ 288006 h 1728000"/>
              <a:gd name="connsiteX0" fmla="*/ 1793475 w 2081481"/>
              <a:gd name="connsiteY0" fmla="*/ 0 h 1728000"/>
              <a:gd name="connsiteX1" fmla="*/ 2081481 w 2081481"/>
              <a:gd name="connsiteY1" fmla="*/ 288006 h 1728000"/>
              <a:gd name="connsiteX2" fmla="*/ 2081481 w 2081481"/>
              <a:gd name="connsiteY2" fmla="*/ 1439994 h 1728000"/>
              <a:gd name="connsiteX3" fmla="*/ 1793475 w 2081481"/>
              <a:gd name="connsiteY3" fmla="*/ 1728000 h 1728000"/>
              <a:gd name="connsiteX4" fmla="*/ 288006 w 2081481"/>
              <a:gd name="connsiteY4" fmla="*/ 1728000 h 1728000"/>
              <a:gd name="connsiteX5" fmla="*/ 0 w 2081481"/>
              <a:gd name="connsiteY5" fmla="*/ 1439994 h 1728000"/>
              <a:gd name="connsiteX6" fmla="*/ 0 w 2081481"/>
              <a:gd name="connsiteY6" fmla="*/ 288006 h 1728000"/>
              <a:gd name="connsiteX7" fmla="*/ 379446 w 2081481"/>
              <a:gd name="connsiteY7" fmla="*/ 91440 h 1728000"/>
              <a:gd name="connsiteX0" fmla="*/ 2081481 w 2081481"/>
              <a:gd name="connsiteY0" fmla="*/ 227000 h 1666994"/>
              <a:gd name="connsiteX1" fmla="*/ 2081481 w 2081481"/>
              <a:gd name="connsiteY1" fmla="*/ 1378988 h 1666994"/>
              <a:gd name="connsiteX2" fmla="*/ 1793475 w 2081481"/>
              <a:gd name="connsiteY2" fmla="*/ 1666994 h 1666994"/>
              <a:gd name="connsiteX3" fmla="*/ 288006 w 2081481"/>
              <a:gd name="connsiteY3" fmla="*/ 1666994 h 1666994"/>
              <a:gd name="connsiteX4" fmla="*/ 0 w 2081481"/>
              <a:gd name="connsiteY4" fmla="*/ 1378988 h 1666994"/>
              <a:gd name="connsiteX5" fmla="*/ 0 w 2081481"/>
              <a:gd name="connsiteY5" fmla="*/ 227000 h 1666994"/>
              <a:gd name="connsiteX6" fmla="*/ 379446 w 2081481"/>
              <a:gd name="connsiteY6" fmla="*/ 30434 h 1666994"/>
              <a:gd name="connsiteX0" fmla="*/ 2081481 w 2081481"/>
              <a:gd name="connsiteY0" fmla="*/ 0 h 1439994"/>
              <a:gd name="connsiteX1" fmla="*/ 2081481 w 2081481"/>
              <a:gd name="connsiteY1" fmla="*/ 1151988 h 1439994"/>
              <a:gd name="connsiteX2" fmla="*/ 1793475 w 2081481"/>
              <a:gd name="connsiteY2" fmla="*/ 1439994 h 1439994"/>
              <a:gd name="connsiteX3" fmla="*/ 288006 w 2081481"/>
              <a:gd name="connsiteY3" fmla="*/ 1439994 h 1439994"/>
              <a:gd name="connsiteX4" fmla="*/ 0 w 2081481"/>
              <a:gd name="connsiteY4" fmla="*/ 1151988 h 1439994"/>
              <a:gd name="connsiteX5" fmla="*/ 0 w 2081481"/>
              <a:gd name="connsiteY5" fmla="*/ 0 h 1439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1481" h="1439994">
                <a:moveTo>
                  <a:pt x="2081481" y="0"/>
                </a:moveTo>
                <a:lnTo>
                  <a:pt x="2081481" y="1151988"/>
                </a:lnTo>
                <a:cubicBezTo>
                  <a:pt x="2081481" y="1311049"/>
                  <a:pt x="1952536" y="1439994"/>
                  <a:pt x="1793475" y="1439994"/>
                </a:cubicBezTo>
                <a:lnTo>
                  <a:pt x="288006" y="1439994"/>
                </a:lnTo>
                <a:cubicBezTo>
                  <a:pt x="128945" y="1439994"/>
                  <a:pt x="0" y="1311049"/>
                  <a:pt x="0" y="1151988"/>
                </a:cubicBezTo>
                <a:lnTo>
                  <a:pt x="0" y="0"/>
                </a:lnTo>
              </a:path>
            </a:pathLst>
          </a:cu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E6E39EF0-6BF1-A221-E565-8F12E008947A}"/>
              </a:ext>
            </a:extLst>
          </p:cNvPr>
          <p:cNvSpPr txBox="1"/>
          <p:nvPr/>
        </p:nvSpPr>
        <p:spPr>
          <a:xfrm>
            <a:off x="3306958" y="2255436"/>
            <a:ext cx="550151" cy="523220"/>
          </a:xfrm>
          <a:prstGeom prst="rect">
            <a:avLst/>
          </a:prstGeom>
          <a:noFill/>
        </p:spPr>
        <p:txBody>
          <a:bodyPr wrap="none" rtlCol="0">
            <a:spAutoFit/>
          </a:bodyPr>
          <a:lstStyle/>
          <a:p>
            <a:r>
              <a:rPr kumimoji="1" lang="en-US" altLang="zh-CN" sz="2800" dirty="0"/>
              <a:t>0</a:t>
            </a:r>
            <a:r>
              <a:rPr kumimoji="1" lang="en-US" altLang="zh-CN" sz="2800" b="1" dirty="0">
                <a:solidFill>
                  <a:srgbClr val="FF0000"/>
                </a:solidFill>
              </a:rPr>
              <a:t>0</a:t>
            </a:r>
            <a:endParaRPr kumimoji="1" lang="zh-CN" altLang="en-US" sz="2800" b="1" dirty="0">
              <a:solidFill>
                <a:srgbClr val="FF0000"/>
              </a:solidFill>
            </a:endParaRPr>
          </a:p>
        </p:txBody>
      </p:sp>
      <p:sp>
        <p:nvSpPr>
          <p:cNvPr id="23" name="文本框 22">
            <a:extLst>
              <a:ext uri="{FF2B5EF4-FFF2-40B4-BE49-F238E27FC236}">
                <a16:creationId xmlns:a16="http://schemas.microsoft.com/office/drawing/2014/main" id="{621A6799-2839-DDC5-AFD8-B023EE39FC1D}"/>
              </a:ext>
            </a:extLst>
          </p:cNvPr>
          <p:cNvSpPr txBox="1"/>
          <p:nvPr/>
        </p:nvSpPr>
        <p:spPr>
          <a:xfrm>
            <a:off x="3306958" y="5027884"/>
            <a:ext cx="550151" cy="523220"/>
          </a:xfrm>
          <a:prstGeom prst="rect">
            <a:avLst/>
          </a:prstGeom>
          <a:noFill/>
        </p:spPr>
        <p:txBody>
          <a:bodyPr wrap="none" rtlCol="0">
            <a:spAutoFit/>
          </a:bodyPr>
          <a:lstStyle/>
          <a:p>
            <a:r>
              <a:rPr kumimoji="1" lang="en-US" altLang="zh-CN" sz="2800" dirty="0"/>
              <a:t>1</a:t>
            </a:r>
            <a:r>
              <a:rPr kumimoji="1" lang="en-US" altLang="zh-CN" sz="2800" b="1" dirty="0">
                <a:solidFill>
                  <a:srgbClr val="FF0000"/>
                </a:solidFill>
              </a:rPr>
              <a:t>0</a:t>
            </a:r>
            <a:endParaRPr kumimoji="1" lang="zh-CN" altLang="en-US" sz="2800" b="1" dirty="0">
              <a:solidFill>
                <a:srgbClr val="FF0000"/>
              </a:solidFill>
            </a:endParaRPr>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DB1C22D3-61F2-7978-0360-8C50AC47B8DB}"/>
                  </a:ext>
                </a:extLst>
              </p:cNvPr>
              <p:cNvSpPr txBox="1"/>
              <p:nvPr/>
            </p:nvSpPr>
            <p:spPr>
              <a:xfrm>
                <a:off x="4399756" y="279720"/>
                <a:ext cx="954107" cy="769441"/>
              </a:xfrm>
              <a:prstGeom prst="rect">
                <a:avLst/>
              </a:prstGeom>
              <a:noFill/>
            </p:spPr>
            <p:txBody>
              <a:bodyPr wrap="none" rtlCol="0">
                <a:spAutoFit/>
              </a:bodyPr>
              <a:lstStyle/>
              <a:p>
                <a14:m>
                  <m:oMath xmlns:m="http://schemas.openxmlformats.org/officeDocument/2006/math">
                    <m:r>
                      <a:rPr kumimoji="1" lang="en-US" altLang="zh-CN" sz="4400" i="1">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D</a:t>
                </a:r>
                <a:endParaRPr kumimoji="1" lang="zh-CN" altLang="en-US" sz="4400" dirty="0">
                  <a:solidFill>
                    <a:srgbClr val="0070C0"/>
                  </a:solidFill>
                </a:endParaRPr>
              </a:p>
            </p:txBody>
          </p:sp>
        </mc:Choice>
        <mc:Fallback xmlns="">
          <p:sp>
            <p:nvSpPr>
              <p:cNvPr id="38" name="文本框 37">
                <a:extLst>
                  <a:ext uri="{FF2B5EF4-FFF2-40B4-BE49-F238E27FC236}">
                    <a16:creationId xmlns:a16="http://schemas.microsoft.com/office/drawing/2014/main" id="{DB1C22D3-61F2-7978-0360-8C50AC47B8DB}"/>
                  </a:ext>
                </a:extLst>
              </p:cNvPr>
              <p:cNvSpPr txBox="1">
                <a:spLocks noRot="1" noChangeAspect="1" noMove="1" noResize="1" noEditPoints="1" noAdjustHandles="1" noChangeArrowheads="1" noChangeShapeType="1" noTextEdit="1"/>
              </p:cNvSpPr>
              <p:nvPr/>
            </p:nvSpPr>
            <p:spPr>
              <a:xfrm>
                <a:off x="4399756" y="279720"/>
                <a:ext cx="954107" cy="769441"/>
              </a:xfrm>
              <a:prstGeom prst="rect">
                <a:avLst/>
              </a:prstGeom>
              <a:blipFill>
                <a:blip r:embed="rId2"/>
                <a:stretch>
                  <a:fillRect t="-16393" r="-25000" b="-37705"/>
                </a:stretch>
              </a:blipFill>
            </p:spPr>
            <p:txBody>
              <a:bodyPr/>
              <a:lstStyle/>
              <a:p>
                <a:r>
                  <a:rPr lang="zh-CN" altLang="en-US">
                    <a:noFill/>
                  </a:rPr>
                  <a:t> </a:t>
                </a:r>
              </a:p>
            </p:txBody>
          </p:sp>
        </mc:Fallback>
      </mc:AlternateContent>
      <p:sp>
        <p:nvSpPr>
          <p:cNvPr id="39" name="文本框 38">
            <a:extLst>
              <a:ext uri="{FF2B5EF4-FFF2-40B4-BE49-F238E27FC236}">
                <a16:creationId xmlns:a16="http://schemas.microsoft.com/office/drawing/2014/main" id="{406D4445-423F-DACB-FD1A-9D4FFD40DB90}"/>
              </a:ext>
            </a:extLst>
          </p:cNvPr>
          <p:cNvSpPr txBox="1"/>
          <p:nvPr/>
        </p:nvSpPr>
        <p:spPr>
          <a:xfrm>
            <a:off x="7794168" y="2255436"/>
            <a:ext cx="477889" cy="523220"/>
          </a:xfrm>
          <a:prstGeom prst="rect">
            <a:avLst/>
          </a:prstGeom>
          <a:noFill/>
        </p:spPr>
        <p:txBody>
          <a:bodyPr wrap="square">
            <a:spAutoFit/>
          </a:bodyPr>
          <a:lstStyle/>
          <a:p>
            <a:pPr algn="ctr"/>
            <a:r>
              <a:rPr lang="en-US" altLang="zh-CN" sz="2800" b="1" dirty="0">
                <a:solidFill>
                  <a:srgbClr val="FF0000"/>
                </a:solidFill>
              </a:rPr>
              <a:t>1</a:t>
            </a:r>
            <a:endParaRPr lang="zh-CN" altLang="en-US" sz="2800" b="1" dirty="0">
              <a:solidFill>
                <a:srgbClr val="FF0000"/>
              </a:solidFill>
            </a:endParaRPr>
          </a:p>
        </p:txBody>
      </p:sp>
      <p:sp>
        <p:nvSpPr>
          <p:cNvPr id="40" name="圆角矩形 39">
            <a:extLst>
              <a:ext uri="{FF2B5EF4-FFF2-40B4-BE49-F238E27FC236}">
                <a16:creationId xmlns:a16="http://schemas.microsoft.com/office/drawing/2014/main" id="{48CB6816-65EF-0EE3-867B-1FEA11BE501D}"/>
              </a:ext>
            </a:extLst>
          </p:cNvPr>
          <p:cNvSpPr/>
          <p:nvPr/>
        </p:nvSpPr>
        <p:spPr>
          <a:xfrm>
            <a:off x="4300770" y="2188252"/>
            <a:ext cx="1683314" cy="349200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5FD25C10-264A-B8FB-A40A-621C5B296C2C}"/>
                  </a:ext>
                </a:extLst>
              </p:cNvPr>
              <p:cNvSpPr txBox="1"/>
              <p:nvPr/>
            </p:nvSpPr>
            <p:spPr>
              <a:xfrm>
                <a:off x="5884032" y="279719"/>
                <a:ext cx="954107" cy="769441"/>
              </a:xfrm>
              <a:prstGeom prst="rect">
                <a:avLst/>
              </a:prstGeom>
              <a:noFill/>
            </p:spPr>
            <p:txBody>
              <a:bodyPr wrap="none" rtlCol="0">
                <a:spAutoFit/>
              </a:bodyPr>
              <a:lstStyle/>
              <a:p>
                <a14:m>
                  <m:oMath xmlns:m="http://schemas.openxmlformats.org/officeDocument/2006/math">
                    <m:r>
                      <a:rPr kumimoji="1" lang="en-US" altLang="zh-CN" sz="4400" i="1">
                        <a:solidFill>
                          <a:srgbClr val="0070C0"/>
                        </a:solidFill>
                        <a:latin typeface="Cambria Math" panose="02040503050406030204" pitchFamily="18" charset="0"/>
                        <a:ea typeface="Cambria Math" panose="02040503050406030204" pitchFamily="18" charset="0"/>
                      </a:rPr>
                      <m:t>¬</m:t>
                    </m:r>
                  </m:oMath>
                </a14:m>
                <a:r>
                  <a:rPr kumimoji="1" lang="en-US" altLang="zh-CN" sz="4400" dirty="0">
                    <a:solidFill>
                      <a:srgbClr val="0070C0"/>
                    </a:solidFill>
                  </a:rPr>
                  <a:t>A</a:t>
                </a:r>
                <a:endParaRPr kumimoji="1" lang="zh-CN" altLang="en-US" sz="4400" dirty="0">
                  <a:solidFill>
                    <a:srgbClr val="0070C0"/>
                  </a:solidFill>
                </a:endParaRPr>
              </a:p>
            </p:txBody>
          </p:sp>
        </mc:Choice>
        <mc:Fallback xmlns="">
          <p:sp>
            <p:nvSpPr>
              <p:cNvPr id="41" name="文本框 40">
                <a:extLst>
                  <a:ext uri="{FF2B5EF4-FFF2-40B4-BE49-F238E27FC236}">
                    <a16:creationId xmlns:a16="http://schemas.microsoft.com/office/drawing/2014/main" id="{5FD25C10-264A-B8FB-A40A-621C5B296C2C}"/>
                  </a:ext>
                </a:extLst>
              </p:cNvPr>
              <p:cNvSpPr txBox="1">
                <a:spLocks noRot="1" noChangeAspect="1" noMove="1" noResize="1" noEditPoints="1" noAdjustHandles="1" noChangeArrowheads="1" noChangeShapeType="1" noTextEdit="1"/>
              </p:cNvSpPr>
              <p:nvPr/>
            </p:nvSpPr>
            <p:spPr>
              <a:xfrm>
                <a:off x="5884032" y="279719"/>
                <a:ext cx="954107" cy="769441"/>
              </a:xfrm>
              <a:prstGeom prst="rect">
                <a:avLst/>
              </a:prstGeom>
              <a:blipFill>
                <a:blip r:embed="rId3"/>
                <a:stretch>
                  <a:fillRect l="-1316" t="-16393" r="-22368" b="-37705"/>
                </a:stretch>
              </a:blipFill>
            </p:spPr>
            <p:txBody>
              <a:bodyPr/>
              <a:lstStyle/>
              <a:p>
                <a:r>
                  <a:rPr lang="zh-CN" altLang="en-US">
                    <a:noFill/>
                  </a:rPr>
                  <a:t> </a:t>
                </a:r>
              </a:p>
            </p:txBody>
          </p:sp>
        </mc:Fallback>
      </mc:AlternateContent>
      <p:sp>
        <p:nvSpPr>
          <p:cNvPr id="42" name="文本框 41">
            <a:extLst>
              <a:ext uri="{FF2B5EF4-FFF2-40B4-BE49-F238E27FC236}">
                <a16:creationId xmlns:a16="http://schemas.microsoft.com/office/drawing/2014/main" id="{DBE3FED2-4060-5317-EC26-AA56BBF86C0C}"/>
              </a:ext>
            </a:extLst>
          </p:cNvPr>
          <p:cNvSpPr txBox="1"/>
          <p:nvPr/>
        </p:nvSpPr>
        <p:spPr>
          <a:xfrm>
            <a:off x="4269721" y="1537628"/>
            <a:ext cx="550151" cy="523220"/>
          </a:xfrm>
          <a:prstGeom prst="rect">
            <a:avLst/>
          </a:prstGeom>
          <a:noFill/>
        </p:spPr>
        <p:txBody>
          <a:bodyPr wrap="none" rtlCol="0">
            <a:spAutoFit/>
          </a:bodyPr>
          <a:lstStyle/>
          <a:p>
            <a:r>
              <a:rPr kumimoji="1" lang="en-US" altLang="zh-CN" sz="2800" b="1" dirty="0">
                <a:solidFill>
                  <a:srgbClr val="FF0000"/>
                </a:solidFill>
              </a:rPr>
              <a:t>0</a:t>
            </a:r>
            <a:r>
              <a:rPr kumimoji="1" lang="en-US" altLang="zh-CN" sz="2800" dirty="0"/>
              <a:t>0</a:t>
            </a:r>
            <a:endParaRPr kumimoji="1" lang="zh-CN" altLang="en-US" sz="2800" dirty="0"/>
          </a:p>
        </p:txBody>
      </p:sp>
      <p:sp>
        <p:nvSpPr>
          <p:cNvPr id="43" name="文本框 42">
            <a:extLst>
              <a:ext uri="{FF2B5EF4-FFF2-40B4-BE49-F238E27FC236}">
                <a16:creationId xmlns:a16="http://schemas.microsoft.com/office/drawing/2014/main" id="{D8BADF7F-D127-303F-F951-7636ECDFD722}"/>
              </a:ext>
            </a:extLst>
          </p:cNvPr>
          <p:cNvSpPr txBox="1"/>
          <p:nvPr/>
        </p:nvSpPr>
        <p:spPr>
          <a:xfrm>
            <a:off x="5425998" y="1529810"/>
            <a:ext cx="550151" cy="523220"/>
          </a:xfrm>
          <a:prstGeom prst="rect">
            <a:avLst/>
          </a:prstGeom>
          <a:noFill/>
        </p:spPr>
        <p:txBody>
          <a:bodyPr wrap="none" rtlCol="0">
            <a:spAutoFit/>
          </a:bodyPr>
          <a:lstStyle/>
          <a:p>
            <a:r>
              <a:rPr kumimoji="1" lang="en-US" altLang="zh-CN" sz="2800" b="1" dirty="0">
                <a:solidFill>
                  <a:srgbClr val="FF0000"/>
                </a:solidFill>
              </a:rPr>
              <a:t>0</a:t>
            </a:r>
            <a:r>
              <a:rPr kumimoji="1" lang="en-US" altLang="zh-CN" sz="2800" dirty="0"/>
              <a:t>1</a:t>
            </a:r>
            <a:endParaRPr kumimoji="1" lang="zh-CN" altLang="en-US" sz="2800" dirty="0"/>
          </a:p>
        </p:txBody>
      </p:sp>
      <p:sp>
        <p:nvSpPr>
          <p:cNvPr id="44" name="文本框 43">
            <a:extLst>
              <a:ext uri="{FF2B5EF4-FFF2-40B4-BE49-F238E27FC236}">
                <a16:creationId xmlns:a16="http://schemas.microsoft.com/office/drawing/2014/main" id="{97F848CC-BFD4-94F4-311D-2177C208C230}"/>
              </a:ext>
            </a:extLst>
          </p:cNvPr>
          <p:cNvSpPr txBox="1"/>
          <p:nvPr/>
        </p:nvSpPr>
        <p:spPr>
          <a:xfrm>
            <a:off x="7464152" y="262821"/>
            <a:ext cx="490840" cy="769441"/>
          </a:xfrm>
          <a:prstGeom prst="rect">
            <a:avLst/>
          </a:prstGeom>
          <a:noFill/>
        </p:spPr>
        <p:txBody>
          <a:bodyPr wrap="none" rtlCol="0">
            <a:spAutoFit/>
          </a:bodyPr>
          <a:lstStyle/>
          <a:p>
            <a:r>
              <a:rPr kumimoji="1" lang="en-US" altLang="zh-CN" sz="4400" dirty="0">
                <a:solidFill>
                  <a:srgbClr val="0070C0"/>
                </a:solidFill>
              </a:rPr>
              <a:t>B</a:t>
            </a:r>
            <a:endParaRPr kumimoji="1" lang="zh-CN" altLang="en-US" sz="4400" dirty="0">
              <a:solidFill>
                <a:srgbClr val="0070C0"/>
              </a:solidFill>
            </a:endParaRPr>
          </a:p>
        </p:txBody>
      </p:sp>
      <p:sp>
        <p:nvSpPr>
          <p:cNvPr id="45" name="圆角矩形 44">
            <a:extLst>
              <a:ext uri="{FF2B5EF4-FFF2-40B4-BE49-F238E27FC236}">
                <a16:creationId xmlns:a16="http://schemas.microsoft.com/office/drawing/2014/main" id="{ACA43F30-B20C-41A8-2C14-A7907F865C62}"/>
              </a:ext>
            </a:extLst>
          </p:cNvPr>
          <p:cNvSpPr/>
          <p:nvPr/>
        </p:nvSpPr>
        <p:spPr>
          <a:xfrm>
            <a:off x="5391151" y="2150474"/>
            <a:ext cx="1851086" cy="3492000"/>
          </a:xfrm>
          <a:prstGeom prst="round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框 45">
            <a:extLst>
              <a:ext uri="{FF2B5EF4-FFF2-40B4-BE49-F238E27FC236}">
                <a16:creationId xmlns:a16="http://schemas.microsoft.com/office/drawing/2014/main" id="{7F801D70-736E-24A6-D9AB-6AC6EB3B0CDC}"/>
              </a:ext>
            </a:extLst>
          </p:cNvPr>
          <p:cNvSpPr txBox="1"/>
          <p:nvPr/>
        </p:nvSpPr>
        <p:spPr>
          <a:xfrm>
            <a:off x="6594582" y="1531200"/>
            <a:ext cx="550151" cy="523220"/>
          </a:xfrm>
          <a:prstGeom prst="rect">
            <a:avLst/>
          </a:prstGeom>
          <a:noFill/>
        </p:spPr>
        <p:txBody>
          <a:bodyPr wrap="none" rtlCol="0">
            <a:spAutoFit/>
          </a:bodyPr>
          <a:lstStyle/>
          <a:p>
            <a:r>
              <a:rPr kumimoji="1" lang="en-US" altLang="zh-CN" sz="2800" dirty="0"/>
              <a:t>1</a:t>
            </a:r>
            <a:r>
              <a:rPr kumimoji="1" lang="en-US" altLang="zh-CN" sz="2800" b="1" dirty="0">
                <a:solidFill>
                  <a:srgbClr val="FF0000"/>
                </a:solidFill>
              </a:rPr>
              <a:t>1</a:t>
            </a:r>
            <a:endParaRPr kumimoji="1" lang="zh-CN" altLang="en-US" sz="2800" b="1" dirty="0">
              <a:solidFill>
                <a:srgbClr val="FF0000"/>
              </a:solidFill>
            </a:endParaRPr>
          </a:p>
        </p:txBody>
      </p:sp>
      <p:sp>
        <p:nvSpPr>
          <p:cNvPr id="47" name="文本框 46">
            <a:extLst>
              <a:ext uri="{FF2B5EF4-FFF2-40B4-BE49-F238E27FC236}">
                <a16:creationId xmlns:a16="http://schemas.microsoft.com/office/drawing/2014/main" id="{69A039CC-792F-9235-978B-909A175849EF}"/>
              </a:ext>
            </a:extLst>
          </p:cNvPr>
          <p:cNvSpPr txBox="1"/>
          <p:nvPr/>
        </p:nvSpPr>
        <p:spPr>
          <a:xfrm>
            <a:off x="5429490" y="1530675"/>
            <a:ext cx="550151" cy="523220"/>
          </a:xfrm>
          <a:prstGeom prst="rect">
            <a:avLst/>
          </a:prstGeom>
          <a:noFill/>
        </p:spPr>
        <p:txBody>
          <a:bodyPr wrap="none" rtlCol="0">
            <a:spAutoFit/>
          </a:bodyPr>
          <a:lstStyle/>
          <a:p>
            <a:r>
              <a:rPr kumimoji="1" lang="en-US" altLang="zh-CN" sz="2800" dirty="0"/>
              <a:t>0</a:t>
            </a:r>
            <a:r>
              <a:rPr kumimoji="1" lang="en-US" altLang="zh-CN" sz="2800" b="1" dirty="0">
                <a:solidFill>
                  <a:srgbClr val="FF0000"/>
                </a:solidFill>
              </a:rPr>
              <a:t>1</a:t>
            </a:r>
            <a:endParaRPr kumimoji="1" lang="zh-CN" altLang="en-US" sz="2800" dirty="0"/>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8E5D68DB-A5E2-26AB-A630-97FE2104060B}"/>
                  </a:ext>
                </a:extLst>
              </p:cNvPr>
              <p:cNvSpPr txBox="1"/>
              <p:nvPr/>
            </p:nvSpPr>
            <p:spPr>
              <a:xfrm>
                <a:off x="5362963" y="279718"/>
                <a:ext cx="646331"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48" name="文本框 47">
                <a:extLst>
                  <a:ext uri="{FF2B5EF4-FFF2-40B4-BE49-F238E27FC236}">
                    <a16:creationId xmlns:a16="http://schemas.microsoft.com/office/drawing/2014/main" id="{8E5D68DB-A5E2-26AB-A630-97FE2104060B}"/>
                  </a:ext>
                </a:extLst>
              </p:cNvPr>
              <p:cNvSpPr txBox="1">
                <a:spLocks noRot="1" noChangeAspect="1" noMove="1" noResize="1" noEditPoints="1" noAdjustHandles="1" noChangeArrowheads="1" noChangeShapeType="1" noTextEdit="1"/>
              </p:cNvSpPr>
              <p:nvPr/>
            </p:nvSpPr>
            <p:spPr>
              <a:xfrm>
                <a:off x="5362963" y="279718"/>
                <a:ext cx="646331" cy="769441"/>
              </a:xfrm>
              <a:prstGeom prst="rect">
                <a:avLst/>
              </a:prstGeom>
              <a:blipFill>
                <a:blip r:embed="rId4"/>
                <a:stretch>
                  <a:fillRect l="-1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42A1B9C6-85B5-2F98-9015-83C4478F5511}"/>
                  </a:ext>
                </a:extLst>
              </p:cNvPr>
              <p:cNvSpPr txBox="1"/>
              <p:nvPr/>
            </p:nvSpPr>
            <p:spPr>
              <a:xfrm>
                <a:off x="6744072" y="279717"/>
                <a:ext cx="646331"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400" i="1" dirty="0" smtClean="0">
                          <a:solidFill>
                            <a:srgbClr val="0070C0"/>
                          </a:solidFill>
                          <a:latin typeface="Cambria Math" panose="02040503050406030204" pitchFamily="18" charset="0"/>
                          <a:ea typeface="Cambria Math" panose="02040503050406030204" pitchFamily="18" charset="0"/>
                        </a:rPr>
                        <m:t>∨</m:t>
                      </m:r>
                    </m:oMath>
                  </m:oMathPara>
                </a14:m>
                <a:endParaRPr kumimoji="1" lang="zh-CN" altLang="en-US" sz="4400" dirty="0">
                  <a:solidFill>
                    <a:srgbClr val="0070C0"/>
                  </a:solidFill>
                </a:endParaRPr>
              </a:p>
            </p:txBody>
          </p:sp>
        </mc:Choice>
        <mc:Fallback xmlns="">
          <p:sp>
            <p:nvSpPr>
              <p:cNvPr id="49" name="文本框 48">
                <a:extLst>
                  <a:ext uri="{FF2B5EF4-FFF2-40B4-BE49-F238E27FC236}">
                    <a16:creationId xmlns:a16="http://schemas.microsoft.com/office/drawing/2014/main" id="{42A1B9C6-85B5-2F98-9015-83C4478F5511}"/>
                  </a:ext>
                </a:extLst>
              </p:cNvPr>
              <p:cNvSpPr txBox="1">
                <a:spLocks noRot="1" noChangeAspect="1" noMove="1" noResize="1" noEditPoints="1" noAdjustHandles="1" noChangeArrowheads="1" noChangeShapeType="1" noTextEdit="1"/>
              </p:cNvSpPr>
              <p:nvPr/>
            </p:nvSpPr>
            <p:spPr>
              <a:xfrm>
                <a:off x="6744072" y="279717"/>
                <a:ext cx="646331" cy="769441"/>
              </a:xfrm>
              <a:prstGeom prst="rect">
                <a:avLst/>
              </a:prstGeom>
              <a:blipFill>
                <a:blip r:embed="rId5"/>
                <a:stretch>
                  <a:fillRect r="-19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886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xit"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3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2"/>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60"/>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39"/>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21"/>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3"/>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6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63"/>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20"/>
                                        </p:tgtEl>
                                        <p:attrNameLst>
                                          <p:attrName>style.visibility</p:attrName>
                                        </p:attrNameLst>
                                      </p:cBhvr>
                                      <p:to>
                                        <p:strVal val="hidden"/>
                                      </p:to>
                                    </p:set>
                                  </p:childTnLst>
                                </p:cTn>
                              </p:par>
                              <p:par>
                                <p:cTn id="77" presetID="1" presetClass="entr" presetSubtype="0" fill="hold" grpId="1"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1"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3"/>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19"/>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27"/>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56"/>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5"/>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42"/>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43"/>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40"/>
                                        </p:tgtEl>
                                        <p:attrNameLst>
                                          <p:attrName>style.visibility</p:attrName>
                                        </p:attrNameLst>
                                      </p:cBhvr>
                                      <p:to>
                                        <p:strVal val="hidden"/>
                                      </p:to>
                                    </p:set>
                                  </p:childTnLst>
                                </p:cTn>
                              </p:par>
                              <p:par>
                                <p:cTn id="111" presetID="1" presetClass="entr" presetSubtype="0" fill="hold" grpId="2" nodeType="withEffect">
                                  <p:stCondLst>
                                    <p:cond delay="0"/>
                                  </p:stCondLst>
                                  <p:childTnLst>
                                    <p:set>
                                      <p:cBhvr>
                                        <p:cTn id="112" dur="1" fill="hold">
                                          <p:stCondLst>
                                            <p:cond delay="0"/>
                                          </p:stCondLst>
                                        </p:cTn>
                                        <p:tgtEl>
                                          <p:spTgt spid="2"/>
                                        </p:tgtEl>
                                        <p:attrNameLst>
                                          <p:attrName>style.visibility</p:attrName>
                                        </p:attrNameLst>
                                      </p:cBhvr>
                                      <p:to>
                                        <p:strVal val="visible"/>
                                      </p:to>
                                    </p:set>
                                  </p:childTnLst>
                                </p:cTn>
                              </p:par>
                              <p:par>
                                <p:cTn id="113" presetID="1" presetClass="entr" presetSubtype="0" fill="hold" grpId="2" nodeType="withEffect">
                                  <p:stCondLst>
                                    <p:cond delay="0"/>
                                  </p:stCondLst>
                                  <p:childTnLst>
                                    <p:set>
                                      <p:cBhvr>
                                        <p:cTn id="114" dur="1" fill="hold">
                                          <p:stCondLst>
                                            <p:cond delay="0"/>
                                          </p:stCondLst>
                                        </p:cTn>
                                        <p:tgtEl>
                                          <p:spTgt spid="62"/>
                                        </p:tgtEl>
                                        <p:attrNameLst>
                                          <p:attrName>style.visibility</p:attrName>
                                        </p:attrNameLst>
                                      </p:cBhvr>
                                      <p:to>
                                        <p:strVal val="visible"/>
                                      </p:to>
                                    </p:set>
                                  </p:childTnLst>
                                </p:cTn>
                              </p:par>
                              <p:par>
                                <p:cTn id="115" presetID="1" presetClass="entr" presetSubtype="0" fill="hold" grpId="2" nodeType="with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45"/>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4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47"/>
                                        </p:tgtEl>
                                        <p:attrNameLst>
                                          <p:attrName>style.visibility</p:attrName>
                                        </p:attrNameLst>
                                      </p:cBhvr>
                                      <p:to>
                                        <p:strVal val="hidden"/>
                                      </p:to>
                                    </p:set>
                                  </p:childTnLst>
                                </p:cTn>
                              </p:par>
                              <p:par>
                                <p:cTn id="125" presetID="1" presetClass="exit" presetSubtype="0" fill="hold" grpId="3" nodeType="withEffect">
                                  <p:stCondLst>
                                    <p:cond delay="0"/>
                                  </p:stCondLst>
                                  <p:childTnLst>
                                    <p:set>
                                      <p:cBhvr>
                                        <p:cTn id="126" dur="1" fill="hold">
                                          <p:stCondLst>
                                            <p:cond delay="0"/>
                                          </p:stCondLst>
                                        </p:cTn>
                                        <p:tgtEl>
                                          <p:spTgt spid="6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26"/>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57"/>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29"/>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30"/>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28"/>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22"/>
                                        </p:tgtEl>
                                        <p:attrNameLst>
                                          <p:attrName>style.visibility</p:attrName>
                                        </p:attrNameLst>
                                      </p:cBhvr>
                                      <p:to>
                                        <p:strVal val="hidden"/>
                                      </p:to>
                                    </p:set>
                                  </p:childTnLst>
                                </p:cTn>
                              </p:par>
                              <p:par>
                                <p:cTn id="139" presetID="1" presetClass="exit" presetSubtype="0" fill="hold" grpId="3" nodeType="withEffect">
                                  <p:stCondLst>
                                    <p:cond delay="0"/>
                                  </p:stCondLst>
                                  <p:childTnLst>
                                    <p:set>
                                      <p:cBhvr>
                                        <p:cTn id="140" dur="1" fill="hold">
                                          <p:stCondLst>
                                            <p:cond delay="0"/>
                                          </p:stCondLst>
                                        </p:cTn>
                                        <p:tgtEl>
                                          <p:spTgt spid="62"/>
                                        </p:tgtEl>
                                        <p:attrNameLst>
                                          <p:attrName>style.visibility</p:attrName>
                                        </p:attrNameLst>
                                      </p:cBhvr>
                                      <p:to>
                                        <p:strVal val="hidden"/>
                                      </p:to>
                                    </p:set>
                                  </p:childTnLst>
                                </p:cTn>
                              </p:par>
                              <p:par>
                                <p:cTn id="141" presetID="1" presetClass="entr" presetSubtype="0" fill="hold" grpId="2"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48"/>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P spid="57" grpId="0"/>
      <p:bldP spid="57" grpId="1"/>
      <p:bldP spid="60" grpId="0"/>
      <p:bldP spid="60" grpId="1"/>
      <p:bldP spid="60" grpId="2"/>
      <p:bldP spid="60" grpId="3"/>
      <p:bldP spid="62" grpId="0"/>
      <p:bldP spid="62" grpId="1"/>
      <p:bldP spid="62" grpId="2"/>
      <p:bldP spid="62" grpId="3"/>
      <p:bldP spid="63" grpId="0"/>
      <p:bldP spid="63" grpId="1"/>
      <p:bldP spid="19" grpId="0"/>
      <p:bldP spid="19" grpId="1"/>
      <p:bldP spid="22" grpId="0"/>
      <p:bldP spid="22" grpId="1"/>
      <p:bldP spid="25" grpId="0"/>
      <p:bldP spid="25" grpId="1"/>
      <p:bldP spid="26" grpId="0"/>
      <p:bldP spid="26" grpId="1"/>
      <p:bldP spid="27" grpId="0"/>
      <p:bldP spid="27" grpId="1"/>
      <p:bldP spid="28" grpId="0"/>
      <p:bldP spid="28" grpId="1"/>
      <p:bldP spid="29" grpId="0"/>
      <p:bldP spid="29" grpId="1"/>
      <p:bldP spid="30" grpId="0"/>
      <p:bldP spid="30" grpId="1"/>
      <p:bldP spid="36" grpId="0" animBg="1"/>
      <p:bldP spid="36" grpId="1" animBg="1"/>
      <p:bldP spid="37" grpId="0" animBg="1"/>
      <p:bldP spid="37" grpId="1" animBg="1"/>
      <p:bldP spid="2" grpId="0" animBg="1"/>
      <p:bldP spid="2" grpId="1" animBg="1"/>
      <p:bldP spid="2" grpId="2" animBg="1"/>
      <p:bldP spid="3" grpId="0" animBg="1"/>
      <p:bldP spid="3" grpId="1" animBg="1"/>
      <p:bldP spid="3" grpId="2" animBg="1"/>
      <p:bldP spid="18" grpId="0" animBg="1"/>
      <p:bldP spid="18" grpId="1" animBg="1"/>
      <p:bldP spid="20" grpId="0" animBg="1"/>
      <p:bldP spid="20" grpId="1" animBg="1"/>
      <p:bldP spid="21" grpId="0"/>
      <p:bldP spid="21" grpId="1"/>
      <p:bldP spid="23" grpId="0"/>
      <p:bldP spid="23" grpId="1"/>
      <p:bldP spid="38" grpId="0"/>
      <p:bldP spid="39" grpId="0"/>
      <p:bldP spid="39" grpId="1"/>
      <p:bldP spid="40" grpId="0" animBg="1"/>
      <p:bldP spid="40" grpId="1" animBg="1"/>
      <p:bldP spid="41" grpId="0"/>
      <p:bldP spid="42" grpId="0"/>
      <p:bldP spid="42" grpId="1"/>
      <p:bldP spid="43" grpId="0"/>
      <p:bldP spid="43" grpId="1"/>
      <p:bldP spid="44" grpId="0"/>
      <p:bldP spid="45" grpId="0" animBg="1"/>
      <p:bldP spid="45" grpId="1" animBg="1"/>
      <p:bldP spid="46" grpId="0"/>
      <p:bldP spid="46" grpId="1"/>
      <p:bldP spid="47" grpId="0"/>
      <p:bldP spid="47" grpId="1"/>
      <p:bldP spid="48" grpId="0"/>
      <p:bldP spid="4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9271B-F942-4AE7-B643-757013D1A25F}"/>
              </a:ext>
            </a:extLst>
          </p:cNvPr>
          <p:cNvSpPr>
            <a:spLocks noGrp="1"/>
          </p:cNvSpPr>
          <p:nvPr>
            <p:ph type="title"/>
          </p:nvPr>
        </p:nvSpPr>
        <p:spPr/>
        <p:txBody>
          <a:bodyPr/>
          <a:lstStyle/>
          <a:p>
            <a:r>
              <a:rPr lang="en-HK" dirty="0"/>
              <a:t>H</a:t>
            </a:r>
            <a:r>
              <a:rPr lang="en-US" dirty="0" err="1"/>
              <a:t>alf</a:t>
            </a:r>
            <a:r>
              <a:rPr lang="zh-CN" altLang="en-US" dirty="0"/>
              <a:t> </a:t>
            </a:r>
            <a:r>
              <a:rPr lang="en-US" altLang="zh-CN" dirty="0"/>
              <a:t>Adder</a:t>
            </a:r>
            <a:endParaRPr lang="en-HK" dirty="0"/>
          </a:p>
        </p:txBody>
      </p:sp>
      <p:sp>
        <p:nvSpPr>
          <p:cNvPr id="3" name="Content Placeholder 2">
            <a:extLst>
              <a:ext uri="{FF2B5EF4-FFF2-40B4-BE49-F238E27FC236}">
                <a16:creationId xmlns:a16="http://schemas.microsoft.com/office/drawing/2014/main" id="{6C572A98-6397-4726-990D-F9163D632E90}"/>
              </a:ext>
            </a:extLst>
          </p:cNvPr>
          <p:cNvSpPr>
            <a:spLocks noGrp="1"/>
          </p:cNvSpPr>
          <p:nvPr>
            <p:ph idx="1"/>
          </p:nvPr>
        </p:nvSpPr>
        <p:spPr/>
        <p:txBody>
          <a:bodyPr/>
          <a:lstStyle/>
          <a:p>
            <a:r>
              <a:rPr lang="en-HK" dirty="0"/>
              <a:t>1-bit half adder</a:t>
            </a:r>
          </a:p>
        </p:txBody>
      </p:sp>
      <p:sp>
        <p:nvSpPr>
          <p:cNvPr id="4" name="Slide Number Placeholder 3">
            <a:extLst>
              <a:ext uri="{FF2B5EF4-FFF2-40B4-BE49-F238E27FC236}">
                <a16:creationId xmlns:a16="http://schemas.microsoft.com/office/drawing/2014/main" id="{101A7638-AF51-4E63-8643-89F321687ACA}"/>
              </a:ext>
            </a:extLst>
          </p:cNvPr>
          <p:cNvSpPr>
            <a:spLocks noGrp="1"/>
          </p:cNvSpPr>
          <p:nvPr>
            <p:ph type="sldNum" sz="quarter" idx="12"/>
          </p:nvPr>
        </p:nvSpPr>
        <p:spPr/>
        <p:txBody>
          <a:bodyPr/>
          <a:lstStyle/>
          <a:p>
            <a:fld id="{C22DC6D3-9347-42BE-948A-F7EB414DF657}" type="slidenum">
              <a:rPr lang="en-US" altLang="en-US" smtClean="0"/>
              <a:pPr/>
              <a:t>35</a:t>
            </a:fld>
            <a:endParaRPr lang="en-US" altLang="en-US" dirty="0"/>
          </a:p>
        </p:txBody>
      </p:sp>
      <p:graphicFrame>
        <p:nvGraphicFramePr>
          <p:cNvPr id="5" name="表格 4">
            <a:extLst>
              <a:ext uri="{FF2B5EF4-FFF2-40B4-BE49-F238E27FC236}">
                <a16:creationId xmlns:a16="http://schemas.microsoft.com/office/drawing/2014/main" id="{24B471B2-0D26-4050-9481-1A8D984E6350}"/>
              </a:ext>
            </a:extLst>
          </p:cNvPr>
          <p:cNvGraphicFramePr>
            <a:graphicFrameLocks noGrp="1"/>
          </p:cNvGraphicFramePr>
          <p:nvPr>
            <p:extLst/>
          </p:nvPr>
        </p:nvGraphicFramePr>
        <p:xfrm>
          <a:off x="3748919" y="2709369"/>
          <a:ext cx="3734244" cy="2303360"/>
        </p:xfrm>
        <a:graphic>
          <a:graphicData uri="http://schemas.openxmlformats.org/drawingml/2006/table">
            <a:tbl>
              <a:tblPr firstRow="1" bandRow="1">
                <a:tableStyleId>{5C22544A-7EE6-4342-B048-85BDC9FD1C3A}</a:tableStyleId>
              </a:tblPr>
              <a:tblGrid>
                <a:gridCol w="933561">
                  <a:extLst>
                    <a:ext uri="{9D8B030D-6E8A-4147-A177-3AD203B41FA5}">
                      <a16:colId xmlns:a16="http://schemas.microsoft.com/office/drawing/2014/main" val="3855938713"/>
                    </a:ext>
                  </a:extLst>
                </a:gridCol>
                <a:gridCol w="933561">
                  <a:extLst>
                    <a:ext uri="{9D8B030D-6E8A-4147-A177-3AD203B41FA5}">
                      <a16:colId xmlns:a16="http://schemas.microsoft.com/office/drawing/2014/main" val="1702001790"/>
                    </a:ext>
                  </a:extLst>
                </a:gridCol>
                <a:gridCol w="933561">
                  <a:extLst>
                    <a:ext uri="{9D8B030D-6E8A-4147-A177-3AD203B41FA5}">
                      <a16:colId xmlns:a16="http://schemas.microsoft.com/office/drawing/2014/main" val="2098343035"/>
                    </a:ext>
                  </a:extLst>
                </a:gridCol>
                <a:gridCol w="933561">
                  <a:extLst>
                    <a:ext uri="{9D8B030D-6E8A-4147-A177-3AD203B41FA5}">
                      <a16:colId xmlns:a16="http://schemas.microsoft.com/office/drawing/2014/main" val="3747523293"/>
                    </a:ext>
                  </a:extLst>
                </a:gridCol>
              </a:tblGrid>
              <a:tr h="381295">
                <a:tc gridSpan="2">
                  <a:txBody>
                    <a:bodyPr/>
                    <a:lstStyle/>
                    <a:p>
                      <a:pPr algn="ctr"/>
                      <a:r>
                        <a:rPr lang="en-US" altLang="zh-CN" dirty="0"/>
                        <a:t>Input</a:t>
                      </a:r>
                      <a:endParaRPr lang="zh-CN" altLang="en-US" dirty="0"/>
                    </a:p>
                  </a:txBody>
                  <a:tcPr/>
                </a:tc>
                <a:tc hMerge="1">
                  <a:txBody>
                    <a:bodyPr/>
                    <a:lstStyle/>
                    <a:p>
                      <a:endParaRPr lang="zh-CN" altLang="en-US" dirty="0"/>
                    </a:p>
                  </a:txBody>
                  <a:tcPr>
                    <a:lnL w="12700" cap="flat" cmpd="sng" algn="ctr">
                      <a:noFill/>
                      <a:prstDash val="solid"/>
                      <a:round/>
                      <a:headEnd type="none" w="med" len="med"/>
                      <a:tailEnd type="none" w="med" len="med"/>
                    </a:lnL>
                  </a:tcPr>
                </a:tc>
                <a:tc gridSpan="2">
                  <a:txBody>
                    <a:bodyPr/>
                    <a:lstStyle/>
                    <a:p>
                      <a:pPr algn="ctr"/>
                      <a:r>
                        <a:rPr lang="en-US" altLang="zh-CN" dirty="0"/>
                        <a:t>Output</a:t>
                      </a:r>
                      <a:endParaRPr lang="zh-CN" altLang="en-US" dirty="0"/>
                    </a:p>
                  </a:txBody>
                  <a:tcPr/>
                </a:tc>
                <a:tc hMerge="1">
                  <a:txBody>
                    <a:bodyPr/>
                    <a:lstStyle/>
                    <a:p>
                      <a:endParaRPr lang="zh-CN" altLang="en-US" dirty="0"/>
                    </a:p>
                  </a:txBody>
                  <a:tcPr>
                    <a:lnL w="12700" cap="flat" cmpd="sng" algn="ctr">
                      <a:noFill/>
                      <a:prstDash val="solid"/>
                      <a:round/>
                      <a:headEnd type="none" w="med" len="med"/>
                      <a:tailEnd type="none" w="med" len="med"/>
                    </a:lnL>
                  </a:tcPr>
                </a:tc>
                <a:extLst>
                  <a:ext uri="{0D108BD9-81ED-4DB2-BD59-A6C34878D82A}">
                    <a16:rowId xmlns:a16="http://schemas.microsoft.com/office/drawing/2014/main" val="1419603268"/>
                  </a:ext>
                </a:extLst>
              </a:tr>
              <a:tr h="384413">
                <a:tc>
                  <a:txBody>
                    <a:bodyPr/>
                    <a:lstStyle/>
                    <a:p>
                      <a:pPr algn="ctr"/>
                      <a:r>
                        <a:rPr lang="en-US" altLang="zh-CN" dirty="0"/>
                        <a:t>A</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a:t>
                      </a:r>
                      <a:endParaRPr lang="zh-CN" altLang="en-US" dirty="0"/>
                    </a:p>
                  </a:txBody>
                  <a:tcPr/>
                </a:tc>
                <a:tc>
                  <a:txBody>
                    <a:bodyPr/>
                    <a:lstStyle/>
                    <a:p>
                      <a:pPr algn="ctr"/>
                      <a:r>
                        <a:rPr lang="en-US" altLang="zh-CN" dirty="0"/>
                        <a:t>S</a:t>
                      </a:r>
                      <a:endParaRPr lang="zh-CN" altLang="en-US" dirty="0"/>
                    </a:p>
                  </a:txBody>
                  <a:tcPr/>
                </a:tc>
                <a:tc>
                  <a:txBody>
                    <a:bodyPr/>
                    <a:lstStyle/>
                    <a:p>
                      <a:pPr algn="ctr"/>
                      <a:r>
                        <a:rPr lang="en-US" altLang="zh-CN" dirty="0"/>
                        <a:t>C</a:t>
                      </a:r>
                      <a:endParaRPr lang="zh-CN" altLang="en-US" dirty="0"/>
                    </a:p>
                  </a:txBody>
                  <a:tcPr/>
                </a:tc>
                <a:extLst>
                  <a:ext uri="{0D108BD9-81ED-4DB2-BD59-A6C34878D82A}">
                    <a16:rowId xmlns:a16="http://schemas.microsoft.com/office/drawing/2014/main" val="1433044777"/>
                  </a:ext>
                </a:extLst>
              </a:tr>
              <a:tr h="384413">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2061857696"/>
                  </a:ext>
                </a:extLst>
              </a:tr>
              <a:tr h="384413">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863973142"/>
                  </a:ext>
                </a:extLst>
              </a:tr>
              <a:tr h="384413">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3623639352"/>
                  </a:ext>
                </a:extLst>
              </a:tr>
              <a:tr h="384413">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189664258"/>
                  </a:ext>
                </a:extLst>
              </a:tr>
            </a:tbl>
          </a:graphicData>
        </a:graphic>
      </p:graphicFrame>
      <p:grpSp>
        <p:nvGrpSpPr>
          <p:cNvPr id="6" name="组合 12">
            <a:extLst>
              <a:ext uri="{FF2B5EF4-FFF2-40B4-BE49-F238E27FC236}">
                <a16:creationId xmlns:a16="http://schemas.microsoft.com/office/drawing/2014/main" id="{CD536F14-3CA0-4F0F-B062-71E2F71EF2A3}"/>
              </a:ext>
            </a:extLst>
          </p:cNvPr>
          <p:cNvGrpSpPr/>
          <p:nvPr/>
        </p:nvGrpSpPr>
        <p:grpSpPr>
          <a:xfrm>
            <a:off x="8472264" y="3043240"/>
            <a:ext cx="2632535" cy="1443445"/>
            <a:chOff x="7384400" y="2280213"/>
            <a:chExt cx="2632535" cy="1443445"/>
          </a:xfrm>
        </p:grpSpPr>
        <p:cxnSp>
          <p:nvCxnSpPr>
            <p:cNvPr id="7" name="Straight Connector 8">
              <a:extLst>
                <a:ext uri="{FF2B5EF4-FFF2-40B4-BE49-F238E27FC236}">
                  <a16:creationId xmlns:a16="http://schemas.microsoft.com/office/drawing/2014/main" id="{0B7C0383-A87C-4DB6-B7AC-527B123FAF03}"/>
                </a:ext>
              </a:extLst>
            </p:cNvPr>
            <p:cNvCxnSpPr>
              <a:cxnSpLocks/>
            </p:cNvCxnSpPr>
            <p:nvPr/>
          </p:nvCxnSpPr>
          <p:spPr>
            <a:xfrm>
              <a:off x="7747000" y="2609212"/>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19">
              <a:extLst>
                <a:ext uri="{FF2B5EF4-FFF2-40B4-BE49-F238E27FC236}">
                  <a16:creationId xmlns:a16="http://schemas.microsoft.com/office/drawing/2014/main" id="{81E2BC98-0122-4343-B4B3-54479B1A9043}"/>
                </a:ext>
              </a:extLst>
            </p:cNvPr>
            <p:cNvCxnSpPr>
              <a:cxnSpLocks/>
            </p:cNvCxnSpPr>
            <p:nvPr/>
          </p:nvCxnSpPr>
          <p:spPr>
            <a:xfrm>
              <a:off x="7747000" y="3400603"/>
              <a:ext cx="491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矩形 23">
              <a:extLst>
                <a:ext uri="{FF2B5EF4-FFF2-40B4-BE49-F238E27FC236}">
                  <a16:creationId xmlns:a16="http://schemas.microsoft.com/office/drawing/2014/main" id="{C8E17E85-62EF-442E-B313-04A86978A607}"/>
                </a:ext>
              </a:extLst>
            </p:cNvPr>
            <p:cNvSpPr/>
            <p:nvPr/>
          </p:nvSpPr>
          <p:spPr>
            <a:xfrm>
              <a:off x="8193177" y="2280213"/>
              <a:ext cx="1058307" cy="144344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10" name="Rectangle 29">
              <a:extLst>
                <a:ext uri="{FF2B5EF4-FFF2-40B4-BE49-F238E27FC236}">
                  <a16:creationId xmlns:a16="http://schemas.microsoft.com/office/drawing/2014/main" id="{9ECF9324-7234-447E-91F7-71BE37AA996A}"/>
                </a:ext>
              </a:extLst>
            </p:cNvPr>
            <p:cNvSpPr/>
            <p:nvPr/>
          </p:nvSpPr>
          <p:spPr>
            <a:xfrm>
              <a:off x="7389096" y="3165528"/>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p>
          </p:txBody>
        </p:sp>
        <p:sp>
          <p:nvSpPr>
            <p:cNvPr id="11" name="Rectangle 28">
              <a:extLst>
                <a:ext uri="{FF2B5EF4-FFF2-40B4-BE49-F238E27FC236}">
                  <a16:creationId xmlns:a16="http://schemas.microsoft.com/office/drawing/2014/main" id="{2A9D4A93-0FB8-43AE-837B-8D67236B3608}"/>
                </a:ext>
              </a:extLst>
            </p:cNvPr>
            <p:cNvSpPr/>
            <p:nvPr/>
          </p:nvSpPr>
          <p:spPr>
            <a:xfrm>
              <a:off x="9668763" y="2357354"/>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2" name="Rectangle 30">
              <a:extLst>
                <a:ext uri="{FF2B5EF4-FFF2-40B4-BE49-F238E27FC236}">
                  <a16:creationId xmlns:a16="http://schemas.microsoft.com/office/drawing/2014/main" id="{117E2B12-19CC-4296-9107-BA54840404BD}"/>
                </a:ext>
              </a:extLst>
            </p:cNvPr>
            <p:cNvSpPr/>
            <p:nvPr/>
          </p:nvSpPr>
          <p:spPr>
            <a:xfrm>
              <a:off x="9668763" y="3174672"/>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 name="Rectangle 31">
              <a:extLst>
                <a:ext uri="{FF2B5EF4-FFF2-40B4-BE49-F238E27FC236}">
                  <a16:creationId xmlns:a16="http://schemas.microsoft.com/office/drawing/2014/main" id="{B20DF643-EB1E-483C-838C-FA53EA0ADE3A}"/>
                </a:ext>
              </a:extLst>
            </p:cNvPr>
            <p:cNvSpPr/>
            <p:nvPr/>
          </p:nvSpPr>
          <p:spPr>
            <a:xfrm>
              <a:off x="7384400" y="2352158"/>
              <a:ext cx="3626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p>
          </p:txBody>
        </p:sp>
        <p:sp>
          <p:nvSpPr>
            <p:cNvPr id="14" name="Rectangle 28">
              <a:extLst>
                <a:ext uri="{FF2B5EF4-FFF2-40B4-BE49-F238E27FC236}">
                  <a16:creationId xmlns:a16="http://schemas.microsoft.com/office/drawing/2014/main" id="{4581A102-D8D2-411F-B6F5-F70BC49CCBDF}"/>
                </a:ext>
              </a:extLst>
            </p:cNvPr>
            <p:cNvSpPr/>
            <p:nvPr/>
          </p:nvSpPr>
          <p:spPr>
            <a:xfrm>
              <a:off x="8546641" y="2744521"/>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cxnSp>
          <p:nvCxnSpPr>
            <p:cNvPr id="15" name="Straight Connector 8">
              <a:extLst>
                <a:ext uri="{FF2B5EF4-FFF2-40B4-BE49-F238E27FC236}">
                  <a16:creationId xmlns:a16="http://schemas.microsoft.com/office/drawing/2014/main" id="{973ADBAA-EC3B-4148-AE45-E2E2ABB7721C}"/>
                </a:ext>
              </a:extLst>
            </p:cNvPr>
            <p:cNvCxnSpPr>
              <a:cxnSpLocks/>
            </p:cNvCxnSpPr>
            <p:nvPr/>
          </p:nvCxnSpPr>
          <p:spPr>
            <a:xfrm>
              <a:off x="9251484" y="2609212"/>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8">
              <a:extLst>
                <a:ext uri="{FF2B5EF4-FFF2-40B4-BE49-F238E27FC236}">
                  <a16:creationId xmlns:a16="http://schemas.microsoft.com/office/drawing/2014/main" id="{9CEB3FD9-B0B5-4CAB-A491-37C8EDEE0F91}"/>
                </a:ext>
              </a:extLst>
            </p:cNvPr>
            <p:cNvCxnSpPr>
              <a:cxnSpLocks/>
            </p:cNvCxnSpPr>
            <p:nvPr/>
          </p:nvCxnSpPr>
          <p:spPr>
            <a:xfrm>
              <a:off x="9251484" y="3403600"/>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8500678B-6C36-46B7-81D4-BFE571ABCE71}"/>
              </a:ext>
            </a:extLst>
          </p:cNvPr>
          <p:cNvGrpSpPr/>
          <p:nvPr/>
        </p:nvGrpSpPr>
        <p:grpSpPr>
          <a:xfrm>
            <a:off x="1637648" y="3130296"/>
            <a:ext cx="1255692" cy="1387291"/>
            <a:chOff x="8211516" y="1331472"/>
            <a:chExt cx="1255692" cy="1387291"/>
          </a:xfrm>
        </p:grpSpPr>
        <p:sp>
          <p:nvSpPr>
            <p:cNvPr id="21" name="Rectangle 31">
              <a:extLst>
                <a:ext uri="{FF2B5EF4-FFF2-40B4-BE49-F238E27FC236}">
                  <a16:creationId xmlns:a16="http://schemas.microsoft.com/office/drawing/2014/main" id="{FF845B87-BAF9-45A0-BD8D-3E728B95DB67}"/>
                </a:ext>
              </a:extLst>
            </p:cNvPr>
            <p:cNvSpPr/>
            <p:nvPr/>
          </p:nvSpPr>
          <p:spPr>
            <a:xfrm>
              <a:off x="8732438" y="1331472"/>
              <a:ext cx="3626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p>
          </p:txBody>
        </p:sp>
        <p:sp>
          <p:nvSpPr>
            <p:cNvPr id="25" name="Rectangle 29">
              <a:extLst>
                <a:ext uri="{FF2B5EF4-FFF2-40B4-BE49-F238E27FC236}">
                  <a16:creationId xmlns:a16="http://schemas.microsoft.com/office/drawing/2014/main" id="{B4A98AF6-C4D7-40C7-81B5-64767AE1C9AE}"/>
                </a:ext>
              </a:extLst>
            </p:cNvPr>
            <p:cNvSpPr/>
            <p:nvPr/>
          </p:nvSpPr>
          <p:spPr>
            <a:xfrm>
              <a:off x="8727068" y="1735307"/>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p>
          </p:txBody>
        </p:sp>
        <p:sp>
          <p:nvSpPr>
            <p:cNvPr id="26" name="文本框 126">
              <a:extLst>
                <a:ext uri="{FF2B5EF4-FFF2-40B4-BE49-F238E27FC236}">
                  <a16:creationId xmlns:a16="http://schemas.microsoft.com/office/drawing/2014/main" id="{E32BC452-8AD3-482F-AA15-E26FBEC51DCF}"/>
                </a:ext>
              </a:extLst>
            </p:cNvPr>
            <p:cNvSpPr txBox="1"/>
            <p:nvPr/>
          </p:nvSpPr>
          <p:spPr>
            <a:xfrm>
              <a:off x="8295088" y="1723424"/>
              <a:ext cx="607669" cy="461665"/>
            </a:xfrm>
            <a:prstGeom prst="rect">
              <a:avLst/>
            </a:prstGeom>
            <a:noFill/>
          </p:spPr>
          <p:txBody>
            <a:bodyPr wrap="square" rtlCol="0">
              <a:spAutoFit/>
            </a:bodyPr>
            <a:lstStyle/>
            <a:p>
              <a:r>
                <a:rPr lang="en-US" altLang="zh-CN" sz="2400" dirty="0"/>
                <a:t>+</a:t>
              </a:r>
              <a:endParaRPr lang="zh-CN" altLang="en-US" sz="2400" dirty="0"/>
            </a:p>
          </p:txBody>
        </p:sp>
        <p:cxnSp>
          <p:nvCxnSpPr>
            <p:cNvPr id="27" name="Straight Connector 8">
              <a:extLst>
                <a:ext uri="{FF2B5EF4-FFF2-40B4-BE49-F238E27FC236}">
                  <a16:creationId xmlns:a16="http://schemas.microsoft.com/office/drawing/2014/main" id="{7766BE1D-AC1A-483D-8DB0-3C48746E0CEF}"/>
                </a:ext>
              </a:extLst>
            </p:cNvPr>
            <p:cNvCxnSpPr>
              <a:cxnSpLocks/>
            </p:cNvCxnSpPr>
            <p:nvPr/>
          </p:nvCxnSpPr>
          <p:spPr>
            <a:xfrm flipH="1">
              <a:off x="8211516" y="2199252"/>
              <a:ext cx="125569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28">
              <a:extLst>
                <a:ext uri="{FF2B5EF4-FFF2-40B4-BE49-F238E27FC236}">
                  <a16:creationId xmlns:a16="http://schemas.microsoft.com/office/drawing/2014/main" id="{8D99B4A2-3958-40CA-92B5-41CB021015B7}"/>
                </a:ext>
              </a:extLst>
            </p:cNvPr>
            <p:cNvSpPr/>
            <p:nvPr/>
          </p:nvSpPr>
          <p:spPr>
            <a:xfrm>
              <a:off x="8758450" y="2257098"/>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S</a:t>
              </a:r>
              <a:endParaRPr kumimoji="0" lang="en-HK" sz="2400" b="0" i="0" u="none" strike="noStrike" kern="1200" cap="none" spc="0" normalizeH="0" baseline="0" noProof="0" dirty="0">
                <a:ln>
                  <a:noFill/>
                </a:ln>
                <a:solidFill>
                  <a:schemeClr val="accent1">
                    <a:lumMod val="7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2" name="Rectangle 29">
              <a:extLst>
                <a:ext uri="{FF2B5EF4-FFF2-40B4-BE49-F238E27FC236}">
                  <a16:creationId xmlns:a16="http://schemas.microsoft.com/office/drawing/2014/main" id="{3F449DBA-84BF-4DB0-861B-A815D9479A03}"/>
                </a:ext>
              </a:extLst>
            </p:cNvPr>
            <p:cNvSpPr/>
            <p:nvPr/>
          </p:nvSpPr>
          <p:spPr>
            <a:xfrm>
              <a:off x="8392760" y="2257098"/>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C</a:t>
              </a:r>
              <a:endParaRPr kumimoji="0" lang="en-HK" sz="2400" b="0" i="0" u="none" strike="noStrike" kern="1200" cap="none" spc="0" normalizeH="0" baseline="0" noProof="0" dirty="0">
                <a:ln>
                  <a:noFill/>
                </a:ln>
                <a:solidFill>
                  <a:schemeClr val="accent1">
                    <a:lumMod val="7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Tree>
    <p:extLst>
      <p:ext uri="{BB962C8B-B14F-4D97-AF65-F5344CB8AC3E}">
        <p14:creationId xmlns:p14="http://schemas.microsoft.com/office/powerpoint/2010/main" val="4269645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C5F8-ECE4-47D3-9238-0D0D940374F5}"/>
              </a:ext>
            </a:extLst>
          </p:cNvPr>
          <p:cNvSpPr>
            <a:spLocks noGrp="1"/>
          </p:cNvSpPr>
          <p:nvPr>
            <p:ph type="title"/>
          </p:nvPr>
        </p:nvSpPr>
        <p:spPr/>
        <p:txBody>
          <a:bodyPr/>
          <a:lstStyle/>
          <a:p>
            <a:r>
              <a:rPr lang="en-HK" dirty="0"/>
              <a:t>H</a:t>
            </a:r>
            <a:r>
              <a:rPr lang="en-US" dirty="0" err="1"/>
              <a:t>alf</a:t>
            </a:r>
            <a:r>
              <a:rPr lang="zh-CN" altLang="en-US" dirty="0"/>
              <a:t> </a:t>
            </a:r>
            <a:r>
              <a:rPr lang="en-US" altLang="zh-CN" dirty="0"/>
              <a:t>Adder</a:t>
            </a:r>
            <a:endParaRPr lang="en-HK" dirty="0"/>
          </a:p>
        </p:txBody>
      </p:sp>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13" name="组合 12">
            <a:extLst>
              <a:ext uri="{FF2B5EF4-FFF2-40B4-BE49-F238E27FC236}">
                <a16:creationId xmlns:a16="http://schemas.microsoft.com/office/drawing/2014/main" id="{DB484011-8D9B-4053-BFAE-E68A4B923A0E}"/>
              </a:ext>
            </a:extLst>
          </p:cNvPr>
          <p:cNvGrpSpPr/>
          <p:nvPr/>
        </p:nvGrpSpPr>
        <p:grpSpPr>
          <a:xfrm>
            <a:off x="2406081" y="2325002"/>
            <a:ext cx="2632535" cy="1443445"/>
            <a:chOff x="7384400" y="2280213"/>
            <a:chExt cx="2632535" cy="1443445"/>
          </a:xfrm>
        </p:grpSpPr>
        <p:cxnSp>
          <p:nvCxnSpPr>
            <p:cNvPr id="21" name="Straight Connector 8">
              <a:extLst>
                <a:ext uri="{FF2B5EF4-FFF2-40B4-BE49-F238E27FC236}">
                  <a16:creationId xmlns:a16="http://schemas.microsoft.com/office/drawing/2014/main" id="{AF650168-F7B6-4339-9317-1403531418F3}"/>
                </a:ext>
              </a:extLst>
            </p:cNvPr>
            <p:cNvCxnSpPr>
              <a:cxnSpLocks/>
            </p:cNvCxnSpPr>
            <p:nvPr/>
          </p:nvCxnSpPr>
          <p:spPr>
            <a:xfrm>
              <a:off x="7747000" y="2609212"/>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19">
              <a:extLst>
                <a:ext uri="{FF2B5EF4-FFF2-40B4-BE49-F238E27FC236}">
                  <a16:creationId xmlns:a16="http://schemas.microsoft.com/office/drawing/2014/main" id="{504966AC-0B0B-4C7C-932B-B10DC6D2B448}"/>
                </a:ext>
              </a:extLst>
            </p:cNvPr>
            <p:cNvCxnSpPr>
              <a:cxnSpLocks/>
            </p:cNvCxnSpPr>
            <p:nvPr/>
          </p:nvCxnSpPr>
          <p:spPr>
            <a:xfrm>
              <a:off x="7747000" y="3400603"/>
              <a:ext cx="491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8579345A-1798-4392-B047-C5A6FD75C8C8}"/>
                </a:ext>
              </a:extLst>
            </p:cNvPr>
            <p:cNvSpPr/>
            <p:nvPr/>
          </p:nvSpPr>
          <p:spPr>
            <a:xfrm>
              <a:off x="8193177" y="2280213"/>
              <a:ext cx="1058307" cy="144344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5" name="Rectangle 29">
              <a:extLst>
                <a:ext uri="{FF2B5EF4-FFF2-40B4-BE49-F238E27FC236}">
                  <a16:creationId xmlns:a16="http://schemas.microsoft.com/office/drawing/2014/main" id="{AD9C2E97-1194-4995-811B-88371DEC2B5E}"/>
                </a:ext>
              </a:extLst>
            </p:cNvPr>
            <p:cNvSpPr/>
            <p:nvPr/>
          </p:nvSpPr>
          <p:spPr>
            <a:xfrm>
              <a:off x="7389096" y="3165528"/>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p>
          </p:txBody>
        </p:sp>
        <p:sp>
          <p:nvSpPr>
            <p:cNvPr id="27" name="Rectangle 28">
              <a:extLst>
                <a:ext uri="{FF2B5EF4-FFF2-40B4-BE49-F238E27FC236}">
                  <a16:creationId xmlns:a16="http://schemas.microsoft.com/office/drawing/2014/main" id="{1ECC79DB-E9EA-4D9D-99AD-0B242A8BAC8B}"/>
                </a:ext>
              </a:extLst>
            </p:cNvPr>
            <p:cNvSpPr/>
            <p:nvPr/>
          </p:nvSpPr>
          <p:spPr>
            <a:xfrm>
              <a:off x="9668763" y="2357354"/>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4" name="Rectangle 30">
              <a:extLst>
                <a:ext uri="{FF2B5EF4-FFF2-40B4-BE49-F238E27FC236}">
                  <a16:creationId xmlns:a16="http://schemas.microsoft.com/office/drawing/2014/main" id="{65A0999C-AE5C-4510-B5EA-137358C718D5}"/>
                </a:ext>
              </a:extLst>
            </p:cNvPr>
            <p:cNvSpPr/>
            <p:nvPr/>
          </p:nvSpPr>
          <p:spPr>
            <a:xfrm>
              <a:off x="9668763" y="3174672"/>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5" name="Rectangle 31">
              <a:extLst>
                <a:ext uri="{FF2B5EF4-FFF2-40B4-BE49-F238E27FC236}">
                  <a16:creationId xmlns:a16="http://schemas.microsoft.com/office/drawing/2014/main" id="{FBF66E8D-C856-4770-BDAC-EBBD64A4E993}"/>
                </a:ext>
              </a:extLst>
            </p:cNvPr>
            <p:cNvSpPr/>
            <p:nvPr/>
          </p:nvSpPr>
          <p:spPr>
            <a:xfrm>
              <a:off x="7384400" y="2352158"/>
              <a:ext cx="3626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p>
          </p:txBody>
        </p:sp>
        <p:sp>
          <p:nvSpPr>
            <p:cNvPr id="43" name="Rectangle 28">
              <a:extLst>
                <a:ext uri="{FF2B5EF4-FFF2-40B4-BE49-F238E27FC236}">
                  <a16:creationId xmlns:a16="http://schemas.microsoft.com/office/drawing/2014/main" id="{7DF9FA9A-2454-4121-A106-0B575871BF67}"/>
                </a:ext>
              </a:extLst>
            </p:cNvPr>
            <p:cNvSpPr/>
            <p:nvPr/>
          </p:nvSpPr>
          <p:spPr>
            <a:xfrm>
              <a:off x="8546641" y="2744521"/>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cxnSp>
          <p:nvCxnSpPr>
            <p:cNvPr id="44" name="Straight Connector 8">
              <a:extLst>
                <a:ext uri="{FF2B5EF4-FFF2-40B4-BE49-F238E27FC236}">
                  <a16:creationId xmlns:a16="http://schemas.microsoft.com/office/drawing/2014/main" id="{92B96625-3AC3-47E7-A11D-EB2836CB5D50}"/>
                </a:ext>
              </a:extLst>
            </p:cNvPr>
            <p:cNvCxnSpPr>
              <a:cxnSpLocks/>
            </p:cNvCxnSpPr>
            <p:nvPr/>
          </p:nvCxnSpPr>
          <p:spPr>
            <a:xfrm>
              <a:off x="9251484" y="2609212"/>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8">
              <a:extLst>
                <a:ext uri="{FF2B5EF4-FFF2-40B4-BE49-F238E27FC236}">
                  <a16:creationId xmlns:a16="http://schemas.microsoft.com/office/drawing/2014/main" id="{F416DD72-468A-4B63-9130-DA5BF0BCF5EB}"/>
                </a:ext>
              </a:extLst>
            </p:cNvPr>
            <p:cNvCxnSpPr>
              <a:cxnSpLocks/>
            </p:cNvCxnSpPr>
            <p:nvPr/>
          </p:nvCxnSpPr>
          <p:spPr>
            <a:xfrm>
              <a:off x="9251484" y="3403600"/>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3D5AD536-892F-4EC9-B9A4-F0DA2B9BEA1A}"/>
              </a:ext>
            </a:extLst>
          </p:cNvPr>
          <p:cNvGrpSpPr/>
          <p:nvPr/>
        </p:nvGrpSpPr>
        <p:grpSpPr>
          <a:xfrm>
            <a:off x="6344608" y="2325003"/>
            <a:ext cx="2632535" cy="1443445"/>
            <a:chOff x="7384400" y="2280213"/>
            <a:chExt cx="2632535" cy="1443445"/>
          </a:xfrm>
        </p:grpSpPr>
        <p:cxnSp>
          <p:nvCxnSpPr>
            <p:cNvPr id="17" name="Straight Connector 8">
              <a:extLst>
                <a:ext uri="{FF2B5EF4-FFF2-40B4-BE49-F238E27FC236}">
                  <a16:creationId xmlns:a16="http://schemas.microsoft.com/office/drawing/2014/main" id="{A6907AB4-050C-466A-A5C7-B245E2C743F7}"/>
                </a:ext>
              </a:extLst>
            </p:cNvPr>
            <p:cNvCxnSpPr>
              <a:cxnSpLocks/>
            </p:cNvCxnSpPr>
            <p:nvPr/>
          </p:nvCxnSpPr>
          <p:spPr>
            <a:xfrm>
              <a:off x="7747000" y="2609212"/>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9">
              <a:extLst>
                <a:ext uri="{FF2B5EF4-FFF2-40B4-BE49-F238E27FC236}">
                  <a16:creationId xmlns:a16="http://schemas.microsoft.com/office/drawing/2014/main" id="{5707FA3D-9439-4C21-A127-57D504EA8368}"/>
                </a:ext>
              </a:extLst>
            </p:cNvPr>
            <p:cNvCxnSpPr>
              <a:cxnSpLocks/>
            </p:cNvCxnSpPr>
            <p:nvPr/>
          </p:nvCxnSpPr>
          <p:spPr>
            <a:xfrm>
              <a:off x="7747000" y="3400603"/>
              <a:ext cx="491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D249878F-8F62-4FEE-AC60-EFCD7A6AF900}"/>
                </a:ext>
              </a:extLst>
            </p:cNvPr>
            <p:cNvSpPr/>
            <p:nvPr/>
          </p:nvSpPr>
          <p:spPr>
            <a:xfrm>
              <a:off x="8193177" y="2280213"/>
              <a:ext cx="1058307" cy="144344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0" name="Rectangle 29">
              <a:extLst>
                <a:ext uri="{FF2B5EF4-FFF2-40B4-BE49-F238E27FC236}">
                  <a16:creationId xmlns:a16="http://schemas.microsoft.com/office/drawing/2014/main" id="{C569BB28-C5B9-4887-A481-233E43B1F03E}"/>
                </a:ext>
              </a:extLst>
            </p:cNvPr>
            <p:cNvSpPr/>
            <p:nvPr/>
          </p:nvSpPr>
          <p:spPr>
            <a:xfrm>
              <a:off x="7389096" y="3165528"/>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p>
          </p:txBody>
        </p:sp>
        <p:sp>
          <p:nvSpPr>
            <p:cNvPr id="22" name="Rectangle 28">
              <a:extLst>
                <a:ext uri="{FF2B5EF4-FFF2-40B4-BE49-F238E27FC236}">
                  <a16:creationId xmlns:a16="http://schemas.microsoft.com/office/drawing/2014/main" id="{83770B16-8428-4AF7-A6DA-62D172078117}"/>
                </a:ext>
              </a:extLst>
            </p:cNvPr>
            <p:cNvSpPr/>
            <p:nvPr/>
          </p:nvSpPr>
          <p:spPr>
            <a:xfrm>
              <a:off x="9668763" y="2357354"/>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6" name="Rectangle 30">
              <a:extLst>
                <a:ext uri="{FF2B5EF4-FFF2-40B4-BE49-F238E27FC236}">
                  <a16:creationId xmlns:a16="http://schemas.microsoft.com/office/drawing/2014/main" id="{F6768B03-2624-417A-B0AB-B55DE2C8A471}"/>
                </a:ext>
              </a:extLst>
            </p:cNvPr>
            <p:cNvSpPr/>
            <p:nvPr/>
          </p:nvSpPr>
          <p:spPr>
            <a:xfrm>
              <a:off x="9668763" y="3174672"/>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8" name="Rectangle 31">
              <a:extLst>
                <a:ext uri="{FF2B5EF4-FFF2-40B4-BE49-F238E27FC236}">
                  <a16:creationId xmlns:a16="http://schemas.microsoft.com/office/drawing/2014/main" id="{D1B4F1ED-5E74-434B-9B02-36A7E79F3A7D}"/>
                </a:ext>
              </a:extLst>
            </p:cNvPr>
            <p:cNvSpPr/>
            <p:nvPr/>
          </p:nvSpPr>
          <p:spPr>
            <a:xfrm>
              <a:off x="7384400" y="2352158"/>
              <a:ext cx="3626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p>
          </p:txBody>
        </p:sp>
        <p:sp>
          <p:nvSpPr>
            <p:cNvPr id="29" name="Rectangle 28">
              <a:extLst>
                <a:ext uri="{FF2B5EF4-FFF2-40B4-BE49-F238E27FC236}">
                  <a16:creationId xmlns:a16="http://schemas.microsoft.com/office/drawing/2014/main" id="{B2A949FD-B060-46C3-9ECA-AA1836F2E05A}"/>
                </a:ext>
              </a:extLst>
            </p:cNvPr>
            <p:cNvSpPr/>
            <p:nvPr/>
          </p:nvSpPr>
          <p:spPr>
            <a:xfrm>
              <a:off x="8546641" y="2744521"/>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cxnSp>
          <p:nvCxnSpPr>
            <p:cNvPr id="30" name="Straight Connector 8">
              <a:extLst>
                <a:ext uri="{FF2B5EF4-FFF2-40B4-BE49-F238E27FC236}">
                  <a16:creationId xmlns:a16="http://schemas.microsoft.com/office/drawing/2014/main" id="{E13C948D-E60D-42FA-BE4B-38B65D43AE97}"/>
                </a:ext>
              </a:extLst>
            </p:cNvPr>
            <p:cNvCxnSpPr>
              <a:cxnSpLocks/>
            </p:cNvCxnSpPr>
            <p:nvPr/>
          </p:nvCxnSpPr>
          <p:spPr>
            <a:xfrm>
              <a:off x="9251484" y="2609212"/>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8">
              <a:extLst>
                <a:ext uri="{FF2B5EF4-FFF2-40B4-BE49-F238E27FC236}">
                  <a16:creationId xmlns:a16="http://schemas.microsoft.com/office/drawing/2014/main" id="{C31381CC-BC00-40FB-AA01-1FF2D0CEBA55}"/>
                </a:ext>
              </a:extLst>
            </p:cNvPr>
            <p:cNvCxnSpPr>
              <a:cxnSpLocks/>
            </p:cNvCxnSpPr>
            <p:nvPr/>
          </p:nvCxnSpPr>
          <p:spPr>
            <a:xfrm>
              <a:off x="9251484" y="3403600"/>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 name="直接箭头连接符 5">
            <a:extLst>
              <a:ext uri="{FF2B5EF4-FFF2-40B4-BE49-F238E27FC236}">
                <a16:creationId xmlns:a16="http://schemas.microsoft.com/office/drawing/2014/main" id="{23AF081B-3E26-4241-B5DC-B6C56F2FC720}"/>
              </a:ext>
            </a:extLst>
          </p:cNvPr>
          <p:cNvCxnSpPr/>
          <p:nvPr/>
        </p:nvCxnSpPr>
        <p:spPr>
          <a:xfrm>
            <a:off x="5347504" y="3448389"/>
            <a:ext cx="7484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D8BC74B8-7AB4-40A0-A9C2-CFF795CB8663}"/>
              </a:ext>
            </a:extLst>
          </p:cNvPr>
          <p:cNvSpPr txBox="1"/>
          <p:nvPr/>
        </p:nvSpPr>
        <p:spPr>
          <a:xfrm>
            <a:off x="2991769" y="4140532"/>
            <a:ext cx="2132876" cy="461665"/>
          </a:xfrm>
          <a:prstGeom prst="rect">
            <a:avLst/>
          </a:prstGeom>
          <a:noFill/>
        </p:spPr>
        <p:txBody>
          <a:bodyPr wrap="square" rtlCol="0">
            <a:spAutoFit/>
          </a:bodyPr>
          <a:lstStyle/>
          <a:p>
            <a:r>
              <a:rPr lang="en-US" altLang="zh-CN" sz="2400" dirty="0"/>
              <a:t>Half Adder1</a:t>
            </a:r>
            <a:endParaRPr lang="zh-CN" altLang="en-US" sz="2400" dirty="0"/>
          </a:p>
        </p:txBody>
      </p:sp>
      <p:sp>
        <p:nvSpPr>
          <p:cNvPr id="32" name="文本框 31">
            <a:extLst>
              <a:ext uri="{FF2B5EF4-FFF2-40B4-BE49-F238E27FC236}">
                <a16:creationId xmlns:a16="http://schemas.microsoft.com/office/drawing/2014/main" id="{32979F85-B953-46E9-8E1A-66CB888FA95B}"/>
              </a:ext>
            </a:extLst>
          </p:cNvPr>
          <p:cNvSpPr txBox="1"/>
          <p:nvPr/>
        </p:nvSpPr>
        <p:spPr>
          <a:xfrm>
            <a:off x="6791789" y="4122196"/>
            <a:ext cx="2132876" cy="461665"/>
          </a:xfrm>
          <a:prstGeom prst="rect">
            <a:avLst/>
          </a:prstGeom>
          <a:noFill/>
        </p:spPr>
        <p:txBody>
          <a:bodyPr wrap="square" rtlCol="0">
            <a:spAutoFit/>
          </a:bodyPr>
          <a:lstStyle/>
          <a:p>
            <a:r>
              <a:rPr lang="en-US" altLang="zh-CN" sz="2400" dirty="0"/>
              <a:t>Half Adder2</a:t>
            </a:r>
            <a:endParaRPr lang="zh-CN" altLang="en-US" sz="2400" dirty="0"/>
          </a:p>
        </p:txBody>
      </p:sp>
      <p:sp>
        <p:nvSpPr>
          <p:cNvPr id="3" name="Rectangle 2">
            <a:extLst>
              <a:ext uri="{FF2B5EF4-FFF2-40B4-BE49-F238E27FC236}">
                <a16:creationId xmlns:a16="http://schemas.microsoft.com/office/drawing/2014/main" id="{1CAED057-B21F-4585-997D-A2C4A07AEA43}"/>
              </a:ext>
            </a:extLst>
          </p:cNvPr>
          <p:cNvSpPr/>
          <p:nvPr/>
        </p:nvSpPr>
        <p:spPr>
          <a:xfrm>
            <a:off x="3214858" y="5013903"/>
            <a:ext cx="5988496" cy="830997"/>
          </a:xfrm>
          <a:prstGeom prst="rect">
            <a:avLst/>
          </a:prstGeom>
        </p:spPr>
        <p:txBody>
          <a:bodyPr wrap="square">
            <a:spAutoFit/>
          </a:bodyPr>
          <a:lstStyle/>
          <a:p>
            <a:pPr algn="ctr"/>
            <a:r>
              <a:rPr lang="en-US" altLang="zh-CN" sz="2400" dirty="0"/>
              <a:t>half adder is not able to add carry-out from the previous addition to the next bits</a:t>
            </a:r>
            <a:endParaRPr lang="en-HK" sz="2400" dirty="0"/>
          </a:p>
        </p:txBody>
      </p:sp>
    </p:spTree>
    <p:extLst>
      <p:ext uri="{BB962C8B-B14F-4D97-AF65-F5344CB8AC3E}">
        <p14:creationId xmlns:p14="http://schemas.microsoft.com/office/powerpoint/2010/main" val="2491854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C5F8-ECE4-47D3-9238-0D0D940374F5}"/>
              </a:ext>
            </a:extLst>
          </p:cNvPr>
          <p:cNvSpPr>
            <a:spLocks noGrp="1"/>
          </p:cNvSpPr>
          <p:nvPr>
            <p:ph type="title"/>
          </p:nvPr>
        </p:nvSpPr>
        <p:spPr/>
        <p:txBody>
          <a:bodyPr/>
          <a:lstStyle/>
          <a:p>
            <a:r>
              <a:rPr lang="en-HK" altLang="zh-CN" dirty="0"/>
              <a:t>Full</a:t>
            </a:r>
            <a:r>
              <a:rPr lang="zh-CN" altLang="en-US" dirty="0"/>
              <a:t> </a:t>
            </a:r>
            <a:r>
              <a:rPr lang="en-US" altLang="zh-CN" dirty="0"/>
              <a:t>Adder</a:t>
            </a:r>
            <a:endParaRPr lang="en-HK" dirty="0"/>
          </a:p>
        </p:txBody>
      </p:sp>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aphicFrame>
        <p:nvGraphicFramePr>
          <p:cNvPr id="3" name="表格 4">
            <a:extLst>
              <a:ext uri="{FF2B5EF4-FFF2-40B4-BE49-F238E27FC236}">
                <a16:creationId xmlns:a16="http://schemas.microsoft.com/office/drawing/2014/main" id="{0F1CBBB5-9C8E-42CD-AEA8-2EB19075BBAE}"/>
              </a:ext>
            </a:extLst>
          </p:cNvPr>
          <p:cNvGraphicFramePr>
            <a:graphicFrameLocks noGrp="1"/>
          </p:cNvGraphicFramePr>
          <p:nvPr>
            <p:extLst/>
          </p:nvPr>
        </p:nvGraphicFramePr>
        <p:xfrm>
          <a:off x="2228320" y="2168129"/>
          <a:ext cx="3734245" cy="3841012"/>
        </p:xfrm>
        <a:graphic>
          <a:graphicData uri="http://schemas.openxmlformats.org/drawingml/2006/table">
            <a:tbl>
              <a:tblPr firstRow="1" bandRow="1">
                <a:tableStyleId>{5C22544A-7EE6-4342-B048-85BDC9FD1C3A}</a:tableStyleId>
              </a:tblPr>
              <a:tblGrid>
                <a:gridCol w="746849">
                  <a:extLst>
                    <a:ext uri="{9D8B030D-6E8A-4147-A177-3AD203B41FA5}">
                      <a16:colId xmlns:a16="http://schemas.microsoft.com/office/drawing/2014/main" val="3855938713"/>
                    </a:ext>
                  </a:extLst>
                </a:gridCol>
                <a:gridCol w="746849">
                  <a:extLst>
                    <a:ext uri="{9D8B030D-6E8A-4147-A177-3AD203B41FA5}">
                      <a16:colId xmlns:a16="http://schemas.microsoft.com/office/drawing/2014/main" val="1702001790"/>
                    </a:ext>
                  </a:extLst>
                </a:gridCol>
                <a:gridCol w="746849">
                  <a:extLst>
                    <a:ext uri="{9D8B030D-6E8A-4147-A177-3AD203B41FA5}">
                      <a16:colId xmlns:a16="http://schemas.microsoft.com/office/drawing/2014/main" val="2852185739"/>
                    </a:ext>
                  </a:extLst>
                </a:gridCol>
                <a:gridCol w="746849">
                  <a:extLst>
                    <a:ext uri="{9D8B030D-6E8A-4147-A177-3AD203B41FA5}">
                      <a16:colId xmlns:a16="http://schemas.microsoft.com/office/drawing/2014/main" val="2098343035"/>
                    </a:ext>
                  </a:extLst>
                </a:gridCol>
                <a:gridCol w="746849">
                  <a:extLst>
                    <a:ext uri="{9D8B030D-6E8A-4147-A177-3AD203B41FA5}">
                      <a16:colId xmlns:a16="http://schemas.microsoft.com/office/drawing/2014/main" val="3747523293"/>
                    </a:ext>
                  </a:extLst>
                </a:gridCol>
              </a:tblGrid>
              <a:tr h="381295">
                <a:tc gridSpan="3">
                  <a:txBody>
                    <a:bodyPr/>
                    <a:lstStyle/>
                    <a:p>
                      <a:pPr algn="ctr"/>
                      <a:r>
                        <a:rPr lang="en-US" altLang="zh-CN" dirty="0"/>
                        <a:t>Input</a:t>
                      </a:r>
                      <a:endParaRPr lang="zh-CN" altLang="en-US" dirty="0"/>
                    </a:p>
                  </a:txBody>
                  <a:tcPr/>
                </a:tc>
                <a:tc hMerge="1">
                  <a:txBody>
                    <a:bodyPr/>
                    <a:lstStyle/>
                    <a:p>
                      <a:endParaRPr lang="zh-CN" altLang="en-US" dirty="0"/>
                    </a:p>
                  </a:txBody>
                  <a:tcPr>
                    <a:lnL w="12700" cap="flat" cmpd="sng" algn="ctr">
                      <a:noFill/>
                      <a:prstDash val="solid"/>
                      <a:round/>
                      <a:headEnd type="none" w="med" len="med"/>
                      <a:tailEnd type="none" w="med" len="med"/>
                    </a:lnL>
                  </a:tcPr>
                </a:tc>
                <a:tc hMerge="1">
                  <a:txBody>
                    <a:bodyPr/>
                    <a:lstStyle/>
                    <a:p>
                      <a:pPr algn="ctr"/>
                      <a:endParaRPr lang="zh-CN" altLang="en-US" dirty="0"/>
                    </a:p>
                  </a:txBody>
                  <a:tcPr/>
                </a:tc>
                <a:tc gridSpan="2">
                  <a:txBody>
                    <a:bodyPr/>
                    <a:lstStyle/>
                    <a:p>
                      <a:pPr algn="ctr"/>
                      <a:r>
                        <a:rPr lang="en-US" altLang="zh-CN" dirty="0"/>
                        <a:t>Output</a:t>
                      </a:r>
                      <a:endParaRPr lang="zh-CN" altLang="en-US" dirty="0"/>
                    </a:p>
                  </a:txBody>
                  <a:tcPr/>
                </a:tc>
                <a:tc hMerge="1">
                  <a:txBody>
                    <a:bodyPr/>
                    <a:lstStyle/>
                    <a:p>
                      <a:endParaRPr lang="zh-CN" altLang="en-US" dirty="0"/>
                    </a:p>
                  </a:txBody>
                  <a:tcPr>
                    <a:lnL w="12700" cap="flat" cmpd="sng" algn="ctr">
                      <a:noFill/>
                      <a:prstDash val="solid"/>
                      <a:round/>
                      <a:headEnd type="none" w="med" len="med"/>
                      <a:tailEnd type="none" w="med" len="med"/>
                    </a:lnL>
                  </a:tcPr>
                </a:tc>
                <a:extLst>
                  <a:ext uri="{0D108BD9-81ED-4DB2-BD59-A6C34878D82A}">
                    <a16:rowId xmlns:a16="http://schemas.microsoft.com/office/drawing/2014/main" val="1419603268"/>
                  </a:ext>
                </a:extLst>
              </a:tr>
              <a:tr h="384413">
                <a:tc>
                  <a:txBody>
                    <a:bodyPr/>
                    <a:lstStyle/>
                    <a:p>
                      <a:pPr algn="ctr"/>
                      <a:r>
                        <a:rPr lang="en-US" altLang="zh-CN" dirty="0"/>
                        <a:t>A</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CI</a:t>
                      </a:r>
                      <a:endParaRPr lang="zh-CN" altLang="en-US" dirty="0"/>
                    </a:p>
                  </a:txBody>
                  <a:tcPr/>
                </a:tc>
                <a:tc>
                  <a:txBody>
                    <a:bodyPr/>
                    <a:lstStyle/>
                    <a:p>
                      <a:pPr algn="ctr"/>
                      <a:r>
                        <a:rPr lang="en-US" altLang="zh-CN" dirty="0"/>
                        <a:t>S</a:t>
                      </a:r>
                      <a:endParaRPr lang="zh-CN" altLang="en-US" dirty="0"/>
                    </a:p>
                  </a:txBody>
                  <a:tcPr/>
                </a:tc>
                <a:tc>
                  <a:txBody>
                    <a:bodyPr/>
                    <a:lstStyle/>
                    <a:p>
                      <a:pPr algn="ctr"/>
                      <a:r>
                        <a:rPr lang="en-US" altLang="zh-CN" dirty="0"/>
                        <a:t>CO</a:t>
                      </a:r>
                      <a:endParaRPr lang="zh-CN" altLang="en-US" dirty="0"/>
                    </a:p>
                  </a:txBody>
                  <a:tcPr/>
                </a:tc>
                <a:extLst>
                  <a:ext uri="{0D108BD9-81ED-4DB2-BD59-A6C34878D82A}">
                    <a16:rowId xmlns:a16="http://schemas.microsoft.com/office/drawing/2014/main" val="1433044777"/>
                  </a:ext>
                </a:extLst>
              </a:tr>
              <a:tr h="384413">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2061857696"/>
                  </a:ext>
                </a:extLst>
              </a:tr>
              <a:tr h="384413">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863973142"/>
                  </a:ext>
                </a:extLst>
              </a:tr>
              <a:tr h="384413">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3623639352"/>
                  </a:ext>
                </a:extLst>
              </a:tr>
              <a:tr h="384413">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189664258"/>
                  </a:ext>
                </a:extLst>
              </a:tr>
              <a:tr h="384413">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862837042"/>
                  </a:ext>
                </a:extLst>
              </a:tr>
              <a:tr h="384413">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198286593"/>
                  </a:ext>
                </a:extLst>
              </a:tr>
              <a:tr h="384413">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956241613"/>
                  </a:ext>
                </a:extLst>
              </a:tr>
              <a:tr h="384413">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079318810"/>
                  </a:ext>
                </a:extLst>
              </a:tr>
            </a:tbl>
          </a:graphicData>
        </a:graphic>
      </p:graphicFrame>
      <p:grpSp>
        <p:nvGrpSpPr>
          <p:cNvPr id="5" name="组合 4">
            <a:extLst>
              <a:ext uri="{FF2B5EF4-FFF2-40B4-BE49-F238E27FC236}">
                <a16:creationId xmlns:a16="http://schemas.microsoft.com/office/drawing/2014/main" id="{B425FC27-E7DF-4903-AB65-69A5F79A82EE}"/>
              </a:ext>
            </a:extLst>
          </p:cNvPr>
          <p:cNvGrpSpPr/>
          <p:nvPr/>
        </p:nvGrpSpPr>
        <p:grpSpPr>
          <a:xfrm>
            <a:off x="7324046" y="2757317"/>
            <a:ext cx="2896872" cy="1503593"/>
            <a:chOff x="7320952" y="2254842"/>
            <a:chExt cx="2896872" cy="1503593"/>
          </a:xfrm>
        </p:grpSpPr>
        <p:cxnSp>
          <p:nvCxnSpPr>
            <p:cNvPr id="21" name="Straight Connector 8">
              <a:extLst>
                <a:ext uri="{FF2B5EF4-FFF2-40B4-BE49-F238E27FC236}">
                  <a16:creationId xmlns:a16="http://schemas.microsoft.com/office/drawing/2014/main" id="{AF650168-F7B6-4339-9317-1403531418F3}"/>
                </a:ext>
              </a:extLst>
            </p:cNvPr>
            <p:cNvCxnSpPr>
              <a:cxnSpLocks/>
            </p:cNvCxnSpPr>
            <p:nvPr/>
          </p:nvCxnSpPr>
          <p:spPr>
            <a:xfrm>
              <a:off x="7747000" y="2469512"/>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19">
              <a:extLst>
                <a:ext uri="{FF2B5EF4-FFF2-40B4-BE49-F238E27FC236}">
                  <a16:creationId xmlns:a16="http://schemas.microsoft.com/office/drawing/2014/main" id="{504966AC-0B0B-4C7C-932B-B10DC6D2B448}"/>
                </a:ext>
              </a:extLst>
            </p:cNvPr>
            <p:cNvCxnSpPr>
              <a:cxnSpLocks/>
            </p:cNvCxnSpPr>
            <p:nvPr/>
          </p:nvCxnSpPr>
          <p:spPr>
            <a:xfrm>
              <a:off x="7747000" y="3527603"/>
              <a:ext cx="491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8579345A-1798-4392-B047-C5A6FD75C8C8}"/>
                </a:ext>
              </a:extLst>
            </p:cNvPr>
            <p:cNvSpPr/>
            <p:nvPr/>
          </p:nvSpPr>
          <p:spPr>
            <a:xfrm>
              <a:off x="8193177" y="2280213"/>
              <a:ext cx="1058307" cy="144344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5" name="Rectangle 29">
              <a:extLst>
                <a:ext uri="{FF2B5EF4-FFF2-40B4-BE49-F238E27FC236}">
                  <a16:creationId xmlns:a16="http://schemas.microsoft.com/office/drawing/2014/main" id="{AD9C2E97-1194-4995-811B-88371DEC2B5E}"/>
                </a:ext>
              </a:extLst>
            </p:cNvPr>
            <p:cNvSpPr/>
            <p:nvPr/>
          </p:nvSpPr>
          <p:spPr>
            <a:xfrm>
              <a:off x="7387206" y="277110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p>
          </p:txBody>
        </p:sp>
        <p:sp>
          <p:nvSpPr>
            <p:cNvPr id="27" name="Rectangle 28">
              <a:extLst>
                <a:ext uri="{FF2B5EF4-FFF2-40B4-BE49-F238E27FC236}">
                  <a16:creationId xmlns:a16="http://schemas.microsoft.com/office/drawing/2014/main" id="{1ECC79DB-E9EA-4D9D-99AD-0B242A8BAC8B}"/>
                </a:ext>
              </a:extLst>
            </p:cNvPr>
            <p:cNvSpPr/>
            <p:nvPr/>
          </p:nvSpPr>
          <p:spPr>
            <a:xfrm>
              <a:off x="9668763" y="2357354"/>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4" name="Rectangle 30">
              <a:extLst>
                <a:ext uri="{FF2B5EF4-FFF2-40B4-BE49-F238E27FC236}">
                  <a16:creationId xmlns:a16="http://schemas.microsoft.com/office/drawing/2014/main" id="{65A0999C-AE5C-4510-B5EA-137358C718D5}"/>
                </a:ext>
              </a:extLst>
            </p:cNvPr>
            <p:cNvSpPr/>
            <p:nvPr/>
          </p:nvSpPr>
          <p:spPr>
            <a:xfrm>
              <a:off x="9668763" y="3174672"/>
              <a:ext cx="54906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CO</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5" name="Rectangle 31">
              <a:extLst>
                <a:ext uri="{FF2B5EF4-FFF2-40B4-BE49-F238E27FC236}">
                  <a16:creationId xmlns:a16="http://schemas.microsoft.com/office/drawing/2014/main" id="{FBF66E8D-C856-4770-BDAC-EBBD64A4E993}"/>
                </a:ext>
              </a:extLst>
            </p:cNvPr>
            <p:cNvSpPr/>
            <p:nvPr/>
          </p:nvSpPr>
          <p:spPr>
            <a:xfrm>
              <a:off x="7384400" y="2254842"/>
              <a:ext cx="3626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p>
          </p:txBody>
        </p:sp>
        <p:sp>
          <p:nvSpPr>
            <p:cNvPr id="43" name="Rectangle 28">
              <a:extLst>
                <a:ext uri="{FF2B5EF4-FFF2-40B4-BE49-F238E27FC236}">
                  <a16:creationId xmlns:a16="http://schemas.microsoft.com/office/drawing/2014/main" id="{7DF9FA9A-2454-4121-A106-0B575871BF67}"/>
                </a:ext>
              </a:extLst>
            </p:cNvPr>
            <p:cNvSpPr/>
            <p:nvPr/>
          </p:nvSpPr>
          <p:spPr>
            <a:xfrm>
              <a:off x="8546641" y="2744521"/>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cxnSp>
          <p:nvCxnSpPr>
            <p:cNvPr id="44" name="Straight Connector 8">
              <a:extLst>
                <a:ext uri="{FF2B5EF4-FFF2-40B4-BE49-F238E27FC236}">
                  <a16:creationId xmlns:a16="http://schemas.microsoft.com/office/drawing/2014/main" id="{92B96625-3AC3-47E7-A11D-EB2836CB5D50}"/>
                </a:ext>
              </a:extLst>
            </p:cNvPr>
            <p:cNvCxnSpPr>
              <a:cxnSpLocks/>
            </p:cNvCxnSpPr>
            <p:nvPr/>
          </p:nvCxnSpPr>
          <p:spPr>
            <a:xfrm>
              <a:off x="9251484" y="2609212"/>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8">
              <a:extLst>
                <a:ext uri="{FF2B5EF4-FFF2-40B4-BE49-F238E27FC236}">
                  <a16:creationId xmlns:a16="http://schemas.microsoft.com/office/drawing/2014/main" id="{F416DD72-468A-4B63-9130-DA5BF0BCF5EB}"/>
                </a:ext>
              </a:extLst>
            </p:cNvPr>
            <p:cNvCxnSpPr>
              <a:cxnSpLocks/>
            </p:cNvCxnSpPr>
            <p:nvPr/>
          </p:nvCxnSpPr>
          <p:spPr>
            <a:xfrm>
              <a:off x="9251484" y="3403600"/>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8">
              <a:extLst>
                <a:ext uri="{FF2B5EF4-FFF2-40B4-BE49-F238E27FC236}">
                  <a16:creationId xmlns:a16="http://schemas.microsoft.com/office/drawing/2014/main" id="{C14F746B-3416-44EB-9322-075603F311B1}"/>
                </a:ext>
              </a:extLst>
            </p:cNvPr>
            <p:cNvCxnSpPr>
              <a:cxnSpLocks/>
            </p:cNvCxnSpPr>
            <p:nvPr/>
          </p:nvCxnSpPr>
          <p:spPr>
            <a:xfrm>
              <a:off x="7741389" y="3001935"/>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30">
              <a:extLst>
                <a:ext uri="{FF2B5EF4-FFF2-40B4-BE49-F238E27FC236}">
                  <a16:creationId xmlns:a16="http://schemas.microsoft.com/office/drawing/2014/main" id="{EBADB778-E19C-4F24-B49E-87278D9CC25B}"/>
                </a:ext>
              </a:extLst>
            </p:cNvPr>
            <p:cNvSpPr/>
            <p:nvPr/>
          </p:nvSpPr>
          <p:spPr>
            <a:xfrm>
              <a:off x="7320952" y="3296770"/>
              <a:ext cx="42511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CI</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
        <p:nvSpPr>
          <p:cNvPr id="18" name="Content Placeholder 2">
            <a:extLst>
              <a:ext uri="{FF2B5EF4-FFF2-40B4-BE49-F238E27FC236}">
                <a16:creationId xmlns:a16="http://schemas.microsoft.com/office/drawing/2014/main" id="{996FD5ED-BFF7-4FDA-A556-F8F0ED99FC58}"/>
              </a:ext>
            </a:extLst>
          </p:cNvPr>
          <p:cNvSpPr>
            <a:spLocks noGrp="1"/>
          </p:cNvSpPr>
          <p:nvPr>
            <p:ph idx="1"/>
          </p:nvPr>
        </p:nvSpPr>
        <p:spPr>
          <a:xfrm>
            <a:off x="609600" y="1340769"/>
            <a:ext cx="10972800" cy="5040560"/>
          </a:xfrm>
        </p:spPr>
        <p:txBody>
          <a:bodyPr/>
          <a:lstStyle/>
          <a:p>
            <a:r>
              <a:rPr lang="en-HK" dirty="0"/>
              <a:t>1-bit full adder</a:t>
            </a:r>
          </a:p>
        </p:txBody>
      </p:sp>
      <p:sp>
        <p:nvSpPr>
          <p:cNvPr id="19" name="文本框 8">
            <a:extLst>
              <a:ext uri="{FF2B5EF4-FFF2-40B4-BE49-F238E27FC236}">
                <a16:creationId xmlns:a16="http://schemas.microsoft.com/office/drawing/2014/main" id="{FD49ED44-0A7E-4FD7-A4B0-D16995FB34B8}"/>
              </a:ext>
            </a:extLst>
          </p:cNvPr>
          <p:cNvSpPr txBox="1"/>
          <p:nvPr/>
        </p:nvSpPr>
        <p:spPr>
          <a:xfrm>
            <a:off x="6963238" y="4782205"/>
            <a:ext cx="2314675" cy="523220"/>
          </a:xfrm>
          <a:prstGeom prst="rect">
            <a:avLst/>
          </a:prstGeom>
          <a:noFill/>
        </p:spPr>
        <p:txBody>
          <a:bodyPr wrap="square" rtlCol="0">
            <a:spAutoFit/>
          </a:bodyPr>
          <a:lstStyle/>
          <a:p>
            <a:r>
              <a:rPr lang="en-US" altLang="zh-CN" sz="2800" dirty="0">
                <a:solidFill>
                  <a:srgbClr val="C00000"/>
                </a:solidFill>
              </a:rPr>
              <a:t>S = A</a:t>
            </a:r>
            <a:r>
              <a:rPr lang="en-US" altLang="zh-CN" sz="2800" dirty="0">
                <a:solidFill>
                  <a:srgbClr val="C00000"/>
                </a:solidFill>
                <a:latin typeface="Abadi" panose="020B0604020202020204" pitchFamily="34" charset="0"/>
              </a:rPr>
              <a:t>⊕</a:t>
            </a:r>
            <a:r>
              <a:rPr lang="en-US" altLang="zh-CN" sz="2800" dirty="0">
                <a:solidFill>
                  <a:srgbClr val="C00000"/>
                </a:solidFill>
              </a:rPr>
              <a:t>B</a:t>
            </a:r>
            <a:r>
              <a:rPr lang="en-US" altLang="zh-CN" sz="2800" dirty="0">
                <a:solidFill>
                  <a:srgbClr val="C00000"/>
                </a:solidFill>
                <a:latin typeface="Abadi" panose="020B0604020104020204" pitchFamily="34" charset="0"/>
              </a:rPr>
              <a:t>⊕CI</a:t>
            </a:r>
            <a:endParaRPr lang="zh-CN" altLang="en-US" sz="2800" dirty="0">
              <a:solidFill>
                <a:srgbClr val="C00000"/>
              </a:solidFill>
            </a:endParaRPr>
          </a:p>
        </p:txBody>
      </p:sp>
      <p:sp>
        <p:nvSpPr>
          <p:cNvPr id="20" name="文本框 32">
            <a:extLst>
              <a:ext uri="{FF2B5EF4-FFF2-40B4-BE49-F238E27FC236}">
                <a16:creationId xmlns:a16="http://schemas.microsoft.com/office/drawing/2014/main" id="{2893CD55-4E28-4237-9374-AC685C92DCCC}"/>
              </a:ext>
            </a:extLst>
          </p:cNvPr>
          <p:cNvSpPr txBox="1"/>
          <p:nvPr/>
        </p:nvSpPr>
        <p:spPr>
          <a:xfrm>
            <a:off x="6717570" y="5371232"/>
            <a:ext cx="3546575" cy="523220"/>
          </a:xfrm>
          <a:prstGeom prst="rect">
            <a:avLst/>
          </a:prstGeom>
          <a:noFill/>
        </p:spPr>
        <p:txBody>
          <a:bodyPr wrap="square" rtlCol="0">
            <a:spAutoFit/>
          </a:bodyPr>
          <a:lstStyle/>
          <a:p>
            <a:r>
              <a:rPr lang="en-US" altLang="zh-CN" sz="2800" dirty="0">
                <a:solidFill>
                  <a:srgbClr val="C00000"/>
                </a:solidFill>
              </a:rPr>
              <a:t>CO = </a:t>
            </a:r>
            <a:r>
              <a:rPr lang="en-US" altLang="zh-CN" sz="2800" dirty="0">
                <a:solidFill>
                  <a:srgbClr val="C00000"/>
                </a:solidFill>
                <a:latin typeface="Abadi" panose="020B0604020104020204" pitchFamily="34" charset="0"/>
              </a:rPr>
              <a:t>A·B+</a:t>
            </a:r>
            <a:r>
              <a:rPr lang="en-US" altLang="zh-CN" sz="2800" dirty="0">
                <a:solidFill>
                  <a:srgbClr val="C00000"/>
                </a:solidFill>
              </a:rPr>
              <a:t> B·</a:t>
            </a:r>
            <a:r>
              <a:rPr lang="en-US" altLang="zh-CN" sz="2800" dirty="0">
                <a:solidFill>
                  <a:srgbClr val="C00000"/>
                </a:solidFill>
                <a:latin typeface="Abadi" panose="020B0604020104020204" pitchFamily="34" charset="0"/>
              </a:rPr>
              <a:t>CI+A·CI</a:t>
            </a:r>
            <a:endParaRPr lang="zh-CN" altLang="en-US" sz="2800" dirty="0">
              <a:solidFill>
                <a:srgbClr val="C00000"/>
              </a:solidFill>
            </a:endParaRPr>
          </a:p>
        </p:txBody>
      </p:sp>
    </p:spTree>
    <p:extLst>
      <p:ext uri="{BB962C8B-B14F-4D97-AF65-F5344CB8AC3E}">
        <p14:creationId xmlns:p14="http://schemas.microsoft.com/office/powerpoint/2010/main" val="251543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Content Placeholder 2">
            <a:extLst>
              <a:ext uri="{FF2B5EF4-FFF2-40B4-BE49-F238E27FC236}">
                <a16:creationId xmlns:a16="http://schemas.microsoft.com/office/drawing/2014/main" id="{399284DF-D3C1-42F2-869B-BFBA703CEECA}"/>
              </a:ext>
            </a:extLst>
          </p:cNvPr>
          <p:cNvSpPr>
            <a:spLocks noGrp="1"/>
          </p:cNvSpPr>
          <p:nvPr>
            <p:ph idx="1"/>
          </p:nvPr>
        </p:nvSpPr>
        <p:spPr>
          <a:xfrm>
            <a:off x="609600" y="1340769"/>
            <a:ext cx="10972800" cy="5040560"/>
          </a:xfrm>
        </p:spPr>
        <p:txBody>
          <a:bodyPr/>
          <a:lstStyle/>
          <a:p>
            <a:r>
              <a:rPr lang="en-HK" dirty="0"/>
              <a:t>1-bit full adder circuit</a:t>
            </a:r>
          </a:p>
        </p:txBody>
      </p:sp>
      <p:sp>
        <p:nvSpPr>
          <p:cNvPr id="4" name="灯片编号占位符 3">
            <a:extLst>
              <a:ext uri="{FF2B5EF4-FFF2-40B4-BE49-F238E27FC236}">
                <a16:creationId xmlns:a16="http://schemas.microsoft.com/office/drawing/2014/main" id="{E3B9D35B-278D-4EA8-A6FF-84CA3AFAA196}"/>
              </a:ext>
            </a:extLst>
          </p:cNvPr>
          <p:cNvSpPr>
            <a:spLocks noGrp="1"/>
          </p:cNvSpPr>
          <p:nvPr>
            <p:ph type="sldNum" sz="quarter" idx="12"/>
          </p:nvPr>
        </p:nvSpPr>
        <p:spPr/>
        <p:txBody>
          <a:bodyPr/>
          <a:lstStyle/>
          <a:p>
            <a:fld id="{C22DC6D3-9347-42BE-948A-F7EB414DF657}" type="slidenum">
              <a:rPr lang="en-US" altLang="en-US" smtClean="0"/>
              <a:pPr/>
              <a:t>38</a:t>
            </a:fld>
            <a:endParaRPr lang="en-US" altLang="en-US" dirty="0"/>
          </a:p>
        </p:txBody>
      </p:sp>
      <p:grpSp>
        <p:nvGrpSpPr>
          <p:cNvPr id="2" name="组合 1">
            <a:extLst>
              <a:ext uri="{FF2B5EF4-FFF2-40B4-BE49-F238E27FC236}">
                <a16:creationId xmlns:a16="http://schemas.microsoft.com/office/drawing/2014/main" id="{DB787A7A-B1F5-4A7F-8044-D05FC1F5FD11}"/>
              </a:ext>
            </a:extLst>
          </p:cNvPr>
          <p:cNvGrpSpPr/>
          <p:nvPr/>
        </p:nvGrpSpPr>
        <p:grpSpPr>
          <a:xfrm>
            <a:off x="4871864" y="2420888"/>
            <a:ext cx="6559619" cy="3799853"/>
            <a:chOff x="2366274" y="689968"/>
            <a:chExt cx="7648350" cy="4546927"/>
          </a:xfrm>
        </p:grpSpPr>
        <p:sp>
          <p:nvSpPr>
            <p:cNvPr id="14" name="任意多边形: 形状 13">
              <a:extLst>
                <a:ext uri="{FF2B5EF4-FFF2-40B4-BE49-F238E27FC236}">
                  <a16:creationId xmlns:a16="http://schemas.microsoft.com/office/drawing/2014/main" id="{60ED3176-6CD1-4334-9D46-315DB14DA9E3}"/>
                </a:ext>
              </a:extLst>
            </p:cNvPr>
            <p:cNvSpPr/>
            <p:nvPr/>
          </p:nvSpPr>
          <p:spPr>
            <a:xfrm>
              <a:off x="5277013" y="2181620"/>
              <a:ext cx="818990" cy="744535"/>
            </a:xfrm>
            <a:custGeom>
              <a:avLst/>
              <a:gdLst>
                <a:gd name="connsiteX0" fmla="*/ 0 w 818989"/>
                <a:gd name="connsiteY0" fmla="*/ 0 h 744536"/>
                <a:gd name="connsiteX1" fmla="*/ 0 w 818989"/>
                <a:gd name="connsiteY1" fmla="*/ 744536 h 744536"/>
                <a:gd name="connsiteX2" fmla="*/ 446722 w 818989"/>
                <a:gd name="connsiteY2" fmla="*/ 744536 h 744536"/>
                <a:gd name="connsiteX3" fmla="*/ 0 w 818989"/>
                <a:gd name="connsiteY3" fmla="*/ 0 h 744536"/>
                <a:gd name="connsiteX4" fmla="*/ 446722 w 818989"/>
                <a:gd name="connsiteY4" fmla="*/ 0 h 744536"/>
                <a:gd name="connsiteX5" fmla="*/ 446722 w 818989"/>
                <a:gd name="connsiteY5" fmla="*/ 744536 h 744536"/>
                <a:gd name="connsiteX6" fmla="*/ 818990 w 818989"/>
                <a:gd name="connsiteY6" fmla="*/ 372268 h 744536"/>
                <a:gd name="connsiteX7" fmla="*/ 446722 w 818989"/>
                <a:gd name="connsiteY7" fmla="*/ 0 h 7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989" h="744536">
                  <a:moveTo>
                    <a:pt x="0" y="0"/>
                  </a:moveTo>
                  <a:lnTo>
                    <a:pt x="0" y="744536"/>
                  </a:lnTo>
                  <a:lnTo>
                    <a:pt x="446722" y="744536"/>
                  </a:lnTo>
                  <a:moveTo>
                    <a:pt x="0" y="0"/>
                  </a:moveTo>
                  <a:lnTo>
                    <a:pt x="446722" y="0"/>
                  </a:lnTo>
                  <a:moveTo>
                    <a:pt x="446722" y="744536"/>
                  </a:moveTo>
                  <a:cubicBezTo>
                    <a:pt x="652325" y="744536"/>
                    <a:pt x="818990" y="577866"/>
                    <a:pt x="818990" y="372268"/>
                  </a:cubicBezTo>
                  <a:cubicBezTo>
                    <a:pt x="818990" y="166670"/>
                    <a:pt x="652325" y="0"/>
                    <a:pt x="446722" y="0"/>
                  </a:cubicBezTo>
                </a:path>
              </a:pathLst>
            </a:custGeom>
            <a:solidFill>
              <a:srgbClr val="000000">
                <a:alpha val="0"/>
              </a:srgbClr>
            </a:solidFill>
            <a:ln w="37148" cap="sq">
              <a:solidFill>
                <a:srgbClr val="000000"/>
              </a:solid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CD6D0501-A5E4-4DE1-9725-36D590DF21D2}"/>
                </a:ext>
              </a:extLst>
            </p:cNvPr>
            <p:cNvSpPr/>
            <p:nvPr/>
          </p:nvSpPr>
          <p:spPr>
            <a:xfrm>
              <a:off x="6122495" y="2553888"/>
              <a:ext cx="1253931" cy="49897"/>
            </a:xfrm>
            <a:custGeom>
              <a:avLst/>
              <a:gdLst>
                <a:gd name="connsiteX0" fmla="*/ 0 w 293452"/>
                <a:gd name="connsiteY0" fmla="*/ 0 h 19563"/>
                <a:gd name="connsiteX1" fmla="*/ 293452 w 293452"/>
                <a:gd name="connsiteY1" fmla="*/ 0 h 19563"/>
              </a:gdLst>
              <a:ahLst/>
              <a:cxnLst>
                <a:cxn ang="0">
                  <a:pos x="connsiteX0" y="connsiteY0"/>
                </a:cxn>
                <a:cxn ang="0">
                  <a:pos x="connsiteX1" y="connsiteY1"/>
                </a:cxn>
              </a:cxnLst>
              <a:rect l="l" t="t" r="r" b="b"/>
              <a:pathLst>
                <a:path w="293452" h="19563">
                  <a:moveTo>
                    <a:pt x="0" y="0"/>
                  </a:moveTo>
                  <a:lnTo>
                    <a:pt x="293452" y="0"/>
                  </a:lnTo>
                </a:path>
              </a:pathLst>
            </a:custGeom>
            <a:ln w="39052" cap="sq">
              <a:solidFill>
                <a:srgbClr val="000000"/>
              </a:solid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D061466A-1D31-456E-98F0-D2140FEBF36A}"/>
                </a:ext>
              </a:extLst>
            </p:cNvPr>
            <p:cNvSpPr/>
            <p:nvPr/>
          </p:nvSpPr>
          <p:spPr>
            <a:xfrm>
              <a:off x="7565498" y="3336989"/>
              <a:ext cx="978175" cy="782538"/>
            </a:xfrm>
            <a:custGeom>
              <a:avLst/>
              <a:gdLst>
                <a:gd name="connsiteX0" fmla="*/ 19563 w 978174"/>
                <a:gd name="connsiteY0" fmla="*/ 0 h 782539"/>
                <a:gd name="connsiteX1" fmla="*/ 19563 w 978174"/>
                <a:gd name="connsiteY1" fmla="*/ 782540 h 782539"/>
                <a:gd name="connsiteX2" fmla="*/ 0 w 978174"/>
                <a:gd name="connsiteY2" fmla="*/ 782540 h 782539"/>
                <a:gd name="connsiteX3" fmla="*/ 978175 w 978174"/>
                <a:gd name="connsiteY3" fmla="*/ 391270 h 782539"/>
                <a:gd name="connsiteX4" fmla="*/ 0 w 978174"/>
                <a:gd name="connsiteY4" fmla="*/ 0 h 78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8174" h="782539">
                  <a:moveTo>
                    <a:pt x="19563" y="0"/>
                  </a:moveTo>
                  <a:cubicBezTo>
                    <a:pt x="280409" y="260846"/>
                    <a:pt x="280409" y="521694"/>
                    <a:pt x="19563" y="782540"/>
                  </a:cubicBezTo>
                  <a:moveTo>
                    <a:pt x="0" y="782540"/>
                  </a:moveTo>
                  <a:cubicBezTo>
                    <a:pt x="456481" y="717329"/>
                    <a:pt x="782540" y="586905"/>
                    <a:pt x="978175" y="391270"/>
                  </a:cubicBezTo>
                  <a:cubicBezTo>
                    <a:pt x="782540" y="195635"/>
                    <a:pt x="456481" y="65211"/>
                    <a:pt x="0" y="0"/>
                  </a:cubicBezTo>
                </a:path>
              </a:pathLst>
            </a:custGeom>
            <a:solidFill>
              <a:srgbClr val="000000">
                <a:alpha val="0"/>
              </a:srgbClr>
            </a:solidFill>
            <a:ln w="39052" cap="sq">
              <a:solidFill>
                <a:srgbClr val="000000"/>
              </a:solid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F390EF6D-7D08-45AF-9124-47ED1326A6C9}"/>
                </a:ext>
              </a:extLst>
            </p:cNvPr>
            <p:cNvSpPr/>
            <p:nvPr/>
          </p:nvSpPr>
          <p:spPr>
            <a:xfrm flipV="1">
              <a:off x="6122495" y="3663538"/>
              <a:ext cx="1616995" cy="45719"/>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68C27387-1860-4C04-8BFB-1F808A2F3E54}"/>
                </a:ext>
              </a:extLst>
            </p:cNvPr>
            <p:cNvSpPr/>
            <p:nvPr/>
          </p:nvSpPr>
          <p:spPr>
            <a:xfrm>
              <a:off x="5128947" y="988248"/>
              <a:ext cx="1115120" cy="782538"/>
            </a:xfrm>
            <a:custGeom>
              <a:avLst/>
              <a:gdLst>
                <a:gd name="connsiteX0" fmla="*/ 0 w 1115119"/>
                <a:gd name="connsiteY0" fmla="*/ 0 h 782539"/>
                <a:gd name="connsiteX1" fmla="*/ 0 w 1115119"/>
                <a:gd name="connsiteY1" fmla="*/ 782540 h 782539"/>
                <a:gd name="connsiteX2" fmla="*/ 156508 w 1115119"/>
                <a:gd name="connsiteY2" fmla="*/ 0 h 782539"/>
                <a:gd name="connsiteX3" fmla="*/ 156508 w 1115119"/>
                <a:gd name="connsiteY3" fmla="*/ 782540 h 782539"/>
                <a:gd name="connsiteX4" fmla="*/ 136944 w 1115119"/>
                <a:gd name="connsiteY4" fmla="*/ 782540 h 782539"/>
                <a:gd name="connsiteX5" fmla="*/ 1115119 w 1115119"/>
                <a:gd name="connsiteY5" fmla="*/ 391270 h 782539"/>
                <a:gd name="connsiteX6" fmla="*/ 136944 w 1115119"/>
                <a:gd name="connsiteY6" fmla="*/ 0 h 782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5119" h="782539">
                  <a:moveTo>
                    <a:pt x="0" y="0"/>
                  </a:moveTo>
                  <a:cubicBezTo>
                    <a:pt x="260846" y="260846"/>
                    <a:pt x="260846" y="521694"/>
                    <a:pt x="0" y="782540"/>
                  </a:cubicBezTo>
                  <a:moveTo>
                    <a:pt x="156508" y="0"/>
                  </a:moveTo>
                  <a:cubicBezTo>
                    <a:pt x="417354" y="260846"/>
                    <a:pt x="417354" y="521694"/>
                    <a:pt x="156508" y="782540"/>
                  </a:cubicBezTo>
                  <a:moveTo>
                    <a:pt x="136944" y="782540"/>
                  </a:moveTo>
                  <a:cubicBezTo>
                    <a:pt x="593425" y="717329"/>
                    <a:pt x="919484" y="586905"/>
                    <a:pt x="1115119" y="391270"/>
                  </a:cubicBezTo>
                  <a:cubicBezTo>
                    <a:pt x="919484" y="195635"/>
                    <a:pt x="593425" y="65211"/>
                    <a:pt x="136944" y="0"/>
                  </a:cubicBezTo>
                </a:path>
              </a:pathLst>
            </a:custGeom>
            <a:solidFill>
              <a:srgbClr val="000000">
                <a:alpha val="0"/>
              </a:srgbClr>
            </a:solidFill>
            <a:ln w="39052" cap="sq">
              <a:solidFill>
                <a:srgbClr val="000000"/>
              </a:solid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0EF54B06-0011-4F4C-A0BD-EB1C710D4AD5}"/>
                </a:ext>
              </a:extLst>
            </p:cNvPr>
            <p:cNvSpPr/>
            <p:nvPr/>
          </p:nvSpPr>
          <p:spPr>
            <a:xfrm>
              <a:off x="5277012" y="3336989"/>
              <a:ext cx="818990" cy="744535"/>
            </a:xfrm>
            <a:custGeom>
              <a:avLst/>
              <a:gdLst>
                <a:gd name="connsiteX0" fmla="*/ 0 w 818989"/>
                <a:gd name="connsiteY0" fmla="*/ 0 h 744536"/>
                <a:gd name="connsiteX1" fmla="*/ 0 w 818989"/>
                <a:gd name="connsiteY1" fmla="*/ 744536 h 744536"/>
                <a:gd name="connsiteX2" fmla="*/ 446722 w 818989"/>
                <a:gd name="connsiteY2" fmla="*/ 744536 h 744536"/>
                <a:gd name="connsiteX3" fmla="*/ 0 w 818989"/>
                <a:gd name="connsiteY3" fmla="*/ 0 h 744536"/>
                <a:gd name="connsiteX4" fmla="*/ 446722 w 818989"/>
                <a:gd name="connsiteY4" fmla="*/ 0 h 744536"/>
                <a:gd name="connsiteX5" fmla="*/ 446722 w 818989"/>
                <a:gd name="connsiteY5" fmla="*/ 744536 h 744536"/>
                <a:gd name="connsiteX6" fmla="*/ 818990 w 818989"/>
                <a:gd name="connsiteY6" fmla="*/ 372268 h 744536"/>
                <a:gd name="connsiteX7" fmla="*/ 446722 w 818989"/>
                <a:gd name="connsiteY7" fmla="*/ 0 h 7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989" h="744536">
                  <a:moveTo>
                    <a:pt x="0" y="0"/>
                  </a:moveTo>
                  <a:lnTo>
                    <a:pt x="0" y="744536"/>
                  </a:lnTo>
                  <a:lnTo>
                    <a:pt x="446722" y="744536"/>
                  </a:lnTo>
                  <a:moveTo>
                    <a:pt x="0" y="0"/>
                  </a:moveTo>
                  <a:lnTo>
                    <a:pt x="446722" y="0"/>
                  </a:lnTo>
                  <a:moveTo>
                    <a:pt x="446722" y="744536"/>
                  </a:moveTo>
                  <a:cubicBezTo>
                    <a:pt x="652325" y="744536"/>
                    <a:pt x="818990" y="577866"/>
                    <a:pt x="818990" y="372268"/>
                  </a:cubicBezTo>
                  <a:cubicBezTo>
                    <a:pt x="818990" y="166670"/>
                    <a:pt x="652325" y="0"/>
                    <a:pt x="446722" y="0"/>
                  </a:cubicBezTo>
                </a:path>
              </a:pathLst>
            </a:custGeom>
            <a:solidFill>
              <a:srgbClr val="000000">
                <a:alpha val="0"/>
              </a:srgbClr>
            </a:solidFill>
            <a:ln w="37148" cap="sq">
              <a:solidFill>
                <a:srgbClr val="000000"/>
              </a:solid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BAA4A539-A443-47CD-BDFE-F329BCFB84DA}"/>
                </a:ext>
              </a:extLst>
            </p:cNvPr>
            <p:cNvSpPr/>
            <p:nvPr/>
          </p:nvSpPr>
          <p:spPr>
            <a:xfrm>
              <a:off x="5277012" y="4492359"/>
              <a:ext cx="818990" cy="744536"/>
            </a:xfrm>
            <a:custGeom>
              <a:avLst/>
              <a:gdLst>
                <a:gd name="connsiteX0" fmla="*/ 0 w 818989"/>
                <a:gd name="connsiteY0" fmla="*/ 0 h 744536"/>
                <a:gd name="connsiteX1" fmla="*/ 0 w 818989"/>
                <a:gd name="connsiteY1" fmla="*/ 744536 h 744536"/>
                <a:gd name="connsiteX2" fmla="*/ 446722 w 818989"/>
                <a:gd name="connsiteY2" fmla="*/ 744536 h 744536"/>
                <a:gd name="connsiteX3" fmla="*/ 0 w 818989"/>
                <a:gd name="connsiteY3" fmla="*/ 0 h 744536"/>
                <a:gd name="connsiteX4" fmla="*/ 446722 w 818989"/>
                <a:gd name="connsiteY4" fmla="*/ 0 h 744536"/>
                <a:gd name="connsiteX5" fmla="*/ 446722 w 818989"/>
                <a:gd name="connsiteY5" fmla="*/ 744536 h 744536"/>
                <a:gd name="connsiteX6" fmla="*/ 818990 w 818989"/>
                <a:gd name="connsiteY6" fmla="*/ 372268 h 744536"/>
                <a:gd name="connsiteX7" fmla="*/ 446722 w 818989"/>
                <a:gd name="connsiteY7" fmla="*/ 0 h 7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989" h="744536">
                  <a:moveTo>
                    <a:pt x="0" y="0"/>
                  </a:moveTo>
                  <a:lnTo>
                    <a:pt x="0" y="744536"/>
                  </a:lnTo>
                  <a:lnTo>
                    <a:pt x="446722" y="744536"/>
                  </a:lnTo>
                  <a:moveTo>
                    <a:pt x="0" y="0"/>
                  </a:moveTo>
                  <a:lnTo>
                    <a:pt x="446722" y="0"/>
                  </a:lnTo>
                  <a:moveTo>
                    <a:pt x="446722" y="744536"/>
                  </a:moveTo>
                  <a:cubicBezTo>
                    <a:pt x="652325" y="744536"/>
                    <a:pt x="818990" y="577866"/>
                    <a:pt x="818990" y="372268"/>
                  </a:cubicBezTo>
                  <a:cubicBezTo>
                    <a:pt x="818990" y="166670"/>
                    <a:pt x="652325" y="0"/>
                    <a:pt x="446722" y="0"/>
                  </a:cubicBezTo>
                </a:path>
              </a:pathLst>
            </a:custGeom>
            <a:solidFill>
              <a:srgbClr val="000000">
                <a:alpha val="0"/>
              </a:srgbClr>
            </a:solidFill>
            <a:ln w="37148" cap="sq">
              <a:solidFill>
                <a:srgbClr val="000000"/>
              </a:solid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0310E60B-5AFB-4991-BFA4-35FF52500F75}"/>
                </a:ext>
              </a:extLst>
            </p:cNvPr>
            <p:cNvSpPr/>
            <p:nvPr/>
          </p:nvSpPr>
          <p:spPr>
            <a:xfrm>
              <a:off x="2832096" y="955997"/>
              <a:ext cx="1757312" cy="59587"/>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F089DFD9-D4AD-43C2-B1FA-130072391ABA}"/>
                </a:ext>
              </a:extLst>
            </p:cNvPr>
            <p:cNvSpPr/>
            <p:nvPr/>
          </p:nvSpPr>
          <p:spPr>
            <a:xfrm>
              <a:off x="2832101" y="1349333"/>
              <a:ext cx="2457610" cy="55585"/>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63558959-6ABF-40AA-9E6F-8BD5644A5A59}"/>
                </a:ext>
              </a:extLst>
            </p:cNvPr>
            <p:cNvSpPr/>
            <p:nvPr/>
          </p:nvSpPr>
          <p:spPr>
            <a:xfrm>
              <a:off x="4627509" y="1545970"/>
              <a:ext cx="629363" cy="83765"/>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EF107A58-7996-4418-B4CF-848279AA1594}"/>
                </a:ext>
              </a:extLst>
            </p:cNvPr>
            <p:cNvSpPr/>
            <p:nvPr/>
          </p:nvSpPr>
          <p:spPr>
            <a:xfrm>
              <a:off x="4621157" y="1153159"/>
              <a:ext cx="629362" cy="83765"/>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A7A77FB7-B1FE-4087-A95C-13655EB18A7A}"/>
                </a:ext>
              </a:extLst>
            </p:cNvPr>
            <p:cNvSpPr/>
            <p:nvPr/>
          </p:nvSpPr>
          <p:spPr>
            <a:xfrm rot="5400000">
              <a:off x="4523342" y="1637062"/>
              <a:ext cx="195634" cy="19563"/>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DAED411E-E36C-470D-AC06-14FF231971E4}"/>
                </a:ext>
              </a:extLst>
            </p:cNvPr>
            <p:cNvSpPr/>
            <p:nvPr/>
          </p:nvSpPr>
          <p:spPr>
            <a:xfrm rot="5400000">
              <a:off x="4513558" y="1044033"/>
              <a:ext cx="195634" cy="19563"/>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9F371C36-A277-4109-966D-4F0A78F8BDAA}"/>
                </a:ext>
              </a:extLst>
            </p:cNvPr>
            <p:cNvSpPr/>
            <p:nvPr/>
          </p:nvSpPr>
          <p:spPr>
            <a:xfrm>
              <a:off x="2870198" y="1750774"/>
              <a:ext cx="1757312" cy="59587"/>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9D38AA1E-C2D8-4D8B-B930-ABB2000B5414}"/>
                </a:ext>
              </a:extLst>
            </p:cNvPr>
            <p:cNvSpPr/>
            <p:nvPr/>
          </p:nvSpPr>
          <p:spPr>
            <a:xfrm>
              <a:off x="4380641" y="2386056"/>
              <a:ext cx="869880" cy="105961"/>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D36E9535-C353-4543-8F0D-6F5411B4943F}"/>
                </a:ext>
              </a:extLst>
            </p:cNvPr>
            <p:cNvSpPr/>
            <p:nvPr/>
          </p:nvSpPr>
          <p:spPr>
            <a:xfrm>
              <a:off x="4141753" y="2717574"/>
              <a:ext cx="1115120" cy="105961"/>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2507EAF1-B1EE-45D1-A6FD-2909DACB5FA1}"/>
                </a:ext>
              </a:extLst>
            </p:cNvPr>
            <p:cNvSpPr/>
            <p:nvPr/>
          </p:nvSpPr>
          <p:spPr>
            <a:xfrm>
              <a:off x="4161893" y="3555774"/>
              <a:ext cx="1115120" cy="105961"/>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797B5D6E-7C2D-42DD-B502-AF9FCFBD8092}"/>
                </a:ext>
              </a:extLst>
            </p:cNvPr>
            <p:cNvSpPr/>
            <p:nvPr/>
          </p:nvSpPr>
          <p:spPr>
            <a:xfrm>
              <a:off x="3867153" y="3871470"/>
              <a:ext cx="1409859" cy="153112"/>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C1662A3B-F527-46EA-94B7-29C34AF71171}"/>
                </a:ext>
              </a:extLst>
            </p:cNvPr>
            <p:cNvSpPr/>
            <p:nvPr/>
          </p:nvSpPr>
          <p:spPr>
            <a:xfrm>
              <a:off x="4380641" y="4715826"/>
              <a:ext cx="869880" cy="105961"/>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6CE4C030-7402-4931-93DD-789A54E53B28}"/>
                </a:ext>
              </a:extLst>
            </p:cNvPr>
            <p:cNvSpPr/>
            <p:nvPr/>
          </p:nvSpPr>
          <p:spPr>
            <a:xfrm>
              <a:off x="3848901" y="4995961"/>
              <a:ext cx="1409859" cy="153112"/>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919C415E-49E2-4FB7-B20A-3AC667C9388A}"/>
                </a:ext>
              </a:extLst>
            </p:cNvPr>
            <p:cNvSpPr/>
            <p:nvPr/>
          </p:nvSpPr>
          <p:spPr>
            <a:xfrm rot="5400000">
              <a:off x="2401111" y="2749044"/>
              <a:ext cx="3759828" cy="173740"/>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44" name="流程图: 接点 43">
              <a:extLst>
                <a:ext uri="{FF2B5EF4-FFF2-40B4-BE49-F238E27FC236}">
                  <a16:creationId xmlns:a16="http://schemas.microsoft.com/office/drawing/2014/main" id="{963EA990-7D07-4211-85F5-E1AE1FE7F778}"/>
                </a:ext>
              </a:extLst>
            </p:cNvPr>
            <p:cNvSpPr/>
            <p:nvPr/>
          </p:nvSpPr>
          <p:spPr>
            <a:xfrm>
              <a:off x="4306005" y="908389"/>
              <a:ext cx="114294" cy="120247"/>
            </a:xfrm>
            <a:prstGeom prst="flowChartConnector">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45" name="流程图: 接点 44">
              <a:extLst>
                <a:ext uri="{FF2B5EF4-FFF2-40B4-BE49-F238E27FC236}">
                  <a16:creationId xmlns:a16="http://schemas.microsoft.com/office/drawing/2014/main" id="{3FC81A12-6B91-436A-AF1C-963F34FFB01D}"/>
                </a:ext>
              </a:extLst>
            </p:cNvPr>
            <p:cNvSpPr/>
            <p:nvPr/>
          </p:nvSpPr>
          <p:spPr>
            <a:xfrm>
              <a:off x="4312852" y="2334291"/>
              <a:ext cx="114294" cy="120247"/>
            </a:xfrm>
            <a:prstGeom prst="flowChartConnector">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46" name="任意多边形: 形状 45">
              <a:extLst>
                <a:ext uri="{FF2B5EF4-FFF2-40B4-BE49-F238E27FC236}">
                  <a16:creationId xmlns:a16="http://schemas.microsoft.com/office/drawing/2014/main" id="{905509D1-3283-4684-ADCE-82C6FFE0C92F}"/>
                </a:ext>
              </a:extLst>
            </p:cNvPr>
            <p:cNvSpPr/>
            <p:nvPr/>
          </p:nvSpPr>
          <p:spPr>
            <a:xfrm rot="5400000">
              <a:off x="2942112" y="2362487"/>
              <a:ext cx="2206442" cy="180133"/>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47" name="流程图: 接点 46">
              <a:extLst>
                <a:ext uri="{FF2B5EF4-FFF2-40B4-BE49-F238E27FC236}">
                  <a16:creationId xmlns:a16="http://schemas.microsoft.com/office/drawing/2014/main" id="{F57666CC-05ED-485E-B35B-AA3DC79B199D}"/>
                </a:ext>
              </a:extLst>
            </p:cNvPr>
            <p:cNvSpPr/>
            <p:nvPr/>
          </p:nvSpPr>
          <p:spPr>
            <a:xfrm>
              <a:off x="4084605" y="2650307"/>
              <a:ext cx="114294" cy="120247"/>
            </a:xfrm>
            <a:prstGeom prst="flowChartConnector">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48" name="流程图: 接点 47">
              <a:extLst>
                <a:ext uri="{FF2B5EF4-FFF2-40B4-BE49-F238E27FC236}">
                  <a16:creationId xmlns:a16="http://schemas.microsoft.com/office/drawing/2014/main" id="{2BDB65C7-C5CB-47EA-AF40-004B3992FD49}"/>
                </a:ext>
              </a:extLst>
            </p:cNvPr>
            <p:cNvSpPr/>
            <p:nvPr/>
          </p:nvSpPr>
          <p:spPr>
            <a:xfrm>
              <a:off x="4077757" y="1287179"/>
              <a:ext cx="114294" cy="120247"/>
            </a:xfrm>
            <a:prstGeom prst="flowChartConnector">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49" name="任意多边形: 形状 48">
              <a:extLst>
                <a:ext uri="{FF2B5EF4-FFF2-40B4-BE49-F238E27FC236}">
                  <a16:creationId xmlns:a16="http://schemas.microsoft.com/office/drawing/2014/main" id="{C0092709-2B7F-4E86-B052-D5B0B85BA4F1}"/>
                </a:ext>
              </a:extLst>
            </p:cNvPr>
            <p:cNvSpPr/>
            <p:nvPr/>
          </p:nvSpPr>
          <p:spPr>
            <a:xfrm rot="5400000">
              <a:off x="2164021" y="3317435"/>
              <a:ext cx="3206867" cy="150187"/>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50" name="流程图: 接点 49">
              <a:extLst>
                <a:ext uri="{FF2B5EF4-FFF2-40B4-BE49-F238E27FC236}">
                  <a16:creationId xmlns:a16="http://schemas.microsoft.com/office/drawing/2014/main" id="{4970100C-8D3D-45A5-A21D-1B0868127191}"/>
                </a:ext>
              </a:extLst>
            </p:cNvPr>
            <p:cNvSpPr/>
            <p:nvPr/>
          </p:nvSpPr>
          <p:spPr>
            <a:xfrm>
              <a:off x="3787010" y="3814526"/>
              <a:ext cx="114294" cy="120247"/>
            </a:xfrm>
            <a:prstGeom prst="flowChartConnector">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51" name="流程图: 接点 50">
              <a:extLst>
                <a:ext uri="{FF2B5EF4-FFF2-40B4-BE49-F238E27FC236}">
                  <a16:creationId xmlns:a16="http://schemas.microsoft.com/office/drawing/2014/main" id="{1120664F-040A-4A99-8C3C-7839DD47D36E}"/>
                </a:ext>
              </a:extLst>
            </p:cNvPr>
            <p:cNvSpPr/>
            <p:nvPr/>
          </p:nvSpPr>
          <p:spPr>
            <a:xfrm>
              <a:off x="3787010" y="1705362"/>
              <a:ext cx="114294" cy="120247"/>
            </a:xfrm>
            <a:prstGeom prst="flowChartConnector">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52" name="任意多边形: 形状 51">
              <a:extLst>
                <a:ext uri="{FF2B5EF4-FFF2-40B4-BE49-F238E27FC236}">
                  <a16:creationId xmlns:a16="http://schemas.microsoft.com/office/drawing/2014/main" id="{A78F5785-2207-4538-8628-C67E749D4255}"/>
                </a:ext>
              </a:extLst>
            </p:cNvPr>
            <p:cNvSpPr/>
            <p:nvPr/>
          </p:nvSpPr>
          <p:spPr>
            <a:xfrm rot="5400000">
              <a:off x="6828238" y="2932513"/>
              <a:ext cx="922633" cy="173740"/>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0799EAC3-1352-4C95-8C8D-CC16216E52BA}"/>
                </a:ext>
              </a:extLst>
            </p:cNvPr>
            <p:cNvSpPr/>
            <p:nvPr/>
          </p:nvSpPr>
          <p:spPr>
            <a:xfrm>
              <a:off x="7392277" y="3480700"/>
              <a:ext cx="293453" cy="19563"/>
            </a:xfrm>
            <a:custGeom>
              <a:avLst/>
              <a:gdLst>
                <a:gd name="connsiteX0" fmla="*/ 0 w 293452"/>
                <a:gd name="connsiteY0" fmla="*/ 0 h 19563"/>
                <a:gd name="connsiteX1" fmla="*/ 293452 w 293452"/>
                <a:gd name="connsiteY1" fmla="*/ 0 h 19563"/>
              </a:gdLst>
              <a:ahLst/>
              <a:cxnLst>
                <a:cxn ang="0">
                  <a:pos x="connsiteX0" y="connsiteY0"/>
                </a:cxn>
                <a:cxn ang="0">
                  <a:pos x="connsiteX1" y="connsiteY1"/>
                </a:cxn>
              </a:cxnLst>
              <a:rect l="l" t="t" r="r" b="b"/>
              <a:pathLst>
                <a:path w="293452" h="19563">
                  <a:moveTo>
                    <a:pt x="0" y="0"/>
                  </a:moveTo>
                  <a:lnTo>
                    <a:pt x="293452" y="0"/>
                  </a:lnTo>
                </a:path>
              </a:pathLst>
            </a:custGeom>
            <a:ln w="39052" cap="sq">
              <a:solidFill>
                <a:srgbClr val="000000"/>
              </a:solid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03BE4B3C-88EE-40CE-808B-F8E369A77DDA}"/>
                </a:ext>
              </a:extLst>
            </p:cNvPr>
            <p:cNvSpPr/>
            <p:nvPr/>
          </p:nvSpPr>
          <p:spPr>
            <a:xfrm>
              <a:off x="7397441" y="3948026"/>
              <a:ext cx="293453" cy="19563"/>
            </a:xfrm>
            <a:custGeom>
              <a:avLst/>
              <a:gdLst>
                <a:gd name="connsiteX0" fmla="*/ 0 w 293452"/>
                <a:gd name="connsiteY0" fmla="*/ 0 h 19563"/>
                <a:gd name="connsiteX1" fmla="*/ 293452 w 293452"/>
                <a:gd name="connsiteY1" fmla="*/ 0 h 19563"/>
              </a:gdLst>
              <a:ahLst/>
              <a:cxnLst>
                <a:cxn ang="0">
                  <a:pos x="connsiteX0" y="connsiteY0"/>
                </a:cxn>
                <a:cxn ang="0">
                  <a:pos x="connsiteX1" y="connsiteY1"/>
                </a:cxn>
              </a:cxnLst>
              <a:rect l="l" t="t" r="r" b="b"/>
              <a:pathLst>
                <a:path w="293452" h="19563">
                  <a:moveTo>
                    <a:pt x="0" y="0"/>
                  </a:moveTo>
                  <a:lnTo>
                    <a:pt x="293452" y="0"/>
                  </a:lnTo>
                </a:path>
              </a:pathLst>
            </a:custGeom>
            <a:ln w="39052" cap="sq">
              <a:solidFill>
                <a:srgbClr val="000000"/>
              </a:solid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F28F674A-5592-4EC8-A423-3C7E10C09B01}"/>
                </a:ext>
              </a:extLst>
            </p:cNvPr>
            <p:cNvSpPr/>
            <p:nvPr/>
          </p:nvSpPr>
          <p:spPr>
            <a:xfrm>
              <a:off x="6122495" y="4864626"/>
              <a:ext cx="1253931" cy="49897"/>
            </a:xfrm>
            <a:custGeom>
              <a:avLst/>
              <a:gdLst>
                <a:gd name="connsiteX0" fmla="*/ 0 w 293452"/>
                <a:gd name="connsiteY0" fmla="*/ 0 h 19563"/>
                <a:gd name="connsiteX1" fmla="*/ 293452 w 293452"/>
                <a:gd name="connsiteY1" fmla="*/ 0 h 19563"/>
              </a:gdLst>
              <a:ahLst/>
              <a:cxnLst>
                <a:cxn ang="0">
                  <a:pos x="connsiteX0" y="connsiteY0"/>
                </a:cxn>
                <a:cxn ang="0">
                  <a:pos x="connsiteX1" y="connsiteY1"/>
                </a:cxn>
              </a:cxnLst>
              <a:rect l="l" t="t" r="r" b="b"/>
              <a:pathLst>
                <a:path w="293452" h="19563">
                  <a:moveTo>
                    <a:pt x="0" y="0"/>
                  </a:moveTo>
                  <a:lnTo>
                    <a:pt x="293452" y="0"/>
                  </a:lnTo>
                </a:path>
              </a:pathLst>
            </a:custGeom>
            <a:ln w="39052" cap="sq">
              <a:solidFill>
                <a:srgbClr val="000000"/>
              </a:solid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188B424E-29B3-4D63-AEAF-69F532FD4419}"/>
                </a:ext>
              </a:extLst>
            </p:cNvPr>
            <p:cNvSpPr/>
            <p:nvPr/>
          </p:nvSpPr>
          <p:spPr>
            <a:xfrm rot="5400000">
              <a:off x="6848439" y="4315622"/>
              <a:ext cx="916600" cy="181406"/>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E93D26CF-557B-4CC6-A4E8-4A23D6E889A4}"/>
                </a:ext>
              </a:extLst>
            </p:cNvPr>
            <p:cNvSpPr/>
            <p:nvPr/>
          </p:nvSpPr>
          <p:spPr>
            <a:xfrm>
              <a:off x="8543672" y="3729537"/>
              <a:ext cx="869880" cy="105961"/>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CFEA6A99-20AA-4C1A-BF51-E58D05B9D3BD}"/>
                </a:ext>
              </a:extLst>
            </p:cNvPr>
            <p:cNvSpPr/>
            <p:nvPr/>
          </p:nvSpPr>
          <p:spPr>
            <a:xfrm>
              <a:off x="6244067" y="1382648"/>
              <a:ext cx="3330866" cy="84567"/>
            </a:xfrm>
            <a:custGeom>
              <a:avLst/>
              <a:gdLst>
                <a:gd name="connsiteX0" fmla="*/ 0 w 195634"/>
                <a:gd name="connsiteY0" fmla="*/ 0 h 19563"/>
                <a:gd name="connsiteX1" fmla="*/ 195635 w 195634"/>
                <a:gd name="connsiteY1" fmla="*/ 0 h 19563"/>
              </a:gdLst>
              <a:ahLst/>
              <a:cxnLst>
                <a:cxn ang="0">
                  <a:pos x="connsiteX0" y="connsiteY0"/>
                </a:cxn>
                <a:cxn ang="0">
                  <a:pos x="connsiteX1" y="connsiteY1"/>
                </a:cxn>
              </a:cxnLst>
              <a:rect l="l" t="t" r="r" b="b"/>
              <a:pathLst>
                <a:path w="195634" h="19563">
                  <a:moveTo>
                    <a:pt x="0" y="0"/>
                  </a:moveTo>
                  <a:lnTo>
                    <a:pt x="195635" y="0"/>
                  </a:lnTo>
                </a:path>
              </a:pathLst>
            </a:custGeom>
            <a:ln w="39052" cap="sq">
              <a:solidFill>
                <a:srgbClr val="000000"/>
              </a:solidFill>
              <a:prstDash val="solid"/>
              <a:miter/>
            </a:ln>
          </p:spPr>
          <p:txBody>
            <a:bodyPr rtlCol="0" anchor="ctr"/>
            <a:lstStyle/>
            <a:p>
              <a:endParaRPr lang="zh-CN" altLang="en-US"/>
            </a:p>
          </p:txBody>
        </p:sp>
        <p:sp>
          <p:nvSpPr>
            <p:cNvPr id="59" name="Rectangle 30">
              <a:extLst>
                <a:ext uri="{FF2B5EF4-FFF2-40B4-BE49-F238E27FC236}">
                  <a16:creationId xmlns:a16="http://schemas.microsoft.com/office/drawing/2014/main" id="{26323250-0330-4ACD-9902-AE254A96AA6E}"/>
                </a:ext>
              </a:extLst>
            </p:cNvPr>
            <p:cNvSpPr/>
            <p:nvPr/>
          </p:nvSpPr>
          <p:spPr>
            <a:xfrm>
              <a:off x="2366274" y="689968"/>
              <a:ext cx="425117"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CI</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60" name="Rectangle 31">
              <a:extLst>
                <a:ext uri="{FF2B5EF4-FFF2-40B4-BE49-F238E27FC236}">
                  <a16:creationId xmlns:a16="http://schemas.microsoft.com/office/drawing/2014/main" id="{62B3B9BB-9CA1-42DF-BAEE-D59881EFBF0B}"/>
                </a:ext>
              </a:extLst>
            </p:cNvPr>
            <p:cNvSpPr/>
            <p:nvPr/>
          </p:nvSpPr>
          <p:spPr>
            <a:xfrm>
              <a:off x="2391187" y="1125707"/>
              <a:ext cx="36260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p>
          </p:txBody>
        </p:sp>
        <p:sp>
          <p:nvSpPr>
            <p:cNvPr id="61" name="Rectangle 29">
              <a:extLst>
                <a:ext uri="{FF2B5EF4-FFF2-40B4-BE49-F238E27FC236}">
                  <a16:creationId xmlns:a16="http://schemas.microsoft.com/office/drawing/2014/main" id="{AF2B42F9-940E-4114-871C-3FA233592D94}"/>
                </a:ext>
              </a:extLst>
            </p:cNvPr>
            <p:cNvSpPr/>
            <p:nvPr/>
          </p:nvSpPr>
          <p:spPr>
            <a:xfrm>
              <a:off x="2384835" y="1561445"/>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p>
          </p:txBody>
        </p:sp>
        <p:sp>
          <p:nvSpPr>
            <p:cNvPr id="62" name="Rectangle 28">
              <a:extLst>
                <a:ext uri="{FF2B5EF4-FFF2-40B4-BE49-F238E27FC236}">
                  <a16:creationId xmlns:a16="http://schemas.microsoft.com/office/drawing/2014/main" id="{7FCE708E-072F-4ACD-A01F-69A9FC5D856A}"/>
                </a:ext>
              </a:extLst>
            </p:cNvPr>
            <p:cNvSpPr/>
            <p:nvPr/>
          </p:nvSpPr>
          <p:spPr>
            <a:xfrm>
              <a:off x="9644307" y="1166395"/>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63" name="Rectangle 30">
              <a:extLst>
                <a:ext uri="{FF2B5EF4-FFF2-40B4-BE49-F238E27FC236}">
                  <a16:creationId xmlns:a16="http://schemas.microsoft.com/office/drawing/2014/main" id="{027801B2-9391-46D8-9F29-0652E73BE536}"/>
                </a:ext>
              </a:extLst>
            </p:cNvPr>
            <p:cNvSpPr/>
            <p:nvPr/>
          </p:nvSpPr>
          <p:spPr>
            <a:xfrm>
              <a:off x="9465563" y="3504872"/>
              <a:ext cx="54906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CO</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
        <p:nvSpPr>
          <p:cNvPr id="64" name="文本框 63">
            <a:extLst>
              <a:ext uri="{FF2B5EF4-FFF2-40B4-BE49-F238E27FC236}">
                <a16:creationId xmlns:a16="http://schemas.microsoft.com/office/drawing/2014/main" id="{0BEEA181-90BA-449E-9E00-C7BDC3C6513B}"/>
              </a:ext>
            </a:extLst>
          </p:cNvPr>
          <p:cNvSpPr txBox="1"/>
          <p:nvPr/>
        </p:nvSpPr>
        <p:spPr>
          <a:xfrm>
            <a:off x="1216286" y="3795044"/>
            <a:ext cx="2314675" cy="523220"/>
          </a:xfrm>
          <a:prstGeom prst="rect">
            <a:avLst/>
          </a:prstGeom>
          <a:noFill/>
        </p:spPr>
        <p:txBody>
          <a:bodyPr wrap="square" rtlCol="0">
            <a:spAutoFit/>
          </a:bodyPr>
          <a:lstStyle/>
          <a:p>
            <a:r>
              <a:rPr lang="en-US" altLang="zh-CN" sz="2800" dirty="0">
                <a:solidFill>
                  <a:srgbClr val="C00000"/>
                </a:solidFill>
              </a:rPr>
              <a:t>S = A</a:t>
            </a:r>
            <a:r>
              <a:rPr lang="en-US" altLang="zh-CN" sz="2800" dirty="0">
                <a:solidFill>
                  <a:srgbClr val="C00000"/>
                </a:solidFill>
                <a:latin typeface="Abadi" panose="020B0604020202020204" pitchFamily="34" charset="0"/>
              </a:rPr>
              <a:t>⊕</a:t>
            </a:r>
            <a:r>
              <a:rPr lang="en-US" altLang="zh-CN" sz="2800" dirty="0">
                <a:solidFill>
                  <a:srgbClr val="C00000"/>
                </a:solidFill>
              </a:rPr>
              <a:t>B</a:t>
            </a:r>
            <a:r>
              <a:rPr lang="en-US" altLang="zh-CN" sz="2800" dirty="0">
                <a:solidFill>
                  <a:srgbClr val="C00000"/>
                </a:solidFill>
                <a:latin typeface="Abadi" panose="020B0604020104020204" pitchFamily="34" charset="0"/>
              </a:rPr>
              <a:t>⊕CI</a:t>
            </a:r>
            <a:endParaRPr lang="zh-CN" altLang="en-US" sz="2800" dirty="0">
              <a:solidFill>
                <a:srgbClr val="C00000"/>
              </a:solidFill>
            </a:endParaRPr>
          </a:p>
        </p:txBody>
      </p:sp>
      <p:sp>
        <p:nvSpPr>
          <p:cNvPr id="65" name="文本框 64">
            <a:extLst>
              <a:ext uri="{FF2B5EF4-FFF2-40B4-BE49-F238E27FC236}">
                <a16:creationId xmlns:a16="http://schemas.microsoft.com/office/drawing/2014/main" id="{F2E54DAF-8D63-495D-865F-E689292CE4CD}"/>
              </a:ext>
            </a:extLst>
          </p:cNvPr>
          <p:cNvSpPr txBox="1"/>
          <p:nvPr/>
        </p:nvSpPr>
        <p:spPr>
          <a:xfrm>
            <a:off x="958742" y="4367499"/>
            <a:ext cx="3146699" cy="523220"/>
          </a:xfrm>
          <a:prstGeom prst="rect">
            <a:avLst/>
          </a:prstGeom>
          <a:noFill/>
        </p:spPr>
        <p:txBody>
          <a:bodyPr wrap="square" rtlCol="0">
            <a:spAutoFit/>
          </a:bodyPr>
          <a:lstStyle/>
          <a:p>
            <a:r>
              <a:rPr lang="en-US" altLang="zh-CN" sz="2800" dirty="0">
                <a:solidFill>
                  <a:srgbClr val="C00000"/>
                </a:solidFill>
              </a:rPr>
              <a:t>CO = </a:t>
            </a:r>
            <a:r>
              <a:rPr lang="en-US" altLang="zh-CN" sz="2800" dirty="0">
                <a:solidFill>
                  <a:srgbClr val="C00000"/>
                </a:solidFill>
                <a:latin typeface="Abadi" panose="020B0604020104020204" pitchFamily="34" charset="0"/>
              </a:rPr>
              <a:t>AB+</a:t>
            </a:r>
            <a:r>
              <a:rPr lang="en-US" altLang="zh-CN" sz="2800" dirty="0">
                <a:solidFill>
                  <a:srgbClr val="C00000"/>
                </a:solidFill>
              </a:rPr>
              <a:t> B</a:t>
            </a:r>
            <a:r>
              <a:rPr lang="en-US" altLang="zh-CN" sz="2800" dirty="0">
                <a:solidFill>
                  <a:srgbClr val="C00000"/>
                </a:solidFill>
                <a:latin typeface="Abadi" panose="020B0604020104020204" pitchFamily="34" charset="0"/>
              </a:rPr>
              <a:t>CI+ACI</a:t>
            </a:r>
            <a:endParaRPr lang="zh-CN" altLang="en-US" sz="2800" dirty="0">
              <a:solidFill>
                <a:srgbClr val="C00000"/>
              </a:solidFill>
            </a:endParaRPr>
          </a:p>
        </p:txBody>
      </p:sp>
      <p:sp>
        <p:nvSpPr>
          <p:cNvPr id="66" name="Title 1">
            <a:extLst>
              <a:ext uri="{FF2B5EF4-FFF2-40B4-BE49-F238E27FC236}">
                <a16:creationId xmlns:a16="http://schemas.microsoft.com/office/drawing/2014/main" id="{1C68CA17-4C6E-4261-AD79-6C6A239BC1BA}"/>
              </a:ext>
            </a:extLst>
          </p:cNvPr>
          <p:cNvSpPr>
            <a:spLocks noGrp="1"/>
          </p:cNvSpPr>
          <p:nvPr>
            <p:ph type="title"/>
          </p:nvPr>
        </p:nvSpPr>
        <p:spPr>
          <a:xfrm>
            <a:off x="609600" y="274638"/>
            <a:ext cx="10972800" cy="922114"/>
          </a:xfrm>
        </p:spPr>
        <p:txBody>
          <a:bodyPr/>
          <a:lstStyle/>
          <a:p>
            <a:r>
              <a:rPr lang="en-HK" altLang="zh-CN" dirty="0"/>
              <a:t>Full</a:t>
            </a:r>
            <a:r>
              <a:rPr lang="zh-CN" altLang="en-US" dirty="0"/>
              <a:t> </a:t>
            </a:r>
            <a:r>
              <a:rPr lang="en-US" altLang="zh-CN" dirty="0"/>
              <a:t>Adder</a:t>
            </a:r>
            <a:endParaRPr lang="en-HK" dirty="0"/>
          </a:p>
        </p:txBody>
      </p:sp>
    </p:spTree>
    <p:extLst>
      <p:ext uri="{BB962C8B-B14F-4D97-AF65-F5344CB8AC3E}">
        <p14:creationId xmlns:p14="http://schemas.microsoft.com/office/powerpoint/2010/main" val="3145363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B9D35B-278D-4EA8-A6FF-84CA3AFAA196}"/>
              </a:ext>
            </a:extLst>
          </p:cNvPr>
          <p:cNvSpPr>
            <a:spLocks noGrp="1"/>
          </p:cNvSpPr>
          <p:nvPr>
            <p:ph type="sldNum" sz="quarter" idx="12"/>
          </p:nvPr>
        </p:nvSpPr>
        <p:spPr/>
        <p:txBody>
          <a:bodyPr/>
          <a:lstStyle/>
          <a:p>
            <a:fld id="{C22DC6D3-9347-42BE-948A-F7EB414DF657}" type="slidenum">
              <a:rPr lang="en-US" altLang="en-US" smtClean="0"/>
              <a:pPr/>
              <a:t>39</a:t>
            </a:fld>
            <a:endParaRPr lang="en-US" altLang="en-US" dirty="0"/>
          </a:p>
        </p:txBody>
      </p:sp>
      <p:grpSp>
        <p:nvGrpSpPr>
          <p:cNvPr id="117" name="组合 116">
            <a:extLst>
              <a:ext uri="{FF2B5EF4-FFF2-40B4-BE49-F238E27FC236}">
                <a16:creationId xmlns:a16="http://schemas.microsoft.com/office/drawing/2014/main" id="{33D1365A-CFBF-4BE0-94B4-474763FAB4F0}"/>
              </a:ext>
            </a:extLst>
          </p:cNvPr>
          <p:cNvGrpSpPr/>
          <p:nvPr/>
        </p:nvGrpSpPr>
        <p:grpSpPr>
          <a:xfrm>
            <a:off x="623392" y="3406752"/>
            <a:ext cx="7796202" cy="2875280"/>
            <a:chOff x="1190602" y="2449575"/>
            <a:chExt cx="7796202" cy="2875280"/>
          </a:xfrm>
        </p:grpSpPr>
        <p:sp>
          <p:nvSpPr>
            <p:cNvPr id="9" name="Rectangle 29">
              <a:extLst>
                <a:ext uri="{FF2B5EF4-FFF2-40B4-BE49-F238E27FC236}">
                  <a16:creationId xmlns:a16="http://schemas.microsoft.com/office/drawing/2014/main" id="{0A81ECA3-F0E1-4813-A2DC-ADE15BF70951}"/>
                </a:ext>
              </a:extLst>
            </p:cNvPr>
            <p:cNvSpPr/>
            <p:nvPr/>
          </p:nvSpPr>
          <p:spPr>
            <a:xfrm>
              <a:off x="1742500" y="4863189"/>
              <a:ext cx="44275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0" name="Rectangle 28">
              <a:extLst>
                <a:ext uri="{FF2B5EF4-FFF2-40B4-BE49-F238E27FC236}">
                  <a16:creationId xmlns:a16="http://schemas.microsoft.com/office/drawing/2014/main" id="{916AB4E3-6D0B-4858-95A1-7E3744EF08E2}"/>
                </a:ext>
              </a:extLst>
            </p:cNvPr>
            <p:cNvSpPr/>
            <p:nvPr/>
          </p:nvSpPr>
          <p:spPr>
            <a:xfrm>
              <a:off x="2150529" y="2514203"/>
              <a:ext cx="41710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2" name="Rectangle 31">
              <a:extLst>
                <a:ext uri="{FF2B5EF4-FFF2-40B4-BE49-F238E27FC236}">
                  <a16:creationId xmlns:a16="http://schemas.microsoft.com/office/drawing/2014/main" id="{DD305DC4-AAD4-406D-B2F9-23BD94732C7F}"/>
                </a:ext>
              </a:extLst>
            </p:cNvPr>
            <p:cNvSpPr/>
            <p:nvPr/>
          </p:nvSpPr>
          <p:spPr>
            <a:xfrm>
              <a:off x="1190602" y="4863190"/>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24" name="组合 23">
              <a:extLst>
                <a:ext uri="{FF2B5EF4-FFF2-40B4-BE49-F238E27FC236}">
                  <a16:creationId xmlns:a16="http://schemas.microsoft.com/office/drawing/2014/main" id="{0E388FC4-6402-44E3-954F-51C08F968D88}"/>
                </a:ext>
              </a:extLst>
            </p:cNvPr>
            <p:cNvGrpSpPr/>
            <p:nvPr/>
          </p:nvGrpSpPr>
          <p:grpSpPr>
            <a:xfrm rot="16200000">
              <a:off x="934189" y="3168942"/>
              <a:ext cx="1956272" cy="1443445"/>
              <a:chOff x="2839189" y="899174"/>
              <a:chExt cx="1956272" cy="1443445"/>
            </a:xfrm>
          </p:grpSpPr>
          <p:cxnSp>
            <p:nvCxnSpPr>
              <p:cNvPr id="6" name="Straight Connector 8">
                <a:extLst>
                  <a:ext uri="{FF2B5EF4-FFF2-40B4-BE49-F238E27FC236}">
                    <a16:creationId xmlns:a16="http://schemas.microsoft.com/office/drawing/2014/main" id="{26A1661E-EE60-4367-98A0-AAE63AE0212C}"/>
                  </a:ext>
                </a:extLst>
              </p:cNvPr>
              <p:cNvCxnSpPr>
                <a:cxnSpLocks/>
              </p:cNvCxnSpPr>
              <p:nvPr/>
            </p:nvCxnSpPr>
            <p:spPr>
              <a:xfrm>
                <a:off x="2844800" y="1088473"/>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19">
                <a:extLst>
                  <a:ext uri="{FF2B5EF4-FFF2-40B4-BE49-F238E27FC236}">
                    <a16:creationId xmlns:a16="http://schemas.microsoft.com/office/drawing/2014/main" id="{9FB4E09B-32CB-4041-BF25-2B5FC38219E4}"/>
                  </a:ext>
                </a:extLst>
              </p:cNvPr>
              <p:cNvCxnSpPr>
                <a:cxnSpLocks/>
              </p:cNvCxnSpPr>
              <p:nvPr/>
            </p:nvCxnSpPr>
            <p:spPr>
              <a:xfrm>
                <a:off x="2844800" y="2146564"/>
                <a:ext cx="491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2F1894CF-F3B5-4247-A437-4E5CDC156C3D}"/>
                  </a:ext>
                </a:extLst>
              </p:cNvPr>
              <p:cNvSpPr/>
              <p:nvPr/>
            </p:nvSpPr>
            <p:spPr>
              <a:xfrm>
                <a:off x="3290977" y="899174"/>
                <a:ext cx="1058307" cy="144344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cxnSp>
            <p:nvCxnSpPr>
              <p:cNvPr id="14" name="Straight Connector 8">
                <a:extLst>
                  <a:ext uri="{FF2B5EF4-FFF2-40B4-BE49-F238E27FC236}">
                    <a16:creationId xmlns:a16="http://schemas.microsoft.com/office/drawing/2014/main" id="{23ECB2D5-B0EC-4622-B29F-79C8AF441F81}"/>
                  </a:ext>
                </a:extLst>
              </p:cNvPr>
              <p:cNvCxnSpPr>
                <a:cxnSpLocks/>
              </p:cNvCxnSpPr>
              <p:nvPr/>
            </p:nvCxnSpPr>
            <p:spPr>
              <a:xfrm>
                <a:off x="4349284" y="1228173"/>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8">
                <a:extLst>
                  <a:ext uri="{FF2B5EF4-FFF2-40B4-BE49-F238E27FC236}">
                    <a16:creationId xmlns:a16="http://schemas.microsoft.com/office/drawing/2014/main" id="{F242676E-B009-4EA0-B285-FFA07683DA47}"/>
                  </a:ext>
                </a:extLst>
              </p:cNvPr>
              <p:cNvCxnSpPr>
                <a:cxnSpLocks/>
              </p:cNvCxnSpPr>
              <p:nvPr/>
            </p:nvCxnSpPr>
            <p:spPr>
              <a:xfrm>
                <a:off x="4349284" y="2022561"/>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8">
                <a:extLst>
                  <a:ext uri="{FF2B5EF4-FFF2-40B4-BE49-F238E27FC236}">
                    <a16:creationId xmlns:a16="http://schemas.microsoft.com/office/drawing/2014/main" id="{ECC64861-856A-48C5-B17E-8B1D967CCB78}"/>
                  </a:ext>
                </a:extLst>
              </p:cNvPr>
              <p:cNvCxnSpPr>
                <a:cxnSpLocks/>
              </p:cNvCxnSpPr>
              <p:nvPr/>
            </p:nvCxnSpPr>
            <p:spPr>
              <a:xfrm>
                <a:off x="2839189" y="1620896"/>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 name="Rectangle 30">
              <a:extLst>
                <a:ext uri="{FF2B5EF4-FFF2-40B4-BE49-F238E27FC236}">
                  <a16:creationId xmlns:a16="http://schemas.microsoft.com/office/drawing/2014/main" id="{D87E88DE-945C-4200-9B97-CBD824A6B9FE}"/>
                </a:ext>
              </a:extLst>
            </p:cNvPr>
            <p:cNvSpPr/>
            <p:nvPr/>
          </p:nvSpPr>
          <p:spPr>
            <a:xfrm>
              <a:off x="2220496" y="3961810"/>
              <a:ext cx="42511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CI</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 name="Rectangle 28">
              <a:extLst>
                <a:ext uri="{FF2B5EF4-FFF2-40B4-BE49-F238E27FC236}">
                  <a16:creationId xmlns:a16="http://schemas.microsoft.com/office/drawing/2014/main" id="{B206439A-AD38-404B-BA61-DF85BE2B24C2}"/>
                </a:ext>
              </a:extLst>
            </p:cNvPr>
            <p:cNvSpPr/>
            <p:nvPr/>
          </p:nvSpPr>
          <p:spPr>
            <a:xfrm>
              <a:off x="1736634" y="3657025"/>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39" name="Rectangle 29">
              <a:extLst>
                <a:ext uri="{FF2B5EF4-FFF2-40B4-BE49-F238E27FC236}">
                  <a16:creationId xmlns:a16="http://schemas.microsoft.com/office/drawing/2014/main" id="{06C833AA-E2B9-48A5-B74D-831ECBE2A7EC}"/>
                </a:ext>
              </a:extLst>
            </p:cNvPr>
            <p:cNvSpPr/>
            <p:nvPr/>
          </p:nvSpPr>
          <p:spPr>
            <a:xfrm>
              <a:off x="3816874" y="4831517"/>
              <a:ext cx="44275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0" name="Rectangle 28">
              <a:extLst>
                <a:ext uri="{FF2B5EF4-FFF2-40B4-BE49-F238E27FC236}">
                  <a16:creationId xmlns:a16="http://schemas.microsoft.com/office/drawing/2014/main" id="{00051529-117F-48AF-852D-F7773693C4A6}"/>
                </a:ext>
              </a:extLst>
            </p:cNvPr>
            <p:cNvSpPr/>
            <p:nvPr/>
          </p:nvSpPr>
          <p:spPr>
            <a:xfrm>
              <a:off x="4224903" y="2482531"/>
              <a:ext cx="42992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r>
                <a:rPr lang="en-HK" sz="16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1" name="Rectangle 31">
              <a:extLst>
                <a:ext uri="{FF2B5EF4-FFF2-40B4-BE49-F238E27FC236}">
                  <a16:creationId xmlns:a16="http://schemas.microsoft.com/office/drawing/2014/main" id="{9B75924A-5B81-402D-8395-C810D1373E68}"/>
                </a:ext>
              </a:extLst>
            </p:cNvPr>
            <p:cNvSpPr/>
            <p:nvPr/>
          </p:nvSpPr>
          <p:spPr>
            <a:xfrm>
              <a:off x="3264976" y="4831518"/>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42" name="组合 41">
              <a:extLst>
                <a:ext uri="{FF2B5EF4-FFF2-40B4-BE49-F238E27FC236}">
                  <a16:creationId xmlns:a16="http://schemas.microsoft.com/office/drawing/2014/main" id="{E35ED176-5FD7-4FA1-854A-1499446632CB}"/>
                </a:ext>
              </a:extLst>
            </p:cNvPr>
            <p:cNvGrpSpPr/>
            <p:nvPr/>
          </p:nvGrpSpPr>
          <p:grpSpPr>
            <a:xfrm rot="16200000">
              <a:off x="3008563" y="3137270"/>
              <a:ext cx="1956272" cy="1443445"/>
              <a:chOff x="2839189" y="899174"/>
              <a:chExt cx="1956272" cy="1443445"/>
            </a:xfrm>
          </p:grpSpPr>
          <p:cxnSp>
            <p:nvCxnSpPr>
              <p:cNvPr id="45" name="Straight Connector 8">
                <a:extLst>
                  <a:ext uri="{FF2B5EF4-FFF2-40B4-BE49-F238E27FC236}">
                    <a16:creationId xmlns:a16="http://schemas.microsoft.com/office/drawing/2014/main" id="{120842AA-5542-4935-A333-E84D79A30694}"/>
                  </a:ext>
                </a:extLst>
              </p:cNvPr>
              <p:cNvCxnSpPr>
                <a:cxnSpLocks/>
              </p:cNvCxnSpPr>
              <p:nvPr/>
            </p:nvCxnSpPr>
            <p:spPr>
              <a:xfrm>
                <a:off x="2844800" y="1088473"/>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19">
                <a:extLst>
                  <a:ext uri="{FF2B5EF4-FFF2-40B4-BE49-F238E27FC236}">
                    <a16:creationId xmlns:a16="http://schemas.microsoft.com/office/drawing/2014/main" id="{B5C36841-79A8-478B-B6C0-6B1A2FD7FD90}"/>
                  </a:ext>
                </a:extLst>
              </p:cNvPr>
              <p:cNvCxnSpPr>
                <a:cxnSpLocks/>
              </p:cNvCxnSpPr>
              <p:nvPr/>
            </p:nvCxnSpPr>
            <p:spPr>
              <a:xfrm>
                <a:off x="2844800" y="2146564"/>
                <a:ext cx="491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B5DAFE4D-5536-4C63-AC6C-FF25B2931A1A}"/>
                  </a:ext>
                </a:extLst>
              </p:cNvPr>
              <p:cNvSpPr/>
              <p:nvPr/>
            </p:nvSpPr>
            <p:spPr>
              <a:xfrm>
                <a:off x="3290977" y="899174"/>
                <a:ext cx="1058307" cy="144344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cxnSp>
            <p:nvCxnSpPr>
              <p:cNvPr id="48" name="Straight Connector 8">
                <a:extLst>
                  <a:ext uri="{FF2B5EF4-FFF2-40B4-BE49-F238E27FC236}">
                    <a16:creationId xmlns:a16="http://schemas.microsoft.com/office/drawing/2014/main" id="{1CF491D9-D09D-4C71-AC5F-B9697E788C4D}"/>
                  </a:ext>
                </a:extLst>
              </p:cNvPr>
              <p:cNvCxnSpPr>
                <a:cxnSpLocks/>
              </p:cNvCxnSpPr>
              <p:nvPr/>
            </p:nvCxnSpPr>
            <p:spPr>
              <a:xfrm>
                <a:off x="4349284" y="1228173"/>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8">
                <a:extLst>
                  <a:ext uri="{FF2B5EF4-FFF2-40B4-BE49-F238E27FC236}">
                    <a16:creationId xmlns:a16="http://schemas.microsoft.com/office/drawing/2014/main" id="{C4249390-CF83-4BDF-A720-8713FE476ED2}"/>
                  </a:ext>
                </a:extLst>
              </p:cNvPr>
              <p:cNvCxnSpPr>
                <a:cxnSpLocks/>
              </p:cNvCxnSpPr>
              <p:nvPr/>
            </p:nvCxnSpPr>
            <p:spPr>
              <a:xfrm>
                <a:off x="4349284" y="2022561"/>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8">
                <a:extLst>
                  <a:ext uri="{FF2B5EF4-FFF2-40B4-BE49-F238E27FC236}">
                    <a16:creationId xmlns:a16="http://schemas.microsoft.com/office/drawing/2014/main" id="{A99B0CFA-3FC7-4B31-982C-7C130F454890}"/>
                  </a:ext>
                </a:extLst>
              </p:cNvPr>
              <p:cNvCxnSpPr>
                <a:cxnSpLocks/>
              </p:cNvCxnSpPr>
              <p:nvPr/>
            </p:nvCxnSpPr>
            <p:spPr>
              <a:xfrm>
                <a:off x="2839189" y="1620896"/>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Rectangle 30">
              <a:extLst>
                <a:ext uri="{FF2B5EF4-FFF2-40B4-BE49-F238E27FC236}">
                  <a16:creationId xmlns:a16="http://schemas.microsoft.com/office/drawing/2014/main" id="{8B2F556E-EA13-49C0-BD98-E8FD0B3007AD}"/>
                </a:ext>
              </a:extLst>
            </p:cNvPr>
            <p:cNvSpPr/>
            <p:nvPr/>
          </p:nvSpPr>
          <p:spPr>
            <a:xfrm>
              <a:off x="4299809" y="3945556"/>
              <a:ext cx="42511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CI</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80002E3A-FFA5-4306-A4A3-16C1387AE7E9}"/>
                </a:ext>
              </a:extLst>
            </p:cNvPr>
            <p:cNvSpPr/>
            <p:nvPr/>
          </p:nvSpPr>
          <p:spPr>
            <a:xfrm>
              <a:off x="3811008" y="3625353"/>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65" name="Rectangle 29">
              <a:extLst>
                <a:ext uri="{FF2B5EF4-FFF2-40B4-BE49-F238E27FC236}">
                  <a16:creationId xmlns:a16="http://schemas.microsoft.com/office/drawing/2014/main" id="{6D200D1B-2DFD-4933-9F51-4C10AFE4779C}"/>
                </a:ext>
              </a:extLst>
            </p:cNvPr>
            <p:cNvSpPr/>
            <p:nvPr/>
          </p:nvSpPr>
          <p:spPr>
            <a:xfrm>
              <a:off x="5928118" y="4830233"/>
              <a:ext cx="44275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66" name="Rectangle 28">
              <a:extLst>
                <a:ext uri="{FF2B5EF4-FFF2-40B4-BE49-F238E27FC236}">
                  <a16:creationId xmlns:a16="http://schemas.microsoft.com/office/drawing/2014/main" id="{42391DEB-D00E-40AF-99FF-2A324503C35C}"/>
                </a:ext>
              </a:extLst>
            </p:cNvPr>
            <p:cNvSpPr/>
            <p:nvPr/>
          </p:nvSpPr>
          <p:spPr>
            <a:xfrm>
              <a:off x="6336147" y="2481247"/>
              <a:ext cx="41710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67" name="Rectangle 31">
              <a:extLst>
                <a:ext uri="{FF2B5EF4-FFF2-40B4-BE49-F238E27FC236}">
                  <a16:creationId xmlns:a16="http://schemas.microsoft.com/office/drawing/2014/main" id="{E39FA6A0-7152-4577-9214-363EE66C6C90}"/>
                </a:ext>
              </a:extLst>
            </p:cNvPr>
            <p:cNvSpPr/>
            <p:nvPr/>
          </p:nvSpPr>
          <p:spPr>
            <a:xfrm>
              <a:off x="5376220" y="4830234"/>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68" name="组合 67">
              <a:extLst>
                <a:ext uri="{FF2B5EF4-FFF2-40B4-BE49-F238E27FC236}">
                  <a16:creationId xmlns:a16="http://schemas.microsoft.com/office/drawing/2014/main" id="{93D51D35-4B84-4226-9E4C-4E55317A4D0C}"/>
                </a:ext>
              </a:extLst>
            </p:cNvPr>
            <p:cNvGrpSpPr/>
            <p:nvPr/>
          </p:nvGrpSpPr>
          <p:grpSpPr>
            <a:xfrm rot="16200000">
              <a:off x="5119807" y="3135986"/>
              <a:ext cx="1956272" cy="1443445"/>
              <a:chOff x="2839189" y="899174"/>
              <a:chExt cx="1956272" cy="1443445"/>
            </a:xfrm>
          </p:grpSpPr>
          <p:cxnSp>
            <p:nvCxnSpPr>
              <p:cNvPr id="71" name="Straight Connector 8">
                <a:extLst>
                  <a:ext uri="{FF2B5EF4-FFF2-40B4-BE49-F238E27FC236}">
                    <a16:creationId xmlns:a16="http://schemas.microsoft.com/office/drawing/2014/main" id="{4AF246A9-1EB2-4215-956C-37E15319CD86}"/>
                  </a:ext>
                </a:extLst>
              </p:cNvPr>
              <p:cNvCxnSpPr>
                <a:cxnSpLocks/>
              </p:cNvCxnSpPr>
              <p:nvPr/>
            </p:nvCxnSpPr>
            <p:spPr>
              <a:xfrm>
                <a:off x="2844800" y="1088473"/>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19">
                <a:extLst>
                  <a:ext uri="{FF2B5EF4-FFF2-40B4-BE49-F238E27FC236}">
                    <a16:creationId xmlns:a16="http://schemas.microsoft.com/office/drawing/2014/main" id="{643BEA34-A171-4698-AADC-8E8BD1D93B59}"/>
                  </a:ext>
                </a:extLst>
              </p:cNvPr>
              <p:cNvCxnSpPr>
                <a:cxnSpLocks/>
              </p:cNvCxnSpPr>
              <p:nvPr/>
            </p:nvCxnSpPr>
            <p:spPr>
              <a:xfrm>
                <a:off x="2844800" y="2146564"/>
                <a:ext cx="491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矩形 72">
                <a:extLst>
                  <a:ext uri="{FF2B5EF4-FFF2-40B4-BE49-F238E27FC236}">
                    <a16:creationId xmlns:a16="http://schemas.microsoft.com/office/drawing/2014/main" id="{85B30973-995F-4E3C-84B8-DD958F6C9431}"/>
                  </a:ext>
                </a:extLst>
              </p:cNvPr>
              <p:cNvSpPr/>
              <p:nvPr/>
            </p:nvSpPr>
            <p:spPr>
              <a:xfrm>
                <a:off x="3290977" y="899174"/>
                <a:ext cx="1058307" cy="144344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cxnSp>
            <p:nvCxnSpPr>
              <p:cNvPr id="74" name="Straight Connector 8">
                <a:extLst>
                  <a:ext uri="{FF2B5EF4-FFF2-40B4-BE49-F238E27FC236}">
                    <a16:creationId xmlns:a16="http://schemas.microsoft.com/office/drawing/2014/main" id="{F997727F-41CC-406E-A5B4-140690BDDE28}"/>
                  </a:ext>
                </a:extLst>
              </p:cNvPr>
              <p:cNvCxnSpPr>
                <a:cxnSpLocks/>
              </p:cNvCxnSpPr>
              <p:nvPr/>
            </p:nvCxnSpPr>
            <p:spPr>
              <a:xfrm>
                <a:off x="4349284" y="1228173"/>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8">
                <a:extLst>
                  <a:ext uri="{FF2B5EF4-FFF2-40B4-BE49-F238E27FC236}">
                    <a16:creationId xmlns:a16="http://schemas.microsoft.com/office/drawing/2014/main" id="{04926163-EEF5-4052-A3E0-16E476C00A4D}"/>
                  </a:ext>
                </a:extLst>
              </p:cNvPr>
              <p:cNvCxnSpPr>
                <a:cxnSpLocks/>
              </p:cNvCxnSpPr>
              <p:nvPr/>
            </p:nvCxnSpPr>
            <p:spPr>
              <a:xfrm>
                <a:off x="4349284" y="2022561"/>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8">
                <a:extLst>
                  <a:ext uri="{FF2B5EF4-FFF2-40B4-BE49-F238E27FC236}">
                    <a16:creationId xmlns:a16="http://schemas.microsoft.com/office/drawing/2014/main" id="{5D57B31C-0AFE-4042-B99E-F062B3C709CA}"/>
                  </a:ext>
                </a:extLst>
              </p:cNvPr>
              <p:cNvCxnSpPr>
                <a:cxnSpLocks/>
              </p:cNvCxnSpPr>
              <p:nvPr/>
            </p:nvCxnSpPr>
            <p:spPr>
              <a:xfrm>
                <a:off x="2839189" y="1620896"/>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Rectangle 30">
              <a:extLst>
                <a:ext uri="{FF2B5EF4-FFF2-40B4-BE49-F238E27FC236}">
                  <a16:creationId xmlns:a16="http://schemas.microsoft.com/office/drawing/2014/main" id="{BC6D4D7A-248B-424A-90F0-E521ECF34991}"/>
                </a:ext>
              </a:extLst>
            </p:cNvPr>
            <p:cNvSpPr/>
            <p:nvPr/>
          </p:nvSpPr>
          <p:spPr>
            <a:xfrm>
              <a:off x="6417807" y="3930585"/>
              <a:ext cx="42511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CI</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70" name="Rectangle 28">
              <a:extLst>
                <a:ext uri="{FF2B5EF4-FFF2-40B4-BE49-F238E27FC236}">
                  <a16:creationId xmlns:a16="http://schemas.microsoft.com/office/drawing/2014/main" id="{D7ABD749-99C2-413F-A5D6-9F7A1CA3B00F}"/>
                </a:ext>
              </a:extLst>
            </p:cNvPr>
            <p:cNvSpPr/>
            <p:nvPr/>
          </p:nvSpPr>
          <p:spPr>
            <a:xfrm>
              <a:off x="5922252" y="3624069"/>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78" name="Rectangle 29">
              <a:extLst>
                <a:ext uri="{FF2B5EF4-FFF2-40B4-BE49-F238E27FC236}">
                  <a16:creationId xmlns:a16="http://schemas.microsoft.com/office/drawing/2014/main" id="{414A2F21-68A9-4089-86D8-F53C4E5DD514}"/>
                </a:ext>
              </a:extLst>
            </p:cNvPr>
            <p:cNvSpPr/>
            <p:nvPr/>
          </p:nvSpPr>
          <p:spPr>
            <a:xfrm>
              <a:off x="8002492" y="4798561"/>
              <a:ext cx="44275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79" name="Rectangle 28">
              <a:extLst>
                <a:ext uri="{FF2B5EF4-FFF2-40B4-BE49-F238E27FC236}">
                  <a16:creationId xmlns:a16="http://schemas.microsoft.com/office/drawing/2014/main" id="{91C18542-5EA3-491B-994F-5B1670D6C9B7}"/>
                </a:ext>
              </a:extLst>
            </p:cNvPr>
            <p:cNvSpPr/>
            <p:nvPr/>
          </p:nvSpPr>
          <p:spPr>
            <a:xfrm>
              <a:off x="8410521" y="2449575"/>
              <a:ext cx="41710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80" name="Rectangle 31">
              <a:extLst>
                <a:ext uri="{FF2B5EF4-FFF2-40B4-BE49-F238E27FC236}">
                  <a16:creationId xmlns:a16="http://schemas.microsoft.com/office/drawing/2014/main" id="{ECB93C76-1911-4A93-9155-A55BC9EE4C1E}"/>
                </a:ext>
              </a:extLst>
            </p:cNvPr>
            <p:cNvSpPr/>
            <p:nvPr/>
          </p:nvSpPr>
          <p:spPr>
            <a:xfrm>
              <a:off x="7450594" y="479856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81" name="组合 80">
              <a:extLst>
                <a:ext uri="{FF2B5EF4-FFF2-40B4-BE49-F238E27FC236}">
                  <a16:creationId xmlns:a16="http://schemas.microsoft.com/office/drawing/2014/main" id="{B428A664-8123-40E3-998C-628E304DFEFA}"/>
                </a:ext>
              </a:extLst>
            </p:cNvPr>
            <p:cNvGrpSpPr/>
            <p:nvPr/>
          </p:nvGrpSpPr>
          <p:grpSpPr>
            <a:xfrm rot="16200000">
              <a:off x="7194181" y="3104314"/>
              <a:ext cx="1956272" cy="1443445"/>
              <a:chOff x="2839189" y="899174"/>
              <a:chExt cx="1956272" cy="1443445"/>
            </a:xfrm>
          </p:grpSpPr>
          <p:cxnSp>
            <p:nvCxnSpPr>
              <p:cNvPr id="84" name="Straight Connector 8">
                <a:extLst>
                  <a:ext uri="{FF2B5EF4-FFF2-40B4-BE49-F238E27FC236}">
                    <a16:creationId xmlns:a16="http://schemas.microsoft.com/office/drawing/2014/main" id="{45CAB382-7438-4568-A822-ECDD80BDE125}"/>
                  </a:ext>
                </a:extLst>
              </p:cNvPr>
              <p:cNvCxnSpPr>
                <a:cxnSpLocks/>
              </p:cNvCxnSpPr>
              <p:nvPr/>
            </p:nvCxnSpPr>
            <p:spPr>
              <a:xfrm>
                <a:off x="2844800" y="1088473"/>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19">
                <a:extLst>
                  <a:ext uri="{FF2B5EF4-FFF2-40B4-BE49-F238E27FC236}">
                    <a16:creationId xmlns:a16="http://schemas.microsoft.com/office/drawing/2014/main" id="{FD29FC43-DD9E-407D-A51D-08C753229ABC}"/>
                  </a:ext>
                </a:extLst>
              </p:cNvPr>
              <p:cNvCxnSpPr>
                <a:cxnSpLocks/>
              </p:cNvCxnSpPr>
              <p:nvPr/>
            </p:nvCxnSpPr>
            <p:spPr>
              <a:xfrm>
                <a:off x="2844800" y="2146564"/>
                <a:ext cx="4912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矩形 85">
                <a:extLst>
                  <a:ext uri="{FF2B5EF4-FFF2-40B4-BE49-F238E27FC236}">
                    <a16:creationId xmlns:a16="http://schemas.microsoft.com/office/drawing/2014/main" id="{746BBF45-D1A4-46C1-9D3A-9E1EF6CF6EA7}"/>
                  </a:ext>
                </a:extLst>
              </p:cNvPr>
              <p:cNvSpPr/>
              <p:nvPr/>
            </p:nvSpPr>
            <p:spPr>
              <a:xfrm>
                <a:off x="3290977" y="899174"/>
                <a:ext cx="1058307" cy="144344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cxnSp>
            <p:nvCxnSpPr>
              <p:cNvPr id="87" name="Straight Connector 8">
                <a:extLst>
                  <a:ext uri="{FF2B5EF4-FFF2-40B4-BE49-F238E27FC236}">
                    <a16:creationId xmlns:a16="http://schemas.microsoft.com/office/drawing/2014/main" id="{5E11711F-74B5-48D1-98C4-385476711EE1}"/>
                  </a:ext>
                </a:extLst>
              </p:cNvPr>
              <p:cNvCxnSpPr>
                <a:cxnSpLocks/>
              </p:cNvCxnSpPr>
              <p:nvPr/>
            </p:nvCxnSpPr>
            <p:spPr>
              <a:xfrm>
                <a:off x="4349284" y="1228173"/>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
                <a:extLst>
                  <a:ext uri="{FF2B5EF4-FFF2-40B4-BE49-F238E27FC236}">
                    <a16:creationId xmlns:a16="http://schemas.microsoft.com/office/drawing/2014/main" id="{B4C5609B-D00C-4030-97C6-6DBB5CEC4F4C}"/>
                  </a:ext>
                </a:extLst>
              </p:cNvPr>
              <p:cNvCxnSpPr>
                <a:cxnSpLocks/>
              </p:cNvCxnSpPr>
              <p:nvPr/>
            </p:nvCxnSpPr>
            <p:spPr>
              <a:xfrm>
                <a:off x="4349284" y="2022561"/>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
                <a:extLst>
                  <a:ext uri="{FF2B5EF4-FFF2-40B4-BE49-F238E27FC236}">
                    <a16:creationId xmlns:a16="http://schemas.microsoft.com/office/drawing/2014/main" id="{F83852BA-8A5D-447F-86CC-BA192F33AE0D}"/>
                  </a:ext>
                </a:extLst>
              </p:cNvPr>
              <p:cNvCxnSpPr>
                <a:cxnSpLocks/>
              </p:cNvCxnSpPr>
              <p:nvPr/>
            </p:nvCxnSpPr>
            <p:spPr>
              <a:xfrm>
                <a:off x="2839189" y="1620896"/>
                <a:ext cx="4461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Rectangle 30">
              <a:extLst>
                <a:ext uri="{FF2B5EF4-FFF2-40B4-BE49-F238E27FC236}">
                  <a16:creationId xmlns:a16="http://schemas.microsoft.com/office/drawing/2014/main" id="{2E138F1E-5C65-41EE-979A-12C2F87EFB34}"/>
                </a:ext>
              </a:extLst>
            </p:cNvPr>
            <p:cNvSpPr/>
            <p:nvPr/>
          </p:nvSpPr>
          <p:spPr>
            <a:xfrm>
              <a:off x="8468919" y="3889052"/>
              <a:ext cx="42511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CI</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83" name="Rectangle 28">
              <a:extLst>
                <a:ext uri="{FF2B5EF4-FFF2-40B4-BE49-F238E27FC236}">
                  <a16:creationId xmlns:a16="http://schemas.microsoft.com/office/drawing/2014/main" id="{2D569CB7-2915-4673-94E9-29AF92530155}"/>
                </a:ext>
              </a:extLst>
            </p:cNvPr>
            <p:cNvSpPr/>
            <p:nvPr/>
          </p:nvSpPr>
          <p:spPr>
            <a:xfrm>
              <a:off x="7996626" y="3592397"/>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11" name="Rectangle 30">
              <a:extLst>
                <a:ext uri="{FF2B5EF4-FFF2-40B4-BE49-F238E27FC236}">
                  <a16:creationId xmlns:a16="http://schemas.microsoft.com/office/drawing/2014/main" id="{71671693-CDA0-43CC-83FE-47706A562AA0}"/>
                </a:ext>
              </a:extLst>
            </p:cNvPr>
            <p:cNvSpPr/>
            <p:nvPr/>
          </p:nvSpPr>
          <p:spPr>
            <a:xfrm>
              <a:off x="7532992" y="3325748"/>
              <a:ext cx="54906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CO</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90" name="Rectangle 30">
              <a:extLst>
                <a:ext uri="{FF2B5EF4-FFF2-40B4-BE49-F238E27FC236}">
                  <a16:creationId xmlns:a16="http://schemas.microsoft.com/office/drawing/2014/main" id="{BB713F53-C157-473A-90B1-F0106D9EFC40}"/>
                </a:ext>
              </a:extLst>
            </p:cNvPr>
            <p:cNvSpPr/>
            <p:nvPr/>
          </p:nvSpPr>
          <p:spPr>
            <a:xfrm>
              <a:off x="5464289" y="3319345"/>
              <a:ext cx="54906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CO</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91" name="Rectangle 30">
              <a:extLst>
                <a:ext uri="{FF2B5EF4-FFF2-40B4-BE49-F238E27FC236}">
                  <a16:creationId xmlns:a16="http://schemas.microsoft.com/office/drawing/2014/main" id="{0DD70B8A-69E0-4F14-B1C6-415500619F83}"/>
                </a:ext>
              </a:extLst>
            </p:cNvPr>
            <p:cNvSpPr/>
            <p:nvPr/>
          </p:nvSpPr>
          <p:spPr>
            <a:xfrm>
              <a:off x="3291385" y="3325748"/>
              <a:ext cx="54906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CO</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92" name="Rectangle 30">
              <a:extLst>
                <a:ext uri="{FF2B5EF4-FFF2-40B4-BE49-F238E27FC236}">
                  <a16:creationId xmlns:a16="http://schemas.microsoft.com/office/drawing/2014/main" id="{11345BB0-31E0-464B-BF98-7E43678C39FF}"/>
                </a:ext>
              </a:extLst>
            </p:cNvPr>
            <p:cNvSpPr/>
            <p:nvPr/>
          </p:nvSpPr>
          <p:spPr>
            <a:xfrm>
              <a:off x="1250377" y="3325748"/>
              <a:ext cx="54906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CO</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94" name="Straight Connector 8">
              <a:extLst>
                <a:ext uri="{FF2B5EF4-FFF2-40B4-BE49-F238E27FC236}">
                  <a16:creationId xmlns:a16="http://schemas.microsoft.com/office/drawing/2014/main" id="{C3DA95D4-4DA6-4178-BCC9-74CD53BDEED4}"/>
                </a:ext>
              </a:extLst>
            </p:cNvPr>
            <p:cNvCxnSpPr>
              <a:cxnSpLocks/>
            </p:cNvCxnSpPr>
            <p:nvPr/>
          </p:nvCxnSpPr>
          <p:spPr>
            <a:xfrm flipH="1">
              <a:off x="7257644" y="2860227"/>
              <a:ext cx="5219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8">
              <a:extLst>
                <a:ext uri="{FF2B5EF4-FFF2-40B4-BE49-F238E27FC236}">
                  <a16:creationId xmlns:a16="http://schemas.microsoft.com/office/drawing/2014/main" id="{C3B5ADF8-1374-46C7-A53E-91867BBB888F}"/>
                </a:ext>
              </a:extLst>
            </p:cNvPr>
            <p:cNvCxnSpPr>
              <a:cxnSpLocks/>
            </p:cNvCxnSpPr>
            <p:nvPr/>
          </p:nvCxnSpPr>
          <p:spPr>
            <a:xfrm flipV="1">
              <a:off x="7267042" y="2847902"/>
              <a:ext cx="0" cy="1981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8">
              <a:extLst>
                <a:ext uri="{FF2B5EF4-FFF2-40B4-BE49-F238E27FC236}">
                  <a16:creationId xmlns:a16="http://schemas.microsoft.com/office/drawing/2014/main" id="{6ECDBC7F-48BE-4AED-A4EA-B844FD8181C1}"/>
                </a:ext>
              </a:extLst>
            </p:cNvPr>
            <p:cNvCxnSpPr>
              <a:cxnSpLocks/>
            </p:cNvCxnSpPr>
            <p:nvPr/>
          </p:nvCxnSpPr>
          <p:spPr>
            <a:xfrm flipH="1">
              <a:off x="6613462" y="4819522"/>
              <a:ext cx="6673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tangle 29">
              <a:extLst>
                <a:ext uri="{FF2B5EF4-FFF2-40B4-BE49-F238E27FC236}">
                  <a16:creationId xmlns:a16="http://schemas.microsoft.com/office/drawing/2014/main" id="{89F22456-3B70-4B82-8591-9E3912A9B384}"/>
                </a:ext>
              </a:extLst>
            </p:cNvPr>
            <p:cNvSpPr/>
            <p:nvPr/>
          </p:nvSpPr>
          <p:spPr>
            <a:xfrm>
              <a:off x="8547260" y="4784976"/>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04" name="Rectangle 29">
              <a:extLst>
                <a:ext uri="{FF2B5EF4-FFF2-40B4-BE49-F238E27FC236}">
                  <a16:creationId xmlns:a16="http://schemas.microsoft.com/office/drawing/2014/main" id="{4547FB93-79A9-4487-BB6F-CF97924EF54C}"/>
                </a:ext>
              </a:extLst>
            </p:cNvPr>
            <p:cNvSpPr/>
            <p:nvPr/>
          </p:nvSpPr>
          <p:spPr>
            <a:xfrm>
              <a:off x="6438493" y="4835845"/>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05" name="Rectangle 29">
              <a:extLst>
                <a:ext uri="{FF2B5EF4-FFF2-40B4-BE49-F238E27FC236}">
                  <a16:creationId xmlns:a16="http://schemas.microsoft.com/office/drawing/2014/main" id="{B20B0A6A-C58D-4D81-B988-9E0BF9D7D931}"/>
                </a:ext>
              </a:extLst>
            </p:cNvPr>
            <p:cNvSpPr/>
            <p:nvPr/>
          </p:nvSpPr>
          <p:spPr>
            <a:xfrm>
              <a:off x="4304327" y="4835845"/>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06" name="Rectangle 29">
              <a:extLst>
                <a:ext uri="{FF2B5EF4-FFF2-40B4-BE49-F238E27FC236}">
                  <a16:creationId xmlns:a16="http://schemas.microsoft.com/office/drawing/2014/main" id="{26BEB4A3-29DD-476A-80FA-E673D550FA85}"/>
                </a:ext>
              </a:extLst>
            </p:cNvPr>
            <p:cNvSpPr/>
            <p:nvPr/>
          </p:nvSpPr>
          <p:spPr>
            <a:xfrm>
              <a:off x="2226891" y="4863189"/>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07" name="Rectangle 29">
              <a:extLst>
                <a:ext uri="{FF2B5EF4-FFF2-40B4-BE49-F238E27FC236}">
                  <a16:creationId xmlns:a16="http://schemas.microsoft.com/office/drawing/2014/main" id="{E78FE5C5-A127-4202-AC6E-A6FB929B6812}"/>
                </a:ext>
              </a:extLst>
            </p:cNvPr>
            <p:cNvSpPr/>
            <p:nvPr/>
          </p:nvSpPr>
          <p:spPr>
            <a:xfrm>
              <a:off x="1257480" y="2514203"/>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09" name="Straight Connector 8">
              <a:extLst>
                <a:ext uri="{FF2B5EF4-FFF2-40B4-BE49-F238E27FC236}">
                  <a16:creationId xmlns:a16="http://schemas.microsoft.com/office/drawing/2014/main" id="{A849223A-E720-4FCE-8F7C-4175C8B12082}"/>
                </a:ext>
              </a:extLst>
            </p:cNvPr>
            <p:cNvCxnSpPr>
              <a:cxnSpLocks/>
            </p:cNvCxnSpPr>
            <p:nvPr/>
          </p:nvCxnSpPr>
          <p:spPr>
            <a:xfrm flipH="1">
              <a:off x="5174631" y="2891194"/>
              <a:ext cx="5219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8">
              <a:extLst>
                <a:ext uri="{FF2B5EF4-FFF2-40B4-BE49-F238E27FC236}">
                  <a16:creationId xmlns:a16="http://schemas.microsoft.com/office/drawing/2014/main" id="{F097261F-BA7D-4FDF-AE33-4FA4D185EB1C}"/>
                </a:ext>
              </a:extLst>
            </p:cNvPr>
            <p:cNvCxnSpPr>
              <a:cxnSpLocks/>
            </p:cNvCxnSpPr>
            <p:nvPr/>
          </p:nvCxnSpPr>
          <p:spPr>
            <a:xfrm flipV="1">
              <a:off x="5174631" y="2878869"/>
              <a:ext cx="3048" cy="19500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8">
              <a:extLst>
                <a:ext uri="{FF2B5EF4-FFF2-40B4-BE49-F238E27FC236}">
                  <a16:creationId xmlns:a16="http://schemas.microsoft.com/office/drawing/2014/main" id="{55A28123-865D-4A64-A08B-1EE9DA12FF57}"/>
                </a:ext>
              </a:extLst>
            </p:cNvPr>
            <p:cNvCxnSpPr>
              <a:cxnSpLocks/>
            </p:cNvCxnSpPr>
            <p:nvPr/>
          </p:nvCxnSpPr>
          <p:spPr>
            <a:xfrm flipH="1">
              <a:off x="4507322" y="4818611"/>
              <a:ext cx="6673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8">
              <a:extLst>
                <a:ext uri="{FF2B5EF4-FFF2-40B4-BE49-F238E27FC236}">
                  <a16:creationId xmlns:a16="http://schemas.microsoft.com/office/drawing/2014/main" id="{F7A74B5F-C6DF-4B0B-8D2D-6848EB917F9B}"/>
                </a:ext>
              </a:extLst>
            </p:cNvPr>
            <p:cNvCxnSpPr>
              <a:cxnSpLocks/>
            </p:cNvCxnSpPr>
            <p:nvPr/>
          </p:nvCxnSpPr>
          <p:spPr>
            <a:xfrm flipH="1">
              <a:off x="3070656" y="2897544"/>
              <a:ext cx="5219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8">
              <a:extLst>
                <a:ext uri="{FF2B5EF4-FFF2-40B4-BE49-F238E27FC236}">
                  <a16:creationId xmlns:a16="http://schemas.microsoft.com/office/drawing/2014/main" id="{B17AE860-D4CB-469C-AB59-B82B68259940}"/>
                </a:ext>
              </a:extLst>
            </p:cNvPr>
            <p:cNvCxnSpPr>
              <a:cxnSpLocks/>
            </p:cNvCxnSpPr>
            <p:nvPr/>
          </p:nvCxnSpPr>
          <p:spPr>
            <a:xfrm flipV="1">
              <a:off x="3080054" y="2885219"/>
              <a:ext cx="0" cy="19810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8">
              <a:extLst>
                <a:ext uri="{FF2B5EF4-FFF2-40B4-BE49-F238E27FC236}">
                  <a16:creationId xmlns:a16="http://schemas.microsoft.com/office/drawing/2014/main" id="{F1096093-347F-4B89-B217-1FE59B9A9076}"/>
                </a:ext>
              </a:extLst>
            </p:cNvPr>
            <p:cNvCxnSpPr>
              <a:cxnSpLocks/>
            </p:cNvCxnSpPr>
            <p:nvPr/>
          </p:nvCxnSpPr>
          <p:spPr>
            <a:xfrm flipH="1">
              <a:off x="2426474" y="4856839"/>
              <a:ext cx="66730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Title 1">
            <a:extLst>
              <a:ext uri="{FF2B5EF4-FFF2-40B4-BE49-F238E27FC236}">
                <a16:creationId xmlns:a16="http://schemas.microsoft.com/office/drawing/2014/main" id="{8A44CFF3-4CA6-481F-954D-CF09A79B153B}"/>
              </a:ext>
            </a:extLst>
          </p:cNvPr>
          <p:cNvSpPr>
            <a:spLocks noGrp="1"/>
          </p:cNvSpPr>
          <p:nvPr>
            <p:ph type="title"/>
          </p:nvPr>
        </p:nvSpPr>
        <p:spPr>
          <a:xfrm>
            <a:off x="609600" y="274638"/>
            <a:ext cx="10972800" cy="922114"/>
          </a:xfrm>
        </p:spPr>
        <p:txBody>
          <a:bodyPr/>
          <a:lstStyle/>
          <a:p>
            <a:r>
              <a:rPr lang="en-US" altLang="zh-CN" dirty="0"/>
              <a:t>Ripple Carry Adder</a:t>
            </a:r>
            <a:endParaRPr lang="en-HK" dirty="0"/>
          </a:p>
        </p:txBody>
      </p:sp>
      <p:sp>
        <p:nvSpPr>
          <p:cNvPr id="95" name="Content Placeholder 2">
            <a:extLst>
              <a:ext uri="{FF2B5EF4-FFF2-40B4-BE49-F238E27FC236}">
                <a16:creationId xmlns:a16="http://schemas.microsoft.com/office/drawing/2014/main" id="{163CF6F2-DA3D-4DB8-A286-390EF5D43301}"/>
              </a:ext>
            </a:extLst>
          </p:cNvPr>
          <p:cNvSpPr>
            <a:spLocks noGrp="1"/>
          </p:cNvSpPr>
          <p:nvPr>
            <p:ph idx="1"/>
          </p:nvPr>
        </p:nvSpPr>
        <p:spPr>
          <a:xfrm>
            <a:off x="609600" y="1340769"/>
            <a:ext cx="10972800" cy="5040560"/>
          </a:xfrm>
        </p:spPr>
        <p:txBody>
          <a:bodyPr/>
          <a:lstStyle/>
          <a:p>
            <a:r>
              <a:rPr lang="en-HK" dirty="0"/>
              <a:t>4-bit </a:t>
            </a:r>
            <a:r>
              <a:rPr lang="en-US" altLang="zh-CN" dirty="0"/>
              <a:t>ripple carry adder (RCA)</a:t>
            </a:r>
            <a:endParaRPr lang="en-HK" dirty="0"/>
          </a:p>
        </p:txBody>
      </p:sp>
      <p:sp>
        <p:nvSpPr>
          <p:cNvPr id="2" name="文本框 1">
            <a:extLst>
              <a:ext uri="{FF2B5EF4-FFF2-40B4-BE49-F238E27FC236}">
                <a16:creationId xmlns:a16="http://schemas.microsoft.com/office/drawing/2014/main" id="{4BE8BC03-32C7-47E2-8541-4E4074ACA811}"/>
              </a:ext>
            </a:extLst>
          </p:cNvPr>
          <p:cNvSpPr txBox="1"/>
          <p:nvPr/>
        </p:nvSpPr>
        <p:spPr>
          <a:xfrm>
            <a:off x="8172209" y="1134979"/>
            <a:ext cx="3923363" cy="1815882"/>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The sum of position 2 cannot complete until it receives C1 from position 1.</a:t>
            </a:r>
          </a:p>
          <a:p>
            <a:pPr marL="285750" indent="-285750">
              <a:buFont typeface="Arial" panose="020B0604020202020204" pitchFamily="34" charset="0"/>
              <a:buChar char="•"/>
            </a:pPr>
            <a:r>
              <a:rPr lang="en-US" altLang="zh-CN" sz="1600" dirty="0"/>
              <a:t>The sum of position 3 cannot complete until it receives C2 from position 2</a:t>
            </a:r>
          </a:p>
          <a:p>
            <a:pPr marL="285750" indent="-285750">
              <a:buFont typeface="Arial" panose="020B0604020202020204" pitchFamily="34" charset="0"/>
              <a:buChar char="•"/>
            </a:pPr>
            <a:r>
              <a:rPr lang="en-US" altLang="zh-CN" sz="1600" dirty="0"/>
              <a:t>…</a:t>
            </a:r>
          </a:p>
          <a:p>
            <a:r>
              <a:rPr lang="en-US" altLang="zh-CN" sz="1600" dirty="0"/>
              <a:t>In this way, the carry “ripples” through the circuit from right to left. </a:t>
            </a:r>
            <a:endParaRPr lang="zh-CN" altLang="en-US" sz="1600" dirty="0"/>
          </a:p>
        </p:txBody>
      </p:sp>
      <p:grpSp>
        <p:nvGrpSpPr>
          <p:cNvPr id="3" name="Group 2">
            <a:extLst>
              <a:ext uri="{FF2B5EF4-FFF2-40B4-BE49-F238E27FC236}">
                <a16:creationId xmlns:a16="http://schemas.microsoft.com/office/drawing/2014/main" id="{7E9FACBB-5BBA-4742-89FD-377BFE28F138}"/>
              </a:ext>
            </a:extLst>
          </p:cNvPr>
          <p:cNvGrpSpPr/>
          <p:nvPr/>
        </p:nvGrpSpPr>
        <p:grpSpPr>
          <a:xfrm>
            <a:off x="2818783" y="1988840"/>
            <a:ext cx="2442850" cy="1398335"/>
            <a:chOff x="2818783" y="1988840"/>
            <a:chExt cx="2442850" cy="1398335"/>
          </a:xfrm>
        </p:grpSpPr>
        <p:grpSp>
          <p:nvGrpSpPr>
            <p:cNvPr id="5" name="Group 4">
              <a:extLst>
                <a:ext uri="{FF2B5EF4-FFF2-40B4-BE49-F238E27FC236}">
                  <a16:creationId xmlns:a16="http://schemas.microsoft.com/office/drawing/2014/main" id="{9521CB87-6E1E-4994-8C83-D744858A0812}"/>
                </a:ext>
              </a:extLst>
            </p:cNvPr>
            <p:cNvGrpSpPr/>
            <p:nvPr/>
          </p:nvGrpSpPr>
          <p:grpSpPr>
            <a:xfrm>
              <a:off x="2818783" y="1988840"/>
              <a:ext cx="2442850" cy="1398335"/>
              <a:chOff x="2818783" y="2132856"/>
              <a:chExt cx="2442850" cy="1398335"/>
            </a:xfrm>
          </p:grpSpPr>
          <p:sp>
            <p:nvSpPr>
              <p:cNvPr id="119" name="Rectangle 31">
                <a:extLst>
                  <a:ext uri="{FF2B5EF4-FFF2-40B4-BE49-F238E27FC236}">
                    <a16:creationId xmlns:a16="http://schemas.microsoft.com/office/drawing/2014/main" id="{1A95C6DF-06A5-4821-9BB0-4830C534A079}"/>
                  </a:ext>
                </a:extLst>
              </p:cNvPr>
              <p:cNvSpPr/>
              <p:nvPr/>
            </p:nvSpPr>
            <p:spPr>
              <a:xfrm>
                <a:off x="3229883" y="213285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20" name="Rectangle 31">
                <a:extLst>
                  <a:ext uri="{FF2B5EF4-FFF2-40B4-BE49-F238E27FC236}">
                    <a16:creationId xmlns:a16="http://schemas.microsoft.com/office/drawing/2014/main" id="{F4EB107B-D704-49A9-8CAC-673219F7E433}"/>
                  </a:ext>
                </a:extLst>
              </p:cNvPr>
              <p:cNvSpPr/>
              <p:nvPr/>
            </p:nvSpPr>
            <p:spPr>
              <a:xfrm>
                <a:off x="3661274" y="213339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21" name="Rectangle 31">
                <a:extLst>
                  <a:ext uri="{FF2B5EF4-FFF2-40B4-BE49-F238E27FC236}">
                    <a16:creationId xmlns:a16="http://schemas.microsoft.com/office/drawing/2014/main" id="{0BE927F1-5104-4B06-AE82-90A3ABDF1603}"/>
                  </a:ext>
                </a:extLst>
              </p:cNvPr>
              <p:cNvSpPr/>
              <p:nvPr/>
            </p:nvSpPr>
            <p:spPr>
              <a:xfrm>
                <a:off x="4105358" y="213285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22" name="Rectangle 31">
                <a:extLst>
                  <a:ext uri="{FF2B5EF4-FFF2-40B4-BE49-F238E27FC236}">
                    <a16:creationId xmlns:a16="http://schemas.microsoft.com/office/drawing/2014/main" id="{022B1767-8E38-42B1-A347-61A0757B810E}"/>
                  </a:ext>
                </a:extLst>
              </p:cNvPr>
              <p:cNvSpPr/>
              <p:nvPr/>
            </p:nvSpPr>
            <p:spPr>
              <a:xfrm>
                <a:off x="4526863" y="2132856"/>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23" name="Rectangle 29">
                <a:extLst>
                  <a:ext uri="{FF2B5EF4-FFF2-40B4-BE49-F238E27FC236}">
                    <a16:creationId xmlns:a16="http://schemas.microsoft.com/office/drawing/2014/main" id="{52A4AA8F-9753-4323-B7BE-F1218F45F5F7}"/>
                  </a:ext>
                </a:extLst>
              </p:cNvPr>
              <p:cNvSpPr/>
              <p:nvPr/>
            </p:nvSpPr>
            <p:spPr>
              <a:xfrm>
                <a:off x="3229627" y="2537772"/>
                <a:ext cx="44275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24" name="Rectangle 29">
                <a:extLst>
                  <a:ext uri="{FF2B5EF4-FFF2-40B4-BE49-F238E27FC236}">
                    <a16:creationId xmlns:a16="http://schemas.microsoft.com/office/drawing/2014/main" id="{0799EC39-F9EA-4FFF-80DF-E832317B7128}"/>
                  </a:ext>
                </a:extLst>
              </p:cNvPr>
              <p:cNvSpPr/>
              <p:nvPr/>
            </p:nvSpPr>
            <p:spPr>
              <a:xfrm>
                <a:off x="3677864" y="2537771"/>
                <a:ext cx="44275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25" name="Rectangle 29">
                <a:extLst>
                  <a:ext uri="{FF2B5EF4-FFF2-40B4-BE49-F238E27FC236}">
                    <a16:creationId xmlns:a16="http://schemas.microsoft.com/office/drawing/2014/main" id="{B97FC731-A9BA-4098-99F5-60E0D84A2F28}"/>
                  </a:ext>
                </a:extLst>
              </p:cNvPr>
              <p:cNvSpPr/>
              <p:nvPr/>
            </p:nvSpPr>
            <p:spPr>
              <a:xfrm>
                <a:off x="4127041" y="2537231"/>
                <a:ext cx="44275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26" name="Rectangle 29">
                <a:extLst>
                  <a:ext uri="{FF2B5EF4-FFF2-40B4-BE49-F238E27FC236}">
                    <a16:creationId xmlns:a16="http://schemas.microsoft.com/office/drawing/2014/main" id="{BD74BF8F-A264-430F-AA0F-A18039D8C0D7}"/>
                  </a:ext>
                </a:extLst>
              </p:cNvPr>
              <p:cNvSpPr/>
              <p:nvPr/>
            </p:nvSpPr>
            <p:spPr>
              <a:xfrm>
                <a:off x="4521493" y="2536691"/>
                <a:ext cx="44275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27" name="文本框 126">
                <a:extLst>
                  <a:ext uri="{FF2B5EF4-FFF2-40B4-BE49-F238E27FC236}">
                    <a16:creationId xmlns:a16="http://schemas.microsoft.com/office/drawing/2014/main" id="{AEECC8E8-82DF-4D93-B215-5E7761BFA5DF}"/>
                  </a:ext>
                </a:extLst>
              </p:cNvPr>
              <p:cNvSpPr txBox="1"/>
              <p:nvPr/>
            </p:nvSpPr>
            <p:spPr>
              <a:xfrm>
                <a:off x="2818783" y="2532161"/>
                <a:ext cx="607669" cy="461665"/>
              </a:xfrm>
              <a:prstGeom prst="rect">
                <a:avLst/>
              </a:prstGeom>
              <a:noFill/>
            </p:spPr>
            <p:txBody>
              <a:bodyPr wrap="square" rtlCol="0">
                <a:spAutoFit/>
              </a:bodyPr>
              <a:lstStyle/>
              <a:p>
                <a:r>
                  <a:rPr lang="en-US" altLang="zh-CN" sz="2400" dirty="0"/>
                  <a:t>+</a:t>
                </a:r>
                <a:endParaRPr lang="zh-CN" altLang="en-US" sz="2400" dirty="0"/>
              </a:p>
            </p:txBody>
          </p:sp>
          <p:cxnSp>
            <p:nvCxnSpPr>
              <p:cNvPr id="128" name="Straight Connector 8">
                <a:extLst>
                  <a:ext uri="{FF2B5EF4-FFF2-40B4-BE49-F238E27FC236}">
                    <a16:creationId xmlns:a16="http://schemas.microsoft.com/office/drawing/2014/main" id="{22A5F055-8A08-471B-A364-9A7605FF0936}"/>
                  </a:ext>
                </a:extLst>
              </p:cNvPr>
              <p:cNvCxnSpPr>
                <a:cxnSpLocks/>
              </p:cNvCxnSpPr>
              <p:nvPr/>
            </p:nvCxnSpPr>
            <p:spPr>
              <a:xfrm flipH="1">
                <a:off x="2916993" y="3000636"/>
                <a:ext cx="23446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Rectangle 28">
                <a:extLst>
                  <a:ext uri="{FF2B5EF4-FFF2-40B4-BE49-F238E27FC236}">
                    <a16:creationId xmlns:a16="http://schemas.microsoft.com/office/drawing/2014/main" id="{F305B3BD-BF2B-4C7E-95FB-8D424B66E71C}"/>
                  </a:ext>
                </a:extLst>
              </p:cNvPr>
              <p:cNvSpPr/>
              <p:nvPr/>
            </p:nvSpPr>
            <p:spPr>
              <a:xfrm>
                <a:off x="3255275" y="3069526"/>
                <a:ext cx="41710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S</a:t>
                </a:r>
                <a:r>
                  <a:rPr lang="en-HK" sz="1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schemeClr val="accent1">
                      <a:lumMod val="7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1" name="Rectangle 28">
                <a:extLst>
                  <a:ext uri="{FF2B5EF4-FFF2-40B4-BE49-F238E27FC236}">
                    <a16:creationId xmlns:a16="http://schemas.microsoft.com/office/drawing/2014/main" id="{5EB5CDAB-499F-4CFF-B055-DF582DDE5658}"/>
                  </a:ext>
                </a:extLst>
              </p:cNvPr>
              <p:cNvSpPr/>
              <p:nvPr/>
            </p:nvSpPr>
            <p:spPr>
              <a:xfrm>
                <a:off x="3659387" y="3058482"/>
                <a:ext cx="42992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S</a:t>
                </a:r>
                <a:r>
                  <a:rPr lang="en-HK" sz="16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3</a:t>
                </a:r>
                <a:endParaRPr kumimoji="0" lang="en-HK" sz="2400" b="0" i="0" u="none" strike="noStrike" kern="1200" cap="none" spc="0" normalizeH="0" baseline="0" noProof="0" dirty="0">
                  <a:ln>
                    <a:noFill/>
                  </a:ln>
                  <a:solidFill>
                    <a:schemeClr val="accent1">
                      <a:lumMod val="7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2" name="Rectangle 28">
                <a:extLst>
                  <a:ext uri="{FF2B5EF4-FFF2-40B4-BE49-F238E27FC236}">
                    <a16:creationId xmlns:a16="http://schemas.microsoft.com/office/drawing/2014/main" id="{857E9005-677D-45A1-8F61-762D527ACF4D}"/>
                  </a:ext>
                </a:extLst>
              </p:cNvPr>
              <p:cNvSpPr/>
              <p:nvPr/>
            </p:nvSpPr>
            <p:spPr>
              <a:xfrm>
                <a:off x="4142226" y="3066226"/>
                <a:ext cx="41710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S</a:t>
                </a:r>
                <a:r>
                  <a:rPr lang="en-HK" sz="1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2</a:t>
                </a:r>
                <a:endParaRPr kumimoji="0" lang="en-HK" sz="2400" b="0" i="0" u="none" strike="noStrike" kern="1200" cap="none" spc="0" normalizeH="0" baseline="0" noProof="0" dirty="0">
                  <a:ln>
                    <a:noFill/>
                  </a:ln>
                  <a:solidFill>
                    <a:schemeClr val="accent1">
                      <a:lumMod val="7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3" name="Rectangle 28">
                <a:extLst>
                  <a:ext uri="{FF2B5EF4-FFF2-40B4-BE49-F238E27FC236}">
                    <a16:creationId xmlns:a16="http://schemas.microsoft.com/office/drawing/2014/main" id="{EA9279EA-2C8B-4842-8E4A-39F3277498EB}"/>
                  </a:ext>
                </a:extLst>
              </p:cNvPr>
              <p:cNvSpPr/>
              <p:nvPr/>
            </p:nvSpPr>
            <p:spPr>
              <a:xfrm>
                <a:off x="4568115" y="3058482"/>
                <a:ext cx="41710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S</a:t>
                </a:r>
                <a:r>
                  <a:rPr lang="en-HK" sz="1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schemeClr val="accent1">
                      <a:lumMod val="7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4" name="Rectangle 29">
                <a:extLst>
                  <a:ext uri="{FF2B5EF4-FFF2-40B4-BE49-F238E27FC236}">
                    <a16:creationId xmlns:a16="http://schemas.microsoft.com/office/drawing/2014/main" id="{8F96E774-F693-4F6A-A8DB-66984ECC1E24}"/>
                  </a:ext>
                </a:extLst>
              </p:cNvPr>
              <p:cNvSpPr/>
              <p:nvPr/>
            </p:nvSpPr>
            <p:spPr>
              <a:xfrm>
                <a:off x="2849939" y="3068326"/>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schemeClr val="accent1">
                      <a:lumMod val="7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
          <p:nvSpPr>
            <p:cNvPr id="97" name="Rectangle 29">
              <a:extLst>
                <a:ext uri="{FF2B5EF4-FFF2-40B4-BE49-F238E27FC236}">
                  <a16:creationId xmlns:a16="http://schemas.microsoft.com/office/drawing/2014/main" id="{26CFBD7C-346F-4417-AC15-4C2E14CBB1FA}"/>
                </a:ext>
              </a:extLst>
            </p:cNvPr>
            <p:cNvSpPr/>
            <p:nvPr/>
          </p:nvSpPr>
          <p:spPr>
            <a:xfrm>
              <a:off x="4339135" y="2647674"/>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schemeClr val="accent1">
                    <a:lumMod val="7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99" name="Rectangle 29">
              <a:extLst>
                <a:ext uri="{FF2B5EF4-FFF2-40B4-BE49-F238E27FC236}">
                  <a16:creationId xmlns:a16="http://schemas.microsoft.com/office/drawing/2014/main" id="{88D3C8D4-45AF-4EA2-96F1-5451CFBAA023}"/>
                </a:ext>
              </a:extLst>
            </p:cNvPr>
            <p:cNvSpPr/>
            <p:nvPr/>
          </p:nvSpPr>
          <p:spPr>
            <a:xfrm>
              <a:off x="3881338" y="2647674"/>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2</a:t>
              </a:r>
              <a:endParaRPr kumimoji="0" lang="en-HK" sz="2400" b="0" i="0" u="none" strike="noStrike" kern="1200" cap="none" spc="0" normalizeH="0" baseline="0" noProof="0" dirty="0">
                <a:ln>
                  <a:noFill/>
                </a:ln>
                <a:solidFill>
                  <a:schemeClr val="accent1">
                    <a:lumMod val="7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00" name="Rectangle 29">
              <a:extLst>
                <a:ext uri="{FF2B5EF4-FFF2-40B4-BE49-F238E27FC236}">
                  <a16:creationId xmlns:a16="http://schemas.microsoft.com/office/drawing/2014/main" id="{A5A12154-A207-4B13-9301-A25717EFB56B}"/>
                </a:ext>
              </a:extLst>
            </p:cNvPr>
            <p:cNvSpPr/>
            <p:nvPr/>
          </p:nvSpPr>
          <p:spPr>
            <a:xfrm>
              <a:off x="3459366" y="2647674"/>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schemeClr val="accent1">
                      <a:lumMod val="75000"/>
                    </a:schemeClr>
                  </a:solidFill>
                  <a:latin typeface="Calibri" panose="020F0502020204030204" pitchFamily="34" charset="0"/>
                  <a:ea typeface="新細明體" panose="02020500000000000000" pitchFamily="18" charset="-120"/>
                  <a:cs typeface="Arial" panose="020B0604020202020204" pitchFamily="34" charset="0"/>
                </a:rPr>
                <a:t>3</a:t>
              </a:r>
              <a:endParaRPr kumimoji="0" lang="en-HK" sz="2400" b="0" i="0" u="none" strike="noStrike" kern="1200" cap="none" spc="0" normalizeH="0" baseline="0" noProof="0" dirty="0">
                <a:ln>
                  <a:noFill/>
                </a:ln>
                <a:solidFill>
                  <a:schemeClr val="accent1">
                    <a:lumMod val="7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Tree>
    <p:extLst>
      <p:ext uri="{BB962C8B-B14F-4D97-AF65-F5344CB8AC3E}">
        <p14:creationId xmlns:p14="http://schemas.microsoft.com/office/powerpoint/2010/main" val="310657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7C58-E8CE-45EF-8A27-5557293EBC39}"/>
              </a:ext>
            </a:extLst>
          </p:cNvPr>
          <p:cNvSpPr>
            <a:spLocks noGrp="1"/>
          </p:cNvSpPr>
          <p:nvPr>
            <p:ph type="title"/>
          </p:nvPr>
        </p:nvSpPr>
        <p:spPr/>
        <p:txBody>
          <a:bodyPr/>
          <a:lstStyle/>
          <a:p>
            <a:r>
              <a:rPr lang="en-HK" dirty="0"/>
              <a:t>Logic Gates</a:t>
            </a:r>
          </a:p>
        </p:txBody>
      </p:sp>
      <p:sp>
        <p:nvSpPr>
          <p:cNvPr id="3" name="Content Placeholder 2">
            <a:extLst>
              <a:ext uri="{FF2B5EF4-FFF2-40B4-BE49-F238E27FC236}">
                <a16:creationId xmlns:a16="http://schemas.microsoft.com/office/drawing/2014/main" id="{AB952BB1-9506-4636-9513-E2970A70894F}"/>
              </a:ext>
            </a:extLst>
          </p:cNvPr>
          <p:cNvSpPr>
            <a:spLocks noGrp="1"/>
          </p:cNvSpPr>
          <p:nvPr>
            <p:ph idx="1"/>
          </p:nvPr>
        </p:nvSpPr>
        <p:spPr/>
        <p:txBody>
          <a:bodyPr/>
          <a:lstStyle/>
          <a:p>
            <a:r>
              <a:rPr lang="en-US" dirty="0"/>
              <a:t>Logical circuits are implemented using electronic </a:t>
            </a:r>
            <a:r>
              <a:rPr lang="en-US" dirty="0">
                <a:solidFill>
                  <a:srgbClr val="0070C0"/>
                </a:solidFill>
              </a:rPr>
              <a:t>logic gates</a:t>
            </a:r>
            <a:endParaRPr lang="en-HK" dirty="0">
              <a:solidFill>
                <a:srgbClr val="0070C0"/>
              </a:solidFill>
            </a:endParaRPr>
          </a:p>
          <a:p>
            <a:r>
              <a:rPr lang="en-HK" dirty="0"/>
              <a:t>Standard logic gates</a:t>
            </a:r>
          </a:p>
          <a:p>
            <a:endParaRPr lang="en-HK" dirty="0"/>
          </a:p>
        </p:txBody>
      </p:sp>
      <p:sp>
        <p:nvSpPr>
          <p:cNvPr id="4" name="Slide Number Placeholder 3">
            <a:extLst>
              <a:ext uri="{FF2B5EF4-FFF2-40B4-BE49-F238E27FC236}">
                <a16:creationId xmlns:a16="http://schemas.microsoft.com/office/drawing/2014/main" id="{C09C6256-8EDF-4F13-8387-CB277E98A353}"/>
              </a:ext>
            </a:extLst>
          </p:cNvPr>
          <p:cNvSpPr>
            <a:spLocks noGrp="1"/>
          </p:cNvSpPr>
          <p:nvPr>
            <p:ph type="sldNum" sz="quarter" idx="12"/>
          </p:nvPr>
        </p:nvSpPr>
        <p:spPr/>
        <p:txBody>
          <a:bodyPr/>
          <a:lstStyle/>
          <a:p>
            <a:fld id="{C22DC6D3-9347-42BE-948A-F7EB414DF657}" type="slidenum">
              <a:rPr lang="en-US" altLang="en-US" smtClean="0"/>
              <a:pPr/>
              <a:t>4</a:t>
            </a:fld>
            <a:endParaRPr lang="en-US" altLang="en-US" dirty="0"/>
          </a:p>
        </p:txBody>
      </p:sp>
      <p:sp>
        <p:nvSpPr>
          <p:cNvPr id="23" name="Rectangle 22">
            <a:extLst>
              <a:ext uri="{FF2B5EF4-FFF2-40B4-BE49-F238E27FC236}">
                <a16:creationId xmlns:a16="http://schemas.microsoft.com/office/drawing/2014/main" id="{65147EBD-57E3-48C1-A1AF-38EF17B3D365}"/>
              </a:ext>
            </a:extLst>
          </p:cNvPr>
          <p:cNvSpPr/>
          <p:nvPr/>
        </p:nvSpPr>
        <p:spPr>
          <a:xfrm>
            <a:off x="2207568" y="4931876"/>
            <a:ext cx="2805961" cy="369332"/>
          </a:xfrm>
          <a:prstGeom prst="rect">
            <a:avLst/>
          </a:prstGeom>
        </p:spPr>
        <p:txBody>
          <a:bodyPr wrap="square">
            <a:spAutoFit/>
          </a:bodyPr>
          <a:lstStyle/>
          <a:p>
            <a:r>
              <a:rPr lang="en-HK" i="1" dirty="0">
                <a:solidFill>
                  <a:srgbClr val="FF0000"/>
                </a:solidFill>
              </a:rPr>
              <a:t>OR </a:t>
            </a:r>
            <a:r>
              <a:rPr lang="en-HK" i="1" dirty="0">
                <a:solidFill>
                  <a:srgbClr val="FF0000"/>
                </a:solidFill>
                <a:sym typeface="Wingdings" panose="05000000000000000000" pitchFamily="2" charset="2"/>
              </a:rPr>
              <a:t>is also called “add”</a:t>
            </a:r>
          </a:p>
        </p:txBody>
      </p:sp>
      <p:pic>
        <p:nvPicPr>
          <p:cNvPr id="20" name="Picture 19">
            <a:extLst>
              <a:ext uri="{FF2B5EF4-FFF2-40B4-BE49-F238E27FC236}">
                <a16:creationId xmlns:a16="http://schemas.microsoft.com/office/drawing/2014/main" id="{7B72EE31-77BB-48B9-8386-516FDE7FC375}"/>
              </a:ext>
            </a:extLst>
          </p:cNvPr>
          <p:cNvPicPr>
            <a:picLocks noChangeAspect="1"/>
          </p:cNvPicPr>
          <p:nvPr/>
        </p:nvPicPr>
        <p:blipFill>
          <a:blip r:embed="rId3"/>
          <a:stretch>
            <a:fillRect/>
          </a:stretch>
        </p:blipFill>
        <p:spPr>
          <a:xfrm>
            <a:off x="4313358" y="4149080"/>
            <a:ext cx="1740832" cy="870416"/>
          </a:xfrm>
          <a:prstGeom prst="rect">
            <a:avLst/>
          </a:prstGeom>
        </p:spPr>
      </p:pic>
      <p:pic>
        <p:nvPicPr>
          <p:cNvPr id="21" name="Picture 20">
            <a:extLst>
              <a:ext uri="{FF2B5EF4-FFF2-40B4-BE49-F238E27FC236}">
                <a16:creationId xmlns:a16="http://schemas.microsoft.com/office/drawing/2014/main" id="{6D5B3E03-7C0D-4D2B-B9FA-C7E714737AE9}"/>
              </a:ext>
            </a:extLst>
          </p:cNvPr>
          <p:cNvPicPr>
            <a:picLocks noChangeAspect="1"/>
          </p:cNvPicPr>
          <p:nvPr/>
        </p:nvPicPr>
        <p:blipFill>
          <a:blip r:embed="rId4"/>
          <a:stretch>
            <a:fillRect/>
          </a:stretch>
        </p:blipFill>
        <p:spPr>
          <a:xfrm>
            <a:off x="4269033" y="2732509"/>
            <a:ext cx="1826967" cy="757081"/>
          </a:xfrm>
          <a:prstGeom prst="rect">
            <a:avLst/>
          </a:prstGeom>
        </p:spPr>
      </p:pic>
      <p:sp>
        <p:nvSpPr>
          <p:cNvPr id="10" name="Rectangle 9">
            <a:extLst>
              <a:ext uri="{FF2B5EF4-FFF2-40B4-BE49-F238E27FC236}">
                <a16:creationId xmlns:a16="http://schemas.microsoft.com/office/drawing/2014/main" id="{3BA12A95-222F-408F-9907-01425B5445AF}"/>
              </a:ext>
            </a:extLst>
          </p:cNvPr>
          <p:cNvSpPr/>
          <p:nvPr/>
        </p:nvSpPr>
        <p:spPr>
          <a:xfrm>
            <a:off x="6866556" y="3612928"/>
            <a:ext cx="4739927" cy="1200329"/>
          </a:xfrm>
          <a:prstGeom prst="rect">
            <a:avLst/>
          </a:prstGeom>
        </p:spPr>
        <p:txBody>
          <a:bodyPr wrap="square">
            <a:spAutoFit/>
          </a:bodyPr>
          <a:lstStyle/>
          <a:p>
            <a:r>
              <a:rPr lang="en-US" sz="2400" b="1" dirty="0">
                <a:solidFill>
                  <a:srgbClr val="FF0000"/>
                </a:solidFill>
              </a:rPr>
              <a:t>Truth Table</a:t>
            </a:r>
            <a:r>
              <a:rPr lang="en-US" sz="2400" dirty="0">
                <a:solidFill>
                  <a:srgbClr val="FF0000"/>
                </a:solidFill>
              </a:rPr>
              <a:t>: sets out the functional values of logical expressions on each combination of values of inputs</a:t>
            </a:r>
            <a:endParaRPr lang="en-HK" sz="2400" dirty="0">
              <a:solidFill>
                <a:srgbClr val="FF0000"/>
              </a:solidFill>
            </a:endParaRPr>
          </a:p>
        </p:txBody>
      </p:sp>
      <p:pic>
        <p:nvPicPr>
          <p:cNvPr id="5" name="Picture 4">
            <a:extLst>
              <a:ext uri="{FF2B5EF4-FFF2-40B4-BE49-F238E27FC236}">
                <a16:creationId xmlns:a16="http://schemas.microsoft.com/office/drawing/2014/main" id="{82D02B58-0EAA-4B9F-A0A6-91605C535F54}"/>
              </a:ext>
            </a:extLst>
          </p:cNvPr>
          <p:cNvPicPr>
            <a:picLocks noChangeAspect="1"/>
          </p:cNvPicPr>
          <p:nvPr/>
        </p:nvPicPr>
        <p:blipFill>
          <a:blip r:embed="rId5"/>
          <a:stretch>
            <a:fillRect/>
          </a:stretch>
        </p:blipFill>
        <p:spPr>
          <a:xfrm>
            <a:off x="821595" y="4213093"/>
            <a:ext cx="2899355" cy="830564"/>
          </a:xfrm>
          <a:prstGeom prst="rect">
            <a:avLst/>
          </a:prstGeom>
        </p:spPr>
      </p:pic>
      <p:pic>
        <p:nvPicPr>
          <p:cNvPr id="6" name="Picture 5">
            <a:extLst>
              <a:ext uri="{FF2B5EF4-FFF2-40B4-BE49-F238E27FC236}">
                <a16:creationId xmlns:a16="http://schemas.microsoft.com/office/drawing/2014/main" id="{20DB951A-2B8B-4A62-BE43-5966E4D80617}"/>
              </a:ext>
            </a:extLst>
          </p:cNvPr>
          <p:cNvPicPr>
            <a:picLocks noChangeAspect="1"/>
          </p:cNvPicPr>
          <p:nvPr/>
        </p:nvPicPr>
        <p:blipFill>
          <a:blip r:embed="rId6"/>
          <a:stretch>
            <a:fillRect/>
          </a:stretch>
        </p:blipFill>
        <p:spPr>
          <a:xfrm>
            <a:off x="945735" y="2764842"/>
            <a:ext cx="2773627" cy="761985"/>
          </a:xfrm>
          <a:prstGeom prst="rect">
            <a:avLst/>
          </a:prstGeom>
        </p:spPr>
      </p:pic>
      <p:pic>
        <p:nvPicPr>
          <p:cNvPr id="7" name="Picture 6">
            <a:extLst>
              <a:ext uri="{FF2B5EF4-FFF2-40B4-BE49-F238E27FC236}">
                <a16:creationId xmlns:a16="http://schemas.microsoft.com/office/drawing/2014/main" id="{67FE67BE-DBF4-4C0E-A42E-859EF8E49CA2}"/>
              </a:ext>
            </a:extLst>
          </p:cNvPr>
          <p:cNvPicPr>
            <a:picLocks noChangeAspect="1"/>
          </p:cNvPicPr>
          <p:nvPr/>
        </p:nvPicPr>
        <p:blipFill>
          <a:blip r:embed="rId7"/>
          <a:stretch>
            <a:fillRect/>
          </a:stretch>
        </p:blipFill>
        <p:spPr>
          <a:xfrm>
            <a:off x="928982" y="5585434"/>
            <a:ext cx="2419304" cy="723886"/>
          </a:xfrm>
          <a:prstGeom prst="rect">
            <a:avLst/>
          </a:prstGeom>
        </p:spPr>
      </p:pic>
      <p:sp>
        <p:nvSpPr>
          <p:cNvPr id="8" name="Rectangle 7">
            <a:extLst>
              <a:ext uri="{FF2B5EF4-FFF2-40B4-BE49-F238E27FC236}">
                <a16:creationId xmlns:a16="http://schemas.microsoft.com/office/drawing/2014/main" id="{5CCF5FEB-94BF-4814-BED4-8FD33384B70D}"/>
              </a:ext>
            </a:extLst>
          </p:cNvPr>
          <p:cNvSpPr/>
          <p:nvPr/>
        </p:nvSpPr>
        <p:spPr>
          <a:xfrm>
            <a:off x="2079984" y="3526827"/>
            <a:ext cx="2817181" cy="369332"/>
          </a:xfrm>
          <a:prstGeom prst="rect">
            <a:avLst/>
          </a:prstGeom>
        </p:spPr>
        <p:txBody>
          <a:bodyPr wrap="none">
            <a:spAutoFit/>
          </a:bodyPr>
          <a:lstStyle/>
          <a:p>
            <a:r>
              <a:rPr lang="en-HK" i="1" dirty="0">
                <a:solidFill>
                  <a:srgbClr val="FF0000"/>
                </a:solidFill>
                <a:sym typeface="Wingdings" panose="05000000000000000000" pitchFamily="2" charset="2"/>
              </a:rPr>
              <a:t>AND is also called “product”</a:t>
            </a:r>
            <a:endParaRPr lang="en-HK" i="1" dirty="0">
              <a:solidFill>
                <a:srgbClr val="FF0000"/>
              </a:solidFill>
            </a:endParaRPr>
          </a:p>
        </p:txBody>
      </p:sp>
    </p:spTree>
    <p:extLst>
      <p:ext uri="{BB962C8B-B14F-4D97-AF65-F5344CB8AC3E}">
        <p14:creationId xmlns:p14="http://schemas.microsoft.com/office/powerpoint/2010/main" val="119147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0"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57B3-28EE-460B-99CB-CF5FA2C4D50E}"/>
              </a:ext>
            </a:extLst>
          </p:cNvPr>
          <p:cNvSpPr>
            <a:spLocks noGrp="1"/>
          </p:cNvSpPr>
          <p:nvPr>
            <p:ph type="title"/>
          </p:nvPr>
        </p:nvSpPr>
        <p:spPr/>
        <p:txBody>
          <a:bodyPr/>
          <a:lstStyle/>
          <a:p>
            <a:r>
              <a:rPr lang="en-HK" altLang="zh-CN" dirty="0"/>
              <a:t>Carry Look Ahead Adder</a:t>
            </a:r>
            <a:endParaRPr lang="en-HK" dirty="0"/>
          </a:p>
        </p:txBody>
      </p:sp>
      <p:sp>
        <p:nvSpPr>
          <p:cNvPr id="3" name="Content Placeholder 2">
            <a:extLst>
              <a:ext uri="{FF2B5EF4-FFF2-40B4-BE49-F238E27FC236}">
                <a16:creationId xmlns:a16="http://schemas.microsoft.com/office/drawing/2014/main" id="{D3DEC226-AC77-4685-BC66-0256C6B1E3D0}"/>
              </a:ext>
            </a:extLst>
          </p:cNvPr>
          <p:cNvSpPr>
            <a:spLocks noGrp="1"/>
          </p:cNvSpPr>
          <p:nvPr>
            <p:ph idx="1"/>
          </p:nvPr>
        </p:nvSpPr>
        <p:spPr/>
        <p:txBody>
          <a:bodyPr/>
          <a:lstStyle/>
          <a:p>
            <a:r>
              <a:rPr lang="en-US" altLang="zh-CN" dirty="0"/>
              <a:t>A carry look ahead adder contains circuits that determine whether the previous adder stage produce a carry</a:t>
            </a:r>
          </a:p>
          <a:p>
            <a:r>
              <a:rPr lang="en-US" altLang="zh-CN" dirty="0"/>
              <a:t>Produces the “carry” for each stage without having to wait for the carry to ripple through the prior stage</a:t>
            </a:r>
            <a:endParaRPr lang="zh-CN" altLang="en-US" dirty="0"/>
          </a:p>
          <a:p>
            <a:endParaRPr lang="en-HK" dirty="0"/>
          </a:p>
        </p:txBody>
      </p:sp>
      <p:sp>
        <p:nvSpPr>
          <p:cNvPr id="4" name="Slide Number Placeholder 3">
            <a:extLst>
              <a:ext uri="{FF2B5EF4-FFF2-40B4-BE49-F238E27FC236}">
                <a16:creationId xmlns:a16="http://schemas.microsoft.com/office/drawing/2014/main" id="{B7CA494F-9125-49AB-AEBD-681BC9E381C9}"/>
              </a:ext>
            </a:extLst>
          </p:cNvPr>
          <p:cNvSpPr>
            <a:spLocks noGrp="1"/>
          </p:cNvSpPr>
          <p:nvPr>
            <p:ph type="sldNum" sz="quarter" idx="12"/>
          </p:nvPr>
        </p:nvSpPr>
        <p:spPr/>
        <p:txBody>
          <a:bodyPr/>
          <a:lstStyle/>
          <a:p>
            <a:fld id="{C22DC6D3-9347-42BE-948A-F7EB414DF657}" type="slidenum">
              <a:rPr lang="en-US" altLang="en-US" smtClean="0"/>
              <a:pPr/>
              <a:t>40</a:t>
            </a:fld>
            <a:endParaRPr lang="en-US" altLang="en-US" dirty="0"/>
          </a:p>
        </p:txBody>
      </p:sp>
      <p:grpSp>
        <p:nvGrpSpPr>
          <p:cNvPr id="5" name="Group 4">
            <a:extLst>
              <a:ext uri="{FF2B5EF4-FFF2-40B4-BE49-F238E27FC236}">
                <a16:creationId xmlns:a16="http://schemas.microsoft.com/office/drawing/2014/main" id="{AC7C9BCD-04C2-440B-ADB3-4BA4DBC04AAF}"/>
              </a:ext>
            </a:extLst>
          </p:cNvPr>
          <p:cNvGrpSpPr/>
          <p:nvPr/>
        </p:nvGrpSpPr>
        <p:grpSpPr>
          <a:xfrm>
            <a:off x="1271464" y="3478547"/>
            <a:ext cx="9191572" cy="2902782"/>
            <a:chOff x="720852" y="2450123"/>
            <a:chExt cx="10055668" cy="3665635"/>
          </a:xfrm>
        </p:grpSpPr>
        <p:sp>
          <p:nvSpPr>
            <p:cNvPr id="6" name="云形 87">
              <a:extLst>
                <a:ext uri="{FF2B5EF4-FFF2-40B4-BE49-F238E27FC236}">
                  <a16:creationId xmlns:a16="http://schemas.microsoft.com/office/drawing/2014/main" id="{FD332ABC-E215-422C-B10C-1E9629789F22}"/>
                </a:ext>
              </a:extLst>
            </p:cNvPr>
            <p:cNvSpPr/>
            <p:nvPr/>
          </p:nvSpPr>
          <p:spPr>
            <a:xfrm>
              <a:off x="720852" y="4261414"/>
              <a:ext cx="667070" cy="5959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7" name="云形 86">
              <a:extLst>
                <a:ext uri="{FF2B5EF4-FFF2-40B4-BE49-F238E27FC236}">
                  <a16:creationId xmlns:a16="http://schemas.microsoft.com/office/drawing/2014/main" id="{310392BB-B098-4A1E-9093-1C7CB6252044}"/>
                </a:ext>
              </a:extLst>
            </p:cNvPr>
            <p:cNvSpPr/>
            <p:nvPr/>
          </p:nvSpPr>
          <p:spPr>
            <a:xfrm>
              <a:off x="9213805" y="4763626"/>
              <a:ext cx="667070" cy="5959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8" name="云形 85">
              <a:extLst>
                <a:ext uri="{FF2B5EF4-FFF2-40B4-BE49-F238E27FC236}">
                  <a16:creationId xmlns:a16="http://schemas.microsoft.com/office/drawing/2014/main" id="{81104714-022A-4424-9DA9-E39008A31BC1}"/>
                </a:ext>
              </a:extLst>
            </p:cNvPr>
            <p:cNvSpPr/>
            <p:nvPr/>
          </p:nvSpPr>
          <p:spPr>
            <a:xfrm>
              <a:off x="7101273" y="4796582"/>
              <a:ext cx="667070" cy="5959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9" name="云形 84">
              <a:extLst>
                <a:ext uri="{FF2B5EF4-FFF2-40B4-BE49-F238E27FC236}">
                  <a16:creationId xmlns:a16="http://schemas.microsoft.com/office/drawing/2014/main" id="{344D530D-0B15-4E13-84FC-AC982658FB7C}"/>
                </a:ext>
              </a:extLst>
            </p:cNvPr>
            <p:cNvSpPr/>
            <p:nvPr/>
          </p:nvSpPr>
          <p:spPr>
            <a:xfrm>
              <a:off x="4955780" y="4841399"/>
              <a:ext cx="667070" cy="5959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0" name="云形 77">
              <a:extLst>
                <a:ext uri="{FF2B5EF4-FFF2-40B4-BE49-F238E27FC236}">
                  <a16:creationId xmlns:a16="http://schemas.microsoft.com/office/drawing/2014/main" id="{ADCACFB0-3CB3-46F8-B86B-6F5B52D9DC0D}"/>
                </a:ext>
              </a:extLst>
            </p:cNvPr>
            <p:cNvSpPr/>
            <p:nvPr/>
          </p:nvSpPr>
          <p:spPr>
            <a:xfrm>
              <a:off x="2943031" y="4829498"/>
              <a:ext cx="667070" cy="595974"/>
            </a:xfrm>
            <a:prstGeom prst="cloud">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矩形 1">
              <a:extLst>
                <a:ext uri="{FF2B5EF4-FFF2-40B4-BE49-F238E27FC236}">
                  <a16:creationId xmlns:a16="http://schemas.microsoft.com/office/drawing/2014/main" id="{FADAA26F-D4CF-4677-A74C-8BAB5FDB9C4C}"/>
                </a:ext>
              </a:extLst>
            </p:cNvPr>
            <p:cNvSpPr/>
            <p:nvPr/>
          </p:nvSpPr>
          <p:spPr>
            <a:xfrm>
              <a:off x="1110717" y="5519784"/>
              <a:ext cx="9665803" cy="595974"/>
            </a:xfrm>
            <a:prstGeom prst="rect">
              <a:avLst/>
            </a:prstGeom>
            <a:solidFill>
              <a:schemeClr val="bg1"/>
            </a:solidFill>
            <a:ln w="38100">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 name="Rectangle 29">
              <a:extLst>
                <a:ext uri="{FF2B5EF4-FFF2-40B4-BE49-F238E27FC236}">
                  <a16:creationId xmlns:a16="http://schemas.microsoft.com/office/drawing/2014/main" id="{74421C9E-3C47-4900-8338-C0E3DE6BC973}"/>
                </a:ext>
              </a:extLst>
            </p:cNvPr>
            <p:cNvSpPr/>
            <p:nvPr/>
          </p:nvSpPr>
          <p:spPr>
            <a:xfrm>
              <a:off x="2570248" y="5654092"/>
              <a:ext cx="44275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 name="Rectangle 28">
              <a:extLst>
                <a:ext uri="{FF2B5EF4-FFF2-40B4-BE49-F238E27FC236}">
                  <a16:creationId xmlns:a16="http://schemas.microsoft.com/office/drawing/2014/main" id="{5FC9E9A0-47D5-4799-B8D9-8829A5653DBA}"/>
                </a:ext>
              </a:extLst>
            </p:cNvPr>
            <p:cNvSpPr/>
            <p:nvPr/>
          </p:nvSpPr>
          <p:spPr>
            <a:xfrm>
              <a:off x="2943031" y="2514751"/>
              <a:ext cx="41710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4" name="Rectangle 31">
              <a:extLst>
                <a:ext uri="{FF2B5EF4-FFF2-40B4-BE49-F238E27FC236}">
                  <a16:creationId xmlns:a16="http://schemas.microsoft.com/office/drawing/2014/main" id="{FF46420E-1611-4EC8-888A-8BD8BF369EF8}"/>
                </a:ext>
              </a:extLst>
            </p:cNvPr>
            <p:cNvSpPr/>
            <p:nvPr/>
          </p:nvSpPr>
          <p:spPr>
            <a:xfrm>
              <a:off x="2004518" y="5654093"/>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5" name="Straight Connector 8">
              <a:extLst>
                <a:ext uri="{FF2B5EF4-FFF2-40B4-BE49-F238E27FC236}">
                  <a16:creationId xmlns:a16="http://schemas.microsoft.com/office/drawing/2014/main" id="{46AA5751-CADD-4448-AF66-064B031FFF22}"/>
                </a:ext>
              </a:extLst>
            </p:cNvPr>
            <p:cNvCxnSpPr>
              <a:cxnSpLocks/>
            </p:cNvCxnSpPr>
            <p:nvPr/>
          </p:nvCxnSpPr>
          <p:spPr>
            <a:xfrm flipH="1" flipV="1">
              <a:off x="2172404" y="4417562"/>
              <a:ext cx="4883" cy="132674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9">
              <a:extLst>
                <a:ext uri="{FF2B5EF4-FFF2-40B4-BE49-F238E27FC236}">
                  <a16:creationId xmlns:a16="http://schemas.microsoft.com/office/drawing/2014/main" id="{12611B80-54CC-4AB0-8966-59BB4C233736}"/>
                </a:ext>
              </a:extLst>
            </p:cNvPr>
            <p:cNvCxnSpPr>
              <a:cxnSpLocks/>
            </p:cNvCxnSpPr>
            <p:nvPr/>
          </p:nvCxnSpPr>
          <p:spPr>
            <a:xfrm rot="16200000">
              <a:off x="2984875" y="4675993"/>
              <a:ext cx="491240"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矩形 69">
              <a:extLst>
                <a:ext uri="{FF2B5EF4-FFF2-40B4-BE49-F238E27FC236}">
                  <a16:creationId xmlns:a16="http://schemas.microsoft.com/office/drawing/2014/main" id="{FA36C4E8-0F97-4A93-8DA7-73138F0085DD}"/>
                </a:ext>
              </a:extLst>
            </p:cNvPr>
            <p:cNvSpPr/>
            <p:nvPr/>
          </p:nvSpPr>
          <p:spPr>
            <a:xfrm rot="16200000">
              <a:off x="2175674" y="3166685"/>
              <a:ext cx="1058307" cy="144344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cxnSp>
          <p:nvCxnSpPr>
            <p:cNvPr id="18" name="Straight Connector 8">
              <a:extLst>
                <a:ext uri="{FF2B5EF4-FFF2-40B4-BE49-F238E27FC236}">
                  <a16:creationId xmlns:a16="http://schemas.microsoft.com/office/drawing/2014/main" id="{0E46CEDD-465A-4F21-9D8F-0ED4E75689A8}"/>
                </a:ext>
              </a:extLst>
            </p:cNvPr>
            <p:cNvCxnSpPr>
              <a:cxnSpLocks/>
            </p:cNvCxnSpPr>
            <p:nvPr/>
          </p:nvCxnSpPr>
          <p:spPr>
            <a:xfrm rot="16200000">
              <a:off x="2883404" y="3136166"/>
              <a:ext cx="44617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Rectangle 30">
              <a:extLst>
                <a:ext uri="{FF2B5EF4-FFF2-40B4-BE49-F238E27FC236}">
                  <a16:creationId xmlns:a16="http://schemas.microsoft.com/office/drawing/2014/main" id="{8CC7555D-CA6C-4E62-AE62-A434CA0C5209}"/>
                </a:ext>
              </a:extLst>
            </p:cNvPr>
            <p:cNvSpPr/>
            <p:nvPr/>
          </p:nvSpPr>
          <p:spPr>
            <a:xfrm>
              <a:off x="3012998" y="3962358"/>
              <a:ext cx="42511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CI</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0" name="Rectangle 28">
              <a:extLst>
                <a:ext uri="{FF2B5EF4-FFF2-40B4-BE49-F238E27FC236}">
                  <a16:creationId xmlns:a16="http://schemas.microsoft.com/office/drawing/2014/main" id="{C6C70791-9679-4685-A349-3AD9CE239806}"/>
                </a:ext>
              </a:extLst>
            </p:cNvPr>
            <p:cNvSpPr/>
            <p:nvPr/>
          </p:nvSpPr>
          <p:spPr>
            <a:xfrm>
              <a:off x="2529136" y="3657573"/>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21" name="Rectangle 29">
              <a:extLst>
                <a:ext uri="{FF2B5EF4-FFF2-40B4-BE49-F238E27FC236}">
                  <a16:creationId xmlns:a16="http://schemas.microsoft.com/office/drawing/2014/main" id="{4019FF86-7CAD-4A45-807A-B7A8BA6C803A}"/>
                </a:ext>
              </a:extLst>
            </p:cNvPr>
            <p:cNvSpPr/>
            <p:nvPr/>
          </p:nvSpPr>
          <p:spPr>
            <a:xfrm>
              <a:off x="4679069" y="5628054"/>
              <a:ext cx="44275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2" name="Rectangle 28">
              <a:extLst>
                <a:ext uri="{FF2B5EF4-FFF2-40B4-BE49-F238E27FC236}">
                  <a16:creationId xmlns:a16="http://schemas.microsoft.com/office/drawing/2014/main" id="{1340B157-D94F-4617-93E6-BE2FF97AB91D}"/>
                </a:ext>
              </a:extLst>
            </p:cNvPr>
            <p:cNvSpPr/>
            <p:nvPr/>
          </p:nvSpPr>
          <p:spPr>
            <a:xfrm>
              <a:off x="5017405" y="2483079"/>
              <a:ext cx="42992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r>
                <a:rPr lang="en-HK" sz="16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3" name="Rectangle 31">
              <a:extLst>
                <a:ext uri="{FF2B5EF4-FFF2-40B4-BE49-F238E27FC236}">
                  <a16:creationId xmlns:a16="http://schemas.microsoft.com/office/drawing/2014/main" id="{D3F80B39-09F7-4DD2-B26F-568FB77C2E55}"/>
                </a:ext>
              </a:extLst>
            </p:cNvPr>
            <p:cNvSpPr/>
            <p:nvPr/>
          </p:nvSpPr>
          <p:spPr>
            <a:xfrm>
              <a:off x="4105668" y="5628054"/>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24" name="Straight Connector 19">
              <a:extLst>
                <a:ext uri="{FF2B5EF4-FFF2-40B4-BE49-F238E27FC236}">
                  <a16:creationId xmlns:a16="http://schemas.microsoft.com/office/drawing/2014/main" id="{90F4D2EA-DCC1-465E-A238-A3116B8714AA}"/>
                </a:ext>
              </a:extLst>
            </p:cNvPr>
            <p:cNvCxnSpPr>
              <a:cxnSpLocks/>
            </p:cNvCxnSpPr>
            <p:nvPr/>
          </p:nvCxnSpPr>
          <p:spPr>
            <a:xfrm rot="16200000">
              <a:off x="5059249" y="4621171"/>
              <a:ext cx="491240"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矩形 63">
              <a:extLst>
                <a:ext uri="{FF2B5EF4-FFF2-40B4-BE49-F238E27FC236}">
                  <a16:creationId xmlns:a16="http://schemas.microsoft.com/office/drawing/2014/main" id="{DBC846DD-29C1-4144-A0ED-3E3E1F86A2E8}"/>
                </a:ext>
              </a:extLst>
            </p:cNvPr>
            <p:cNvSpPr/>
            <p:nvPr/>
          </p:nvSpPr>
          <p:spPr>
            <a:xfrm rot="16200000">
              <a:off x="4250048" y="3135012"/>
              <a:ext cx="1058307" cy="144344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cxnSp>
          <p:nvCxnSpPr>
            <p:cNvPr id="26" name="Straight Connector 8">
              <a:extLst>
                <a:ext uri="{FF2B5EF4-FFF2-40B4-BE49-F238E27FC236}">
                  <a16:creationId xmlns:a16="http://schemas.microsoft.com/office/drawing/2014/main" id="{84CEB67F-23D4-4521-904D-7F2789D69EC7}"/>
                </a:ext>
              </a:extLst>
            </p:cNvPr>
            <p:cNvCxnSpPr>
              <a:cxnSpLocks/>
            </p:cNvCxnSpPr>
            <p:nvPr/>
          </p:nvCxnSpPr>
          <p:spPr>
            <a:xfrm rot="16200000">
              <a:off x="4957777" y="3104493"/>
              <a:ext cx="44617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Rectangle 30">
              <a:extLst>
                <a:ext uri="{FF2B5EF4-FFF2-40B4-BE49-F238E27FC236}">
                  <a16:creationId xmlns:a16="http://schemas.microsoft.com/office/drawing/2014/main" id="{44C2D8EA-7D38-45F5-8D63-520AFE84E794}"/>
                </a:ext>
              </a:extLst>
            </p:cNvPr>
            <p:cNvSpPr/>
            <p:nvPr/>
          </p:nvSpPr>
          <p:spPr>
            <a:xfrm>
              <a:off x="5092311" y="3946104"/>
              <a:ext cx="42511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CI</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8" name="Rectangle 28">
              <a:extLst>
                <a:ext uri="{FF2B5EF4-FFF2-40B4-BE49-F238E27FC236}">
                  <a16:creationId xmlns:a16="http://schemas.microsoft.com/office/drawing/2014/main" id="{4F4AB541-BF3C-4F6D-ACB6-B6135BCA53BA}"/>
                </a:ext>
              </a:extLst>
            </p:cNvPr>
            <p:cNvSpPr/>
            <p:nvPr/>
          </p:nvSpPr>
          <p:spPr>
            <a:xfrm>
              <a:off x="4603510" y="3625901"/>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29" name="Rectangle 29">
              <a:extLst>
                <a:ext uri="{FF2B5EF4-FFF2-40B4-BE49-F238E27FC236}">
                  <a16:creationId xmlns:a16="http://schemas.microsoft.com/office/drawing/2014/main" id="{083DFED8-5E57-4BBC-91E9-038B68E30646}"/>
                </a:ext>
              </a:extLst>
            </p:cNvPr>
            <p:cNvSpPr/>
            <p:nvPr/>
          </p:nvSpPr>
          <p:spPr>
            <a:xfrm>
              <a:off x="6749399" y="5634894"/>
              <a:ext cx="44275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0" name="Rectangle 28">
              <a:extLst>
                <a:ext uri="{FF2B5EF4-FFF2-40B4-BE49-F238E27FC236}">
                  <a16:creationId xmlns:a16="http://schemas.microsoft.com/office/drawing/2014/main" id="{6549A7D7-7809-408A-9775-2809C2D2FA9F}"/>
                </a:ext>
              </a:extLst>
            </p:cNvPr>
            <p:cNvSpPr/>
            <p:nvPr/>
          </p:nvSpPr>
          <p:spPr>
            <a:xfrm>
              <a:off x="7128649" y="2481795"/>
              <a:ext cx="41710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1" name="Rectangle 31">
              <a:extLst>
                <a:ext uri="{FF2B5EF4-FFF2-40B4-BE49-F238E27FC236}">
                  <a16:creationId xmlns:a16="http://schemas.microsoft.com/office/drawing/2014/main" id="{2D150881-27E8-4D14-AD8A-10485B634D9F}"/>
                </a:ext>
              </a:extLst>
            </p:cNvPr>
            <p:cNvSpPr/>
            <p:nvPr/>
          </p:nvSpPr>
          <p:spPr>
            <a:xfrm>
              <a:off x="6190019" y="5628054"/>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32" name="Straight Connector 19">
              <a:extLst>
                <a:ext uri="{FF2B5EF4-FFF2-40B4-BE49-F238E27FC236}">
                  <a16:creationId xmlns:a16="http://schemas.microsoft.com/office/drawing/2014/main" id="{E9D3EC6B-6EA4-487A-950E-8CF269144324}"/>
                </a:ext>
              </a:extLst>
            </p:cNvPr>
            <p:cNvCxnSpPr>
              <a:cxnSpLocks/>
            </p:cNvCxnSpPr>
            <p:nvPr/>
          </p:nvCxnSpPr>
          <p:spPr>
            <a:xfrm rot="16200000">
              <a:off x="7170493" y="4619887"/>
              <a:ext cx="491240"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矩形 57">
              <a:extLst>
                <a:ext uri="{FF2B5EF4-FFF2-40B4-BE49-F238E27FC236}">
                  <a16:creationId xmlns:a16="http://schemas.microsoft.com/office/drawing/2014/main" id="{6F76C79C-F42F-4DF1-AE4C-5A242944A3FC}"/>
                </a:ext>
              </a:extLst>
            </p:cNvPr>
            <p:cNvSpPr/>
            <p:nvPr/>
          </p:nvSpPr>
          <p:spPr>
            <a:xfrm rot="16200000">
              <a:off x="6361292" y="3133728"/>
              <a:ext cx="1058307" cy="144344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cxnSp>
          <p:nvCxnSpPr>
            <p:cNvPr id="34" name="Straight Connector 8">
              <a:extLst>
                <a:ext uri="{FF2B5EF4-FFF2-40B4-BE49-F238E27FC236}">
                  <a16:creationId xmlns:a16="http://schemas.microsoft.com/office/drawing/2014/main" id="{D5779471-3BB0-4564-9DA6-406611EF7921}"/>
                </a:ext>
              </a:extLst>
            </p:cNvPr>
            <p:cNvCxnSpPr>
              <a:cxnSpLocks/>
            </p:cNvCxnSpPr>
            <p:nvPr/>
          </p:nvCxnSpPr>
          <p:spPr>
            <a:xfrm rot="16200000">
              <a:off x="7069021" y="3103209"/>
              <a:ext cx="44617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Rectangle 30">
              <a:extLst>
                <a:ext uri="{FF2B5EF4-FFF2-40B4-BE49-F238E27FC236}">
                  <a16:creationId xmlns:a16="http://schemas.microsoft.com/office/drawing/2014/main" id="{B0F6F893-23C7-4E58-9CF8-2E75C878CE40}"/>
                </a:ext>
              </a:extLst>
            </p:cNvPr>
            <p:cNvSpPr/>
            <p:nvPr/>
          </p:nvSpPr>
          <p:spPr>
            <a:xfrm>
              <a:off x="7210309" y="3931133"/>
              <a:ext cx="42511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CI</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6" name="Rectangle 28">
              <a:extLst>
                <a:ext uri="{FF2B5EF4-FFF2-40B4-BE49-F238E27FC236}">
                  <a16:creationId xmlns:a16="http://schemas.microsoft.com/office/drawing/2014/main" id="{E3954152-DD4E-4616-8B79-C1A902DB117F}"/>
                </a:ext>
              </a:extLst>
            </p:cNvPr>
            <p:cNvSpPr/>
            <p:nvPr/>
          </p:nvSpPr>
          <p:spPr>
            <a:xfrm>
              <a:off x="6714754" y="3624617"/>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37" name="Rectangle 29">
              <a:extLst>
                <a:ext uri="{FF2B5EF4-FFF2-40B4-BE49-F238E27FC236}">
                  <a16:creationId xmlns:a16="http://schemas.microsoft.com/office/drawing/2014/main" id="{6BAEF054-B651-4789-B987-F2E6FA14CDAE}"/>
                </a:ext>
              </a:extLst>
            </p:cNvPr>
            <p:cNvSpPr/>
            <p:nvPr/>
          </p:nvSpPr>
          <p:spPr>
            <a:xfrm>
              <a:off x="8818671" y="5628053"/>
              <a:ext cx="44275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8" name="Rectangle 28">
              <a:extLst>
                <a:ext uri="{FF2B5EF4-FFF2-40B4-BE49-F238E27FC236}">
                  <a16:creationId xmlns:a16="http://schemas.microsoft.com/office/drawing/2014/main" id="{C935F54E-A2A6-4B03-A0C2-57297B40C8B0}"/>
                </a:ext>
              </a:extLst>
            </p:cNvPr>
            <p:cNvSpPr/>
            <p:nvPr/>
          </p:nvSpPr>
          <p:spPr>
            <a:xfrm>
              <a:off x="9203023" y="2450123"/>
              <a:ext cx="41710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9" name="Rectangle 31">
              <a:extLst>
                <a:ext uri="{FF2B5EF4-FFF2-40B4-BE49-F238E27FC236}">
                  <a16:creationId xmlns:a16="http://schemas.microsoft.com/office/drawing/2014/main" id="{D8E5125B-54CD-45E3-BEE1-EC34CE9E8EB8}"/>
                </a:ext>
              </a:extLst>
            </p:cNvPr>
            <p:cNvSpPr/>
            <p:nvPr/>
          </p:nvSpPr>
          <p:spPr>
            <a:xfrm>
              <a:off x="8283863" y="5628052"/>
              <a:ext cx="45397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40" name="Straight Connector 19">
              <a:extLst>
                <a:ext uri="{FF2B5EF4-FFF2-40B4-BE49-F238E27FC236}">
                  <a16:creationId xmlns:a16="http://schemas.microsoft.com/office/drawing/2014/main" id="{AFAFF09D-5FFA-4085-A1D6-ED229C4329DD}"/>
                </a:ext>
              </a:extLst>
            </p:cNvPr>
            <p:cNvCxnSpPr>
              <a:cxnSpLocks/>
            </p:cNvCxnSpPr>
            <p:nvPr/>
          </p:nvCxnSpPr>
          <p:spPr>
            <a:xfrm rot="16200000">
              <a:off x="9244867" y="4588215"/>
              <a:ext cx="491240"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矩形 51">
              <a:extLst>
                <a:ext uri="{FF2B5EF4-FFF2-40B4-BE49-F238E27FC236}">
                  <a16:creationId xmlns:a16="http://schemas.microsoft.com/office/drawing/2014/main" id="{AA2377C7-90D5-4424-BC05-6AF0CB8317D3}"/>
                </a:ext>
              </a:extLst>
            </p:cNvPr>
            <p:cNvSpPr/>
            <p:nvPr/>
          </p:nvSpPr>
          <p:spPr>
            <a:xfrm rot="16200000">
              <a:off x="8435666" y="3102056"/>
              <a:ext cx="1058307" cy="144344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cxnSp>
          <p:nvCxnSpPr>
            <p:cNvPr id="42" name="Straight Connector 8">
              <a:extLst>
                <a:ext uri="{FF2B5EF4-FFF2-40B4-BE49-F238E27FC236}">
                  <a16:creationId xmlns:a16="http://schemas.microsoft.com/office/drawing/2014/main" id="{DD7E78B7-527E-4C99-BAB1-22CE6887DDB0}"/>
                </a:ext>
              </a:extLst>
            </p:cNvPr>
            <p:cNvCxnSpPr>
              <a:cxnSpLocks/>
            </p:cNvCxnSpPr>
            <p:nvPr/>
          </p:nvCxnSpPr>
          <p:spPr>
            <a:xfrm rot="16200000">
              <a:off x="9143395" y="3071537"/>
              <a:ext cx="446177" cy="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3" name="Rectangle 30">
              <a:extLst>
                <a:ext uri="{FF2B5EF4-FFF2-40B4-BE49-F238E27FC236}">
                  <a16:creationId xmlns:a16="http://schemas.microsoft.com/office/drawing/2014/main" id="{D341B77C-FA74-4CB1-93F6-137F24C88489}"/>
                </a:ext>
              </a:extLst>
            </p:cNvPr>
            <p:cNvSpPr/>
            <p:nvPr/>
          </p:nvSpPr>
          <p:spPr>
            <a:xfrm>
              <a:off x="9261421" y="3889600"/>
              <a:ext cx="42511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CI</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 name="Rectangle 28">
              <a:extLst>
                <a:ext uri="{FF2B5EF4-FFF2-40B4-BE49-F238E27FC236}">
                  <a16:creationId xmlns:a16="http://schemas.microsoft.com/office/drawing/2014/main" id="{E803A7A8-3FE0-4B31-9B07-EBB172AD0A9C}"/>
                </a:ext>
              </a:extLst>
            </p:cNvPr>
            <p:cNvSpPr/>
            <p:nvPr/>
          </p:nvSpPr>
          <p:spPr>
            <a:xfrm>
              <a:off x="8789128" y="3592945"/>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45" name="Rectangle 30">
              <a:extLst>
                <a:ext uri="{FF2B5EF4-FFF2-40B4-BE49-F238E27FC236}">
                  <a16:creationId xmlns:a16="http://schemas.microsoft.com/office/drawing/2014/main" id="{88360C65-9258-4A29-B838-6F19431E9D28}"/>
                </a:ext>
              </a:extLst>
            </p:cNvPr>
            <p:cNvSpPr/>
            <p:nvPr/>
          </p:nvSpPr>
          <p:spPr>
            <a:xfrm>
              <a:off x="8325494" y="3326296"/>
              <a:ext cx="54906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CO</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6" name="Rectangle 30">
              <a:extLst>
                <a:ext uri="{FF2B5EF4-FFF2-40B4-BE49-F238E27FC236}">
                  <a16:creationId xmlns:a16="http://schemas.microsoft.com/office/drawing/2014/main" id="{D245BC54-E92E-48B1-B3A1-282CBF180107}"/>
                </a:ext>
              </a:extLst>
            </p:cNvPr>
            <p:cNvSpPr/>
            <p:nvPr/>
          </p:nvSpPr>
          <p:spPr>
            <a:xfrm>
              <a:off x="6256791" y="3319893"/>
              <a:ext cx="54906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CO</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7" name="Rectangle 30">
              <a:extLst>
                <a:ext uri="{FF2B5EF4-FFF2-40B4-BE49-F238E27FC236}">
                  <a16:creationId xmlns:a16="http://schemas.microsoft.com/office/drawing/2014/main" id="{6E90F48F-D59C-47C7-9A8E-50F5BA70CB6E}"/>
                </a:ext>
              </a:extLst>
            </p:cNvPr>
            <p:cNvSpPr/>
            <p:nvPr/>
          </p:nvSpPr>
          <p:spPr>
            <a:xfrm>
              <a:off x="4083887" y="3326296"/>
              <a:ext cx="54906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CO</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8" name="Rectangle 30">
              <a:extLst>
                <a:ext uri="{FF2B5EF4-FFF2-40B4-BE49-F238E27FC236}">
                  <a16:creationId xmlns:a16="http://schemas.microsoft.com/office/drawing/2014/main" id="{AB4FFDC0-9B42-4FA5-BA82-7C2F2EECB3CA}"/>
                </a:ext>
              </a:extLst>
            </p:cNvPr>
            <p:cNvSpPr/>
            <p:nvPr/>
          </p:nvSpPr>
          <p:spPr>
            <a:xfrm>
              <a:off x="2042879" y="3326296"/>
              <a:ext cx="549061"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CO</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9" name="Rectangle 29">
              <a:extLst>
                <a:ext uri="{FF2B5EF4-FFF2-40B4-BE49-F238E27FC236}">
                  <a16:creationId xmlns:a16="http://schemas.microsoft.com/office/drawing/2014/main" id="{F547AD53-5091-4D87-B35D-CB50B5EFFD45}"/>
                </a:ext>
              </a:extLst>
            </p:cNvPr>
            <p:cNvSpPr/>
            <p:nvPr/>
          </p:nvSpPr>
          <p:spPr>
            <a:xfrm>
              <a:off x="9339762" y="4785524"/>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0" name="Rectangle 29">
              <a:extLst>
                <a:ext uri="{FF2B5EF4-FFF2-40B4-BE49-F238E27FC236}">
                  <a16:creationId xmlns:a16="http://schemas.microsoft.com/office/drawing/2014/main" id="{C3EA773E-E137-4E4A-ABA4-94E727BD2DB3}"/>
                </a:ext>
              </a:extLst>
            </p:cNvPr>
            <p:cNvSpPr/>
            <p:nvPr/>
          </p:nvSpPr>
          <p:spPr>
            <a:xfrm>
              <a:off x="7230995" y="4836393"/>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1" name="Rectangle 29">
              <a:extLst>
                <a:ext uri="{FF2B5EF4-FFF2-40B4-BE49-F238E27FC236}">
                  <a16:creationId xmlns:a16="http://schemas.microsoft.com/office/drawing/2014/main" id="{D0F8A994-F374-4714-BA48-F8A410372410}"/>
                </a:ext>
              </a:extLst>
            </p:cNvPr>
            <p:cNvSpPr/>
            <p:nvPr/>
          </p:nvSpPr>
          <p:spPr>
            <a:xfrm>
              <a:off x="5096829" y="4836393"/>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2" name="Rectangle 29">
              <a:extLst>
                <a:ext uri="{FF2B5EF4-FFF2-40B4-BE49-F238E27FC236}">
                  <a16:creationId xmlns:a16="http://schemas.microsoft.com/office/drawing/2014/main" id="{C836A9E9-69A4-4614-8029-C66BA6ECB8D6}"/>
                </a:ext>
              </a:extLst>
            </p:cNvPr>
            <p:cNvSpPr/>
            <p:nvPr/>
          </p:nvSpPr>
          <p:spPr>
            <a:xfrm>
              <a:off x="3019393" y="4863737"/>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3" name="Rectangle 29">
              <a:extLst>
                <a:ext uri="{FF2B5EF4-FFF2-40B4-BE49-F238E27FC236}">
                  <a16:creationId xmlns:a16="http://schemas.microsoft.com/office/drawing/2014/main" id="{DBE46CBB-DCB8-46F3-9019-71D58B03AB54}"/>
                </a:ext>
              </a:extLst>
            </p:cNvPr>
            <p:cNvSpPr/>
            <p:nvPr/>
          </p:nvSpPr>
          <p:spPr>
            <a:xfrm>
              <a:off x="890945" y="2514750"/>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4" name="Straight Connector 8">
              <a:extLst>
                <a:ext uri="{FF2B5EF4-FFF2-40B4-BE49-F238E27FC236}">
                  <a16:creationId xmlns:a16="http://schemas.microsoft.com/office/drawing/2014/main" id="{955F9415-8C36-4345-93F9-ACAAA3DA2C38}"/>
                </a:ext>
              </a:extLst>
            </p:cNvPr>
            <p:cNvCxnSpPr>
              <a:cxnSpLocks/>
            </p:cNvCxnSpPr>
            <p:nvPr/>
          </p:nvCxnSpPr>
          <p:spPr>
            <a:xfrm flipV="1">
              <a:off x="1091892" y="3038437"/>
              <a:ext cx="2986" cy="119034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Connector 8">
              <a:extLst>
                <a:ext uri="{FF2B5EF4-FFF2-40B4-BE49-F238E27FC236}">
                  <a16:creationId xmlns:a16="http://schemas.microsoft.com/office/drawing/2014/main" id="{D179283D-07AF-4F67-8544-B382A29E685E}"/>
                </a:ext>
              </a:extLst>
            </p:cNvPr>
            <p:cNvCxnSpPr>
              <a:cxnSpLocks/>
            </p:cNvCxnSpPr>
            <p:nvPr/>
          </p:nvCxnSpPr>
          <p:spPr>
            <a:xfrm flipH="1" flipV="1">
              <a:off x="2706283" y="4417562"/>
              <a:ext cx="4883" cy="132674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Connector 8">
              <a:extLst>
                <a:ext uri="{FF2B5EF4-FFF2-40B4-BE49-F238E27FC236}">
                  <a16:creationId xmlns:a16="http://schemas.microsoft.com/office/drawing/2014/main" id="{0A9DACDA-3AB4-48CF-B315-0C0EA9883671}"/>
                </a:ext>
              </a:extLst>
            </p:cNvPr>
            <p:cNvCxnSpPr>
              <a:cxnSpLocks/>
            </p:cNvCxnSpPr>
            <p:nvPr/>
          </p:nvCxnSpPr>
          <p:spPr>
            <a:xfrm flipH="1" flipV="1">
              <a:off x="4267971" y="4398239"/>
              <a:ext cx="4883" cy="132674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Connector 8">
              <a:extLst>
                <a:ext uri="{FF2B5EF4-FFF2-40B4-BE49-F238E27FC236}">
                  <a16:creationId xmlns:a16="http://schemas.microsoft.com/office/drawing/2014/main" id="{8662412E-CF74-4765-93A8-D772044DBBEA}"/>
                </a:ext>
              </a:extLst>
            </p:cNvPr>
            <p:cNvCxnSpPr>
              <a:cxnSpLocks/>
            </p:cNvCxnSpPr>
            <p:nvPr/>
          </p:nvCxnSpPr>
          <p:spPr>
            <a:xfrm flipH="1" flipV="1">
              <a:off x="4801051" y="4398239"/>
              <a:ext cx="4883" cy="132674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8">
              <a:extLst>
                <a:ext uri="{FF2B5EF4-FFF2-40B4-BE49-F238E27FC236}">
                  <a16:creationId xmlns:a16="http://schemas.microsoft.com/office/drawing/2014/main" id="{4BB8D7ED-DDD5-4727-8F7E-26C3E67625F2}"/>
                </a:ext>
              </a:extLst>
            </p:cNvPr>
            <p:cNvCxnSpPr>
              <a:cxnSpLocks/>
            </p:cNvCxnSpPr>
            <p:nvPr/>
          </p:nvCxnSpPr>
          <p:spPr>
            <a:xfrm flipH="1" flipV="1">
              <a:off x="6376396" y="4404016"/>
              <a:ext cx="4883" cy="132674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8">
              <a:extLst>
                <a:ext uri="{FF2B5EF4-FFF2-40B4-BE49-F238E27FC236}">
                  <a16:creationId xmlns:a16="http://schemas.microsoft.com/office/drawing/2014/main" id="{8CF6897B-32EB-4604-B34D-8F8DC925C551}"/>
                </a:ext>
              </a:extLst>
            </p:cNvPr>
            <p:cNvCxnSpPr>
              <a:cxnSpLocks/>
            </p:cNvCxnSpPr>
            <p:nvPr/>
          </p:nvCxnSpPr>
          <p:spPr>
            <a:xfrm flipH="1" flipV="1">
              <a:off x="6896502" y="4384603"/>
              <a:ext cx="4883" cy="132674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Connector 8">
              <a:extLst>
                <a:ext uri="{FF2B5EF4-FFF2-40B4-BE49-F238E27FC236}">
                  <a16:creationId xmlns:a16="http://schemas.microsoft.com/office/drawing/2014/main" id="{EA1096AC-8C86-4E4F-936F-D278440269E3}"/>
                </a:ext>
              </a:extLst>
            </p:cNvPr>
            <p:cNvCxnSpPr>
              <a:cxnSpLocks/>
            </p:cNvCxnSpPr>
            <p:nvPr/>
          </p:nvCxnSpPr>
          <p:spPr>
            <a:xfrm flipH="1" flipV="1">
              <a:off x="8470503" y="4345677"/>
              <a:ext cx="4883" cy="132674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8">
              <a:extLst>
                <a:ext uri="{FF2B5EF4-FFF2-40B4-BE49-F238E27FC236}">
                  <a16:creationId xmlns:a16="http://schemas.microsoft.com/office/drawing/2014/main" id="{F1BAF0F1-0989-46CD-B9C5-8FF68AC4591C}"/>
                </a:ext>
              </a:extLst>
            </p:cNvPr>
            <p:cNvCxnSpPr>
              <a:cxnSpLocks/>
            </p:cNvCxnSpPr>
            <p:nvPr/>
          </p:nvCxnSpPr>
          <p:spPr>
            <a:xfrm flipH="1" flipV="1">
              <a:off x="8980348" y="4327344"/>
              <a:ext cx="4883" cy="1326748"/>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Rectangle 29">
              <a:extLst>
                <a:ext uri="{FF2B5EF4-FFF2-40B4-BE49-F238E27FC236}">
                  <a16:creationId xmlns:a16="http://schemas.microsoft.com/office/drawing/2014/main" id="{866B5A9D-D9B2-4DF2-AC4E-F16D2DE964A3}"/>
                </a:ext>
              </a:extLst>
            </p:cNvPr>
            <p:cNvSpPr/>
            <p:nvPr/>
          </p:nvSpPr>
          <p:spPr>
            <a:xfrm>
              <a:off x="834885" y="4290118"/>
              <a:ext cx="43954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Tree>
    <p:extLst>
      <p:ext uri="{BB962C8B-B14F-4D97-AF65-F5344CB8AC3E}">
        <p14:creationId xmlns:p14="http://schemas.microsoft.com/office/powerpoint/2010/main" val="226794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6044-9CBB-4C84-966A-3C1C602307F1}"/>
              </a:ext>
            </a:extLst>
          </p:cNvPr>
          <p:cNvSpPr>
            <a:spLocks noGrp="1"/>
          </p:cNvSpPr>
          <p:nvPr>
            <p:ph type="title"/>
          </p:nvPr>
        </p:nvSpPr>
        <p:spPr/>
        <p:txBody>
          <a:bodyPr/>
          <a:lstStyle/>
          <a:p>
            <a:r>
              <a:rPr lang="en-HK" altLang="zh-CN" dirty="0"/>
              <a:t>Carry Look Ahead Adder</a:t>
            </a:r>
            <a:endParaRPr lang="en-HK" dirty="0"/>
          </a:p>
        </p:txBody>
      </p:sp>
      <p:sp>
        <p:nvSpPr>
          <p:cNvPr id="3" name="Content Placeholder 2">
            <a:extLst>
              <a:ext uri="{FF2B5EF4-FFF2-40B4-BE49-F238E27FC236}">
                <a16:creationId xmlns:a16="http://schemas.microsoft.com/office/drawing/2014/main" id="{AB7A51AF-2B50-470A-815A-33598D8B508E}"/>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B783F9D2-A9C5-4F13-8CCF-39B8CF7437DD}"/>
              </a:ext>
            </a:extLst>
          </p:cNvPr>
          <p:cNvSpPr>
            <a:spLocks noGrp="1"/>
          </p:cNvSpPr>
          <p:nvPr>
            <p:ph type="sldNum" sz="quarter" idx="12"/>
          </p:nvPr>
        </p:nvSpPr>
        <p:spPr/>
        <p:txBody>
          <a:bodyPr/>
          <a:lstStyle/>
          <a:p>
            <a:fld id="{C22DC6D3-9347-42BE-948A-F7EB414DF657}" type="slidenum">
              <a:rPr lang="en-US" altLang="en-US" smtClean="0"/>
              <a:pPr/>
              <a:t>41</a:t>
            </a:fld>
            <a:endParaRPr lang="en-US" altLang="en-US" dirty="0"/>
          </a:p>
        </p:txBody>
      </p:sp>
      <p:graphicFrame>
        <p:nvGraphicFramePr>
          <p:cNvPr id="6" name="表格 4">
            <a:extLst>
              <a:ext uri="{FF2B5EF4-FFF2-40B4-BE49-F238E27FC236}">
                <a16:creationId xmlns:a16="http://schemas.microsoft.com/office/drawing/2014/main" id="{CD5BD1DE-5D5D-41A6-8313-360073620772}"/>
              </a:ext>
            </a:extLst>
          </p:cNvPr>
          <p:cNvGraphicFramePr>
            <a:graphicFrameLocks noGrp="1"/>
          </p:cNvGraphicFramePr>
          <p:nvPr>
            <p:extLst>
              <p:ext uri="{D42A27DB-BD31-4B8C-83A1-F6EECF244321}">
                <p14:modId xmlns:p14="http://schemas.microsoft.com/office/powerpoint/2010/main" val="2166995795"/>
              </p:ext>
            </p:extLst>
          </p:nvPr>
        </p:nvGraphicFramePr>
        <p:xfrm>
          <a:off x="239210" y="1624159"/>
          <a:ext cx="3294405" cy="3841012"/>
        </p:xfrm>
        <a:graphic>
          <a:graphicData uri="http://schemas.openxmlformats.org/drawingml/2006/table">
            <a:tbl>
              <a:tblPr firstRow="1" bandRow="1">
                <a:tableStyleId>{5C22544A-7EE6-4342-B048-85BDC9FD1C3A}</a:tableStyleId>
              </a:tblPr>
              <a:tblGrid>
                <a:gridCol w="746849">
                  <a:extLst>
                    <a:ext uri="{9D8B030D-6E8A-4147-A177-3AD203B41FA5}">
                      <a16:colId xmlns:a16="http://schemas.microsoft.com/office/drawing/2014/main" val="3855938713"/>
                    </a:ext>
                  </a:extLst>
                </a:gridCol>
                <a:gridCol w="746849">
                  <a:extLst>
                    <a:ext uri="{9D8B030D-6E8A-4147-A177-3AD203B41FA5}">
                      <a16:colId xmlns:a16="http://schemas.microsoft.com/office/drawing/2014/main" val="1702001790"/>
                    </a:ext>
                  </a:extLst>
                </a:gridCol>
                <a:gridCol w="746849">
                  <a:extLst>
                    <a:ext uri="{9D8B030D-6E8A-4147-A177-3AD203B41FA5}">
                      <a16:colId xmlns:a16="http://schemas.microsoft.com/office/drawing/2014/main" val="2852185739"/>
                    </a:ext>
                  </a:extLst>
                </a:gridCol>
                <a:gridCol w="1053858">
                  <a:extLst>
                    <a:ext uri="{9D8B030D-6E8A-4147-A177-3AD203B41FA5}">
                      <a16:colId xmlns:a16="http://schemas.microsoft.com/office/drawing/2014/main" val="3747523293"/>
                    </a:ext>
                  </a:extLst>
                </a:gridCol>
              </a:tblGrid>
              <a:tr h="381295">
                <a:tc gridSpan="3">
                  <a:txBody>
                    <a:bodyPr/>
                    <a:lstStyle/>
                    <a:p>
                      <a:pPr algn="ctr"/>
                      <a:r>
                        <a:rPr lang="en-US" altLang="zh-CN" dirty="0"/>
                        <a:t>Input</a:t>
                      </a:r>
                      <a:endParaRPr lang="zh-CN" altLang="en-US" dirty="0"/>
                    </a:p>
                  </a:txBody>
                  <a:tcPr/>
                </a:tc>
                <a:tc hMerge="1">
                  <a:txBody>
                    <a:bodyPr/>
                    <a:lstStyle/>
                    <a:p>
                      <a:endParaRPr lang="zh-CN" altLang="en-US" dirty="0"/>
                    </a:p>
                  </a:txBody>
                  <a:tcPr>
                    <a:lnL w="12700" cap="flat" cmpd="sng" algn="ctr">
                      <a:noFill/>
                      <a:prstDash val="solid"/>
                      <a:round/>
                      <a:headEnd type="none" w="med" len="med"/>
                      <a:tailEnd type="none" w="med" len="med"/>
                    </a:lnL>
                  </a:tcPr>
                </a:tc>
                <a:tc hMerge="1">
                  <a:txBody>
                    <a:bodyPr/>
                    <a:lstStyle/>
                    <a:p>
                      <a:pPr algn="ctr"/>
                      <a:endParaRPr lang="zh-CN" altLang="en-US" dirty="0"/>
                    </a:p>
                  </a:txBody>
                  <a:tcPr/>
                </a:tc>
                <a:tc>
                  <a:txBody>
                    <a:bodyPr/>
                    <a:lstStyle/>
                    <a:p>
                      <a:r>
                        <a:rPr lang="en-US" altLang="zh-CN" dirty="0"/>
                        <a:t>Output</a:t>
                      </a:r>
                      <a:endParaRPr lang="zh-CN" altLang="en-US" dirty="0"/>
                    </a:p>
                  </a:txBody>
                  <a:tcPr/>
                </a:tc>
                <a:extLst>
                  <a:ext uri="{0D108BD9-81ED-4DB2-BD59-A6C34878D82A}">
                    <a16:rowId xmlns:a16="http://schemas.microsoft.com/office/drawing/2014/main" val="1419603268"/>
                  </a:ext>
                </a:extLst>
              </a:tr>
              <a:tr h="384413">
                <a:tc>
                  <a:txBody>
                    <a:bodyPr/>
                    <a:lstStyle/>
                    <a:p>
                      <a:pPr algn="ctr"/>
                      <a:r>
                        <a:rPr lang="en-US" altLang="zh-CN" dirty="0"/>
                        <a:t>A</a:t>
                      </a:r>
                      <a:r>
                        <a:rPr lang="en-US" altLang="zh-CN" baseline="-25000" dirty="0"/>
                        <a:t>i</a:t>
                      </a:r>
                      <a:endParaRPr lang="zh-CN" altLang="en-US"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B</a:t>
                      </a:r>
                      <a:r>
                        <a:rPr lang="en-US" altLang="zh-CN" baseline="-25000" dirty="0"/>
                        <a:t>i</a:t>
                      </a:r>
                      <a:endParaRPr lang="zh-CN" altLang="en-US"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C</a:t>
                      </a:r>
                      <a:r>
                        <a:rPr lang="en-US" altLang="zh-CN" baseline="-25000" dirty="0"/>
                        <a:t>i</a:t>
                      </a:r>
                      <a:endParaRPr lang="zh-CN" altLang="en-US" baseline="-25000" dirty="0"/>
                    </a:p>
                  </a:txBody>
                  <a:tcPr/>
                </a:tc>
                <a:tc>
                  <a:txBody>
                    <a:bodyPr/>
                    <a:lstStyle/>
                    <a:p>
                      <a:pPr algn="ctr"/>
                      <a:r>
                        <a:rPr lang="en-US" altLang="zh-CN" dirty="0"/>
                        <a:t>C</a:t>
                      </a:r>
                      <a:r>
                        <a:rPr lang="en-US" altLang="zh-CN" baseline="-25000" dirty="0"/>
                        <a:t>i+1</a:t>
                      </a:r>
                      <a:endParaRPr lang="zh-CN" altLang="en-US" baseline="-25000" dirty="0"/>
                    </a:p>
                  </a:txBody>
                  <a:tcPr/>
                </a:tc>
                <a:extLst>
                  <a:ext uri="{0D108BD9-81ED-4DB2-BD59-A6C34878D82A}">
                    <a16:rowId xmlns:a16="http://schemas.microsoft.com/office/drawing/2014/main" val="1433044777"/>
                  </a:ext>
                </a:extLst>
              </a:tr>
              <a:tr h="384413">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2061857696"/>
                  </a:ext>
                </a:extLst>
              </a:tr>
              <a:tr h="384413">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863973142"/>
                  </a:ext>
                </a:extLst>
              </a:tr>
              <a:tr h="384413">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3623639352"/>
                  </a:ext>
                </a:extLst>
              </a:tr>
              <a:tr h="384413">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189664258"/>
                  </a:ext>
                </a:extLst>
              </a:tr>
              <a:tr h="384413">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862837042"/>
                  </a:ext>
                </a:extLst>
              </a:tr>
              <a:tr h="384413">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198286593"/>
                  </a:ext>
                </a:extLst>
              </a:tr>
              <a:tr h="384413">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2956241613"/>
                  </a:ext>
                </a:extLst>
              </a:tr>
              <a:tr h="384413">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4079318810"/>
                  </a:ext>
                </a:extLst>
              </a:tr>
            </a:tbl>
          </a:graphicData>
        </a:graphic>
      </p:graphicFrame>
      <p:sp>
        <p:nvSpPr>
          <p:cNvPr id="7" name="文本框 1">
            <a:extLst>
              <a:ext uri="{FF2B5EF4-FFF2-40B4-BE49-F238E27FC236}">
                <a16:creationId xmlns:a16="http://schemas.microsoft.com/office/drawing/2014/main" id="{E98A49CD-6BD9-407B-AADF-F7DBDF18C755}"/>
              </a:ext>
            </a:extLst>
          </p:cNvPr>
          <p:cNvSpPr txBox="1"/>
          <p:nvPr/>
        </p:nvSpPr>
        <p:spPr>
          <a:xfrm>
            <a:off x="3533615" y="3474984"/>
            <a:ext cx="428264" cy="523220"/>
          </a:xfrm>
          <a:prstGeom prst="rect">
            <a:avLst/>
          </a:prstGeom>
          <a:noFill/>
        </p:spPr>
        <p:txBody>
          <a:bodyPr wrap="square" rtlCol="0">
            <a:spAutoFit/>
          </a:bodyPr>
          <a:lstStyle/>
          <a:p>
            <a:r>
              <a:rPr lang="zh-CN" altLang="en-US" sz="2800" b="1" dirty="0">
                <a:solidFill>
                  <a:srgbClr val="C00000"/>
                </a:solidFill>
              </a:rPr>
              <a:t>√</a:t>
            </a:r>
          </a:p>
        </p:txBody>
      </p:sp>
      <p:sp>
        <p:nvSpPr>
          <p:cNvPr id="8" name="文本框 6">
            <a:extLst>
              <a:ext uri="{FF2B5EF4-FFF2-40B4-BE49-F238E27FC236}">
                <a16:creationId xmlns:a16="http://schemas.microsoft.com/office/drawing/2014/main" id="{3D9275F6-C89B-4A05-86E1-FFD9D50ADF36}"/>
              </a:ext>
            </a:extLst>
          </p:cNvPr>
          <p:cNvSpPr txBox="1"/>
          <p:nvPr/>
        </p:nvSpPr>
        <p:spPr>
          <a:xfrm>
            <a:off x="3533615" y="4214826"/>
            <a:ext cx="428264" cy="523220"/>
          </a:xfrm>
          <a:prstGeom prst="rect">
            <a:avLst/>
          </a:prstGeom>
          <a:noFill/>
        </p:spPr>
        <p:txBody>
          <a:bodyPr wrap="square" rtlCol="0">
            <a:spAutoFit/>
          </a:bodyPr>
          <a:lstStyle/>
          <a:p>
            <a:r>
              <a:rPr lang="zh-CN" altLang="en-US" sz="2800" b="1" dirty="0">
                <a:solidFill>
                  <a:srgbClr val="C00000"/>
                </a:solidFill>
              </a:rPr>
              <a:t>√</a:t>
            </a:r>
          </a:p>
        </p:txBody>
      </p:sp>
      <p:sp>
        <p:nvSpPr>
          <p:cNvPr id="11" name="图文框 5">
            <a:extLst>
              <a:ext uri="{FF2B5EF4-FFF2-40B4-BE49-F238E27FC236}">
                <a16:creationId xmlns:a16="http://schemas.microsoft.com/office/drawing/2014/main" id="{53A48525-BFA7-4C5C-9563-B0C9FE0D4432}"/>
              </a:ext>
            </a:extLst>
          </p:cNvPr>
          <p:cNvSpPr/>
          <p:nvPr/>
        </p:nvSpPr>
        <p:spPr>
          <a:xfrm>
            <a:off x="0" y="3544665"/>
            <a:ext cx="4097438" cy="37920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27" name="Group 26">
            <a:extLst>
              <a:ext uri="{FF2B5EF4-FFF2-40B4-BE49-F238E27FC236}">
                <a16:creationId xmlns:a16="http://schemas.microsoft.com/office/drawing/2014/main" id="{B916F062-543B-4838-A3E6-F38E8470377F}"/>
              </a:ext>
            </a:extLst>
          </p:cNvPr>
          <p:cNvGrpSpPr/>
          <p:nvPr/>
        </p:nvGrpSpPr>
        <p:grpSpPr>
          <a:xfrm>
            <a:off x="0" y="4650995"/>
            <a:ext cx="4097438" cy="959389"/>
            <a:chOff x="0" y="4650995"/>
            <a:chExt cx="4097438" cy="959389"/>
          </a:xfrm>
        </p:grpSpPr>
        <p:sp>
          <p:nvSpPr>
            <p:cNvPr id="9" name="文本框 7">
              <a:extLst>
                <a:ext uri="{FF2B5EF4-FFF2-40B4-BE49-F238E27FC236}">
                  <a16:creationId xmlns:a16="http://schemas.microsoft.com/office/drawing/2014/main" id="{CB73E51F-1E3D-4922-A75C-4C059008FF05}"/>
                </a:ext>
              </a:extLst>
            </p:cNvPr>
            <p:cNvSpPr txBox="1"/>
            <p:nvPr/>
          </p:nvSpPr>
          <p:spPr>
            <a:xfrm>
              <a:off x="3533615" y="4650995"/>
              <a:ext cx="428264" cy="523220"/>
            </a:xfrm>
            <a:prstGeom prst="rect">
              <a:avLst/>
            </a:prstGeom>
            <a:noFill/>
          </p:spPr>
          <p:txBody>
            <a:bodyPr wrap="square" rtlCol="0">
              <a:spAutoFit/>
            </a:bodyPr>
            <a:lstStyle/>
            <a:p>
              <a:r>
                <a:rPr lang="zh-CN" altLang="en-US" sz="2800" b="1" dirty="0">
                  <a:solidFill>
                    <a:srgbClr val="C00000"/>
                  </a:solidFill>
                </a:rPr>
                <a:t>√</a:t>
              </a:r>
            </a:p>
          </p:txBody>
        </p:sp>
        <p:sp>
          <p:nvSpPr>
            <p:cNvPr id="10" name="文本框 8">
              <a:extLst>
                <a:ext uri="{FF2B5EF4-FFF2-40B4-BE49-F238E27FC236}">
                  <a16:creationId xmlns:a16="http://schemas.microsoft.com/office/drawing/2014/main" id="{A39B3857-2F90-48A7-AB6F-E485C4801E55}"/>
                </a:ext>
              </a:extLst>
            </p:cNvPr>
            <p:cNvSpPr txBox="1"/>
            <p:nvPr/>
          </p:nvSpPr>
          <p:spPr>
            <a:xfrm>
              <a:off x="3533615" y="5087164"/>
              <a:ext cx="428264" cy="523220"/>
            </a:xfrm>
            <a:prstGeom prst="rect">
              <a:avLst/>
            </a:prstGeom>
            <a:noFill/>
          </p:spPr>
          <p:txBody>
            <a:bodyPr wrap="square" rtlCol="0">
              <a:spAutoFit/>
            </a:bodyPr>
            <a:lstStyle/>
            <a:p>
              <a:r>
                <a:rPr lang="zh-CN" altLang="en-US" sz="2800" b="1" dirty="0">
                  <a:solidFill>
                    <a:srgbClr val="C00000"/>
                  </a:solidFill>
                </a:rPr>
                <a:t>√</a:t>
              </a:r>
            </a:p>
          </p:txBody>
        </p:sp>
        <p:sp>
          <p:nvSpPr>
            <p:cNvPr id="12" name="图文框 10">
              <a:extLst>
                <a:ext uri="{FF2B5EF4-FFF2-40B4-BE49-F238E27FC236}">
                  <a16:creationId xmlns:a16="http://schemas.microsoft.com/office/drawing/2014/main" id="{C9CE81E4-3DE2-4C32-BA97-37189DE612A5}"/>
                </a:ext>
              </a:extLst>
            </p:cNvPr>
            <p:cNvSpPr/>
            <p:nvPr/>
          </p:nvSpPr>
          <p:spPr>
            <a:xfrm>
              <a:off x="0" y="4738046"/>
              <a:ext cx="4097438" cy="727125"/>
            </a:xfrm>
            <a:prstGeom prst="frame">
              <a:avLst>
                <a:gd name="adj1" fmla="val 4403"/>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3" name="图文框 11">
            <a:extLst>
              <a:ext uri="{FF2B5EF4-FFF2-40B4-BE49-F238E27FC236}">
                <a16:creationId xmlns:a16="http://schemas.microsoft.com/office/drawing/2014/main" id="{6AE6FB80-A43F-47AB-8FE8-527CC57C9A82}"/>
              </a:ext>
            </a:extLst>
          </p:cNvPr>
          <p:cNvSpPr/>
          <p:nvPr/>
        </p:nvSpPr>
        <p:spPr>
          <a:xfrm>
            <a:off x="0" y="4307238"/>
            <a:ext cx="4097438" cy="379205"/>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箭头: 右 9">
            <a:extLst>
              <a:ext uri="{FF2B5EF4-FFF2-40B4-BE49-F238E27FC236}">
                <a16:creationId xmlns:a16="http://schemas.microsoft.com/office/drawing/2014/main" id="{90F530DE-69C0-49BA-8C97-2A3640178895}"/>
              </a:ext>
            </a:extLst>
          </p:cNvPr>
          <p:cNvSpPr/>
          <p:nvPr/>
        </p:nvSpPr>
        <p:spPr>
          <a:xfrm>
            <a:off x="4294207" y="5041017"/>
            <a:ext cx="694481" cy="223821"/>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3">
            <a:extLst>
              <a:ext uri="{FF2B5EF4-FFF2-40B4-BE49-F238E27FC236}">
                <a16:creationId xmlns:a16="http://schemas.microsoft.com/office/drawing/2014/main" id="{1A1D6F06-33CE-471E-9B03-FCF58B3D1B01}"/>
              </a:ext>
            </a:extLst>
          </p:cNvPr>
          <p:cNvSpPr/>
          <p:nvPr/>
        </p:nvSpPr>
        <p:spPr>
          <a:xfrm>
            <a:off x="4308417" y="4030994"/>
            <a:ext cx="694481" cy="223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大括号 12">
            <a:extLst>
              <a:ext uri="{FF2B5EF4-FFF2-40B4-BE49-F238E27FC236}">
                <a16:creationId xmlns:a16="http://schemas.microsoft.com/office/drawing/2014/main" id="{2D248B6D-F2B0-4A4C-A428-BC1089E346AB}"/>
              </a:ext>
            </a:extLst>
          </p:cNvPr>
          <p:cNvSpPr/>
          <p:nvPr/>
        </p:nvSpPr>
        <p:spPr>
          <a:xfrm>
            <a:off x="4097438" y="3681848"/>
            <a:ext cx="196769" cy="92211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5">
            <a:extLst>
              <a:ext uri="{FF2B5EF4-FFF2-40B4-BE49-F238E27FC236}">
                <a16:creationId xmlns:a16="http://schemas.microsoft.com/office/drawing/2014/main" id="{512A934E-D140-4BDB-9FBB-B683E9AA70F0}"/>
              </a:ext>
            </a:extLst>
          </p:cNvPr>
          <p:cNvSpPr txBox="1"/>
          <p:nvPr/>
        </p:nvSpPr>
        <p:spPr>
          <a:xfrm>
            <a:off x="5152276" y="3883412"/>
            <a:ext cx="3436138" cy="523220"/>
          </a:xfrm>
          <a:prstGeom prst="rect">
            <a:avLst/>
          </a:prstGeom>
          <a:noFill/>
        </p:spPr>
        <p:txBody>
          <a:bodyPr wrap="square" rtlCol="0">
            <a:spAutoFit/>
          </a:bodyPr>
          <a:lstStyle/>
          <a:p>
            <a:r>
              <a:rPr lang="en-US" altLang="zh-CN" sz="2800" dirty="0" err="1">
                <a:solidFill>
                  <a:schemeClr val="accent1"/>
                </a:solidFill>
              </a:rPr>
              <a:t>A</a:t>
            </a:r>
            <a:r>
              <a:rPr lang="en-US" altLang="zh-CN" sz="2800" baseline="-25000" dirty="0" err="1">
                <a:solidFill>
                  <a:schemeClr val="accent1"/>
                </a:solidFill>
              </a:rPr>
              <a:t>i</a:t>
            </a:r>
            <a:r>
              <a:rPr lang="en-US" altLang="zh-CN" sz="2800" dirty="0" err="1">
                <a:solidFill>
                  <a:schemeClr val="accent1"/>
                </a:solidFill>
                <a:latin typeface="Abadi" panose="020B0604020202020204" pitchFamily="34" charset="0"/>
              </a:rPr>
              <a:t>⊕</a:t>
            </a:r>
            <a:r>
              <a:rPr lang="en-US" altLang="zh-CN" sz="2800" dirty="0" err="1">
                <a:solidFill>
                  <a:schemeClr val="accent1"/>
                </a:solidFill>
              </a:rPr>
              <a:t>B</a:t>
            </a:r>
            <a:r>
              <a:rPr lang="en-US" altLang="zh-CN" sz="2800" baseline="-25000" dirty="0" err="1">
                <a:solidFill>
                  <a:schemeClr val="accent1"/>
                </a:solidFill>
              </a:rPr>
              <a:t>i</a:t>
            </a:r>
            <a:r>
              <a:rPr lang="en-US" altLang="zh-CN" sz="2800" dirty="0">
                <a:solidFill>
                  <a:schemeClr val="accent1"/>
                </a:solidFill>
              </a:rPr>
              <a:t>=1 </a:t>
            </a:r>
            <a:r>
              <a:rPr lang="en-US" altLang="zh-CN" sz="2800" i="1" dirty="0">
                <a:solidFill>
                  <a:schemeClr val="accent1"/>
                </a:solidFill>
              </a:rPr>
              <a:t>&amp;</a:t>
            </a:r>
            <a:r>
              <a:rPr lang="en-US" altLang="zh-CN" sz="2800" dirty="0">
                <a:solidFill>
                  <a:schemeClr val="accent1"/>
                </a:solidFill>
              </a:rPr>
              <a:t> C</a:t>
            </a:r>
            <a:r>
              <a:rPr lang="en-US" altLang="zh-CN" sz="2800" baseline="-25000" dirty="0">
                <a:solidFill>
                  <a:schemeClr val="accent1"/>
                </a:solidFill>
              </a:rPr>
              <a:t>i</a:t>
            </a:r>
            <a:r>
              <a:rPr lang="en-US" altLang="zh-CN" sz="2800" dirty="0">
                <a:solidFill>
                  <a:schemeClr val="accent1"/>
                </a:solidFill>
              </a:rPr>
              <a:t>=1</a:t>
            </a:r>
            <a:endParaRPr lang="zh-CN" altLang="en-US" sz="2800" dirty="0">
              <a:solidFill>
                <a:schemeClr val="accent1"/>
              </a:solidFill>
            </a:endParaRPr>
          </a:p>
        </p:txBody>
      </p:sp>
      <p:sp>
        <p:nvSpPr>
          <p:cNvPr id="18" name="文本框 16">
            <a:extLst>
              <a:ext uri="{FF2B5EF4-FFF2-40B4-BE49-F238E27FC236}">
                <a16:creationId xmlns:a16="http://schemas.microsoft.com/office/drawing/2014/main" id="{F62D7E0D-5CCC-4785-8DEB-8FD16DF62E5D}"/>
              </a:ext>
            </a:extLst>
          </p:cNvPr>
          <p:cNvSpPr txBox="1"/>
          <p:nvPr/>
        </p:nvSpPr>
        <p:spPr>
          <a:xfrm>
            <a:off x="5370655" y="4881668"/>
            <a:ext cx="2496271" cy="523220"/>
          </a:xfrm>
          <a:prstGeom prst="rect">
            <a:avLst/>
          </a:prstGeom>
          <a:noFill/>
        </p:spPr>
        <p:txBody>
          <a:bodyPr wrap="square" rtlCol="0">
            <a:spAutoFit/>
          </a:bodyPr>
          <a:lstStyle/>
          <a:p>
            <a:r>
              <a:rPr lang="en-US" altLang="zh-CN" sz="2800" dirty="0" err="1">
                <a:solidFill>
                  <a:srgbClr val="FFC000"/>
                </a:solidFill>
              </a:rPr>
              <a:t>A</a:t>
            </a:r>
            <a:r>
              <a:rPr lang="en-US" altLang="zh-CN" sz="2800" baseline="-25000" dirty="0" err="1">
                <a:solidFill>
                  <a:srgbClr val="FFC000"/>
                </a:solidFill>
              </a:rPr>
              <a:t>i</a:t>
            </a:r>
            <a:r>
              <a:rPr lang="en-US" altLang="zh-CN" sz="2800" dirty="0" err="1">
                <a:solidFill>
                  <a:srgbClr val="FFC000"/>
                </a:solidFill>
              </a:rPr>
              <a:t>·B</a:t>
            </a:r>
            <a:r>
              <a:rPr lang="en-US" altLang="zh-CN" sz="2800" baseline="-25000" dirty="0" err="1">
                <a:solidFill>
                  <a:srgbClr val="FFC000"/>
                </a:solidFill>
              </a:rPr>
              <a:t>i</a:t>
            </a:r>
            <a:r>
              <a:rPr lang="en-US" altLang="zh-CN" sz="2800" dirty="0">
                <a:solidFill>
                  <a:srgbClr val="FFC000"/>
                </a:solidFill>
              </a:rPr>
              <a:t>=1</a:t>
            </a:r>
            <a:endParaRPr lang="zh-CN" altLang="en-US" sz="2800" dirty="0">
              <a:solidFill>
                <a:srgbClr val="FFC000"/>
              </a:solidFill>
            </a:endParaRPr>
          </a:p>
        </p:txBody>
      </p:sp>
      <p:sp>
        <p:nvSpPr>
          <p:cNvPr id="19" name="箭头: 右 14">
            <a:extLst>
              <a:ext uri="{FF2B5EF4-FFF2-40B4-BE49-F238E27FC236}">
                <a16:creationId xmlns:a16="http://schemas.microsoft.com/office/drawing/2014/main" id="{0C2828F1-CFF8-4D3D-A801-88575F66C1C9}"/>
              </a:ext>
            </a:extLst>
          </p:cNvPr>
          <p:cNvSpPr/>
          <p:nvPr/>
        </p:nvSpPr>
        <p:spPr>
          <a:xfrm>
            <a:off x="7702731" y="4254815"/>
            <a:ext cx="729205" cy="727125"/>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20">
            <a:extLst>
              <a:ext uri="{FF2B5EF4-FFF2-40B4-BE49-F238E27FC236}">
                <a16:creationId xmlns:a16="http://schemas.microsoft.com/office/drawing/2014/main" id="{180D6324-0512-437B-AE77-79701C2F158F}"/>
              </a:ext>
            </a:extLst>
          </p:cNvPr>
          <p:cNvSpPr txBox="1"/>
          <p:nvPr/>
        </p:nvSpPr>
        <p:spPr>
          <a:xfrm>
            <a:off x="8472264" y="4398202"/>
            <a:ext cx="3672408" cy="461665"/>
          </a:xfrm>
          <a:prstGeom prst="rect">
            <a:avLst/>
          </a:prstGeom>
          <a:noFill/>
        </p:spPr>
        <p:txBody>
          <a:bodyPr wrap="square" rtlCol="0">
            <a:spAutoFit/>
          </a:bodyPr>
          <a:lstStyle/>
          <a:p>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i+1</a:t>
            </a:r>
            <a:r>
              <a:rPr lang="en-US" altLang="zh-CN" sz="2400" dirty="0">
                <a:solidFill>
                  <a:srgbClr val="C00000"/>
                </a:solidFill>
                <a:latin typeface="Abadi" panose="020B0604020104020204" pitchFamily="34" charset="0"/>
              </a:rPr>
              <a:t> = </a:t>
            </a:r>
            <a:r>
              <a:rPr lang="en-US" altLang="zh-CN" sz="2400" dirty="0" err="1">
                <a:solidFill>
                  <a:srgbClr val="C00000"/>
                </a:solidFill>
                <a:latin typeface="Abadi" panose="020B0604020104020204" pitchFamily="34" charset="0"/>
              </a:rPr>
              <a:t>A</a:t>
            </a:r>
            <a:r>
              <a:rPr lang="en-US" altLang="zh-CN" sz="2400" baseline="-25000" dirty="0" err="1">
                <a:solidFill>
                  <a:srgbClr val="C00000"/>
                </a:solidFill>
                <a:latin typeface="Abadi" panose="020B0604020104020204" pitchFamily="34" charset="0"/>
              </a:rPr>
              <a:t>i</a:t>
            </a:r>
            <a:r>
              <a:rPr lang="en-US" altLang="zh-CN" sz="2400" dirty="0" err="1">
                <a:solidFill>
                  <a:srgbClr val="C00000"/>
                </a:solidFill>
                <a:latin typeface="Abadi" panose="020B0604020104020204" pitchFamily="34" charset="0"/>
              </a:rPr>
              <a:t>·B</a:t>
            </a:r>
            <a:r>
              <a:rPr lang="en-US" altLang="zh-CN" sz="2400" baseline="-25000" dirty="0" err="1">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a:t>
            </a:r>
            <a:r>
              <a:rPr lang="en-US" altLang="zh-CN" sz="2400" dirty="0">
                <a:solidFill>
                  <a:srgbClr val="C00000"/>
                </a:solidFill>
              </a:rPr>
              <a:t> </a:t>
            </a:r>
            <a:r>
              <a:rPr lang="en-US" altLang="zh-CN" sz="2400" dirty="0">
                <a:solidFill>
                  <a:srgbClr val="C00000"/>
                </a:solidFill>
                <a:latin typeface="Abadi" panose="020B0604020104020204" pitchFamily="34" charset="0"/>
              </a:rPr>
              <a:t>(A</a:t>
            </a:r>
            <a:r>
              <a:rPr lang="en-US" altLang="zh-CN" sz="2400" baseline="-25000" dirty="0">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 ⊕ B</a:t>
            </a:r>
            <a:r>
              <a:rPr lang="en-US" altLang="zh-CN" sz="2400" baseline="-25000" dirty="0">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i</a:t>
            </a:r>
            <a:endParaRPr lang="zh-CN" altLang="en-US" sz="2400" baseline="-25000" dirty="0">
              <a:solidFill>
                <a:srgbClr val="C00000"/>
              </a:solidFill>
              <a:latin typeface="Abadi" panose="020B0604020104020204" pitchFamily="34" charset="0"/>
            </a:endParaRPr>
          </a:p>
        </p:txBody>
      </p:sp>
      <p:cxnSp>
        <p:nvCxnSpPr>
          <p:cNvPr id="21" name="直接连接符 21">
            <a:extLst>
              <a:ext uri="{FF2B5EF4-FFF2-40B4-BE49-F238E27FC236}">
                <a16:creationId xmlns:a16="http://schemas.microsoft.com/office/drawing/2014/main" id="{01219687-36FA-43F4-983D-73EA1F3F9945}"/>
              </a:ext>
            </a:extLst>
          </p:cNvPr>
          <p:cNvCxnSpPr>
            <a:cxnSpLocks/>
          </p:cNvCxnSpPr>
          <p:nvPr/>
        </p:nvCxnSpPr>
        <p:spPr>
          <a:xfrm flipV="1">
            <a:off x="9456516" y="4933703"/>
            <a:ext cx="601884" cy="1"/>
          </a:xfrm>
          <a:prstGeom prst="line">
            <a:avLst/>
          </a:prstGeom>
          <a:ln w="57150">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22" name="文本框 23">
            <a:extLst>
              <a:ext uri="{FF2B5EF4-FFF2-40B4-BE49-F238E27FC236}">
                <a16:creationId xmlns:a16="http://schemas.microsoft.com/office/drawing/2014/main" id="{8661AE08-29E6-49E5-8F1F-4D4BE1C64D51}"/>
              </a:ext>
            </a:extLst>
          </p:cNvPr>
          <p:cNvSpPr txBox="1"/>
          <p:nvPr/>
        </p:nvSpPr>
        <p:spPr>
          <a:xfrm>
            <a:off x="9140143" y="5002971"/>
            <a:ext cx="1427544" cy="830997"/>
          </a:xfrm>
          <a:prstGeom prst="rect">
            <a:avLst/>
          </a:prstGeom>
          <a:noFill/>
        </p:spPr>
        <p:txBody>
          <a:bodyPr wrap="square" rtlCol="0">
            <a:spAutoFit/>
          </a:bodyPr>
          <a:lstStyle/>
          <a:p>
            <a:r>
              <a:rPr lang="en-US" altLang="zh-CN" sz="2400" dirty="0">
                <a:solidFill>
                  <a:srgbClr val="00B0F0"/>
                </a:solidFill>
              </a:rPr>
              <a:t>Carry generator </a:t>
            </a:r>
            <a:endParaRPr lang="zh-CN" altLang="en-US" sz="2400" dirty="0">
              <a:solidFill>
                <a:srgbClr val="00B0F0"/>
              </a:solidFill>
            </a:endParaRPr>
          </a:p>
        </p:txBody>
      </p:sp>
      <p:cxnSp>
        <p:nvCxnSpPr>
          <p:cNvPr id="23" name="直接连接符 28">
            <a:extLst>
              <a:ext uri="{FF2B5EF4-FFF2-40B4-BE49-F238E27FC236}">
                <a16:creationId xmlns:a16="http://schemas.microsoft.com/office/drawing/2014/main" id="{51155DCA-C71C-4394-8237-A3D681A31075}"/>
              </a:ext>
            </a:extLst>
          </p:cNvPr>
          <p:cNvCxnSpPr>
            <a:cxnSpLocks/>
          </p:cNvCxnSpPr>
          <p:nvPr/>
        </p:nvCxnSpPr>
        <p:spPr>
          <a:xfrm flipV="1">
            <a:off x="10459214" y="4933703"/>
            <a:ext cx="1123186" cy="8886"/>
          </a:xfrm>
          <a:prstGeom prst="line">
            <a:avLst/>
          </a:prstGeom>
          <a:ln w="57150">
            <a:solidFill>
              <a:srgbClr val="00B0F0"/>
            </a:solidFill>
            <a:prstDash val="solid"/>
          </a:ln>
        </p:spPr>
        <p:style>
          <a:lnRef idx="1">
            <a:schemeClr val="accent1"/>
          </a:lnRef>
          <a:fillRef idx="0">
            <a:schemeClr val="accent1"/>
          </a:fillRef>
          <a:effectRef idx="0">
            <a:schemeClr val="accent1"/>
          </a:effectRef>
          <a:fontRef idx="minor">
            <a:schemeClr val="tx1"/>
          </a:fontRef>
        </p:style>
      </p:cxnSp>
      <p:sp>
        <p:nvSpPr>
          <p:cNvPr id="24" name="文本框 31">
            <a:extLst>
              <a:ext uri="{FF2B5EF4-FFF2-40B4-BE49-F238E27FC236}">
                <a16:creationId xmlns:a16="http://schemas.microsoft.com/office/drawing/2014/main" id="{AB90696C-779F-4050-84D3-9E7589EC6389}"/>
              </a:ext>
            </a:extLst>
          </p:cNvPr>
          <p:cNvSpPr txBox="1"/>
          <p:nvPr/>
        </p:nvSpPr>
        <p:spPr>
          <a:xfrm>
            <a:off x="10507871" y="5013627"/>
            <a:ext cx="1627117" cy="830997"/>
          </a:xfrm>
          <a:prstGeom prst="rect">
            <a:avLst/>
          </a:prstGeom>
          <a:noFill/>
        </p:spPr>
        <p:txBody>
          <a:bodyPr wrap="square" rtlCol="0">
            <a:spAutoFit/>
          </a:bodyPr>
          <a:lstStyle/>
          <a:p>
            <a:r>
              <a:rPr lang="en-US" altLang="zh-CN" sz="2400" dirty="0">
                <a:solidFill>
                  <a:srgbClr val="00B0F0"/>
                </a:solidFill>
              </a:rPr>
              <a:t>Carry propagator </a:t>
            </a:r>
            <a:endParaRPr lang="zh-CN" altLang="en-US" sz="2400" dirty="0">
              <a:solidFill>
                <a:srgbClr val="00B0F0"/>
              </a:solidFill>
            </a:endParaRPr>
          </a:p>
        </p:txBody>
      </p:sp>
      <p:sp>
        <p:nvSpPr>
          <p:cNvPr id="25" name="文本框 32">
            <a:extLst>
              <a:ext uri="{FF2B5EF4-FFF2-40B4-BE49-F238E27FC236}">
                <a16:creationId xmlns:a16="http://schemas.microsoft.com/office/drawing/2014/main" id="{A75B480C-0883-41EF-B8E4-838D8A76DF79}"/>
              </a:ext>
            </a:extLst>
          </p:cNvPr>
          <p:cNvSpPr txBox="1"/>
          <p:nvPr/>
        </p:nvSpPr>
        <p:spPr>
          <a:xfrm>
            <a:off x="9589406" y="4028949"/>
            <a:ext cx="529018" cy="461665"/>
          </a:xfrm>
          <a:prstGeom prst="rect">
            <a:avLst/>
          </a:prstGeom>
          <a:noFill/>
        </p:spPr>
        <p:txBody>
          <a:bodyPr wrap="square" rtlCol="0">
            <a:spAutoFit/>
          </a:bodyPr>
          <a:lstStyle/>
          <a:p>
            <a:r>
              <a:rPr lang="en-US" altLang="zh-CN" sz="2400" dirty="0">
                <a:solidFill>
                  <a:srgbClr val="00B0F0"/>
                </a:solidFill>
              </a:rPr>
              <a:t>G</a:t>
            </a:r>
            <a:endParaRPr lang="zh-CN" altLang="en-US" sz="2400" dirty="0">
              <a:solidFill>
                <a:srgbClr val="00B0F0"/>
              </a:solidFill>
            </a:endParaRPr>
          </a:p>
        </p:txBody>
      </p:sp>
      <p:sp>
        <p:nvSpPr>
          <p:cNvPr id="26" name="文本框 33">
            <a:extLst>
              <a:ext uri="{FF2B5EF4-FFF2-40B4-BE49-F238E27FC236}">
                <a16:creationId xmlns:a16="http://schemas.microsoft.com/office/drawing/2014/main" id="{A9C5A8CC-F097-49B2-B2A6-C9983E3A85C4}"/>
              </a:ext>
            </a:extLst>
          </p:cNvPr>
          <p:cNvSpPr txBox="1"/>
          <p:nvPr/>
        </p:nvSpPr>
        <p:spPr>
          <a:xfrm>
            <a:off x="10744724" y="4005064"/>
            <a:ext cx="529018" cy="461665"/>
          </a:xfrm>
          <a:prstGeom prst="rect">
            <a:avLst/>
          </a:prstGeom>
          <a:noFill/>
        </p:spPr>
        <p:txBody>
          <a:bodyPr wrap="square" rtlCol="0">
            <a:spAutoFit/>
          </a:bodyPr>
          <a:lstStyle/>
          <a:p>
            <a:r>
              <a:rPr lang="en-US" altLang="zh-CN" sz="2400" dirty="0">
                <a:solidFill>
                  <a:srgbClr val="00B0F0"/>
                </a:solidFill>
              </a:rPr>
              <a:t>P</a:t>
            </a:r>
            <a:endParaRPr lang="zh-CN" altLang="en-US" sz="2400" dirty="0">
              <a:solidFill>
                <a:srgbClr val="00B0F0"/>
              </a:solidFill>
            </a:endParaRPr>
          </a:p>
        </p:txBody>
      </p:sp>
      <p:sp>
        <p:nvSpPr>
          <p:cNvPr id="29" name="文本框 64">
            <a:extLst>
              <a:ext uri="{FF2B5EF4-FFF2-40B4-BE49-F238E27FC236}">
                <a16:creationId xmlns:a16="http://schemas.microsoft.com/office/drawing/2014/main" id="{BEBE1C7C-F632-4B77-9368-87C5AF05B650}"/>
              </a:ext>
            </a:extLst>
          </p:cNvPr>
          <p:cNvSpPr txBox="1"/>
          <p:nvPr/>
        </p:nvSpPr>
        <p:spPr>
          <a:xfrm>
            <a:off x="8400256" y="2825009"/>
            <a:ext cx="3102005" cy="523220"/>
          </a:xfrm>
          <a:prstGeom prst="rect">
            <a:avLst/>
          </a:prstGeom>
          <a:noFill/>
        </p:spPr>
        <p:txBody>
          <a:bodyPr wrap="square" rtlCol="0">
            <a:spAutoFit/>
          </a:bodyPr>
          <a:lstStyle/>
          <a:p>
            <a:r>
              <a:rPr lang="en-US" altLang="zh-CN" sz="2800" dirty="0">
                <a:solidFill>
                  <a:srgbClr val="C00000"/>
                </a:solidFill>
                <a:latin typeface="Abadi" panose="020B0604020104020204" pitchFamily="34" charset="0"/>
              </a:rPr>
              <a:t>C</a:t>
            </a:r>
            <a:r>
              <a:rPr lang="en-US" altLang="zh-CN" sz="2800" baseline="-25000" dirty="0">
                <a:solidFill>
                  <a:srgbClr val="C00000"/>
                </a:solidFill>
                <a:latin typeface="Abadi" panose="020B0604020104020204" pitchFamily="34" charset="0"/>
              </a:rPr>
              <a:t>i+1</a:t>
            </a:r>
            <a:r>
              <a:rPr lang="en-US" altLang="zh-CN" sz="2800" dirty="0">
                <a:solidFill>
                  <a:srgbClr val="C00000"/>
                </a:solidFill>
                <a:latin typeface="Abadi" panose="020B0604020104020204" pitchFamily="34" charset="0"/>
              </a:rPr>
              <a:t> = G</a:t>
            </a:r>
            <a:r>
              <a:rPr lang="en-US" altLang="zh-CN" sz="2800" baseline="-25000" dirty="0">
                <a:solidFill>
                  <a:srgbClr val="C00000"/>
                </a:solidFill>
                <a:latin typeface="Abadi" panose="020B0604020104020204" pitchFamily="34" charset="0"/>
              </a:rPr>
              <a:t>i</a:t>
            </a:r>
            <a:r>
              <a:rPr lang="en-US" altLang="zh-CN" sz="2800" dirty="0">
                <a:solidFill>
                  <a:srgbClr val="C00000"/>
                </a:solidFill>
                <a:latin typeface="Abadi" panose="020B0604020104020204" pitchFamily="34" charset="0"/>
              </a:rPr>
              <a:t>+</a:t>
            </a:r>
            <a:r>
              <a:rPr lang="en-US" altLang="zh-CN" sz="2800" dirty="0">
                <a:solidFill>
                  <a:srgbClr val="C00000"/>
                </a:solidFill>
              </a:rPr>
              <a:t> </a:t>
            </a:r>
            <a:r>
              <a:rPr lang="en-US" altLang="zh-CN" sz="2800" dirty="0" err="1">
                <a:solidFill>
                  <a:srgbClr val="C00000"/>
                </a:solidFill>
                <a:latin typeface="Abadi" panose="020B0604020104020204" pitchFamily="34" charset="0"/>
              </a:rPr>
              <a:t>P</a:t>
            </a:r>
            <a:r>
              <a:rPr lang="en-US" altLang="zh-CN" sz="2800" baseline="-25000" dirty="0" err="1">
                <a:solidFill>
                  <a:srgbClr val="C00000"/>
                </a:solidFill>
                <a:latin typeface="Abadi" panose="020B0604020104020204" pitchFamily="34" charset="0"/>
              </a:rPr>
              <a:t>i</a:t>
            </a:r>
            <a:r>
              <a:rPr lang="en-US" altLang="zh-CN" sz="2800" dirty="0" err="1">
                <a:solidFill>
                  <a:srgbClr val="C00000"/>
                </a:solidFill>
                <a:latin typeface="Abadi" panose="020B0604020104020204" pitchFamily="34" charset="0"/>
              </a:rPr>
              <a:t>·C</a:t>
            </a:r>
            <a:r>
              <a:rPr lang="en-US" altLang="zh-CN" sz="2800" baseline="-25000" dirty="0" err="1">
                <a:solidFill>
                  <a:srgbClr val="C00000"/>
                </a:solidFill>
                <a:latin typeface="Abadi" panose="020B0604020104020204" pitchFamily="34" charset="0"/>
              </a:rPr>
              <a:t>i</a:t>
            </a:r>
            <a:endParaRPr lang="zh-CN" altLang="en-US" sz="2800" baseline="-25000" dirty="0">
              <a:solidFill>
                <a:srgbClr val="C00000"/>
              </a:solidFill>
              <a:latin typeface="Abadi" panose="020B0604020104020204" pitchFamily="34" charset="0"/>
            </a:endParaRPr>
          </a:p>
        </p:txBody>
      </p:sp>
    </p:spTree>
    <p:extLst>
      <p:ext uri="{BB962C8B-B14F-4D97-AF65-F5344CB8AC3E}">
        <p14:creationId xmlns:p14="http://schemas.microsoft.com/office/powerpoint/2010/main" val="76930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animBg="1"/>
      <p:bldP spid="13" grpId="0" animBg="1"/>
      <p:bldP spid="14" grpId="0" animBg="1"/>
      <p:bldP spid="15" grpId="0" animBg="1"/>
      <p:bldP spid="16" grpId="0" animBg="1"/>
      <p:bldP spid="17" grpId="0"/>
      <p:bldP spid="18" grpId="0"/>
      <p:bldP spid="19" grpId="0" animBg="1"/>
      <p:bldP spid="20" grpId="0"/>
      <p:bldP spid="22" grpId="0"/>
      <p:bldP spid="24" grpId="0"/>
      <p:bldP spid="25" grpId="0"/>
      <p:bldP spid="26" grpId="0"/>
      <p:bldP spid="2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2B19F-6DBD-4DE4-9D27-CA512EE80116}"/>
              </a:ext>
            </a:extLst>
          </p:cNvPr>
          <p:cNvSpPr>
            <a:spLocks noGrp="1"/>
          </p:cNvSpPr>
          <p:nvPr>
            <p:ph type="title"/>
          </p:nvPr>
        </p:nvSpPr>
        <p:spPr/>
        <p:txBody>
          <a:bodyPr/>
          <a:lstStyle/>
          <a:p>
            <a:r>
              <a:rPr lang="en-HK" altLang="zh-CN" dirty="0"/>
              <a:t>Carry Look Ahead Adder</a:t>
            </a:r>
            <a:endParaRPr lang="en-HK" dirty="0"/>
          </a:p>
        </p:txBody>
      </p:sp>
      <p:sp>
        <p:nvSpPr>
          <p:cNvPr id="3" name="Content Placeholder 2">
            <a:extLst>
              <a:ext uri="{FF2B5EF4-FFF2-40B4-BE49-F238E27FC236}">
                <a16:creationId xmlns:a16="http://schemas.microsoft.com/office/drawing/2014/main" id="{1A63F872-AD80-42D8-990B-954F54C8A4B9}"/>
              </a:ext>
            </a:extLst>
          </p:cNvPr>
          <p:cNvSpPr>
            <a:spLocks noGrp="1"/>
          </p:cNvSpPr>
          <p:nvPr>
            <p:ph idx="1"/>
          </p:nvPr>
        </p:nvSpPr>
        <p:spPr>
          <a:xfrm>
            <a:off x="609600" y="1340769"/>
            <a:ext cx="10972800" cy="5040560"/>
          </a:xfrm>
        </p:spPr>
        <p:txBody>
          <a:bodyPr/>
          <a:lstStyle/>
          <a:p>
            <a:r>
              <a:rPr lang="en-HK" dirty="0"/>
              <a:t>For multi-bits adder</a:t>
            </a:r>
          </a:p>
        </p:txBody>
      </p:sp>
      <p:sp>
        <p:nvSpPr>
          <p:cNvPr id="4" name="Slide Number Placeholder 3">
            <a:extLst>
              <a:ext uri="{FF2B5EF4-FFF2-40B4-BE49-F238E27FC236}">
                <a16:creationId xmlns:a16="http://schemas.microsoft.com/office/drawing/2014/main" id="{E53E97B0-71CE-4C96-8CF2-6FEC77A0CC39}"/>
              </a:ext>
            </a:extLst>
          </p:cNvPr>
          <p:cNvSpPr>
            <a:spLocks noGrp="1"/>
          </p:cNvSpPr>
          <p:nvPr>
            <p:ph type="sldNum" sz="quarter" idx="12"/>
          </p:nvPr>
        </p:nvSpPr>
        <p:spPr/>
        <p:txBody>
          <a:bodyPr/>
          <a:lstStyle/>
          <a:p>
            <a:fld id="{C22DC6D3-9347-42BE-948A-F7EB414DF657}" type="slidenum">
              <a:rPr lang="en-US" altLang="en-US" smtClean="0"/>
              <a:pPr/>
              <a:t>42</a:t>
            </a:fld>
            <a:endParaRPr lang="en-US" altLang="en-US" dirty="0"/>
          </a:p>
        </p:txBody>
      </p:sp>
      <p:sp>
        <p:nvSpPr>
          <p:cNvPr id="5" name="Rectangle 4">
            <a:extLst>
              <a:ext uri="{FF2B5EF4-FFF2-40B4-BE49-F238E27FC236}">
                <a16:creationId xmlns:a16="http://schemas.microsoft.com/office/drawing/2014/main" id="{9283AC2A-0D7A-4890-8C8E-2D6C89A4B6E2}"/>
              </a:ext>
            </a:extLst>
          </p:cNvPr>
          <p:cNvSpPr/>
          <p:nvPr/>
        </p:nvSpPr>
        <p:spPr>
          <a:xfrm>
            <a:off x="1472248" y="1955914"/>
            <a:ext cx="2185214" cy="461665"/>
          </a:xfrm>
          <a:prstGeom prst="rect">
            <a:avLst/>
          </a:prstGeom>
        </p:spPr>
        <p:txBody>
          <a:bodyPr wrap="none">
            <a:spAutoFit/>
          </a:bodyPr>
          <a:lstStyle/>
          <a:p>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1</a:t>
            </a:r>
            <a:r>
              <a:rPr lang="en-US" altLang="zh-CN" sz="2400" dirty="0">
                <a:solidFill>
                  <a:srgbClr val="C00000"/>
                </a:solidFill>
                <a:latin typeface="Abadi" panose="020B0604020104020204" pitchFamily="34" charset="0"/>
              </a:rPr>
              <a:t> = G</a:t>
            </a:r>
            <a:r>
              <a:rPr lang="en-US" altLang="zh-CN" sz="2400" baseline="-25000" dirty="0">
                <a:solidFill>
                  <a:srgbClr val="C00000"/>
                </a:solidFill>
                <a:latin typeface="Abadi" panose="020B0604020104020204" pitchFamily="34" charset="0"/>
              </a:rPr>
              <a:t>0</a:t>
            </a:r>
            <a:r>
              <a:rPr lang="en-US" altLang="zh-CN" sz="2400" dirty="0">
                <a:solidFill>
                  <a:srgbClr val="C00000"/>
                </a:solidFill>
                <a:latin typeface="Abadi" panose="020B0604020104020204" pitchFamily="34" charset="0"/>
              </a:rPr>
              <a:t> + P</a:t>
            </a:r>
            <a:r>
              <a:rPr lang="en-US" altLang="zh-CN" sz="2400" baseline="-25000" dirty="0">
                <a:solidFill>
                  <a:srgbClr val="C00000"/>
                </a:solidFill>
                <a:latin typeface="Abadi" panose="020B0604020104020204" pitchFamily="34" charset="0"/>
              </a:rPr>
              <a:t>0</a:t>
            </a:r>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0</a:t>
            </a:r>
            <a:endParaRPr lang="en-HK" sz="2400" dirty="0"/>
          </a:p>
        </p:txBody>
      </p:sp>
      <p:sp>
        <p:nvSpPr>
          <p:cNvPr id="9" name="Rectangle 8">
            <a:extLst>
              <a:ext uri="{FF2B5EF4-FFF2-40B4-BE49-F238E27FC236}">
                <a16:creationId xmlns:a16="http://schemas.microsoft.com/office/drawing/2014/main" id="{882AD578-A171-4433-9239-4CC9C55A2433}"/>
              </a:ext>
            </a:extLst>
          </p:cNvPr>
          <p:cNvSpPr/>
          <p:nvPr/>
        </p:nvSpPr>
        <p:spPr>
          <a:xfrm>
            <a:off x="1479868" y="2381733"/>
            <a:ext cx="2185214" cy="461665"/>
          </a:xfrm>
          <a:prstGeom prst="rect">
            <a:avLst/>
          </a:prstGeom>
        </p:spPr>
        <p:txBody>
          <a:bodyPr wrap="none">
            <a:spAutoFit/>
          </a:bodyPr>
          <a:lstStyle/>
          <a:p>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2</a:t>
            </a:r>
            <a:r>
              <a:rPr lang="en-US" altLang="zh-CN" sz="2400" dirty="0">
                <a:solidFill>
                  <a:srgbClr val="C00000"/>
                </a:solidFill>
                <a:latin typeface="Abadi" panose="020B0604020104020204" pitchFamily="34" charset="0"/>
              </a:rPr>
              <a:t> = G</a:t>
            </a:r>
            <a:r>
              <a:rPr lang="en-US" altLang="zh-CN" sz="2400" baseline="-25000" dirty="0">
                <a:solidFill>
                  <a:srgbClr val="C00000"/>
                </a:solidFill>
                <a:latin typeface="Abadi" panose="020B0604020104020204" pitchFamily="34" charset="0"/>
              </a:rPr>
              <a:t>1</a:t>
            </a:r>
            <a:r>
              <a:rPr lang="en-US" altLang="zh-CN" sz="2400" dirty="0">
                <a:solidFill>
                  <a:srgbClr val="C00000"/>
                </a:solidFill>
                <a:latin typeface="Abadi" panose="020B0604020104020204" pitchFamily="34" charset="0"/>
              </a:rPr>
              <a:t> + P</a:t>
            </a:r>
            <a:r>
              <a:rPr lang="en-US" altLang="zh-CN" sz="2400" baseline="-25000" dirty="0">
                <a:solidFill>
                  <a:srgbClr val="C00000"/>
                </a:solidFill>
                <a:latin typeface="Abadi" panose="020B0604020104020204" pitchFamily="34" charset="0"/>
              </a:rPr>
              <a:t>1</a:t>
            </a:r>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1</a:t>
            </a:r>
            <a:endParaRPr lang="en-HK" sz="2400" dirty="0"/>
          </a:p>
        </p:txBody>
      </p:sp>
      <p:sp>
        <p:nvSpPr>
          <p:cNvPr id="10" name="Rectangle 9">
            <a:extLst>
              <a:ext uri="{FF2B5EF4-FFF2-40B4-BE49-F238E27FC236}">
                <a16:creationId xmlns:a16="http://schemas.microsoft.com/office/drawing/2014/main" id="{372F4035-50D7-4713-917F-25FAA05C3CA5}"/>
              </a:ext>
            </a:extLst>
          </p:cNvPr>
          <p:cNvSpPr/>
          <p:nvPr/>
        </p:nvSpPr>
        <p:spPr>
          <a:xfrm>
            <a:off x="8256240" y="1556792"/>
            <a:ext cx="1768433" cy="830997"/>
          </a:xfrm>
          <a:prstGeom prst="rect">
            <a:avLst/>
          </a:prstGeom>
        </p:spPr>
        <p:txBody>
          <a:bodyPr wrap="none">
            <a:spAutoFit/>
          </a:bodyPr>
          <a:lstStyle/>
          <a:p>
            <a:r>
              <a:rPr lang="en-US" altLang="zh-CN" sz="2400" dirty="0">
                <a:solidFill>
                  <a:srgbClr val="C00000"/>
                </a:solidFill>
                <a:latin typeface="Abadi" panose="020B0604020104020204" pitchFamily="34" charset="0"/>
              </a:rPr>
              <a:t>G</a:t>
            </a:r>
            <a:r>
              <a:rPr lang="en-US" altLang="zh-CN" sz="2400" baseline="-25000" dirty="0">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 = A</a:t>
            </a:r>
            <a:r>
              <a:rPr lang="en-US" altLang="zh-CN" sz="2400" baseline="-25000" dirty="0">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 · B</a:t>
            </a:r>
            <a:r>
              <a:rPr lang="en-US" altLang="zh-CN" sz="2400" baseline="-25000" dirty="0">
                <a:solidFill>
                  <a:srgbClr val="C00000"/>
                </a:solidFill>
                <a:latin typeface="Abadi" panose="020B0604020104020204" pitchFamily="34" charset="0"/>
              </a:rPr>
              <a:t>i</a:t>
            </a:r>
          </a:p>
          <a:p>
            <a:r>
              <a:rPr lang="en-US" altLang="zh-CN" sz="2400" dirty="0">
                <a:solidFill>
                  <a:srgbClr val="C00000"/>
                </a:solidFill>
                <a:latin typeface="Abadi" panose="020B0604020104020204" pitchFamily="34" charset="0"/>
              </a:rPr>
              <a:t>P</a:t>
            </a:r>
            <a:r>
              <a:rPr lang="en-US" altLang="zh-CN" sz="2400" baseline="-25000" dirty="0">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 = A</a:t>
            </a:r>
            <a:r>
              <a:rPr lang="en-US" altLang="zh-CN" sz="2400" baseline="-25000" dirty="0">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 ⊕ B</a:t>
            </a:r>
            <a:r>
              <a:rPr lang="en-US" altLang="zh-CN" sz="2400" baseline="-25000" dirty="0">
                <a:solidFill>
                  <a:srgbClr val="C00000"/>
                </a:solidFill>
                <a:latin typeface="Abadi" panose="020B0604020104020204" pitchFamily="34" charset="0"/>
              </a:rPr>
              <a:t>i</a:t>
            </a:r>
            <a:endParaRPr lang="en-HK" sz="2400" baseline="-25000" dirty="0"/>
          </a:p>
        </p:txBody>
      </p:sp>
      <p:sp>
        <p:nvSpPr>
          <p:cNvPr id="11" name="Rectangle 10">
            <a:extLst>
              <a:ext uri="{FF2B5EF4-FFF2-40B4-BE49-F238E27FC236}">
                <a16:creationId xmlns:a16="http://schemas.microsoft.com/office/drawing/2014/main" id="{B6A2C70D-EE91-4D10-952E-156017E17921}"/>
              </a:ext>
            </a:extLst>
          </p:cNvPr>
          <p:cNvSpPr/>
          <p:nvPr/>
        </p:nvSpPr>
        <p:spPr>
          <a:xfrm>
            <a:off x="1487488" y="2786045"/>
            <a:ext cx="2185214" cy="461665"/>
          </a:xfrm>
          <a:prstGeom prst="rect">
            <a:avLst/>
          </a:prstGeom>
        </p:spPr>
        <p:txBody>
          <a:bodyPr wrap="none">
            <a:spAutoFit/>
          </a:bodyPr>
          <a:lstStyle/>
          <a:p>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3</a:t>
            </a:r>
            <a:r>
              <a:rPr lang="en-US" altLang="zh-CN" sz="2400" dirty="0">
                <a:solidFill>
                  <a:srgbClr val="C00000"/>
                </a:solidFill>
                <a:latin typeface="Abadi" panose="020B0604020104020204" pitchFamily="34" charset="0"/>
              </a:rPr>
              <a:t> = G</a:t>
            </a:r>
            <a:r>
              <a:rPr lang="en-US" altLang="zh-CN" sz="2400" baseline="-25000" dirty="0">
                <a:solidFill>
                  <a:srgbClr val="C00000"/>
                </a:solidFill>
                <a:latin typeface="Abadi" panose="020B0604020104020204" pitchFamily="34" charset="0"/>
              </a:rPr>
              <a:t>2</a:t>
            </a:r>
            <a:r>
              <a:rPr lang="en-US" altLang="zh-CN" sz="2400" dirty="0">
                <a:solidFill>
                  <a:srgbClr val="C00000"/>
                </a:solidFill>
                <a:latin typeface="Abadi" panose="020B0604020104020204" pitchFamily="34" charset="0"/>
              </a:rPr>
              <a:t> + P</a:t>
            </a:r>
            <a:r>
              <a:rPr lang="en-US" altLang="zh-CN" sz="2400" baseline="-25000" dirty="0">
                <a:solidFill>
                  <a:srgbClr val="C00000"/>
                </a:solidFill>
                <a:latin typeface="Abadi" panose="020B0604020104020204" pitchFamily="34" charset="0"/>
              </a:rPr>
              <a:t>2</a:t>
            </a:r>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2</a:t>
            </a:r>
            <a:endParaRPr lang="en-HK" sz="2400" dirty="0"/>
          </a:p>
        </p:txBody>
      </p:sp>
      <p:sp>
        <p:nvSpPr>
          <p:cNvPr id="12" name="Rectangle 11">
            <a:extLst>
              <a:ext uri="{FF2B5EF4-FFF2-40B4-BE49-F238E27FC236}">
                <a16:creationId xmlns:a16="http://schemas.microsoft.com/office/drawing/2014/main" id="{18866022-8B50-4400-9B78-64F6C1A4C549}"/>
              </a:ext>
            </a:extLst>
          </p:cNvPr>
          <p:cNvSpPr/>
          <p:nvPr/>
        </p:nvSpPr>
        <p:spPr>
          <a:xfrm>
            <a:off x="2624376" y="3140968"/>
            <a:ext cx="893193" cy="461665"/>
          </a:xfrm>
          <a:prstGeom prst="rect">
            <a:avLst/>
          </a:prstGeom>
        </p:spPr>
        <p:txBody>
          <a:bodyPr wrap="none">
            <a:spAutoFit/>
          </a:bodyPr>
          <a:lstStyle/>
          <a:p>
            <a:r>
              <a:rPr lang="en-US" sz="2400" dirty="0">
                <a:solidFill>
                  <a:srgbClr val="C00000"/>
                </a:solidFill>
                <a:latin typeface="Abadi" panose="020B0604020104020204" pitchFamily="34" charset="0"/>
              </a:rPr>
              <a:t>… …</a:t>
            </a:r>
            <a:endParaRPr lang="en-HK" sz="2400" dirty="0"/>
          </a:p>
        </p:txBody>
      </p:sp>
      <p:sp>
        <p:nvSpPr>
          <p:cNvPr id="124" name="Rectangle 123">
            <a:extLst>
              <a:ext uri="{FF2B5EF4-FFF2-40B4-BE49-F238E27FC236}">
                <a16:creationId xmlns:a16="http://schemas.microsoft.com/office/drawing/2014/main" id="{9E682E95-2458-440F-9DDA-D4109ABCCB2F}"/>
              </a:ext>
            </a:extLst>
          </p:cNvPr>
          <p:cNvSpPr/>
          <p:nvPr/>
        </p:nvSpPr>
        <p:spPr>
          <a:xfrm>
            <a:off x="1567116" y="3594460"/>
            <a:ext cx="9081332" cy="461665"/>
          </a:xfrm>
          <a:prstGeom prst="rect">
            <a:avLst/>
          </a:prstGeom>
        </p:spPr>
        <p:txBody>
          <a:bodyPr wrap="none">
            <a:spAutoFit/>
          </a:bodyPr>
          <a:lstStyle/>
          <a:p>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 = G</a:t>
            </a:r>
            <a:r>
              <a:rPr lang="en-US" altLang="zh-CN" sz="2400" baseline="-25000" dirty="0">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 + </a:t>
            </a:r>
            <a:r>
              <a:rPr lang="en-US" altLang="zh-CN" sz="2400" dirty="0" err="1">
                <a:solidFill>
                  <a:srgbClr val="C00000"/>
                </a:solidFill>
                <a:latin typeface="Abadi" panose="020B0604020104020204" pitchFamily="34" charset="0"/>
              </a:rPr>
              <a:t>P</a:t>
            </a:r>
            <a:r>
              <a:rPr lang="en-US" altLang="zh-CN" sz="2400" baseline="-25000" dirty="0" err="1">
                <a:solidFill>
                  <a:srgbClr val="C00000"/>
                </a:solidFill>
                <a:latin typeface="Abadi" panose="020B0604020104020204" pitchFamily="34" charset="0"/>
              </a:rPr>
              <a:t>i</a:t>
            </a:r>
            <a:r>
              <a:rPr lang="en-US" altLang="zh-CN" sz="2400" dirty="0" err="1">
                <a:solidFill>
                  <a:srgbClr val="C00000"/>
                </a:solidFill>
                <a:latin typeface="Abadi" panose="020B0604020104020204" pitchFamily="34" charset="0"/>
              </a:rPr>
              <a:t>C</a:t>
            </a:r>
            <a:r>
              <a:rPr lang="en-US" altLang="zh-CN" sz="2400" baseline="-25000" dirty="0" err="1">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 = G</a:t>
            </a:r>
            <a:r>
              <a:rPr lang="en-US" altLang="zh-CN" sz="2400" baseline="-25000" dirty="0">
                <a:solidFill>
                  <a:srgbClr val="C00000"/>
                </a:solidFill>
                <a:latin typeface="Abadi" panose="020B0604020104020204" pitchFamily="34" charset="0"/>
              </a:rPr>
              <a:t>i-1</a:t>
            </a:r>
            <a:r>
              <a:rPr lang="en-US" altLang="zh-CN" sz="2400" dirty="0">
                <a:solidFill>
                  <a:srgbClr val="C00000"/>
                </a:solidFill>
                <a:latin typeface="Abadi" panose="020B0604020104020204" pitchFamily="34" charset="0"/>
              </a:rPr>
              <a:t> + P</a:t>
            </a:r>
            <a:r>
              <a:rPr lang="en-US" altLang="zh-CN" sz="2400" baseline="-25000" dirty="0">
                <a:solidFill>
                  <a:srgbClr val="C00000"/>
                </a:solidFill>
                <a:latin typeface="Abadi" panose="020B0604020104020204" pitchFamily="34" charset="0"/>
              </a:rPr>
              <a:t>i-1</a:t>
            </a:r>
            <a:r>
              <a:rPr lang="en-US" altLang="zh-CN" sz="2400" dirty="0">
                <a:solidFill>
                  <a:srgbClr val="C00000"/>
                </a:solidFill>
                <a:latin typeface="Abadi" panose="020B0604020104020204" pitchFamily="34" charset="0"/>
              </a:rPr>
              <a:t>G</a:t>
            </a:r>
            <a:r>
              <a:rPr lang="en-US" altLang="zh-CN" sz="2400" baseline="-25000" dirty="0">
                <a:solidFill>
                  <a:srgbClr val="C00000"/>
                </a:solidFill>
                <a:latin typeface="Abadi" panose="020B0604020104020204" pitchFamily="34" charset="0"/>
              </a:rPr>
              <a:t>i-2 </a:t>
            </a:r>
            <a:r>
              <a:rPr lang="en-US" altLang="zh-CN" sz="2400" dirty="0">
                <a:solidFill>
                  <a:srgbClr val="C00000"/>
                </a:solidFill>
                <a:latin typeface="Abadi" panose="020B0604020104020204" pitchFamily="34" charset="0"/>
              </a:rPr>
              <a:t>+ … + P</a:t>
            </a:r>
            <a:r>
              <a:rPr lang="en-US" altLang="zh-CN" sz="2400" baseline="-25000" dirty="0">
                <a:solidFill>
                  <a:srgbClr val="C00000"/>
                </a:solidFill>
                <a:latin typeface="Abadi" panose="020B0604020104020204" pitchFamily="34" charset="0"/>
              </a:rPr>
              <a:t>i-1</a:t>
            </a:r>
            <a:r>
              <a:rPr lang="en-US" altLang="zh-CN" sz="2400" dirty="0">
                <a:solidFill>
                  <a:srgbClr val="C00000"/>
                </a:solidFill>
                <a:latin typeface="Abadi" panose="020B0604020104020204" pitchFamily="34" charset="0"/>
              </a:rPr>
              <a:t>P</a:t>
            </a:r>
            <a:r>
              <a:rPr lang="en-US" altLang="zh-CN" sz="2400" baseline="-25000" dirty="0">
                <a:solidFill>
                  <a:srgbClr val="C00000"/>
                </a:solidFill>
                <a:latin typeface="Abadi" panose="020B0604020104020204" pitchFamily="34" charset="0"/>
              </a:rPr>
              <a:t>i-2</a:t>
            </a:r>
            <a:r>
              <a:rPr lang="en-US" altLang="zh-CN" sz="2400" dirty="0">
                <a:solidFill>
                  <a:srgbClr val="C00000"/>
                </a:solidFill>
                <a:latin typeface="Abadi" panose="020B0604020104020204" pitchFamily="34" charset="0"/>
              </a:rPr>
              <a:t>…P</a:t>
            </a:r>
            <a:r>
              <a:rPr lang="en-US" altLang="zh-CN" sz="2400" baseline="-25000" dirty="0">
                <a:solidFill>
                  <a:srgbClr val="C00000"/>
                </a:solidFill>
                <a:latin typeface="Abadi" panose="020B0604020104020204" pitchFamily="34" charset="0"/>
              </a:rPr>
              <a:t>1</a:t>
            </a:r>
            <a:r>
              <a:rPr lang="en-US" altLang="zh-CN" sz="2400" dirty="0">
                <a:solidFill>
                  <a:srgbClr val="C00000"/>
                </a:solidFill>
                <a:latin typeface="Abadi" panose="020B0604020104020204" pitchFamily="34" charset="0"/>
              </a:rPr>
              <a:t>G</a:t>
            </a:r>
            <a:r>
              <a:rPr lang="en-US" altLang="zh-CN" sz="2400" baseline="-25000" dirty="0">
                <a:solidFill>
                  <a:srgbClr val="C00000"/>
                </a:solidFill>
                <a:latin typeface="Abadi" panose="020B0604020104020204" pitchFamily="34" charset="0"/>
              </a:rPr>
              <a:t>0</a:t>
            </a:r>
            <a:r>
              <a:rPr lang="en-US" altLang="zh-CN" sz="2400" dirty="0">
                <a:solidFill>
                  <a:srgbClr val="C00000"/>
                </a:solidFill>
                <a:latin typeface="Abadi" panose="020B0604020104020204" pitchFamily="34" charset="0"/>
              </a:rPr>
              <a:t> + P</a:t>
            </a:r>
            <a:r>
              <a:rPr lang="en-US" altLang="zh-CN" sz="2400" baseline="-25000" dirty="0">
                <a:solidFill>
                  <a:srgbClr val="C00000"/>
                </a:solidFill>
                <a:latin typeface="Abadi" panose="020B0604020104020204" pitchFamily="34" charset="0"/>
              </a:rPr>
              <a:t>i-1</a:t>
            </a:r>
            <a:r>
              <a:rPr lang="en-US" altLang="zh-CN" sz="2400" dirty="0">
                <a:solidFill>
                  <a:srgbClr val="C00000"/>
                </a:solidFill>
                <a:latin typeface="Abadi" panose="020B0604020104020204" pitchFamily="34" charset="0"/>
              </a:rPr>
              <a:t>P</a:t>
            </a:r>
            <a:r>
              <a:rPr lang="en-US" altLang="zh-CN" sz="2400" baseline="-25000" dirty="0">
                <a:solidFill>
                  <a:srgbClr val="C00000"/>
                </a:solidFill>
                <a:latin typeface="Abadi" panose="020B0604020104020204" pitchFamily="34" charset="0"/>
              </a:rPr>
              <a:t>i-2</a:t>
            </a:r>
            <a:r>
              <a:rPr lang="en-US" altLang="zh-CN" sz="2400" dirty="0">
                <a:solidFill>
                  <a:srgbClr val="C00000"/>
                </a:solidFill>
                <a:latin typeface="Abadi" panose="020B0604020104020204" pitchFamily="34" charset="0"/>
              </a:rPr>
              <a:t> … P</a:t>
            </a:r>
            <a:r>
              <a:rPr lang="en-US" altLang="zh-CN" sz="2400" baseline="-25000" dirty="0">
                <a:solidFill>
                  <a:srgbClr val="C00000"/>
                </a:solidFill>
                <a:latin typeface="Abadi" panose="020B0604020104020204" pitchFamily="34" charset="0"/>
              </a:rPr>
              <a:t>0</a:t>
            </a:r>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0</a:t>
            </a:r>
            <a:endParaRPr lang="en-HK" sz="2400" dirty="0"/>
          </a:p>
        </p:txBody>
      </p:sp>
      <p:sp>
        <p:nvSpPr>
          <p:cNvPr id="6" name="Rectangle 5">
            <a:extLst>
              <a:ext uri="{FF2B5EF4-FFF2-40B4-BE49-F238E27FC236}">
                <a16:creationId xmlns:a16="http://schemas.microsoft.com/office/drawing/2014/main" id="{CBB21F5C-63CF-4B39-8205-1875838806B7}"/>
              </a:ext>
            </a:extLst>
          </p:cNvPr>
          <p:cNvSpPr/>
          <p:nvPr/>
        </p:nvSpPr>
        <p:spPr>
          <a:xfrm>
            <a:off x="3575720" y="2397122"/>
            <a:ext cx="3058851" cy="461665"/>
          </a:xfrm>
          <a:prstGeom prst="rect">
            <a:avLst/>
          </a:prstGeom>
        </p:spPr>
        <p:txBody>
          <a:bodyPr wrap="none">
            <a:spAutoFit/>
          </a:bodyPr>
          <a:lstStyle/>
          <a:p>
            <a:r>
              <a:rPr lang="en-US" altLang="zh-CN" sz="2400" dirty="0">
                <a:solidFill>
                  <a:srgbClr val="C00000"/>
                </a:solidFill>
                <a:latin typeface="Abadi" panose="020B0604020104020204" pitchFamily="34" charset="0"/>
              </a:rPr>
              <a:t>= G</a:t>
            </a:r>
            <a:r>
              <a:rPr lang="en-US" altLang="zh-CN" sz="2400" baseline="-25000" dirty="0">
                <a:solidFill>
                  <a:srgbClr val="C00000"/>
                </a:solidFill>
                <a:latin typeface="Abadi" panose="020B0604020104020204" pitchFamily="34" charset="0"/>
              </a:rPr>
              <a:t>1</a:t>
            </a:r>
            <a:r>
              <a:rPr lang="en-US" altLang="zh-CN" sz="2400" dirty="0">
                <a:solidFill>
                  <a:srgbClr val="C00000"/>
                </a:solidFill>
                <a:latin typeface="Abadi" panose="020B0604020104020204" pitchFamily="34" charset="0"/>
              </a:rPr>
              <a:t> + P</a:t>
            </a:r>
            <a:r>
              <a:rPr lang="en-US" altLang="zh-CN" sz="2400" baseline="-25000" dirty="0">
                <a:solidFill>
                  <a:srgbClr val="C00000"/>
                </a:solidFill>
                <a:latin typeface="Abadi" panose="020B0604020104020204" pitchFamily="34" charset="0"/>
              </a:rPr>
              <a:t>1</a:t>
            </a:r>
            <a:r>
              <a:rPr lang="en-US" altLang="zh-CN" sz="2400" dirty="0">
                <a:solidFill>
                  <a:srgbClr val="C00000"/>
                </a:solidFill>
                <a:latin typeface="Abadi" panose="020B0604020104020204" pitchFamily="34" charset="0"/>
              </a:rPr>
              <a:t>G</a:t>
            </a:r>
            <a:r>
              <a:rPr lang="en-US" altLang="zh-CN" sz="2400" baseline="-25000" dirty="0">
                <a:solidFill>
                  <a:srgbClr val="C00000"/>
                </a:solidFill>
                <a:latin typeface="Abadi" panose="020B0604020104020204" pitchFamily="34" charset="0"/>
              </a:rPr>
              <a:t>0 </a:t>
            </a:r>
            <a:r>
              <a:rPr lang="en-US" altLang="zh-CN" sz="2400" dirty="0">
                <a:solidFill>
                  <a:srgbClr val="C00000"/>
                </a:solidFill>
                <a:latin typeface="Abadi" panose="020B0604020104020204" pitchFamily="34" charset="0"/>
              </a:rPr>
              <a:t>+ P</a:t>
            </a:r>
            <a:r>
              <a:rPr lang="en-US" altLang="zh-CN" sz="2400" baseline="-25000" dirty="0">
                <a:solidFill>
                  <a:srgbClr val="C00000"/>
                </a:solidFill>
                <a:latin typeface="Abadi" panose="020B0604020104020204" pitchFamily="34" charset="0"/>
              </a:rPr>
              <a:t>1</a:t>
            </a:r>
            <a:r>
              <a:rPr lang="en-US" altLang="zh-CN" sz="2400" dirty="0">
                <a:solidFill>
                  <a:srgbClr val="C00000"/>
                </a:solidFill>
                <a:latin typeface="Abadi" panose="020B0604020104020204" pitchFamily="34" charset="0"/>
              </a:rPr>
              <a:t>P</a:t>
            </a:r>
            <a:r>
              <a:rPr lang="en-US" altLang="zh-CN" sz="2400" baseline="-25000" dirty="0">
                <a:solidFill>
                  <a:srgbClr val="C00000"/>
                </a:solidFill>
                <a:latin typeface="Abadi" panose="020B0604020104020204" pitchFamily="34" charset="0"/>
              </a:rPr>
              <a:t>0</a:t>
            </a:r>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0</a:t>
            </a:r>
            <a:endParaRPr lang="en-HK" sz="2400" dirty="0"/>
          </a:p>
        </p:txBody>
      </p:sp>
      <p:sp>
        <p:nvSpPr>
          <p:cNvPr id="7" name="Rectangle 6">
            <a:extLst>
              <a:ext uri="{FF2B5EF4-FFF2-40B4-BE49-F238E27FC236}">
                <a16:creationId xmlns:a16="http://schemas.microsoft.com/office/drawing/2014/main" id="{CDCDE6A9-922C-4D30-9CFA-7743A8D6D525}"/>
              </a:ext>
            </a:extLst>
          </p:cNvPr>
          <p:cNvSpPr/>
          <p:nvPr/>
        </p:nvSpPr>
        <p:spPr>
          <a:xfrm>
            <a:off x="3575720" y="2779545"/>
            <a:ext cx="4655442" cy="461665"/>
          </a:xfrm>
          <a:prstGeom prst="rect">
            <a:avLst/>
          </a:prstGeom>
        </p:spPr>
        <p:txBody>
          <a:bodyPr wrap="none">
            <a:spAutoFit/>
          </a:bodyPr>
          <a:lstStyle/>
          <a:p>
            <a:r>
              <a:rPr lang="en-US" altLang="zh-CN" sz="2400" dirty="0">
                <a:solidFill>
                  <a:srgbClr val="C00000"/>
                </a:solidFill>
                <a:latin typeface="Abadi" panose="020B0604020104020204" pitchFamily="34" charset="0"/>
              </a:rPr>
              <a:t>= G</a:t>
            </a:r>
            <a:r>
              <a:rPr lang="en-US" altLang="zh-CN" sz="2400" baseline="-25000" dirty="0">
                <a:solidFill>
                  <a:srgbClr val="C00000"/>
                </a:solidFill>
                <a:latin typeface="Abadi" panose="020B0604020104020204" pitchFamily="34" charset="0"/>
              </a:rPr>
              <a:t>2</a:t>
            </a:r>
            <a:r>
              <a:rPr lang="en-US" altLang="zh-CN" sz="2400" dirty="0">
                <a:solidFill>
                  <a:srgbClr val="C00000"/>
                </a:solidFill>
                <a:latin typeface="Abadi" panose="020B0604020104020204" pitchFamily="34" charset="0"/>
              </a:rPr>
              <a:t> + P</a:t>
            </a:r>
            <a:r>
              <a:rPr lang="en-US" altLang="zh-CN" sz="2400" baseline="-25000" dirty="0">
                <a:solidFill>
                  <a:srgbClr val="C00000"/>
                </a:solidFill>
                <a:latin typeface="Abadi" panose="020B0604020104020204" pitchFamily="34" charset="0"/>
              </a:rPr>
              <a:t>2</a:t>
            </a:r>
            <a:r>
              <a:rPr lang="en-US" altLang="zh-CN" sz="2400" dirty="0">
                <a:solidFill>
                  <a:srgbClr val="C00000"/>
                </a:solidFill>
                <a:latin typeface="Abadi" panose="020B0604020104020204" pitchFamily="34" charset="0"/>
              </a:rPr>
              <a:t>G</a:t>
            </a:r>
            <a:r>
              <a:rPr lang="en-US" altLang="zh-CN" sz="2400" baseline="-25000" dirty="0">
                <a:solidFill>
                  <a:srgbClr val="C00000"/>
                </a:solidFill>
                <a:latin typeface="Abadi" panose="020B0604020104020204" pitchFamily="34" charset="0"/>
              </a:rPr>
              <a:t>1 </a:t>
            </a:r>
            <a:r>
              <a:rPr lang="en-US" altLang="zh-CN" sz="2400" dirty="0">
                <a:solidFill>
                  <a:srgbClr val="C00000"/>
                </a:solidFill>
                <a:latin typeface="Abadi" panose="020B0604020104020204" pitchFamily="34" charset="0"/>
              </a:rPr>
              <a:t>+ P</a:t>
            </a:r>
            <a:r>
              <a:rPr lang="en-US" altLang="zh-CN" sz="2400" baseline="-25000" dirty="0">
                <a:solidFill>
                  <a:srgbClr val="C00000"/>
                </a:solidFill>
                <a:latin typeface="Abadi" panose="020B0604020104020204" pitchFamily="34" charset="0"/>
              </a:rPr>
              <a:t>2</a:t>
            </a:r>
            <a:r>
              <a:rPr lang="en-US" altLang="zh-CN" sz="2400" dirty="0">
                <a:solidFill>
                  <a:srgbClr val="C00000"/>
                </a:solidFill>
                <a:latin typeface="Abadi" panose="020B0604020104020204" pitchFamily="34" charset="0"/>
              </a:rPr>
              <a:t>P</a:t>
            </a:r>
            <a:r>
              <a:rPr lang="en-US" altLang="zh-CN" sz="2400" baseline="-25000" dirty="0">
                <a:solidFill>
                  <a:srgbClr val="C00000"/>
                </a:solidFill>
                <a:latin typeface="Abadi" panose="020B0604020104020204" pitchFamily="34" charset="0"/>
              </a:rPr>
              <a:t>1</a:t>
            </a:r>
            <a:r>
              <a:rPr lang="en-US" altLang="zh-CN" sz="2400" dirty="0">
                <a:solidFill>
                  <a:srgbClr val="C00000"/>
                </a:solidFill>
                <a:latin typeface="Abadi" panose="020B0604020104020204" pitchFamily="34" charset="0"/>
              </a:rPr>
              <a:t>G</a:t>
            </a:r>
            <a:r>
              <a:rPr lang="en-US" altLang="zh-CN" sz="2400" baseline="-25000" dirty="0">
                <a:solidFill>
                  <a:srgbClr val="C00000"/>
                </a:solidFill>
                <a:latin typeface="Abadi" panose="020B0604020104020204" pitchFamily="34" charset="0"/>
              </a:rPr>
              <a:t>0</a:t>
            </a:r>
            <a:r>
              <a:rPr lang="en-US" altLang="zh-CN" sz="2400" dirty="0">
                <a:solidFill>
                  <a:srgbClr val="C00000"/>
                </a:solidFill>
                <a:latin typeface="Abadi" panose="020B0604020104020204" pitchFamily="34" charset="0"/>
              </a:rPr>
              <a:t> + P</a:t>
            </a:r>
            <a:r>
              <a:rPr lang="en-US" altLang="zh-CN" sz="2400" baseline="-25000" dirty="0">
                <a:solidFill>
                  <a:srgbClr val="C00000"/>
                </a:solidFill>
                <a:latin typeface="Abadi" panose="020B0604020104020204" pitchFamily="34" charset="0"/>
              </a:rPr>
              <a:t>2</a:t>
            </a:r>
            <a:r>
              <a:rPr lang="en-US" altLang="zh-CN" sz="2400" dirty="0">
                <a:solidFill>
                  <a:srgbClr val="C00000"/>
                </a:solidFill>
                <a:latin typeface="Abadi" panose="020B0604020104020204" pitchFamily="34" charset="0"/>
              </a:rPr>
              <a:t>P</a:t>
            </a:r>
            <a:r>
              <a:rPr lang="en-US" altLang="zh-CN" sz="2400" baseline="-25000" dirty="0">
                <a:solidFill>
                  <a:srgbClr val="C00000"/>
                </a:solidFill>
                <a:latin typeface="Abadi" panose="020B0604020104020204" pitchFamily="34" charset="0"/>
              </a:rPr>
              <a:t>1</a:t>
            </a:r>
            <a:r>
              <a:rPr lang="en-US" altLang="zh-CN" sz="2400" dirty="0">
                <a:solidFill>
                  <a:srgbClr val="C00000"/>
                </a:solidFill>
                <a:latin typeface="Abadi" panose="020B0604020104020204" pitchFamily="34" charset="0"/>
              </a:rPr>
              <a:t>P</a:t>
            </a:r>
            <a:r>
              <a:rPr lang="en-US" altLang="zh-CN" sz="2400" baseline="-25000" dirty="0">
                <a:solidFill>
                  <a:srgbClr val="C00000"/>
                </a:solidFill>
                <a:latin typeface="Abadi" panose="020B0604020104020204" pitchFamily="34" charset="0"/>
              </a:rPr>
              <a:t>0</a:t>
            </a:r>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0</a:t>
            </a:r>
            <a:endParaRPr lang="en-HK" sz="2400" dirty="0"/>
          </a:p>
        </p:txBody>
      </p:sp>
      <p:grpSp>
        <p:nvGrpSpPr>
          <p:cNvPr id="14" name="Group 13">
            <a:extLst>
              <a:ext uri="{FF2B5EF4-FFF2-40B4-BE49-F238E27FC236}">
                <a16:creationId xmlns:a16="http://schemas.microsoft.com/office/drawing/2014/main" id="{AEBA25F3-E48F-43A8-A80B-E9449D167D25}"/>
              </a:ext>
            </a:extLst>
          </p:cNvPr>
          <p:cNvGrpSpPr/>
          <p:nvPr/>
        </p:nvGrpSpPr>
        <p:grpSpPr>
          <a:xfrm>
            <a:off x="2063552" y="4315131"/>
            <a:ext cx="7704856" cy="2218619"/>
            <a:chOff x="2063552" y="4315131"/>
            <a:chExt cx="7704856" cy="2218619"/>
          </a:xfrm>
        </p:grpSpPr>
        <p:grpSp>
          <p:nvGrpSpPr>
            <p:cNvPr id="139" name="Group 138">
              <a:extLst>
                <a:ext uri="{FF2B5EF4-FFF2-40B4-BE49-F238E27FC236}">
                  <a16:creationId xmlns:a16="http://schemas.microsoft.com/office/drawing/2014/main" id="{E11BE8C7-1339-40A2-8179-26F1498B1A59}"/>
                </a:ext>
              </a:extLst>
            </p:cNvPr>
            <p:cNvGrpSpPr/>
            <p:nvPr/>
          </p:nvGrpSpPr>
          <p:grpSpPr>
            <a:xfrm>
              <a:off x="2063552" y="4315131"/>
              <a:ext cx="7493332" cy="2218619"/>
              <a:chOff x="2063552" y="4315131"/>
              <a:chExt cx="7493332" cy="2218619"/>
            </a:xfrm>
          </p:grpSpPr>
          <p:grpSp>
            <p:nvGrpSpPr>
              <p:cNvPr id="140" name="Group 139">
                <a:extLst>
                  <a:ext uri="{FF2B5EF4-FFF2-40B4-BE49-F238E27FC236}">
                    <a16:creationId xmlns:a16="http://schemas.microsoft.com/office/drawing/2014/main" id="{F2C5A17F-D92B-4C48-A531-9E68ADED220B}"/>
                  </a:ext>
                </a:extLst>
              </p:cNvPr>
              <p:cNvGrpSpPr/>
              <p:nvPr/>
            </p:nvGrpSpPr>
            <p:grpSpPr>
              <a:xfrm>
                <a:off x="2063552" y="4315131"/>
                <a:ext cx="7493332" cy="2218619"/>
                <a:chOff x="1559496" y="3888387"/>
                <a:chExt cx="7992888" cy="2736129"/>
              </a:xfrm>
            </p:grpSpPr>
            <p:grpSp>
              <p:nvGrpSpPr>
                <p:cNvPr id="149" name="Group 148">
                  <a:extLst>
                    <a:ext uri="{FF2B5EF4-FFF2-40B4-BE49-F238E27FC236}">
                      <a16:creationId xmlns:a16="http://schemas.microsoft.com/office/drawing/2014/main" id="{442090C5-C00A-438C-80BE-9ACB33732750}"/>
                    </a:ext>
                  </a:extLst>
                </p:cNvPr>
                <p:cNvGrpSpPr/>
                <p:nvPr/>
              </p:nvGrpSpPr>
              <p:grpSpPr>
                <a:xfrm>
                  <a:off x="2329321" y="4365105"/>
                  <a:ext cx="6986401" cy="2259411"/>
                  <a:chOff x="2329321" y="3995832"/>
                  <a:chExt cx="6986401" cy="2645635"/>
                </a:xfrm>
              </p:grpSpPr>
              <p:sp>
                <p:nvSpPr>
                  <p:cNvPr id="162" name="矩形 69">
                    <a:extLst>
                      <a:ext uri="{FF2B5EF4-FFF2-40B4-BE49-F238E27FC236}">
                        <a16:creationId xmlns:a16="http://schemas.microsoft.com/office/drawing/2014/main" id="{73375948-591F-4210-999E-8188D342BFCA}"/>
                      </a:ext>
                    </a:extLst>
                  </p:cNvPr>
                  <p:cNvSpPr/>
                  <p:nvPr/>
                </p:nvSpPr>
                <p:spPr>
                  <a:xfrm rot="16200000">
                    <a:off x="2581369" y="4637707"/>
                    <a:ext cx="787955" cy="129205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63" name="Rectangle 28">
                    <a:extLst>
                      <a:ext uri="{FF2B5EF4-FFF2-40B4-BE49-F238E27FC236}">
                        <a16:creationId xmlns:a16="http://schemas.microsoft.com/office/drawing/2014/main" id="{F5A61760-B8A7-4A19-A2EE-9EBDDA1B13C1}"/>
                      </a:ext>
                    </a:extLst>
                  </p:cNvPr>
                  <p:cNvSpPr/>
                  <p:nvPr/>
                </p:nvSpPr>
                <p:spPr>
                  <a:xfrm>
                    <a:off x="2818082" y="5111868"/>
                    <a:ext cx="34573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164" name="矩形 63">
                    <a:extLst>
                      <a:ext uri="{FF2B5EF4-FFF2-40B4-BE49-F238E27FC236}">
                        <a16:creationId xmlns:a16="http://schemas.microsoft.com/office/drawing/2014/main" id="{197545BB-D22C-4998-838F-A5ADB67CC2CA}"/>
                      </a:ext>
                    </a:extLst>
                  </p:cNvPr>
                  <p:cNvSpPr/>
                  <p:nvPr/>
                </p:nvSpPr>
                <p:spPr>
                  <a:xfrm rot="16200000">
                    <a:off x="4438176" y="4614125"/>
                    <a:ext cx="787955" cy="129205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65" name="Rectangle 28">
                    <a:extLst>
                      <a:ext uri="{FF2B5EF4-FFF2-40B4-BE49-F238E27FC236}">
                        <a16:creationId xmlns:a16="http://schemas.microsoft.com/office/drawing/2014/main" id="{B028A887-FD34-43B0-8053-F2501C8CA5E3}"/>
                      </a:ext>
                    </a:extLst>
                  </p:cNvPr>
                  <p:cNvSpPr/>
                  <p:nvPr/>
                </p:nvSpPr>
                <p:spPr>
                  <a:xfrm>
                    <a:off x="4674889" y="5088284"/>
                    <a:ext cx="34573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166" name="矩形 57">
                    <a:extLst>
                      <a:ext uri="{FF2B5EF4-FFF2-40B4-BE49-F238E27FC236}">
                        <a16:creationId xmlns:a16="http://schemas.microsoft.com/office/drawing/2014/main" id="{F89C4704-65A3-4D76-B12B-1A552331EBC5}"/>
                      </a:ext>
                    </a:extLst>
                  </p:cNvPr>
                  <p:cNvSpPr/>
                  <p:nvPr/>
                </p:nvSpPr>
                <p:spPr>
                  <a:xfrm rot="16200000">
                    <a:off x="6327987" y="4613169"/>
                    <a:ext cx="787955" cy="129205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67" name="Rectangle 28">
                    <a:extLst>
                      <a:ext uri="{FF2B5EF4-FFF2-40B4-BE49-F238E27FC236}">
                        <a16:creationId xmlns:a16="http://schemas.microsoft.com/office/drawing/2014/main" id="{9F7F4B99-7BF4-43CA-AEB7-F84D5DF4CDCA}"/>
                      </a:ext>
                    </a:extLst>
                  </p:cNvPr>
                  <p:cNvSpPr/>
                  <p:nvPr/>
                </p:nvSpPr>
                <p:spPr>
                  <a:xfrm>
                    <a:off x="6564700" y="5087328"/>
                    <a:ext cx="34573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grpSp>
                <p:nvGrpSpPr>
                  <p:cNvPr id="168" name="Group 167">
                    <a:extLst>
                      <a:ext uri="{FF2B5EF4-FFF2-40B4-BE49-F238E27FC236}">
                        <a16:creationId xmlns:a16="http://schemas.microsoft.com/office/drawing/2014/main" id="{08818316-43DD-45DC-B46E-E72FF07FD015}"/>
                      </a:ext>
                    </a:extLst>
                  </p:cNvPr>
                  <p:cNvGrpSpPr/>
                  <p:nvPr/>
                </p:nvGrpSpPr>
                <p:grpSpPr>
                  <a:xfrm>
                    <a:off x="2348487" y="6044290"/>
                    <a:ext cx="6413358" cy="597177"/>
                    <a:chOff x="2348487" y="6018211"/>
                    <a:chExt cx="6413358" cy="597177"/>
                  </a:xfrm>
                </p:grpSpPr>
                <p:sp>
                  <p:nvSpPr>
                    <p:cNvPr id="204" name="Rectangle 29">
                      <a:extLst>
                        <a:ext uri="{FF2B5EF4-FFF2-40B4-BE49-F238E27FC236}">
                          <a16:creationId xmlns:a16="http://schemas.microsoft.com/office/drawing/2014/main" id="{4219FB78-E0E1-42AD-B8F0-03CB901CD918}"/>
                        </a:ext>
                      </a:extLst>
                    </p:cNvPr>
                    <p:cNvSpPr/>
                    <p:nvPr/>
                  </p:nvSpPr>
                  <p:spPr>
                    <a:xfrm>
                      <a:off x="2729277" y="6037599"/>
                      <a:ext cx="443198" cy="577786"/>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05" name="Rectangle 31">
                      <a:extLst>
                        <a:ext uri="{FF2B5EF4-FFF2-40B4-BE49-F238E27FC236}">
                          <a16:creationId xmlns:a16="http://schemas.microsoft.com/office/drawing/2014/main" id="{0E32C290-E9E2-439C-95CB-97458E93284A}"/>
                        </a:ext>
                      </a:extLst>
                    </p:cNvPr>
                    <p:cNvSpPr/>
                    <p:nvPr/>
                  </p:nvSpPr>
                  <p:spPr>
                    <a:xfrm>
                      <a:off x="2348487" y="6037601"/>
                      <a:ext cx="45345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06" name="Rectangle 29">
                      <a:extLst>
                        <a:ext uri="{FF2B5EF4-FFF2-40B4-BE49-F238E27FC236}">
                          <a16:creationId xmlns:a16="http://schemas.microsoft.com/office/drawing/2014/main" id="{7D6BC0EA-8335-4C04-8F37-B50CFD3DFC11}"/>
                        </a:ext>
                      </a:extLst>
                    </p:cNvPr>
                    <p:cNvSpPr/>
                    <p:nvPr/>
                  </p:nvSpPr>
                  <p:spPr>
                    <a:xfrm>
                      <a:off x="4631837" y="6018212"/>
                      <a:ext cx="44319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07" name="Rectangle 31">
                      <a:extLst>
                        <a:ext uri="{FF2B5EF4-FFF2-40B4-BE49-F238E27FC236}">
                          <a16:creationId xmlns:a16="http://schemas.microsoft.com/office/drawing/2014/main" id="{E0D19EB0-A110-4607-B050-87A47964D8BD}"/>
                        </a:ext>
                      </a:extLst>
                    </p:cNvPr>
                    <p:cNvSpPr/>
                    <p:nvPr/>
                  </p:nvSpPr>
                  <p:spPr>
                    <a:xfrm>
                      <a:off x="4229263" y="6018212"/>
                      <a:ext cx="45345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08" name="Rectangle 29">
                      <a:extLst>
                        <a:ext uri="{FF2B5EF4-FFF2-40B4-BE49-F238E27FC236}">
                          <a16:creationId xmlns:a16="http://schemas.microsoft.com/office/drawing/2014/main" id="{7C985CD5-E11F-4FF8-ABEF-6AC5DB6A4911}"/>
                        </a:ext>
                      </a:extLst>
                    </p:cNvPr>
                    <p:cNvSpPr/>
                    <p:nvPr/>
                  </p:nvSpPr>
                  <p:spPr>
                    <a:xfrm>
                      <a:off x="6475242" y="6023306"/>
                      <a:ext cx="44319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09" name="Rectangle 31">
                      <a:extLst>
                        <a:ext uri="{FF2B5EF4-FFF2-40B4-BE49-F238E27FC236}">
                          <a16:creationId xmlns:a16="http://schemas.microsoft.com/office/drawing/2014/main" id="{0876D30C-E10E-4389-B60F-23359CCE78CD}"/>
                        </a:ext>
                      </a:extLst>
                    </p:cNvPr>
                    <p:cNvSpPr/>
                    <p:nvPr/>
                  </p:nvSpPr>
                  <p:spPr>
                    <a:xfrm>
                      <a:off x="6095001" y="6018212"/>
                      <a:ext cx="45345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10" name="Rectangle 29">
                      <a:extLst>
                        <a:ext uri="{FF2B5EF4-FFF2-40B4-BE49-F238E27FC236}">
                          <a16:creationId xmlns:a16="http://schemas.microsoft.com/office/drawing/2014/main" id="{E8CB22D9-3568-42F4-9A32-A2C462BEA549}"/>
                        </a:ext>
                      </a:extLst>
                    </p:cNvPr>
                    <p:cNvSpPr/>
                    <p:nvPr/>
                  </p:nvSpPr>
                  <p:spPr>
                    <a:xfrm>
                      <a:off x="8318647" y="6018212"/>
                      <a:ext cx="44319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11" name="Rectangle 31">
                      <a:extLst>
                        <a:ext uri="{FF2B5EF4-FFF2-40B4-BE49-F238E27FC236}">
                          <a16:creationId xmlns:a16="http://schemas.microsoft.com/office/drawing/2014/main" id="{02A804B7-0F1B-4101-9B48-C979BCF103AC}"/>
                        </a:ext>
                      </a:extLst>
                    </p:cNvPr>
                    <p:cNvSpPr/>
                    <p:nvPr/>
                  </p:nvSpPr>
                  <p:spPr>
                    <a:xfrm>
                      <a:off x="7969236" y="6018211"/>
                      <a:ext cx="45345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
                <p:nvSpPr>
                  <p:cNvPr id="169" name="矩形 51">
                    <a:extLst>
                      <a:ext uri="{FF2B5EF4-FFF2-40B4-BE49-F238E27FC236}">
                        <a16:creationId xmlns:a16="http://schemas.microsoft.com/office/drawing/2014/main" id="{D7077841-A667-4B58-9D22-220159948FA7}"/>
                      </a:ext>
                    </a:extLst>
                  </p:cNvPr>
                  <p:cNvSpPr/>
                  <p:nvPr/>
                </p:nvSpPr>
                <p:spPr>
                  <a:xfrm rot="16200000">
                    <a:off x="8184794" y="4589588"/>
                    <a:ext cx="787955" cy="129205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70" name="Rectangle 30">
                    <a:extLst>
                      <a:ext uri="{FF2B5EF4-FFF2-40B4-BE49-F238E27FC236}">
                        <a16:creationId xmlns:a16="http://schemas.microsoft.com/office/drawing/2014/main" id="{B740E5A5-635B-49AA-9E72-D65FC9DB8061}"/>
                      </a:ext>
                    </a:extLst>
                  </p:cNvPr>
                  <p:cNvSpPr/>
                  <p:nvPr/>
                </p:nvSpPr>
                <p:spPr>
                  <a:xfrm>
                    <a:off x="8881072" y="4730587"/>
                    <a:ext cx="434650"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1" name="Rectangle 28">
                    <a:extLst>
                      <a:ext uri="{FF2B5EF4-FFF2-40B4-BE49-F238E27FC236}">
                        <a16:creationId xmlns:a16="http://schemas.microsoft.com/office/drawing/2014/main" id="{C6851AB4-995F-4CE4-AFFC-541AEC74C2FB}"/>
                      </a:ext>
                    </a:extLst>
                  </p:cNvPr>
                  <p:cNvSpPr/>
                  <p:nvPr/>
                </p:nvSpPr>
                <p:spPr>
                  <a:xfrm>
                    <a:off x="8421508" y="5063749"/>
                    <a:ext cx="34573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grpSp>
                <p:nvGrpSpPr>
                  <p:cNvPr id="172" name="Group 171">
                    <a:extLst>
                      <a:ext uri="{FF2B5EF4-FFF2-40B4-BE49-F238E27FC236}">
                        <a16:creationId xmlns:a16="http://schemas.microsoft.com/office/drawing/2014/main" id="{5A933B55-34B1-440B-8CCA-5612E7FB0C5C}"/>
                      </a:ext>
                    </a:extLst>
                  </p:cNvPr>
                  <p:cNvGrpSpPr/>
                  <p:nvPr/>
                </p:nvGrpSpPr>
                <p:grpSpPr>
                  <a:xfrm>
                    <a:off x="2498765" y="5610540"/>
                    <a:ext cx="5968972" cy="554764"/>
                    <a:chOff x="2498765" y="5049778"/>
                    <a:chExt cx="5968972" cy="1054992"/>
                  </a:xfrm>
                </p:grpSpPr>
                <p:cxnSp>
                  <p:nvCxnSpPr>
                    <p:cNvPr id="196" name="Straight Connector 8">
                      <a:extLst>
                        <a:ext uri="{FF2B5EF4-FFF2-40B4-BE49-F238E27FC236}">
                          <a16:creationId xmlns:a16="http://schemas.microsoft.com/office/drawing/2014/main" id="{ECF489D6-79B1-4D89-8FF0-C559CD68BB28}"/>
                        </a:ext>
                      </a:extLst>
                    </p:cNvPr>
                    <p:cNvCxnSpPr>
                      <a:cxnSpLocks/>
                    </p:cNvCxnSpPr>
                    <p:nvPr/>
                  </p:nvCxnSpPr>
                  <p:spPr>
                    <a:xfrm flipH="1" flipV="1">
                      <a:off x="2498765" y="5116949"/>
                      <a:ext cx="4371" cy="98782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7" name="Straight Connector 8">
                      <a:extLst>
                        <a:ext uri="{FF2B5EF4-FFF2-40B4-BE49-F238E27FC236}">
                          <a16:creationId xmlns:a16="http://schemas.microsoft.com/office/drawing/2014/main" id="{8AEEACE4-4832-4870-9EC4-CD44AFDF8507}"/>
                        </a:ext>
                      </a:extLst>
                    </p:cNvPr>
                    <p:cNvCxnSpPr>
                      <a:cxnSpLocks/>
                    </p:cNvCxnSpPr>
                    <p:nvPr/>
                  </p:nvCxnSpPr>
                  <p:spPr>
                    <a:xfrm flipH="1" flipV="1">
                      <a:off x="2851044" y="5116950"/>
                      <a:ext cx="4371" cy="9878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8" name="Straight Connector 8">
                      <a:extLst>
                        <a:ext uri="{FF2B5EF4-FFF2-40B4-BE49-F238E27FC236}">
                          <a16:creationId xmlns:a16="http://schemas.microsoft.com/office/drawing/2014/main" id="{FB288021-B8BE-441C-ABDB-4D144649F632}"/>
                        </a:ext>
                      </a:extLst>
                    </p:cNvPr>
                    <p:cNvCxnSpPr>
                      <a:cxnSpLocks/>
                    </p:cNvCxnSpPr>
                    <p:nvPr/>
                  </p:nvCxnSpPr>
                  <p:spPr>
                    <a:xfrm flipH="1" flipV="1">
                      <a:off x="4374543" y="5102562"/>
                      <a:ext cx="4371" cy="98782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9" name="Straight Connector 8">
                      <a:extLst>
                        <a:ext uri="{FF2B5EF4-FFF2-40B4-BE49-F238E27FC236}">
                          <a16:creationId xmlns:a16="http://schemas.microsoft.com/office/drawing/2014/main" id="{0AA15F4D-5C5B-48ED-B768-B6067E84A9E0}"/>
                        </a:ext>
                      </a:extLst>
                    </p:cNvPr>
                    <p:cNvCxnSpPr>
                      <a:cxnSpLocks/>
                    </p:cNvCxnSpPr>
                    <p:nvPr/>
                  </p:nvCxnSpPr>
                  <p:spPr>
                    <a:xfrm flipH="1" flipV="1">
                      <a:off x="4741025" y="5102562"/>
                      <a:ext cx="4371" cy="9878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0" name="Straight Connector 8">
                      <a:extLst>
                        <a:ext uri="{FF2B5EF4-FFF2-40B4-BE49-F238E27FC236}">
                          <a16:creationId xmlns:a16="http://schemas.microsoft.com/office/drawing/2014/main" id="{66E4697D-88E4-4EEC-BFB8-ED4D8B183099}"/>
                        </a:ext>
                      </a:extLst>
                    </p:cNvPr>
                    <p:cNvCxnSpPr>
                      <a:cxnSpLocks/>
                    </p:cNvCxnSpPr>
                    <p:nvPr/>
                  </p:nvCxnSpPr>
                  <p:spPr>
                    <a:xfrm flipH="1" flipV="1">
                      <a:off x="6261830" y="5106864"/>
                      <a:ext cx="4371" cy="98782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1" name="Straight Connector 8">
                      <a:extLst>
                        <a:ext uri="{FF2B5EF4-FFF2-40B4-BE49-F238E27FC236}">
                          <a16:creationId xmlns:a16="http://schemas.microsoft.com/office/drawing/2014/main" id="{0F9BAFD5-46C7-421F-BB77-08BFA081AAB9}"/>
                        </a:ext>
                      </a:extLst>
                    </p:cNvPr>
                    <p:cNvCxnSpPr>
                      <a:cxnSpLocks/>
                    </p:cNvCxnSpPr>
                    <p:nvPr/>
                  </p:nvCxnSpPr>
                  <p:spPr>
                    <a:xfrm flipH="1" flipV="1">
                      <a:off x="6606918" y="5092410"/>
                      <a:ext cx="4371" cy="9878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2" name="Straight Connector 8">
                      <a:extLst>
                        <a:ext uri="{FF2B5EF4-FFF2-40B4-BE49-F238E27FC236}">
                          <a16:creationId xmlns:a16="http://schemas.microsoft.com/office/drawing/2014/main" id="{7A8787CD-C9CD-44B7-811E-DB0844CD5D04}"/>
                        </a:ext>
                      </a:extLst>
                    </p:cNvPr>
                    <p:cNvCxnSpPr>
                      <a:cxnSpLocks/>
                    </p:cNvCxnSpPr>
                    <p:nvPr/>
                  </p:nvCxnSpPr>
                  <p:spPr>
                    <a:xfrm flipH="1" flipV="1">
                      <a:off x="8136301" y="5063428"/>
                      <a:ext cx="4371" cy="98782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3" name="Straight Connector 8">
                      <a:extLst>
                        <a:ext uri="{FF2B5EF4-FFF2-40B4-BE49-F238E27FC236}">
                          <a16:creationId xmlns:a16="http://schemas.microsoft.com/office/drawing/2014/main" id="{3472D05D-FB51-4638-B368-C1579EAF5300}"/>
                        </a:ext>
                      </a:extLst>
                    </p:cNvPr>
                    <p:cNvCxnSpPr>
                      <a:cxnSpLocks/>
                    </p:cNvCxnSpPr>
                    <p:nvPr/>
                  </p:nvCxnSpPr>
                  <p:spPr>
                    <a:xfrm flipH="1" flipV="1">
                      <a:off x="8463366" y="5049778"/>
                      <a:ext cx="4371" cy="9878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3" name="Rectangle 30">
                    <a:extLst>
                      <a:ext uri="{FF2B5EF4-FFF2-40B4-BE49-F238E27FC236}">
                        <a16:creationId xmlns:a16="http://schemas.microsoft.com/office/drawing/2014/main" id="{2F695562-9517-43B8-A20F-1C35F44345E9}"/>
                      </a:ext>
                    </a:extLst>
                  </p:cNvPr>
                  <p:cNvSpPr/>
                  <p:nvPr/>
                </p:nvSpPr>
                <p:spPr>
                  <a:xfrm>
                    <a:off x="6987801" y="4755551"/>
                    <a:ext cx="434650"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4" name="Rectangle 30">
                    <a:extLst>
                      <a:ext uri="{FF2B5EF4-FFF2-40B4-BE49-F238E27FC236}">
                        <a16:creationId xmlns:a16="http://schemas.microsoft.com/office/drawing/2014/main" id="{F5E95221-19F2-422E-AAFE-562A6869059B}"/>
                      </a:ext>
                    </a:extLst>
                  </p:cNvPr>
                  <p:cNvSpPr/>
                  <p:nvPr/>
                </p:nvSpPr>
                <p:spPr>
                  <a:xfrm>
                    <a:off x="5088071" y="4778156"/>
                    <a:ext cx="434650"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5" name="Rectangle 30">
                    <a:extLst>
                      <a:ext uri="{FF2B5EF4-FFF2-40B4-BE49-F238E27FC236}">
                        <a16:creationId xmlns:a16="http://schemas.microsoft.com/office/drawing/2014/main" id="{A1DD75D2-DB5E-4DBE-BF39-AC21E1A07DC8}"/>
                      </a:ext>
                    </a:extLst>
                  </p:cNvPr>
                  <p:cNvSpPr/>
                  <p:nvPr/>
                </p:nvSpPr>
                <p:spPr>
                  <a:xfrm>
                    <a:off x="3246894" y="4799657"/>
                    <a:ext cx="434650"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176" name="Group 175">
                    <a:extLst>
                      <a:ext uri="{FF2B5EF4-FFF2-40B4-BE49-F238E27FC236}">
                        <a16:creationId xmlns:a16="http://schemas.microsoft.com/office/drawing/2014/main" id="{B08BF15E-7F44-4209-AB11-79D9994F9DBB}"/>
                      </a:ext>
                    </a:extLst>
                  </p:cNvPr>
                  <p:cNvGrpSpPr/>
                  <p:nvPr/>
                </p:nvGrpSpPr>
                <p:grpSpPr>
                  <a:xfrm>
                    <a:off x="2460835" y="4043954"/>
                    <a:ext cx="975179" cy="845802"/>
                    <a:chOff x="2460835" y="4043954"/>
                    <a:chExt cx="975179" cy="845802"/>
                  </a:xfrm>
                </p:grpSpPr>
                <p:sp>
                  <p:nvSpPr>
                    <p:cNvPr id="192" name="Rectangle 28">
                      <a:extLst>
                        <a:ext uri="{FF2B5EF4-FFF2-40B4-BE49-F238E27FC236}">
                          <a16:creationId xmlns:a16="http://schemas.microsoft.com/office/drawing/2014/main" id="{E9804C99-3C5B-4066-AFF7-77AC72C27E4D}"/>
                        </a:ext>
                      </a:extLst>
                    </p:cNvPr>
                    <p:cNvSpPr/>
                    <p:nvPr/>
                  </p:nvSpPr>
                  <p:spPr>
                    <a:xfrm>
                      <a:off x="2999656" y="4224113"/>
                      <a:ext cx="43635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93" name="Straight Connector 8">
                      <a:extLst>
                        <a:ext uri="{FF2B5EF4-FFF2-40B4-BE49-F238E27FC236}">
                          <a16:creationId xmlns:a16="http://schemas.microsoft.com/office/drawing/2014/main" id="{8E7D59C5-5DAE-4A67-8E7B-4F85B7A97E2B}"/>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Straight Connector 8">
                      <a:extLst>
                        <a:ext uri="{FF2B5EF4-FFF2-40B4-BE49-F238E27FC236}">
                          <a16:creationId xmlns:a16="http://schemas.microsoft.com/office/drawing/2014/main" id="{30AEB03C-9F68-44E6-AC13-667C0F629382}"/>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5" name="Rectangle 28">
                      <a:extLst>
                        <a:ext uri="{FF2B5EF4-FFF2-40B4-BE49-F238E27FC236}">
                          <a16:creationId xmlns:a16="http://schemas.microsoft.com/office/drawing/2014/main" id="{F541F3D4-EEFD-46EA-A89B-0595D713DC17}"/>
                        </a:ext>
                      </a:extLst>
                    </p:cNvPr>
                    <p:cNvSpPr/>
                    <p:nvPr/>
                  </p:nvSpPr>
                  <p:spPr>
                    <a:xfrm>
                      <a:off x="2460835" y="4232106"/>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177" name="Group 176">
                    <a:extLst>
                      <a:ext uri="{FF2B5EF4-FFF2-40B4-BE49-F238E27FC236}">
                        <a16:creationId xmlns:a16="http://schemas.microsoft.com/office/drawing/2014/main" id="{FF8B9915-CC9D-4909-8B43-7310989257C6}"/>
                      </a:ext>
                    </a:extLst>
                  </p:cNvPr>
                  <p:cNvGrpSpPr/>
                  <p:nvPr/>
                </p:nvGrpSpPr>
                <p:grpSpPr>
                  <a:xfrm>
                    <a:off x="4364113" y="4036202"/>
                    <a:ext cx="975179" cy="845802"/>
                    <a:chOff x="2460835" y="4043954"/>
                    <a:chExt cx="975179" cy="845802"/>
                  </a:xfrm>
                </p:grpSpPr>
                <p:sp>
                  <p:nvSpPr>
                    <p:cNvPr id="188" name="Rectangle 28">
                      <a:extLst>
                        <a:ext uri="{FF2B5EF4-FFF2-40B4-BE49-F238E27FC236}">
                          <a16:creationId xmlns:a16="http://schemas.microsoft.com/office/drawing/2014/main" id="{0296B598-7242-45E0-BF26-23B6619A50C5}"/>
                        </a:ext>
                      </a:extLst>
                    </p:cNvPr>
                    <p:cNvSpPr/>
                    <p:nvPr/>
                  </p:nvSpPr>
                  <p:spPr>
                    <a:xfrm>
                      <a:off x="2999656" y="4224113"/>
                      <a:ext cx="43635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89" name="Straight Connector 8">
                      <a:extLst>
                        <a:ext uri="{FF2B5EF4-FFF2-40B4-BE49-F238E27FC236}">
                          <a16:creationId xmlns:a16="http://schemas.microsoft.com/office/drawing/2014/main" id="{F99DDE48-1DE5-40D2-843A-DA73A4BF5D45}"/>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Straight Connector 8">
                      <a:extLst>
                        <a:ext uri="{FF2B5EF4-FFF2-40B4-BE49-F238E27FC236}">
                          <a16:creationId xmlns:a16="http://schemas.microsoft.com/office/drawing/2014/main" id="{8B3CECA2-3EE2-4694-9C2B-B63066410C06}"/>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1" name="Rectangle 28">
                      <a:extLst>
                        <a:ext uri="{FF2B5EF4-FFF2-40B4-BE49-F238E27FC236}">
                          <a16:creationId xmlns:a16="http://schemas.microsoft.com/office/drawing/2014/main" id="{8CF84D22-2468-4E8A-B114-1C02660F8A4E}"/>
                        </a:ext>
                      </a:extLst>
                    </p:cNvPr>
                    <p:cNvSpPr/>
                    <p:nvPr/>
                  </p:nvSpPr>
                  <p:spPr>
                    <a:xfrm>
                      <a:off x="2460835" y="4232105"/>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178" name="Group 177">
                    <a:extLst>
                      <a:ext uri="{FF2B5EF4-FFF2-40B4-BE49-F238E27FC236}">
                        <a16:creationId xmlns:a16="http://schemas.microsoft.com/office/drawing/2014/main" id="{410CE635-64EF-4C41-8561-E8030580F193}"/>
                      </a:ext>
                    </a:extLst>
                  </p:cNvPr>
                  <p:cNvGrpSpPr/>
                  <p:nvPr/>
                </p:nvGrpSpPr>
                <p:grpSpPr>
                  <a:xfrm>
                    <a:off x="6227044" y="4022368"/>
                    <a:ext cx="975179" cy="845802"/>
                    <a:chOff x="2460835" y="4043954"/>
                    <a:chExt cx="975179" cy="845802"/>
                  </a:xfrm>
                </p:grpSpPr>
                <p:sp>
                  <p:nvSpPr>
                    <p:cNvPr id="184" name="Rectangle 28">
                      <a:extLst>
                        <a:ext uri="{FF2B5EF4-FFF2-40B4-BE49-F238E27FC236}">
                          <a16:creationId xmlns:a16="http://schemas.microsoft.com/office/drawing/2014/main" id="{E43F9A94-ABDA-4380-B98A-FE2C607C9DEE}"/>
                        </a:ext>
                      </a:extLst>
                    </p:cNvPr>
                    <p:cNvSpPr/>
                    <p:nvPr/>
                  </p:nvSpPr>
                  <p:spPr>
                    <a:xfrm>
                      <a:off x="2999656" y="4224113"/>
                      <a:ext cx="43635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85" name="Straight Connector 8">
                      <a:extLst>
                        <a:ext uri="{FF2B5EF4-FFF2-40B4-BE49-F238E27FC236}">
                          <a16:creationId xmlns:a16="http://schemas.microsoft.com/office/drawing/2014/main" id="{22B1EE6F-BD56-4E37-8AEF-9B5823F9DB81}"/>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Straight Connector 8">
                      <a:extLst>
                        <a:ext uri="{FF2B5EF4-FFF2-40B4-BE49-F238E27FC236}">
                          <a16:creationId xmlns:a16="http://schemas.microsoft.com/office/drawing/2014/main" id="{DA47A2B2-10BB-4C10-8593-28BB4FDED192}"/>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7" name="Rectangle 28">
                      <a:extLst>
                        <a:ext uri="{FF2B5EF4-FFF2-40B4-BE49-F238E27FC236}">
                          <a16:creationId xmlns:a16="http://schemas.microsoft.com/office/drawing/2014/main" id="{A00E0B3E-2812-429B-A6C0-2C07567A73CC}"/>
                        </a:ext>
                      </a:extLst>
                    </p:cNvPr>
                    <p:cNvSpPr/>
                    <p:nvPr/>
                  </p:nvSpPr>
                  <p:spPr>
                    <a:xfrm>
                      <a:off x="2460835" y="4232105"/>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179" name="Group 178">
                    <a:extLst>
                      <a:ext uri="{FF2B5EF4-FFF2-40B4-BE49-F238E27FC236}">
                        <a16:creationId xmlns:a16="http://schemas.microsoft.com/office/drawing/2014/main" id="{0EC1784F-BD31-47E4-8C35-43A373B41C7D}"/>
                      </a:ext>
                    </a:extLst>
                  </p:cNvPr>
                  <p:cNvGrpSpPr/>
                  <p:nvPr/>
                </p:nvGrpSpPr>
                <p:grpSpPr>
                  <a:xfrm>
                    <a:off x="8075750" y="3995832"/>
                    <a:ext cx="975179" cy="845802"/>
                    <a:chOff x="2460835" y="4043954"/>
                    <a:chExt cx="975179" cy="845802"/>
                  </a:xfrm>
                </p:grpSpPr>
                <p:sp>
                  <p:nvSpPr>
                    <p:cNvPr id="180" name="Rectangle 28">
                      <a:extLst>
                        <a:ext uri="{FF2B5EF4-FFF2-40B4-BE49-F238E27FC236}">
                          <a16:creationId xmlns:a16="http://schemas.microsoft.com/office/drawing/2014/main" id="{A3658DAC-EA7C-4D25-8F82-7D31876AC9EE}"/>
                        </a:ext>
                      </a:extLst>
                    </p:cNvPr>
                    <p:cNvSpPr/>
                    <p:nvPr/>
                  </p:nvSpPr>
                  <p:spPr>
                    <a:xfrm>
                      <a:off x="2999656" y="4224113"/>
                      <a:ext cx="43635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81" name="Straight Connector 8">
                      <a:extLst>
                        <a:ext uri="{FF2B5EF4-FFF2-40B4-BE49-F238E27FC236}">
                          <a16:creationId xmlns:a16="http://schemas.microsoft.com/office/drawing/2014/main" id="{CC64F800-E4B4-4F26-9C5D-2D12FCBA8C16}"/>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Straight Connector 8">
                      <a:extLst>
                        <a:ext uri="{FF2B5EF4-FFF2-40B4-BE49-F238E27FC236}">
                          <a16:creationId xmlns:a16="http://schemas.microsoft.com/office/drawing/2014/main" id="{51925707-104A-4C3C-BD32-1EF10F20EAB8}"/>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3" name="Rectangle 28">
                      <a:extLst>
                        <a:ext uri="{FF2B5EF4-FFF2-40B4-BE49-F238E27FC236}">
                          <a16:creationId xmlns:a16="http://schemas.microsoft.com/office/drawing/2014/main" id="{D7B0FBF6-C7AE-4F3F-82E6-DBBAA5CC5CF9}"/>
                        </a:ext>
                      </a:extLst>
                    </p:cNvPr>
                    <p:cNvSpPr/>
                    <p:nvPr/>
                  </p:nvSpPr>
                  <p:spPr>
                    <a:xfrm>
                      <a:off x="2460835" y="4232105"/>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sp>
              <p:nvSpPr>
                <p:cNvPr id="150" name="矩形 69">
                  <a:extLst>
                    <a:ext uri="{FF2B5EF4-FFF2-40B4-BE49-F238E27FC236}">
                      <a16:creationId xmlns:a16="http://schemas.microsoft.com/office/drawing/2014/main" id="{CAFDCC81-0E65-4F63-8E6F-179D5AE3DD0D}"/>
                    </a:ext>
                  </a:extLst>
                </p:cNvPr>
                <p:cNvSpPr/>
                <p:nvPr/>
              </p:nvSpPr>
              <p:spPr>
                <a:xfrm rot="16200000">
                  <a:off x="5493543" y="680654"/>
                  <a:ext cx="518219" cy="693368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51" name="Rectangle 150">
                  <a:extLst>
                    <a:ext uri="{FF2B5EF4-FFF2-40B4-BE49-F238E27FC236}">
                      <a16:creationId xmlns:a16="http://schemas.microsoft.com/office/drawing/2014/main" id="{5C17DA7B-0F67-4005-98BB-1DF7FE3CD573}"/>
                    </a:ext>
                  </a:extLst>
                </p:cNvPr>
                <p:cNvSpPr/>
                <p:nvPr/>
              </p:nvSpPr>
              <p:spPr>
                <a:xfrm>
                  <a:off x="4633523" y="3939427"/>
                  <a:ext cx="2159293" cy="417524"/>
                </a:xfrm>
                <a:prstGeom prst="rect">
                  <a:avLst/>
                </a:prstGeom>
              </p:spPr>
              <p:txBody>
                <a:bodyPr wrap="none">
                  <a:spAutoFit/>
                </a:bodyPr>
                <a:lstStyle/>
                <a:p>
                  <a:r>
                    <a:rPr lang="en-HK" sz="1600" dirty="0"/>
                    <a:t>Carry look ahead logic</a:t>
                  </a:r>
                </a:p>
              </p:txBody>
            </p:sp>
            <p:cxnSp>
              <p:nvCxnSpPr>
                <p:cNvPr id="152" name="Straight Connector 151">
                  <a:extLst>
                    <a:ext uri="{FF2B5EF4-FFF2-40B4-BE49-F238E27FC236}">
                      <a16:creationId xmlns:a16="http://schemas.microsoft.com/office/drawing/2014/main" id="{3C17C3F5-1186-43F3-92C1-CC8F8409BD6F}"/>
                    </a:ext>
                  </a:extLst>
                </p:cNvPr>
                <p:cNvCxnSpPr>
                  <a:cxnSpLocks/>
                </p:cNvCxnSpPr>
                <p:nvPr/>
              </p:nvCxnSpPr>
              <p:spPr>
                <a:xfrm flipH="1">
                  <a:off x="3980617" y="4406201"/>
                  <a:ext cx="1" cy="91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8F1445EC-5A53-4238-BAD0-E33440D72B94}"/>
                    </a:ext>
                  </a:extLst>
                </p:cNvPr>
                <p:cNvCxnSpPr>
                  <a:cxnSpLocks/>
                </p:cNvCxnSpPr>
                <p:nvPr/>
              </p:nvCxnSpPr>
              <p:spPr>
                <a:xfrm flipH="1">
                  <a:off x="3647727" y="5331168"/>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FF771CBD-81FD-449C-8303-F4CC14033F21}"/>
                    </a:ext>
                  </a:extLst>
                </p:cNvPr>
                <p:cNvCxnSpPr>
                  <a:cxnSpLocks/>
                </p:cNvCxnSpPr>
                <p:nvPr/>
              </p:nvCxnSpPr>
              <p:spPr>
                <a:xfrm>
                  <a:off x="5807968" y="4427127"/>
                  <a:ext cx="0" cy="943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CA92F12-D2FB-4929-BEE1-15C7A576ADD3}"/>
                    </a:ext>
                  </a:extLst>
                </p:cNvPr>
                <p:cNvCxnSpPr>
                  <a:cxnSpLocks/>
                </p:cNvCxnSpPr>
                <p:nvPr/>
              </p:nvCxnSpPr>
              <p:spPr>
                <a:xfrm flipH="1">
                  <a:off x="5475078" y="5370888"/>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E7E9F16-3985-4CCC-8F84-6239CE737144}"/>
                    </a:ext>
                  </a:extLst>
                </p:cNvPr>
                <p:cNvCxnSpPr>
                  <a:cxnSpLocks/>
                </p:cNvCxnSpPr>
                <p:nvPr/>
              </p:nvCxnSpPr>
              <p:spPr>
                <a:xfrm>
                  <a:off x="7680176" y="4412237"/>
                  <a:ext cx="0" cy="937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B9C0BB22-0D58-48B0-B68D-7220B579690D}"/>
                    </a:ext>
                  </a:extLst>
                </p:cNvPr>
                <p:cNvCxnSpPr>
                  <a:cxnSpLocks/>
                </p:cNvCxnSpPr>
                <p:nvPr/>
              </p:nvCxnSpPr>
              <p:spPr>
                <a:xfrm flipH="1">
                  <a:off x="7347286" y="5355998"/>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DC114D45-A3D9-4123-892A-EB30939E6872}"/>
                    </a:ext>
                  </a:extLst>
                </p:cNvPr>
                <p:cNvCxnSpPr>
                  <a:cxnSpLocks/>
                </p:cNvCxnSpPr>
                <p:nvPr/>
              </p:nvCxnSpPr>
              <p:spPr>
                <a:xfrm>
                  <a:off x="9552384" y="4305234"/>
                  <a:ext cx="0" cy="9228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803F2331-255B-4758-B538-CB1201BC8952}"/>
                    </a:ext>
                  </a:extLst>
                </p:cNvPr>
                <p:cNvCxnSpPr>
                  <a:cxnSpLocks/>
                </p:cNvCxnSpPr>
                <p:nvPr/>
              </p:nvCxnSpPr>
              <p:spPr>
                <a:xfrm flipH="1">
                  <a:off x="9219494" y="5230868"/>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C3E51EC-A841-460D-AD01-8193890048DF}"/>
                    </a:ext>
                  </a:extLst>
                </p:cNvPr>
                <p:cNvCxnSpPr>
                  <a:cxnSpLocks/>
                </p:cNvCxnSpPr>
                <p:nvPr/>
              </p:nvCxnSpPr>
              <p:spPr>
                <a:xfrm flipH="1">
                  <a:off x="1952920" y="4149080"/>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1" name="Rectangle 30">
                  <a:extLst>
                    <a:ext uri="{FF2B5EF4-FFF2-40B4-BE49-F238E27FC236}">
                      <a16:creationId xmlns:a16="http://schemas.microsoft.com/office/drawing/2014/main" id="{AB937E05-B2F0-49FB-8A47-4A68F4BBCC0D}"/>
                    </a:ext>
                  </a:extLst>
                </p:cNvPr>
                <p:cNvSpPr/>
                <p:nvPr/>
              </p:nvSpPr>
              <p:spPr>
                <a:xfrm>
                  <a:off x="1559496" y="3903438"/>
                  <a:ext cx="434650" cy="49343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
            <p:nvSpPr>
              <p:cNvPr id="141" name="Rectangle 140">
                <a:extLst>
                  <a:ext uri="{FF2B5EF4-FFF2-40B4-BE49-F238E27FC236}">
                    <a16:creationId xmlns:a16="http://schemas.microsoft.com/office/drawing/2014/main" id="{485657F3-DB35-403D-A630-76711DDE0411}"/>
                  </a:ext>
                </a:extLst>
              </p:cNvPr>
              <p:cNvSpPr/>
              <p:nvPr/>
            </p:nvSpPr>
            <p:spPr>
              <a:xfrm>
                <a:off x="9051478" y="6109232"/>
                <a:ext cx="369012"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0</a:t>
                </a:r>
              </a:p>
            </p:txBody>
          </p:sp>
          <p:cxnSp>
            <p:nvCxnSpPr>
              <p:cNvPr id="142" name="Straight Connector 141">
                <a:extLst>
                  <a:ext uri="{FF2B5EF4-FFF2-40B4-BE49-F238E27FC236}">
                    <a16:creationId xmlns:a16="http://schemas.microsoft.com/office/drawing/2014/main" id="{173F672E-5080-4EF3-A1EE-4EA383B36047}"/>
                  </a:ext>
                </a:extLst>
              </p:cNvPr>
              <p:cNvCxnSpPr>
                <a:cxnSpLocks/>
              </p:cNvCxnSpPr>
              <p:nvPr/>
            </p:nvCxnSpPr>
            <p:spPr>
              <a:xfrm>
                <a:off x="9192344" y="5819846"/>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B8D98DDB-6512-41BD-ABB9-331D183CD96B}"/>
                  </a:ext>
                </a:extLst>
              </p:cNvPr>
              <p:cNvSpPr/>
              <p:nvPr/>
            </p:nvSpPr>
            <p:spPr>
              <a:xfrm>
                <a:off x="7311164" y="6138755"/>
                <a:ext cx="369012"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1</a:t>
                </a:r>
              </a:p>
            </p:txBody>
          </p:sp>
          <p:cxnSp>
            <p:nvCxnSpPr>
              <p:cNvPr id="144" name="Straight Connector 143">
                <a:extLst>
                  <a:ext uri="{FF2B5EF4-FFF2-40B4-BE49-F238E27FC236}">
                    <a16:creationId xmlns:a16="http://schemas.microsoft.com/office/drawing/2014/main" id="{BB3B175E-CDBF-42EC-B87E-F812263BEB21}"/>
                  </a:ext>
                </a:extLst>
              </p:cNvPr>
              <p:cNvCxnSpPr>
                <a:cxnSpLocks/>
              </p:cNvCxnSpPr>
              <p:nvPr/>
            </p:nvCxnSpPr>
            <p:spPr>
              <a:xfrm>
                <a:off x="7452030" y="5849369"/>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AA22E091-934E-4192-83BE-F5241A90807B}"/>
                  </a:ext>
                </a:extLst>
              </p:cNvPr>
              <p:cNvSpPr/>
              <p:nvPr/>
            </p:nvSpPr>
            <p:spPr>
              <a:xfrm>
                <a:off x="5519936" y="6155747"/>
                <a:ext cx="369012"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2</a:t>
                </a:r>
              </a:p>
            </p:txBody>
          </p:sp>
          <p:cxnSp>
            <p:nvCxnSpPr>
              <p:cNvPr id="146" name="Straight Connector 145">
                <a:extLst>
                  <a:ext uri="{FF2B5EF4-FFF2-40B4-BE49-F238E27FC236}">
                    <a16:creationId xmlns:a16="http://schemas.microsoft.com/office/drawing/2014/main" id="{82058684-356E-421A-9B40-DEED4BA3137D}"/>
                  </a:ext>
                </a:extLst>
              </p:cNvPr>
              <p:cNvCxnSpPr>
                <a:cxnSpLocks/>
              </p:cNvCxnSpPr>
              <p:nvPr/>
            </p:nvCxnSpPr>
            <p:spPr>
              <a:xfrm>
                <a:off x="5660802" y="5866361"/>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Rectangle 146">
                <a:extLst>
                  <a:ext uri="{FF2B5EF4-FFF2-40B4-BE49-F238E27FC236}">
                    <a16:creationId xmlns:a16="http://schemas.microsoft.com/office/drawing/2014/main" id="{7FB11406-E291-4E54-818D-5FF4E3999ECE}"/>
                  </a:ext>
                </a:extLst>
              </p:cNvPr>
              <p:cNvSpPr/>
              <p:nvPr/>
            </p:nvSpPr>
            <p:spPr>
              <a:xfrm>
                <a:off x="3742100" y="6155480"/>
                <a:ext cx="369012"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3</a:t>
                </a:r>
              </a:p>
            </p:txBody>
          </p:sp>
          <p:cxnSp>
            <p:nvCxnSpPr>
              <p:cNvPr id="148" name="Straight Connector 147">
                <a:extLst>
                  <a:ext uri="{FF2B5EF4-FFF2-40B4-BE49-F238E27FC236}">
                    <a16:creationId xmlns:a16="http://schemas.microsoft.com/office/drawing/2014/main" id="{54EA607F-32AD-41FB-9A4A-A5E8857AB199}"/>
                  </a:ext>
                </a:extLst>
              </p:cNvPr>
              <p:cNvCxnSpPr>
                <a:cxnSpLocks/>
              </p:cNvCxnSpPr>
              <p:nvPr/>
            </p:nvCxnSpPr>
            <p:spPr>
              <a:xfrm>
                <a:off x="3882966" y="5866094"/>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86" name="Straight Arrow Connector 85">
              <a:extLst>
                <a:ext uri="{FF2B5EF4-FFF2-40B4-BE49-F238E27FC236}">
                  <a16:creationId xmlns:a16="http://schemas.microsoft.com/office/drawing/2014/main" id="{C4AEF956-6926-4EC7-8805-02F0996E9964}"/>
                </a:ext>
              </a:extLst>
            </p:cNvPr>
            <p:cNvCxnSpPr>
              <a:cxnSpLocks/>
            </p:cNvCxnSpPr>
            <p:nvPr/>
          </p:nvCxnSpPr>
          <p:spPr>
            <a:xfrm flipH="1">
              <a:off x="9235984" y="4653136"/>
              <a:ext cx="3120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38B97151-F6B3-42F0-8002-5B2EB6A665D0}"/>
                </a:ext>
              </a:extLst>
            </p:cNvPr>
            <p:cNvCxnSpPr>
              <a:cxnSpLocks/>
            </p:cNvCxnSpPr>
            <p:nvPr/>
          </p:nvCxnSpPr>
          <p:spPr>
            <a:xfrm flipH="1">
              <a:off x="9548068" y="5012912"/>
              <a:ext cx="2203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30">
              <a:extLst>
                <a:ext uri="{FF2B5EF4-FFF2-40B4-BE49-F238E27FC236}">
                  <a16:creationId xmlns:a16="http://schemas.microsoft.com/office/drawing/2014/main" id="{0FF07E74-42AE-4B2E-BD53-153F134F0DC7}"/>
                </a:ext>
              </a:extLst>
            </p:cNvPr>
            <p:cNvSpPr/>
            <p:nvPr/>
          </p:nvSpPr>
          <p:spPr>
            <a:xfrm>
              <a:off x="8904283" y="4319949"/>
              <a:ext cx="407484"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
        <p:nvSpPr>
          <p:cNvPr id="91" name="文本框 64">
            <a:extLst>
              <a:ext uri="{FF2B5EF4-FFF2-40B4-BE49-F238E27FC236}">
                <a16:creationId xmlns:a16="http://schemas.microsoft.com/office/drawing/2014/main" id="{A9DBE2BD-65A6-40BB-816D-4C5B891D9CED}"/>
              </a:ext>
            </a:extLst>
          </p:cNvPr>
          <p:cNvSpPr txBox="1"/>
          <p:nvPr/>
        </p:nvSpPr>
        <p:spPr>
          <a:xfrm>
            <a:off x="8256240" y="1152585"/>
            <a:ext cx="2453933" cy="461665"/>
          </a:xfrm>
          <a:prstGeom prst="rect">
            <a:avLst/>
          </a:prstGeom>
          <a:noFill/>
        </p:spPr>
        <p:txBody>
          <a:bodyPr wrap="square" rtlCol="0">
            <a:spAutoFit/>
          </a:bodyPr>
          <a:lstStyle/>
          <a:p>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i+1</a:t>
            </a:r>
            <a:r>
              <a:rPr lang="en-US" altLang="zh-CN" sz="2400" dirty="0">
                <a:solidFill>
                  <a:srgbClr val="C00000"/>
                </a:solidFill>
                <a:latin typeface="Abadi" panose="020B0604020104020204" pitchFamily="34" charset="0"/>
              </a:rPr>
              <a:t> = G</a:t>
            </a:r>
            <a:r>
              <a:rPr lang="en-US" altLang="zh-CN" sz="2400" baseline="-25000" dirty="0">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a:t>
            </a:r>
            <a:r>
              <a:rPr lang="en-US" altLang="zh-CN" sz="2400" dirty="0">
                <a:solidFill>
                  <a:srgbClr val="C00000"/>
                </a:solidFill>
              </a:rPr>
              <a:t> </a:t>
            </a:r>
            <a:r>
              <a:rPr lang="en-US" altLang="zh-CN" sz="2400" dirty="0" err="1">
                <a:solidFill>
                  <a:srgbClr val="C00000"/>
                </a:solidFill>
                <a:latin typeface="Abadi" panose="020B0604020104020204" pitchFamily="34" charset="0"/>
              </a:rPr>
              <a:t>P</a:t>
            </a:r>
            <a:r>
              <a:rPr lang="en-US" altLang="zh-CN" sz="2400" baseline="-25000" dirty="0" err="1">
                <a:solidFill>
                  <a:srgbClr val="C00000"/>
                </a:solidFill>
                <a:latin typeface="Abadi" panose="020B0604020104020204" pitchFamily="34" charset="0"/>
              </a:rPr>
              <a:t>i</a:t>
            </a:r>
            <a:r>
              <a:rPr lang="en-US" altLang="zh-CN" sz="2400" dirty="0" err="1">
                <a:solidFill>
                  <a:srgbClr val="C00000"/>
                </a:solidFill>
                <a:latin typeface="Abadi" panose="020B0604020104020204" pitchFamily="34" charset="0"/>
              </a:rPr>
              <a:t>·C</a:t>
            </a:r>
            <a:r>
              <a:rPr lang="en-US" altLang="zh-CN" sz="2400" baseline="-25000" dirty="0" err="1">
                <a:solidFill>
                  <a:srgbClr val="C00000"/>
                </a:solidFill>
                <a:latin typeface="Abadi" panose="020B0604020104020204" pitchFamily="34" charset="0"/>
              </a:rPr>
              <a:t>i</a:t>
            </a:r>
            <a:endParaRPr lang="zh-CN" altLang="en-US" sz="2400" baseline="-25000" dirty="0">
              <a:solidFill>
                <a:srgbClr val="C00000"/>
              </a:solidFill>
              <a:latin typeface="Abadi" panose="020B0604020104020204" pitchFamily="34" charset="0"/>
            </a:endParaRPr>
          </a:p>
        </p:txBody>
      </p:sp>
    </p:spTree>
    <p:extLst>
      <p:ext uri="{BB962C8B-B14F-4D97-AF65-F5344CB8AC3E}">
        <p14:creationId xmlns:p14="http://schemas.microsoft.com/office/powerpoint/2010/main" val="428891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1" grpId="0"/>
      <p:bldP spid="12" grpId="0"/>
      <p:bldP spid="124" grpId="0"/>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96CE-1079-4535-A22E-000CD559BB0B}"/>
              </a:ext>
            </a:extLst>
          </p:cNvPr>
          <p:cNvSpPr>
            <a:spLocks noGrp="1"/>
          </p:cNvSpPr>
          <p:nvPr>
            <p:ph type="title"/>
          </p:nvPr>
        </p:nvSpPr>
        <p:spPr/>
        <p:txBody>
          <a:bodyPr/>
          <a:lstStyle/>
          <a:p>
            <a:r>
              <a:rPr lang="en-HK" altLang="zh-CN" dirty="0"/>
              <a:t>Carry Look Ahead Adder</a:t>
            </a:r>
            <a:endParaRPr lang="en-HK" dirty="0"/>
          </a:p>
        </p:txBody>
      </p:sp>
      <p:sp>
        <p:nvSpPr>
          <p:cNvPr id="3" name="Content Placeholder 2">
            <a:extLst>
              <a:ext uri="{FF2B5EF4-FFF2-40B4-BE49-F238E27FC236}">
                <a16:creationId xmlns:a16="http://schemas.microsoft.com/office/drawing/2014/main" id="{FC7A4E52-8E77-4822-974D-C581938690C3}"/>
              </a:ext>
            </a:extLst>
          </p:cNvPr>
          <p:cNvSpPr>
            <a:spLocks noGrp="1"/>
          </p:cNvSpPr>
          <p:nvPr>
            <p:ph idx="1"/>
          </p:nvPr>
        </p:nvSpPr>
        <p:spPr>
          <a:xfrm>
            <a:off x="609600" y="1340769"/>
            <a:ext cx="11319048" cy="5040560"/>
          </a:xfrm>
        </p:spPr>
        <p:txBody>
          <a:bodyPr/>
          <a:lstStyle/>
          <a:p>
            <a:r>
              <a:rPr lang="en-HK" sz="2800" dirty="0"/>
              <a:t>Fan-in constraint: In practice, the number of inputs of a gate is limited</a:t>
            </a:r>
          </a:p>
          <a:p>
            <a:r>
              <a:rPr lang="en-HK" sz="2800" dirty="0"/>
              <a:t>Cannot directly build carry look ahead adders with a large number of bits </a:t>
            </a:r>
          </a:p>
          <a:p>
            <a:r>
              <a:rPr lang="en-HK" sz="2800" dirty="0"/>
              <a:t>Do it in a </a:t>
            </a:r>
            <a:r>
              <a:rPr lang="en-HK" sz="2800"/>
              <a:t>hierarchical way!</a:t>
            </a:r>
            <a:endParaRPr lang="en-HK" sz="2800" dirty="0"/>
          </a:p>
          <a:p>
            <a:pPr marL="0" indent="0">
              <a:buNone/>
            </a:pPr>
            <a:endParaRPr lang="en-HK" dirty="0"/>
          </a:p>
        </p:txBody>
      </p:sp>
      <p:sp>
        <p:nvSpPr>
          <p:cNvPr id="4" name="Slide Number Placeholder 3">
            <a:extLst>
              <a:ext uri="{FF2B5EF4-FFF2-40B4-BE49-F238E27FC236}">
                <a16:creationId xmlns:a16="http://schemas.microsoft.com/office/drawing/2014/main" id="{EB2044D0-8922-483B-8D8F-59841D4E4DEE}"/>
              </a:ext>
            </a:extLst>
          </p:cNvPr>
          <p:cNvSpPr>
            <a:spLocks noGrp="1"/>
          </p:cNvSpPr>
          <p:nvPr>
            <p:ph type="sldNum" sz="quarter" idx="12"/>
          </p:nvPr>
        </p:nvSpPr>
        <p:spPr/>
        <p:txBody>
          <a:bodyPr/>
          <a:lstStyle/>
          <a:p>
            <a:fld id="{C22DC6D3-9347-42BE-948A-F7EB414DF657}" type="slidenum">
              <a:rPr lang="en-US" altLang="en-US" smtClean="0"/>
              <a:pPr/>
              <a:t>43</a:t>
            </a:fld>
            <a:endParaRPr lang="en-US" altLang="en-US" dirty="0"/>
          </a:p>
        </p:txBody>
      </p:sp>
      <p:sp>
        <p:nvSpPr>
          <p:cNvPr id="69" name="Rectangle 68">
            <a:extLst>
              <a:ext uri="{FF2B5EF4-FFF2-40B4-BE49-F238E27FC236}">
                <a16:creationId xmlns:a16="http://schemas.microsoft.com/office/drawing/2014/main" id="{7576E208-50BC-451C-BF91-96051092C0DB}"/>
              </a:ext>
            </a:extLst>
          </p:cNvPr>
          <p:cNvSpPr/>
          <p:nvPr/>
        </p:nvSpPr>
        <p:spPr>
          <a:xfrm>
            <a:off x="1567116" y="3594460"/>
            <a:ext cx="9081332" cy="461665"/>
          </a:xfrm>
          <a:prstGeom prst="rect">
            <a:avLst/>
          </a:prstGeom>
        </p:spPr>
        <p:txBody>
          <a:bodyPr wrap="none">
            <a:spAutoFit/>
          </a:bodyPr>
          <a:lstStyle/>
          <a:p>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 = G</a:t>
            </a:r>
            <a:r>
              <a:rPr lang="en-US" altLang="zh-CN" sz="2400" baseline="-25000" dirty="0">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 + </a:t>
            </a:r>
            <a:r>
              <a:rPr lang="en-US" altLang="zh-CN" sz="2400" dirty="0" err="1">
                <a:solidFill>
                  <a:srgbClr val="C00000"/>
                </a:solidFill>
                <a:latin typeface="Abadi" panose="020B0604020104020204" pitchFamily="34" charset="0"/>
              </a:rPr>
              <a:t>P</a:t>
            </a:r>
            <a:r>
              <a:rPr lang="en-US" altLang="zh-CN" sz="2400" baseline="-25000" dirty="0" err="1">
                <a:solidFill>
                  <a:srgbClr val="C00000"/>
                </a:solidFill>
                <a:latin typeface="Abadi" panose="020B0604020104020204" pitchFamily="34" charset="0"/>
              </a:rPr>
              <a:t>i</a:t>
            </a:r>
            <a:r>
              <a:rPr lang="en-US" altLang="zh-CN" sz="2400" dirty="0" err="1">
                <a:solidFill>
                  <a:srgbClr val="C00000"/>
                </a:solidFill>
                <a:latin typeface="Abadi" panose="020B0604020104020204" pitchFamily="34" charset="0"/>
              </a:rPr>
              <a:t>C</a:t>
            </a:r>
            <a:r>
              <a:rPr lang="en-US" altLang="zh-CN" sz="2400" baseline="-25000" dirty="0" err="1">
                <a:solidFill>
                  <a:srgbClr val="C00000"/>
                </a:solidFill>
                <a:latin typeface="Abadi" panose="020B0604020104020204" pitchFamily="34" charset="0"/>
              </a:rPr>
              <a:t>i</a:t>
            </a:r>
            <a:r>
              <a:rPr lang="en-US" altLang="zh-CN" sz="2400" dirty="0">
                <a:solidFill>
                  <a:srgbClr val="C00000"/>
                </a:solidFill>
                <a:latin typeface="Abadi" panose="020B0604020104020204" pitchFamily="34" charset="0"/>
              </a:rPr>
              <a:t> = G</a:t>
            </a:r>
            <a:r>
              <a:rPr lang="en-US" altLang="zh-CN" sz="2400" baseline="-25000" dirty="0">
                <a:solidFill>
                  <a:srgbClr val="C00000"/>
                </a:solidFill>
                <a:latin typeface="Abadi" panose="020B0604020104020204" pitchFamily="34" charset="0"/>
              </a:rPr>
              <a:t>i-1</a:t>
            </a:r>
            <a:r>
              <a:rPr lang="en-US" altLang="zh-CN" sz="2400" dirty="0">
                <a:solidFill>
                  <a:srgbClr val="C00000"/>
                </a:solidFill>
                <a:latin typeface="Abadi" panose="020B0604020104020204" pitchFamily="34" charset="0"/>
              </a:rPr>
              <a:t> + P</a:t>
            </a:r>
            <a:r>
              <a:rPr lang="en-US" altLang="zh-CN" sz="2400" baseline="-25000" dirty="0">
                <a:solidFill>
                  <a:srgbClr val="C00000"/>
                </a:solidFill>
                <a:latin typeface="Abadi" panose="020B0604020104020204" pitchFamily="34" charset="0"/>
              </a:rPr>
              <a:t>i-1</a:t>
            </a:r>
            <a:r>
              <a:rPr lang="en-US" altLang="zh-CN" sz="2400" dirty="0">
                <a:solidFill>
                  <a:srgbClr val="C00000"/>
                </a:solidFill>
                <a:latin typeface="Abadi" panose="020B0604020104020204" pitchFamily="34" charset="0"/>
              </a:rPr>
              <a:t>G</a:t>
            </a:r>
            <a:r>
              <a:rPr lang="en-US" altLang="zh-CN" sz="2400" baseline="-25000" dirty="0">
                <a:solidFill>
                  <a:srgbClr val="C00000"/>
                </a:solidFill>
                <a:latin typeface="Abadi" panose="020B0604020104020204" pitchFamily="34" charset="0"/>
              </a:rPr>
              <a:t>i-2 </a:t>
            </a:r>
            <a:r>
              <a:rPr lang="en-US" altLang="zh-CN" sz="2400" dirty="0">
                <a:solidFill>
                  <a:srgbClr val="C00000"/>
                </a:solidFill>
                <a:latin typeface="Abadi" panose="020B0604020104020204" pitchFamily="34" charset="0"/>
              </a:rPr>
              <a:t>+ … + P</a:t>
            </a:r>
            <a:r>
              <a:rPr lang="en-US" altLang="zh-CN" sz="2400" baseline="-25000" dirty="0">
                <a:solidFill>
                  <a:srgbClr val="C00000"/>
                </a:solidFill>
                <a:latin typeface="Abadi" panose="020B0604020104020204" pitchFamily="34" charset="0"/>
              </a:rPr>
              <a:t>i-1</a:t>
            </a:r>
            <a:r>
              <a:rPr lang="en-US" altLang="zh-CN" sz="2400" dirty="0">
                <a:solidFill>
                  <a:srgbClr val="C00000"/>
                </a:solidFill>
                <a:latin typeface="Abadi" panose="020B0604020104020204" pitchFamily="34" charset="0"/>
              </a:rPr>
              <a:t>P</a:t>
            </a:r>
            <a:r>
              <a:rPr lang="en-US" altLang="zh-CN" sz="2400" baseline="-25000" dirty="0">
                <a:solidFill>
                  <a:srgbClr val="C00000"/>
                </a:solidFill>
                <a:latin typeface="Abadi" panose="020B0604020104020204" pitchFamily="34" charset="0"/>
              </a:rPr>
              <a:t>i-2</a:t>
            </a:r>
            <a:r>
              <a:rPr lang="en-US" altLang="zh-CN" sz="2400" dirty="0">
                <a:solidFill>
                  <a:srgbClr val="C00000"/>
                </a:solidFill>
                <a:latin typeface="Abadi" panose="020B0604020104020204" pitchFamily="34" charset="0"/>
              </a:rPr>
              <a:t>…P</a:t>
            </a:r>
            <a:r>
              <a:rPr lang="en-US" altLang="zh-CN" sz="2400" baseline="-25000" dirty="0">
                <a:solidFill>
                  <a:srgbClr val="C00000"/>
                </a:solidFill>
                <a:latin typeface="Abadi" panose="020B0604020104020204" pitchFamily="34" charset="0"/>
              </a:rPr>
              <a:t>1</a:t>
            </a:r>
            <a:r>
              <a:rPr lang="en-US" altLang="zh-CN" sz="2400" dirty="0">
                <a:solidFill>
                  <a:srgbClr val="C00000"/>
                </a:solidFill>
                <a:latin typeface="Abadi" panose="020B0604020104020204" pitchFamily="34" charset="0"/>
              </a:rPr>
              <a:t>G</a:t>
            </a:r>
            <a:r>
              <a:rPr lang="en-US" altLang="zh-CN" sz="2400" baseline="-25000" dirty="0">
                <a:solidFill>
                  <a:srgbClr val="C00000"/>
                </a:solidFill>
                <a:latin typeface="Abadi" panose="020B0604020104020204" pitchFamily="34" charset="0"/>
              </a:rPr>
              <a:t>0</a:t>
            </a:r>
            <a:r>
              <a:rPr lang="en-US" altLang="zh-CN" sz="2400" dirty="0">
                <a:solidFill>
                  <a:srgbClr val="C00000"/>
                </a:solidFill>
                <a:latin typeface="Abadi" panose="020B0604020104020204" pitchFamily="34" charset="0"/>
              </a:rPr>
              <a:t> + P</a:t>
            </a:r>
            <a:r>
              <a:rPr lang="en-US" altLang="zh-CN" sz="2400" baseline="-25000" dirty="0">
                <a:solidFill>
                  <a:srgbClr val="C00000"/>
                </a:solidFill>
                <a:latin typeface="Abadi" panose="020B0604020104020204" pitchFamily="34" charset="0"/>
              </a:rPr>
              <a:t>i-1</a:t>
            </a:r>
            <a:r>
              <a:rPr lang="en-US" altLang="zh-CN" sz="2400" dirty="0">
                <a:solidFill>
                  <a:srgbClr val="C00000"/>
                </a:solidFill>
                <a:latin typeface="Abadi" panose="020B0604020104020204" pitchFamily="34" charset="0"/>
              </a:rPr>
              <a:t>P</a:t>
            </a:r>
            <a:r>
              <a:rPr lang="en-US" altLang="zh-CN" sz="2400" baseline="-25000" dirty="0">
                <a:solidFill>
                  <a:srgbClr val="C00000"/>
                </a:solidFill>
                <a:latin typeface="Abadi" panose="020B0604020104020204" pitchFamily="34" charset="0"/>
              </a:rPr>
              <a:t>i-2</a:t>
            </a:r>
            <a:r>
              <a:rPr lang="en-US" altLang="zh-CN" sz="2400" dirty="0">
                <a:solidFill>
                  <a:srgbClr val="C00000"/>
                </a:solidFill>
                <a:latin typeface="Abadi" panose="020B0604020104020204" pitchFamily="34" charset="0"/>
              </a:rPr>
              <a:t> … P</a:t>
            </a:r>
            <a:r>
              <a:rPr lang="en-US" altLang="zh-CN" sz="2400" baseline="-25000" dirty="0">
                <a:solidFill>
                  <a:srgbClr val="C00000"/>
                </a:solidFill>
                <a:latin typeface="Abadi" panose="020B0604020104020204" pitchFamily="34" charset="0"/>
              </a:rPr>
              <a:t>0</a:t>
            </a:r>
            <a:r>
              <a:rPr lang="en-US" altLang="zh-CN" sz="2400" dirty="0">
                <a:solidFill>
                  <a:srgbClr val="C00000"/>
                </a:solidFill>
                <a:latin typeface="Abadi" panose="020B0604020104020204" pitchFamily="34" charset="0"/>
              </a:rPr>
              <a:t>C</a:t>
            </a:r>
            <a:r>
              <a:rPr lang="en-US" altLang="zh-CN" sz="2400" baseline="-25000" dirty="0">
                <a:solidFill>
                  <a:srgbClr val="C00000"/>
                </a:solidFill>
                <a:latin typeface="Abadi" panose="020B0604020104020204" pitchFamily="34" charset="0"/>
              </a:rPr>
              <a:t>0</a:t>
            </a:r>
            <a:endParaRPr lang="en-HK" sz="2400" dirty="0"/>
          </a:p>
        </p:txBody>
      </p:sp>
      <p:grpSp>
        <p:nvGrpSpPr>
          <p:cNvPr id="143" name="Group 142">
            <a:extLst>
              <a:ext uri="{FF2B5EF4-FFF2-40B4-BE49-F238E27FC236}">
                <a16:creationId xmlns:a16="http://schemas.microsoft.com/office/drawing/2014/main" id="{30DAA176-32BC-4467-8C56-FD49495E3759}"/>
              </a:ext>
            </a:extLst>
          </p:cNvPr>
          <p:cNvGrpSpPr/>
          <p:nvPr/>
        </p:nvGrpSpPr>
        <p:grpSpPr>
          <a:xfrm>
            <a:off x="2063552" y="4315131"/>
            <a:ext cx="7704856" cy="2218619"/>
            <a:chOff x="2063552" y="4315131"/>
            <a:chExt cx="7704856" cy="2218619"/>
          </a:xfrm>
        </p:grpSpPr>
        <p:grpSp>
          <p:nvGrpSpPr>
            <p:cNvPr id="144" name="Group 143">
              <a:extLst>
                <a:ext uri="{FF2B5EF4-FFF2-40B4-BE49-F238E27FC236}">
                  <a16:creationId xmlns:a16="http://schemas.microsoft.com/office/drawing/2014/main" id="{5ECAC747-6A76-4A4A-995F-812DE22CB34A}"/>
                </a:ext>
              </a:extLst>
            </p:cNvPr>
            <p:cNvGrpSpPr/>
            <p:nvPr/>
          </p:nvGrpSpPr>
          <p:grpSpPr>
            <a:xfrm>
              <a:off x="2063552" y="4315131"/>
              <a:ext cx="7493332" cy="2218619"/>
              <a:chOff x="2063552" y="4315131"/>
              <a:chExt cx="7493332" cy="2218619"/>
            </a:xfrm>
          </p:grpSpPr>
          <p:grpSp>
            <p:nvGrpSpPr>
              <p:cNvPr id="148" name="Group 147">
                <a:extLst>
                  <a:ext uri="{FF2B5EF4-FFF2-40B4-BE49-F238E27FC236}">
                    <a16:creationId xmlns:a16="http://schemas.microsoft.com/office/drawing/2014/main" id="{858AADC0-89CA-4B93-9AA4-86E8A06B9992}"/>
                  </a:ext>
                </a:extLst>
              </p:cNvPr>
              <p:cNvGrpSpPr/>
              <p:nvPr/>
            </p:nvGrpSpPr>
            <p:grpSpPr>
              <a:xfrm>
                <a:off x="2063552" y="4315131"/>
                <a:ext cx="7493332" cy="2218619"/>
                <a:chOff x="1559496" y="3888387"/>
                <a:chExt cx="7992888" cy="2736129"/>
              </a:xfrm>
            </p:grpSpPr>
            <p:grpSp>
              <p:nvGrpSpPr>
                <p:cNvPr id="157" name="Group 156">
                  <a:extLst>
                    <a:ext uri="{FF2B5EF4-FFF2-40B4-BE49-F238E27FC236}">
                      <a16:creationId xmlns:a16="http://schemas.microsoft.com/office/drawing/2014/main" id="{FE20E9D2-20C3-4512-92C7-3E2E943D6053}"/>
                    </a:ext>
                  </a:extLst>
                </p:cNvPr>
                <p:cNvGrpSpPr/>
                <p:nvPr/>
              </p:nvGrpSpPr>
              <p:grpSpPr>
                <a:xfrm>
                  <a:off x="2329321" y="4365105"/>
                  <a:ext cx="6986401" cy="2259411"/>
                  <a:chOff x="2329321" y="3995832"/>
                  <a:chExt cx="6986401" cy="2645635"/>
                </a:xfrm>
              </p:grpSpPr>
              <p:sp>
                <p:nvSpPr>
                  <p:cNvPr id="170" name="矩形 69">
                    <a:extLst>
                      <a:ext uri="{FF2B5EF4-FFF2-40B4-BE49-F238E27FC236}">
                        <a16:creationId xmlns:a16="http://schemas.microsoft.com/office/drawing/2014/main" id="{892DDC01-F543-41B1-A79E-D4B6FA49F533}"/>
                      </a:ext>
                    </a:extLst>
                  </p:cNvPr>
                  <p:cNvSpPr/>
                  <p:nvPr/>
                </p:nvSpPr>
                <p:spPr>
                  <a:xfrm rot="16200000">
                    <a:off x="2581369" y="4637707"/>
                    <a:ext cx="787955" cy="129205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71" name="Rectangle 28">
                    <a:extLst>
                      <a:ext uri="{FF2B5EF4-FFF2-40B4-BE49-F238E27FC236}">
                        <a16:creationId xmlns:a16="http://schemas.microsoft.com/office/drawing/2014/main" id="{65475987-07CD-4C09-A61D-C68BAEF0BC4B}"/>
                      </a:ext>
                    </a:extLst>
                  </p:cNvPr>
                  <p:cNvSpPr/>
                  <p:nvPr/>
                </p:nvSpPr>
                <p:spPr>
                  <a:xfrm>
                    <a:off x="2818082" y="5111868"/>
                    <a:ext cx="34573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172" name="矩形 63">
                    <a:extLst>
                      <a:ext uri="{FF2B5EF4-FFF2-40B4-BE49-F238E27FC236}">
                        <a16:creationId xmlns:a16="http://schemas.microsoft.com/office/drawing/2014/main" id="{33C3FB95-8DFF-42B0-BB60-F5E6360E929F}"/>
                      </a:ext>
                    </a:extLst>
                  </p:cNvPr>
                  <p:cNvSpPr/>
                  <p:nvPr/>
                </p:nvSpPr>
                <p:spPr>
                  <a:xfrm rot="16200000">
                    <a:off x="4438176" y="4614125"/>
                    <a:ext cx="787955" cy="129205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73" name="Rectangle 28">
                    <a:extLst>
                      <a:ext uri="{FF2B5EF4-FFF2-40B4-BE49-F238E27FC236}">
                        <a16:creationId xmlns:a16="http://schemas.microsoft.com/office/drawing/2014/main" id="{33FE0D9E-69CE-40BB-AE01-F73652079406}"/>
                      </a:ext>
                    </a:extLst>
                  </p:cNvPr>
                  <p:cNvSpPr/>
                  <p:nvPr/>
                </p:nvSpPr>
                <p:spPr>
                  <a:xfrm>
                    <a:off x="4674889" y="5088284"/>
                    <a:ext cx="34573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174" name="矩形 57">
                    <a:extLst>
                      <a:ext uri="{FF2B5EF4-FFF2-40B4-BE49-F238E27FC236}">
                        <a16:creationId xmlns:a16="http://schemas.microsoft.com/office/drawing/2014/main" id="{44B63B73-1E7C-473A-A425-C9258155945B}"/>
                      </a:ext>
                    </a:extLst>
                  </p:cNvPr>
                  <p:cNvSpPr/>
                  <p:nvPr/>
                </p:nvSpPr>
                <p:spPr>
                  <a:xfrm rot="16200000">
                    <a:off x="6327987" y="4613169"/>
                    <a:ext cx="787955" cy="129205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75" name="Rectangle 28">
                    <a:extLst>
                      <a:ext uri="{FF2B5EF4-FFF2-40B4-BE49-F238E27FC236}">
                        <a16:creationId xmlns:a16="http://schemas.microsoft.com/office/drawing/2014/main" id="{B5464B1C-9908-408D-BF27-4BAB966C72B5}"/>
                      </a:ext>
                    </a:extLst>
                  </p:cNvPr>
                  <p:cNvSpPr/>
                  <p:nvPr/>
                </p:nvSpPr>
                <p:spPr>
                  <a:xfrm>
                    <a:off x="6564700" y="5087328"/>
                    <a:ext cx="34573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grpSp>
                <p:nvGrpSpPr>
                  <p:cNvPr id="176" name="Group 175">
                    <a:extLst>
                      <a:ext uri="{FF2B5EF4-FFF2-40B4-BE49-F238E27FC236}">
                        <a16:creationId xmlns:a16="http://schemas.microsoft.com/office/drawing/2014/main" id="{1F14C6A2-C702-4C61-9288-026BEB8482EF}"/>
                      </a:ext>
                    </a:extLst>
                  </p:cNvPr>
                  <p:cNvGrpSpPr/>
                  <p:nvPr/>
                </p:nvGrpSpPr>
                <p:grpSpPr>
                  <a:xfrm>
                    <a:off x="2348487" y="6044290"/>
                    <a:ext cx="6413358" cy="597177"/>
                    <a:chOff x="2348487" y="6018211"/>
                    <a:chExt cx="6413358" cy="597177"/>
                  </a:xfrm>
                </p:grpSpPr>
                <p:sp>
                  <p:nvSpPr>
                    <p:cNvPr id="212" name="Rectangle 29">
                      <a:extLst>
                        <a:ext uri="{FF2B5EF4-FFF2-40B4-BE49-F238E27FC236}">
                          <a16:creationId xmlns:a16="http://schemas.microsoft.com/office/drawing/2014/main" id="{A2A95F6B-14DC-43DF-A5B6-EC43335A4834}"/>
                        </a:ext>
                      </a:extLst>
                    </p:cNvPr>
                    <p:cNvSpPr/>
                    <p:nvPr/>
                  </p:nvSpPr>
                  <p:spPr>
                    <a:xfrm>
                      <a:off x="2729277" y="6037599"/>
                      <a:ext cx="443198" cy="577786"/>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13" name="Rectangle 31">
                      <a:extLst>
                        <a:ext uri="{FF2B5EF4-FFF2-40B4-BE49-F238E27FC236}">
                          <a16:creationId xmlns:a16="http://schemas.microsoft.com/office/drawing/2014/main" id="{2779DF49-C996-4922-B24C-2BDD1EABF884}"/>
                        </a:ext>
                      </a:extLst>
                    </p:cNvPr>
                    <p:cNvSpPr/>
                    <p:nvPr/>
                  </p:nvSpPr>
                  <p:spPr>
                    <a:xfrm>
                      <a:off x="2348487" y="6037601"/>
                      <a:ext cx="45345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14" name="Rectangle 29">
                      <a:extLst>
                        <a:ext uri="{FF2B5EF4-FFF2-40B4-BE49-F238E27FC236}">
                          <a16:creationId xmlns:a16="http://schemas.microsoft.com/office/drawing/2014/main" id="{AB05E61E-A7CF-4073-90C8-71198B59C0C1}"/>
                        </a:ext>
                      </a:extLst>
                    </p:cNvPr>
                    <p:cNvSpPr/>
                    <p:nvPr/>
                  </p:nvSpPr>
                  <p:spPr>
                    <a:xfrm>
                      <a:off x="4631837" y="6018212"/>
                      <a:ext cx="44319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15" name="Rectangle 31">
                      <a:extLst>
                        <a:ext uri="{FF2B5EF4-FFF2-40B4-BE49-F238E27FC236}">
                          <a16:creationId xmlns:a16="http://schemas.microsoft.com/office/drawing/2014/main" id="{677883E6-1E3D-4D48-8934-9498B5B6F59F}"/>
                        </a:ext>
                      </a:extLst>
                    </p:cNvPr>
                    <p:cNvSpPr/>
                    <p:nvPr/>
                  </p:nvSpPr>
                  <p:spPr>
                    <a:xfrm>
                      <a:off x="4229263" y="6018212"/>
                      <a:ext cx="45345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16" name="Rectangle 29">
                      <a:extLst>
                        <a:ext uri="{FF2B5EF4-FFF2-40B4-BE49-F238E27FC236}">
                          <a16:creationId xmlns:a16="http://schemas.microsoft.com/office/drawing/2014/main" id="{E95B79D7-3635-4D1B-8FE4-95CB8D17ADB4}"/>
                        </a:ext>
                      </a:extLst>
                    </p:cNvPr>
                    <p:cNvSpPr/>
                    <p:nvPr/>
                  </p:nvSpPr>
                  <p:spPr>
                    <a:xfrm>
                      <a:off x="6475242" y="6023306"/>
                      <a:ext cx="44319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17" name="Rectangle 31">
                      <a:extLst>
                        <a:ext uri="{FF2B5EF4-FFF2-40B4-BE49-F238E27FC236}">
                          <a16:creationId xmlns:a16="http://schemas.microsoft.com/office/drawing/2014/main" id="{A8677388-F16C-42F6-9DE6-B87E8FA9EBD0}"/>
                        </a:ext>
                      </a:extLst>
                    </p:cNvPr>
                    <p:cNvSpPr/>
                    <p:nvPr/>
                  </p:nvSpPr>
                  <p:spPr>
                    <a:xfrm>
                      <a:off x="6095001" y="6018212"/>
                      <a:ext cx="45345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18" name="Rectangle 29">
                      <a:extLst>
                        <a:ext uri="{FF2B5EF4-FFF2-40B4-BE49-F238E27FC236}">
                          <a16:creationId xmlns:a16="http://schemas.microsoft.com/office/drawing/2014/main" id="{ECA572AD-0CD6-4057-B97C-BDF50B444096}"/>
                        </a:ext>
                      </a:extLst>
                    </p:cNvPr>
                    <p:cNvSpPr/>
                    <p:nvPr/>
                  </p:nvSpPr>
                  <p:spPr>
                    <a:xfrm>
                      <a:off x="8318647" y="6018212"/>
                      <a:ext cx="44319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19" name="Rectangle 31">
                      <a:extLst>
                        <a:ext uri="{FF2B5EF4-FFF2-40B4-BE49-F238E27FC236}">
                          <a16:creationId xmlns:a16="http://schemas.microsoft.com/office/drawing/2014/main" id="{A3B75E51-346B-469A-9047-873BE29E9001}"/>
                        </a:ext>
                      </a:extLst>
                    </p:cNvPr>
                    <p:cNvSpPr/>
                    <p:nvPr/>
                  </p:nvSpPr>
                  <p:spPr>
                    <a:xfrm>
                      <a:off x="7969236" y="6018211"/>
                      <a:ext cx="45345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
                <p:nvSpPr>
                  <p:cNvPr id="177" name="矩形 51">
                    <a:extLst>
                      <a:ext uri="{FF2B5EF4-FFF2-40B4-BE49-F238E27FC236}">
                        <a16:creationId xmlns:a16="http://schemas.microsoft.com/office/drawing/2014/main" id="{6E6E9093-870D-4B0E-9CF6-D68F03BC567F}"/>
                      </a:ext>
                    </a:extLst>
                  </p:cNvPr>
                  <p:cNvSpPr/>
                  <p:nvPr/>
                </p:nvSpPr>
                <p:spPr>
                  <a:xfrm rot="16200000">
                    <a:off x="8184794" y="4589588"/>
                    <a:ext cx="787955" cy="129205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78" name="Rectangle 30">
                    <a:extLst>
                      <a:ext uri="{FF2B5EF4-FFF2-40B4-BE49-F238E27FC236}">
                        <a16:creationId xmlns:a16="http://schemas.microsoft.com/office/drawing/2014/main" id="{EB4D5215-02BF-4F84-9A73-387A518D3AA8}"/>
                      </a:ext>
                    </a:extLst>
                  </p:cNvPr>
                  <p:cNvSpPr/>
                  <p:nvPr/>
                </p:nvSpPr>
                <p:spPr>
                  <a:xfrm>
                    <a:off x="8881072" y="4730587"/>
                    <a:ext cx="434650"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9" name="Rectangle 28">
                    <a:extLst>
                      <a:ext uri="{FF2B5EF4-FFF2-40B4-BE49-F238E27FC236}">
                        <a16:creationId xmlns:a16="http://schemas.microsoft.com/office/drawing/2014/main" id="{6B1B3A6C-BCCC-4C58-9650-3DA1DC8BA15E}"/>
                      </a:ext>
                    </a:extLst>
                  </p:cNvPr>
                  <p:cNvSpPr/>
                  <p:nvPr/>
                </p:nvSpPr>
                <p:spPr>
                  <a:xfrm>
                    <a:off x="8421508" y="5063749"/>
                    <a:ext cx="345737"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grpSp>
                <p:nvGrpSpPr>
                  <p:cNvPr id="180" name="Group 179">
                    <a:extLst>
                      <a:ext uri="{FF2B5EF4-FFF2-40B4-BE49-F238E27FC236}">
                        <a16:creationId xmlns:a16="http://schemas.microsoft.com/office/drawing/2014/main" id="{CF8B8ACC-04E5-4BDF-8FB7-ECB6D2F09EBA}"/>
                      </a:ext>
                    </a:extLst>
                  </p:cNvPr>
                  <p:cNvGrpSpPr/>
                  <p:nvPr/>
                </p:nvGrpSpPr>
                <p:grpSpPr>
                  <a:xfrm>
                    <a:off x="2498765" y="5610540"/>
                    <a:ext cx="5968972" cy="554764"/>
                    <a:chOff x="2498765" y="5049778"/>
                    <a:chExt cx="5968972" cy="1054992"/>
                  </a:xfrm>
                </p:grpSpPr>
                <p:cxnSp>
                  <p:nvCxnSpPr>
                    <p:cNvPr id="204" name="Straight Connector 8">
                      <a:extLst>
                        <a:ext uri="{FF2B5EF4-FFF2-40B4-BE49-F238E27FC236}">
                          <a16:creationId xmlns:a16="http://schemas.microsoft.com/office/drawing/2014/main" id="{CC1A1637-BE7F-4143-B357-7AA48B9B2201}"/>
                        </a:ext>
                      </a:extLst>
                    </p:cNvPr>
                    <p:cNvCxnSpPr>
                      <a:cxnSpLocks/>
                    </p:cNvCxnSpPr>
                    <p:nvPr/>
                  </p:nvCxnSpPr>
                  <p:spPr>
                    <a:xfrm flipH="1" flipV="1">
                      <a:off x="2498765" y="5116949"/>
                      <a:ext cx="4371" cy="98782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 name="Straight Connector 8">
                      <a:extLst>
                        <a:ext uri="{FF2B5EF4-FFF2-40B4-BE49-F238E27FC236}">
                          <a16:creationId xmlns:a16="http://schemas.microsoft.com/office/drawing/2014/main" id="{9D30E4BC-4D86-43FF-AD03-715C57B5B4E8}"/>
                        </a:ext>
                      </a:extLst>
                    </p:cNvPr>
                    <p:cNvCxnSpPr>
                      <a:cxnSpLocks/>
                    </p:cNvCxnSpPr>
                    <p:nvPr/>
                  </p:nvCxnSpPr>
                  <p:spPr>
                    <a:xfrm flipH="1" flipV="1">
                      <a:off x="2851044" y="5116950"/>
                      <a:ext cx="4371" cy="9878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6" name="Straight Connector 8">
                      <a:extLst>
                        <a:ext uri="{FF2B5EF4-FFF2-40B4-BE49-F238E27FC236}">
                          <a16:creationId xmlns:a16="http://schemas.microsoft.com/office/drawing/2014/main" id="{39D9C452-012C-4E1A-99C2-6B9202605E59}"/>
                        </a:ext>
                      </a:extLst>
                    </p:cNvPr>
                    <p:cNvCxnSpPr>
                      <a:cxnSpLocks/>
                    </p:cNvCxnSpPr>
                    <p:nvPr/>
                  </p:nvCxnSpPr>
                  <p:spPr>
                    <a:xfrm flipH="1" flipV="1">
                      <a:off x="4374543" y="5102562"/>
                      <a:ext cx="4371" cy="98782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7" name="Straight Connector 8">
                      <a:extLst>
                        <a:ext uri="{FF2B5EF4-FFF2-40B4-BE49-F238E27FC236}">
                          <a16:creationId xmlns:a16="http://schemas.microsoft.com/office/drawing/2014/main" id="{05B0BA3F-D146-433B-B068-85105F064232}"/>
                        </a:ext>
                      </a:extLst>
                    </p:cNvPr>
                    <p:cNvCxnSpPr>
                      <a:cxnSpLocks/>
                    </p:cNvCxnSpPr>
                    <p:nvPr/>
                  </p:nvCxnSpPr>
                  <p:spPr>
                    <a:xfrm flipH="1" flipV="1">
                      <a:off x="4741025" y="5102562"/>
                      <a:ext cx="4371" cy="9878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8" name="Straight Connector 8">
                      <a:extLst>
                        <a:ext uri="{FF2B5EF4-FFF2-40B4-BE49-F238E27FC236}">
                          <a16:creationId xmlns:a16="http://schemas.microsoft.com/office/drawing/2014/main" id="{9086991E-3CFB-4360-94DC-AD945D89AE0A}"/>
                        </a:ext>
                      </a:extLst>
                    </p:cNvPr>
                    <p:cNvCxnSpPr>
                      <a:cxnSpLocks/>
                    </p:cNvCxnSpPr>
                    <p:nvPr/>
                  </p:nvCxnSpPr>
                  <p:spPr>
                    <a:xfrm flipH="1" flipV="1">
                      <a:off x="6261830" y="5106864"/>
                      <a:ext cx="4371" cy="98782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9" name="Straight Connector 8">
                      <a:extLst>
                        <a:ext uri="{FF2B5EF4-FFF2-40B4-BE49-F238E27FC236}">
                          <a16:creationId xmlns:a16="http://schemas.microsoft.com/office/drawing/2014/main" id="{6628E3FF-AE06-44B3-BEC8-2D3A89BDAA37}"/>
                        </a:ext>
                      </a:extLst>
                    </p:cNvPr>
                    <p:cNvCxnSpPr>
                      <a:cxnSpLocks/>
                    </p:cNvCxnSpPr>
                    <p:nvPr/>
                  </p:nvCxnSpPr>
                  <p:spPr>
                    <a:xfrm flipH="1" flipV="1">
                      <a:off x="6606918" y="5092410"/>
                      <a:ext cx="4371" cy="9878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0" name="Straight Connector 8">
                      <a:extLst>
                        <a:ext uri="{FF2B5EF4-FFF2-40B4-BE49-F238E27FC236}">
                          <a16:creationId xmlns:a16="http://schemas.microsoft.com/office/drawing/2014/main" id="{2051AE2D-F887-43F2-B329-11B4AE42E2C0}"/>
                        </a:ext>
                      </a:extLst>
                    </p:cNvPr>
                    <p:cNvCxnSpPr>
                      <a:cxnSpLocks/>
                    </p:cNvCxnSpPr>
                    <p:nvPr/>
                  </p:nvCxnSpPr>
                  <p:spPr>
                    <a:xfrm flipH="1" flipV="1">
                      <a:off x="8136301" y="5063428"/>
                      <a:ext cx="4371" cy="98782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1" name="Straight Connector 8">
                      <a:extLst>
                        <a:ext uri="{FF2B5EF4-FFF2-40B4-BE49-F238E27FC236}">
                          <a16:creationId xmlns:a16="http://schemas.microsoft.com/office/drawing/2014/main" id="{B3E0795D-A005-4A22-8FC2-5035CF620A85}"/>
                        </a:ext>
                      </a:extLst>
                    </p:cNvPr>
                    <p:cNvCxnSpPr>
                      <a:cxnSpLocks/>
                    </p:cNvCxnSpPr>
                    <p:nvPr/>
                  </p:nvCxnSpPr>
                  <p:spPr>
                    <a:xfrm flipH="1" flipV="1">
                      <a:off x="8463366" y="5049778"/>
                      <a:ext cx="4371" cy="9878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81" name="Rectangle 30">
                    <a:extLst>
                      <a:ext uri="{FF2B5EF4-FFF2-40B4-BE49-F238E27FC236}">
                        <a16:creationId xmlns:a16="http://schemas.microsoft.com/office/drawing/2014/main" id="{9B109353-F449-4F94-9F9A-D5AB4519DA4C}"/>
                      </a:ext>
                    </a:extLst>
                  </p:cNvPr>
                  <p:cNvSpPr/>
                  <p:nvPr/>
                </p:nvSpPr>
                <p:spPr>
                  <a:xfrm>
                    <a:off x="6987801" y="4755551"/>
                    <a:ext cx="434650"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82" name="Rectangle 30">
                    <a:extLst>
                      <a:ext uri="{FF2B5EF4-FFF2-40B4-BE49-F238E27FC236}">
                        <a16:creationId xmlns:a16="http://schemas.microsoft.com/office/drawing/2014/main" id="{C2F6D5A1-B8C4-4C43-91FE-487A7A2B4FBB}"/>
                      </a:ext>
                    </a:extLst>
                  </p:cNvPr>
                  <p:cNvSpPr/>
                  <p:nvPr/>
                </p:nvSpPr>
                <p:spPr>
                  <a:xfrm>
                    <a:off x="5088071" y="4778156"/>
                    <a:ext cx="434650"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83" name="Rectangle 30">
                    <a:extLst>
                      <a:ext uri="{FF2B5EF4-FFF2-40B4-BE49-F238E27FC236}">
                        <a16:creationId xmlns:a16="http://schemas.microsoft.com/office/drawing/2014/main" id="{2840242D-5762-4C9A-ABC6-FD0A5503FFE0}"/>
                      </a:ext>
                    </a:extLst>
                  </p:cNvPr>
                  <p:cNvSpPr/>
                  <p:nvPr/>
                </p:nvSpPr>
                <p:spPr>
                  <a:xfrm>
                    <a:off x="3246894" y="4799657"/>
                    <a:ext cx="434650"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184" name="Group 183">
                    <a:extLst>
                      <a:ext uri="{FF2B5EF4-FFF2-40B4-BE49-F238E27FC236}">
                        <a16:creationId xmlns:a16="http://schemas.microsoft.com/office/drawing/2014/main" id="{00EB5553-59B7-457B-A980-F72206263024}"/>
                      </a:ext>
                    </a:extLst>
                  </p:cNvPr>
                  <p:cNvGrpSpPr/>
                  <p:nvPr/>
                </p:nvGrpSpPr>
                <p:grpSpPr>
                  <a:xfrm>
                    <a:off x="2460835" y="4043954"/>
                    <a:ext cx="975179" cy="845802"/>
                    <a:chOff x="2460835" y="4043954"/>
                    <a:chExt cx="975179" cy="845802"/>
                  </a:xfrm>
                </p:grpSpPr>
                <p:sp>
                  <p:nvSpPr>
                    <p:cNvPr id="200" name="Rectangle 28">
                      <a:extLst>
                        <a:ext uri="{FF2B5EF4-FFF2-40B4-BE49-F238E27FC236}">
                          <a16:creationId xmlns:a16="http://schemas.microsoft.com/office/drawing/2014/main" id="{3280E33A-8CCA-433E-BBB7-D511CC0D19BA}"/>
                        </a:ext>
                      </a:extLst>
                    </p:cNvPr>
                    <p:cNvSpPr/>
                    <p:nvPr/>
                  </p:nvSpPr>
                  <p:spPr>
                    <a:xfrm>
                      <a:off x="2999656" y="4224113"/>
                      <a:ext cx="43635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201" name="Straight Connector 8">
                      <a:extLst>
                        <a:ext uri="{FF2B5EF4-FFF2-40B4-BE49-F238E27FC236}">
                          <a16:creationId xmlns:a16="http://schemas.microsoft.com/office/drawing/2014/main" id="{0C99F784-DAFE-4B1C-9AD2-1B42FB10F28E}"/>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2" name="Straight Connector 8">
                      <a:extLst>
                        <a:ext uri="{FF2B5EF4-FFF2-40B4-BE49-F238E27FC236}">
                          <a16:creationId xmlns:a16="http://schemas.microsoft.com/office/drawing/2014/main" id="{9CE65E4A-73D8-4EF5-9148-3CACA65368A4}"/>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3" name="Rectangle 28">
                      <a:extLst>
                        <a:ext uri="{FF2B5EF4-FFF2-40B4-BE49-F238E27FC236}">
                          <a16:creationId xmlns:a16="http://schemas.microsoft.com/office/drawing/2014/main" id="{A8558A66-634D-402D-BB85-FA358626B620}"/>
                        </a:ext>
                      </a:extLst>
                    </p:cNvPr>
                    <p:cNvSpPr/>
                    <p:nvPr/>
                  </p:nvSpPr>
                  <p:spPr>
                    <a:xfrm>
                      <a:off x="2460835" y="4232106"/>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185" name="Group 184">
                    <a:extLst>
                      <a:ext uri="{FF2B5EF4-FFF2-40B4-BE49-F238E27FC236}">
                        <a16:creationId xmlns:a16="http://schemas.microsoft.com/office/drawing/2014/main" id="{8171B358-F875-4AC9-8D7C-87D698CE2A89}"/>
                      </a:ext>
                    </a:extLst>
                  </p:cNvPr>
                  <p:cNvGrpSpPr/>
                  <p:nvPr/>
                </p:nvGrpSpPr>
                <p:grpSpPr>
                  <a:xfrm>
                    <a:off x="4364113" y="4036202"/>
                    <a:ext cx="975179" cy="845802"/>
                    <a:chOff x="2460835" y="4043954"/>
                    <a:chExt cx="975179" cy="845802"/>
                  </a:xfrm>
                </p:grpSpPr>
                <p:sp>
                  <p:nvSpPr>
                    <p:cNvPr id="196" name="Rectangle 28">
                      <a:extLst>
                        <a:ext uri="{FF2B5EF4-FFF2-40B4-BE49-F238E27FC236}">
                          <a16:creationId xmlns:a16="http://schemas.microsoft.com/office/drawing/2014/main" id="{EC3F7FF8-2F4D-4A1E-92A6-F743376749DE}"/>
                        </a:ext>
                      </a:extLst>
                    </p:cNvPr>
                    <p:cNvSpPr/>
                    <p:nvPr/>
                  </p:nvSpPr>
                  <p:spPr>
                    <a:xfrm>
                      <a:off x="2999656" y="4224113"/>
                      <a:ext cx="43635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97" name="Straight Connector 8">
                      <a:extLst>
                        <a:ext uri="{FF2B5EF4-FFF2-40B4-BE49-F238E27FC236}">
                          <a16:creationId xmlns:a16="http://schemas.microsoft.com/office/drawing/2014/main" id="{478E99D3-4157-4099-882A-C95FBB6FBAB1}"/>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8" name="Straight Connector 8">
                      <a:extLst>
                        <a:ext uri="{FF2B5EF4-FFF2-40B4-BE49-F238E27FC236}">
                          <a16:creationId xmlns:a16="http://schemas.microsoft.com/office/drawing/2014/main" id="{49893A90-E011-40D7-B48F-1E2740CC5735}"/>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9" name="Rectangle 28">
                      <a:extLst>
                        <a:ext uri="{FF2B5EF4-FFF2-40B4-BE49-F238E27FC236}">
                          <a16:creationId xmlns:a16="http://schemas.microsoft.com/office/drawing/2014/main" id="{15852CA5-44C6-4E07-AE97-33AF6FF489AB}"/>
                        </a:ext>
                      </a:extLst>
                    </p:cNvPr>
                    <p:cNvSpPr/>
                    <p:nvPr/>
                  </p:nvSpPr>
                  <p:spPr>
                    <a:xfrm>
                      <a:off x="2460835" y="4232105"/>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186" name="Group 185">
                    <a:extLst>
                      <a:ext uri="{FF2B5EF4-FFF2-40B4-BE49-F238E27FC236}">
                        <a16:creationId xmlns:a16="http://schemas.microsoft.com/office/drawing/2014/main" id="{49E159D0-AB31-43F1-AAA6-DA71907CF6AB}"/>
                      </a:ext>
                    </a:extLst>
                  </p:cNvPr>
                  <p:cNvGrpSpPr/>
                  <p:nvPr/>
                </p:nvGrpSpPr>
                <p:grpSpPr>
                  <a:xfrm>
                    <a:off x="6227044" y="4022368"/>
                    <a:ext cx="975179" cy="845802"/>
                    <a:chOff x="2460835" y="4043954"/>
                    <a:chExt cx="975179" cy="845802"/>
                  </a:xfrm>
                </p:grpSpPr>
                <p:sp>
                  <p:nvSpPr>
                    <p:cNvPr id="192" name="Rectangle 28">
                      <a:extLst>
                        <a:ext uri="{FF2B5EF4-FFF2-40B4-BE49-F238E27FC236}">
                          <a16:creationId xmlns:a16="http://schemas.microsoft.com/office/drawing/2014/main" id="{DBFC7142-05B4-4BB0-BD06-8DB2E7595235}"/>
                        </a:ext>
                      </a:extLst>
                    </p:cNvPr>
                    <p:cNvSpPr/>
                    <p:nvPr/>
                  </p:nvSpPr>
                  <p:spPr>
                    <a:xfrm>
                      <a:off x="2999656" y="4224113"/>
                      <a:ext cx="43635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93" name="Straight Connector 8">
                      <a:extLst>
                        <a:ext uri="{FF2B5EF4-FFF2-40B4-BE49-F238E27FC236}">
                          <a16:creationId xmlns:a16="http://schemas.microsoft.com/office/drawing/2014/main" id="{77323BDD-DF54-42DD-B6C7-4FE0E42066BE}"/>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4" name="Straight Connector 8">
                      <a:extLst>
                        <a:ext uri="{FF2B5EF4-FFF2-40B4-BE49-F238E27FC236}">
                          <a16:creationId xmlns:a16="http://schemas.microsoft.com/office/drawing/2014/main" id="{15E53125-DB85-49B0-9298-C730A628A47F}"/>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5" name="Rectangle 28">
                      <a:extLst>
                        <a:ext uri="{FF2B5EF4-FFF2-40B4-BE49-F238E27FC236}">
                          <a16:creationId xmlns:a16="http://schemas.microsoft.com/office/drawing/2014/main" id="{52E78935-BBAD-46A0-9645-33D600475CD1}"/>
                        </a:ext>
                      </a:extLst>
                    </p:cNvPr>
                    <p:cNvSpPr/>
                    <p:nvPr/>
                  </p:nvSpPr>
                  <p:spPr>
                    <a:xfrm>
                      <a:off x="2460835" y="4232105"/>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187" name="Group 186">
                    <a:extLst>
                      <a:ext uri="{FF2B5EF4-FFF2-40B4-BE49-F238E27FC236}">
                        <a16:creationId xmlns:a16="http://schemas.microsoft.com/office/drawing/2014/main" id="{8D514A39-A8EA-472D-AA3D-B470168A367C}"/>
                      </a:ext>
                    </a:extLst>
                  </p:cNvPr>
                  <p:cNvGrpSpPr/>
                  <p:nvPr/>
                </p:nvGrpSpPr>
                <p:grpSpPr>
                  <a:xfrm>
                    <a:off x="8075750" y="3995832"/>
                    <a:ext cx="975179" cy="845802"/>
                    <a:chOff x="2460835" y="4043954"/>
                    <a:chExt cx="975179" cy="845802"/>
                  </a:xfrm>
                </p:grpSpPr>
                <p:sp>
                  <p:nvSpPr>
                    <p:cNvPr id="188" name="Rectangle 28">
                      <a:extLst>
                        <a:ext uri="{FF2B5EF4-FFF2-40B4-BE49-F238E27FC236}">
                          <a16:creationId xmlns:a16="http://schemas.microsoft.com/office/drawing/2014/main" id="{12FEB1E5-FC40-40F2-90BC-6336FD7768E5}"/>
                        </a:ext>
                      </a:extLst>
                    </p:cNvPr>
                    <p:cNvSpPr/>
                    <p:nvPr/>
                  </p:nvSpPr>
                  <p:spPr>
                    <a:xfrm>
                      <a:off x="2999656" y="4224113"/>
                      <a:ext cx="436358"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89" name="Straight Connector 8">
                      <a:extLst>
                        <a:ext uri="{FF2B5EF4-FFF2-40B4-BE49-F238E27FC236}">
                          <a16:creationId xmlns:a16="http://schemas.microsoft.com/office/drawing/2014/main" id="{FABB520E-022B-4ABA-BD57-0F200B17EA6D}"/>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0" name="Straight Connector 8">
                      <a:extLst>
                        <a:ext uri="{FF2B5EF4-FFF2-40B4-BE49-F238E27FC236}">
                          <a16:creationId xmlns:a16="http://schemas.microsoft.com/office/drawing/2014/main" id="{9503ACDF-DEFB-4F32-BE13-D9E4A2E69A69}"/>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1" name="Rectangle 28">
                      <a:extLst>
                        <a:ext uri="{FF2B5EF4-FFF2-40B4-BE49-F238E27FC236}">
                          <a16:creationId xmlns:a16="http://schemas.microsoft.com/office/drawing/2014/main" id="{EB05C3BA-AB6F-4A96-B7C6-A6C8C5F95DD9}"/>
                        </a:ext>
                      </a:extLst>
                    </p:cNvPr>
                    <p:cNvSpPr/>
                    <p:nvPr/>
                  </p:nvSpPr>
                  <p:spPr>
                    <a:xfrm>
                      <a:off x="2460835" y="4232105"/>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12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sp>
              <p:nvSpPr>
                <p:cNvPr id="158" name="矩形 69">
                  <a:extLst>
                    <a:ext uri="{FF2B5EF4-FFF2-40B4-BE49-F238E27FC236}">
                      <a16:creationId xmlns:a16="http://schemas.microsoft.com/office/drawing/2014/main" id="{42F248D9-6C87-4C77-A808-1BAEF6570EF2}"/>
                    </a:ext>
                  </a:extLst>
                </p:cNvPr>
                <p:cNvSpPr/>
                <p:nvPr/>
              </p:nvSpPr>
              <p:spPr>
                <a:xfrm rot="16200000">
                  <a:off x="5493543" y="680654"/>
                  <a:ext cx="518219" cy="693368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59" name="Rectangle 158">
                  <a:extLst>
                    <a:ext uri="{FF2B5EF4-FFF2-40B4-BE49-F238E27FC236}">
                      <a16:creationId xmlns:a16="http://schemas.microsoft.com/office/drawing/2014/main" id="{08FE2623-2FA3-430E-A863-9893236E7E7E}"/>
                    </a:ext>
                  </a:extLst>
                </p:cNvPr>
                <p:cNvSpPr/>
                <p:nvPr/>
              </p:nvSpPr>
              <p:spPr>
                <a:xfrm>
                  <a:off x="4633523" y="3939427"/>
                  <a:ext cx="2159293" cy="417524"/>
                </a:xfrm>
                <a:prstGeom prst="rect">
                  <a:avLst/>
                </a:prstGeom>
              </p:spPr>
              <p:txBody>
                <a:bodyPr wrap="none">
                  <a:spAutoFit/>
                </a:bodyPr>
                <a:lstStyle/>
                <a:p>
                  <a:r>
                    <a:rPr lang="en-HK" sz="1600" dirty="0"/>
                    <a:t>Carry look ahead logic</a:t>
                  </a:r>
                </a:p>
              </p:txBody>
            </p:sp>
            <p:cxnSp>
              <p:nvCxnSpPr>
                <p:cNvPr id="160" name="Straight Connector 159">
                  <a:extLst>
                    <a:ext uri="{FF2B5EF4-FFF2-40B4-BE49-F238E27FC236}">
                      <a16:creationId xmlns:a16="http://schemas.microsoft.com/office/drawing/2014/main" id="{F8674FCA-A7A0-456A-B1E0-6062A7676269}"/>
                    </a:ext>
                  </a:extLst>
                </p:cNvPr>
                <p:cNvCxnSpPr>
                  <a:cxnSpLocks/>
                </p:cNvCxnSpPr>
                <p:nvPr/>
              </p:nvCxnSpPr>
              <p:spPr>
                <a:xfrm flipH="1">
                  <a:off x="3980617" y="4406201"/>
                  <a:ext cx="1" cy="91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BDEFD3BD-5766-453A-8F36-587CBB41B0B9}"/>
                    </a:ext>
                  </a:extLst>
                </p:cNvPr>
                <p:cNvCxnSpPr>
                  <a:cxnSpLocks/>
                </p:cNvCxnSpPr>
                <p:nvPr/>
              </p:nvCxnSpPr>
              <p:spPr>
                <a:xfrm flipH="1">
                  <a:off x="3647727" y="5331168"/>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07B567E-796C-423F-9DD8-5368E575B7B9}"/>
                    </a:ext>
                  </a:extLst>
                </p:cNvPr>
                <p:cNvCxnSpPr>
                  <a:cxnSpLocks/>
                </p:cNvCxnSpPr>
                <p:nvPr/>
              </p:nvCxnSpPr>
              <p:spPr>
                <a:xfrm>
                  <a:off x="5807968" y="4427127"/>
                  <a:ext cx="0" cy="943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7917B505-BAC0-4448-9C53-1A5F1E87D2F8}"/>
                    </a:ext>
                  </a:extLst>
                </p:cNvPr>
                <p:cNvCxnSpPr>
                  <a:cxnSpLocks/>
                </p:cNvCxnSpPr>
                <p:nvPr/>
              </p:nvCxnSpPr>
              <p:spPr>
                <a:xfrm flipH="1">
                  <a:off x="5475078" y="5370888"/>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90CA156-49AF-4ECC-BC93-F43FA2640D06}"/>
                    </a:ext>
                  </a:extLst>
                </p:cNvPr>
                <p:cNvCxnSpPr>
                  <a:cxnSpLocks/>
                </p:cNvCxnSpPr>
                <p:nvPr/>
              </p:nvCxnSpPr>
              <p:spPr>
                <a:xfrm>
                  <a:off x="7680176" y="4412237"/>
                  <a:ext cx="0" cy="937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C16B7B17-5BC7-4D00-A80E-AC805D686E31}"/>
                    </a:ext>
                  </a:extLst>
                </p:cNvPr>
                <p:cNvCxnSpPr>
                  <a:cxnSpLocks/>
                </p:cNvCxnSpPr>
                <p:nvPr/>
              </p:nvCxnSpPr>
              <p:spPr>
                <a:xfrm flipH="1">
                  <a:off x="7347286" y="5355998"/>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D7B2B4F0-026A-4D24-9BEA-C780EF25E0E0}"/>
                    </a:ext>
                  </a:extLst>
                </p:cNvPr>
                <p:cNvCxnSpPr>
                  <a:cxnSpLocks/>
                </p:cNvCxnSpPr>
                <p:nvPr/>
              </p:nvCxnSpPr>
              <p:spPr>
                <a:xfrm>
                  <a:off x="9552384" y="4305234"/>
                  <a:ext cx="0" cy="9228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3F39C59F-BCBD-4AC0-89A7-371F7C2AF238}"/>
                    </a:ext>
                  </a:extLst>
                </p:cNvPr>
                <p:cNvCxnSpPr>
                  <a:cxnSpLocks/>
                </p:cNvCxnSpPr>
                <p:nvPr/>
              </p:nvCxnSpPr>
              <p:spPr>
                <a:xfrm flipH="1">
                  <a:off x="9219494" y="5230868"/>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F4E1BBD9-6A12-4781-B99D-1850A9E26ADA}"/>
                    </a:ext>
                  </a:extLst>
                </p:cNvPr>
                <p:cNvCxnSpPr>
                  <a:cxnSpLocks/>
                </p:cNvCxnSpPr>
                <p:nvPr/>
              </p:nvCxnSpPr>
              <p:spPr>
                <a:xfrm flipH="1">
                  <a:off x="1952920" y="4149080"/>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Rectangle 30">
                  <a:extLst>
                    <a:ext uri="{FF2B5EF4-FFF2-40B4-BE49-F238E27FC236}">
                      <a16:creationId xmlns:a16="http://schemas.microsoft.com/office/drawing/2014/main" id="{F471F21B-647E-491B-BFEA-6CFF540F4D8B}"/>
                    </a:ext>
                  </a:extLst>
                </p:cNvPr>
                <p:cNvSpPr/>
                <p:nvPr/>
              </p:nvSpPr>
              <p:spPr>
                <a:xfrm>
                  <a:off x="1559496" y="3903438"/>
                  <a:ext cx="434650" cy="493439"/>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
            <p:nvSpPr>
              <p:cNvPr id="149" name="Rectangle 148">
                <a:extLst>
                  <a:ext uri="{FF2B5EF4-FFF2-40B4-BE49-F238E27FC236}">
                    <a16:creationId xmlns:a16="http://schemas.microsoft.com/office/drawing/2014/main" id="{02A2DEF7-0BFD-443E-A2E5-2F0AFF76914E}"/>
                  </a:ext>
                </a:extLst>
              </p:cNvPr>
              <p:cNvSpPr/>
              <p:nvPr/>
            </p:nvSpPr>
            <p:spPr>
              <a:xfrm>
                <a:off x="9051478" y="6109232"/>
                <a:ext cx="369012"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0</a:t>
                </a:r>
              </a:p>
            </p:txBody>
          </p:sp>
          <p:cxnSp>
            <p:nvCxnSpPr>
              <p:cNvPr id="150" name="Straight Connector 149">
                <a:extLst>
                  <a:ext uri="{FF2B5EF4-FFF2-40B4-BE49-F238E27FC236}">
                    <a16:creationId xmlns:a16="http://schemas.microsoft.com/office/drawing/2014/main" id="{134DDBEC-0490-4CD0-950D-220BEE279C37}"/>
                  </a:ext>
                </a:extLst>
              </p:cNvPr>
              <p:cNvCxnSpPr>
                <a:cxnSpLocks/>
              </p:cNvCxnSpPr>
              <p:nvPr/>
            </p:nvCxnSpPr>
            <p:spPr>
              <a:xfrm>
                <a:off x="9192344" y="5819846"/>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80875B9E-52E0-49D2-AF76-C42C3D772348}"/>
                  </a:ext>
                </a:extLst>
              </p:cNvPr>
              <p:cNvSpPr/>
              <p:nvPr/>
            </p:nvSpPr>
            <p:spPr>
              <a:xfrm>
                <a:off x="7311164" y="6138755"/>
                <a:ext cx="369012"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1</a:t>
                </a:r>
              </a:p>
            </p:txBody>
          </p:sp>
          <p:cxnSp>
            <p:nvCxnSpPr>
              <p:cNvPr id="152" name="Straight Connector 151">
                <a:extLst>
                  <a:ext uri="{FF2B5EF4-FFF2-40B4-BE49-F238E27FC236}">
                    <a16:creationId xmlns:a16="http://schemas.microsoft.com/office/drawing/2014/main" id="{0B382A77-CC54-4B8A-8433-45CD9A95345D}"/>
                  </a:ext>
                </a:extLst>
              </p:cNvPr>
              <p:cNvCxnSpPr>
                <a:cxnSpLocks/>
              </p:cNvCxnSpPr>
              <p:nvPr/>
            </p:nvCxnSpPr>
            <p:spPr>
              <a:xfrm>
                <a:off x="7452030" y="5849369"/>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3" name="Rectangle 152">
                <a:extLst>
                  <a:ext uri="{FF2B5EF4-FFF2-40B4-BE49-F238E27FC236}">
                    <a16:creationId xmlns:a16="http://schemas.microsoft.com/office/drawing/2014/main" id="{63458E7E-0E63-44D8-976A-B6780B6685E1}"/>
                  </a:ext>
                </a:extLst>
              </p:cNvPr>
              <p:cNvSpPr/>
              <p:nvPr/>
            </p:nvSpPr>
            <p:spPr>
              <a:xfrm>
                <a:off x="5519936" y="6155747"/>
                <a:ext cx="369012"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2</a:t>
                </a:r>
              </a:p>
            </p:txBody>
          </p:sp>
          <p:cxnSp>
            <p:nvCxnSpPr>
              <p:cNvPr id="154" name="Straight Connector 153">
                <a:extLst>
                  <a:ext uri="{FF2B5EF4-FFF2-40B4-BE49-F238E27FC236}">
                    <a16:creationId xmlns:a16="http://schemas.microsoft.com/office/drawing/2014/main" id="{4C08904D-8661-4578-9C57-F1A801782EA5}"/>
                  </a:ext>
                </a:extLst>
              </p:cNvPr>
              <p:cNvCxnSpPr>
                <a:cxnSpLocks/>
              </p:cNvCxnSpPr>
              <p:nvPr/>
            </p:nvCxnSpPr>
            <p:spPr>
              <a:xfrm>
                <a:off x="5660802" y="5866361"/>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5" name="Rectangle 154">
                <a:extLst>
                  <a:ext uri="{FF2B5EF4-FFF2-40B4-BE49-F238E27FC236}">
                    <a16:creationId xmlns:a16="http://schemas.microsoft.com/office/drawing/2014/main" id="{2B2F4BE9-65F6-4B91-995F-4C51305C58B5}"/>
                  </a:ext>
                </a:extLst>
              </p:cNvPr>
              <p:cNvSpPr/>
              <p:nvPr/>
            </p:nvSpPr>
            <p:spPr>
              <a:xfrm>
                <a:off x="3742100" y="6155480"/>
                <a:ext cx="369012"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3</a:t>
                </a:r>
              </a:p>
            </p:txBody>
          </p:sp>
          <p:cxnSp>
            <p:nvCxnSpPr>
              <p:cNvPr id="156" name="Straight Connector 155">
                <a:extLst>
                  <a:ext uri="{FF2B5EF4-FFF2-40B4-BE49-F238E27FC236}">
                    <a16:creationId xmlns:a16="http://schemas.microsoft.com/office/drawing/2014/main" id="{6244A096-2E01-401D-851B-12B7D3276B6B}"/>
                  </a:ext>
                </a:extLst>
              </p:cNvPr>
              <p:cNvCxnSpPr>
                <a:cxnSpLocks/>
              </p:cNvCxnSpPr>
              <p:nvPr/>
            </p:nvCxnSpPr>
            <p:spPr>
              <a:xfrm>
                <a:off x="3882966" y="5866094"/>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45" name="Straight Arrow Connector 144">
              <a:extLst>
                <a:ext uri="{FF2B5EF4-FFF2-40B4-BE49-F238E27FC236}">
                  <a16:creationId xmlns:a16="http://schemas.microsoft.com/office/drawing/2014/main" id="{DCBC3DA1-5B56-4DA5-83C0-F1BCBB29A3F4}"/>
                </a:ext>
              </a:extLst>
            </p:cNvPr>
            <p:cNvCxnSpPr>
              <a:cxnSpLocks/>
            </p:cNvCxnSpPr>
            <p:nvPr/>
          </p:nvCxnSpPr>
          <p:spPr>
            <a:xfrm flipH="1">
              <a:off x="9235984" y="4653136"/>
              <a:ext cx="3120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5919A3-13B5-461A-A622-6E7BB8FE9B61}"/>
                </a:ext>
              </a:extLst>
            </p:cNvPr>
            <p:cNvCxnSpPr>
              <a:cxnSpLocks/>
            </p:cNvCxnSpPr>
            <p:nvPr/>
          </p:nvCxnSpPr>
          <p:spPr>
            <a:xfrm flipH="1">
              <a:off x="9548068" y="5012912"/>
              <a:ext cx="2203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47" name="Rectangle 30">
              <a:extLst>
                <a:ext uri="{FF2B5EF4-FFF2-40B4-BE49-F238E27FC236}">
                  <a16:creationId xmlns:a16="http://schemas.microsoft.com/office/drawing/2014/main" id="{F171F25D-4127-4549-A82D-93532EF4A352}"/>
                </a:ext>
              </a:extLst>
            </p:cNvPr>
            <p:cNvSpPr/>
            <p:nvPr/>
          </p:nvSpPr>
          <p:spPr>
            <a:xfrm>
              <a:off x="8904283" y="4319949"/>
              <a:ext cx="407484"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Tree>
    <p:extLst>
      <p:ext uri="{BB962C8B-B14F-4D97-AF65-F5344CB8AC3E}">
        <p14:creationId xmlns:p14="http://schemas.microsoft.com/office/powerpoint/2010/main" val="280186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5B69-FDD7-4B36-881B-8245FAAAEF40}"/>
              </a:ext>
            </a:extLst>
          </p:cNvPr>
          <p:cNvSpPr>
            <a:spLocks noGrp="1"/>
          </p:cNvSpPr>
          <p:nvPr>
            <p:ph type="title"/>
          </p:nvPr>
        </p:nvSpPr>
        <p:spPr/>
        <p:txBody>
          <a:bodyPr/>
          <a:lstStyle/>
          <a:p>
            <a:r>
              <a:rPr lang="en-HK" altLang="zh-CN" dirty="0"/>
              <a:t>Carry Look Ahead Adder</a:t>
            </a:r>
            <a:endParaRPr lang="en-HK" dirty="0"/>
          </a:p>
        </p:txBody>
      </p:sp>
      <p:sp>
        <p:nvSpPr>
          <p:cNvPr id="3" name="Content Placeholder 2">
            <a:extLst>
              <a:ext uri="{FF2B5EF4-FFF2-40B4-BE49-F238E27FC236}">
                <a16:creationId xmlns:a16="http://schemas.microsoft.com/office/drawing/2014/main" id="{D44D03E2-0D3B-47FF-B54B-CEF3C952656A}"/>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F6B159CD-383C-4BE9-9F67-17A5FB783774}"/>
              </a:ext>
            </a:extLst>
          </p:cNvPr>
          <p:cNvSpPr>
            <a:spLocks noGrp="1"/>
          </p:cNvSpPr>
          <p:nvPr>
            <p:ph type="sldNum" sz="quarter" idx="12"/>
          </p:nvPr>
        </p:nvSpPr>
        <p:spPr/>
        <p:txBody>
          <a:bodyPr/>
          <a:lstStyle/>
          <a:p>
            <a:fld id="{C22DC6D3-9347-42BE-948A-F7EB414DF657}" type="slidenum">
              <a:rPr lang="en-US" altLang="en-US" smtClean="0"/>
              <a:pPr/>
              <a:t>44</a:t>
            </a:fld>
            <a:endParaRPr lang="en-US" altLang="en-US" dirty="0"/>
          </a:p>
        </p:txBody>
      </p:sp>
      <p:grpSp>
        <p:nvGrpSpPr>
          <p:cNvPr id="96" name="Group 95">
            <a:extLst>
              <a:ext uri="{FF2B5EF4-FFF2-40B4-BE49-F238E27FC236}">
                <a16:creationId xmlns:a16="http://schemas.microsoft.com/office/drawing/2014/main" id="{E17E1900-95E3-489E-804D-C1E7784D853D}"/>
              </a:ext>
            </a:extLst>
          </p:cNvPr>
          <p:cNvGrpSpPr/>
          <p:nvPr/>
        </p:nvGrpSpPr>
        <p:grpSpPr>
          <a:xfrm>
            <a:off x="8970077" y="1979195"/>
            <a:ext cx="2310499" cy="1815327"/>
            <a:chOff x="8976320" y="1979195"/>
            <a:chExt cx="2310499" cy="1815327"/>
          </a:xfrm>
        </p:grpSpPr>
        <p:sp>
          <p:nvSpPr>
            <p:cNvPr id="78" name="矩形 51">
              <a:extLst>
                <a:ext uri="{FF2B5EF4-FFF2-40B4-BE49-F238E27FC236}">
                  <a16:creationId xmlns:a16="http://schemas.microsoft.com/office/drawing/2014/main" id="{4D130CE7-7D90-4FFC-BD41-ADC849F5E045}"/>
                </a:ext>
              </a:extLst>
            </p:cNvPr>
            <p:cNvSpPr/>
            <p:nvPr/>
          </p:nvSpPr>
          <p:spPr>
            <a:xfrm rot="16200000">
              <a:off x="10101234" y="2232078"/>
              <a:ext cx="545648" cy="12112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79" name="Rectangle 30">
              <a:extLst>
                <a:ext uri="{FF2B5EF4-FFF2-40B4-BE49-F238E27FC236}">
                  <a16:creationId xmlns:a16="http://schemas.microsoft.com/office/drawing/2014/main" id="{B6F486ED-67B7-4B84-9A75-C0F391953CC5}"/>
                </a:ext>
              </a:extLst>
            </p:cNvPr>
            <p:cNvSpPr/>
            <p:nvPr/>
          </p:nvSpPr>
          <p:spPr>
            <a:xfrm>
              <a:off x="10560496" y="2488003"/>
              <a:ext cx="407484"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rPr>
                <a:t>0</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80" name="Rectangle 28">
              <a:extLst>
                <a:ext uri="{FF2B5EF4-FFF2-40B4-BE49-F238E27FC236}">
                  <a16:creationId xmlns:a16="http://schemas.microsoft.com/office/drawing/2014/main" id="{5D35BE9B-F4C3-44B5-B4AD-DF9C4460E1A4}"/>
                </a:ext>
              </a:extLst>
            </p:cNvPr>
            <p:cNvSpPr/>
            <p:nvPr/>
          </p:nvSpPr>
          <p:spPr>
            <a:xfrm>
              <a:off x="9768408" y="2771636"/>
              <a:ext cx="1226618"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dirty="0">
                  <a:solidFill>
                    <a:prstClr val="black"/>
                  </a:solidFill>
                </a:rPr>
                <a:t>4-bit adder</a:t>
              </a:r>
              <a:endPar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81" name="Group 80">
              <a:extLst>
                <a:ext uri="{FF2B5EF4-FFF2-40B4-BE49-F238E27FC236}">
                  <a16:creationId xmlns:a16="http://schemas.microsoft.com/office/drawing/2014/main" id="{F21D9449-6A26-42B4-8E00-227346508935}"/>
                </a:ext>
              </a:extLst>
            </p:cNvPr>
            <p:cNvGrpSpPr/>
            <p:nvPr/>
          </p:nvGrpSpPr>
          <p:grpSpPr>
            <a:xfrm>
              <a:off x="9902478" y="1979195"/>
              <a:ext cx="866143" cy="585707"/>
              <a:chOff x="2460835" y="4043954"/>
              <a:chExt cx="923886" cy="845802"/>
            </a:xfrm>
          </p:grpSpPr>
          <p:sp>
            <p:nvSpPr>
              <p:cNvPr id="82" name="Rectangle 28">
                <a:extLst>
                  <a:ext uri="{FF2B5EF4-FFF2-40B4-BE49-F238E27FC236}">
                    <a16:creationId xmlns:a16="http://schemas.microsoft.com/office/drawing/2014/main" id="{569AA2DF-EFBC-4A27-9566-DC2ABBC2EFE5}"/>
                  </a:ext>
                </a:extLst>
              </p:cNvPr>
              <p:cNvSpPr/>
              <p:nvPr/>
            </p:nvSpPr>
            <p:spPr>
              <a:xfrm>
                <a:off x="2999658" y="4224113"/>
                <a:ext cx="385063"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US" sz="2000" baseline="30000" dirty="0">
                    <a:solidFill>
                      <a:prstClr val="black"/>
                    </a:solidFill>
                    <a:latin typeface="Calibri" panose="020F0502020204030204" pitchFamily="34" charset="0"/>
                    <a:ea typeface="新細明體" panose="02020500000000000000" pitchFamily="18" charset="-120"/>
                    <a:cs typeface="Arial" panose="020B0604020202020204" pitchFamily="34" charset="0"/>
                  </a:rPr>
                  <a:t>I</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83" name="Straight Connector 8">
                <a:extLst>
                  <a:ext uri="{FF2B5EF4-FFF2-40B4-BE49-F238E27FC236}">
                    <a16:creationId xmlns:a16="http://schemas.microsoft.com/office/drawing/2014/main" id="{36B4B3DE-CB47-4774-A2F9-AE60186EFCED}"/>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Connector 8">
                <a:extLst>
                  <a:ext uri="{FF2B5EF4-FFF2-40B4-BE49-F238E27FC236}">
                    <a16:creationId xmlns:a16="http://schemas.microsoft.com/office/drawing/2014/main" id="{3876C436-8B0F-4494-8F77-C9BF8F88F115}"/>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28">
                <a:extLst>
                  <a:ext uri="{FF2B5EF4-FFF2-40B4-BE49-F238E27FC236}">
                    <a16:creationId xmlns:a16="http://schemas.microsoft.com/office/drawing/2014/main" id="{C67E9C51-1CE0-49F0-B10C-B5EB322093B2}"/>
                  </a:ext>
                </a:extLst>
              </p:cNvPr>
              <p:cNvSpPr/>
              <p:nvPr/>
            </p:nvSpPr>
            <p:spPr>
              <a:xfrm>
                <a:off x="2460835" y="4232105"/>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2000" baseline="30000" dirty="0">
                    <a:solidFill>
                      <a:prstClr val="black"/>
                    </a:solidFill>
                    <a:latin typeface="Calibri" panose="020F0502020204030204" pitchFamily="34" charset="0"/>
                    <a:ea typeface="新細明體" panose="02020500000000000000" pitchFamily="18" charset="-120"/>
                    <a:cs typeface="Arial" panose="020B0604020202020204" pitchFamily="34" charset="0"/>
                  </a:rPr>
                  <a:t>I</a:t>
                </a:r>
                <a:endParaRPr kumimoji="0" lang="en-HK" sz="2000" b="0" i="0" u="none" strike="noStrike" kern="1200" cap="none" spc="0" normalizeH="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cxnSp>
          <p:nvCxnSpPr>
            <p:cNvPr id="86" name="Straight Connector 85">
              <a:extLst>
                <a:ext uri="{FF2B5EF4-FFF2-40B4-BE49-F238E27FC236}">
                  <a16:creationId xmlns:a16="http://schemas.microsoft.com/office/drawing/2014/main" id="{47207524-46AB-454C-853A-1EDB7956F1D5}"/>
                </a:ext>
              </a:extLst>
            </p:cNvPr>
            <p:cNvCxnSpPr>
              <a:cxnSpLocks/>
            </p:cNvCxnSpPr>
            <p:nvPr/>
          </p:nvCxnSpPr>
          <p:spPr>
            <a:xfrm>
              <a:off x="11286819" y="2029486"/>
              <a:ext cx="0" cy="748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B778FD6-2DB4-42F3-9591-6F5A3EB6FB39}"/>
                </a:ext>
              </a:extLst>
            </p:cNvPr>
            <p:cNvCxnSpPr>
              <a:cxnSpLocks/>
            </p:cNvCxnSpPr>
            <p:nvPr/>
          </p:nvCxnSpPr>
          <p:spPr>
            <a:xfrm flipH="1">
              <a:off x="10974735" y="2794745"/>
              <a:ext cx="3120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02A316C9-F161-4FF6-9889-3AC67D2F09ED}"/>
                </a:ext>
              </a:extLst>
            </p:cNvPr>
            <p:cNvSpPr/>
            <p:nvPr/>
          </p:nvSpPr>
          <p:spPr>
            <a:xfrm>
              <a:off x="10781413" y="3386745"/>
              <a:ext cx="494046"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3-0</a:t>
              </a:r>
            </a:p>
          </p:txBody>
        </p:sp>
        <p:cxnSp>
          <p:nvCxnSpPr>
            <p:cNvPr id="89" name="Straight Connector 88">
              <a:extLst>
                <a:ext uri="{FF2B5EF4-FFF2-40B4-BE49-F238E27FC236}">
                  <a16:creationId xmlns:a16="http://schemas.microsoft.com/office/drawing/2014/main" id="{DF44B37A-3289-4A78-9CE5-B7A3D9A446B8}"/>
                </a:ext>
              </a:extLst>
            </p:cNvPr>
            <p:cNvCxnSpPr>
              <a:cxnSpLocks/>
            </p:cNvCxnSpPr>
            <p:nvPr/>
          </p:nvCxnSpPr>
          <p:spPr>
            <a:xfrm>
              <a:off x="10922279" y="3097359"/>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Rectangle 30">
              <a:extLst>
                <a:ext uri="{FF2B5EF4-FFF2-40B4-BE49-F238E27FC236}">
                  <a16:creationId xmlns:a16="http://schemas.microsoft.com/office/drawing/2014/main" id="{C6D8A657-3635-4B64-95ED-5378F748B030}"/>
                </a:ext>
              </a:extLst>
            </p:cNvPr>
            <p:cNvSpPr/>
            <p:nvPr/>
          </p:nvSpPr>
          <p:spPr>
            <a:xfrm>
              <a:off x="8976320" y="2524834"/>
              <a:ext cx="55816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err="1">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err="1">
                  <a:solidFill>
                    <a:prstClr val="black"/>
                  </a:solidFill>
                  <a:latin typeface="Calibri" panose="020F0502020204030204" pitchFamily="34" charset="0"/>
                  <a:ea typeface="新細明體" panose="02020500000000000000" pitchFamily="18" charset="-120"/>
                  <a:cs typeface="Arial" panose="020B0604020202020204" pitchFamily="34" charset="0"/>
                </a:rPr>
                <a:t>out</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91" name="Straight Arrow Connector 90">
              <a:extLst>
                <a:ext uri="{FF2B5EF4-FFF2-40B4-BE49-F238E27FC236}">
                  <a16:creationId xmlns:a16="http://schemas.microsoft.com/office/drawing/2014/main" id="{15445C05-365A-4C67-AD03-CFEA053EC930}"/>
                </a:ext>
              </a:extLst>
            </p:cNvPr>
            <p:cNvCxnSpPr>
              <a:cxnSpLocks/>
            </p:cNvCxnSpPr>
            <p:nvPr/>
          </p:nvCxnSpPr>
          <p:spPr>
            <a:xfrm flipH="1">
              <a:off x="9459494" y="2777777"/>
              <a:ext cx="3120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8">
              <a:extLst>
                <a:ext uri="{FF2B5EF4-FFF2-40B4-BE49-F238E27FC236}">
                  <a16:creationId xmlns:a16="http://schemas.microsoft.com/office/drawing/2014/main" id="{4142DDF4-D5C2-4A45-93FE-27E68DF6020C}"/>
                </a:ext>
              </a:extLst>
            </p:cNvPr>
            <p:cNvCxnSpPr>
              <a:cxnSpLocks/>
            </p:cNvCxnSpPr>
            <p:nvPr/>
          </p:nvCxnSpPr>
          <p:spPr>
            <a:xfrm flipH="1" flipV="1">
              <a:off x="9885466" y="3135698"/>
              <a:ext cx="4098" cy="35970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Connector 8">
              <a:extLst>
                <a:ext uri="{FF2B5EF4-FFF2-40B4-BE49-F238E27FC236}">
                  <a16:creationId xmlns:a16="http://schemas.microsoft.com/office/drawing/2014/main" id="{D631C6B6-B6CC-4277-88EF-15980F4E7CCB}"/>
                </a:ext>
              </a:extLst>
            </p:cNvPr>
            <p:cNvCxnSpPr>
              <a:cxnSpLocks/>
            </p:cNvCxnSpPr>
            <p:nvPr/>
          </p:nvCxnSpPr>
          <p:spPr>
            <a:xfrm flipH="1" flipV="1">
              <a:off x="10200456" y="3135698"/>
              <a:ext cx="4098" cy="35970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29">
              <a:extLst>
                <a:ext uri="{FF2B5EF4-FFF2-40B4-BE49-F238E27FC236}">
                  <a16:creationId xmlns:a16="http://schemas.microsoft.com/office/drawing/2014/main" id="{2B56ED8D-86CC-4E69-9FA7-E3208A6D4326}"/>
                </a:ext>
              </a:extLst>
            </p:cNvPr>
            <p:cNvSpPr/>
            <p:nvPr/>
          </p:nvSpPr>
          <p:spPr>
            <a:xfrm>
              <a:off x="10095395" y="3394412"/>
              <a:ext cx="55015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3-0</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95" name="Rectangle 31">
              <a:extLst>
                <a:ext uri="{FF2B5EF4-FFF2-40B4-BE49-F238E27FC236}">
                  <a16:creationId xmlns:a16="http://schemas.microsoft.com/office/drawing/2014/main" id="{57966295-9F9D-4A7D-89C5-226A394294CE}"/>
                </a:ext>
              </a:extLst>
            </p:cNvPr>
            <p:cNvSpPr/>
            <p:nvPr/>
          </p:nvSpPr>
          <p:spPr>
            <a:xfrm>
              <a:off x="9696400" y="3394411"/>
              <a:ext cx="559769"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3-0</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98" name="Group 97">
            <a:extLst>
              <a:ext uri="{FF2B5EF4-FFF2-40B4-BE49-F238E27FC236}">
                <a16:creationId xmlns:a16="http://schemas.microsoft.com/office/drawing/2014/main" id="{D24120A1-1FC5-4BDF-A989-F5EAA80AB92E}"/>
              </a:ext>
            </a:extLst>
          </p:cNvPr>
          <p:cNvGrpSpPr/>
          <p:nvPr/>
        </p:nvGrpSpPr>
        <p:grpSpPr>
          <a:xfrm>
            <a:off x="1054097" y="2261274"/>
            <a:ext cx="5832648" cy="1688759"/>
            <a:chOff x="2063552" y="4315129"/>
            <a:chExt cx="7704856" cy="2250833"/>
          </a:xfrm>
        </p:grpSpPr>
        <p:grpSp>
          <p:nvGrpSpPr>
            <p:cNvPr id="99" name="Group 98">
              <a:extLst>
                <a:ext uri="{FF2B5EF4-FFF2-40B4-BE49-F238E27FC236}">
                  <a16:creationId xmlns:a16="http://schemas.microsoft.com/office/drawing/2014/main" id="{85921358-B2D0-412E-9F8B-F863A4C6548A}"/>
                </a:ext>
              </a:extLst>
            </p:cNvPr>
            <p:cNvGrpSpPr/>
            <p:nvPr/>
          </p:nvGrpSpPr>
          <p:grpSpPr>
            <a:xfrm>
              <a:off x="2063552" y="4315129"/>
              <a:ext cx="7493332" cy="2250833"/>
              <a:chOff x="2063552" y="4315129"/>
              <a:chExt cx="7493332" cy="2250833"/>
            </a:xfrm>
          </p:grpSpPr>
          <p:grpSp>
            <p:nvGrpSpPr>
              <p:cNvPr id="103" name="Group 102">
                <a:extLst>
                  <a:ext uri="{FF2B5EF4-FFF2-40B4-BE49-F238E27FC236}">
                    <a16:creationId xmlns:a16="http://schemas.microsoft.com/office/drawing/2014/main" id="{8D059EDC-F9AE-4C90-8735-85FBF66BDC64}"/>
                  </a:ext>
                </a:extLst>
              </p:cNvPr>
              <p:cNvGrpSpPr/>
              <p:nvPr/>
            </p:nvGrpSpPr>
            <p:grpSpPr>
              <a:xfrm>
                <a:off x="2063552" y="4315129"/>
                <a:ext cx="7493332" cy="2228727"/>
                <a:chOff x="1559496" y="3888387"/>
                <a:chExt cx="7992888" cy="2748595"/>
              </a:xfrm>
            </p:grpSpPr>
            <p:grpSp>
              <p:nvGrpSpPr>
                <p:cNvPr id="112" name="Group 111">
                  <a:extLst>
                    <a:ext uri="{FF2B5EF4-FFF2-40B4-BE49-F238E27FC236}">
                      <a16:creationId xmlns:a16="http://schemas.microsoft.com/office/drawing/2014/main" id="{A7F9E595-A6E1-435F-983B-8F416E9F8A76}"/>
                    </a:ext>
                  </a:extLst>
                </p:cNvPr>
                <p:cNvGrpSpPr/>
                <p:nvPr/>
              </p:nvGrpSpPr>
              <p:grpSpPr>
                <a:xfrm>
                  <a:off x="2329321" y="4365108"/>
                  <a:ext cx="7033310" cy="2271874"/>
                  <a:chOff x="2329321" y="3995832"/>
                  <a:chExt cx="7033310" cy="2660227"/>
                </a:xfrm>
              </p:grpSpPr>
              <p:sp>
                <p:nvSpPr>
                  <p:cNvPr id="125" name="矩形 69">
                    <a:extLst>
                      <a:ext uri="{FF2B5EF4-FFF2-40B4-BE49-F238E27FC236}">
                        <a16:creationId xmlns:a16="http://schemas.microsoft.com/office/drawing/2014/main" id="{FBE0DD18-AE59-42CB-835F-A3414D385251}"/>
                      </a:ext>
                    </a:extLst>
                  </p:cNvPr>
                  <p:cNvSpPr/>
                  <p:nvPr/>
                </p:nvSpPr>
                <p:spPr>
                  <a:xfrm rot="16200000">
                    <a:off x="2581369" y="4637707"/>
                    <a:ext cx="787955" cy="129205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100" dirty="0">
                      <a:solidFill>
                        <a:srgbClr val="0070C0"/>
                      </a:solidFill>
                    </a:endParaRPr>
                  </a:p>
                </p:txBody>
              </p:sp>
              <p:sp>
                <p:nvSpPr>
                  <p:cNvPr id="126" name="Rectangle 28">
                    <a:extLst>
                      <a:ext uri="{FF2B5EF4-FFF2-40B4-BE49-F238E27FC236}">
                        <a16:creationId xmlns:a16="http://schemas.microsoft.com/office/drawing/2014/main" id="{204723D7-0CB4-4F86-8C3B-2CEE741B8AAB}"/>
                      </a:ext>
                    </a:extLst>
                  </p:cNvPr>
                  <p:cNvSpPr/>
                  <p:nvPr/>
                </p:nvSpPr>
                <p:spPr>
                  <a:xfrm>
                    <a:off x="2818082" y="5111868"/>
                    <a:ext cx="397987"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1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127" name="矩形 63">
                    <a:extLst>
                      <a:ext uri="{FF2B5EF4-FFF2-40B4-BE49-F238E27FC236}">
                        <a16:creationId xmlns:a16="http://schemas.microsoft.com/office/drawing/2014/main" id="{F3EA0849-CDFE-4127-A1ED-4185FC33D2FE}"/>
                      </a:ext>
                    </a:extLst>
                  </p:cNvPr>
                  <p:cNvSpPr/>
                  <p:nvPr/>
                </p:nvSpPr>
                <p:spPr>
                  <a:xfrm rot="16200000">
                    <a:off x="4438176" y="4614125"/>
                    <a:ext cx="787955" cy="129205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100" dirty="0">
                      <a:solidFill>
                        <a:srgbClr val="0070C0"/>
                      </a:solidFill>
                    </a:endParaRPr>
                  </a:p>
                </p:txBody>
              </p:sp>
              <p:sp>
                <p:nvSpPr>
                  <p:cNvPr id="128" name="Rectangle 28">
                    <a:extLst>
                      <a:ext uri="{FF2B5EF4-FFF2-40B4-BE49-F238E27FC236}">
                        <a16:creationId xmlns:a16="http://schemas.microsoft.com/office/drawing/2014/main" id="{5F5A6523-5B5A-46F1-A576-ECEA88D93DD5}"/>
                      </a:ext>
                    </a:extLst>
                  </p:cNvPr>
                  <p:cNvSpPr/>
                  <p:nvPr/>
                </p:nvSpPr>
                <p:spPr>
                  <a:xfrm>
                    <a:off x="4674890" y="5088285"/>
                    <a:ext cx="397987"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1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sp>
                <p:nvSpPr>
                  <p:cNvPr id="129" name="矩形 57">
                    <a:extLst>
                      <a:ext uri="{FF2B5EF4-FFF2-40B4-BE49-F238E27FC236}">
                        <a16:creationId xmlns:a16="http://schemas.microsoft.com/office/drawing/2014/main" id="{AF741A7A-082F-42D9-AD69-7C40269D35BA}"/>
                      </a:ext>
                    </a:extLst>
                  </p:cNvPr>
                  <p:cNvSpPr/>
                  <p:nvPr/>
                </p:nvSpPr>
                <p:spPr>
                  <a:xfrm rot="16200000">
                    <a:off x="6327987" y="4613169"/>
                    <a:ext cx="787955" cy="129205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100" dirty="0">
                      <a:solidFill>
                        <a:srgbClr val="0070C0"/>
                      </a:solidFill>
                    </a:endParaRPr>
                  </a:p>
                </p:txBody>
              </p:sp>
              <p:sp>
                <p:nvSpPr>
                  <p:cNvPr id="130" name="Rectangle 28">
                    <a:extLst>
                      <a:ext uri="{FF2B5EF4-FFF2-40B4-BE49-F238E27FC236}">
                        <a16:creationId xmlns:a16="http://schemas.microsoft.com/office/drawing/2014/main" id="{A707A193-F1EF-478B-9314-A19D9BEACE36}"/>
                      </a:ext>
                    </a:extLst>
                  </p:cNvPr>
                  <p:cNvSpPr/>
                  <p:nvPr/>
                </p:nvSpPr>
                <p:spPr>
                  <a:xfrm>
                    <a:off x="6564700" y="5087328"/>
                    <a:ext cx="397987"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1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grpSp>
                <p:nvGrpSpPr>
                  <p:cNvPr id="131" name="Group 130">
                    <a:extLst>
                      <a:ext uri="{FF2B5EF4-FFF2-40B4-BE49-F238E27FC236}">
                        <a16:creationId xmlns:a16="http://schemas.microsoft.com/office/drawing/2014/main" id="{355B840D-CF4F-4347-9538-6EB209333C6B}"/>
                      </a:ext>
                    </a:extLst>
                  </p:cNvPr>
                  <p:cNvGrpSpPr/>
                  <p:nvPr/>
                </p:nvGrpSpPr>
                <p:grpSpPr>
                  <a:xfrm>
                    <a:off x="2367446" y="6044290"/>
                    <a:ext cx="6453977" cy="611769"/>
                    <a:chOff x="2367446" y="6018211"/>
                    <a:chExt cx="6453977" cy="611769"/>
                  </a:xfrm>
                </p:grpSpPr>
                <p:sp>
                  <p:nvSpPr>
                    <p:cNvPr id="167" name="Rectangle 29">
                      <a:extLst>
                        <a:ext uri="{FF2B5EF4-FFF2-40B4-BE49-F238E27FC236}">
                          <a16:creationId xmlns:a16="http://schemas.microsoft.com/office/drawing/2014/main" id="{DE6DE247-2440-4D53-BC2E-445420122A5E}"/>
                        </a:ext>
                      </a:extLst>
                    </p:cNvPr>
                    <p:cNvSpPr/>
                    <p:nvPr/>
                  </p:nvSpPr>
                  <p:spPr>
                    <a:xfrm>
                      <a:off x="2748236" y="6037599"/>
                      <a:ext cx="483818"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1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68" name="Rectangle 31">
                      <a:extLst>
                        <a:ext uri="{FF2B5EF4-FFF2-40B4-BE49-F238E27FC236}">
                          <a16:creationId xmlns:a16="http://schemas.microsoft.com/office/drawing/2014/main" id="{6BB5D1B2-F8D6-429D-A8B3-8E26C3D0DCE1}"/>
                        </a:ext>
                      </a:extLst>
                    </p:cNvPr>
                    <p:cNvSpPr/>
                    <p:nvPr/>
                  </p:nvSpPr>
                  <p:spPr>
                    <a:xfrm>
                      <a:off x="2367446" y="6037600"/>
                      <a:ext cx="492853"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1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69" name="Rectangle 29">
                      <a:extLst>
                        <a:ext uri="{FF2B5EF4-FFF2-40B4-BE49-F238E27FC236}">
                          <a16:creationId xmlns:a16="http://schemas.microsoft.com/office/drawing/2014/main" id="{A02BCEB4-3D87-47A4-9A99-752CB4AEF8E9}"/>
                        </a:ext>
                      </a:extLst>
                    </p:cNvPr>
                    <p:cNvSpPr/>
                    <p:nvPr/>
                  </p:nvSpPr>
                  <p:spPr>
                    <a:xfrm>
                      <a:off x="4650798" y="6018213"/>
                      <a:ext cx="483818"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1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0" name="Rectangle 31">
                      <a:extLst>
                        <a:ext uri="{FF2B5EF4-FFF2-40B4-BE49-F238E27FC236}">
                          <a16:creationId xmlns:a16="http://schemas.microsoft.com/office/drawing/2014/main" id="{0EF30BBC-EDA3-4242-9FD1-E9C8082CC36A}"/>
                        </a:ext>
                      </a:extLst>
                    </p:cNvPr>
                    <p:cNvSpPr/>
                    <p:nvPr/>
                  </p:nvSpPr>
                  <p:spPr>
                    <a:xfrm>
                      <a:off x="4248223" y="6018213"/>
                      <a:ext cx="492853"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1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1" name="Rectangle 29">
                      <a:extLst>
                        <a:ext uri="{FF2B5EF4-FFF2-40B4-BE49-F238E27FC236}">
                          <a16:creationId xmlns:a16="http://schemas.microsoft.com/office/drawing/2014/main" id="{D7989B5D-8226-482D-8CC7-46C5B40A498E}"/>
                        </a:ext>
                      </a:extLst>
                    </p:cNvPr>
                    <p:cNvSpPr/>
                    <p:nvPr/>
                  </p:nvSpPr>
                  <p:spPr>
                    <a:xfrm>
                      <a:off x="6494200" y="6023306"/>
                      <a:ext cx="483818"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1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2" name="Rectangle 31">
                      <a:extLst>
                        <a:ext uri="{FF2B5EF4-FFF2-40B4-BE49-F238E27FC236}">
                          <a16:creationId xmlns:a16="http://schemas.microsoft.com/office/drawing/2014/main" id="{72A112C9-07FE-473B-A2A4-5FFFAF93D954}"/>
                        </a:ext>
                      </a:extLst>
                    </p:cNvPr>
                    <p:cNvSpPr/>
                    <p:nvPr/>
                  </p:nvSpPr>
                  <p:spPr>
                    <a:xfrm>
                      <a:off x="6113960" y="6018213"/>
                      <a:ext cx="492853"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1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3" name="Rectangle 29">
                      <a:extLst>
                        <a:ext uri="{FF2B5EF4-FFF2-40B4-BE49-F238E27FC236}">
                          <a16:creationId xmlns:a16="http://schemas.microsoft.com/office/drawing/2014/main" id="{EDA904C3-CB41-41C7-B6F5-8BFE532BCB62}"/>
                        </a:ext>
                      </a:extLst>
                    </p:cNvPr>
                    <p:cNvSpPr/>
                    <p:nvPr/>
                  </p:nvSpPr>
                  <p:spPr>
                    <a:xfrm>
                      <a:off x="8337605" y="6018213"/>
                      <a:ext cx="483818"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1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4" name="Rectangle 31">
                      <a:extLst>
                        <a:ext uri="{FF2B5EF4-FFF2-40B4-BE49-F238E27FC236}">
                          <a16:creationId xmlns:a16="http://schemas.microsoft.com/office/drawing/2014/main" id="{699FC32C-7AD3-43DE-AF7A-224DF732A337}"/>
                        </a:ext>
                      </a:extLst>
                    </p:cNvPr>
                    <p:cNvSpPr/>
                    <p:nvPr/>
                  </p:nvSpPr>
                  <p:spPr>
                    <a:xfrm>
                      <a:off x="7988195" y="6018211"/>
                      <a:ext cx="492853"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1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
                <p:nvSpPr>
                  <p:cNvPr id="132" name="矩形 51">
                    <a:extLst>
                      <a:ext uri="{FF2B5EF4-FFF2-40B4-BE49-F238E27FC236}">
                        <a16:creationId xmlns:a16="http://schemas.microsoft.com/office/drawing/2014/main" id="{33F0A13E-9E73-450E-BDCF-75852723BA69}"/>
                      </a:ext>
                    </a:extLst>
                  </p:cNvPr>
                  <p:cNvSpPr/>
                  <p:nvPr/>
                </p:nvSpPr>
                <p:spPr>
                  <a:xfrm rot="16200000">
                    <a:off x="8184794" y="4589588"/>
                    <a:ext cx="787955" cy="129205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100" dirty="0">
                      <a:solidFill>
                        <a:srgbClr val="0070C0"/>
                      </a:solidFill>
                    </a:endParaRPr>
                  </a:p>
                </p:txBody>
              </p:sp>
              <p:sp>
                <p:nvSpPr>
                  <p:cNvPr id="133" name="Rectangle 30">
                    <a:extLst>
                      <a:ext uri="{FF2B5EF4-FFF2-40B4-BE49-F238E27FC236}">
                        <a16:creationId xmlns:a16="http://schemas.microsoft.com/office/drawing/2014/main" id="{03BC6EAB-3681-4BCE-8ECA-D7C37C88AF86}"/>
                      </a:ext>
                    </a:extLst>
                  </p:cNvPr>
                  <p:cNvSpPr/>
                  <p:nvPr/>
                </p:nvSpPr>
                <p:spPr>
                  <a:xfrm>
                    <a:off x="8881073" y="4730586"/>
                    <a:ext cx="481558"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4" name="Rectangle 28">
                    <a:extLst>
                      <a:ext uri="{FF2B5EF4-FFF2-40B4-BE49-F238E27FC236}">
                        <a16:creationId xmlns:a16="http://schemas.microsoft.com/office/drawing/2014/main" id="{368DA9D1-7053-4E5D-86DC-95B651AB2DFB}"/>
                      </a:ext>
                    </a:extLst>
                  </p:cNvPr>
                  <p:cNvSpPr/>
                  <p:nvPr/>
                </p:nvSpPr>
                <p:spPr>
                  <a:xfrm>
                    <a:off x="8421509" y="5063750"/>
                    <a:ext cx="397987"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1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t>
                    </a:r>
                  </a:p>
                </p:txBody>
              </p:sp>
              <p:grpSp>
                <p:nvGrpSpPr>
                  <p:cNvPr id="135" name="Group 134">
                    <a:extLst>
                      <a:ext uri="{FF2B5EF4-FFF2-40B4-BE49-F238E27FC236}">
                        <a16:creationId xmlns:a16="http://schemas.microsoft.com/office/drawing/2014/main" id="{38B03F64-A38C-4D39-AC30-A5C66ED91868}"/>
                      </a:ext>
                    </a:extLst>
                  </p:cNvPr>
                  <p:cNvGrpSpPr/>
                  <p:nvPr/>
                </p:nvGrpSpPr>
                <p:grpSpPr>
                  <a:xfrm>
                    <a:off x="2498765" y="5610540"/>
                    <a:ext cx="5968972" cy="554764"/>
                    <a:chOff x="2498765" y="5049778"/>
                    <a:chExt cx="5968972" cy="1054992"/>
                  </a:xfrm>
                </p:grpSpPr>
                <p:cxnSp>
                  <p:nvCxnSpPr>
                    <p:cNvPr id="159" name="Straight Connector 8">
                      <a:extLst>
                        <a:ext uri="{FF2B5EF4-FFF2-40B4-BE49-F238E27FC236}">
                          <a16:creationId xmlns:a16="http://schemas.microsoft.com/office/drawing/2014/main" id="{7C13BF78-DDC9-4F92-9629-D4555CE4FE74}"/>
                        </a:ext>
                      </a:extLst>
                    </p:cNvPr>
                    <p:cNvCxnSpPr>
                      <a:cxnSpLocks/>
                    </p:cNvCxnSpPr>
                    <p:nvPr/>
                  </p:nvCxnSpPr>
                  <p:spPr>
                    <a:xfrm flipH="1" flipV="1">
                      <a:off x="2498765" y="5116949"/>
                      <a:ext cx="4371" cy="98782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Straight Connector 8">
                      <a:extLst>
                        <a:ext uri="{FF2B5EF4-FFF2-40B4-BE49-F238E27FC236}">
                          <a16:creationId xmlns:a16="http://schemas.microsoft.com/office/drawing/2014/main" id="{0BA12EB0-987B-4AB2-9EF3-C590E73EBD27}"/>
                        </a:ext>
                      </a:extLst>
                    </p:cNvPr>
                    <p:cNvCxnSpPr>
                      <a:cxnSpLocks/>
                    </p:cNvCxnSpPr>
                    <p:nvPr/>
                  </p:nvCxnSpPr>
                  <p:spPr>
                    <a:xfrm flipH="1" flipV="1">
                      <a:off x="2851044" y="5116950"/>
                      <a:ext cx="4371" cy="9878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Straight Connector 8">
                      <a:extLst>
                        <a:ext uri="{FF2B5EF4-FFF2-40B4-BE49-F238E27FC236}">
                          <a16:creationId xmlns:a16="http://schemas.microsoft.com/office/drawing/2014/main" id="{476233BA-1089-42F8-A21B-5F0E44E78C22}"/>
                        </a:ext>
                      </a:extLst>
                    </p:cNvPr>
                    <p:cNvCxnSpPr>
                      <a:cxnSpLocks/>
                    </p:cNvCxnSpPr>
                    <p:nvPr/>
                  </p:nvCxnSpPr>
                  <p:spPr>
                    <a:xfrm flipH="1" flipV="1">
                      <a:off x="4374543" y="5102562"/>
                      <a:ext cx="4371" cy="98782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Connector 8">
                      <a:extLst>
                        <a:ext uri="{FF2B5EF4-FFF2-40B4-BE49-F238E27FC236}">
                          <a16:creationId xmlns:a16="http://schemas.microsoft.com/office/drawing/2014/main" id="{D4F4F310-AC2B-4562-A548-2661CB6EFBE3}"/>
                        </a:ext>
                      </a:extLst>
                    </p:cNvPr>
                    <p:cNvCxnSpPr>
                      <a:cxnSpLocks/>
                    </p:cNvCxnSpPr>
                    <p:nvPr/>
                  </p:nvCxnSpPr>
                  <p:spPr>
                    <a:xfrm flipH="1" flipV="1">
                      <a:off x="4741025" y="5102562"/>
                      <a:ext cx="4371" cy="9878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Straight Connector 8">
                      <a:extLst>
                        <a:ext uri="{FF2B5EF4-FFF2-40B4-BE49-F238E27FC236}">
                          <a16:creationId xmlns:a16="http://schemas.microsoft.com/office/drawing/2014/main" id="{B015DCE6-2C62-410D-A28B-03A3FD89A67A}"/>
                        </a:ext>
                      </a:extLst>
                    </p:cNvPr>
                    <p:cNvCxnSpPr>
                      <a:cxnSpLocks/>
                    </p:cNvCxnSpPr>
                    <p:nvPr/>
                  </p:nvCxnSpPr>
                  <p:spPr>
                    <a:xfrm flipH="1" flipV="1">
                      <a:off x="6261830" y="5106864"/>
                      <a:ext cx="4371" cy="98782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4" name="Straight Connector 8">
                      <a:extLst>
                        <a:ext uri="{FF2B5EF4-FFF2-40B4-BE49-F238E27FC236}">
                          <a16:creationId xmlns:a16="http://schemas.microsoft.com/office/drawing/2014/main" id="{7F6E6334-69C9-4B9D-A961-58EB39565D2D}"/>
                        </a:ext>
                      </a:extLst>
                    </p:cNvPr>
                    <p:cNvCxnSpPr>
                      <a:cxnSpLocks/>
                    </p:cNvCxnSpPr>
                    <p:nvPr/>
                  </p:nvCxnSpPr>
                  <p:spPr>
                    <a:xfrm flipH="1" flipV="1">
                      <a:off x="6606918" y="5092410"/>
                      <a:ext cx="4371" cy="9878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Straight Connector 8">
                      <a:extLst>
                        <a:ext uri="{FF2B5EF4-FFF2-40B4-BE49-F238E27FC236}">
                          <a16:creationId xmlns:a16="http://schemas.microsoft.com/office/drawing/2014/main" id="{7A43C264-038F-4CCD-9479-97540A530475}"/>
                        </a:ext>
                      </a:extLst>
                    </p:cNvPr>
                    <p:cNvCxnSpPr>
                      <a:cxnSpLocks/>
                    </p:cNvCxnSpPr>
                    <p:nvPr/>
                  </p:nvCxnSpPr>
                  <p:spPr>
                    <a:xfrm flipH="1" flipV="1">
                      <a:off x="8136301" y="5063428"/>
                      <a:ext cx="4371" cy="987821"/>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Straight Connector 8">
                      <a:extLst>
                        <a:ext uri="{FF2B5EF4-FFF2-40B4-BE49-F238E27FC236}">
                          <a16:creationId xmlns:a16="http://schemas.microsoft.com/office/drawing/2014/main" id="{C1DBF861-0AA3-46DA-8CC7-A99D47D32513}"/>
                        </a:ext>
                      </a:extLst>
                    </p:cNvPr>
                    <p:cNvCxnSpPr>
                      <a:cxnSpLocks/>
                    </p:cNvCxnSpPr>
                    <p:nvPr/>
                  </p:nvCxnSpPr>
                  <p:spPr>
                    <a:xfrm flipH="1" flipV="1">
                      <a:off x="8463366" y="5049778"/>
                      <a:ext cx="4371" cy="987820"/>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36" name="Rectangle 30">
                    <a:extLst>
                      <a:ext uri="{FF2B5EF4-FFF2-40B4-BE49-F238E27FC236}">
                        <a16:creationId xmlns:a16="http://schemas.microsoft.com/office/drawing/2014/main" id="{13DBCF7A-D966-437B-85AA-6B361558C64F}"/>
                      </a:ext>
                    </a:extLst>
                  </p:cNvPr>
                  <p:cNvSpPr/>
                  <p:nvPr/>
                </p:nvSpPr>
                <p:spPr>
                  <a:xfrm>
                    <a:off x="6987801" y="4755551"/>
                    <a:ext cx="481558"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7" name="Rectangle 30">
                    <a:extLst>
                      <a:ext uri="{FF2B5EF4-FFF2-40B4-BE49-F238E27FC236}">
                        <a16:creationId xmlns:a16="http://schemas.microsoft.com/office/drawing/2014/main" id="{C4CC6672-5ED5-4C18-9CA9-7AA765019A75}"/>
                      </a:ext>
                    </a:extLst>
                  </p:cNvPr>
                  <p:cNvSpPr/>
                  <p:nvPr/>
                </p:nvSpPr>
                <p:spPr>
                  <a:xfrm>
                    <a:off x="5088071" y="4778155"/>
                    <a:ext cx="481558"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8" name="Rectangle 30">
                    <a:extLst>
                      <a:ext uri="{FF2B5EF4-FFF2-40B4-BE49-F238E27FC236}">
                        <a16:creationId xmlns:a16="http://schemas.microsoft.com/office/drawing/2014/main" id="{FB200B4B-A73F-4783-B5E4-11369FE65C3C}"/>
                      </a:ext>
                    </a:extLst>
                  </p:cNvPr>
                  <p:cNvSpPr/>
                  <p:nvPr/>
                </p:nvSpPr>
                <p:spPr>
                  <a:xfrm>
                    <a:off x="3246894" y="4799656"/>
                    <a:ext cx="481558"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139" name="Group 138">
                    <a:extLst>
                      <a:ext uri="{FF2B5EF4-FFF2-40B4-BE49-F238E27FC236}">
                        <a16:creationId xmlns:a16="http://schemas.microsoft.com/office/drawing/2014/main" id="{78DE2BB5-B11A-4122-B4B3-F0F96B00E615}"/>
                      </a:ext>
                    </a:extLst>
                  </p:cNvPr>
                  <p:cNvGrpSpPr/>
                  <p:nvPr/>
                </p:nvGrpSpPr>
                <p:grpSpPr>
                  <a:xfrm>
                    <a:off x="2460835" y="4043954"/>
                    <a:ext cx="1015862" cy="845802"/>
                    <a:chOff x="2460835" y="4043954"/>
                    <a:chExt cx="1015862" cy="845802"/>
                  </a:xfrm>
                </p:grpSpPr>
                <p:sp>
                  <p:nvSpPr>
                    <p:cNvPr id="155" name="Rectangle 28">
                      <a:extLst>
                        <a:ext uri="{FF2B5EF4-FFF2-40B4-BE49-F238E27FC236}">
                          <a16:creationId xmlns:a16="http://schemas.microsoft.com/office/drawing/2014/main" id="{4FB7DD80-6BAC-4803-9363-0A072E268AEE}"/>
                        </a:ext>
                      </a:extLst>
                    </p:cNvPr>
                    <p:cNvSpPr/>
                    <p:nvPr/>
                  </p:nvSpPr>
                  <p:spPr>
                    <a:xfrm>
                      <a:off x="2999656" y="4224112"/>
                      <a:ext cx="477041"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56" name="Straight Connector 8">
                      <a:extLst>
                        <a:ext uri="{FF2B5EF4-FFF2-40B4-BE49-F238E27FC236}">
                          <a16:creationId xmlns:a16="http://schemas.microsoft.com/office/drawing/2014/main" id="{1811743A-C2A4-4FBD-B8AF-5A6166E9EB1F}"/>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Straight Connector 8">
                      <a:extLst>
                        <a:ext uri="{FF2B5EF4-FFF2-40B4-BE49-F238E27FC236}">
                          <a16:creationId xmlns:a16="http://schemas.microsoft.com/office/drawing/2014/main" id="{C6C74581-0579-44C8-8B21-10620254A119}"/>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Rectangle 28">
                      <a:extLst>
                        <a:ext uri="{FF2B5EF4-FFF2-40B4-BE49-F238E27FC236}">
                          <a16:creationId xmlns:a16="http://schemas.microsoft.com/office/drawing/2014/main" id="{BEF134AD-2926-48CA-93A8-D2AB1AD817C6}"/>
                        </a:ext>
                      </a:extLst>
                    </p:cNvPr>
                    <p:cNvSpPr/>
                    <p:nvPr/>
                  </p:nvSpPr>
                  <p:spPr>
                    <a:xfrm>
                      <a:off x="2460835" y="4232105"/>
                      <a:ext cx="538822" cy="59238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140" name="Group 139">
                    <a:extLst>
                      <a:ext uri="{FF2B5EF4-FFF2-40B4-BE49-F238E27FC236}">
                        <a16:creationId xmlns:a16="http://schemas.microsoft.com/office/drawing/2014/main" id="{2FFB813A-912D-4236-86B1-144B6C9F5783}"/>
                      </a:ext>
                    </a:extLst>
                  </p:cNvPr>
                  <p:cNvGrpSpPr/>
                  <p:nvPr/>
                </p:nvGrpSpPr>
                <p:grpSpPr>
                  <a:xfrm>
                    <a:off x="4364113" y="4036202"/>
                    <a:ext cx="1015862" cy="845802"/>
                    <a:chOff x="2460835" y="4043954"/>
                    <a:chExt cx="1015862" cy="845802"/>
                  </a:xfrm>
                </p:grpSpPr>
                <p:sp>
                  <p:nvSpPr>
                    <p:cNvPr id="151" name="Rectangle 28">
                      <a:extLst>
                        <a:ext uri="{FF2B5EF4-FFF2-40B4-BE49-F238E27FC236}">
                          <a16:creationId xmlns:a16="http://schemas.microsoft.com/office/drawing/2014/main" id="{C50A9C67-A386-4533-B1F4-259D4973E7B6}"/>
                        </a:ext>
                      </a:extLst>
                    </p:cNvPr>
                    <p:cNvSpPr/>
                    <p:nvPr/>
                  </p:nvSpPr>
                  <p:spPr>
                    <a:xfrm>
                      <a:off x="2999656" y="4224112"/>
                      <a:ext cx="477041"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52" name="Straight Connector 8">
                      <a:extLst>
                        <a:ext uri="{FF2B5EF4-FFF2-40B4-BE49-F238E27FC236}">
                          <a16:creationId xmlns:a16="http://schemas.microsoft.com/office/drawing/2014/main" id="{49CFD6AE-D54E-4F1C-8362-3FBE87B7CFB8}"/>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Straight Connector 8">
                      <a:extLst>
                        <a:ext uri="{FF2B5EF4-FFF2-40B4-BE49-F238E27FC236}">
                          <a16:creationId xmlns:a16="http://schemas.microsoft.com/office/drawing/2014/main" id="{EA427987-4EC1-40D6-A9AE-53802E5ADE49}"/>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4" name="Rectangle 28">
                      <a:extLst>
                        <a:ext uri="{FF2B5EF4-FFF2-40B4-BE49-F238E27FC236}">
                          <a16:creationId xmlns:a16="http://schemas.microsoft.com/office/drawing/2014/main" id="{F54B5EEB-6624-470C-B8DA-CC39CD5A803A}"/>
                        </a:ext>
                      </a:extLst>
                    </p:cNvPr>
                    <p:cNvSpPr/>
                    <p:nvPr/>
                  </p:nvSpPr>
                  <p:spPr>
                    <a:xfrm>
                      <a:off x="2460835" y="4232105"/>
                      <a:ext cx="538822" cy="59238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141" name="Group 140">
                    <a:extLst>
                      <a:ext uri="{FF2B5EF4-FFF2-40B4-BE49-F238E27FC236}">
                        <a16:creationId xmlns:a16="http://schemas.microsoft.com/office/drawing/2014/main" id="{3946A416-547D-4E76-AA3A-001245EFB969}"/>
                      </a:ext>
                    </a:extLst>
                  </p:cNvPr>
                  <p:cNvGrpSpPr/>
                  <p:nvPr/>
                </p:nvGrpSpPr>
                <p:grpSpPr>
                  <a:xfrm>
                    <a:off x="6227044" y="4022368"/>
                    <a:ext cx="1015862" cy="845802"/>
                    <a:chOff x="2460835" y="4043954"/>
                    <a:chExt cx="1015862" cy="845802"/>
                  </a:xfrm>
                </p:grpSpPr>
                <p:sp>
                  <p:nvSpPr>
                    <p:cNvPr id="147" name="Rectangle 28">
                      <a:extLst>
                        <a:ext uri="{FF2B5EF4-FFF2-40B4-BE49-F238E27FC236}">
                          <a16:creationId xmlns:a16="http://schemas.microsoft.com/office/drawing/2014/main" id="{DF7BB9B5-D2BF-485F-9EC5-A2D6E3537706}"/>
                        </a:ext>
                      </a:extLst>
                    </p:cNvPr>
                    <p:cNvSpPr/>
                    <p:nvPr/>
                  </p:nvSpPr>
                  <p:spPr>
                    <a:xfrm>
                      <a:off x="2999656" y="4224112"/>
                      <a:ext cx="477041"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48" name="Straight Connector 8">
                      <a:extLst>
                        <a:ext uri="{FF2B5EF4-FFF2-40B4-BE49-F238E27FC236}">
                          <a16:creationId xmlns:a16="http://schemas.microsoft.com/office/drawing/2014/main" id="{48A7F67F-1767-4E46-8B2D-734548BCDB59}"/>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Straight Connector 8">
                      <a:extLst>
                        <a:ext uri="{FF2B5EF4-FFF2-40B4-BE49-F238E27FC236}">
                          <a16:creationId xmlns:a16="http://schemas.microsoft.com/office/drawing/2014/main" id="{A3CE0C28-4DD4-41AD-9CC2-30579756426F}"/>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0" name="Rectangle 28">
                      <a:extLst>
                        <a:ext uri="{FF2B5EF4-FFF2-40B4-BE49-F238E27FC236}">
                          <a16:creationId xmlns:a16="http://schemas.microsoft.com/office/drawing/2014/main" id="{F9E64F2A-23B1-461F-95C8-FEBD1D9283BA}"/>
                        </a:ext>
                      </a:extLst>
                    </p:cNvPr>
                    <p:cNvSpPr/>
                    <p:nvPr/>
                  </p:nvSpPr>
                  <p:spPr>
                    <a:xfrm>
                      <a:off x="2460835" y="4232105"/>
                      <a:ext cx="538822" cy="59238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142" name="Group 141">
                    <a:extLst>
                      <a:ext uri="{FF2B5EF4-FFF2-40B4-BE49-F238E27FC236}">
                        <a16:creationId xmlns:a16="http://schemas.microsoft.com/office/drawing/2014/main" id="{B2D3424F-5438-498A-A4AB-CB8C0ED18C7A}"/>
                      </a:ext>
                    </a:extLst>
                  </p:cNvPr>
                  <p:cNvGrpSpPr/>
                  <p:nvPr/>
                </p:nvGrpSpPr>
                <p:grpSpPr>
                  <a:xfrm>
                    <a:off x="8075750" y="3995832"/>
                    <a:ext cx="1015862" cy="845802"/>
                    <a:chOff x="2460835" y="4043954"/>
                    <a:chExt cx="1015862" cy="845802"/>
                  </a:xfrm>
                </p:grpSpPr>
                <p:sp>
                  <p:nvSpPr>
                    <p:cNvPr id="143" name="Rectangle 28">
                      <a:extLst>
                        <a:ext uri="{FF2B5EF4-FFF2-40B4-BE49-F238E27FC236}">
                          <a16:creationId xmlns:a16="http://schemas.microsoft.com/office/drawing/2014/main" id="{A0F59C62-9A97-453C-90F8-249EB189931D}"/>
                        </a:ext>
                      </a:extLst>
                    </p:cNvPr>
                    <p:cNvSpPr/>
                    <p:nvPr/>
                  </p:nvSpPr>
                  <p:spPr>
                    <a:xfrm>
                      <a:off x="2999656" y="4224112"/>
                      <a:ext cx="477041" cy="59238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44" name="Straight Connector 8">
                      <a:extLst>
                        <a:ext uri="{FF2B5EF4-FFF2-40B4-BE49-F238E27FC236}">
                          <a16:creationId xmlns:a16="http://schemas.microsoft.com/office/drawing/2014/main" id="{73302553-E3DB-452F-BA30-8CD582D1B67D}"/>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Connector 8">
                      <a:extLst>
                        <a:ext uri="{FF2B5EF4-FFF2-40B4-BE49-F238E27FC236}">
                          <a16:creationId xmlns:a16="http://schemas.microsoft.com/office/drawing/2014/main" id="{05D2C4BB-D0A5-4038-AE06-EB8E75FCB9ED}"/>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6" name="Rectangle 28">
                      <a:extLst>
                        <a:ext uri="{FF2B5EF4-FFF2-40B4-BE49-F238E27FC236}">
                          <a16:creationId xmlns:a16="http://schemas.microsoft.com/office/drawing/2014/main" id="{7C320346-2A81-462A-A139-B987AD27004D}"/>
                        </a:ext>
                      </a:extLst>
                    </p:cNvPr>
                    <p:cNvSpPr/>
                    <p:nvPr/>
                  </p:nvSpPr>
                  <p:spPr>
                    <a:xfrm>
                      <a:off x="2460835" y="4232105"/>
                      <a:ext cx="538822" cy="59238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sp>
              <p:nvSpPr>
                <p:cNvPr id="113" name="矩形 69">
                  <a:extLst>
                    <a:ext uri="{FF2B5EF4-FFF2-40B4-BE49-F238E27FC236}">
                      <a16:creationId xmlns:a16="http://schemas.microsoft.com/office/drawing/2014/main" id="{B13B88D6-302F-481D-962B-8F6AD18A64AA}"/>
                    </a:ext>
                  </a:extLst>
                </p:cNvPr>
                <p:cNvSpPr/>
                <p:nvPr/>
              </p:nvSpPr>
              <p:spPr>
                <a:xfrm rot="16200000">
                  <a:off x="5493543" y="680654"/>
                  <a:ext cx="518219" cy="6933685"/>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100" dirty="0">
                    <a:solidFill>
                      <a:srgbClr val="0070C0"/>
                    </a:solidFill>
                  </a:endParaRPr>
                </a:p>
              </p:txBody>
            </p:sp>
            <p:sp>
              <p:nvSpPr>
                <p:cNvPr id="114" name="Rectangle 113">
                  <a:extLst>
                    <a:ext uri="{FF2B5EF4-FFF2-40B4-BE49-F238E27FC236}">
                      <a16:creationId xmlns:a16="http://schemas.microsoft.com/office/drawing/2014/main" id="{08D8C6CB-56E2-4DFC-B4A2-C1922B8C6890}"/>
                    </a:ext>
                  </a:extLst>
                </p:cNvPr>
                <p:cNvSpPr/>
                <p:nvPr/>
              </p:nvSpPr>
              <p:spPr>
                <a:xfrm>
                  <a:off x="4633523" y="3939426"/>
                  <a:ext cx="2037816" cy="430015"/>
                </a:xfrm>
                <a:prstGeom prst="rect">
                  <a:avLst/>
                </a:prstGeom>
              </p:spPr>
              <p:txBody>
                <a:bodyPr wrap="none">
                  <a:spAutoFit/>
                </a:bodyPr>
                <a:lstStyle/>
                <a:p>
                  <a:r>
                    <a:rPr lang="en-HK" sz="1100" dirty="0"/>
                    <a:t>Carry look ahead logic</a:t>
                  </a:r>
                </a:p>
              </p:txBody>
            </p:sp>
            <p:cxnSp>
              <p:nvCxnSpPr>
                <p:cNvPr id="115" name="Straight Connector 114">
                  <a:extLst>
                    <a:ext uri="{FF2B5EF4-FFF2-40B4-BE49-F238E27FC236}">
                      <a16:creationId xmlns:a16="http://schemas.microsoft.com/office/drawing/2014/main" id="{DD423521-AAD6-4F00-B6EE-B91EF4D7A926}"/>
                    </a:ext>
                  </a:extLst>
                </p:cNvPr>
                <p:cNvCxnSpPr>
                  <a:cxnSpLocks/>
                </p:cNvCxnSpPr>
                <p:nvPr/>
              </p:nvCxnSpPr>
              <p:spPr>
                <a:xfrm flipH="1">
                  <a:off x="3980617" y="4406201"/>
                  <a:ext cx="1" cy="9120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37A14A3C-697B-44B3-AE17-0FB32E70765D}"/>
                    </a:ext>
                  </a:extLst>
                </p:cNvPr>
                <p:cNvCxnSpPr>
                  <a:cxnSpLocks/>
                </p:cNvCxnSpPr>
                <p:nvPr/>
              </p:nvCxnSpPr>
              <p:spPr>
                <a:xfrm flipH="1">
                  <a:off x="3647727" y="5331168"/>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6A84DDB-B370-48FC-85D2-ACBBAFCD845E}"/>
                    </a:ext>
                  </a:extLst>
                </p:cNvPr>
                <p:cNvCxnSpPr>
                  <a:cxnSpLocks/>
                </p:cNvCxnSpPr>
                <p:nvPr/>
              </p:nvCxnSpPr>
              <p:spPr>
                <a:xfrm>
                  <a:off x="5807968" y="4427127"/>
                  <a:ext cx="0" cy="9437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F2597BB5-B2E5-4A5E-9E4D-1F9CB84AF922}"/>
                    </a:ext>
                  </a:extLst>
                </p:cNvPr>
                <p:cNvCxnSpPr>
                  <a:cxnSpLocks/>
                </p:cNvCxnSpPr>
                <p:nvPr/>
              </p:nvCxnSpPr>
              <p:spPr>
                <a:xfrm flipH="1">
                  <a:off x="5475078" y="5370888"/>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E62F742-7439-446A-AB76-6B13CB690E6A}"/>
                    </a:ext>
                  </a:extLst>
                </p:cNvPr>
                <p:cNvCxnSpPr>
                  <a:cxnSpLocks/>
                </p:cNvCxnSpPr>
                <p:nvPr/>
              </p:nvCxnSpPr>
              <p:spPr>
                <a:xfrm>
                  <a:off x="7680176" y="4412237"/>
                  <a:ext cx="0" cy="9377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B4F90E83-9256-4BE0-BE4D-1BE5C2D21E83}"/>
                    </a:ext>
                  </a:extLst>
                </p:cNvPr>
                <p:cNvCxnSpPr>
                  <a:cxnSpLocks/>
                </p:cNvCxnSpPr>
                <p:nvPr/>
              </p:nvCxnSpPr>
              <p:spPr>
                <a:xfrm flipH="1">
                  <a:off x="7347286" y="5355998"/>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DEB94A3-0BD5-4019-8A74-DA3C057CD1DD}"/>
                    </a:ext>
                  </a:extLst>
                </p:cNvPr>
                <p:cNvCxnSpPr>
                  <a:cxnSpLocks/>
                </p:cNvCxnSpPr>
                <p:nvPr/>
              </p:nvCxnSpPr>
              <p:spPr>
                <a:xfrm>
                  <a:off x="9552384" y="4305234"/>
                  <a:ext cx="0" cy="92283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BA36FCD-0548-460F-AB02-9ED591B6217F}"/>
                    </a:ext>
                  </a:extLst>
                </p:cNvPr>
                <p:cNvCxnSpPr>
                  <a:cxnSpLocks/>
                </p:cNvCxnSpPr>
                <p:nvPr/>
              </p:nvCxnSpPr>
              <p:spPr>
                <a:xfrm flipH="1">
                  <a:off x="9219494" y="5230868"/>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BE552B80-947F-437F-AA99-9618330624EC}"/>
                    </a:ext>
                  </a:extLst>
                </p:cNvPr>
                <p:cNvCxnSpPr>
                  <a:cxnSpLocks/>
                </p:cNvCxnSpPr>
                <p:nvPr/>
              </p:nvCxnSpPr>
              <p:spPr>
                <a:xfrm flipH="1">
                  <a:off x="1952920" y="4149080"/>
                  <a:ext cx="33289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tangle 30">
                  <a:extLst>
                    <a:ext uri="{FF2B5EF4-FFF2-40B4-BE49-F238E27FC236}">
                      <a16:creationId xmlns:a16="http://schemas.microsoft.com/office/drawing/2014/main" id="{937E830A-1CC7-47B2-BC54-102D220D8554}"/>
                    </a:ext>
                  </a:extLst>
                </p:cNvPr>
                <p:cNvSpPr/>
                <p:nvPr/>
              </p:nvSpPr>
              <p:spPr>
                <a:xfrm>
                  <a:off x="1559496" y="3903439"/>
                  <a:ext cx="481558" cy="505901"/>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
            <p:nvSpPr>
              <p:cNvPr id="104" name="Rectangle 103">
                <a:extLst>
                  <a:ext uri="{FF2B5EF4-FFF2-40B4-BE49-F238E27FC236}">
                    <a16:creationId xmlns:a16="http://schemas.microsoft.com/office/drawing/2014/main" id="{E240A3A3-4299-46A4-8183-AB59AFB65011}"/>
                  </a:ext>
                </a:extLst>
              </p:cNvPr>
              <p:cNvSpPr/>
              <p:nvPr/>
            </p:nvSpPr>
            <p:spPr>
              <a:xfrm>
                <a:off x="9051478" y="6109234"/>
                <a:ext cx="404875" cy="369193"/>
              </a:xfrm>
              <a:prstGeom prst="rect">
                <a:avLst/>
              </a:prstGeom>
            </p:spPr>
            <p:txBody>
              <a:bodyPr wrap="none">
                <a:spAutoFit/>
              </a:bodyPr>
              <a:lstStyle/>
              <a:p>
                <a:pPr lvl="0">
                  <a:defRPr/>
                </a:pPr>
                <a:r>
                  <a:rPr lang="en-HK" sz="1200" dirty="0">
                    <a:solidFill>
                      <a:prstClr val="black"/>
                    </a:solidFill>
                  </a:rPr>
                  <a:t>S</a:t>
                </a:r>
                <a:r>
                  <a:rPr lang="en-HK" sz="1200" baseline="-25000" dirty="0">
                    <a:solidFill>
                      <a:prstClr val="black"/>
                    </a:solidFill>
                  </a:rPr>
                  <a:t>0</a:t>
                </a:r>
              </a:p>
            </p:txBody>
          </p:sp>
          <p:cxnSp>
            <p:nvCxnSpPr>
              <p:cNvPr id="105" name="Straight Connector 104">
                <a:extLst>
                  <a:ext uri="{FF2B5EF4-FFF2-40B4-BE49-F238E27FC236}">
                    <a16:creationId xmlns:a16="http://schemas.microsoft.com/office/drawing/2014/main" id="{C3D668FE-F1B2-4C51-8335-079CEF22F8EE}"/>
                  </a:ext>
                </a:extLst>
              </p:cNvPr>
              <p:cNvCxnSpPr>
                <a:cxnSpLocks/>
              </p:cNvCxnSpPr>
              <p:nvPr/>
            </p:nvCxnSpPr>
            <p:spPr>
              <a:xfrm>
                <a:off x="9192344" y="5819846"/>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97A972AF-0703-4772-A529-4A03DA4EA1B0}"/>
                  </a:ext>
                </a:extLst>
              </p:cNvPr>
              <p:cNvSpPr/>
              <p:nvPr/>
            </p:nvSpPr>
            <p:spPr>
              <a:xfrm>
                <a:off x="7328938" y="6138755"/>
                <a:ext cx="432404" cy="410215"/>
              </a:xfrm>
              <a:prstGeom prst="rect">
                <a:avLst/>
              </a:prstGeom>
            </p:spPr>
            <p:txBody>
              <a:bodyPr wrap="none">
                <a:spAutoFit/>
              </a:bodyPr>
              <a:lstStyle/>
              <a:p>
                <a:pPr lvl="0">
                  <a:defRPr/>
                </a:pPr>
                <a:r>
                  <a:rPr lang="en-HK" sz="1400" dirty="0">
                    <a:solidFill>
                      <a:prstClr val="black"/>
                    </a:solidFill>
                  </a:rPr>
                  <a:t>S</a:t>
                </a:r>
                <a:r>
                  <a:rPr lang="en-HK" sz="1400" baseline="-25000" dirty="0">
                    <a:solidFill>
                      <a:prstClr val="black"/>
                    </a:solidFill>
                  </a:rPr>
                  <a:t>1</a:t>
                </a:r>
              </a:p>
            </p:txBody>
          </p:sp>
          <p:cxnSp>
            <p:nvCxnSpPr>
              <p:cNvPr id="107" name="Straight Connector 106">
                <a:extLst>
                  <a:ext uri="{FF2B5EF4-FFF2-40B4-BE49-F238E27FC236}">
                    <a16:creationId xmlns:a16="http://schemas.microsoft.com/office/drawing/2014/main" id="{CECD2845-37C8-46BC-BAB3-337DD6505176}"/>
                  </a:ext>
                </a:extLst>
              </p:cNvPr>
              <p:cNvCxnSpPr>
                <a:cxnSpLocks/>
              </p:cNvCxnSpPr>
              <p:nvPr/>
            </p:nvCxnSpPr>
            <p:spPr>
              <a:xfrm>
                <a:off x="7452030" y="5849369"/>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2AB3718B-819A-49A2-8F49-469A2FBC818C}"/>
                  </a:ext>
                </a:extLst>
              </p:cNvPr>
              <p:cNvSpPr/>
              <p:nvPr/>
            </p:nvSpPr>
            <p:spPr>
              <a:xfrm>
                <a:off x="5537710" y="6155747"/>
                <a:ext cx="432404" cy="410215"/>
              </a:xfrm>
              <a:prstGeom prst="rect">
                <a:avLst/>
              </a:prstGeom>
            </p:spPr>
            <p:txBody>
              <a:bodyPr wrap="none">
                <a:spAutoFit/>
              </a:bodyPr>
              <a:lstStyle/>
              <a:p>
                <a:pPr lvl="0">
                  <a:defRPr/>
                </a:pPr>
                <a:r>
                  <a:rPr lang="en-HK" sz="1400" dirty="0">
                    <a:solidFill>
                      <a:prstClr val="black"/>
                    </a:solidFill>
                  </a:rPr>
                  <a:t>S</a:t>
                </a:r>
                <a:r>
                  <a:rPr lang="en-HK" sz="1400" baseline="-25000" dirty="0">
                    <a:solidFill>
                      <a:prstClr val="black"/>
                    </a:solidFill>
                  </a:rPr>
                  <a:t>2</a:t>
                </a:r>
              </a:p>
            </p:txBody>
          </p:sp>
          <p:cxnSp>
            <p:nvCxnSpPr>
              <p:cNvPr id="109" name="Straight Connector 108">
                <a:extLst>
                  <a:ext uri="{FF2B5EF4-FFF2-40B4-BE49-F238E27FC236}">
                    <a16:creationId xmlns:a16="http://schemas.microsoft.com/office/drawing/2014/main" id="{BBB26D57-D2B1-4D51-93C2-7170F6DD4F7A}"/>
                  </a:ext>
                </a:extLst>
              </p:cNvPr>
              <p:cNvCxnSpPr>
                <a:cxnSpLocks/>
              </p:cNvCxnSpPr>
              <p:nvPr/>
            </p:nvCxnSpPr>
            <p:spPr>
              <a:xfrm>
                <a:off x="5660802" y="5866361"/>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98A29102-8C89-4D98-9814-C506F61A9218}"/>
                  </a:ext>
                </a:extLst>
              </p:cNvPr>
              <p:cNvSpPr/>
              <p:nvPr/>
            </p:nvSpPr>
            <p:spPr>
              <a:xfrm>
                <a:off x="3759873" y="6155481"/>
                <a:ext cx="432404" cy="410215"/>
              </a:xfrm>
              <a:prstGeom prst="rect">
                <a:avLst/>
              </a:prstGeom>
            </p:spPr>
            <p:txBody>
              <a:bodyPr wrap="none">
                <a:spAutoFit/>
              </a:bodyPr>
              <a:lstStyle/>
              <a:p>
                <a:pPr lvl="0">
                  <a:defRPr/>
                </a:pPr>
                <a:r>
                  <a:rPr lang="en-HK" sz="1400" dirty="0">
                    <a:solidFill>
                      <a:prstClr val="black"/>
                    </a:solidFill>
                  </a:rPr>
                  <a:t>S</a:t>
                </a:r>
                <a:r>
                  <a:rPr lang="en-HK" sz="1400" baseline="-25000" dirty="0">
                    <a:solidFill>
                      <a:prstClr val="black"/>
                    </a:solidFill>
                  </a:rPr>
                  <a:t>3</a:t>
                </a:r>
              </a:p>
            </p:txBody>
          </p:sp>
          <p:cxnSp>
            <p:nvCxnSpPr>
              <p:cNvPr id="111" name="Straight Connector 110">
                <a:extLst>
                  <a:ext uri="{FF2B5EF4-FFF2-40B4-BE49-F238E27FC236}">
                    <a16:creationId xmlns:a16="http://schemas.microsoft.com/office/drawing/2014/main" id="{787F6FEC-EE6E-414A-B557-16FC56821981}"/>
                  </a:ext>
                </a:extLst>
              </p:cNvPr>
              <p:cNvCxnSpPr>
                <a:cxnSpLocks/>
              </p:cNvCxnSpPr>
              <p:nvPr/>
            </p:nvCxnSpPr>
            <p:spPr>
              <a:xfrm>
                <a:off x="3882966" y="5866094"/>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00" name="Straight Arrow Connector 99">
              <a:extLst>
                <a:ext uri="{FF2B5EF4-FFF2-40B4-BE49-F238E27FC236}">
                  <a16:creationId xmlns:a16="http://schemas.microsoft.com/office/drawing/2014/main" id="{FC095E01-66F2-45EF-9022-4DDD715FB692}"/>
                </a:ext>
              </a:extLst>
            </p:cNvPr>
            <p:cNvCxnSpPr>
              <a:cxnSpLocks/>
            </p:cNvCxnSpPr>
            <p:nvPr/>
          </p:nvCxnSpPr>
          <p:spPr>
            <a:xfrm flipH="1">
              <a:off x="9235984" y="4653136"/>
              <a:ext cx="3120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C5AE56B-D55E-419C-A7FD-C25FBBFFFB34}"/>
                </a:ext>
              </a:extLst>
            </p:cNvPr>
            <p:cNvCxnSpPr>
              <a:cxnSpLocks/>
            </p:cNvCxnSpPr>
            <p:nvPr/>
          </p:nvCxnSpPr>
          <p:spPr>
            <a:xfrm flipH="1">
              <a:off x="9548068" y="5012912"/>
              <a:ext cx="22034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Rectangle 30">
              <a:extLst>
                <a:ext uri="{FF2B5EF4-FFF2-40B4-BE49-F238E27FC236}">
                  <a16:creationId xmlns:a16="http://schemas.microsoft.com/office/drawing/2014/main" id="{1E53D3DB-D75D-4B47-B8F3-E46A6FEA8F3D}"/>
                </a:ext>
              </a:extLst>
            </p:cNvPr>
            <p:cNvSpPr/>
            <p:nvPr/>
          </p:nvSpPr>
          <p:spPr>
            <a:xfrm>
              <a:off x="8904283" y="4319950"/>
              <a:ext cx="451461" cy="41021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14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14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
        <p:nvSpPr>
          <p:cNvPr id="175" name="Rectangle 174">
            <a:extLst>
              <a:ext uri="{FF2B5EF4-FFF2-40B4-BE49-F238E27FC236}">
                <a16:creationId xmlns:a16="http://schemas.microsoft.com/office/drawing/2014/main" id="{FE938C1D-9926-482E-8928-E84024DDEDFF}"/>
              </a:ext>
            </a:extLst>
          </p:cNvPr>
          <p:cNvSpPr/>
          <p:nvPr/>
        </p:nvSpPr>
        <p:spPr>
          <a:xfrm>
            <a:off x="8012782" y="4037945"/>
            <a:ext cx="3833101" cy="707886"/>
          </a:xfrm>
          <a:prstGeom prst="rect">
            <a:avLst/>
          </a:prstGeom>
        </p:spPr>
        <p:txBody>
          <a:bodyPr wrap="none">
            <a:spAutoFit/>
          </a:bodyPr>
          <a:lstStyle/>
          <a:p>
            <a:r>
              <a:rPr lang="en-US" altLang="zh-CN" sz="2000" dirty="0">
                <a:solidFill>
                  <a:srgbClr val="C00000"/>
                </a:solidFill>
                <a:latin typeface="Abadi" panose="020B0604020104020204" pitchFamily="34" charset="0"/>
              </a:rPr>
              <a:t>G</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 </a:t>
            </a:r>
            <a:r>
              <a:rPr lang="en-US" altLang="zh-CN" sz="2000" dirty="0">
                <a:solidFill>
                  <a:srgbClr val="C00000"/>
                </a:solidFill>
                <a:latin typeface="Abadi" panose="020B0604020104020204" pitchFamily="34" charset="0"/>
              </a:rPr>
              <a:t>= G</a:t>
            </a:r>
            <a:r>
              <a:rPr lang="en-US" altLang="zh-CN" sz="2000" baseline="-25000" dirty="0">
                <a:solidFill>
                  <a:srgbClr val="C00000"/>
                </a:solidFill>
                <a:latin typeface="Abadi" panose="020B0604020104020204" pitchFamily="34" charset="0"/>
              </a:rPr>
              <a:t>3</a:t>
            </a:r>
            <a:r>
              <a:rPr lang="en-US" altLang="zh-CN" sz="2000" dirty="0">
                <a:solidFill>
                  <a:srgbClr val="C00000"/>
                </a:solidFill>
                <a:latin typeface="Abadi" panose="020B0604020104020204" pitchFamily="34" charset="0"/>
              </a:rPr>
              <a:t>+P</a:t>
            </a:r>
            <a:r>
              <a:rPr lang="en-US" altLang="zh-CN" sz="2000" baseline="-25000" dirty="0">
                <a:solidFill>
                  <a:srgbClr val="C00000"/>
                </a:solidFill>
                <a:latin typeface="Abadi" panose="020B0604020104020204" pitchFamily="34" charset="0"/>
              </a:rPr>
              <a:t>3</a:t>
            </a:r>
            <a:r>
              <a:rPr lang="en-US" altLang="zh-CN" sz="2000" dirty="0">
                <a:solidFill>
                  <a:srgbClr val="C00000"/>
                </a:solidFill>
                <a:latin typeface="Abadi" panose="020B0604020104020204" pitchFamily="34" charset="0"/>
              </a:rPr>
              <a:t>G</a:t>
            </a:r>
            <a:r>
              <a:rPr lang="en-US" altLang="zh-CN" sz="2000" baseline="-25000" dirty="0">
                <a:solidFill>
                  <a:srgbClr val="C00000"/>
                </a:solidFill>
                <a:latin typeface="Abadi" panose="020B0604020104020204" pitchFamily="34" charset="0"/>
              </a:rPr>
              <a:t>2</a:t>
            </a:r>
            <a:r>
              <a:rPr lang="en-US" altLang="zh-CN" sz="2000" dirty="0">
                <a:solidFill>
                  <a:srgbClr val="C00000"/>
                </a:solidFill>
                <a:latin typeface="Abadi" panose="020B0604020104020204" pitchFamily="34" charset="0"/>
              </a:rPr>
              <a:t>+P</a:t>
            </a:r>
            <a:r>
              <a:rPr lang="en-US" altLang="zh-CN" sz="2000" baseline="-25000" dirty="0">
                <a:solidFill>
                  <a:srgbClr val="C00000"/>
                </a:solidFill>
                <a:latin typeface="Abadi" panose="020B0604020104020204" pitchFamily="34" charset="0"/>
              </a:rPr>
              <a:t>3</a:t>
            </a:r>
            <a:r>
              <a:rPr lang="en-US" altLang="zh-CN" sz="2000" dirty="0">
                <a:solidFill>
                  <a:srgbClr val="C00000"/>
                </a:solidFill>
                <a:latin typeface="Abadi" panose="020B0604020104020204" pitchFamily="34" charset="0"/>
              </a:rPr>
              <a:t>P</a:t>
            </a:r>
            <a:r>
              <a:rPr lang="en-US" altLang="zh-CN" sz="2000" baseline="-25000" dirty="0">
                <a:solidFill>
                  <a:srgbClr val="C00000"/>
                </a:solidFill>
                <a:latin typeface="Abadi" panose="020B0604020104020204" pitchFamily="34" charset="0"/>
              </a:rPr>
              <a:t>2</a:t>
            </a:r>
            <a:r>
              <a:rPr lang="en-US" altLang="zh-CN" sz="2000" dirty="0">
                <a:solidFill>
                  <a:srgbClr val="C00000"/>
                </a:solidFill>
                <a:latin typeface="Abadi" panose="020B0604020104020204" pitchFamily="34" charset="0"/>
              </a:rPr>
              <a:t>G</a:t>
            </a:r>
            <a:r>
              <a:rPr lang="en-US" altLang="zh-CN" sz="2000" baseline="-25000" dirty="0">
                <a:solidFill>
                  <a:srgbClr val="C00000"/>
                </a:solidFill>
                <a:latin typeface="Abadi" panose="020B0604020104020204" pitchFamily="34" charset="0"/>
              </a:rPr>
              <a:t>1</a:t>
            </a:r>
            <a:r>
              <a:rPr lang="en-US" altLang="zh-CN" sz="2000" dirty="0">
                <a:solidFill>
                  <a:srgbClr val="C00000"/>
                </a:solidFill>
                <a:latin typeface="Abadi" panose="020B0604020104020204" pitchFamily="34" charset="0"/>
              </a:rPr>
              <a:t>+P</a:t>
            </a:r>
            <a:r>
              <a:rPr lang="en-US" altLang="zh-CN" sz="2000" baseline="-25000" dirty="0">
                <a:solidFill>
                  <a:srgbClr val="C00000"/>
                </a:solidFill>
                <a:latin typeface="Abadi" panose="020B0604020104020204" pitchFamily="34" charset="0"/>
              </a:rPr>
              <a:t>3</a:t>
            </a:r>
            <a:r>
              <a:rPr lang="en-US" altLang="zh-CN" sz="2000" dirty="0">
                <a:solidFill>
                  <a:srgbClr val="C00000"/>
                </a:solidFill>
                <a:latin typeface="Abadi" panose="020B0604020104020204" pitchFamily="34" charset="0"/>
              </a:rPr>
              <a:t>P</a:t>
            </a:r>
            <a:r>
              <a:rPr lang="en-US" altLang="zh-CN" sz="2000" baseline="-25000" dirty="0">
                <a:solidFill>
                  <a:srgbClr val="C00000"/>
                </a:solidFill>
                <a:latin typeface="Abadi" panose="020B0604020104020204" pitchFamily="34" charset="0"/>
              </a:rPr>
              <a:t>2</a:t>
            </a:r>
            <a:r>
              <a:rPr lang="en-US" altLang="zh-CN" sz="2000" dirty="0">
                <a:solidFill>
                  <a:srgbClr val="C00000"/>
                </a:solidFill>
                <a:latin typeface="Abadi" panose="020B0604020104020204" pitchFamily="34" charset="0"/>
              </a:rPr>
              <a:t>P</a:t>
            </a:r>
            <a:r>
              <a:rPr lang="en-US" altLang="zh-CN" sz="2000" baseline="-25000" dirty="0">
                <a:solidFill>
                  <a:srgbClr val="C00000"/>
                </a:solidFill>
                <a:latin typeface="Abadi" panose="020B0604020104020204" pitchFamily="34" charset="0"/>
              </a:rPr>
              <a:t>1</a:t>
            </a:r>
            <a:r>
              <a:rPr lang="en-US" altLang="zh-CN" sz="2000" dirty="0">
                <a:solidFill>
                  <a:srgbClr val="C00000"/>
                </a:solidFill>
                <a:latin typeface="Abadi" panose="020B0604020104020204" pitchFamily="34" charset="0"/>
              </a:rPr>
              <a:t>G</a:t>
            </a:r>
            <a:r>
              <a:rPr lang="en-US" altLang="zh-CN" sz="2000" baseline="-25000" dirty="0">
                <a:solidFill>
                  <a:srgbClr val="C00000"/>
                </a:solidFill>
                <a:latin typeface="Abadi" panose="020B0604020104020204" pitchFamily="34" charset="0"/>
              </a:rPr>
              <a:t>0</a:t>
            </a:r>
          </a:p>
          <a:p>
            <a:r>
              <a:rPr lang="en-US" altLang="zh-CN" sz="2000" dirty="0">
                <a:solidFill>
                  <a:srgbClr val="C00000"/>
                </a:solidFill>
                <a:latin typeface="Abadi" panose="020B0604020104020204" pitchFamily="34" charset="0"/>
              </a:rPr>
              <a:t>P</a:t>
            </a:r>
            <a:r>
              <a:rPr lang="en-US" altLang="zh-CN" sz="2000" baseline="30000" dirty="0">
                <a:solidFill>
                  <a:srgbClr val="C00000"/>
                </a:solidFill>
                <a:latin typeface="Abadi" panose="020B0604020104020204" pitchFamily="34" charset="0"/>
              </a:rPr>
              <a:t>I</a:t>
            </a:r>
            <a:r>
              <a:rPr lang="en-US" altLang="zh-CN" sz="2000" dirty="0">
                <a:solidFill>
                  <a:srgbClr val="C00000"/>
                </a:solidFill>
                <a:latin typeface="Abadi" panose="020B0604020104020204" pitchFamily="34" charset="0"/>
              </a:rPr>
              <a:t> = P</a:t>
            </a:r>
            <a:r>
              <a:rPr lang="en-US" altLang="zh-CN" sz="2000" baseline="-25000" dirty="0">
                <a:solidFill>
                  <a:srgbClr val="C00000"/>
                </a:solidFill>
                <a:latin typeface="Abadi" panose="020B0604020104020204" pitchFamily="34" charset="0"/>
              </a:rPr>
              <a:t>3</a:t>
            </a:r>
            <a:r>
              <a:rPr lang="en-US" altLang="zh-CN" sz="2000" dirty="0">
                <a:solidFill>
                  <a:srgbClr val="C00000"/>
                </a:solidFill>
                <a:latin typeface="Abadi" panose="020B0604020104020204" pitchFamily="34" charset="0"/>
              </a:rPr>
              <a:t>P</a:t>
            </a:r>
            <a:r>
              <a:rPr lang="en-US" altLang="zh-CN" sz="2000" baseline="-25000" dirty="0">
                <a:solidFill>
                  <a:srgbClr val="C00000"/>
                </a:solidFill>
                <a:latin typeface="Abadi" panose="020B0604020104020204" pitchFamily="34" charset="0"/>
              </a:rPr>
              <a:t>2</a:t>
            </a:r>
            <a:r>
              <a:rPr lang="en-US" altLang="zh-CN" sz="2000" dirty="0">
                <a:solidFill>
                  <a:srgbClr val="C00000"/>
                </a:solidFill>
                <a:latin typeface="Abadi" panose="020B0604020104020204" pitchFamily="34" charset="0"/>
              </a:rPr>
              <a:t>P</a:t>
            </a:r>
            <a:r>
              <a:rPr lang="en-US" altLang="zh-CN" sz="2000" baseline="-25000" dirty="0">
                <a:solidFill>
                  <a:srgbClr val="C00000"/>
                </a:solidFill>
                <a:latin typeface="Abadi" panose="020B0604020104020204" pitchFamily="34" charset="0"/>
              </a:rPr>
              <a:t>1</a:t>
            </a:r>
            <a:r>
              <a:rPr lang="en-US" altLang="zh-CN" sz="2000" dirty="0">
                <a:solidFill>
                  <a:srgbClr val="C00000"/>
                </a:solidFill>
                <a:latin typeface="Abadi" panose="020B0604020104020204" pitchFamily="34" charset="0"/>
              </a:rPr>
              <a:t>P</a:t>
            </a:r>
            <a:r>
              <a:rPr lang="en-US" altLang="zh-CN" sz="2000" baseline="-25000" dirty="0">
                <a:solidFill>
                  <a:srgbClr val="C00000"/>
                </a:solidFill>
                <a:latin typeface="Abadi" panose="020B0604020104020204" pitchFamily="34" charset="0"/>
              </a:rPr>
              <a:t>0 </a:t>
            </a:r>
            <a:endParaRPr lang="en-HK" sz="2000" baseline="-25000" dirty="0"/>
          </a:p>
        </p:txBody>
      </p:sp>
    </p:spTree>
    <p:extLst>
      <p:ext uri="{BB962C8B-B14F-4D97-AF65-F5344CB8AC3E}">
        <p14:creationId xmlns:p14="http://schemas.microsoft.com/office/powerpoint/2010/main" val="3826936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5B69-FDD7-4B36-881B-8245FAAAEF40}"/>
              </a:ext>
            </a:extLst>
          </p:cNvPr>
          <p:cNvSpPr>
            <a:spLocks noGrp="1"/>
          </p:cNvSpPr>
          <p:nvPr>
            <p:ph type="title"/>
          </p:nvPr>
        </p:nvSpPr>
        <p:spPr/>
        <p:txBody>
          <a:bodyPr/>
          <a:lstStyle/>
          <a:p>
            <a:r>
              <a:rPr lang="en-HK" altLang="zh-CN" dirty="0"/>
              <a:t>Carry Look Ahead Adder</a:t>
            </a:r>
            <a:endParaRPr lang="en-HK" dirty="0"/>
          </a:p>
        </p:txBody>
      </p:sp>
      <p:sp>
        <p:nvSpPr>
          <p:cNvPr id="3" name="Content Placeholder 2">
            <a:extLst>
              <a:ext uri="{FF2B5EF4-FFF2-40B4-BE49-F238E27FC236}">
                <a16:creationId xmlns:a16="http://schemas.microsoft.com/office/drawing/2014/main" id="{D44D03E2-0D3B-47FF-B54B-CEF3C952656A}"/>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F6B159CD-383C-4BE9-9F67-17A5FB783774}"/>
              </a:ext>
            </a:extLst>
          </p:cNvPr>
          <p:cNvSpPr>
            <a:spLocks noGrp="1"/>
          </p:cNvSpPr>
          <p:nvPr>
            <p:ph type="sldNum" sz="quarter" idx="12"/>
          </p:nvPr>
        </p:nvSpPr>
        <p:spPr/>
        <p:txBody>
          <a:bodyPr/>
          <a:lstStyle/>
          <a:p>
            <a:fld id="{C22DC6D3-9347-42BE-948A-F7EB414DF657}" type="slidenum">
              <a:rPr lang="en-US" altLang="en-US" smtClean="0"/>
              <a:pPr/>
              <a:t>45</a:t>
            </a:fld>
            <a:endParaRPr lang="en-US" altLang="en-US" dirty="0"/>
          </a:p>
        </p:txBody>
      </p:sp>
      <p:grpSp>
        <p:nvGrpSpPr>
          <p:cNvPr id="96" name="Group 95">
            <a:extLst>
              <a:ext uri="{FF2B5EF4-FFF2-40B4-BE49-F238E27FC236}">
                <a16:creationId xmlns:a16="http://schemas.microsoft.com/office/drawing/2014/main" id="{E17E1900-95E3-489E-804D-C1E7784D853D}"/>
              </a:ext>
            </a:extLst>
          </p:cNvPr>
          <p:cNvGrpSpPr/>
          <p:nvPr/>
        </p:nvGrpSpPr>
        <p:grpSpPr>
          <a:xfrm>
            <a:off x="8970077" y="1979195"/>
            <a:ext cx="2310499" cy="1815327"/>
            <a:chOff x="8976320" y="1979195"/>
            <a:chExt cx="2310499" cy="1815327"/>
          </a:xfrm>
        </p:grpSpPr>
        <p:sp>
          <p:nvSpPr>
            <p:cNvPr id="78" name="矩形 51">
              <a:extLst>
                <a:ext uri="{FF2B5EF4-FFF2-40B4-BE49-F238E27FC236}">
                  <a16:creationId xmlns:a16="http://schemas.microsoft.com/office/drawing/2014/main" id="{4D130CE7-7D90-4FFC-BD41-ADC849F5E045}"/>
                </a:ext>
              </a:extLst>
            </p:cNvPr>
            <p:cNvSpPr/>
            <p:nvPr/>
          </p:nvSpPr>
          <p:spPr>
            <a:xfrm rot="16200000">
              <a:off x="10101234" y="2232078"/>
              <a:ext cx="545648" cy="12112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79" name="Rectangle 30">
              <a:extLst>
                <a:ext uri="{FF2B5EF4-FFF2-40B4-BE49-F238E27FC236}">
                  <a16:creationId xmlns:a16="http://schemas.microsoft.com/office/drawing/2014/main" id="{B6F486ED-67B7-4B84-9A75-C0F391953CC5}"/>
                </a:ext>
              </a:extLst>
            </p:cNvPr>
            <p:cNvSpPr/>
            <p:nvPr/>
          </p:nvSpPr>
          <p:spPr>
            <a:xfrm>
              <a:off x="10560496" y="2488003"/>
              <a:ext cx="407484"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rPr>
                <a:t>0</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80" name="Rectangle 28">
              <a:extLst>
                <a:ext uri="{FF2B5EF4-FFF2-40B4-BE49-F238E27FC236}">
                  <a16:creationId xmlns:a16="http://schemas.microsoft.com/office/drawing/2014/main" id="{5D35BE9B-F4C3-44B5-B4AD-DF9C4460E1A4}"/>
                </a:ext>
              </a:extLst>
            </p:cNvPr>
            <p:cNvSpPr/>
            <p:nvPr/>
          </p:nvSpPr>
          <p:spPr>
            <a:xfrm>
              <a:off x="9768408" y="2771636"/>
              <a:ext cx="1226618"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dirty="0">
                  <a:solidFill>
                    <a:prstClr val="black"/>
                  </a:solidFill>
                </a:rPr>
                <a:t>4-bit adder</a:t>
              </a:r>
              <a:endPar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81" name="Group 80">
              <a:extLst>
                <a:ext uri="{FF2B5EF4-FFF2-40B4-BE49-F238E27FC236}">
                  <a16:creationId xmlns:a16="http://schemas.microsoft.com/office/drawing/2014/main" id="{F21D9449-6A26-42B4-8E00-227346508935}"/>
                </a:ext>
              </a:extLst>
            </p:cNvPr>
            <p:cNvGrpSpPr/>
            <p:nvPr/>
          </p:nvGrpSpPr>
          <p:grpSpPr>
            <a:xfrm>
              <a:off x="9902477" y="1979195"/>
              <a:ext cx="952703" cy="585707"/>
              <a:chOff x="2460835" y="4043954"/>
              <a:chExt cx="1016217" cy="845802"/>
            </a:xfrm>
          </p:grpSpPr>
          <p:sp>
            <p:nvSpPr>
              <p:cNvPr id="82" name="Rectangle 28">
                <a:extLst>
                  <a:ext uri="{FF2B5EF4-FFF2-40B4-BE49-F238E27FC236}">
                    <a16:creationId xmlns:a16="http://schemas.microsoft.com/office/drawing/2014/main" id="{569AA2DF-EFBC-4A27-9566-DC2ABBC2EFE5}"/>
                  </a:ext>
                </a:extLst>
              </p:cNvPr>
              <p:cNvSpPr/>
              <p:nvPr/>
            </p:nvSpPr>
            <p:spPr>
              <a:xfrm>
                <a:off x="2999657" y="4224113"/>
                <a:ext cx="477395"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US" sz="2000" baseline="30000" dirty="0">
                    <a:solidFill>
                      <a:prstClr val="black"/>
                    </a:solidFill>
                    <a:latin typeface="Calibri" panose="020F0502020204030204" pitchFamily="34" charset="0"/>
                    <a:ea typeface="新細明體" panose="02020500000000000000" pitchFamily="18" charset="-120"/>
                    <a:cs typeface="Arial" panose="020B0604020202020204" pitchFamily="34" charset="0"/>
                  </a:rPr>
                  <a:t>I</a:t>
                </a:r>
                <a:r>
                  <a:rPr lang="en-US"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83" name="Straight Connector 8">
                <a:extLst>
                  <a:ext uri="{FF2B5EF4-FFF2-40B4-BE49-F238E27FC236}">
                    <a16:creationId xmlns:a16="http://schemas.microsoft.com/office/drawing/2014/main" id="{36B4B3DE-CB47-4774-A2F9-AE60186EFCED}"/>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Connector 8">
                <a:extLst>
                  <a:ext uri="{FF2B5EF4-FFF2-40B4-BE49-F238E27FC236}">
                    <a16:creationId xmlns:a16="http://schemas.microsoft.com/office/drawing/2014/main" id="{3876C436-8B0F-4494-8F77-C9BF8F88F115}"/>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28">
                <a:extLst>
                  <a:ext uri="{FF2B5EF4-FFF2-40B4-BE49-F238E27FC236}">
                    <a16:creationId xmlns:a16="http://schemas.microsoft.com/office/drawing/2014/main" id="{C67E9C51-1CE0-49F0-B10C-B5EB322093B2}"/>
                  </a:ext>
                </a:extLst>
              </p:cNvPr>
              <p:cNvSpPr/>
              <p:nvPr/>
            </p:nvSpPr>
            <p:spPr>
              <a:xfrm>
                <a:off x="2460835" y="4232105"/>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2000" baseline="30000" dirty="0">
                    <a:solidFill>
                      <a:prstClr val="black"/>
                    </a:solidFill>
                    <a:latin typeface="Calibri" panose="020F0502020204030204" pitchFamily="34" charset="0"/>
                    <a:ea typeface="新細明體" panose="02020500000000000000" pitchFamily="18" charset="-120"/>
                    <a:cs typeface="Arial" panose="020B0604020202020204" pitchFamily="34" charset="0"/>
                  </a:rPr>
                  <a:t>I</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cxnSp>
          <p:nvCxnSpPr>
            <p:cNvPr id="86" name="Straight Connector 85">
              <a:extLst>
                <a:ext uri="{FF2B5EF4-FFF2-40B4-BE49-F238E27FC236}">
                  <a16:creationId xmlns:a16="http://schemas.microsoft.com/office/drawing/2014/main" id="{47207524-46AB-454C-853A-1EDB7956F1D5}"/>
                </a:ext>
              </a:extLst>
            </p:cNvPr>
            <p:cNvCxnSpPr>
              <a:cxnSpLocks/>
            </p:cNvCxnSpPr>
            <p:nvPr/>
          </p:nvCxnSpPr>
          <p:spPr>
            <a:xfrm>
              <a:off x="11286819" y="2029486"/>
              <a:ext cx="0" cy="748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AB778FD6-2DB4-42F3-9591-6F5A3EB6FB39}"/>
                </a:ext>
              </a:extLst>
            </p:cNvPr>
            <p:cNvCxnSpPr>
              <a:cxnSpLocks/>
            </p:cNvCxnSpPr>
            <p:nvPr/>
          </p:nvCxnSpPr>
          <p:spPr>
            <a:xfrm flipH="1">
              <a:off x="10974735" y="2794745"/>
              <a:ext cx="3120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02A316C9-F161-4FF6-9889-3AC67D2F09ED}"/>
                </a:ext>
              </a:extLst>
            </p:cNvPr>
            <p:cNvSpPr/>
            <p:nvPr/>
          </p:nvSpPr>
          <p:spPr>
            <a:xfrm>
              <a:off x="10781413" y="3386745"/>
              <a:ext cx="494046"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3-0</a:t>
              </a:r>
            </a:p>
          </p:txBody>
        </p:sp>
        <p:cxnSp>
          <p:nvCxnSpPr>
            <p:cNvPr id="89" name="Straight Connector 88">
              <a:extLst>
                <a:ext uri="{FF2B5EF4-FFF2-40B4-BE49-F238E27FC236}">
                  <a16:creationId xmlns:a16="http://schemas.microsoft.com/office/drawing/2014/main" id="{DF44B37A-3289-4A78-9CE5-B7A3D9A446B8}"/>
                </a:ext>
              </a:extLst>
            </p:cNvPr>
            <p:cNvCxnSpPr>
              <a:cxnSpLocks/>
            </p:cNvCxnSpPr>
            <p:nvPr/>
          </p:nvCxnSpPr>
          <p:spPr>
            <a:xfrm>
              <a:off x="10922279" y="3097359"/>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0" name="Rectangle 30">
              <a:extLst>
                <a:ext uri="{FF2B5EF4-FFF2-40B4-BE49-F238E27FC236}">
                  <a16:creationId xmlns:a16="http://schemas.microsoft.com/office/drawing/2014/main" id="{C6D8A657-3635-4B64-95ED-5378F748B030}"/>
                </a:ext>
              </a:extLst>
            </p:cNvPr>
            <p:cNvSpPr/>
            <p:nvPr/>
          </p:nvSpPr>
          <p:spPr>
            <a:xfrm>
              <a:off x="8976320" y="2524834"/>
              <a:ext cx="55816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err="1">
                  <a:solidFill>
                    <a:schemeClr val="bg1">
                      <a:lumMod val="85000"/>
                    </a:schemeClr>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err="1">
                  <a:solidFill>
                    <a:schemeClr val="bg1">
                      <a:lumMod val="85000"/>
                    </a:schemeClr>
                  </a:solidFill>
                  <a:latin typeface="Calibri" panose="020F0502020204030204" pitchFamily="34" charset="0"/>
                  <a:ea typeface="新細明體" panose="02020500000000000000" pitchFamily="18" charset="-120"/>
                  <a:cs typeface="Arial" panose="020B0604020202020204" pitchFamily="34" charset="0"/>
                </a:rPr>
                <a:t>out</a:t>
              </a:r>
              <a:endParaRPr kumimoji="0" lang="en-HK" sz="2000" b="0" i="0" u="none" strike="noStrike" kern="1200" cap="none" spc="0" normalizeH="0" baseline="-25000" noProof="0" dirty="0">
                <a:ln>
                  <a:noFill/>
                </a:ln>
                <a:solidFill>
                  <a:schemeClr val="bg1">
                    <a:lumMod val="8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91" name="Straight Arrow Connector 90">
              <a:extLst>
                <a:ext uri="{FF2B5EF4-FFF2-40B4-BE49-F238E27FC236}">
                  <a16:creationId xmlns:a16="http://schemas.microsoft.com/office/drawing/2014/main" id="{15445C05-365A-4C67-AD03-CFEA053EC930}"/>
                </a:ext>
              </a:extLst>
            </p:cNvPr>
            <p:cNvCxnSpPr>
              <a:cxnSpLocks/>
            </p:cNvCxnSpPr>
            <p:nvPr/>
          </p:nvCxnSpPr>
          <p:spPr>
            <a:xfrm flipH="1">
              <a:off x="9459494" y="2777777"/>
              <a:ext cx="312084"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Connector 8">
              <a:extLst>
                <a:ext uri="{FF2B5EF4-FFF2-40B4-BE49-F238E27FC236}">
                  <a16:creationId xmlns:a16="http://schemas.microsoft.com/office/drawing/2014/main" id="{4142DDF4-D5C2-4A45-93FE-27E68DF6020C}"/>
                </a:ext>
              </a:extLst>
            </p:cNvPr>
            <p:cNvCxnSpPr>
              <a:cxnSpLocks/>
            </p:cNvCxnSpPr>
            <p:nvPr/>
          </p:nvCxnSpPr>
          <p:spPr>
            <a:xfrm flipH="1" flipV="1">
              <a:off x="9885466" y="3135698"/>
              <a:ext cx="4098" cy="35970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Connector 8">
              <a:extLst>
                <a:ext uri="{FF2B5EF4-FFF2-40B4-BE49-F238E27FC236}">
                  <a16:creationId xmlns:a16="http://schemas.microsoft.com/office/drawing/2014/main" id="{D631C6B6-B6CC-4277-88EF-15980F4E7CCB}"/>
                </a:ext>
              </a:extLst>
            </p:cNvPr>
            <p:cNvCxnSpPr>
              <a:cxnSpLocks/>
            </p:cNvCxnSpPr>
            <p:nvPr/>
          </p:nvCxnSpPr>
          <p:spPr>
            <a:xfrm flipH="1" flipV="1">
              <a:off x="10200456" y="3135698"/>
              <a:ext cx="4098" cy="35970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29">
              <a:extLst>
                <a:ext uri="{FF2B5EF4-FFF2-40B4-BE49-F238E27FC236}">
                  <a16:creationId xmlns:a16="http://schemas.microsoft.com/office/drawing/2014/main" id="{2B56ED8D-86CC-4E69-9FA7-E3208A6D4326}"/>
                </a:ext>
              </a:extLst>
            </p:cNvPr>
            <p:cNvSpPr/>
            <p:nvPr/>
          </p:nvSpPr>
          <p:spPr>
            <a:xfrm>
              <a:off x="10095395" y="3394412"/>
              <a:ext cx="55015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3-0</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95" name="Rectangle 31">
              <a:extLst>
                <a:ext uri="{FF2B5EF4-FFF2-40B4-BE49-F238E27FC236}">
                  <a16:creationId xmlns:a16="http://schemas.microsoft.com/office/drawing/2014/main" id="{57966295-9F9D-4A7D-89C5-226A394294CE}"/>
                </a:ext>
              </a:extLst>
            </p:cNvPr>
            <p:cNvSpPr/>
            <p:nvPr/>
          </p:nvSpPr>
          <p:spPr>
            <a:xfrm>
              <a:off x="9696400" y="3394411"/>
              <a:ext cx="559769"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3-0</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120" name="Group 119">
            <a:extLst>
              <a:ext uri="{FF2B5EF4-FFF2-40B4-BE49-F238E27FC236}">
                <a16:creationId xmlns:a16="http://schemas.microsoft.com/office/drawing/2014/main" id="{DBF462AC-ABAA-4123-8B13-E2C61073C18C}"/>
              </a:ext>
            </a:extLst>
          </p:cNvPr>
          <p:cNvGrpSpPr/>
          <p:nvPr/>
        </p:nvGrpSpPr>
        <p:grpSpPr>
          <a:xfrm>
            <a:off x="1343472" y="1988840"/>
            <a:ext cx="2456233" cy="1815327"/>
            <a:chOff x="8976320" y="1979195"/>
            <a:chExt cx="2456233" cy="1815327"/>
          </a:xfrm>
        </p:grpSpPr>
        <p:sp>
          <p:nvSpPr>
            <p:cNvPr id="121" name="矩形 51">
              <a:extLst>
                <a:ext uri="{FF2B5EF4-FFF2-40B4-BE49-F238E27FC236}">
                  <a16:creationId xmlns:a16="http://schemas.microsoft.com/office/drawing/2014/main" id="{8A1CC7D6-10C4-47E2-8017-81E5288B333A}"/>
                </a:ext>
              </a:extLst>
            </p:cNvPr>
            <p:cNvSpPr/>
            <p:nvPr/>
          </p:nvSpPr>
          <p:spPr>
            <a:xfrm rot="16200000">
              <a:off x="10101234" y="2232078"/>
              <a:ext cx="545648" cy="12112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22" name="Rectangle 30">
              <a:extLst>
                <a:ext uri="{FF2B5EF4-FFF2-40B4-BE49-F238E27FC236}">
                  <a16:creationId xmlns:a16="http://schemas.microsoft.com/office/drawing/2014/main" id="{72EAD365-1C9F-4C93-B348-5C9DCA099CAF}"/>
                </a:ext>
              </a:extLst>
            </p:cNvPr>
            <p:cNvSpPr/>
            <p:nvPr/>
          </p:nvSpPr>
          <p:spPr>
            <a:xfrm>
              <a:off x="10560496" y="2488003"/>
              <a:ext cx="49404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12</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23" name="Rectangle 28">
              <a:extLst>
                <a:ext uri="{FF2B5EF4-FFF2-40B4-BE49-F238E27FC236}">
                  <a16:creationId xmlns:a16="http://schemas.microsoft.com/office/drawing/2014/main" id="{75E7C881-6E61-411E-8C7C-7E62C1EF4D6B}"/>
                </a:ext>
              </a:extLst>
            </p:cNvPr>
            <p:cNvSpPr/>
            <p:nvPr/>
          </p:nvSpPr>
          <p:spPr>
            <a:xfrm>
              <a:off x="9768408" y="2771636"/>
              <a:ext cx="1226618"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dirty="0">
                  <a:solidFill>
                    <a:prstClr val="black"/>
                  </a:solidFill>
                </a:rPr>
                <a:t>4-bit adder</a:t>
              </a:r>
              <a:endPar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124" name="Group 123">
              <a:extLst>
                <a:ext uri="{FF2B5EF4-FFF2-40B4-BE49-F238E27FC236}">
                  <a16:creationId xmlns:a16="http://schemas.microsoft.com/office/drawing/2014/main" id="{52A8C725-7FF1-4DEE-B6DD-2297AB6253F1}"/>
                </a:ext>
              </a:extLst>
            </p:cNvPr>
            <p:cNvGrpSpPr/>
            <p:nvPr/>
          </p:nvGrpSpPr>
          <p:grpSpPr>
            <a:xfrm>
              <a:off x="9902477" y="1979195"/>
              <a:ext cx="952703" cy="585707"/>
              <a:chOff x="2460835" y="4043954"/>
              <a:chExt cx="1016217" cy="845802"/>
            </a:xfrm>
          </p:grpSpPr>
          <p:sp>
            <p:nvSpPr>
              <p:cNvPr id="135" name="Rectangle 28">
                <a:extLst>
                  <a:ext uri="{FF2B5EF4-FFF2-40B4-BE49-F238E27FC236}">
                    <a16:creationId xmlns:a16="http://schemas.microsoft.com/office/drawing/2014/main" id="{C86C47C1-7F66-44F3-A26D-048EB329CF71}"/>
                  </a:ext>
                </a:extLst>
              </p:cNvPr>
              <p:cNvSpPr/>
              <p:nvPr/>
            </p:nvSpPr>
            <p:spPr>
              <a:xfrm>
                <a:off x="2999657" y="4224113"/>
                <a:ext cx="477395"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US" sz="2000" baseline="30000" dirty="0">
                    <a:solidFill>
                      <a:prstClr val="black"/>
                    </a:solidFill>
                    <a:latin typeface="Calibri" panose="020F0502020204030204" pitchFamily="34" charset="0"/>
                    <a:ea typeface="新細明體" panose="02020500000000000000" pitchFamily="18" charset="-120"/>
                    <a:cs typeface="Arial" panose="020B0604020202020204" pitchFamily="34" charset="0"/>
                  </a:rPr>
                  <a:t>I</a:t>
                </a:r>
                <a:r>
                  <a:rPr lang="en-US"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36" name="Straight Connector 8">
                <a:extLst>
                  <a:ext uri="{FF2B5EF4-FFF2-40B4-BE49-F238E27FC236}">
                    <a16:creationId xmlns:a16="http://schemas.microsoft.com/office/drawing/2014/main" id="{5801BEDA-EC17-436D-BD21-13F726E5E160}"/>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Connector 8">
                <a:extLst>
                  <a:ext uri="{FF2B5EF4-FFF2-40B4-BE49-F238E27FC236}">
                    <a16:creationId xmlns:a16="http://schemas.microsoft.com/office/drawing/2014/main" id="{D82D07D4-D32C-4F08-AD2B-49884C6BE964}"/>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8" name="Rectangle 28">
                <a:extLst>
                  <a:ext uri="{FF2B5EF4-FFF2-40B4-BE49-F238E27FC236}">
                    <a16:creationId xmlns:a16="http://schemas.microsoft.com/office/drawing/2014/main" id="{94C012C6-7D8E-4E59-9C78-4163A00A15EA}"/>
                  </a:ext>
                </a:extLst>
              </p:cNvPr>
              <p:cNvSpPr/>
              <p:nvPr/>
            </p:nvSpPr>
            <p:spPr>
              <a:xfrm>
                <a:off x="2460835" y="4232105"/>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2000" baseline="30000" dirty="0">
                    <a:solidFill>
                      <a:prstClr val="black"/>
                    </a:solidFill>
                    <a:latin typeface="Calibri" panose="020F0502020204030204" pitchFamily="34" charset="0"/>
                    <a:ea typeface="新細明體" panose="02020500000000000000" pitchFamily="18" charset="-120"/>
                    <a:cs typeface="Arial" panose="020B0604020202020204" pitchFamily="34" charset="0"/>
                  </a:rPr>
                  <a:t>I</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3</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cxnSp>
          <p:nvCxnSpPr>
            <p:cNvPr id="125" name="Straight Connector 124">
              <a:extLst>
                <a:ext uri="{FF2B5EF4-FFF2-40B4-BE49-F238E27FC236}">
                  <a16:creationId xmlns:a16="http://schemas.microsoft.com/office/drawing/2014/main" id="{9397FC1D-A769-4E3B-8B48-8394EA381805}"/>
                </a:ext>
              </a:extLst>
            </p:cNvPr>
            <p:cNvCxnSpPr>
              <a:cxnSpLocks/>
            </p:cNvCxnSpPr>
            <p:nvPr/>
          </p:nvCxnSpPr>
          <p:spPr>
            <a:xfrm>
              <a:off x="11286819" y="2029486"/>
              <a:ext cx="0" cy="748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B767729-9C89-478D-980F-C6BBAC67CCCD}"/>
                </a:ext>
              </a:extLst>
            </p:cNvPr>
            <p:cNvCxnSpPr>
              <a:cxnSpLocks/>
            </p:cNvCxnSpPr>
            <p:nvPr/>
          </p:nvCxnSpPr>
          <p:spPr>
            <a:xfrm flipH="1">
              <a:off x="10974735" y="2794745"/>
              <a:ext cx="3120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35E4486C-FEA6-46A3-87F2-FCEBF8E83EAC}"/>
                </a:ext>
              </a:extLst>
            </p:cNvPr>
            <p:cNvSpPr/>
            <p:nvPr/>
          </p:nvSpPr>
          <p:spPr>
            <a:xfrm>
              <a:off x="10781413" y="3386745"/>
              <a:ext cx="651140"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15-12</a:t>
              </a:r>
            </a:p>
          </p:txBody>
        </p:sp>
        <p:cxnSp>
          <p:nvCxnSpPr>
            <p:cNvPr id="128" name="Straight Connector 127">
              <a:extLst>
                <a:ext uri="{FF2B5EF4-FFF2-40B4-BE49-F238E27FC236}">
                  <a16:creationId xmlns:a16="http://schemas.microsoft.com/office/drawing/2014/main" id="{EABFE86E-3702-411C-9006-082A8532359F}"/>
                </a:ext>
              </a:extLst>
            </p:cNvPr>
            <p:cNvCxnSpPr>
              <a:cxnSpLocks/>
            </p:cNvCxnSpPr>
            <p:nvPr/>
          </p:nvCxnSpPr>
          <p:spPr>
            <a:xfrm>
              <a:off x="10922279" y="3097359"/>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Rectangle 30">
              <a:extLst>
                <a:ext uri="{FF2B5EF4-FFF2-40B4-BE49-F238E27FC236}">
                  <a16:creationId xmlns:a16="http://schemas.microsoft.com/office/drawing/2014/main" id="{0D706BC9-4493-49C8-9E7E-C8C799C55742}"/>
                </a:ext>
              </a:extLst>
            </p:cNvPr>
            <p:cNvSpPr/>
            <p:nvPr/>
          </p:nvSpPr>
          <p:spPr>
            <a:xfrm>
              <a:off x="8976320" y="2524834"/>
              <a:ext cx="55816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err="1">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err="1">
                  <a:solidFill>
                    <a:prstClr val="black"/>
                  </a:solidFill>
                  <a:latin typeface="Calibri" panose="020F0502020204030204" pitchFamily="34" charset="0"/>
                  <a:ea typeface="新細明體" panose="02020500000000000000" pitchFamily="18" charset="-120"/>
                  <a:cs typeface="Arial" panose="020B0604020202020204" pitchFamily="34" charset="0"/>
                </a:rPr>
                <a:t>out</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30" name="Straight Arrow Connector 129">
              <a:extLst>
                <a:ext uri="{FF2B5EF4-FFF2-40B4-BE49-F238E27FC236}">
                  <a16:creationId xmlns:a16="http://schemas.microsoft.com/office/drawing/2014/main" id="{7B6AB46B-0157-4705-8B6C-5EA9A4728F2B}"/>
                </a:ext>
              </a:extLst>
            </p:cNvPr>
            <p:cNvCxnSpPr>
              <a:cxnSpLocks/>
            </p:cNvCxnSpPr>
            <p:nvPr/>
          </p:nvCxnSpPr>
          <p:spPr>
            <a:xfrm flipH="1">
              <a:off x="9459494" y="2777777"/>
              <a:ext cx="3120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Connector 8">
              <a:extLst>
                <a:ext uri="{FF2B5EF4-FFF2-40B4-BE49-F238E27FC236}">
                  <a16:creationId xmlns:a16="http://schemas.microsoft.com/office/drawing/2014/main" id="{4AE35945-2F93-4A3F-BF4C-60B6D0333D93}"/>
                </a:ext>
              </a:extLst>
            </p:cNvPr>
            <p:cNvCxnSpPr>
              <a:cxnSpLocks/>
            </p:cNvCxnSpPr>
            <p:nvPr/>
          </p:nvCxnSpPr>
          <p:spPr>
            <a:xfrm flipH="1" flipV="1">
              <a:off x="9885466" y="3135698"/>
              <a:ext cx="4098" cy="35970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Connector 8">
              <a:extLst>
                <a:ext uri="{FF2B5EF4-FFF2-40B4-BE49-F238E27FC236}">
                  <a16:creationId xmlns:a16="http://schemas.microsoft.com/office/drawing/2014/main" id="{BA16BBAB-1B81-49EB-A512-0FED85779193}"/>
                </a:ext>
              </a:extLst>
            </p:cNvPr>
            <p:cNvCxnSpPr>
              <a:cxnSpLocks/>
            </p:cNvCxnSpPr>
            <p:nvPr/>
          </p:nvCxnSpPr>
          <p:spPr>
            <a:xfrm flipH="1" flipV="1">
              <a:off x="10200456" y="3135698"/>
              <a:ext cx="4098" cy="35970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3" name="Rectangle 29">
              <a:extLst>
                <a:ext uri="{FF2B5EF4-FFF2-40B4-BE49-F238E27FC236}">
                  <a16:creationId xmlns:a16="http://schemas.microsoft.com/office/drawing/2014/main" id="{3D353B15-7CF1-47D5-92AB-D7D85B9E5314}"/>
                </a:ext>
              </a:extLst>
            </p:cNvPr>
            <p:cNvSpPr/>
            <p:nvPr/>
          </p:nvSpPr>
          <p:spPr>
            <a:xfrm>
              <a:off x="10095395" y="3394412"/>
              <a:ext cx="723275"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15-12</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4" name="Rectangle 31">
              <a:extLst>
                <a:ext uri="{FF2B5EF4-FFF2-40B4-BE49-F238E27FC236}">
                  <a16:creationId xmlns:a16="http://schemas.microsoft.com/office/drawing/2014/main" id="{7DE1B44C-BA1B-404F-B9DD-50497A1F2493}"/>
                </a:ext>
              </a:extLst>
            </p:cNvPr>
            <p:cNvSpPr/>
            <p:nvPr/>
          </p:nvSpPr>
          <p:spPr>
            <a:xfrm>
              <a:off x="9545814" y="3394411"/>
              <a:ext cx="732893"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15-12</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139" name="Group 138">
            <a:extLst>
              <a:ext uri="{FF2B5EF4-FFF2-40B4-BE49-F238E27FC236}">
                <a16:creationId xmlns:a16="http://schemas.microsoft.com/office/drawing/2014/main" id="{E78CD656-8E5B-4931-B0F8-8B642D22F17B}"/>
              </a:ext>
            </a:extLst>
          </p:cNvPr>
          <p:cNvGrpSpPr/>
          <p:nvPr/>
        </p:nvGrpSpPr>
        <p:grpSpPr>
          <a:xfrm>
            <a:off x="6449797" y="1988840"/>
            <a:ext cx="2310499" cy="1815327"/>
            <a:chOff x="8976320" y="1979195"/>
            <a:chExt cx="2310499" cy="1815327"/>
          </a:xfrm>
        </p:grpSpPr>
        <p:sp>
          <p:nvSpPr>
            <p:cNvPr id="140" name="矩形 51">
              <a:extLst>
                <a:ext uri="{FF2B5EF4-FFF2-40B4-BE49-F238E27FC236}">
                  <a16:creationId xmlns:a16="http://schemas.microsoft.com/office/drawing/2014/main" id="{11508095-E41E-47CF-9A29-124DBA486E50}"/>
                </a:ext>
              </a:extLst>
            </p:cNvPr>
            <p:cNvSpPr/>
            <p:nvPr/>
          </p:nvSpPr>
          <p:spPr>
            <a:xfrm rot="16200000">
              <a:off x="10101234" y="2232078"/>
              <a:ext cx="545648" cy="12112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41" name="Rectangle 30">
              <a:extLst>
                <a:ext uri="{FF2B5EF4-FFF2-40B4-BE49-F238E27FC236}">
                  <a16:creationId xmlns:a16="http://schemas.microsoft.com/office/drawing/2014/main" id="{51F3570F-4391-4A05-9B0B-73F85E93751A}"/>
                </a:ext>
              </a:extLst>
            </p:cNvPr>
            <p:cNvSpPr/>
            <p:nvPr/>
          </p:nvSpPr>
          <p:spPr>
            <a:xfrm>
              <a:off x="10560496" y="2488003"/>
              <a:ext cx="407484"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4</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42" name="Rectangle 28">
              <a:extLst>
                <a:ext uri="{FF2B5EF4-FFF2-40B4-BE49-F238E27FC236}">
                  <a16:creationId xmlns:a16="http://schemas.microsoft.com/office/drawing/2014/main" id="{6A8A7706-74F8-480A-A639-961B41348D98}"/>
                </a:ext>
              </a:extLst>
            </p:cNvPr>
            <p:cNvSpPr/>
            <p:nvPr/>
          </p:nvSpPr>
          <p:spPr>
            <a:xfrm>
              <a:off x="9768408" y="2771636"/>
              <a:ext cx="1226618"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dirty="0">
                  <a:solidFill>
                    <a:prstClr val="black"/>
                  </a:solidFill>
                </a:rPr>
                <a:t>4-bit adder</a:t>
              </a:r>
              <a:endPar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143" name="Group 142">
              <a:extLst>
                <a:ext uri="{FF2B5EF4-FFF2-40B4-BE49-F238E27FC236}">
                  <a16:creationId xmlns:a16="http://schemas.microsoft.com/office/drawing/2014/main" id="{9E58A681-ECA7-43DC-8BA5-2AA2D91DC46B}"/>
                </a:ext>
              </a:extLst>
            </p:cNvPr>
            <p:cNvGrpSpPr/>
            <p:nvPr/>
          </p:nvGrpSpPr>
          <p:grpSpPr>
            <a:xfrm>
              <a:off x="9902477" y="1979195"/>
              <a:ext cx="952703" cy="585707"/>
              <a:chOff x="2460835" y="4043954"/>
              <a:chExt cx="1016217" cy="845802"/>
            </a:xfrm>
          </p:grpSpPr>
          <p:sp>
            <p:nvSpPr>
              <p:cNvPr id="154" name="Rectangle 28">
                <a:extLst>
                  <a:ext uri="{FF2B5EF4-FFF2-40B4-BE49-F238E27FC236}">
                    <a16:creationId xmlns:a16="http://schemas.microsoft.com/office/drawing/2014/main" id="{E7B5117E-4C5A-470F-B9F4-ABAC4A0E5D9A}"/>
                  </a:ext>
                </a:extLst>
              </p:cNvPr>
              <p:cNvSpPr/>
              <p:nvPr/>
            </p:nvSpPr>
            <p:spPr>
              <a:xfrm>
                <a:off x="2999657" y="4224113"/>
                <a:ext cx="477395"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US" sz="2000" baseline="30000" dirty="0">
                    <a:solidFill>
                      <a:prstClr val="black"/>
                    </a:solidFill>
                    <a:latin typeface="Calibri" panose="020F0502020204030204" pitchFamily="34" charset="0"/>
                    <a:ea typeface="新細明體" panose="02020500000000000000" pitchFamily="18" charset="-120"/>
                    <a:cs typeface="Arial" panose="020B0604020202020204" pitchFamily="34" charset="0"/>
                  </a:rPr>
                  <a:t>I</a:t>
                </a:r>
                <a:r>
                  <a:rPr lang="en-US"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55" name="Straight Connector 8">
                <a:extLst>
                  <a:ext uri="{FF2B5EF4-FFF2-40B4-BE49-F238E27FC236}">
                    <a16:creationId xmlns:a16="http://schemas.microsoft.com/office/drawing/2014/main" id="{4EDC9C42-2184-4B58-980A-65B537995FF7}"/>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Straight Connector 8">
                <a:extLst>
                  <a:ext uri="{FF2B5EF4-FFF2-40B4-BE49-F238E27FC236}">
                    <a16:creationId xmlns:a16="http://schemas.microsoft.com/office/drawing/2014/main" id="{646D11A7-7C51-47E3-B358-F484589799B5}"/>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7" name="Rectangle 28">
                <a:extLst>
                  <a:ext uri="{FF2B5EF4-FFF2-40B4-BE49-F238E27FC236}">
                    <a16:creationId xmlns:a16="http://schemas.microsoft.com/office/drawing/2014/main" id="{F8C5E9E1-911A-4CC6-94E3-A52818BCF1CA}"/>
                  </a:ext>
                </a:extLst>
              </p:cNvPr>
              <p:cNvSpPr/>
              <p:nvPr/>
            </p:nvSpPr>
            <p:spPr>
              <a:xfrm>
                <a:off x="2460835" y="4232105"/>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2000" baseline="30000" dirty="0">
                    <a:solidFill>
                      <a:prstClr val="black"/>
                    </a:solidFill>
                    <a:latin typeface="Calibri" panose="020F0502020204030204" pitchFamily="34" charset="0"/>
                    <a:ea typeface="新細明體" panose="02020500000000000000" pitchFamily="18" charset="-120"/>
                    <a:cs typeface="Arial" panose="020B0604020202020204" pitchFamily="34" charset="0"/>
                  </a:rPr>
                  <a:t>I</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cxnSp>
          <p:nvCxnSpPr>
            <p:cNvPr id="144" name="Straight Connector 143">
              <a:extLst>
                <a:ext uri="{FF2B5EF4-FFF2-40B4-BE49-F238E27FC236}">
                  <a16:creationId xmlns:a16="http://schemas.microsoft.com/office/drawing/2014/main" id="{5815CA4B-922F-4983-831B-95EB98D2F6A4}"/>
                </a:ext>
              </a:extLst>
            </p:cNvPr>
            <p:cNvCxnSpPr>
              <a:cxnSpLocks/>
            </p:cNvCxnSpPr>
            <p:nvPr/>
          </p:nvCxnSpPr>
          <p:spPr>
            <a:xfrm>
              <a:off x="11286819" y="2029486"/>
              <a:ext cx="0" cy="748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33BB9C3A-0226-4883-B647-79BA8D90EC47}"/>
                </a:ext>
              </a:extLst>
            </p:cNvPr>
            <p:cNvCxnSpPr>
              <a:cxnSpLocks/>
            </p:cNvCxnSpPr>
            <p:nvPr/>
          </p:nvCxnSpPr>
          <p:spPr>
            <a:xfrm flipH="1">
              <a:off x="10974735" y="2794745"/>
              <a:ext cx="3120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6" name="Rectangle 145">
              <a:extLst>
                <a:ext uri="{FF2B5EF4-FFF2-40B4-BE49-F238E27FC236}">
                  <a16:creationId xmlns:a16="http://schemas.microsoft.com/office/drawing/2014/main" id="{8BCDCA1E-079D-4280-AE21-29433972B5B2}"/>
                </a:ext>
              </a:extLst>
            </p:cNvPr>
            <p:cNvSpPr/>
            <p:nvPr/>
          </p:nvSpPr>
          <p:spPr>
            <a:xfrm>
              <a:off x="10781413" y="3386745"/>
              <a:ext cx="494046"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7-4</a:t>
              </a:r>
            </a:p>
          </p:txBody>
        </p:sp>
        <p:cxnSp>
          <p:nvCxnSpPr>
            <p:cNvPr id="147" name="Straight Connector 146">
              <a:extLst>
                <a:ext uri="{FF2B5EF4-FFF2-40B4-BE49-F238E27FC236}">
                  <a16:creationId xmlns:a16="http://schemas.microsoft.com/office/drawing/2014/main" id="{CFFD6531-2F8F-4C91-929B-7204AF7AF61F}"/>
                </a:ext>
              </a:extLst>
            </p:cNvPr>
            <p:cNvCxnSpPr>
              <a:cxnSpLocks/>
            </p:cNvCxnSpPr>
            <p:nvPr/>
          </p:nvCxnSpPr>
          <p:spPr>
            <a:xfrm>
              <a:off x="10922279" y="3097359"/>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8" name="Rectangle 30">
              <a:extLst>
                <a:ext uri="{FF2B5EF4-FFF2-40B4-BE49-F238E27FC236}">
                  <a16:creationId xmlns:a16="http://schemas.microsoft.com/office/drawing/2014/main" id="{404C8B60-446F-4D67-9957-4954F9655B71}"/>
                </a:ext>
              </a:extLst>
            </p:cNvPr>
            <p:cNvSpPr/>
            <p:nvPr/>
          </p:nvSpPr>
          <p:spPr>
            <a:xfrm>
              <a:off x="8976320" y="2524834"/>
              <a:ext cx="55816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err="1">
                  <a:solidFill>
                    <a:schemeClr val="bg1">
                      <a:lumMod val="85000"/>
                    </a:schemeClr>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err="1">
                  <a:solidFill>
                    <a:schemeClr val="bg1">
                      <a:lumMod val="85000"/>
                    </a:schemeClr>
                  </a:solidFill>
                  <a:latin typeface="Calibri" panose="020F0502020204030204" pitchFamily="34" charset="0"/>
                  <a:ea typeface="新細明體" panose="02020500000000000000" pitchFamily="18" charset="-120"/>
                  <a:cs typeface="Arial" panose="020B0604020202020204" pitchFamily="34" charset="0"/>
                </a:rPr>
                <a:t>out</a:t>
              </a:r>
              <a:endParaRPr kumimoji="0" lang="en-HK" sz="2000" b="0" i="0" u="none" strike="noStrike" kern="1200" cap="none" spc="0" normalizeH="0" baseline="-25000" noProof="0" dirty="0">
                <a:ln>
                  <a:noFill/>
                </a:ln>
                <a:solidFill>
                  <a:schemeClr val="bg1">
                    <a:lumMod val="8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49" name="Straight Arrow Connector 148">
              <a:extLst>
                <a:ext uri="{FF2B5EF4-FFF2-40B4-BE49-F238E27FC236}">
                  <a16:creationId xmlns:a16="http://schemas.microsoft.com/office/drawing/2014/main" id="{D9686A3F-FA34-4CA2-A97C-1279D11B4FF0}"/>
                </a:ext>
              </a:extLst>
            </p:cNvPr>
            <p:cNvCxnSpPr>
              <a:cxnSpLocks/>
            </p:cNvCxnSpPr>
            <p:nvPr/>
          </p:nvCxnSpPr>
          <p:spPr>
            <a:xfrm flipH="1">
              <a:off x="9459494" y="2777777"/>
              <a:ext cx="312084"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Connector 8">
              <a:extLst>
                <a:ext uri="{FF2B5EF4-FFF2-40B4-BE49-F238E27FC236}">
                  <a16:creationId xmlns:a16="http://schemas.microsoft.com/office/drawing/2014/main" id="{2EB322D5-390C-42BE-8C34-4C5EEE6A7E32}"/>
                </a:ext>
              </a:extLst>
            </p:cNvPr>
            <p:cNvCxnSpPr>
              <a:cxnSpLocks/>
            </p:cNvCxnSpPr>
            <p:nvPr/>
          </p:nvCxnSpPr>
          <p:spPr>
            <a:xfrm flipH="1" flipV="1">
              <a:off x="9885466" y="3135698"/>
              <a:ext cx="4098" cy="35970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Straight Connector 8">
              <a:extLst>
                <a:ext uri="{FF2B5EF4-FFF2-40B4-BE49-F238E27FC236}">
                  <a16:creationId xmlns:a16="http://schemas.microsoft.com/office/drawing/2014/main" id="{A32FB786-58E5-466D-929B-F2FFE5636893}"/>
                </a:ext>
              </a:extLst>
            </p:cNvPr>
            <p:cNvCxnSpPr>
              <a:cxnSpLocks/>
            </p:cNvCxnSpPr>
            <p:nvPr/>
          </p:nvCxnSpPr>
          <p:spPr>
            <a:xfrm flipH="1" flipV="1">
              <a:off x="10200456" y="3135698"/>
              <a:ext cx="4098" cy="35970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2" name="Rectangle 29">
              <a:extLst>
                <a:ext uri="{FF2B5EF4-FFF2-40B4-BE49-F238E27FC236}">
                  <a16:creationId xmlns:a16="http://schemas.microsoft.com/office/drawing/2014/main" id="{F1A2E7AE-C65B-426C-A178-B8DE21225311}"/>
                </a:ext>
              </a:extLst>
            </p:cNvPr>
            <p:cNvSpPr/>
            <p:nvPr/>
          </p:nvSpPr>
          <p:spPr>
            <a:xfrm>
              <a:off x="10095395" y="3394412"/>
              <a:ext cx="55015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7-4</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53" name="Rectangle 31">
              <a:extLst>
                <a:ext uri="{FF2B5EF4-FFF2-40B4-BE49-F238E27FC236}">
                  <a16:creationId xmlns:a16="http://schemas.microsoft.com/office/drawing/2014/main" id="{9D9AE6CC-2E3D-4C57-8FFA-434FF4591599}"/>
                </a:ext>
              </a:extLst>
            </p:cNvPr>
            <p:cNvSpPr/>
            <p:nvPr/>
          </p:nvSpPr>
          <p:spPr>
            <a:xfrm>
              <a:off x="9696400" y="3394411"/>
              <a:ext cx="559769"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7-4</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grpSp>
        <p:nvGrpSpPr>
          <p:cNvPr id="158" name="Group 157">
            <a:extLst>
              <a:ext uri="{FF2B5EF4-FFF2-40B4-BE49-F238E27FC236}">
                <a16:creationId xmlns:a16="http://schemas.microsoft.com/office/drawing/2014/main" id="{8166E939-8D06-41E4-B5DF-9363550026DC}"/>
              </a:ext>
            </a:extLst>
          </p:cNvPr>
          <p:cNvGrpSpPr/>
          <p:nvPr/>
        </p:nvGrpSpPr>
        <p:grpSpPr>
          <a:xfrm>
            <a:off x="3934338" y="1988840"/>
            <a:ext cx="2377686" cy="1815327"/>
            <a:chOff x="8976320" y="1979195"/>
            <a:chExt cx="2377686" cy="1815327"/>
          </a:xfrm>
        </p:grpSpPr>
        <p:sp>
          <p:nvSpPr>
            <p:cNvPr id="159" name="矩形 51">
              <a:extLst>
                <a:ext uri="{FF2B5EF4-FFF2-40B4-BE49-F238E27FC236}">
                  <a16:creationId xmlns:a16="http://schemas.microsoft.com/office/drawing/2014/main" id="{E9BFFB03-C335-410E-BE61-C388F3EAA5F9}"/>
                </a:ext>
              </a:extLst>
            </p:cNvPr>
            <p:cNvSpPr/>
            <p:nvPr/>
          </p:nvSpPr>
          <p:spPr>
            <a:xfrm rot="16200000">
              <a:off x="10101234" y="2232078"/>
              <a:ext cx="545648" cy="121129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solidFill>
                  <a:srgbClr val="0070C0"/>
                </a:solidFill>
              </a:endParaRPr>
            </a:p>
          </p:txBody>
        </p:sp>
        <p:sp>
          <p:nvSpPr>
            <p:cNvPr id="160" name="Rectangle 30">
              <a:extLst>
                <a:ext uri="{FF2B5EF4-FFF2-40B4-BE49-F238E27FC236}">
                  <a16:creationId xmlns:a16="http://schemas.microsoft.com/office/drawing/2014/main" id="{8A279FD9-79F2-47B9-9784-EC829F4C1A37}"/>
                </a:ext>
              </a:extLst>
            </p:cNvPr>
            <p:cNvSpPr/>
            <p:nvPr/>
          </p:nvSpPr>
          <p:spPr>
            <a:xfrm>
              <a:off x="10560496" y="2488003"/>
              <a:ext cx="407484"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8</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61" name="Rectangle 28">
              <a:extLst>
                <a:ext uri="{FF2B5EF4-FFF2-40B4-BE49-F238E27FC236}">
                  <a16:creationId xmlns:a16="http://schemas.microsoft.com/office/drawing/2014/main" id="{575318BF-6680-48EB-B3D4-461C52F9837E}"/>
                </a:ext>
              </a:extLst>
            </p:cNvPr>
            <p:cNvSpPr/>
            <p:nvPr/>
          </p:nvSpPr>
          <p:spPr>
            <a:xfrm>
              <a:off x="9768408" y="2771636"/>
              <a:ext cx="1226618" cy="369332"/>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dirty="0">
                  <a:solidFill>
                    <a:prstClr val="black"/>
                  </a:solidFill>
                </a:rPr>
                <a:t>4-bit adder</a:t>
              </a:r>
              <a:endPar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162" name="Group 161">
              <a:extLst>
                <a:ext uri="{FF2B5EF4-FFF2-40B4-BE49-F238E27FC236}">
                  <a16:creationId xmlns:a16="http://schemas.microsoft.com/office/drawing/2014/main" id="{9A84B308-0308-4CC2-B236-CCE8ACE0C24F}"/>
                </a:ext>
              </a:extLst>
            </p:cNvPr>
            <p:cNvGrpSpPr/>
            <p:nvPr/>
          </p:nvGrpSpPr>
          <p:grpSpPr>
            <a:xfrm>
              <a:off x="9902477" y="1979195"/>
              <a:ext cx="952703" cy="585707"/>
              <a:chOff x="2460835" y="4043954"/>
              <a:chExt cx="1016217" cy="845802"/>
            </a:xfrm>
          </p:grpSpPr>
          <p:sp>
            <p:nvSpPr>
              <p:cNvPr id="173" name="Rectangle 28">
                <a:extLst>
                  <a:ext uri="{FF2B5EF4-FFF2-40B4-BE49-F238E27FC236}">
                    <a16:creationId xmlns:a16="http://schemas.microsoft.com/office/drawing/2014/main" id="{3166D208-6EF0-4CDF-A905-D68A41B8D09A}"/>
                  </a:ext>
                </a:extLst>
              </p:cNvPr>
              <p:cNvSpPr/>
              <p:nvPr/>
            </p:nvSpPr>
            <p:spPr>
              <a:xfrm>
                <a:off x="2999657" y="4224113"/>
                <a:ext cx="477395" cy="57778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P</a:t>
                </a:r>
                <a:r>
                  <a:rPr lang="en-US" sz="2000" baseline="30000" dirty="0">
                    <a:solidFill>
                      <a:prstClr val="black"/>
                    </a:solidFill>
                    <a:latin typeface="Calibri" panose="020F0502020204030204" pitchFamily="34" charset="0"/>
                    <a:ea typeface="新細明體" panose="02020500000000000000" pitchFamily="18" charset="-120"/>
                    <a:cs typeface="Arial" panose="020B0604020202020204" pitchFamily="34" charset="0"/>
                  </a:rPr>
                  <a:t>I</a:t>
                </a:r>
                <a:r>
                  <a:rPr lang="en-US"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74" name="Straight Connector 8">
                <a:extLst>
                  <a:ext uri="{FF2B5EF4-FFF2-40B4-BE49-F238E27FC236}">
                    <a16:creationId xmlns:a16="http://schemas.microsoft.com/office/drawing/2014/main" id="{7785234E-F5E5-4B62-8064-1EBDF99B125B}"/>
                  </a:ext>
                </a:extLst>
              </p:cNvPr>
              <p:cNvCxnSpPr>
                <a:cxnSpLocks/>
              </p:cNvCxnSpPr>
              <p:nvPr/>
            </p:nvCxnSpPr>
            <p:spPr>
              <a:xfrm flipV="1">
                <a:off x="2999656"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Straight Connector 8">
                <a:extLst>
                  <a:ext uri="{FF2B5EF4-FFF2-40B4-BE49-F238E27FC236}">
                    <a16:creationId xmlns:a16="http://schemas.microsoft.com/office/drawing/2014/main" id="{F231C746-8A3E-40DC-A84D-3688E6DBFFB1}"/>
                  </a:ext>
                </a:extLst>
              </p:cNvPr>
              <p:cNvCxnSpPr>
                <a:cxnSpLocks/>
              </p:cNvCxnSpPr>
              <p:nvPr/>
            </p:nvCxnSpPr>
            <p:spPr>
              <a:xfrm flipV="1">
                <a:off x="2496141" y="4043954"/>
                <a:ext cx="0" cy="845802"/>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6" name="Rectangle 28">
                <a:extLst>
                  <a:ext uri="{FF2B5EF4-FFF2-40B4-BE49-F238E27FC236}">
                    <a16:creationId xmlns:a16="http://schemas.microsoft.com/office/drawing/2014/main" id="{F9BF30E6-5183-4719-8119-DDE7DD61E80E}"/>
                  </a:ext>
                </a:extLst>
              </p:cNvPr>
              <p:cNvSpPr/>
              <p:nvPr/>
            </p:nvSpPr>
            <p:spPr>
              <a:xfrm>
                <a:off x="2460835" y="4232105"/>
                <a:ext cx="538822" cy="57778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a:solidFill>
                      <a:prstClr val="black"/>
                    </a:solidFill>
                    <a:latin typeface="Calibri" panose="020F0502020204030204" pitchFamily="34" charset="0"/>
                    <a:ea typeface="新細明體" panose="02020500000000000000" pitchFamily="18" charset="-120"/>
                    <a:cs typeface="Arial" panose="020B0604020202020204" pitchFamily="34" charset="0"/>
                  </a:rPr>
                  <a:t>G</a:t>
                </a:r>
                <a:r>
                  <a:rPr lang="en-HK" sz="2000" baseline="30000" dirty="0">
                    <a:solidFill>
                      <a:prstClr val="black"/>
                    </a:solidFill>
                    <a:latin typeface="Calibri" panose="020F0502020204030204" pitchFamily="34" charset="0"/>
                    <a:ea typeface="新細明體" panose="02020500000000000000" pitchFamily="18" charset="-120"/>
                    <a:cs typeface="Arial" panose="020B0604020202020204" pitchFamily="34" charset="0"/>
                  </a:rPr>
                  <a:t>I</a:t>
                </a:r>
                <a:r>
                  <a:rPr lang="en-HK" sz="2000" baseline="-25000" dirty="0">
                    <a:solidFill>
                      <a:prstClr val="black"/>
                    </a:solidFill>
                    <a:latin typeface="Calibri" panose="020F0502020204030204" pitchFamily="34" charset="0"/>
                    <a:ea typeface="新細明體" panose="02020500000000000000" pitchFamily="18" charset="-120"/>
                    <a:cs typeface="Arial" panose="020B0604020202020204" pitchFamily="34" charset="0"/>
                  </a:rPr>
                  <a:t>2</a:t>
                </a:r>
                <a:endPar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cxnSp>
          <p:nvCxnSpPr>
            <p:cNvPr id="163" name="Straight Connector 162">
              <a:extLst>
                <a:ext uri="{FF2B5EF4-FFF2-40B4-BE49-F238E27FC236}">
                  <a16:creationId xmlns:a16="http://schemas.microsoft.com/office/drawing/2014/main" id="{8DD02B27-DDDF-4D3F-8B47-770620742188}"/>
                </a:ext>
              </a:extLst>
            </p:cNvPr>
            <p:cNvCxnSpPr>
              <a:cxnSpLocks/>
            </p:cNvCxnSpPr>
            <p:nvPr/>
          </p:nvCxnSpPr>
          <p:spPr>
            <a:xfrm>
              <a:off x="11286819" y="2029486"/>
              <a:ext cx="0" cy="7482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3375DC7-82D6-4092-B4D5-AB02ABF76F20}"/>
                </a:ext>
              </a:extLst>
            </p:cNvPr>
            <p:cNvCxnSpPr>
              <a:cxnSpLocks/>
            </p:cNvCxnSpPr>
            <p:nvPr/>
          </p:nvCxnSpPr>
          <p:spPr>
            <a:xfrm flipH="1">
              <a:off x="10974735" y="2794745"/>
              <a:ext cx="31208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Rectangle 164">
              <a:extLst>
                <a:ext uri="{FF2B5EF4-FFF2-40B4-BE49-F238E27FC236}">
                  <a16:creationId xmlns:a16="http://schemas.microsoft.com/office/drawing/2014/main" id="{A07E4C99-85A4-49D2-8157-24E1990FF818}"/>
                </a:ext>
              </a:extLst>
            </p:cNvPr>
            <p:cNvSpPr/>
            <p:nvPr/>
          </p:nvSpPr>
          <p:spPr>
            <a:xfrm>
              <a:off x="10781413" y="3386745"/>
              <a:ext cx="572593" cy="369332"/>
            </a:xfrm>
            <a:prstGeom prst="rect">
              <a:avLst/>
            </a:prstGeom>
          </p:spPr>
          <p:txBody>
            <a:bodyPr wrap="none">
              <a:spAutoFit/>
            </a:bodyPr>
            <a:lstStyle/>
            <a:p>
              <a:pPr lvl="0">
                <a:defRPr/>
              </a:pPr>
              <a:r>
                <a:rPr lang="en-HK" dirty="0">
                  <a:solidFill>
                    <a:prstClr val="black"/>
                  </a:solidFill>
                </a:rPr>
                <a:t>S</a:t>
              </a:r>
              <a:r>
                <a:rPr lang="en-HK" baseline="-25000" dirty="0">
                  <a:solidFill>
                    <a:prstClr val="black"/>
                  </a:solidFill>
                </a:rPr>
                <a:t>11-8</a:t>
              </a:r>
            </a:p>
          </p:txBody>
        </p:sp>
        <p:cxnSp>
          <p:nvCxnSpPr>
            <p:cNvPr id="166" name="Straight Connector 165">
              <a:extLst>
                <a:ext uri="{FF2B5EF4-FFF2-40B4-BE49-F238E27FC236}">
                  <a16:creationId xmlns:a16="http://schemas.microsoft.com/office/drawing/2014/main" id="{55FA5AE6-09BA-4424-BF64-52AB5212DCC2}"/>
                </a:ext>
              </a:extLst>
            </p:cNvPr>
            <p:cNvCxnSpPr>
              <a:cxnSpLocks/>
            </p:cNvCxnSpPr>
            <p:nvPr/>
          </p:nvCxnSpPr>
          <p:spPr>
            <a:xfrm>
              <a:off x="10922279" y="3097359"/>
              <a:ext cx="0" cy="39804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7" name="Rectangle 30">
              <a:extLst>
                <a:ext uri="{FF2B5EF4-FFF2-40B4-BE49-F238E27FC236}">
                  <a16:creationId xmlns:a16="http://schemas.microsoft.com/office/drawing/2014/main" id="{0B1263A8-4EA5-4DCD-9718-57E6D9936CFE}"/>
                </a:ext>
              </a:extLst>
            </p:cNvPr>
            <p:cNvSpPr/>
            <p:nvPr/>
          </p:nvSpPr>
          <p:spPr>
            <a:xfrm>
              <a:off x="8976320" y="2524834"/>
              <a:ext cx="558166"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000" dirty="0" err="1">
                  <a:solidFill>
                    <a:schemeClr val="bg1">
                      <a:lumMod val="85000"/>
                    </a:schemeClr>
                  </a:solidFill>
                  <a:latin typeface="Calibri" panose="020F0502020204030204" pitchFamily="34" charset="0"/>
                  <a:ea typeface="新細明體" panose="02020500000000000000" pitchFamily="18" charset="-120"/>
                  <a:cs typeface="Arial" panose="020B0604020202020204" pitchFamily="34" charset="0"/>
                </a:rPr>
                <a:t>C</a:t>
              </a:r>
              <a:r>
                <a:rPr lang="en-HK" sz="2000" baseline="-25000" dirty="0" err="1">
                  <a:solidFill>
                    <a:schemeClr val="bg1">
                      <a:lumMod val="85000"/>
                    </a:schemeClr>
                  </a:solidFill>
                  <a:latin typeface="Calibri" panose="020F0502020204030204" pitchFamily="34" charset="0"/>
                  <a:ea typeface="新細明體" panose="02020500000000000000" pitchFamily="18" charset="-120"/>
                  <a:cs typeface="Arial" panose="020B0604020202020204" pitchFamily="34" charset="0"/>
                </a:rPr>
                <a:t>out</a:t>
              </a:r>
              <a:endParaRPr kumimoji="0" lang="en-HK" sz="2000" b="0" i="0" u="none" strike="noStrike" kern="1200" cap="none" spc="0" normalizeH="0" baseline="-25000" noProof="0" dirty="0">
                <a:ln>
                  <a:noFill/>
                </a:ln>
                <a:solidFill>
                  <a:schemeClr val="bg1">
                    <a:lumMod val="85000"/>
                  </a:scheme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68" name="Straight Arrow Connector 167">
              <a:extLst>
                <a:ext uri="{FF2B5EF4-FFF2-40B4-BE49-F238E27FC236}">
                  <a16:creationId xmlns:a16="http://schemas.microsoft.com/office/drawing/2014/main" id="{55A951E6-C1DB-43AA-A817-9D0029334555}"/>
                </a:ext>
              </a:extLst>
            </p:cNvPr>
            <p:cNvCxnSpPr>
              <a:cxnSpLocks/>
            </p:cNvCxnSpPr>
            <p:nvPr/>
          </p:nvCxnSpPr>
          <p:spPr>
            <a:xfrm flipH="1">
              <a:off x="9459494" y="2777777"/>
              <a:ext cx="312084" cy="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Connector 8">
              <a:extLst>
                <a:ext uri="{FF2B5EF4-FFF2-40B4-BE49-F238E27FC236}">
                  <a16:creationId xmlns:a16="http://schemas.microsoft.com/office/drawing/2014/main" id="{D830DB5E-5520-4D14-8E96-49E51D01D678}"/>
                </a:ext>
              </a:extLst>
            </p:cNvPr>
            <p:cNvCxnSpPr>
              <a:cxnSpLocks/>
            </p:cNvCxnSpPr>
            <p:nvPr/>
          </p:nvCxnSpPr>
          <p:spPr>
            <a:xfrm flipH="1" flipV="1">
              <a:off x="9885466" y="3135698"/>
              <a:ext cx="4098" cy="35970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Straight Connector 8">
              <a:extLst>
                <a:ext uri="{FF2B5EF4-FFF2-40B4-BE49-F238E27FC236}">
                  <a16:creationId xmlns:a16="http://schemas.microsoft.com/office/drawing/2014/main" id="{CE72DD33-8EF3-4A96-8B8C-5773DEF97EEF}"/>
                </a:ext>
              </a:extLst>
            </p:cNvPr>
            <p:cNvCxnSpPr>
              <a:cxnSpLocks/>
            </p:cNvCxnSpPr>
            <p:nvPr/>
          </p:nvCxnSpPr>
          <p:spPr>
            <a:xfrm flipH="1" flipV="1">
              <a:off x="10200456" y="3135698"/>
              <a:ext cx="4098" cy="359707"/>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1" name="Rectangle 29">
              <a:extLst>
                <a:ext uri="{FF2B5EF4-FFF2-40B4-BE49-F238E27FC236}">
                  <a16:creationId xmlns:a16="http://schemas.microsoft.com/office/drawing/2014/main" id="{0E967D15-4574-4234-B7AD-540AD493F88E}"/>
                </a:ext>
              </a:extLst>
            </p:cNvPr>
            <p:cNvSpPr/>
            <p:nvPr/>
          </p:nvSpPr>
          <p:spPr>
            <a:xfrm>
              <a:off x="10095395" y="3394412"/>
              <a:ext cx="636713"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B</a:t>
              </a:r>
              <a:r>
                <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11-8</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2" name="Rectangle 31">
              <a:extLst>
                <a:ext uri="{FF2B5EF4-FFF2-40B4-BE49-F238E27FC236}">
                  <a16:creationId xmlns:a16="http://schemas.microsoft.com/office/drawing/2014/main" id="{E2065F58-8E39-4531-BA97-85C5C3F38011}"/>
                </a:ext>
              </a:extLst>
            </p:cNvPr>
            <p:cNvSpPr/>
            <p:nvPr/>
          </p:nvSpPr>
          <p:spPr>
            <a:xfrm>
              <a:off x="9630635" y="3394411"/>
              <a:ext cx="646331" cy="40011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A</a:t>
              </a:r>
              <a:r>
                <a:rPr kumimoji="0" lang="en-HK" sz="2000" b="0" i="0" u="none" strike="noStrike" kern="1200" cap="none" spc="0" normalizeH="0" baseline="-2500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11-8</a:t>
              </a:r>
              <a:endParaRPr kumimoji="0" lang="en-HK" sz="20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sp>
        <p:nvSpPr>
          <p:cNvPr id="178" name="矩形 69">
            <a:extLst>
              <a:ext uri="{FF2B5EF4-FFF2-40B4-BE49-F238E27FC236}">
                <a16:creationId xmlns:a16="http://schemas.microsoft.com/office/drawing/2014/main" id="{8E3A5291-D3DE-41A7-B80F-2147F155CC86}"/>
              </a:ext>
            </a:extLst>
          </p:cNvPr>
          <p:cNvSpPr/>
          <p:nvPr/>
        </p:nvSpPr>
        <p:spPr>
          <a:xfrm rot="16200000">
            <a:off x="6088676" y="-2911266"/>
            <a:ext cx="514941" cy="9285268"/>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dirty="0">
              <a:solidFill>
                <a:srgbClr val="0070C0"/>
              </a:solidFill>
            </a:endParaRPr>
          </a:p>
        </p:txBody>
      </p:sp>
      <p:sp>
        <p:nvSpPr>
          <p:cNvPr id="179" name="Rectangle 178">
            <a:extLst>
              <a:ext uri="{FF2B5EF4-FFF2-40B4-BE49-F238E27FC236}">
                <a16:creationId xmlns:a16="http://schemas.microsoft.com/office/drawing/2014/main" id="{7E85B3A8-48E7-4A5F-BC1D-C196066F7C01}"/>
              </a:ext>
            </a:extLst>
          </p:cNvPr>
          <p:cNvSpPr/>
          <p:nvPr/>
        </p:nvSpPr>
        <p:spPr>
          <a:xfrm>
            <a:off x="5137056" y="1571073"/>
            <a:ext cx="1696587" cy="280348"/>
          </a:xfrm>
          <a:prstGeom prst="rect">
            <a:avLst/>
          </a:prstGeom>
        </p:spPr>
        <p:txBody>
          <a:bodyPr wrap="none">
            <a:spAutoFit/>
          </a:bodyPr>
          <a:lstStyle/>
          <a:p>
            <a:r>
              <a:rPr lang="en-HK" sz="1400" dirty="0"/>
              <a:t>Carry look ahead logic</a:t>
            </a:r>
          </a:p>
        </p:txBody>
      </p:sp>
      <p:sp>
        <p:nvSpPr>
          <p:cNvPr id="181" name="Rectangle 180">
            <a:extLst>
              <a:ext uri="{FF2B5EF4-FFF2-40B4-BE49-F238E27FC236}">
                <a16:creationId xmlns:a16="http://schemas.microsoft.com/office/drawing/2014/main" id="{3753ED0C-4781-4DB2-AAB1-53D82A424717}"/>
              </a:ext>
            </a:extLst>
          </p:cNvPr>
          <p:cNvSpPr/>
          <p:nvPr/>
        </p:nvSpPr>
        <p:spPr>
          <a:xfrm>
            <a:off x="1597167" y="4492405"/>
            <a:ext cx="1963999" cy="400110"/>
          </a:xfrm>
          <a:prstGeom prst="rect">
            <a:avLst/>
          </a:prstGeom>
        </p:spPr>
        <p:txBody>
          <a:bodyPr wrap="none">
            <a:spAutoFit/>
          </a:bodyPr>
          <a:lstStyle/>
          <a:p>
            <a:r>
              <a:rPr lang="en-US" altLang="zh-CN" sz="2000" dirty="0">
                <a:solidFill>
                  <a:srgbClr val="C00000"/>
                </a:solidFill>
                <a:latin typeface="Abadi" panose="020B0604020104020204" pitchFamily="34" charset="0"/>
              </a:rPr>
              <a:t>C</a:t>
            </a:r>
            <a:r>
              <a:rPr lang="en-US" altLang="zh-CN" sz="2000" baseline="-25000" dirty="0">
                <a:solidFill>
                  <a:srgbClr val="C00000"/>
                </a:solidFill>
                <a:latin typeface="Abadi" panose="020B0604020104020204" pitchFamily="34" charset="0"/>
              </a:rPr>
              <a:t>4</a:t>
            </a:r>
            <a:r>
              <a:rPr lang="en-US" altLang="zh-CN" sz="2000" dirty="0">
                <a:solidFill>
                  <a:srgbClr val="C00000"/>
                </a:solidFill>
                <a:latin typeface="Abadi" panose="020B0604020104020204" pitchFamily="34" charset="0"/>
              </a:rPr>
              <a:t> = G</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0</a:t>
            </a:r>
            <a:r>
              <a:rPr lang="en-US" altLang="zh-CN" sz="2000" dirty="0">
                <a:solidFill>
                  <a:srgbClr val="C00000"/>
                </a:solidFill>
                <a:latin typeface="Abadi" panose="020B0604020104020204" pitchFamily="34" charset="0"/>
              </a:rPr>
              <a:t> + P</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0</a:t>
            </a:r>
            <a:r>
              <a:rPr lang="en-US" altLang="zh-CN" sz="2000" dirty="0">
                <a:solidFill>
                  <a:srgbClr val="C00000"/>
                </a:solidFill>
                <a:latin typeface="Abadi" panose="020B0604020104020204" pitchFamily="34" charset="0"/>
              </a:rPr>
              <a:t>C</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0</a:t>
            </a:r>
            <a:endParaRPr lang="en-HK" sz="2000" dirty="0"/>
          </a:p>
        </p:txBody>
      </p:sp>
      <p:sp>
        <p:nvSpPr>
          <p:cNvPr id="182" name="Rectangle 181">
            <a:extLst>
              <a:ext uri="{FF2B5EF4-FFF2-40B4-BE49-F238E27FC236}">
                <a16:creationId xmlns:a16="http://schemas.microsoft.com/office/drawing/2014/main" id="{CA6E3A5D-A3C7-4A02-955D-0A16F89F9610}"/>
              </a:ext>
            </a:extLst>
          </p:cNvPr>
          <p:cNvSpPr/>
          <p:nvPr/>
        </p:nvSpPr>
        <p:spPr>
          <a:xfrm>
            <a:off x="1604787" y="4918224"/>
            <a:ext cx="4663456" cy="400110"/>
          </a:xfrm>
          <a:prstGeom prst="rect">
            <a:avLst/>
          </a:prstGeom>
        </p:spPr>
        <p:txBody>
          <a:bodyPr wrap="none">
            <a:spAutoFit/>
          </a:bodyPr>
          <a:lstStyle/>
          <a:p>
            <a:r>
              <a:rPr lang="en-US" altLang="zh-CN" sz="2000" dirty="0">
                <a:solidFill>
                  <a:srgbClr val="C00000"/>
                </a:solidFill>
                <a:latin typeface="Abadi" panose="020B0604020104020204" pitchFamily="34" charset="0"/>
              </a:rPr>
              <a:t>C</a:t>
            </a:r>
            <a:r>
              <a:rPr lang="en-US" altLang="zh-CN" sz="2000" baseline="-25000" dirty="0">
                <a:solidFill>
                  <a:srgbClr val="C00000"/>
                </a:solidFill>
                <a:latin typeface="Abadi" panose="020B0604020104020204" pitchFamily="34" charset="0"/>
              </a:rPr>
              <a:t>8</a:t>
            </a:r>
            <a:r>
              <a:rPr lang="en-US" altLang="zh-CN" sz="2000" dirty="0">
                <a:solidFill>
                  <a:srgbClr val="C00000"/>
                </a:solidFill>
                <a:latin typeface="Abadi" panose="020B0604020104020204" pitchFamily="34" charset="0"/>
              </a:rPr>
              <a:t> = G</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1</a:t>
            </a:r>
            <a:r>
              <a:rPr lang="en-US" altLang="zh-CN" sz="2000" dirty="0">
                <a:solidFill>
                  <a:srgbClr val="C00000"/>
                </a:solidFill>
                <a:latin typeface="Abadi" panose="020B0604020104020204" pitchFamily="34" charset="0"/>
              </a:rPr>
              <a:t> + P</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1</a:t>
            </a:r>
            <a:r>
              <a:rPr lang="en-US" altLang="zh-CN" sz="2000" dirty="0">
                <a:solidFill>
                  <a:srgbClr val="C00000"/>
                </a:solidFill>
                <a:latin typeface="Abadi" panose="020B0604020104020204" pitchFamily="34" charset="0"/>
              </a:rPr>
              <a:t>C</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1</a:t>
            </a:r>
            <a:r>
              <a:rPr lang="en-US" altLang="zh-CN" sz="2000" dirty="0">
                <a:solidFill>
                  <a:srgbClr val="C00000"/>
                </a:solidFill>
                <a:latin typeface="Abadi" panose="020B0604020104020204" pitchFamily="34" charset="0"/>
              </a:rPr>
              <a:t> = G</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1</a:t>
            </a:r>
            <a:r>
              <a:rPr lang="en-US" altLang="zh-CN" sz="2000" dirty="0">
                <a:solidFill>
                  <a:srgbClr val="C00000"/>
                </a:solidFill>
                <a:latin typeface="Abadi" panose="020B0604020104020204" pitchFamily="34" charset="0"/>
              </a:rPr>
              <a:t> + P</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1</a:t>
            </a:r>
            <a:r>
              <a:rPr lang="en-US" altLang="zh-CN" sz="2000" dirty="0">
                <a:solidFill>
                  <a:srgbClr val="C00000"/>
                </a:solidFill>
                <a:latin typeface="Abadi" panose="020B0604020104020204" pitchFamily="34" charset="0"/>
              </a:rPr>
              <a:t>G</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0 </a:t>
            </a:r>
            <a:r>
              <a:rPr lang="en-US" altLang="zh-CN" sz="2000" dirty="0">
                <a:solidFill>
                  <a:srgbClr val="C00000"/>
                </a:solidFill>
                <a:latin typeface="Abadi" panose="020B0604020104020204" pitchFamily="34" charset="0"/>
              </a:rPr>
              <a:t>+ P</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1</a:t>
            </a:r>
            <a:r>
              <a:rPr lang="en-US" altLang="zh-CN" sz="2000" dirty="0">
                <a:solidFill>
                  <a:srgbClr val="C00000"/>
                </a:solidFill>
                <a:latin typeface="Abadi" panose="020B0604020104020204" pitchFamily="34" charset="0"/>
              </a:rPr>
              <a:t>P</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0</a:t>
            </a:r>
            <a:r>
              <a:rPr lang="en-US" altLang="zh-CN" sz="2000" dirty="0">
                <a:solidFill>
                  <a:srgbClr val="C00000"/>
                </a:solidFill>
                <a:latin typeface="Abadi" panose="020B0604020104020204" pitchFamily="34" charset="0"/>
              </a:rPr>
              <a:t>C</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0</a:t>
            </a:r>
            <a:endParaRPr lang="en-HK" sz="2000" dirty="0"/>
          </a:p>
        </p:txBody>
      </p:sp>
      <p:sp>
        <p:nvSpPr>
          <p:cNvPr id="183" name="Rectangle 182">
            <a:extLst>
              <a:ext uri="{FF2B5EF4-FFF2-40B4-BE49-F238E27FC236}">
                <a16:creationId xmlns:a16="http://schemas.microsoft.com/office/drawing/2014/main" id="{9316978C-541D-4E46-BB62-B3C9DD088E03}"/>
              </a:ext>
            </a:extLst>
          </p:cNvPr>
          <p:cNvSpPr/>
          <p:nvPr/>
        </p:nvSpPr>
        <p:spPr>
          <a:xfrm>
            <a:off x="1612407" y="5322536"/>
            <a:ext cx="6248827" cy="400110"/>
          </a:xfrm>
          <a:prstGeom prst="rect">
            <a:avLst/>
          </a:prstGeom>
        </p:spPr>
        <p:txBody>
          <a:bodyPr wrap="none">
            <a:spAutoFit/>
          </a:bodyPr>
          <a:lstStyle/>
          <a:p>
            <a:r>
              <a:rPr lang="en-US" altLang="zh-CN" sz="2000" dirty="0">
                <a:solidFill>
                  <a:srgbClr val="C00000"/>
                </a:solidFill>
                <a:latin typeface="Abadi" panose="020B0604020104020204" pitchFamily="34" charset="0"/>
              </a:rPr>
              <a:t>C</a:t>
            </a:r>
            <a:r>
              <a:rPr lang="en-US" altLang="zh-CN" sz="2000" baseline="-25000" dirty="0">
                <a:solidFill>
                  <a:srgbClr val="C00000"/>
                </a:solidFill>
                <a:latin typeface="Abadi" panose="020B0604020104020204" pitchFamily="34" charset="0"/>
              </a:rPr>
              <a:t>12</a:t>
            </a:r>
            <a:r>
              <a:rPr lang="en-US" altLang="zh-CN" sz="2000" dirty="0">
                <a:solidFill>
                  <a:srgbClr val="C00000"/>
                </a:solidFill>
                <a:latin typeface="Abadi" panose="020B0604020104020204" pitchFamily="34" charset="0"/>
              </a:rPr>
              <a:t> = G</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2</a:t>
            </a:r>
            <a:r>
              <a:rPr lang="en-US" altLang="zh-CN" sz="2000" dirty="0">
                <a:solidFill>
                  <a:srgbClr val="C00000"/>
                </a:solidFill>
                <a:latin typeface="Abadi" panose="020B0604020104020204" pitchFamily="34" charset="0"/>
              </a:rPr>
              <a:t> + P</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2</a:t>
            </a:r>
            <a:r>
              <a:rPr lang="en-US" altLang="zh-CN" sz="2000" dirty="0">
                <a:solidFill>
                  <a:srgbClr val="C00000"/>
                </a:solidFill>
                <a:latin typeface="Abadi" panose="020B0604020104020204" pitchFamily="34" charset="0"/>
              </a:rPr>
              <a:t>C</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2</a:t>
            </a:r>
            <a:r>
              <a:rPr lang="en-US" altLang="zh-CN" sz="2000" dirty="0">
                <a:solidFill>
                  <a:srgbClr val="C00000"/>
                </a:solidFill>
                <a:latin typeface="Abadi" panose="020B0604020104020204" pitchFamily="34" charset="0"/>
              </a:rPr>
              <a:t> = G</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2</a:t>
            </a:r>
            <a:r>
              <a:rPr lang="en-US" altLang="zh-CN" sz="2000" dirty="0">
                <a:solidFill>
                  <a:srgbClr val="C00000"/>
                </a:solidFill>
                <a:latin typeface="Abadi" panose="020B0604020104020204" pitchFamily="34" charset="0"/>
              </a:rPr>
              <a:t> + P</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2</a:t>
            </a:r>
            <a:r>
              <a:rPr lang="en-US" altLang="zh-CN" sz="2000" dirty="0">
                <a:solidFill>
                  <a:srgbClr val="C00000"/>
                </a:solidFill>
                <a:latin typeface="Abadi" panose="020B0604020104020204" pitchFamily="34" charset="0"/>
              </a:rPr>
              <a:t>G</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1 </a:t>
            </a:r>
            <a:r>
              <a:rPr lang="en-US" altLang="zh-CN" sz="2000" dirty="0">
                <a:solidFill>
                  <a:srgbClr val="C00000"/>
                </a:solidFill>
                <a:latin typeface="Abadi" panose="020B0604020104020204" pitchFamily="34" charset="0"/>
              </a:rPr>
              <a:t>+ P</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2</a:t>
            </a:r>
            <a:r>
              <a:rPr lang="en-US" altLang="zh-CN" sz="2000" dirty="0">
                <a:solidFill>
                  <a:srgbClr val="C00000"/>
                </a:solidFill>
                <a:latin typeface="Abadi" panose="020B0604020104020204" pitchFamily="34" charset="0"/>
              </a:rPr>
              <a:t>P</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1</a:t>
            </a:r>
            <a:r>
              <a:rPr lang="en-US" altLang="zh-CN" sz="2000" dirty="0">
                <a:solidFill>
                  <a:srgbClr val="C00000"/>
                </a:solidFill>
                <a:latin typeface="Abadi" panose="020B0604020104020204" pitchFamily="34" charset="0"/>
              </a:rPr>
              <a:t>G</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0</a:t>
            </a:r>
            <a:r>
              <a:rPr lang="en-US" altLang="zh-CN" sz="2000" dirty="0">
                <a:solidFill>
                  <a:srgbClr val="C00000"/>
                </a:solidFill>
                <a:latin typeface="Abadi" panose="020B0604020104020204" pitchFamily="34" charset="0"/>
              </a:rPr>
              <a:t> + P</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2</a:t>
            </a:r>
            <a:r>
              <a:rPr lang="en-US" altLang="zh-CN" sz="2000" dirty="0">
                <a:solidFill>
                  <a:srgbClr val="C00000"/>
                </a:solidFill>
                <a:latin typeface="Abadi" panose="020B0604020104020204" pitchFamily="34" charset="0"/>
              </a:rPr>
              <a:t>P</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1</a:t>
            </a:r>
            <a:r>
              <a:rPr lang="en-US" altLang="zh-CN" sz="2000" dirty="0">
                <a:solidFill>
                  <a:srgbClr val="C00000"/>
                </a:solidFill>
                <a:latin typeface="Abadi" panose="020B0604020104020204" pitchFamily="34" charset="0"/>
              </a:rPr>
              <a:t>P</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0</a:t>
            </a:r>
            <a:r>
              <a:rPr lang="en-US" altLang="zh-CN" sz="2000" dirty="0">
                <a:solidFill>
                  <a:srgbClr val="C00000"/>
                </a:solidFill>
                <a:latin typeface="Abadi" panose="020B0604020104020204" pitchFamily="34" charset="0"/>
              </a:rPr>
              <a:t>C</a:t>
            </a:r>
            <a:r>
              <a:rPr lang="en-US" altLang="zh-CN" sz="2000" baseline="30000" dirty="0">
                <a:solidFill>
                  <a:srgbClr val="C00000"/>
                </a:solidFill>
                <a:latin typeface="Abadi" panose="020B0604020104020204" pitchFamily="34" charset="0"/>
              </a:rPr>
              <a:t>I</a:t>
            </a:r>
            <a:r>
              <a:rPr lang="en-US" altLang="zh-CN" sz="2000" baseline="-25000" dirty="0">
                <a:solidFill>
                  <a:srgbClr val="C00000"/>
                </a:solidFill>
                <a:latin typeface="Abadi" panose="020B0604020104020204" pitchFamily="34" charset="0"/>
              </a:rPr>
              <a:t>0</a:t>
            </a:r>
            <a:endParaRPr lang="en-HK" sz="2000" dirty="0"/>
          </a:p>
        </p:txBody>
      </p:sp>
    </p:spTree>
    <p:extLst>
      <p:ext uri="{BB962C8B-B14F-4D97-AF65-F5344CB8AC3E}">
        <p14:creationId xmlns:p14="http://schemas.microsoft.com/office/powerpoint/2010/main" val="182659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182" grpId="0"/>
      <p:bldP spid="18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6AE0B-A83C-43CF-99B2-9B5C3306F3F9}"/>
              </a:ext>
            </a:extLst>
          </p:cNvPr>
          <p:cNvSpPr>
            <a:spLocks noGrp="1"/>
          </p:cNvSpPr>
          <p:nvPr>
            <p:ph type="title"/>
          </p:nvPr>
        </p:nvSpPr>
        <p:spPr/>
        <p:txBody>
          <a:bodyPr/>
          <a:lstStyle/>
          <a:p>
            <a:r>
              <a:rPr lang="en-US" altLang="zh-CN" dirty="0"/>
              <a:t>Multiplexers</a:t>
            </a:r>
            <a:endParaRPr lang="en-HK" dirty="0"/>
          </a:p>
        </p:txBody>
      </p:sp>
      <p:sp>
        <p:nvSpPr>
          <p:cNvPr id="3" name="Content Placeholder 2">
            <a:extLst>
              <a:ext uri="{FF2B5EF4-FFF2-40B4-BE49-F238E27FC236}">
                <a16:creationId xmlns:a16="http://schemas.microsoft.com/office/drawing/2014/main" id="{DD106B21-FF5C-4349-A632-71D1E92C3D54}"/>
              </a:ext>
            </a:extLst>
          </p:cNvPr>
          <p:cNvSpPr>
            <a:spLocks noGrp="1"/>
          </p:cNvSpPr>
          <p:nvPr>
            <p:ph idx="1"/>
          </p:nvPr>
        </p:nvSpPr>
        <p:spPr/>
        <p:txBody>
          <a:bodyPr/>
          <a:lstStyle/>
          <a:p>
            <a:r>
              <a:rPr lang="en-HK" altLang="zh-CN" dirty="0"/>
              <a:t>S</a:t>
            </a:r>
            <a:r>
              <a:rPr lang="zh-CN" altLang="en-US" dirty="0"/>
              <a:t>elects binary information from one of many input lines and directs it to the output line</a:t>
            </a:r>
            <a:endParaRPr lang="en-US" altLang="zh-CN" dirty="0"/>
          </a:p>
          <a:p>
            <a:endParaRPr lang="zh-CN" altLang="en-US" dirty="0"/>
          </a:p>
          <a:p>
            <a:endParaRPr lang="en-HK" dirty="0"/>
          </a:p>
        </p:txBody>
      </p:sp>
      <p:sp>
        <p:nvSpPr>
          <p:cNvPr id="4" name="Slide Number Placeholder 3">
            <a:extLst>
              <a:ext uri="{FF2B5EF4-FFF2-40B4-BE49-F238E27FC236}">
                <a16:creationId xmlns:a16="http://schemas.microsoft.com/office/drawing/2014/main" id="{7213789C-ADDB-4A28-A469-F5EFF95FB74D}"/>
              </a:ext>
            </a:extLst>
          </p:cNvPr>
          <p:cNvSpPr>
            <a:spLocks noGrp="1"/>
          </p:cNvSpPr>
          <p:nvPr>
            <p:ph type="sldNum" sz="quarter" idx="12"/>
          </p:nvPr>
        </p:nvSpPr>
        <p:spPr/>
        <p:txBody>
          <a:bodyPr/>
          <a:lstStyle/>
          <a:p>
            <a:fld id="{C22DC6D3-9347-42BE-948A-F7EB414DF657}" type="slidenum">
              <a:rPr lang="en-US" altLang="en-US" smtClean="0"/>
              <a:pPr/>
              <a:t>46</a:t>
            </a:fld>
            <a:endParaRPr lang="en-US" altLang="en-US" dirty="0"/>
          </a:p>
        </p:txBody>
      </p:sp>
      <p:grpSp>
        <p:nvGrpSpPr>
          <p:cNvPr id="5" name="组合 45">
            <a:extLst>
              <a:ext uri="{FF2B5EF4-FFF2-40B4-BE49-F238E27FC236}">
                <a16:creationId xmlns:a16="http://schemas.microsoft.com/office/drawing/2014/main" id="{DBD577DC-2DDE-4A70-A2AA-CA0C6F831CB3}"/>
              </a:ext>
            </a:extLst>
          </p:cNvPr>
          <p:cNvGrpSpPr/>
          <p:nvPr/>
        </p:nvGrpSpPr>
        <p:grpSpPr>
          <a:xfrm>
            <a:off x="2423592" y="3212976"/>
            <a:ext cx="3750296" cy="2047133"/>
            <a:chOff x="828837" y="3369819"/>
            <a:chExt cx="3750296" cy="2047133"/>
          </a:xfrm>
        </p:grpSpPr>
        <p:sp>
          <p:nvSpPr>
            <p:cNvPr id="6" name="矩形 8">
              <a:extLst>
                <a:ext uri="{FF2B5EF4-FFF2-40B4-BE49-F238E27FC236}">
                  <a16:creationId xmlns:a16="http://schemas.microsoft.com/office/drawing/2014/main" id="{5C714BF9-B557-410D-8C2C-778E4392BA38}"/>
                </a:ext>
              </a:extLst>
            </p:cNvPr>
            <p:cNvSpPr/>
            <p:nvPr/>
          </p:nvSpPr>
          <p:spPr>
            <a:xfrm>
              <a:off x="1632030" y="3429000"/>
              <a:ext cx="1331089" cy="19879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7" name="直接连接符 10">
              <a:extLst>
                <a:ext uri="{FF2B5EF4-FFF2-40B4-BE49-F238E27FC236}">
                  <a16:creationId xmlns:a16="http://schemas.microsoft.com/office/drawing/2014/main" id="{2EAC9F0B-279B-41C9-B617-337697883CCF}"/>
                </a:ext>
              </a:extLst>
            </p:cNvPr>
            <p:cNvCxnSpPr>
              <a:cxnSpLocks/>
            </p:cNvCxnSpPr>
            <p:nvPr/>
          </p:nvCxnSpPr>
          <p:spPr>
            <a:xfrm>
              <a:off x="983848" y="3796496"/>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直接连接符 12">
              <a:extLst>
                <a:ext uri="{FF2B5EF4-FFF2-40B4-BE49-F238E27FC236}">
                  <a16:creationId xmlns:a16="http://schemas.microsoft.com/office/drawing/2014/main" id="{E89D5D06-64FF-4B51-A93C-F9811F377275}"/>
                </a:ext>
              </a:extLst>
            </p:cNvPr>
            <p:cNvCxnSpPr>
              <a:cxnSpLocks/>
            </p:cNvCxnSpPr>
            <p:nvPr/>
          </p:nvCxnSpPr>
          <p:spPr>
            <a:xfrm>
              <a:off x="983848" y="4226688"/>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接连接符 13">
              <a:extLst>
                <a:ext uri="{FF2B5EF4-FFF2-40B4-BE49-F238E27FC236}">
                  <a16:creationId xmlns:a16="http://schemas.microsoft.com/office/drawing/2014/main" id="{B3B5261A-37AB-4B4E-AE45-3AA969DBE3D9}"/>
                </a:ext>
              </a:extLst>
            </p:cNvPr>
            <p:cNvCxnSpPr>
              <a:cxnSpLocks/>
            </p:cNvCxnSpPr>
            <p:nvPr/>
          </p:nvCxnSpPr>
          <p:spPr>
            <a:xfrm>
              <a:off x="983848" y="4654952"/>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直接连接符 14">
              <a:extLst>
                <a:ext uri="{FF2B5EF4-FFF2-40B4-BE49-F238E27FC236}">
                  <a16:creationId xmlns:a16="http://schemas.microsoft.com/office/drawing/2014/main" id="{5E30E534-FAB0-433A-BC41-EC68E1A5E794}"/>
                </a:ext>
              </a:extLst>
            </p:cNvPr>
            <p:cNvCxnSpPr>
              <a:cxnSpLocks/>
            </p:cNvCxnSpPr>
            <p:nvPr/>
          </p:nvCxnSpPr>
          <p:spPr>
            <a:xfrm>
              <a:off x="983848" y="5036916"/>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直接连接符 15">
              <a:extLst>
                <a:ext uri="{FF2B5EF4-FFF2-40B4-BE49-F238E27FC236}">
                  <a16:creationId xmlns:a16="http://schemas.microsoft.com/office/drawing/2014/main" id="{88859A96-2AA8-4AFF-8C22-B3BE0A38F6A6}"/>
                </a:ext>
              </a:extLst>
            </p:cNvPr>
            <p:cNvCxnSpPr>
              <a:cxnSpLocks/>
            </p:cNvCxnSpPr>
            <p:nvPr/>
          </p:nvCxnSpPr>
          <p:spPr>
            <a:xfrm>
              <a:off x="1632030" y="3796496"/>
              <a:ext cx="205451" cy="0"/>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2" name="直接连接符 18">
              <a:extLst>
                <a:ext uri="{FF2B5EF4-FFF2-40B4-BE49-F238E27FC236}">
                  <a16:creationId xmlns:a16="http://schemas.microsoft.com/office/drawing/2014/main" id="{A2F3D17D-656D-4322-B987-4296D797F0E1}"/>
                </a:ext>
              </a:extLst>
            </p:cNvPr>
            <p:cNvCxnSpPr>
              <a:cxnSpLocks/>
            </p:cNvCxnSpPr>
            <p:nvPr/>
          </p:nvCxnSpPr>
          <p:spPr>
            <a:xfrm>
              <a:off x="1647943" y="4226688"/>
              <a:ext cx="205451" cy="0"/>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3" name="直接连接符 19">
              <a:extLst>
                <a:ext uri="{FF2B5EF4-FFF2-40B4-BE49-F238E27FC236}">
                  <a16:creationId xmlns:a16="http://schemas.microsoft.com/office/drawing/2014/main" id="{31A01090-F374-4863-B6AF-85F8434CBB87}"/>
                </a:ext>
              </a:extLst>
            </p:cNvPr>
            <p:cNvCxnSpPr>
              <a:cxnSpLocks/>
            </p:cNvCxnSpPr>
            <p:nvPr/>
          </p:nvCxnSpPr>
          <p:spPr>
            <a:xfrm>
              <a:off x="1632030" y="4658810"/>
              <a:ext cx="205451" cy="0"/>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14" name="直接连接符 20">
              <a:extLst>
                <a:ext uri="{FF2B5EF4-FFF2-40B4-BE49-F238E27FC236}">
                  <a16:creationId xmlns:a16="http://schemas.microsoft.com/office/drawing/2014/main" id="{3ACB47E3-8211-4380-ACA6-CC13829D7BB2}"/>
                </a:ext>
              </a:extLst>
            </p:cNvPr>
            <p:cNvCxnSpPr>
              <a:cxnSpLocks/>
            </p:cNvCxnSpPr>
            <p:nvPr/>
          </p:nvCxnSpPr>
          <p:spPr>
            <a:xfrm>
              <a:off x="1647944" y="5036916"/>
              <a:ext cx="205451"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15" name="流程图: 接点 21">
              <a:extLst>
                <a:ext uri="{FF2B5EF4-FFF2-40B4-BE49-F238E27FC236}">
                  <a16:creationId xmlns:a16="http://schemas.microsoft.com/office/drawing/2014/main" id="{D3168ADE-DE5D-4E19-A85A-3717581BE4EA}"/>
                </a:ext>
              </a:extLst>
            </p:cNvPr>
            <p:cNvSpPr/>
            <p:nvPr/>
          </p:nvSpPr>
          <p:spPr>
            <a:xfrm flipV="1">
              <a:off x="1860626" y="3749838"/>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流程图: 接点 22">
              <a:extLst>
                <a:ext uri="{FF2B5EF4-FFF2-40B4-BE49-F238E27FC236}">
                  <a16:creationId xmlns:a16="http://schemas.microsoft.com/office/drawing/2014/main" id="{F4E14B35-CE35-4AA3-A116-3C267CEBF319}"/>
                </a:ext>
              </a:extLst>
            </p:cNvPr>
            <p:cNvSpPr/>
            <p:nvPr/>
          </p:nvSpPr>
          <p:spPr>
            <a:xfrm flipV="1">
              <a:off x="1860626" y="4162433"/>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23">
              <a:extLst>
                <a:ext uri="{FF2B5EF4-FFF2-40B4-BE49-F238E27FC236}">
                  <a16:creationId xmlns:a16="http://schemas.microsoft.com/office/drawing/2014/main" id="{9F7FAD22-0966-4F10-A209-0F375A2BFB8B}"/>
                </a:ext>
              </a:extLst>
            </p:cNvPr>
            <p:cNvSpPr/>
            <p:nvPr/>
          </p:nvSpPr>
          <p:spPr>
            <a:xfrm flipV="1">
              <a:off x="1860626" y="4595148"/>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24">
              <a:extLst>
                <a:ext uri="{FF2B5EF4-FFF2-40B4-BE49-F238E27FC236}">
                  <a16:creationId xmlns:a16="http://schemas.microsoft.com/office/drawing/2014/main" id="{A96C9243-7B0B-4E64-826C-250C598BAB78}"/>
                </a:ext>
              </a:extLst>
            </p:cNvPr>
            <p:cNvSpPr/>
            <p:nvPr/>
          </p:nvSpPr>
          <p:spPr>
            <a:xfrm flipV="1">
              <a:off x="1860626" y="4975776"/>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流程图: 接点 25">
              <a:extLst>
                <a:ext uri="{FF2B5EF4-FFF2-40B4-BE49-F238E27FC236}">
                  <a16:creationId xmlns:a16="http://schemas.microsoft.com/office/drawing/2014/main" id="{63629FC3-8FAD-456B-8E34-CE1CE93E5F8D}"/>
                </a:ext>
              </a:extLst>
            </p:cNvPr>
            <p:cNvSpPr/>
            <p:nvPr/>
          </p:nvSpPr>
          <p:spPr>
            <a:xfrm flipV="1">
              <a:off x="2649633" y="4370889"/>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26">
              <a:extLst>
                <a:ext uri="{FF2B5EF4-FFF2-40B4-BE49-F238E27FC236}">
                  <a16:creationId xmlns:a16="http://schemas.microsoft.com/office/drawing/2014/main" id="{14C85231-2F8E-4106-A94E-EFADB1E8EF78}"/>
                </a:ext>
              </a:extLst>
            </p:cNvPr>
            <p:cNvCxnSpPr>
              <a:cxnSpLocks/>
            </p:cNvCxnSpPr>
            <p:nvPr/>
          </p:nvCxnSpPr>
          <p:spPr>
            <a:xfrm>
              <a:off x="2730656" y="4422975"/>
              <a:ext cx="205451" cy="0"/>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21" name="直接连接符 28">
              <a:extLst>
                <a:ext uri="{FF2B5EF4-FFF2-40B4-BE49-F238E27FC236}">
                  <a16:creationId xmlns:a16="http://schemas.microsoft.com/office/drawing/2014/main" id="{2079EB41-58BF-4B5B-BA9F-6EDC050BC707}"/>
                </a:ext>
              </a:extLst>
            </p:cNvPr>
            <p:cNvCxnSpPr>
              <a:cxnSpLocks/>
            </p:cNvCxnSpPr>
            <p:nvPr/>
          </p:nvCxnSpPr>
          <p:spPr>
            <a:xfrm>
              <a:off x="2963119" y="4422975"/>
              <a:ext cx="474562" cy="0"/>
            </a:xfrm>
            <a:prstGeom prst="line">
              <a:avLst/>
            </a:prstGeom>
            <a:ln w="28575"/>
          </p:spPr>
          <p:style>
            <a:lnRef idx="1">
              <a:schemeClr val="dk1"/>
            </a:lnRef>
            <a:fillRef idx="0">
              <a:schemeClr val="dk1"/>
            </a:fillRef>
            <a:effectRef idx="0">
              <a:schemeClr val="dk1"/>
            </a:effectRef>
            <a:fontRef idx="minor">
              <a:schemeClr val="tx1"/>
            </a:fontRef>
          </p:style>
        </p:cxnSp>
        <p:sp>
          <p:nvSpPr>
            <p:cNvPr id="22" name="流程图: 接点 31">
              <a:extLst>
                <a:ext uri="{FF2B5EF4-FFF2-40B4-BE49-F238E27FC236}">
                  <a16:creationId xmlns:a16="http://schemas.microsoft.com/office/drawing/2014/main" id="{D39B8BC5-7C39-42E5-80A2-A9F885D977F8}"/>
                </a:ext>
              </a:extLst>
            </p:cNvPr>
            <p:cNvSpPr/>
            <p:nvPr/>
          </p:nvSpPr>
          <p:spPr>
            <a:xfrm flipV="1">
              <a:off x="3437681" y="4370889"/>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33">
              <a:extLst>
                <a:ext uri="{FF2B5EF4-FFF2-40B4-BE49-F238E27FC236}">
                  <a16:creationId xmlns:a16="http://schemas.microsoft.com/office/drawing/2014/main" id="{CA047A0C-A29A-4B09-89DE-CBC21287D263}"/>
                </a:ext>
              </a:extLst>
            </p:cNvPr>
            <p:cNvCxnSpPr>
              <a:cxnSpLocks/>
              <a:stCxn id="19" idx="3"/>
            </p:cNvCxnSpPr>
            <p:nvPr/>
          </p:nvCxnSpPr>
          <p:spPr>
            <a:xfrm flipH="1" flipV="1">
              <a:off x="1948883" y="3796497"/>
              <a:ext cx="712616" cy="5896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Rectangle 29">
                  <a:extLst>
                    <a:ext uri="{FF2B5EF4-FFF2-40B4-BE49-F238E27FC236}">
                      <a16:creationId xmlns:a16="http://schemas.microsoft.com/office/drawing/2014/main" id="{A7E9F0D4-1A6A-4D75-B7A3-16D00BB4BA0D}"/>
                    </a:ext>
                  </a:extLst>
                </p:cNvPr>
                <p:cNvSpPr/>
                <p:nvPr/>
              </p:nvSpPr>
              <p:spPr>
                <a:xfrm>
                  <a:off x="828837" y="3369819"/>
                  <a:ext cx="4952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0</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38" name="Rectangle 29">
                  <a:extLst>
                    <a:ext uri="{FF2B5EF4-FFF2-40B4-BE49-F238E27FC236}">
                      <a16:creationId xmlns:a16="http://schemas.microsoft.com/office/drawing/2014/main" id="{ED9AB00B-7003-4B37-B287-6F1B2F7CC82F}"/>
                    </a:ext>
                  </a:extLst>
                </p:cNvPr>
                <p:cNvSpPr>
                  <a:spLocks noRot="1" noChangeAspect="1" noMove="1" noResize="1" noEditPoints="1" noAdjustHandles="1" noChangeArrowheads="1" noChangeShapeType="1" noTextEdit="1"/>
                </p:cNvSpPr>
                <p:nvPr/>
              </p:nvSpPr>
              <p:spPr>
                <a:xfrm>
                  <a:off x="828837" y="3369819"/>
                  <a:ext cx="495200" cy="461665"/>
                </a:xfrm>
                <a:prstGeom prst="rect">
                  <a:avLst/>
                </a:prstGeom>
                <a:blipFill>
                  <a:blip r:embed="rId3"/>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Rectangle 29">
                  <a:extLst>
                    <a:ext uri="{FF2B5EF4-FFF2-40B4-BE49-F238E27FC236}">
                      <a16:creationId xmlns:a16="http://schemas.microsoft.com/office/drawing/2014/main" id="{4E60A915-B935-4C0B-9A55-5F34733EF951}"/>
                    </a:ext>
                  </a:extLst>
                </p:cNvPr>
                <p:cNvSpPr/>
                <p:nvPr/>
              </p:nvSpPr>
              <p:spPr>
                <a:xfrm>
                  <a:off x="828837" y="3779272"/>
                  <a:ext cx="48808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1</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42" name="Rectangle 29">
                  <a:extLst>
                    <a:ext uri="{FF2B5EF4-FFF2-40B4-BE49-F238E27FC236}">
                      <a16:creationId xmlns:a16="http://schemas.microsoft.com/office/drawing/2014/main" id="{795BA62E-EDD8-428D-B416-ACB980ED5AF1}"/>
                    </a:ext>
                  </a:extLst>
                </p:cNvPr>
                <p:cNvSpPr>
                  <a:spLocks noRot="1" noChangeAspect="1" noMove="1" noResize="1" noEditPoints="1" noAdjustHandles="1" noChangeArrowheads="1" noChangeShapeType="1" noTextEdit="1"/>
                </p:cNvSpPr>
                <p:nvPr/>
              </p:nvSpPr>
              <p:spPr>
                <a:xfrm>
                  <a:off x="828837" y="3779272"/>
                  <a:ext cx="488082" cy="461665"/>
                </a:xfrm>
                <a:prstGeom prst="rect">
                  <a:avLst/>
                </a:prstGeom>
                <a:blipFill>
                  <a:blip r:embed="rId4"/>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Rectangle 29">
                  <a:extLst>
                    <a:ext uri="{FF2B5EF4-FFF2-40B4-BE49-F238E27FC236}">
                      <a16:creationId xmlns:a16="http://schemas.microsoft.com/office/drawing/2014/main" id="{EAFB45A3-D49F-4879-83FA-83A04D9CE9C0}"/>
                    </a:ext>
                  </a:extLst>
                </p:cNvPr>
                <p:cNvSpPr/>
                <p:nvPr/>
              </p:nvSpPr>
              <p:spPr>
                <a:xfrm>
                  <a:off x="828951" y="4204228"/>
                  <a:ext cx="4952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2</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43" name="Rectangle 29">
                  <a:extLst>
                    <a:ext uri="{FF2B5EF4-FFF2-40B4-BE49-F238E27FC236}">
                      <a16:creationId xmlns:a16="http://schemas.microsoft.com/office/drawing/2014/main" id="{5E828493-EA4F-4841-BD1A-A7541A86FEE9}"/>
                    </a:ext>
                  </a:extLst>
                </p:cNvPr>
                <p:cNvSpPr>
                  <a:spLocks noRot="1" noChangeAspect="1" noMove="1" noResize="1" noEditPoints="1" noAdjustHandles="1" noChangeArrowheads="1" noChangeShapeType="1" noTextEdit="1"/>
                </p:cNvSpPr>
                <p:nvPr/>
              </p:nvSpPr>
              <p:spPr>
                <a:xfrm>
                  <a:off x="828951" y="4204228"/>
                  <a:ext cx="495200" cy="461665"/>
                </a:xfrm>
                <a:prstGeom prst="rect">
                  <a:avLst/>
                </a:prstGeom>
                <a:blipFill>
                  <a:blip r:embed="rId5"/>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Rectangle 29">
                  <a:extLst>
                    <a:ext uri="{FF2B5EF4-FFF2-40B4-BE49-F238E27FC236}">
                      <a16:creationId xmlns:a16="http://schemas.microsoft.com/office/drawing/2014/main" id="{968897A5-053A-45D4-B125-5FEAD2711D26}"/>
                    </a:ext>
                  </a:extLst>
                </p:cNvPr>
                <p:cNvSpPr/>
                <p:nvPr/>
              </p:nvSpPr>
              <p:spPr>
                <a:xfrm>
                  <a:off x="828951" y="4611105"/>
                  <a:ext cx="4952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3</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44" name="Rectangle 29">
                  <a:extLst>
                    <a:ext uri="{FF2B5EF4-FFF2-40B4-BE49-F238E27FC236}">
                      <a16:creationId xmlns:a16="http://schemas.microsoft.com/office/drawing/2014/main" id="{1F999B99-1277-4A67-9359-710577997BDE}"/>
                    </a:ext>
                  </a:extLst>
                </p:cNvPr>
                <p:cNvSpPr>
                  <a:spLocks noRot="1" noChangeAspect="1" noMove="1" noResize="1" noEditPoints="1" noAdjustHandles="1" noChangeArrowheads="1" noChangeShapeType="1" noTextEdit="1"/>
                </p:cNvSpPr>
                <p:nvPr/>
              </p:nvSpPr>
              <p:spPr>
                <a:xfrm>
                  <a:off x="828951" y="4611105"/>
                  <a:ext cx="495200" cy="461665"/>
                </a:xfrm>
                <a:prstGeom prst="rect">
                  <a:avLst/>
                </a:prstGeom>
                <a:blipFill>
                  <a:blip r:embed="rId6"/>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Rectangle 29">
                  <a:extLst>
                    <a:ext uri="{FF2B5EF4-FFF2-40B4-BE49-F238E27FC236}">
                      <a16:creationId xmlns:a16="http://schemas.microsoft.com/office/drawing/2014/main" id="{1348679A-EE34-4D4F-B0CD-8E66BAE25808}"/>
                    </a:ext>
                  </a:extLst>
                </p:cNvPr>
                <p:cNvSpPr/>
                <p:nvPr/>
              </p:nvSpPr>
              <p:spPr>
                <a:xfrm>
                  <a:off x="3490309" y="4163729"/>
                  <a:ext cx="108882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𝑌</m:t>
                        </m:r>
                        <m:r>
                          <a:rPr kumimoji="0" lang="en-US"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t>=</m:t>
                        </m:r>
                        <m:sSub>
                          <m:sSubPr>
                            <m:ctrlPr>
                              <a:rPr kumimoji="0" lang="en-HK"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t>0</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45" name="Rectangle 29">
                  <a:extLst>
                    <a:ext uri="{FF2B5EF4-FFF2-40B4-BE49-F238E27FC236}">
                      <a16:creationId xmlns:a16="http://schemas.microsoft.com/office/drawing/2014/main" id="{C3DE25E0-8040-4BC7-90A9-720784EFFBDF}"/>
                    </a:ext>
                  </a:extLst>
                </p:cNvPr>
                <p:cNvSpPr>
                  <a:spLocks noRot="1" noChangeAspect="1" noMove="1" noResize="1" noEditPoints="1" noAdjustHandles="1" noChangeArrowheads="1" noChangeShapeType="1" noTextEdit="1"/>
                </p:cNvSpPr>
                <p:nvPr/>
              </p:nvSpPr>
              <p:spPr>
                <a:xfrm>
                  <a:off x="3490309" y="4163729"/>
                  <a:ext cx="1088824" cy="461665"/>
                </a:xfrm>
                <a:prstGeom prst="rect">
                  <a:avLst/>
                </a:prstGeom>
                <a:blipFill>
                  <a:blip r:embed="rId7"/>
                  <a:stretch>
                    <a:fillRect b="-1333"/>
                  </a:stretch>
                </a:blipFill>
              </p:spPr>
              <p:txBody>
                <a:bodyPr/>
                <a:lstStyle/>
                <a:p>
                  <a:r>
                    <a:rPr lang="zh-CN" altLang="en-US">
                      <a:noFill/>
                    </a:rPr>
                    <a:t> </a:t>
                  </a:r>
                </a:p>
              </p:txBody>
            </p:sp>
          </mc:Fallback>
        </mc:AlternateContent>
      </p:grpSp>
      <p:grpSp>
        <p:nvGrpSpPr>
          <p:cNvPr id="29" name="组合 46">
            <a:extLst>
              <a:ext uri="{FF2B5EF4-FFF2-40B4-BE49-F238E27FC236}">
                <a16:creationId xmlns:a16="http://schemas.microsoft.com/office/drawing/2014/main" id="{AA68B00D-EF28-4509-87E9-A3EA934C453C}"/>
              </a:ext>
            </a:extLst>
          </p:cNvPr>
          <p:cNvGrpSpPr/>
          <p:nvPr/>
        </p:nvGrpSpPr>
        <p:grpSpPr>
          <a:xfrm>
            <a:off x="6932533" y="3190479"/>
            <a:ext cx="3743178" cy="2047133"/>
            <a:chOff x="828837" y="3369819"/>
            <a:chExt cx="3743178" cy="2047133"/>
          </a:xfrm>
        </p:grpSpPr>
        <p:sp>
          <p:nvSpPr>
            <p:cNvPr id="30" name="矩形 47">
              <a:extLst>
                <a:ext uri="{FF2B5EF4-FFF2-40B4-BE49-F238E27FC236}">
                  <a16:creationId xmlns:a16="http://schemas.microsoft.com/office/drawing/2014/main" id="{1FD2C9DE-5BAB-427A-985C-7425629F5510}"/>
                </a:ext>
              </a:extLst>
            </p:cNvPr>
            <p:cNvSpPr/>
            <p:nvPr/>
          </p:nvSpPr>
          <p:spPr>
            <a:xfrm>
              <a:off x="1632030" y="3429000"/>
              <a:ext cx="1331089" cy="19879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1" name="直接连接符 48">
              <a:extLst>
                <a:ext uri="{FF2B5EF4-FFF2-40B4-BE49-F238E27FC236}">
                  <a16:creationId xmlns:a16="http://schemas.microsoft.com/office/drawing/2014/main" id="{86136206-F5E1-4DEA-A52E-DED59551877D}"/>
                </a:ext>
              </a:extLst>
            </p:cNvPr>
            <p:cNvCxnSpPr>
              <a:cxnSpLocks/>
            </p:cNvCxnSpPr>
            <p:nvPr/>
          </p:nvCxnSpPr>
          <p:spPr>
            <a:xfrm>
              <a:off x="983848" y="3796496"/>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2" name="直接连接符 49">
              <a:extLst>
                <a:ext uri="{FF2B5EF4-FFF2-40B4-BE49-F238E27FC236}">
                  <a16:creationId xmlns:a16="http://schemas.microsoft.com/office/drawing/2014/main" id="{457C1710-5322-40C8-AA73-6741D1E9A2D6}"/>
                </a:ext>
              </a:extLst>
            </p:cNvPr>
            <p:cNvCxnSpPr>
              <a:cxnSpLocks/>
            </p:cNvCxnSpPr>
            <p:nvPr/>
          </p:nvCxnSpPr>
          <p:spPr>
            <a:xfrm>
              <a:off x="983848" y="4226688"/>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3" name="直接连接符 50">
              <a:extLst>
                <a:ext uri="{FF2B5EF4-FFF2-40B4-BE49-F238E27FC236}">
                  <a16:creationId xmlns:a16="http://schemas.microsoft.com/office/drawing/2014/main" id="{F2097BBD-D11C-4337-A916-F10C37233F18}"/>
                </a:ext>
              </a:extLst>
            </p:cNvPr>
            <p:cNvCxnSpPr>
              <a:cxnSpLocks/>
            </p:cNvCxnSpPr>
            <p:nvPr/>
          </p:nvCxnSpPr>
          <p:spPr>
            <a:xfrm>
              <a:off x="983848" y="4654952"/>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直接连接符 51">
              <a:extLst>
                <a:ext uri="{FF2B5EF4-FFF2-40B4-BE49-F238E27FC236}">
                  <a16:creationId xmlns:a16="http://schemas.microsoft.com/office/drawing/2014/main" id="{3CE35350-BB77-45E9-BACB-B4B3BA225AE2}"/>
                </a:ext>
              </a:extLst>
            </p:cNvPr>
            <p:cNvCxnSpPr>
              <a:cxnSpLocks/>
            </p:cNvCxnSpPr>
            <p:nvPr/>
          </p:nvCxnSpPr>
          <p:spPr>
            <a:xfrm>
              <a:off x="983848" y="5036916"/>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直接连接符 52">
              <a:extLst>
                <a:ext uri="{FF2B5EF4-FFF2-40B4-BE49-F238E27FC236}">
                  <a16:creationId xmlns:a16="http://schemas.microsoft.com/office/drawing/2014/main" id="{611BCAE2-83F9-469A-92A8-F99FAC5B1A18}"/>
                </a:ext>
              </a:extLst>
            </p:cNvPr>
            <p:cNvCxnSpPr>
              <a:cxnSpLocks/>
            </p:cNvCxnSpPr>
            <p:nvPr/>
          </p:nvCxnSpPr>
          <p:spPr>
            <a:xfrm>
              <a:off x="1632030" y="3796496"/>
              <a:ext cx="205451" cy="0"/>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36" name="直接连接符 53">
              <a:extLst>
                <a:ext uri="{FF2B5EF4-FFF2-40B4-BE49-F238E27FC236}">
                  <a16:creationId xmlns:a16="http://schemas.microsoft.com/office/drawing/2014/main" id="{2C158882-7181-451C-8DF1-116CA77A12DB}"/>
                </a:ext>
              </a:extLst>
            </p:cNvPr>
            <p:cNvCxnSpPr>
              <a:cxnSpLocks/>
            </p:cNvCxnSpPr>
            <p:nvPr/>
          </p:nvCxnSpPr>
          <p:spPr>
            <a:xfrm>
              <a:off x="1647943" y="4226688"/>
              <a:ext cx="205451" cy="0"/>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37" name="直接连接符 54">
              <a:extLst>
                <a:ext uri="{FF2B5EF4-FFF2-40B4-BE49-F238E27FC236}">
                  <a16:creationId xmlns:a16="http://schemas.microsoft.com/office/drawing/2014/main" id="{65ED750A-767D-4952-89A5-0FE7DBADB085}"/>
                </a:ext>
              </a:extLst>
            </p:cNvPr>
            <p:cNvCxnSpPr>
              <a:cxnSpLocks/>
            </p:cNvCxnSpPr>
            <p:nvPr/>
          </p:nvCxnSpPr>
          <p:spPr>
            <a:xfrm>
              <a:off x="1632030" y="4658810"/>
              <a:ext cx="205451" cy="0"/>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38" name="直接连接符 55">
              <a:extLst>
                <a:ext uri="{FF2B5EF4-FFF2-40B4-BE49-F238E27FC236}">
                  <a16:creationId xmlns:a16="http://schemas.microsoft.com/office/drawing/2014/main" id="{CDE5DC73-C31E-4570-9BEA-1ECAB89D3A8B}"/>
                </a:ext>
              </a:extLst>
            </p:cNvPr>
            <p:cNvCxnSpPr>
              <a:cxnSpLocks/>
            </p:cNvCxnSpPr>
            <p:nvPr/>
          </p:nvCxnSpPr>
          <p:spPr>
            <a:xfrm>
              <a:off x="1647944" y="5036916"/>
              <a:ext cx="205451" cy="0"/>
            </a:xfrm>
            <a:prstGeom prst="line">
              <a:avLst/>
            </a:prstGeom>
            <a:ln w="28575">
              <a:prstDash val="sysDot"/>
            </a:ln>
          </p:spPr>
          <p:style>
            <a:lnRef idx="1">
              <a:schemeClr val="dk1"/>
            </a:lnRef>
            <a:fillRef idx="0">
              <a:schemeClr val="dk1"/>
            </a:fillRef>
            <a:effectRef idx="0">
              <a:schemeClr val="dk1"/>
            </a:effectRef>
            <a:fontRef idx="minor">
              <a:schemeClr val="tx1"/>
            </a:fontRef>
          </p:style>
        </p:cxnSp>
        <p:sp>
          <p:nvSpPr>
            <p:cNvPr id="39" name="流程图: 接点 56">
              <a:extLst>
                <a:ext uri="{FF2B5EF4-FFF2-40B4-BE49-F238E27FC236}">
                  <a16:creationId xmlns:a16="http://schemas.microsoft.com/office/drawing/2014/main" id="{E64132F1-DE49-4AB5-BACD-DF6D3DCB68AF}"/>
                </a:ext>
              </a:extLst>
            </p:cNvPr>
            <p:cNvSpPr/>
            <p:nvPr/>
          </p:nvSpPr>
          <p:spPr>
            <a:xfrm flipV="1">
              <a:off x="1860626" y="3749838"/>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流程图: 接点 57">
              <a:extLst>
                <a:ext uri="{FF2B5EF4-FFF2-40B4-BE49-F238E27FC236}">
                  <a16:creationId xmlns:a16="http://schemas.microsoft.com/office/drawing/2014/main" id="{3684AA10-75F8-4F97-9213-EC986B29DCEA}"/>
                </a:ext>
              </a:extLst>
            </p:cNvPr>
            <p:cNvSpPr/>
            <p:nvPr/>
          </p:nvSpPr>
          <p:spPr>
            <a:xfrm flipV="1">
              <a:off x="1860626" y="4162433"/>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流程图: 接点 58">
              <a:extLst>
                <a:ext uri="{FF2B5EF4-FFF2-40B4-BE49-F238E27FC236}">
                  <a16:creationId xmlns:a16="http://schemas.microsoft.com/office/drawing/2014/main" id="{6FAADB28-E1E7-4E9B-8CE9-5F6859DC5CE2}"/>
                </a:ext>
              </a:extLst>
            </p:cNvPr>
            <p:cNvSpPr/>
            <p:nvPr/>
          </p:nvSpPr>
          <p:spPr>
            <a:xfrm flipV="1">
              <a:off x="1860626" y="4595148"/>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接点 59">
              <a:extLst>
                <a:ext uri="{FF2B5EF4-FFF2-40B4-BE49-F238E27FC236}">
                  <a16:creationId xmlns:a16="http://schemas.microsoft.com/office/drawing/2014/main" id="{C8043C5B-0794-41DA-8168-F59C062163F0}"/>
                </a:ext>
              </a:extLst>
            </p:cNvPr>
            <p:cNvSpPr/>
            <p:nvPr/>
          </p:nvSpPr>
          <p:spPr>
            <a:xfrm flipV="1">
              <a:off x="1860626" y="4975776"/>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接点 60">
              <a:extLst>
                <a:ext uri="{FF2B5EF4-FFF2-40B4-BE49-F238E27FC236}">
                  <a16:creationId xmlns:a16="http://schemas.microsoft.com/office/drawing/2014/main" id="{A93769C5-E337-4199-B914-165FD1BBF4F4}"/>
                </a:ext>
              </a:extLst>
            </p:cNvPr>
            <p:cNvSpPr/>
            <p:nvPr/>
          </p:nvSpPr>
          <p:spPr>
            <a:xfrm flipV="1">
              <a:off x="2649633" y="4370889"/>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61">
              <a:extLst>
                <a:ext uri="{FF2B5EF4-FFF2-40B4-BE49-F238E27FC236}">
                  <a16:creationId xmlns:a16="http://schemas.microsoft.com/office/drawing/2014/main" id="{97D0035C-ACEB-4B02-B455-15940AE931DD}"/>
                </a:ext>
              </a:extLst>
            </p:cNvPr>
            <p:cNvCxnSpPr>
              <a:cxnSpLocks/>
            </p:cNvCxnSpPr>
            <p:nvPr/>
          </p:nvCxnSpPr>
          <p:spPr>
            <a:xfrm>
              <a:off x="2730656" y="4422975"/>
              <a:ext cx="205451" cy="0"/>
            </a:xfrm>
            <a:prstGeom prst="line">
              <a:avLst/>
            </a:prstGeom>
            <a:ln w="28575">
              <a:prstDash val="sysDot"/>
            </a:ln>
          </p:spPr>
          <p:style>
            <a:lnRef idx="1">
              <a:schemeClr val="dk1"/>
            </a:lnRef>
            <a:fillRef idx="0">
              <a:schemeClr val="dk1"/>
            </a:fillRef>
            <a:effectRef idx="0">
              <a:schemeClr val="dk1"/>
            </a:effectRef>
            <a:fontRef idx="minor">
              <a:schemeClr val="tx1"/>
            </a:fontRef>
          </p:style>
        </p:cxnSp>
        <p:cxnSp>
          <p:nvCxnSpPr>
            <p:cNvPr id="45" name="直接连接符 62">
              <a:extLst>
                <a:ext uri="{FF2B5EF4-FFF2-40B4-BE49-F238E27FC236}">
                  <a16:creationId xmlns:a16="http://schemas.microsoft.com/office/drawing/2014/main" id="{592F28D5-C05D-4179-9FE5-B0E0823441A4}"/>
                </a:ext>
              </a:extLst>
            </p:cNvPr>
            <p:cNvCxnSpPr>
              <a:cxnSpLocks/>
            </p:cNvCxnSpPr>
            <p:nvPr/>
          </p:nvCxnSpPr>
          <p:spPr>
            <a:xfrm>
              <a:off x="2963119" y="4422975"/>
              <a:ext cx="474562" cy="0"/>
            </a:xfrm>
            <a:prstGeom prst="line">
              <a:avLst/>
            </a:prstGeom>
            <a:ln w="28575"/>
          </p:spPr>
          <p:style>
            <a:lnRef idx="1">
              <a:schemeClr val="dk1"/>
            </a:lnRef>
            <a:fillRef idx="0">
              <a:schemeClr val="dk1"/>
            </a:fillRef>
            <a:effectRef idx="0">
              <a:schemeClr val="dk1"/>
            </a:effectRef>
            <a:fontRef idx="minor">
              <a:schemeClr val="tx1"/>
            </a:fontRef>
          </p:style>
        </p:cxnSp>
        <p:sp>
          <p:nvSpPr>
            <p:cNvPr id="46" name="流程图: 接点 63">
              <a:extLst>
                <a:ext uri="{FF2B5EF4-FFF2-40B4-BE49-F238E27FC236}">
                  <a16:creationId xmlns:a16="http://schemas.microsoft.com/office/drawing/2014/main" id="{B48AC074-33FF-4443-987B-7255E32AC7BD}"/>
                </a:ext>
              </a:extLst>
            </p:cNvPr>
            <p:cNvSpPr/>
            <p:nvPr/>
          </p:nvSpPr>
          <p:spPr>
            <a:xfrm flipV="1">
              <a:off x="3437681" y="4370889"/>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64">
              <a:extLst>
                <a:ext uri="{FF2B5EF4-FFF2-40B4-BE49-F238E27FC236}">
                  <a16:creationId xmlns:a16="http://schemas.microsoft.com/office/drawing/2014/main" id="{2204C098-0A9B-4267-8C88-F229C10FEABF}"/>
                </a:ext>
              </a:extLst>
            </p:cNvPr>
            <p:cNvCxnSpPr>
              <a:cxnSpLocks/>
              <a:stCxn id="43" idx="3"/>
            </p:cNvCxnSpPr>
            <p:nvPr/>
          </p:nvCxnSpPr>
          <p:spPr>
            <a:xfrm flipH="1" flipV="1">
              <a:off x="1964794" y="4240937"/>
              <a:ext cx="696705" cy="14520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8" name="Rectangle 29">
                  <a:extLst>
                    <a:ext uri="{FF2B5EF4-FFF2-40B4-BE49-F238E27FC236}">
                      <a16:creationId xmlns:a16="http://schemas.microsoft.com/office/drawing/2014/main" id="{7915EF47-EB24-41F3-A858-17F28F928A90}"/>
                    </a:ext>
                  </a:extLst>
                </p:cNvPr>
                <p:cNvSpPr/>
                <p:nvPr/>
              </p:nvSpPr>
              <p:spPr>
                <a:xfrm>
                  <a:off x="828837" y="3369819"/>
                  <a:ext cx="4952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0</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66" name="Rectangle 29">
                  <a:extLst>
                    <a:ext uri="{FF2B5EF4-FFF2-40B4-BE49-F238E27FC236}">
                      <a16:creationId xmlns:a16="http://schemas.microsoft.com/office/drawing/2014/main" id="{2A53102B-D11E-43E0-AB9B-62CD69EDC878}"/>
                    </a:ext>
                  </a:extLst>
                </p:cNvPr>
                <p:cNvSpPr>
                  <a:spLocks noRot="1" noChangeAspect="1" noMove="1" noResize="1" noEditPoints="1" noAdjustHandles="1" noChangeArrowheads="1" noChangeShapeType="1" noTextEdit="1"/>
                </p:cNvSpPr>
                <p:nvPr/>
              </p:nvSpPr>
              <p:spPr>
                <a:xfrm>
                  <a:off x="828837" y="3369819"/>
                  <a:ext cx="495200" cy="461665"/>
                </a:xfrm>
                <a:prstGeom prst="rect">
                  <a:avLst/>
                </a:prstGeom>
                <a:blipFill>
                  <a:blip r:embed="rId8"/>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Rectangle 29">
                  <a:extLst>
                    <a:ext uri="{FF2B5EF4-FFF2-40B4-BE49-F238E27FC236}">
                      <a16:creationId xmlns:a16="http://schemas.microsoft.com/office/drawing/2014/main" id="{6E13D94C-EDEE-41B0-82CD-B7DA614AE9CF}"/>
                    </a:ext>
                  </a:extLst>
                </p:cNvPr>
                <p:cNvSpPr/>
                <p:nvPr/>
              </p:nvSpPr>
              <p:spPr>
                <a:xfrm>
                  <a:off x="828837" y="3779272"/>
                  <a:ext cx="48808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1</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67" name="Rectangle 29">
                  <a:extLst>
                    <a:ext uri="{FF2B5EF4-FFF2-40B4-BE49-F238E27FC236}">
                      <a16:creationId xmlns:a16="http://schemas.microsoft.com/office/drawing/2014/main" id="{69797EDE-0979-40DA-87C4-52EAFD281987}"/>
                    </a:ext>
                  </a:extLst>
                </p:cNvPr>
                <p:cNvSpPr>
                  <a:spLocks noRot="1" noChangeAspect="1" noMove="1" noResize="1" noEditPoints="1" noAdjustHandles="1" noChangeArrowheads="1" noChangeShapeType="1" noTextEdit="1"/>
                </p:cNvSpPr>
                <p:nvPr/>
              </p:nvSpPr>
              <p:spPr>
                <a:xfrm>
                  <a:off x="828837" y="3779272"/>
                  <a:ext cx="488082" cy="461665"/>
                </a:xfrm>
                <a:prstGeom prst="rect">
                  <a:avLst/>
                </a:prstGeom>
                <a:blipFill>
                  <a:blip r:embed="rId9"/>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Rectangle 29">
                  <a:extLst>
                    <a:ext uri="{FF2B5EF4-FFF2-40B4-BE49-F238E27FC236}">
                      <a16:creationId xmlns:a16="http://schemas.microsoft.com/office/drawing/2014/main" id="{7571F8E7-06A6-4665-87C1-DF76DC0BC756}"/>
                    </a:ext>
                  </a:extLst>
                </p:cNvPr>
                <p:cNvSpPr/>
                <p:nvPr/>
              </p:nvSpPr>
              <p:spPr>
                <a:xfrm>
                  <a:off x="828951" y="4204228"/>
                  <a:ext cx="4952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2</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68" name="Rectangle 29">
                  <a:extLst>
                    <a:ext uri="{FF2B5EF4-FFF2-40B4-BE49-F238E27FC236}">
                      <a16:creationId xmlns:a16="http://schemas.microsoft.com/office/drawing/2014/main" id="{01BF63B3-D36C-42C4-97D7-E407F7B6BE16}"/>
                    </a:ext>
                  </a:extLst>
                </p:cNvPr>
                <p:cNvSpPr>
                  <a:spLocks noRot="1" noChangeAspect="1" noMove="1" noResize="1" noEditPoints="1" noAdjustHandles="1" noChangeArrowheads="1" noChangeShapeType="1" noTextEdit="1"/>
                </p:cNvSpPr>
                <p:nvPr/>
              </p:nvSpPr>
              <p:spPr>
                <a:xfrm>
                  <a:off x="828951" y="4204228"/>
                  <a:ext cx="495200" cy="461665"/>
                </a:xfrm>
                <a:prstGeom prst="rect">
                  <a:avLst/>
                </a:prstGeom>
                <a:blipFill>
                  <a:blip r:embed="rId10"/>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Rectangle 29">
                  <a:extLst>
                    <a:ext uri="{FF2B5EF4-FFF2-40B4-BE49-F238E27FC236}">
                      <a16:creationId xmlns:a16="http://schemas.microsoft.com/office/drawing/2014/main" id="{CF105E07-1F24-4880-94C3-773DB92957D0}"/>
                    </a:ext>
                  </a:extLst>
                </p:cNvPr>
                <p:cNvSpPr/>
                <p:nvPr/>
              </p:nvSpPr>
              <p:spPr>
                <a:xfrm>
                  <a:off x="828951" y="4611105"/>
                  <a:ext cx="4952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3</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69" name="Rectangle 29">
                  <a:extLst>
                    <a:ext uri="{FF2B5EF4-FFF2-40B4-BE49-F238E27FC236}">
                      <a16:creationId xmlns:a16="http://schemas.microsoft.com/office/drawing/2014/main" id="{B05C8BCB-2749-485C-942F-25E80E171B46}"/>
                    </a:ext>
                  </a:extLst>
                </p:cNvPr>
                <p:cNvSpPr>
                  <a:spLocks noRot="1" noChangeAspect="1" noMove="1" noResize="1" noEditPoints="1" noAdjustHandles="1" noChangeArrowheads="1" noChangeShapeType="1" noTextEdit="1"/>
                </p:cNvSpPr>
                <p:nvPr/>
              </p:nvSpPr>
              <p:spPr>
                <a:xfrm>
                  <a:off x="828951" y="4611105"/>
                  <a:ext cx="495200" cy="461665"/>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Rectangle 29">
                  <a:extLst>
                    <a:ext uri="{FF2B5EF4-FFF2-40B4-BE49-F238E27FC236}">
                      <a16:creationId xmlns:a16="http://schemas.microsoft.com/office/drawing/2014/main" id="{8D8774AB-BB80-4608-9B83-7D4E153A968A}"/>
                    </a:ext>
                  </a:extLst>
                </p:cNvPr>
                <p:cNvSpPr/>
                <p:nvPr/>
              </p:nvSpPr>
              <p:spPr>
                <a:xfrm>
                  <a:off x="3490309" y="4163729"/>
                  <a:ext cx="1081706"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𝑌</m:t>
                        </m:r>
                        <m:r>
                          <a:rPr kumimoji="0" lang="en-US"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t>=</m:t>
                        </m:r>
                        <m:sSub>
                          <m:sSubPr>
                            <m:ctrlPr>
                              <a:rPr kumimoji="0" lang="en-HK"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t>1</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70" name="Rectangle 29">
                  <a:extLst>
                    <a:ext uri="{FF2B5EF4-FFF2-40B4-BE49-F238E27FC236}">
                      <a16:creationId xmlns:a16="http://schemas.microsoft.com/office/drawing/2014/main" id="{3BAA8A2D-BAA9-4C71-A114-3DE95B5B1F7E}"/>
                    </a:ext>
                  </a:extLst>
                </p:cNvPr>
                <p:cNvSpPr>
                  <a:spLocks noRot="1" noChangeAspect="1" noMove="1" noResize="1" noEditPoints="1" noAdjustHandles="1" noChangeArrowheads="1" noChangeShapeType="1" noTextEdit="1"/>
                </p:cNvSpPr>
                <p:nvPr/>
              </p:nvSpPr>
              <p:spPr>
                <a:xfrm>
                  <a:off x="3490309" y="4163729"/>
                  <a:ext cx="1081706" cy="461665"/>
                </a:xfrm>
                <a:prstGeom prst="rect">
                  <a:avLst/>
                </a:prstGeom>
                <a:blipFill>
                  <a:blip r:embed="rId12"/>
                  <a:stretch>
                    <a:fillRect b="-1333"/>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2081131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9829DA4-27C5-44E5-95DF-A49FA910A062}"/>
              </a:ext>
            </a:extLst>
          </p:cNvPr>
          <p:cNvSpPr>
            <a:spLocks noGrp="1"/>
          </p:cNvSpPr>
          <p:nvPr>
            <p:ph type="sldNum" sz="quarter" idx="12"/>
          </p:nvPr>
        </p:nvSpPr>
        <p:spPr/>
        <p:txBody>
          <a:bodyPr/>
          <a:lstStyle/>
          <a:p>
            <a:fld id="{C22DC6D3-9347-42BE-948A-F7EB414DF657}" type="slidenum">
              <a:rPr lang="en-US" altLang="en-US" smtClean="0"/>
              <a:pPr/>
              <a:t>47</a:t>
            </a:fld>
            <a:endParaRPr lang="en-US" altLang="en-US" dirty="0"/>
          </a:p>
        </p:txBody>
      </p:sp>
      <p:sp>
        <p:nvSpPr>
          <p:cNvPr id="6" name="Title 1">
            <a:extLst>
              <a:ext uri="{FF2B5EF4-FFF2-40B4-BE49-F238E27FC236}">
                <a16:creationId xmlns:a16="http://schemas.microsoft.com/office/drawing/2014/main" id="{547C8566-EC81-4048-9296-398C0A4EEB7C}"/>
              </a:ext>
            </a:extLst>
          </p:cNvPr>
          <p:cNvSpPr>
            <a:spLocks noGrp="1"/>
          </p:cNvSpPr>
          <p:nvPr>
            <p:ph type="title"/>
          </p:nvPr>
        </p:nvSpPr>
        <p:spPr>
          <a:xfrm>
            <a:off x="609600" y="274638"/>
            <a:ext cx="10972800" cy="922114"/>
          </a:xfrm>
        </p:spPr>
        <p:txBody>
          <a:bodyPr/>
          <a:lstStyle/>
          <a:p>
            <a:r>
              <a:rPr lang="en-US" altLang="zh-CN" dirty="0"/>
              <a:t>Multiplexers</a:t>
            </a:r>
            <a:endParaRPr lang="en-HK" dirty="0"/>
          </a:p>
        </p:txBody>
      </p:sp>
      <p:sp>
        <p:nvSpPr>
          <p:cNvPr id="3" name="文本框 2">
            <a:extLst>
              <a:ext uri="{FF2B5EF4-FFF2-40B4-BE49-F238E27FC236}">
                <a16:creationId xmlns:a16="http://schemas.microsoft.com/office/drawing/2014/main" id="{611A9A2D-7AA6-4C54-8973-98E9092C2E84}"/>
              </a:ext>
            </a:extLst>
          </p:cNvPr>
          <p:cNvSpPr txBox="1"/>
          <p:nvPr/>
        </p:nvSpPr>
        <p:spPr>
          <a:xfrm>
            <a:off x="2120052" y="4937834"/>
            <a:ext cx="4088274" cy="461665"/>
          </a:xfrm>
          <a:prstGeom prst="rect">
            <a:avLst/>
          </a:prstGeom>
          <a:noFill/>
          <a:ln>
            <a:solidFill>
              <a:srgbClr val="00B0F0"/>
            </a:solidFill>
          </a:ln>
        </p:spPr>
        <p:txBody>
          <a:bodyPr wrap="square" rtlCol="0">
            <a:spAutoFit/>
          </a:bodyPr>
          <a:lstStyle/>
          <a:p>
            <a:r>
              <a:rPr lang="en-US" altLang="zh-CN" sz="2400" dirty="0"/>
              <a:t>Select Line/selector variables </a:t>
            </a:r>
            <a:endParaRPr lang="zh-CN" altLang="en-US" sz="2400" dirty="0"/>
          </a:p>
        </p:txBody>
      </p:sp>
      <p:graphicFrame>
        <p:nvGraphicFramePr>
          <p:cNvPr id="5" name="表格 9">
            <a:extLst>
              <a:ext uri="{FF2B5EF4-FFF2-40B4-BE49-F238E27FC236}">
                <a16:creationId xmlns:a16="http://schemas.microsoft.com/office/drawing/2014/main" id="{FEBB891E-D98D-4DEB-A1F4-EC086E22E9F1}"/>
              </a:ext>
            </a:extLst>
          </p:cNvPr>
          <p:cNvGraphicFramePr>
            <a:graphicFrameLocks noGrp="1"/>
          </p:cNvGraphicFramePr>
          <p:nvPr>
            <p:extLst/>
          </p:nvPr>
        </p:nvGraphicFramePr>
        <p:xfrm>
          <a:off x="6270547" y="2067478"/>
          <a:ext cx="3692748" cy="1828800"/>
        </p:xfrm>
        <a:graphic>
          <a:graphicData uri="http://schemas.openxmlformats.org/drawingml/2006/table">
            <a:tbl>
              <a:tblPr firstRow="1" bandRow="1">
                <a:tableStyleId>{5C22544A-7EE6-4342-B048-85BDC9FD1C3A}</a:tableStyleId>
              </a:tblPr>
              <a:tblGrid>
                <a:gridCol w="1230916">
                  <a:extLst>
                    <a:ext uri="{9D8B030D-6E8A-4147-A177-3AD203B41FA5}">
                      <a16:colId xmlns:a16="http://schemas.microsoft.com/office/drawing/2014/main" val="409604967"/>
                    </a:ext>
                  </a:extLst>
                </a:gridCol>
                <a:gridCol w="1230916">
                  <a:extLst>
                    <a:ext uri="{9D8B030D-6E8A-4147-A177-3AD203B41FA5}">
                      <a16:colId xmlns:a16="http://schemas.microsoft.com/office/drawing/2014/main" val="1974542594"/>
                    </a:ext>
                  </a:extLst>
                </a:gridCol>
                <a:gridCol w="1230916">
                  <a:extLst>
                    <a:ext uri="{9D8B030D-6E8A-4147-A177-3AD203B41FA5}">
                      <a16:colId xmlns:a16="http://schemas.microsoft.com/office/drawing/2014/main" val="2650780206"/>
                    </a:ext>
                  </a:extLst>
                </a:gridCol>
              </a:tblGrid>
              <a:tr h="328709">
                <a:tc>
                  <a:txBody>
                    <a:bodyPr/>
                    <a:lstStyle/>
                    <a:p>
                      <a:pPr algn="ctr"/>
                      <a:r>
                        <a:rPr lang="en-US" altLang="zh-CN" dirty="0"/>
                        <a:t>S</a:t>
                      </a:r>
                      <a:r>
                        <a:rPr lang="en-US" altLang="zh-CN" sz="1400" dirty="0"/>
                        <a:t>1</a:t>
                      </a:r>
                      <a:endParaRPr lang="en-US" altLang="zh-CN" dirty="0"/>
                    </a:p>
                  </a:txBody>
                  <a:tcPr/>
                </a:tc>
                <a:tc>
                  <a:txBody>
                    <a:bodyPr/>
                    <a:lstStyle/>
                    <a:p>
                      <a:pPr algn="ctr"/>
                      <a:r>
                        <a:rPr lang="en-US" altLang="zh-CN" dirty="0"/>
                        <a:t>S</a:t>
                      </a:r>
                      <a:r>
                        <a:rPr lang="en-US" altLang="zh-CN" sz="1400" dirty="0"/>
                        <a:t>0</a:t>
                      </a:r>
                      <a:endParaRPr lang="en-US" altLang="zh-CN" dirty="0"/>
                    </a:p>
                  </a:txBody>
                  <a:tcPr/>
                </a:tc>
                <a:tc>
                  <a:txBody>
                    <a:bodyPr/>
                    <a:lstStyle/>
                    <a:p>
                      <a:pPr algn="ctr"/>
                      <a:r>
                        <a:rPr lang="en-US" altLang="zh-CN" dirty="0"/>
                        <a:t>Y</a:t>
                      </a:r>
                      <a:endParaRPr lang="zh-CN" altLang="en-US" dirty="0"/>
                    </a:p>
                  </a:txBody>
                  <a:tcPr/>
                </a:tc>
                <a:extLst>
                  <a:ext uri="{0D108BD9-81ED-4DB2-BD59-A6C34878D82A}">
                    <a16:rowId xmlns:a16="http://schemas.microsoft.com/office/drawing/2014/main" val="844985817"/>
                  </a:ext>
                </a:extLst>
              </a:tr>
              <a:tr h="328709">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I</a:t>
                      </a:r>
                      <a:r>
                        <a:rPr lang="en-US" altLang="zh-CN" sz="1400" dirty="0"/>
                        <a:t>0</a:t>
                      </a:r>
                      <a:endParaRPr lang="zh-CN" altLang="en-US" dirty="0"/>
                    </a:p>
                  </a:txBody>
                  <a:tcPr/>
                </a:tc>
                <a:extLst>
                  <a:ext uri="{0D108BD9-81ED-4DB2-BD59-A6C34878D82A}">
                    <a16:rowId xmlns:a16="http://schemas.microsoft.com/office/drawing/2014/main" val="3735232536"/>
                  </a:ext>
                </a:extLst>
              </a:tr>
              <a:tr h="328709">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I</a:t>
                      </a:r>
                      <a:r>
                        <a:rPr lang="en-US" altLang="zh-CN" sz="1400" dirty="0"/>
                        <a:t>1</a:t>
                      </a:r>
                      <a:endParaRPr lang="zh-CN" altLang="en-US" dirty="0"/>
                    </a:p>
                  </a:txBody>
                  <a:tcPr/>
                </a:tc>
                <a:extLst>
                  <a:ext uri="{0D108BD9-81ED-4DB2-BD59-A6C34878D82A}">
                    <a16:rowId xmlns:a16="http://schemas.microsoft.com/office/drawing/2014/main" val="3714827415"/>
                  </a:ext>
                </a:extLst>
              </a:tr>
              <a:tr h="328709">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I</a:t>
                      </a:r>
                      <a:r>
                        <a:rPr lang="en-US" altLang="zh-CN" sz="1400" dirty="0"/>
                        <a:t>2</a:t>
                      </a:r>
                      <a:endParaRPr lang="zh-CN" altLang="en-US" dirty="0"/>
                    </a:p>
                  </a:txBody>
                  <a:tcPr/>
                </a:tc>
                <a:extLst>
                  <a:ext uri="{0D108BD9-81ED-4DB2-BD59-A6C34878D82A}">
                    <a16:rowId xmlns:a16="http://schemas.microsoft.com/office/drawing/2014/main" val="212936120"/>
                  </a:ext>
                </a:extLst>
              </a:tr>
              <a:tr h="328709">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I</a:t>
                      </a:r>
                      <a:r>
                        <a:rPr lang="en-US" altLang="zh-CN" sz="1400" dirty="0"/>
                        <a:t>3</a:t>
                      </a:r>
                      <a:endParaRPr lang="zh-CN" altLang="en-US" dirty="0"/>
                    </a:p>
                  </a:txBody>
                  <a:tcPr/>
                </a:tc>
                <a:extLst>
                  <a:ext uri="{0D108BD9-81ED-4DB2-BD59-A6C34878D82A}">
                    <a16:rowId xmlns:a16="http://schemas.microsoft.com/office/drawing/2014/main" val="1050093948"/>
                  </a:ext>
                </a:extLst>
              </a:tr>
            </a:tbl>
          </a:graphicData>
        </a:graphic>
      </p:graphicFrame>
      <p:grpSp>
        <p:nvGrpSpPr>
          <p:cNvPr id="12" name="组合 11">
            <a:extLst>
              <a:ext uri="{FF2B5EF4-FFF2-40B4-BE49-F238E27FC236}">
                <a16:creationId xmlns:a16="http://schemas.microsoft.com/office/drawing/2014/main" id="{BB1514D4-BC5A-448A-988D-A322497727FD}"/>
              </a:ext>
            </a:extLst>
          </p:cNvPr>
          <p:cNvGrpSpPr/>
          <p:nvPr/>
        </p:nvGrpSpPr>
        <p:grpSpPr>
          <a:xfrm>
            <a:off x="2343393" y="2040526"/>
            <a:ext cx="3750296" cy="2836199"/>
            <a:chOff x="2343393" y="2040526"/>
            <a:chExt cx="3750296" cy="2836199"/>
          </a:xfrm>
        </p:grpSpPr>
        <p:sp>
          <p:nvSpPr>
            <p:cNvPr id="9" name="矩形 8">
              <a:extLst>
                <a:ext uri="{FF2B5EF4-FFF2-40B4-BE49-F238E27FC236}">
                  <a16:creationId xmlns:a16="http://schemas.microsoft.com/office/drawing/2014/main" id="{2D65CF7E-340E-403F-8888-7D9598962355}"/>
                </a:ext>
              </a:extLst>
            </p:cNvPr>
            <p:cNvSpPr/>
            <p:nvPr/>
          </p:nvSpPr>
          <p:spPr>
            <a:xfrm>
              <a:off x="3146586" y="2099707"/>
              <a:ext cx="1331089" cy="19879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11" name="直接连接符 10">
              <a:extLst>
                <a:ext uri="{FF2B5EF4-FFF2-40B4-BE49-F238E27FC236}">
                  <a16:creationId xmlns:a16="http://schemas.microsoft.com/office/drawing/2014/main" id="{14FB0989-80E0-4C44-A47F-225208EB297F}"/>
                </a:ext>
              </a:extLst>
            </p:cNvPr>
            <p:cNvCxnSpPr>
              <a:cxnSpLocks/>
            </p:cNvCxnSpPr>
            <p:nvPr/>
          </p:nvCxnSpPr>
          <p:spPr>
            <a:xfrm>
              <a:off x="2498404" y="2467203"/>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 name="直接连接符 12">
              <a:extLst>
                <a:ext uri="{FF2B5EF4-FFF2-40B4-BE49-F238E27FC236}">
                  <a16:creationId xmlns:a16="http://schemas.microsoft.com/office/drawing/2014/main" id="{9A1D3F28-1360-482B-A27C-F7EB4F1ACAEC}"/>
                </a:ext>
              </a:extLst>
            </p:cNvPr>
            <p:cNvCxnSpPr>
              <a:cxnSpLocks/>
            </p:cNvCxnSpPr>
            <p:nvPr/>
          </p:nvCxnSpPr>
          <p:spPr>
            <a:xfrm>
              <a:off x="2498404" y="2897395"/>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F7120365-CC89-445F-B255-5C62B30490CE}"/>
                </a:ext>
              </a:extLst>
            </p:cNvPr>
            <p:cNvCxnSpPr>
              <a:cxnSpLocks/>
            </p:cNvCxnSpPr>
            <p:nvPr/>
          </p:nvCxnSpPr>
          <p:spPr>
            <a:xfrm>
              <a:off x="2498404" y="3325659"/>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874FAECE-E921-4E6F-AE07-B00754AA3F1C}"/>
                </a:ext>
              </a:extLst>
            </p:cNvPr>
            <p:cNvCxnSpPr>
              <a:cxnSpLocks/>
            </p:cNvCxnSpPr>
            <p:nvPr/>
          </p:nvCxnSpPr>
          <p:spPr>
            <a:xfrm>
              <a:off x="2498404" y="3707623"/>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7687C8FA-5D51-4F19-9215-A3296B861D68}"/>
                </a:ext>
              </a:extLst>
            </p:cNvPr>
            <p:cNvCxnSpPr>
              <a:cxnSpLocks/>
            </p:cNvCxnSpPr>
            <p:nvPr/>
          </p:nvCxnSpPr>
          <p:spPr>
            <a:xfrm>
              <a:off x="4477675" y="3093682"/>
              <a:ext cx="474562" cy="0"/>
            </a:xfrm>
            <a:prstGeom prst="line">
              <a:avLst/>
            </a:prstGeom>
            <a:ln w="28575"/>
          </p:spPr>
          <p:style>
            <a:lnRef idx="1">
              <a:schemeClr val="dk1"/>
            </a:lnRef>
            <a:fillRef idx="0">
              <a:schemeClr val="dk1"/>
            </a:fillRef>
            <a:effectRef idx="0">
              <a:schemeClr val="dk1"/>
            </a:effectRef>
            <a:fontRef idx="minor">
              <a:schemeClr val="tx1"/>
            </a:fontRef>
          </p:style>
        </p:cxnSp>
        <p:sp>
          <p:nvSpPr>
            <p:cNvPr id="32" name="流程图: 接点 31">
              <a:extLst>
                <a:ext uri="{FF2B5EF4-FFF2-40B4-BE49-F238E27FC236}">
                  <a16:creationId xmlns:a16="http://schemas.microsoft.com/office/drawing/2014/main" id="{BCF94E1D-3CBB-42F8-A7F7-D0EC096FF58D}"/>
                </a:ext>
              </a:extLst>
            </p:cNvPr>
            <p:cNvSpPr/>
            <p:nvPr/>
          </p:nvSpPr>
          <p:spPr>
            <a:xfrm flipV="1">
              <a:off x="4952237" y="3041596"/>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8" name="Rectangle 29">
                  <a:extLst>
                    <a:ext uri="{FF2B5EF4-FFF2-40B4-BE49-F238E27FC236}">
                      <a16:creationId xmlns:a16="http://schemas.microsoft.com/office/drawing/2014/main" id="{ED9AB00B-7003-4B37-B287-6F1B2F7CC82F}"/>
                    </a:ext>
                  </a:extLst>
                </p:cNvPr>
                <p:cNvSpPr/>
                <p:nvPr/>
              </p:nvSpPr>
              <p:spPr>
                <a:xfrm>
                  <a:off x="2343393" y="2040526"/>
                  <a:ext cx="4952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0</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38" name="Rectangle 29">
                  <a:extLst>
                    <a:ext uri="{FF2B5EF4-FFF2-40B4-BE49-F238E27FC236}">
                      <a16:creationId xmlns:a16="http://schemas.microsoft.com/office/drawing/2014/main" id="{ED9AB00B-7003-4B37-B287-6F1B2F7CC82F}"/>
                    </a:ext>
                  </a:extLst>
                </p:cNvPr>
                <p:cNvSpPr>
                  <a:spLocks noRot="1" noChangeAspect="1" noMove="1" noResize="1" noEditPoints="1" noAdjustHandles="1" noChangeArrowheads="1" noChangeShapeType="1" noTextEdit="1"/>
                </p:cNvSpPr>
                <p:nvPr/>
              </p:nvSpPr>
              <p:spPr>
                <a:xfrm>
                  <a:off x="2343393" y="2040526"/>
                  <a:ext cx="495200" cy="461665"/>
                </a:xfrm>
                <a:prstGeom prst="rect">
                  <a:avLst/>
                </a:prstGeom>
                <a:blipFill>
                  <a:blip r:embed="rId3"/>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Rectangle 29">
                  <a:extLst>
                    <a:ext uri="{FF2B5EF4-FFF2-40B4-BE49-F238E27FC236}">
                      <a16:creationId xmlns:a16="http://schemas.microsoft.com/office/drawing/2014/main" id="{795BA62E-EDD8-428D-B416-ACB980ED5AF1}"/>
                    </a:ext>
                  </a:extLst>
                </p:cNvPr>
                <p:cNvSpPr/>
                <p:nvPr/>
              </p:nvSpPr>
              <p:spPr>
                <a:xfrm>
                  <a:off x="2343393" y="2449979"/>
                  <a:ext cx="48808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1</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42" name="Rectangle 29">
                  <a:extLst>
                    <a:ext uri="{FF2B5EF4-FFF2-40B4-BE49-F238E27FC236}">
                      <a16:creationId xmlns:a16="http://schemas.microsoft.com/office/drawing/2014/main" id="{795BA62E-EDD8-428D-B416-ACB980ED5AF1}"/>
                    </a:ext>
                  </a:extLst>
                </p:cNvPr>
                <p:cNvSpPr>
                  <a:spLocks noRot="1" noChangeAspect="1" noMove="1" noResize="1" noEditPoints="1" noAdjustHandles="1" noChangeArrowheads="1" noChangeShapeType="1" noTextEdit="1"/>
                </p:cNvSpPr>
                <p:nvPr/>
              </p:nvSpPr>
              <p:spPr>
                <a:xfrm>
                  <a:off x="2343393" y="2449979"/>
                  <a:ext cx="488082"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Rectangle 29">
                  <a:extLst>
                    <a:ext uri="{FF2B5EF4-FFF2-40B4-BE49-F238E27FC236}">
                      <a16:creationId xmlns:a16="http://schemas.microsoft.com/office/drawing/2014/main" id="{5E828493-EA4F-4841-BD1A-A7541A86FEE9}"/>
                    </a:ext>
                  </a:extLst>
                </p:cNvPr>
                <p:cNvSpPr/>
                <p:nvPr/>
              </p:nvSpPr>
              <p:spPr>
                <a:xfrm>
                  <a:off x="2343507" y="2874935"/>
                  <a:ext cx="4952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2</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43" name="Rectangle 29">
                  <a:extLst>
                    <a:ext uri="{FF2B5EF4-FFF2-40B4-BE49-F238E27FC236}">
                      <a16:creationId xmlns:a16="http://schemas.microsoft.com/office/drawing/2014/main" id="{5E828493-EA4F-4841-BD1A-A7541A86FEE9}"/>
                    </a:ext>
                  </a:extLst>
                </p:cNvPr>
                <p:cNvSpPr>
                  <a:spLocks noRot="1" noChangeAspect="1" noMove="1" noResize="1" noEditPoints="1" noAdjustHandles="1" noChangeArrowheads="1" noChangeShapeType="1" noTextEdit="1"/>
                </p:cNvSpPr>
                <p:nvPr/>
              </p:nvSpPr>
              <p:spPr>
                <a:xfrm>
                  <a:off x="2343507" y="2874935"/>
                  <a:ext cx="495200" cy="461665"/>
                </a:xfrm>
                <a:prstGeom prst="rect">
                  <a:avLst/>
                </a:prstGeom>
                <a:blipFill>
                  <a:blip r:embed="rId5"/>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Rectangle 29">
                  <a:extLst>
                    <a:ext uri="{FF2B5EF4-FFF2-40B4-BE49-F238E27FC236}">
                      <a16:creationId xmlns:a16="http://schemas.microsoft.com/office/drawing/2014/main" id="{1F999B99-1277-4A67-9359-710577997BDE}"/>
                    </a:ext>
                  </a:extLst>
                </p:cNvPr>
                <p:cNvSpPr/>
                <p:nvPr/>
              </p:nvSpPr>
              <p:spPr>
                <a:xfrm>
                  <a:off x="2343507" y="3281812"/>
                  <a:ext cx="4952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3</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44" name="Rectangle 29">
                  <a:extLst>
                    <a:ext uri="{FF2B5EF4-FFF2-40B4-BE49-F238E27FC236}">
                      <a16:creationId xmlns:a16="http://schemas.microsoft.com/office/drawing/2014/main" id="{1F999B99-1277-4A67-9359-710577997BDE}"/>
                    </a:ext>
                  </a:extLst>
                </p:cNvPr>
                <p:cNvSpPr>
                  <a:spLocks noRot="1" noChangeAspect="1" noMove="1" noResize="1" noEditPoints="1" noAdjustHandles="1" noChangeArrowheads="1" noChangeShapeType="1" noTextEdit="1"/>
                </p:cNvSpPr>
                <p:nvPr/>
              </p:nvSpPr>
              <p:spPr>
                <a:xfrm>
                  <a:off x="2343507" y="3281812"/>
                  <a:ext cx="495200" cy="461665"/>
                </a:xfrm>
                <a:prstGeom prst="rect">
                  <a:avLst/>
                </a:prstGeom>
                <a:blipFill>
                  <a:blip r:embed="rId6"/>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Rectangle 29">
                  <a:extLst>
                    <a:ext uri="{FF2B5EF4-FFF2-40B4-BE49-F238E27FC236}">
                      <a16:creationId xmlns:a16="http://schemas.microsoft.com/office/drawing/2014/main" id="{C3DE25E0-8040-4BC7-90A9-720784EFFBDF}"/>
                    </a:ext>
                  </a:extLst>
                </p:cNvPr>
                <p:cNvSpPr/>
                <p:nvPr/>
              </p:nvSpPr>
              <p:spPr>
                <a:xfrm>
                  <a:off x="5004865" y="2834436"/>
                  <a:ext cx="108882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𝑌</m:t>
                        </m:r>
                        <m:r>
                          <a:rPr kumimoji="0" lang="en-US"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t>=</m:t>
                        </m:r>
                        <m:sSub>
                          <m:sSubPr>
                            <m:ctrlPr>
                              <a:rPr kumimoji="0" lang="en-HK"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t>0</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45" name="Rectangle 29">
                  <a:extLst>
                    <a:ext uri="{FF2B5EF4-FFF2-40B4-BE49-F238E27FC236}">
                      <a16:creationId xmlns:a16="http://schemas.microsoft.com/office/drawing/2014/main" id="{C3DE25E0-8040-4BC7-90A9-720784EFFBDF}"/>
                    </a:ext>
                  </a:extLst>
                </p:cNvPr>
                <p:cNvSpPr>
                  <a:spLocks noRot="1" noChangeAspect="1" noMove="1" noResize="1" noEditPoints="1" noAdjustHandles="1" noChangeArrowheads="1" noChangeShapeType="1" noTextEdit="1"/>
                </p:cNvSpPr>
                <p:nvPr/>
              </p:nvSpPr>
              <p:spPr>
                <a:xfrm>
                  <a:off x="5004865" y="2834436"/>
                  <a:ext cx="1088824" cy="461665"/>
                </a:xfrm>
                <a:prstGeom prst="rect">
                  <a:avLst/>
                </a:prstGeom>
                <a:blipFill>
                  <a:blip r:embed="rId7"/>
                  <a:stretch>
                    <a:fillRect/>
                  </a:stretch>
                </a:blipFill>
              </p:spPr>
              <p:txBody>
                <a:bodyPr/>
                <a:lstStyle/>
                <a:p>
                  <a:r>
                    <a:rPr lang="zh-CN" altLang="en-US">
                      <a:noFill/>
                    </a:rPr>
                    <a:t> </a:t>
                  </a:r>
                </a:p>
              </p:txBody>
            </p:sp>
          </mc:Fallback>
        </mc:AlternateContent>
        <p:cxnSp>
          <p:nvCxnSpPr>
            <p:cNvPr id="71" name="直接连接符 70">
              <a:extLst>
                <a:ext uri="{FF2B5EF4-FFF2-40B4-BE49-F238E27FC236}">
                  <a16:creationId xmlns:a16="http://schemas.microsoft.com/office/drawing/2014/main" id="{88251A38-7398-41C5-AF46-03B59760D2C0}"/>
                </a:ext>
              </a:extLst>
            </p:cNvPr>
            <p:cNvCxnSpPr>
              <a:cxnSpLocks/>
            </p:cNvCxnSpPr>
            <p:nvPr/>
          </p:nvCxnSpPr>
          <p:spPr>
            <a:xfrm>
              <a:off x="3580637" y="4087659"/>
              <a:ext cx="7616" cy="397396"/>
            </a:xfrm>
            <a:prstGeom prst="line">
              <a:avLst/>
            </a:prstGeom>
            <a:ln w="28575"/>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C0083B93-8284-46F0-9C8C-8E179D9E4D71}"/>
                </a:ext>
              </a:extLst>
            </p:cNvPr>
            <p:cNvCxnSpPr>
              <a:cxnSpLocks/>
            </p:cNvCxnSpPr>
            <p:nvPr/>
          </p:nvCxnSpPr>
          <p:spPr>
            <a:xfrm>
              <a:off x="4029156" y="4072657"/>
              <a:ext cx="7616" cy="397396"/>
            </a:xfrm>
            <a:prstGeom prst="line">
              <a:avLst/>
            </a:prstGeom>
            <a:ln w="28575"/>
          </p:spPr>
          <p:style>
            <a:lnRef idx="1">
              <a:schemeClr val="dk1"/>
            </a:lnRef>
            <a:fillRef idx="0">
              <a:schemeClr val="dk1"/>
            </a:fillRef>
            <a:effectRef idx="0">
              <a:schemeClr val="dk1"/>
            </a:effectRef>
            <a:fontRef idx="minor">
              <a:schemeClr val="tx1"/>
            </a:fontRef>
          </p:style>
        </p:cxnSp>
        <p:sp>
          <p:nvSpPr>
            <p:cNvPr id="73" name="Rectangle 28">
              <a:extLst>
                <a:ext uri="{FF2B5EF4-FFF2-40B4-BE49-F238E27FC236}">
                  <a16:creationId xmlns:a16="http://schemas.microsoft.com/office/drawing/2014/main" id="{2013E993-8C5E-4D6F-9AD2-0D36BC05974C}"/>
                </a:ext>
              </a:extLst>
            </p:cNvPr>
            <p:cNvSpPr/>
            <p:nvPr/>
          </p:nvSpPr>
          <p:spPr>
            <a:xfrm>
              <a:off x="3414427" y="4415060"/>
              <a:ext cx="41710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1</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74" name="Rectangle 28">
              <a:extLst>
                <a:ext uri="{FF2B5EF4-FFF2-40B4-BE49-F238E27FC236}">
                  <a16:creationId xmlns:a16="http://schemas.microsoft.com/office/drawing/2014/main" id="{2BC147AD-0DBD-4E3F-B6E7-33E61601DE2F}"/>
                </a:ext>
              </a:extLst>
            </p:cNvPr>
            <p:cNvSpPr/>
            <p:nvPr/>
          </p:nvSpPr>
          <p:spPr>
            <a:xfrm>
              <a:off x="3861385" y="4415060"/>
              <a:ext cx="41710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r>
                <a:rPr lang="en-HK" sz="1400" dirty="0">
                  <a:solidFill>
                    <a:prstClr val="black"/>
                  </a:solidFill>
                  <a:latin typeface="Calibri" panose="020F0502020204030204" pitchFamily="34" charset="0"/>
                  <a:ea typeface="新細明體" panose="02020500000000000000" pitchFamily="18" charset="-120"/>
                  <a:cs typeface="Arial" panose="020B0604020202020204" pitchFamily="34" charset="0"/>
                </a:rPr>
                <a:t>0</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91" name="文本框 90">
              <a:extLst>
                <a:ext uri="{FF2B5EF4-FFF2-40B4-BE49-F238E27FC236}">
                  <a16:creationId xmlns:a16="http://schemas.microsoft.com/office/drawing/2014/main" id="{221BC3A6-1F5E-4614-ADD6-C7970F0A8070}"/>
                </a:ext>
              </a:extLst>
            </p:cNvPr>
            <p:cNvSpPr txBox="1"/>
            <p:nvPr/>
          </p:nvSpPr>
          <p:spPr>
            <a:xfrm>
              <a:off x="3156637" y="2862849"/>
              <a:ext cx="1532005" cy="461665"/>
            </a:xfrm>
            <a:prstGeom prst="rect">
              <a:avLst/>
            </a:prstGeom>
            <a:noFill/>
            <a:ln>
              <a:noFill/>
            </a:ln>
          </p:spPr>
          <p:txBody>
            <a:bodyPr wrap="square" rtlCol="0">
              <a:spAutoFit/>
            </a:bodyPr>
            <a:lstStyle/>
            <a:p>
              <a:r>
                <a:rPr lang="en-US" altLang="zh-CN" sz="2400" dirty="0"/>
                <a:t>4:1 MUX</a:t>
              </a:r>
              <a:endParaRPr lang="zh-CN" altLang="en-US" sz="2400" dirty="0"/>
            </a:p>
          </p:txBody>
        </p:sp>
      </p:grpSp>
    </p:spTree>
    <p:extLst>
      <p:ext uri="{BB962C8B-B14F-4D97-AF65-F5344CB8AC3E}">
        <p14:creationId xmlns:p14="http://schemas.microsoft.com/office/powerpoint/2010/main" val="258361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FE9A0-01F1-4FFE-B0E3-675055EE23ED}"/>
              </a:ext>
            </a:extLst>
          </p:cNvPr>
          <p:cNvSpPr>
            <a:spLocks noGrp="1"/>
          </p:cNvSpPr>
          <p:nvPr>
            <p:ph type="title"/>
          </p:nvPr>
        </p:nvSpPr>
        <p:spPr/>
        <p:txBody>
          <a:bodyPr/>
          <a:lstStyle/>
          <a:p>
            <a:r>
              <a:rPr lang="en-US" altLang="zh-CN" dirty="0"/>
              <a:t>Multiplexers</a:t>
            </a:r>
            <a:endParaRPr lang="en-HK" dirty="0"/>
          </a:p>
        </p:txBody>
      </p:sp>
      <p:sp>
        <p:nvSpPr>
          <p:cNvPr id="3" name="Content Placeholder 2">
            <a:extLst>
              <a:ext uri="{FF2B5EF4-FFF2-40B4-BE49-F238E27FC236}">
                <a16:creationId xmlns:a16="http://schemas.microsoft.com/office/drawing/2014/main" id="{34654FDC-7F12-484A-A2CE-7EFCA0C7771C}"/>
              </a:ext>
            </a:extLst>
          </p:cNvPr>
          <p:cNvSpPr>
            <a:spLocks noGrp="1"/>
          </p:cNvSpPr>
          <p:nvPr>
            <p:ph idx="1"/>
          </p:nvPr>
        </p:nvSpPr>
        <p:spPr/>
        <p:txBody>
          <a:bodyPr/>
          <a:lstStyle/>
          <a:p>
            <a:r>
              <a:rPr lang="en-US" altLang="zh-CN" dirty="0"/>
              <a:t>Types</a:t>
            </a:r>
          </a:p>
          <a:p>
            <a:pPr lvl="1"/>
            <a:r>
              <a:rPr lang="en-US" altLang="zh-CN" dirty="0"/>
              <a:t>2:1 MUX    4:1 MUX     8:1 MUX    16:1 MUX     32:1 MUX</a:t>
            </a:r>
            <a:endParaRPr lang="zh-CN" altLang="en-US" dirty="0"/>
          </a:p>
          <a:p>
            <a:endParaRPr lang="en-HK" dirty="0"/>
          </a:p>
        </p:txBody>
      </p:sp>
      <p:sp>
        <p:nvSpPr>
          <p:cNvPr id="4" name="Slide Number Placeholder 3">
            <a:extLst>
              <a:ext uri="{FF2B5EF4-FFF2-40B4-BE49-F238E27FC236}">
                <a16:creationId xmlns:a16="http://schemas.microsoft.com/office/drawing/2014/main" id="{3A575699-CD94-4745-9B88-129E6D98EA69}"/>
              </a:ext>
            </a:extLst>
          </p:cNvPr>
          <p:cNvSpPr>
            <a:spLocks noGrp="1"/>
          </p:cNvSpPr>
          <p:nvPr>
            <p:ph type="sldNum" sz="quarter" idx="12"/>
          </p:nvPr>
        </p:nvSpPr>
        <p:spPr/>
        <p:txBody>
          <a:bodyPr/>
          <a:lstStyle/>
          <a:p>
            <a:fld id="{C22DC6D3-9347-42BE-948A-F7EB414DF657}" type="slidenum">
              <a:rPr lang="en-US" altLang="en-US" smtClean="0"/>
              <a:pPr/>
              <a:t>48</a:t>
            </a:fld>
            <a:endParaRPr lang="en-US" altLang="en-US" dirty="0"/>
          </a:p>
        </p:txBody>
      </p:sp>
      <p:graphicFrame>
        <p:nvGraphicFramePr>
          <p:cNvPr id="5" name="表格 6">
            <a:extLst>
              <a:ext uri="{FF2B5EF4-FFF2-40B4-BE49-F238E27FC236}">
                <a16:creationId xmlns:a16="http://schemas.microsoft.com/office/drawing/2014/main" id="{157B0428-9FCC-44B1-B3FC-74344C173AD9}"/>
              </a:ext>
            </a:extLst>
          </p:cNvPr>
          <p:cNvGraphicFramePr>
            <a:graphicFrameLocks noGrp="1"/>
          </p:cNvGraphicFramePr>
          <p:nvPr>
            <p:extLst/>
          </p:nvPr>
        </p:nvGraphicFramePr>
        <p:xfrm>
          <a:off x="2424489" y="2793944"/>
          <a:ext cx="3339704" cy="2682240"/>
        </p:xfrm>
        <a:graphic>
          <a:graphicData uri="http://schemas.openxmlformats.org/drawingml/2006/table">
            <a:tbl>
              <a:tblPr firstRow="1" bandRow="1">
                <a:tableStyleId>{5C22544A-7EE6-4342-B048-85BDC9FD1C3A}</a:tableStyleId>
              </a:tblPr>
              <a:tblGrid>
                <a:gridCol w="1209962">
                  <a:extLst>
                    <a:ext uri="{9D8B030D-6E8A-4147-A177-3AD203B41FA5}">
                      <a16:colId xmlns:a16="http://schemas.microsoft.com/office/drawing/2014/main" val="2714337563"/>
                    </a:ext>
                  </a:extLst>
                </a:gridCol>
                <a:gridCol w="2129742">
                  <a:extLst>
                    <a:ext uri="{9D8B030D-6E8A-4147-A177-3AD203B41FA5}">
                      <a16:colId xmlns:a16="http://schemas.microsoft.com/office/drawing/2014/main" val="2343816595"/>
                    </a:ext>
                  </a:extLst>
                </a:gridCol>
              </a:tblGrid>
              <a:tr h="379198">
                <a:tc>
                  <a:txBody>
                    <a:bodyPr/>
                    <a:lstStyle/>
                    <a:p>
                      <a:pPr algn="ctr"/>
                      <a:r>
                        <a:rPr lang="en-US" altLang="zh-CN" sz="2000" dirty="0"/>
                        <a:t>Type</a:t>
                      </a:r>
                      <a:endParaRPr lang="zh-CN" altLang="en-US" sz="2000" dirty="0"/>
                    </a:p>
                  </a:txBody>
                  <a:tcPr/>
                </a:tc>
                <a:tc>
                  <a:txBody>
                    <a:bodyPr/>
                    <a:lstStyle/>
                    <a:p>
                      <a:pPr algn="ctr"/>
                      <a:r>
                        <a:rPr lang="en-US" altLang="zh-CN" sz="2000" dirty="0"/>
                        <a:t>Number of select lines</a:t>
                      </a:r>
                      <a:endParaRPr lang="zh-CN" altLang="en-US" sz="2000" dirty="0"/>
                    </a:p>
                  </a:txBody>
                  <a:tcPr/>
                </a:tc>
                <a:extLst>
                  <a:ext uri="{0D108BD9-81ED-4DB2-BD59-A6C34878D82A}">
                    <a16:rowId xmlns:a16="http://schemas.microsoft.com/office/drawing/2014/main" val="2349094106"/>
                  </a:ext>
                </a:extLst>
              </a:tr>
              <a:tr h="379198">
                <a:tc>
                  <a:txBody>
                    <a:bodyPr/>
                    <a:lstStyle/>
                    <a:p>
                      <a:pPr algn="ctr"/>
                      <a:r>
                        <a:rPr lang="en-US" altLang="zh-CN" sz="2000" dirty="0"/>
                        <a:t>2:1 MUX</a:t>
                      </a:r>
                      <a:endParaRPr lang="zh-CN" altLang="en-US" sz="2000" dirty="0"/>
                    </a:p>
                  </a:txBody>
                  <a:tcPr/>
                </a:tc>
                <a:tc>
                  <a:txBody>
                    <a:bodyPr/>
                    <a:lstStyle/>
                    <a:p>
                      <a:pPr algn="ctr"/>
                      <a:r>
                        <a:rPr lang="en-US" altLang="zh-CN" sz="2000" dirty="0"/>
                        <a:t>1</a:t>
                      </a:r>
                      <a:endParaRPr lang="zh-CN" altLang="en-US" sz="2000" dirty="0"/>
                    </a:p>
                  </a:txBody>
                  <a:tcPr/>
                </a:tc>
                <a:extLst>
                  <a:ext uri="{0D108BD9-81ED-4DB2-BD59-A6C34878D82A}">
                    <a16:rowId xmlns:a16="http://schemas.microsoft.com/office/drawing/2014/main" val="1867383100"/>
                  </a:ext>
                </a:extLst>
              </a:tr>
              <a:tr h="379198">
                <a:tc>
                  <a:txBody>
                    <a:bodyPr/>
                    <a:lstStyle/>
                    <a:p>
                      <a:pPr algn="ctr"/>
                      <a:r>
                        <a:rPr lang="en-US" altLang="zh-CN" sz="2000" dirty="0"/>
                        <a:t>4:1 MUX</a:t>
                      </a:r>
                      <a:endParaRPr lang="zh-CN" altLang="en-US" sz="2000" dirty="0"/>
                    </a:p>
                  </a:txBody>
                  <a:tcPr/>
                </a:tc>
                <a:tc>
                  <a:txBody>
                    <a:bodyPr/>
                    <a:lstStyle/>
                    <a:p>
                      <a:pPr algn="ctr"/>
                      <a:r>
                        <a:rPr lang="en-US" altLang="zh-CN" sz="2000" dirty="0"/>
                        <a:t>2</a:t>
                      </a:r>
                      <a:endParaRPr lang="zh-CN" altLang="en-US" sz="2000" dirty="0"/>
                    </a:p>
                  </a:txBody>
                  <a:tcPr/>
                </a:tc>
                <a:extLst>
                  <a:ext uri="{0D108BD9-81ED-4DB2-BD59-A6C34878D82A}">
                    <a16:rowId xmlns:a16="http://schemas.microsoft.com/office/drawing/2014/main" val="204930137"/>
                  </a:ext>
                </a:extLst>
              </a:tr>
              <a:tr h="379198">
                <a:tc>
                  <a:txBody>
                    <a:bodyPr/>
                    <a:lstStyle/>
                    <a:p>
                      <a:pPr algn="ctr"/>
                      <a:r>
                        <a:rPr lang="en-US" altLang="zh-CN" sz="2000" dirty="0"/>
                        <a:t>8:1 MUX</a:t>
                      </a:r>
                      <a:endParaRPr lang="zh-CN" altLang="en-US" sz="2000" dirty="0"/>
                    </a:p>
                  </a:txBody>
                  <a:tcPr/>
                </a:tc>
                <a:tc>
                  <a:txBody>
                    <a:bodyPr/>
                    <a:lstStyle/>
                    <a:p>
                      <a:pPr algn="ctr"/>
                      <a:r>
                        <a:rPr lang="en-US" altLang="zh-CN" sz="2000" dirty="0"/>
                        <a:t>3</a:t>
                      </a:r>
                      <a:endParaRPr lang="zh-CN" altLang="en-US" sz="2000" dirty="0"/>
                    </a:p>
                  </a:txBody>
                  <a:tcPr/>
                </a:tc>
                <a:extLst>
                  <a:ext uri="{0D108BD9-81ED-4DB2-BD59-A6C34878D82A}">
                    <a16:rowId xmlns:a16="http://schemas.microsoft.com/office/drawing/2014/main" val="18148436"/>
                  </a:ext>
                </a:extLst>
              </a:tr>
              <a:tr h="379198">
                <a:tc>
                  <a:txBody>
                    <a:bodyPr/>
                    <a:lstStyle/>
                    <a:p>
                      <a:pPr algn="ctr"/>
                      <a:r>
                        <a:rPr lang="en-US" altLang="zh-CN" sz="2000" dirty="0"/>
                        <a:t>16:1 MUX</a:t>
                      </a:r>
                      <a:endParaRPr lang="zh-CN" altLang="en-US" sz="2000" dirty="0"/>
                    </a:p>
                  </a:txBody>
                  <a:tcPr/>
                </a:tc>
                <a:tc>
                  <a:txBody>
                    <a:bodyPr/>
                    <a:lstStyle/>
                    <a:p>
                      <a:pPr algn="ctr"/>
                      <a:r>
                        <a:rPr lang="en-US" altLang="zh-CN" sz="2000" dirty="0"/>
                        <a:t>4</a:t>
                      </a:r>
                      <a:endParaRPr lang="zh-CN" altLang="en-US" sz="2000" dirty="0"/>
                    </a:p>
                  </a:txBody>
                  <a:tcPr/>
                </a:tc>
                <a:extLst>
                  <a:ext uri="{0D108BD9-81ED-4DB2-BD59-A6C34878D82A}">
                    <a16:rowId xmlns:a16="http://schemas.microsoft.com/office/drawing/2014/main" val="371883830"/>
                  </a:ext>
                </a:extLst>
              </a:tr>
              <a:tr h="379198">
                <a:tc>
                  <a:txBody>
                    <a:bodyPr/>
                    <a:lstStyle/>
                    <a:p>
                      <a:pPr algn="ctr"/>
                      <a:r>
                        <a:rPr lang="en-US" altLang="zh-CN" sz="2000" dirty="0"/>
                        <a:t>32:1 MUX</a:t>
                      </a:r>
                      <a:endParaRPr lang="zh-CN" altLang="en-US" sz="2000" dirty="0"/>
                    </a:p>
                  </a:txBody>
                  <a:tcPr/>
                </a:tc>
                <a:tc>
                  <a:txBody>
                    <a:bodyPr/>
                    <a:lstStyle/>
                    <a:p>
                      <a:pPr algn="ctr"/>
                      <a:r>
                        <a:rPr lang="en-US" altLang="zh-CN" sz="2000" dirty="0"/>
                        <a:t>5</a:t>
                      </a:r>
                      <a:endParaRPr lang="zh-CN" altLang="en-US" sz="2000" dirty="0"/>
                    </a:p>
                  </a:txBody>
                  <a:tcPr/>
                </a:tc>
                <a:extLst>
                  <a:ext uri="{0D108BD9-81ED-4DB2-BD59-A6C34878D82A}">
                    <a16:rowId xmlns:a16="http://schemas.microsoft.com/office/drawing/2014/main" val="51534811"/>
                  </a:ext>
                </a:extLst>
              </a:tr>
            </a:tbl>
          </a:graphicData>
        </a:graphic>
      </p:graphicFrame>
      <p:sp>
        <p:nvSpPr>
          <p:cNvPr id="6" name="矩形 6">
            <a:extLst>
              <a:ext uri="{FF2B5EF4-FFF2-40B4-BE49-F238E27FC236}">
                <a16:creationId xmlns:a16="http://schemas.microsoft.com/office/drawing/2014/main" id="{2A6F60C2-F368-4E13-8784-BE53893EA388}"/>
              </a:ext>
            </a:extLst>
          </p:cNvPr>
          <p:cNvSpPr/>
          <p:nvPr/>
        </p:nvSpPr>
        <p:spPr>
          <a:xfrm>
            <a:off x="2523281" y="3519355"/>
            <a:ext cx="266218" cy="1956830"/>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7">
            <a:extLst>
              <a:ext uri="{FF2B5EF4-FFF2-40B4-BE49-F238E27FC236}">
                <a16:creationId xmlns:a16="http://schemas.microsoft.com/office/drawing/2014/main" id="{D103D112-B463-4659-9D3B-64371010FE29}"/>
              </a:ext>
            </a:extLst>
          </p:cNvPr>
          <p:cNvSpPr txBox="1"/>
          <p:nvPr/>
        </p:nvSpPr>
        <p:spPr>
          <a:xfrm>
            <a:off x="2447639" y="5476184"/>
            <a:ext cx="538630" cy="461665"/>
          </a:xfrm>
          <a:prstGeom prst="rect">
            <a:avLst/>
          </a:prstGeom>
          <a:noFill/>
        </p:spPr>
        <p:txBody>
          <a:bodyPr wrap="square" rtlCol="0">
            <a:spAutoFit/>
          </a:bodyPr>
          <a:lstStyle/>
          <a:p>
            <a:r>
              <a:rPr lang="en-US" altLang="zh-CN" sz="2400" dirty="0">
                <a:solidFill>
                  <a:srgbClr val="00B0F0"/>
                </a:solidFill>
              </a:rPr>
              <a:t>m</a:t>
            </a:r>
            <a:endParaRPr lang="zh-CN" altLang="en-US" sz="2400" dirty="0">
              <a:solidFill>
                <a:srgbClr val="00B0F0"/>
              </a:solidFill>
            </a:endParaRPr>
          </a:p>
        </p:txBody>
      </p:sp>
      <p:sp>
        <p:nvSpPr>
          <p:cNvPr id="8" name="矩形 39">
            <a:extLst>
              <a:ext uri="{FF2B5EF4-FFF2-40B4-BE49-F238E27FC236}">
                <a16:creationId xmlns:a16="http://schemas.microsoft.com/office/drawing/2014/main" id="{04B09323-4CF4-4067-BAEA-8E2651BDD156}"/>
              </a:ext>
            </a:extLst>
          </p:cNvPr>
          <p:cNvSpPr/>
          <p:nvPr/>
        </p:nvSpPr>
        <p:spPr>
          <a:xfrm>
            <a:off x="4562355" y="3519355"/>
            <a:ext cx="266218" cy="195683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40">
            <a:extLst>
              <a:ext uri="{FF2B5EF4-FFF2-40B4-BE49-F238E27FC236}">
                <a16:creationId xmlns:a16="http://schemas.microsoft.com/office/drawing/2014/main" id="{3199E68E-8843-432A-94AC-8ABDC1F44D98}"/>
              </a:ext>
            </a:extLst>
          </p:cNvPr>
          <p:cNvSpPr txBox="1"/>
          <p:nvPr/>
        </p:nvSpPr>
        <p:spPr>
          <a:xfrm>
            <a:off x="4562355" y="5476184"/>
            <a:ext cx="538630" cy="461665"/>
          </a:xfrm>
          <a:prstGeom prst="rect">
            <a:avLst/>
          </a:prstGeom>
          <a:noFill/>
        </p:spPr>
        <p:txBody>
          <a:bodyPr wrap="square" rtlCol="0">
            <a:spAutoFit/>
          </a:bodyPr>
          <a:lstStyle/>
          <a:p>
            <a:r>
              <a:rPr lang="en-US" altLang="zh-CN" sz="2400" dirty="0">
                <a:solidFill>
                  <a:schemeClr val="bg2"/>
                </a:solidFill>
              </a:rPr>
              <a:t>n</a:t>
            </a:r>
            <a:endParaRPr lang="zh-CN" altLang="en-US" sz="2400" dirty="0">
              <a:solidFill>
                <a:schemeClr val="bg2"/>
              </a:solidFill>
            </a:endParaRPr>
          </a:p>
        </p:txBody>
      </p:sp>
      <mc:AlternateContent xmlns:mc="http://schemas.openxmlformats.org/markup-compatibility/2006" xmlns:a14="http://schemas.microsoft.com/office/drawing/2010/main">
        <mc:Choice Requires="a14">
          <p:sp>
            <p:nvSpPr>
              <p:cNvPr id="10" name="文本框 11">
                <a:extLst>
                  <a:ext uri="{FF2B5EF4-FFF2-40B4-BE49-F238E27FC236}">
                    <a16:creationId xmlns:a16="http://schemas.microsoft.com/office/drawing/2014/main" id="{89ECB500-601A-4D1B-8865-A33C7277A73A}"/>
                  </a:ext>
                </a:extLst>
              </p:cNvPr>
              <p:cNvSpPr txBox="1"/>
              <p:nvPr/>
            </p:nvSpPr>
            <p:spPr>
              <a:xfrm>
                <a:off x="7216818" y="3519355"/>
                <a:ext cx="174855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FF0000"/>
                          </a:solidFill>
                          <a:latin typeface="Cambria Math" panose="02040503050406030204" pitchFamily="18" charset="0"/>
                        </a:rPr>
                        <m:t>𝑛</m:t>
                      </m:r>
                      <m:r>
                        <a:rPr lang="en-US" altLang="zh-CN" sz="2800" b="0" i="1" smtClean="0">
                          <a:solidFill>
                            <a:srgbClr val="FF0000"/>
                          </a:solidFill>
                          <a:latin typeface="Cambria Math" panose="02040503050406030204" pitchFamily="18" charset="0"/>
                        </a:rPr>
                        <m:t>=</m:t>
                      </m:r>
                      <m:sSub>
                        <m:sSubPr>
                          <m:ctrlPr>
                            <a:rPr lang="en-US" altLang="zh-CN" sz="2800" b="0" i="1" smtClean="0">
                              <a:solidFill>
                                <a:srgbClr val="FF0000"/>
                              </a:solidFill>
                              <a:latin typeface="Cambria Math" panose="02040503050406030204" pitchFamily="18" charset="0"/>
                            </a:rPr>
                          </m:ctrlPr>
                        </m:sSubPr>
                        <m:e>
                          <m:r>
                            <a:rPr lang="en-US" altLang="zh-CN" sz="2800" b="0" i="1" smtClean="0">
                              <a:solidFill>
                                <a:srgbClr val="FF0000"/>
                              </a:solidFill>
                              <a:latin typeface="Cambria Math" panose="02040503050406030204" pitchFamily="18" charset="0"/>
                            </a:rPr>
                            <m:t>𝑙𝑜𝑔</m:t>
                          </m:r>
                        </m:e>
                        <m:sub>
                          <m:r>
                            <a:rPr lang="en-US" altLang="zh-CN" sz="2800" b="0" i="1" smtClean="0">
                              <a:solidFill>
                                <a:srgbClr val="FF0000"/>
                              </a:solidFill>
                              <a:latin typeface="Cambria Math" panose="02040503050406030204" pitchFamily="18" charset="0"/>
                            </a:rPr>
                            <m:t>2</m:t>
                          </m:r>
                        </m:sub>
                      </m:sSub>
                      <m:r>
                        <a:rPr lang="en-US" altLang="zh-CN" sz="2800" b="0" i="1" smtClean="0">
                          <a:solidFill>
                            <a:srgbClr val="FF0000"/>
                          </a:solidFill>
                          <a:latin typeface="Cambria Math" panose="02040503050406030204" pitchFamily="18" charset="0"/>
                        </a:rPr>
                        <m:t>𝑚</m:t>
                      </m:r>
                    </m:oMath>
                  </m:oMathPara>
                </a14:m>
                <a:endParaRPr lang="zh-CN" altLang="en-US" sz="2800" dirty="0">
                  <a:solidFill>
                    <a:srgbClr val="FF0000"/>
                  </a:solidFill>
                </a:endParaRPr>
              </a:p>
            </p:txBody>
          </p:sp>
        </mc:Choice>
        <mc:Fallback xmlns="">
          <p:sp>
            <p:nvSpPr>
              <p:cNvPr id="10" name="文本框 11">
                <a:extLst>
                  <a:ext uri="{FF2B5EF4-FFF2-40B4-BE49-F238E27FC236}">
                    <a16:creationId xmlns:a16="http://schemas.microsoft.com/office/drawing/2014/main" id="{89ECB500-601A-4D1B-8865-A33C7277A73A}"/>
                  </a:ext>
                </a:extLst>
              </p:cNvPr>
              <p:cNvSpPr txBox="1">
                <a:spLocks noRot="1" noChangeAspect="1" noMove="1" noResize="1" noEditPoints="1" noAdjustHandles="1" noChangeArrowheads="1" noChangeShapeType="1" noTextEdit="1"/>
              </p:cNvSpPr>
              <p:nvPr/>
            </p:nvSpPr>
            <p:spPr>
              <a:xfrm>
                <a:off x="7216818" y="3519355"/>
                <a:ext cx="1748556" cy="430887"/>
              </a:xfrm>
              <a:prstGeom prst="rect">
                <a:avLst/>
              </a:prstGeom>
              <a:blipFill>
                <a:blip r:embed="rId2"/>
                <a:stretch>
                  <a:fillRect/>
                </a:stretch>
              </a:blipFill>
            </p:spPr>
            <p:txBody>
              <a:bodyPr/>
              <a:lstStyle/>
              <a:p>
                <a:r>
                  <a:rPr lang="en-HK">
                    <a:noFill/>
                  </a:rPr>
                  <a:t> </a:t>
                </a:r>
              </a:p>
            </p:txBody>
          </p:sp>
        </mc:Fallback>
      </mc:AlternateContent>
    </p:spTree>
    <p:extLst>
      <p:ext uri="{BB962C8B-B14F-4D97-AF65-F5344CB8AC3E}">
        <p14:creationId xmlns:p14="http://schemas.microsoft.com/office/powerpoint/2010/main" val="3682144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9829DA4-27C5-44E5-95DF-A49FA910A062}"/>
              </a:ext>
            </a:extLst>
          </p:cNvPr>
          <p:cNvSpPr>
            <a:spLocks noGrp="1"/>
          </p:cNvSpPr>
          <p:nvPr>
            <p:ph type="sldNum" sz="quarter" idx="12"/>
          </p:nvPr>
        </p:nvSpPr>
        <p:spPr/>
        <p:txBody>
          <a:bodyPr/>
          <a:lstStyle/>
          <a:p>
            <a:fld id="{C22DC6D3-9347-42BE-948A-F7EB414DF657}" type="slidenum">
              <a:rPr lang="en-US" altLang="en-US" smtClean="0"/>
              <a:pPr/>
              <a:t>49</a:t>
            </a:fld>
            <a:endParaRPr lang="en-US" altLang="en-US" dirty="0"/>
          </a:p>
        </p:txBody>
      </p:sp>
      <p:sp>
        <p:nvSpPr>
          <p:cNvPr id="6" name="Title 1">
            <a:extLst>
              <a:ext uri="{FF2B5EF4-FFF2-40B4-BE49-F238E27FC236}">
                <a16:creationId xmlns:a16="http://schemas.microsoft.com/office/drawing/2014/main" id="{547C8566-EC81-4048-9296-398C0A4EEB7C}"/>
              </a:ext>
            </a:extLst>
          </p:cNvPr>
          <p:cNvSpPr>
            <a:spLocks noGrp="1"/>
          </p:cNvSpPr>
          <p:nvPr>
            <p:ph type="title"/>
          </p:nvPr>
        </p:nvSpPr>
        <p:spPr>
          <a:xfrm>
            <a:off x="609600" y="274638"/>
            <a:ext cx="10972800" cy="922114"/>
          </a:xfrm>
        </p:spPr>
        <p:txBody>
          <a:bodyPr/>
          <a:lstStyle/>
          <a:p>
            <a:r>
              <a:rPr lang="en-US" altLang="zh-CN" dirty="0"/>
              <a:t>Multiplexers</a:t>
            </a:r>
            <a:endParaRPr lang="en-HK" dirty="0"/>
          </a:p>
        </p:txBody>
      </p:sp>
      <p:graphicFrame>
        <p:nvGraphicFramePr>
          <p:cNvPr id="5" name="表格 9">
            <a:extLst>
              <a:ext uri="{FF2B5EF4-FFF2-40B4-BE49-F238E27FC236}">
                <a16:creationId xmlns:a16="http://schemas.microsoft.com/office/drawing/2014/main" id="{FEBB891E-D98D-4DEB-A1F4-EC086E22E9F1}"/>
              </a:ext>
            </a:extLst>
          </p:cNvPr>
          <p:cNvGraphicFramePr>
            <a:graphicFrameLocks noGrp="1"/>
          </p:cNvGraphicFramePr>
          <p:nvPr>
            <p:extLst/>
          </p:nvPr>
        </p:nvGraphicFramePr>
        <p:xfrm>
          <a:off x="6110063" y="2964152"/>
          <a:ext cx="2461833" cy="1463040"/>
        </p:xfrm>
        <a:graphic>
          <a:graphicData uri="http://schemas.openxmlformats.org/drawingml/2006/table">
            <a:tbl>
              <a:tblPr firstRow="1" bandRow="1">
                <a:tableStyleId>{5C22544A-7EE6-4342-B048-85BDC9FD1C3A}</a:tableStyleId>
              </a:tblPr>
              <a:tblGrid>
                <a:gridCol w="820611">
                  <a:extLst>
                    <a:ext uri="{9D8B030D-6E8A-4147-A177-3AD203B41FA5}">
                      <a16:colId xmlns:a16="http://schemas.microsoft.com/office/drawing/2014/main" val="409604967"/>
                    </a:ext>
                  </a:extLst>
                </a:gridCol>
                <a:gridCol w="820611">
                  <a:extLst>
                    <a:ext uri="{9D8B030D-6E8A-4147-A177-3AD203B41FA5}">
                      <a16:colId xmlns:a16="http://schemas.microsoft.com/office/drawing/2014/main" val="2582035747"/>
                    </a:ext>
                  </a:extLst>
                </a:gridCol>
                <a:gridCol w="820611">
                  <a:extLst>
                    <a:ext uri="{9D8B030D-6E8A-4147-A177-3AD203B41FA5}">
                      <a16:colId xmlns:a16="http://schemas.microsoft.com/office/drawing/2014/main" val="2650780206"/>
                    </a:ext>
                  </a:extLst>
                </a:gridCol>
              </a:tblGrid>
              <a:tr h="328709">
                <a:tc>
                  <a:txBody>
                    <a:bodyPr/>
                    <a:lstStyle/>
                    <a:p>
                      <a:pPr algn="ctr"/>
                      <a:r>
                        <a:rPr lang="en-US" altLang="zh-CN" dirty="0"/>
                        <a:t>E</a:t>
                      </a:r>
                    </a:p>
                  </a:txBody>
                  <a:tcPr/>
                </a:tc>
                <a:tc>
                  <a:txBody>
                    <a:bodyPr/>
                    <a:lstStyle/>
                    <a:p>
                      <a:pPr algn="ctr"/>
                      <a:r>
                        <a:rPr lang="en-US" altLang="zh-CN" dirty="0"/>
                        <a:t>S</a:t>
                      </a:r>
                      <a:endParaRPr lang="zh-CN" altLang="en-US" dirty="0"/>
                    </a:p>
                  </a:txBody>
                  <a:tcPr/>
                </a:tc>
                <a:tc>
                  <a:txBody>
                    <a:bodyPr/>
                    <a:lstStyle/>
                    <a:p>
                      <a:pPr algn="ctr"/>
                      <a:r>
                        <a:rPr lang="en-US" altLang="zh-CN" dirty="0"/>
                        <a:t>Y</a:t>
                      </a:r>
                      <a:endParaRPr lang="zh-CN" altLang="en-US" dirty="0"/>
                    </a:p>
                  </a:txBody>
                  <a:tcPr/>
                </a:tc>
                <a:extLst>
                  <a:ext uri="{0D108BD9-81ED-4DB2-BD59-A6C34878D82A}">
                    <a16:rowId xmlns:a16="http://schemas.microsoft.com/office/drawing/2014/main" val="844985817"/>
                  </a:ext>
                </a:extLst>
              </a:tr>
              <a:tr h="328709">
                <a:tc>
                  <a:txBody>
                    <a:bodyPr/>
                    <a:lstStyle/>
                    <a:p>
                      <a:pPr algn="ctr"/>
                      <a:r>
                        <a:rPr lang="en-US" altLang="zh-CN" dirty="0"/>
                        <a:t>0</a:t>
                      </a:r>
                      <a:endParaRPr lang="zh-CN" altLang="en-US" dirty="0"/>
                    </a:p>
                  </a:txBody>
                  <a:tcPr/>
                </a:tc>
                <a:tc>
                  <a:txBody>
                    <a:bodyPr/>
                    <a:lstStyle/>
                    <a:p>
                      <a:pPr algn="ctr"/>
                      <a:r>
                        <a:rPr lang="en-US" altLang="zh-CN" dirty="0"/>
                        <a:t>X</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3735232536"/>
                  </a:ext>
                </a:extLst>
              </a:tr>
              <a:tr h="328709">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I</a:t>
                      </a:r>
                      <a:r>
                        <a:rPr lang="en-US" altLang="zh-CN" sz="1400" dirty="0"/>
                        <a:t>0</a:t>
                      </a:r>
                      <a:endParaRPr lang="zh-CN" altLang="en-US" dirty="0"/>
                    </a:p>
                  </a:txBody>
                  <a:tcPr/>
                </a:tc>
                <a:extLst>
                  <a:ext uri="{0D108BD9-81ED-4DB2-BD59-A6C34878D82A}">
                    <a16:rowId xmlns:a16="http://schemas.microsoft.com/office/drawing/2014/main" val="3714827415"/>
                  </a:ext>
                </a:extLst>
              </a:tr>
              <a:tr h="328709">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a:t>I</a:t>
                      </a:r>
                      <a:r>
                        <a:rPr lang="en-US" altLang="zh-CN" sz="1400" dirty="0"/>
                        <a:t>1</a:t>
                      </a:r>
                      <a:endParaRPr lang="zh-CN" altLang="en-US" dirty="0"/>
                    </a:p>
                  </a:txBody>
                  <a:tcPr/>
                </a:tc>
                <a:extLst>
                  <a:ext uri="{0D108BD9-81ED-4DB2-BD59-A6C34878D82A}">
                    <a16:rowId xmlns:a16="http://schemas.microsoft.com/office/drawing/2014/main" val="81521729"/>
                  </a:ext>
                </a:extLst>
              </a:tr>
            </a:tbl>
          </a:graphicData>
        </a:graphic>
      </p:graphicFrame>
      <p:grpSp>
        <p:nvGrpSpPr>
          <p:cNvPr id="7" name="组合 6">
            <a:extLst>
              <a:ext uri="{FF2B5EF4-FFF2-40B4-BE49-F238E27FC236}">
                <a16:creationId xmlns:a16="http://schemas.microsoft.com/office/drawing/2014/main" id="{FEEA6F81-51CD-470C-B082-751C09CBB9D4}"/>
              </a:ext>
            </a:extLst>
          </p:cNvPr>
          <p:cNvGrpSpPr/>
          <p:nvPr/>
        </p:nvGrpSpPr>
        <p:grpSpPr>
          <a:xfrm>
            <a:off x="2005995" y="2852936"/>
            <a:ext cx="3741623" cy="2842699"/>
            <a:chOff x="2861841" y="2007473"/>
            <a:chExt cx="3741623" cy="2842699"/>
          </a:xfrm>
        </p:grpSpPr>
        <p:cxnSp>
          <p:nvCxnSpPr>
            <p:cNvPr id="71" name="直接连接符 70">
              <a:extLst>
                <a:ext uri="{FF2B5EF4-FFF2-40B4-BE49-F238E27FC236}">
                  <a16:creationId xmlns:a16="http://schemas.microsoft.com/office/drawing/2014/main" id="{88251A38-7398-41C5-AF46-03B59760D2C0}"/>
                </a:ext>
              </a:extLst>
            </p:cNvPr>
            <p:cNvCxnSpPr>
              <a:cxnSpLocks/>
            </p:cNvCxnSpPr>
            <p:nvPr/>
          </p:nvCxnSpPr>
          <p:spPr>
            <a:xfrm>
              <a:off x="4580367" y="3718718"/>
              <a:ext cx="7616" cy="397396"/>
            </a:xfrm>
            <a:prstGeom prst="line">
              <a:avLst/>
            </a:prstGeom>
            <a:ln w="28575"/>
          </p:spPr>
          <p:style>
            <a:lnRef idx="1">
              <a:schemeClr val="dk1"/>
            </a:lnRef>
            <a:fillRef idx="0">
              <a:schemeClr val="dk1"/>
            </a:fillRef>
            <a:effectRef idx="0">
              <a:schemeClr val="dk1"/>
            </a:effectRef>
            <a:fontRef idx="minor">
              <a:schemeClr val="tx1"/>
            </a:fontRef>
          </p:style>
        </p:cxnSp>
        <p:sp>
          <p:nvSpPr>
            <p:cNvPr id="73" name="Rectangle 28">
              <a:extLst>
                <a:ext uri="{FF2B5EF4-FFF2-40B4-BE49-F238E27FC236}">
                  <a16:creationId xmlns:a16="http://schemas.microsoft.com/office/drawing/2014/main" id="{2013E993-8C5E-4D6F-9AD2-0D36BC05974C}"/>
                </a:ext>
              </a:extLst>
            </p:cNvPr>
            <p:cNvSpPr/>
            <p:nvPr/>
          </p:nvSpPr>
          <p:spPr>
            <a:xfrm>
              <a:off x="4424268" y="4047825"/>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6" name="矩形 35">
              <a:extLst>
                <a:ext uri="{FF2B5EF4-FFF2-40B4-BE49-F238E27FC236}">
                  <a16:creationId xmlns:a16="http://schemas.microsoft.com/office/drawing/2014/main" id="{0328755E-D1F2-4DF4-9C8E-EF64BD7BC899}"/>
                </a:ext>
              </a:extLst>
            </p:cNvPr>
            <p:cNvSpPr/>
            <p:nvPr/>
          </p:nvSpPr>
          <p:spPr>
            <a:xfrm>
              <a:off x="3633072" y="2007473"/>
              <a:ext cx="1331089" cy="169129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37" name="直接连接符 36">
              <a:extLst>
                <a:ext uri="{FF2B5EF4-FFF2-40B4-BE49-F238E27FC236}">
                  <a16:creationId xmlns:a16="http://schemas.microsoft.com/office/drawing/2014/main" id="{0AD682E7-62EE-40A9-911A-1D3F82E0536F}"/>
                </a:ext>
              </a:extLst>
            </p:cNvPr>
            <p:cNvCxnSpPr>
              <a:cxnSpLocks/>
            </p:cNvCxnSpPr>
            <p:nvPr/>
          </p:nvCxnSpPr>
          <p:spPr>
            <a:xfrm>
              <a:off x="2984890" y="2480010"/>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1B40878D-DA0C-4913-8CD0-EBB92B282E14}"/>
                </a:ext>
              </a:extLst>
            </p:cNvPr>
            <p:cNvCxnSpPr>
              <a:cxnSpLocks/>
            </p:cNvCxnSpPr>
            <p:nvPr/>
          </p:nvCxnSpPr>
          <p:spPr>
            <a:xfrm>
              <a:off x="2984890" y="3293212"/>
              <a:ext cx="64818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E0E428C1-B265-41F7-BF91-0C58AF8EC5DB}"/>
                </a:ext>
              </a:extLst>
            </p:cNvPr>
            <p:cNvCxnSpPr>
              <a:cxnSpLocks/>
            </p:cNvCxnSpPr>
            <p:nvPr/>
          </p:nvCxnSpPr>
          <p:spPr>
            <a:xfrm>
              <a:off x="4964161" y="2894051"/>
              <a:ext cx="474562" cy="0"/>
            </a:xfrm>
            <a:prstGeom prst="line">
              <a:avLst/>
            </a:prstGeom>
            <a:ln w="28575"/>
          </p:spPr>
          <p:style>
            <a:lnRef idx="1">
              <a:schemeClr val="dk1"/>
            </a:lnRef>
            <a:fillRef idx="0">
              <a:schemeClr val="dk1"/>
            </a:fillRef>
            <a:effectRef idx="0">
              <a:schemeClr val="dk1"/>
            </a:effectRef>
            <a:fontRef idx="minor">
              <a:schemeClr val="tx1"/>
            </a:fontRef>
          </p:style>
        </p:cxnSp>
        <p:sp>
          <p:nvSpPr>
            <p:cNvPr id="51" name="流程图: 接点 50">
              <a:extLst>
                <a:ext uri="{FF2B5EF4-FFF2-40B4-BE49-F238E27FC236}">
                  <a16:creationId xmlns:a16="http://schemas.microsoft.com/office/drawing/2014/main" id="{CAE9FF31-5D6E-4935-9C28-62D69D83D8DB}"/>
                </a:ext>
              </a:extLst>
            </p:cNvPr>
            <p:cNvSpPr/>
            <p:nvPr/>
          </p:nvSpPr>
          <p:spPr>
            <a:xfrm flipV="1">
              <a:off x="5450839" y="2845187"/>
              <a:ext cx="81023" cy="104173"/>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3" name="Rectangle 29">
                  <a:extLst>
                    <a:ext uri="{FF2B5EF4-FFF2-40B4-BE49-F238E27FC236}">
                      <a16:creationId xmlns:a16="http://schemas.microsoft.com/office/drawing/2014/main" id="{7A19D955-21D8-4BD6-86A4-D29F1C47630B}"/>
                    </a:ext>
                  </a:extLst>
                </p:cNvPr>
                <p:cNvSpPr/>
                <p:nvPr/>
              </p:nvSpPr>
              <p:spPr>
                <a:xfrm>
                  <a:off x="2886656" y="2018345"/>
                  <a:ext cx="4952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0</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53" name="Rectangle 29">
                  <a:extLst>
                    <a:ext uri="{FF2B5EF4-FFF2-40B4-BE49-F238E27FC236}">
                      <a16:creationId xmlns:a16="http://schemas.microsoft.com/office/drawing/2014/main" id="{7A19D955-21D8-4BD6-86A4-D29F1C47630B}"/>
                    </a:ext>
                  </a:extLst>
                </p:cNvPr>
                <p:cNvSpPr>
                  <a:spLocks noRot="1" noChangeAspect="1" noMove="1" noResize="1" noEditPoints="1" noAdjustHandles="1" noChangeArrowheads="1" noChangeShapeType="1" noTextEdit="1"/>
                </p:cNvSpPr>
                <p:nvPr/>
              </p:nvSpPr>
              <p:spPr>
                <a:xfrm>
                  <a:off x="2886656" y="2018345"/>
                  <a:ext cx="495200" cy="461665"/>
                </a:xfrm>
                <a:prstGeom prst="rect">
                  <a:avLst/>
                </a:prstGeom>
                <a:blipFill>
                  <a:blip r:embed="rId3"/>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Rectangle 29">
                  <a:extLst>
                    <a:ext uri="{FF2B5EF4-FFF2-40B4-BE49-F238E27FC236}">
                      <a16:creationId xmlns:a16="http://schemas.microsoft.com/office/drawing/2014/main" id="{7E689937-E672-4821-A40E-032940F127B5}"/>
                    </a:ext>
                  </a:extLst>
                </p:cNvPr>
                <p:cNvSpPr/>
                <p:nvPr/>
              </p:nvSpPr>
              <p:spPr>
                <a:xfrm>
                  <a:off x="2861841" y="2811568"/>
                  <a:ext cx="48808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1</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54" name="Rectangle 29">
                  <a:extLst>
                    <a:ext uri="{FF2B5EF4-FFF2-40B4-BE49-F238E27FC236}">
                      <a16:creationId xmlns:a16="http://schemas.microsoft.com/office/drawing/2014/main" id="{7E689937-E672-4821-A40E-032940F127B5}"/>
                    </a:ext>
                  </a:extLst>
                </p:cNvPr>
                <p:cNvSpPr>
                  <a:spLocks noRot="1" noChangeAspect="1" noMove="1" noResize="1" noEditPoints="1" noAdjustHandles="1" noChangeArrowheads="1" noChangeShapeType="1" noTextEdit="1"/>
                </p:cNvSpPr>
                <p:nvPr/>
              </p:nvSpPr>
              <p:spPr>
                <a:xfrm>
                  <a:off x="2861841" y="2811568"/>
                  <a:ext cx="488082" cy="461665"/>
                </a:xfrm>
                <a:prstGeom prst="rect">
                  <a:avLst/>
                </a:prstGeom>
                <a:blipFill>
                  <a:blip r:embed="rId4"/>
                  <a:stretch>
                    <a:fillRect b="-1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Rectangle 29">
                  <a:extLst>
                    <a:ext uri="{FF2B5EF4-FFF2-40B4-BE49-F238E27FC236}">
                      <a16:creationId xmlns:a16="http://schemas.microsoft.com/office/drawing/2014/main" id="{09E5090D-4993-4ED9-8789-DDD1543AB25D}"/>
                    </a:ext>
                  </a:extLst>
                </p:cNvPr>
                <p:cNvSpPr/>
                <p:nvPr/>
              </p:nvSpPr>
              <p:spPr>
                <a:xfrm>
                  <a:off x="5514640" y="2639396"/>
                  <a:ext cx="108882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altLang="zh-CN" sz="2400" b="0" i="1" u="none" strike="noStrike" kern="1200" cap="none" spc="0" normalizeH="0" baseline="0" noProof="0" smtClean="0">
                            <a:ln>
                              <a:noFill/>
                            </a:ln>
                            <a:solidFill>
                              <a:schemeClr val="accent1"/>
                            </a:solidFill>
                            <a:effectLst/>
                            <a:uLnTx/>
                            <a:uFillTx/>
                            <a:latin typeface="Cambria Math" panose="02040503050406030204" pitchFamily="18" charset="0"/>
                            <a:ea typeface="新細明體" panose="02020500000000000000" pitchFamily="18" charset="-120"/>
                            <a:cs typeface="Arial" panose="020B0604020202020204" pitchFamily="34" charset="0"/>
                          </a:rPr>
                          <m:t>𝑌</m:t>
                        </m:r>
                        <m:r>
                          <a:rPr kumimoji="0" lang="en-US"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t>=</m:t>
                        </m:r>
                        <m:sSub>
                          <m:sSubPr>
                            <m:ctrlPr>
                              <a:rPr kumimoji="0" lang="en-HK"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rgbClr val="FFC000"/>
                                </a:solidFill>
                                <a:effectLst/>
                                <a:uLnTx/>
                                <a:uFillTx/>
                                <a:latin typeface="Cambria Math" panose="02040503050406030204" pitchFamily="18" charset="0"/>
                                <a:ea typeface="新細明體" panose="02020500000000000000" pitchFamily="18" charset="-120"/>
                                <a:cs typeface="Arial" panose="020B0604020202020204" pitchFamily="34" charset="0"/>
                              </a:rPr>
                              <m:t>0</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55" name="Rectangle 29">
                  <a:extLst>
                    <a:ext uri="{FF2B5EF4-FFF2-40B4-BE49-F238E27FC236}">
                      <a16:creationId xmlns:a16="http://schemas.microsoft.com/office/drawing/2014/main" id="{09E5090D-4993-4ED9-8789-DDD1543AB25D}"/>
                    </a:ext>
                  </a:extLst>
                </p:cNvPr>
                <p:cNvSpPr>
                  <a:spLocks noRot="1" noChangeAspect="1" noMove="1" noResize="1" noEditPoints="1" noAdjustHandles="1" noChangeArrowheads="1" noChangeShapeType="1" noTextEdit="1"/>
                </p:cNvSpPr>
                <p:nvPr/>
              </p:nvSpPr>
              <p:spPr>
                <a:xfrm>
                  <a:off x="5514640" y="2639396"/>
                  <a:ext cx="1088824" cy="461665"/>
                </a:xfrm>
                <a:prstGeom prst="rect">
                  <a:avLst/>
                </a:prstGeom>
                <a:blipFill>
                  <a:blip r:embed="rId5"/>
                  <a:stretch>
                    <a:fillRect b="-1316"/>
                  </a:stretch>
                </a:blipFill>
              </p:spPr>
              <p:txBody>
                <a:bodyPr/>
                <a:lstStyle/>
                <a:p>
                  <a:r>
                    <a:rPr lang="zh-CN" altLang="en-US">
                      <a:noFill/>
                    </a:rPr>
                    <a:t> </a:t>
                  </a:r>
                </a:p>
              </p:txBody>
            </p:sp>
          </mc:Fallback>
        </mc:AlternateContent>
        <p:cxnSp>
          <p:nvCxnSpPr>
            <p:cNvPr id="57" name="直接连接符 56">
              <a:extLst>
                <a:ext uri="{FF2B5EF4-FFF2-40B4-BE49-F238E27FC236}">
                  <a16:creationId xmlns:a16="http://schemas.microsoft.com/office/drawing/2014/main" id="{94E9D527-756F-484F-BE88-AC38B15147B6}"/>
                </a:ext>
              </a:extLst>
            </p:cNvPr>
            <p:cNvCxnSpPr>
              <a:cxnSpLocks/>
            </p:cNvCxnSpPr>
            <p:nvPr/>
          </p:nvCxnSpPr>
          <p:spPr>
            <a:xfrm>
              <a:off x="3930824" y="3707143"/>
              <a:ext cx="7616" cy="397396"/>
            </a:xfrm>
            <a:prstGeom prst="line">
              <a:avLst/>
            </a:prstGeom>
            <a:ln w="28575"/>
          </p:spPr>
          <p:style>
            <a:lnRef idx="1">
              <a:schemeClr val="dk1"/>
            </a:lnRef>
            <a:fillRef idx="0">
              <a:schemeClr val="dk1"/>
            </a:fillRef>
            <a:effectRef idx="0">
              <a:schemeClr val="dk1"/>
            </a:effectRef>
            <a:fontRef idx="minor">
              <a:schemeClr val="tx1"/>
            </a:fontRef>
          </p:style>
        </p:cxnSp>
        <p:sp>
          <p:nvSpPr>
            <p:cNvPr id="58" name="Rectangle 28">
              <a:extLst>
                <a:ext uri="{FF2B5EF4-FFF2-40B4-BE49-F238E27FC236}">
                  <a16:creationId xmlns:a16="http://schemas.microsoft.com/office/drawing/2014/main" id="{D8EEE513-BA0B-476F-9357-778B960AE3AD}"/>
                </a:ext>
              </a:extLst>
            </p:cNvPr>
            <p:cNvSpPr/>
            <p:nvPr/>
          </p:nvSpPr>
          <p:spPr>
            <a:xfrm>
              <a:off x="3782341" y="4047825"/>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E</a:t>
              </a:r>
            </a:p>
          </p:txBody>
        </p:sp>
        <p:sp>
          <p:nvSpPr>
            <p:cNvPr id="59" name="文本框 58">
              <a:extLst>
                <a:ext uri="{FF2B5EF4-FFF2-40B4-BE49-F238E27FC236}">
                  <a16:creationId xmlns:a16="http://schemas.microsoft.com/office/drawing/2014/main" id="{A982DDF1-F1EF-45B0-B248-F53CF18A35CD}"/>
                </a:ext>
              </a:extLst>
            </p:cNvPr>
            <p:cNvSpPr txBox="1"/>
            <p:nvPr/>
          </p:nvSpPr>
          <p:spPr>
            <a:xfrm>
              <a:off x="3643594" y="2663218"/>
              <a:ext cx="1532005" cy="461665"/>
            </a:xfrm>
            <a:prstGeom prst="rect">
              <a:avLst/>
            </a:prstGeom>
            <a:noFill/>
            <a:ln>
              <a:noFill/>
            </a:ln>
          </p:spPr>
          <p:txBody>
            <a:bodyPr wrap="square" rtlCol="0">
              <a:spAutoFit/>
            </a:bodyPr>
            <a:lstStyle/>
            <a:p>
              <a:r>
                <a:rPr lang="en-US" altLang="zh-CN" sz="2400" dirty="0"/>
                <a:t>2:1 MUX</a:t>
              </a:r>
              <a:endParaRPr lang="zh-CN" altLang="en-US" sz="2400" dirty="0"/>
            </a:p>
          </p:txBody>
        </p:sp>
        <p:sp>
          <p:nvSpPr>
            <p:cNvPr id="60" name="Rectangle 28">
              <a:extLst>
                <a:ext uri="{FF2B5EF4-FFF2-40B4-BE49-F238E27FC236}">
                  <a16:creationId xmlns:a16="http://schemas.microsoft.com/office/drawing/2014/main" id="{0F52FC3A-D088-40C7-B377-2F2A1241F250}"/>
                </a:ext>
              </a:extLst>
            </p:cNvPr>
            <p:cNvSpPr/>
            <p:nvPr/>
          </p:nvSpPr>
          <p:spPr>
            <a:xfrm>
              <a:off x="3402107" y="4388507"/>
              <a:ext cx="12170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(Enable)</a:t>
              </a:r>
            </a:p>
          </p:txBody>
        </p:sp>
      </p:grpSp>
      <p:sp>
        <p:nvSpPr>
          <p:cNvPr id="61" name="矩形 60">
            <a:extLst>
              <a:ext uri="{FF2B5EF4-FFF2-40B4-BE49-F238E27FC236}">
                <a16:creationId xmlns:a16="http://schemas.microsoft.com/office/drawing/2014/main" id="{CBE5D405-ABED-4FB1-8667-1A7AA43D05F7}"/>
              </a:ext>
            </a:extLst>
          </p:cNvPr>
          <p:cNvSpPr/>
          <p:nvPr/>
        </p:nvSpPr>
        <p:spPr>
          <a:xfrm>
            <a:off x="6247312" y="3700953"/>
            <a:ext cx="2177930" cy="7262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67A72A2-83E2-4704-8F8D-9B447F75ED70}"/>
                  </a:ext>
                </a:extLst>
              </p:cNvPr>
              <p:cNvSpPr txBox="1"/>
              <p:nvPr/>
            </p:nvSpPr>
            <p:spPr>
              <a:xfrm>
                <a:off x="5911870" y="5027535"/>
                <a:ext cx="3146182" cy="4128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bar>
                        <m:barPr>
                          <m:pos m:val="top"/>
                          <m:ctrlPr>
                            <a:rPr lang="en-US" altLang="zh-CN" sz="2400" b="0" i="1" smtClean="0">
                              <a:latin typeface="Cambria Math" panose="02040503050406030204" pitchFamily="18" charset="0"/>
                              <a:ea typeface="Cambria Math" panose="02040503050406030204" pitchFamily="18" charset="0"/>
                            </a:rPr>
                          </m:ctrlPr>
                        </m:barPr>
                        <m:e>
                          <m:r>
                            <a:rPr lang="en-US" altLang="zh-CN" sz="2400" b="0" i="1" smtClean="0">
                              <a:latin typeface="Cambria Math" panose="02040503050406030204" pitchFamily="18" charset="0"/>
                              <a:ea typeface="Cambria Math" panose="02040503050406030204" pitchFamily="18" charset="0"/>
                            </a:rPr>
                            <m:t>𝑆</m:t>
                          </m:r>
                        </m:e>
                      </m:ba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𝐼</m:t>
                          </m:r>
                        </m:e>
                        <m:sub>
                          <m:r>
                            <a:rPr lang="en-US" altLang="zh-CN" sz="2400" b="0" i="1" smtClean="0">
                              <a:latin typeface="Cambria Math" panose="02040503050406030204" pitchFamily="18" charset="0"/>
                              <a:ea typeface="Cambria Math" panose="02040503050406030204" pitchFamily="18" charset="0"/>
                            </a:rPr>
                            <m:t>0</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𝑆</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𝐼</m:t>
                          </m:r>
                        </m:e>
                        <m:sub>
                          <m:r>
                            <a:rPr lang="en-US" altLang="zh-CN" sz="2400" b="0" i="1" smtClean="0">
                              <a:latin typeface="Cambria Math" panose="02040503050406030204" pitchFamily="18" charset="0"/>
                              <a:ea typeface="Cambria Math" panose="02040503050406030204" pitchFamily="18" charset="0"/>
                            </a:rPr>
                            <m:t>1</m:t>
                          </m:r>
                        </m:sub>
                      </m:sSub>
                    </m:oMath>
                  </m:oMathPara>
                </a14:m>
                <a:endParaRPr lang="zh-CN" altLang="en-US" sz="2400" dirty="0"/>
              </a:p>
            </p:txBody>
          </p:sp>
        </mc:Choice>
        <mc:Fallback xmlns="">
          <p:sp>
            <p:nvSpPr>
              <p:cNvPr id="8" name="文本框 7">
                <a:extLst>
                  <a:ext uri="{FF2B5EF4-FFF2-40B4-BE49-F238E27FC236}">
                    <a16:creationId xmlns:a16="http://schemas.microsoft.com/office/drawing/2014/main" id="{767A72A2-83E2-4704-8F8D-9B447F75ED70}"/>
                  </a:ext>
                </a:extLst>
              </p:cNvPr>
              <p:cNvSpPr txBox="1">
                <a:spLocks noRot="1" noChangeAspect="1" noMove="1" noResize="1" noEditPoints="1" noAdjustHandles="1" noChangeArrowheads="1" noChangeShapeType="1" noTextEdit="1"/>
              </p:cNvSpPr>
              <p:nvPr/>
            </p:nvSpPr>
            <p:spPr>
              <a:xfrm>
                <a:off x="5911870" y="5027535"/>
                <a:ext cx="3146182" cy="412870"/>
              </a:xfrm>
              <a:prstGeom prst="rect">
                <a:avLst/>
              </a:prstGeom>
              <a:blipFill>
                <a:blip r:embed="rId6"/>
                <a:stretch>
                  <a:fillRect/>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08042B94-E005-4775-A506-CEADA7030AD0}"/>
                  </a:ext>
                </a:extLst>
              </p:cNvPr>
              <p:cNvSpPr txBox="1"/>
              <p:nvPr/>
            </p:nvSpPr>
            <p:spPr>
              <a:xfrm>
                <a:off x="8709145" y="3651202"/>
                <a:ext cx="1131271" cy="4128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bar>
                        <m:barPr>
                          <m:pos m:val="top"/>
                          <m:ctrlPr>
                            <a:rPr lang="en-US" altLang="zh-CN" sz="2400" b="0" i="1" smtClean="0">
                              <a:latin typeface="Cambria Math" panose="02040503050406030204" pitchFamily="18" charset="0"/>
                              <a:ea typeface="Cambria Math" panose="02040503050406030204" pitchFamily="18" charset="0"/>
                            </a:rPr>
                          </m:ctrlPr>
                        </m:barPr>
                        <m:e>
                          <m:r>
                            <a:rPr lang="en-US" altLang="zh-CN" sz="2400" b="0" i="1" smtClean="0">
                              <a:latin typeface="Cambria Math" panose="02040503050406030204" pitchFamily="18" charset="0"/>
                              <a:ea typeface="Cambria Math" panose="02040503050406030204" pitchFamily="18" charset="0"/>
                            </a:rPr>
                            <m:t>𝑆</m:t>
                          </m:r>
                        </m:e>
                      </m:ba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𝐼</m:t>
                          </m:r>
                        </m:e>
                        <m:sub>
                          <m:r>
                            <a:rPr lang="en-US" altLang="zh-CN" sz="2400" b="0" i="1" smtClean="0">
                              <a:latin typeface="Cambria Math" panose="02040503050406030204" pitchFamily="18" charset="0"/>
                              <a:ea typeface="Cambria Math" panose="02040503050406030204" pitchFamily="18" charset="0"/>
                            </a:rPr>
                            <m:t>0</m:t>
                          </m:r>
                        </m:sub>
                      </m:sSub>
                    </m:oMath>
                  </m:oMathPara>
                </a14:m>
                <a:endParaRPr lang="zh-CN" altLang="en-US" sz="2400" dirty="0"/>
              </a:p>
            </p:txBody>
          </p:sp>
        </mc:Choice>
        <mc:Fallback xmlns="">
          <p:sp>
            <p:nvSpPr>
              <p:cNvPr id="67" name="文本框 66">
                <a:extLst>
                  <a:ext uri="{FF2B5EF4-FFF2-40B4-BE49-F238E27FC236}">
                    <a16:creationId xmlns:a16="http://schemas.microsoft.com/office/drawing/2014/main" id="{08042B94-E005-4775-A506-CEADA7030AD0}"/>
                  </a:ext>
                </a:extLst>
              </p:cNvPr>
              <p:cNvSpPr txBox="1">
                <a:spLocks noRot="1" noChangeAspect="1" noMove="1" noResize="1" noEditPoints="1" noAdjustHandles="1" noChangeArrowheads="1" noChangeShapeType="1" noTextEdit="1"/>
              </p:cNvSpPr>
              <p:nvPr/>
            </p:nvSpPr>
            <p:spPr>
              <a:xfrm>
                <a:off x="8709145" y="3651202"/>
                <a:ext cx="1131271" cy="412870"/>
              </a:xfrm>
              <a:prstGeom prst="rect">
                <a:avLst/>
              </a:prstGeom>
              <a:blipFill>
                <a:blip r:embed="rId7"/>
                <a:stretch>
                  <a:fillRect/>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C9A73AA1-1996-46DC-97FE-E3FCDF618F54}"/>
                  </a:ext>
                </a:extLst>
              </p:cNvPr>
              <p:cNvSpPr txBox="1"/>
              <p:nvPr/>
            </p:nvSpPr>
            <p:spPr>
              <a:xfrm>
                <a:off x="8707639" y="4062631"/>
                <a:ext cx="112415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ea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𝑆</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𝐼</m:t>
                          </m:r>
                        </m:e>
                        <m:sub>
                          <m:r>
                            <a:rPr lang="en-US" altLang="zh-CN" sz="2400" b="0" i="1" smtClean="0">
                              <a:latin typeface="Cambria Math" panose="02040503050406030204" pitchFamily="18" charset="0"/>
                              <a:ea typeface="Cambria Math" panose="02040503050406030204" pitchFamily="18" charset="0"/>
                            </a:rPr>
                            <m:t>1</m:t>
                          </m:r>
                        </m:sub>
                      </m:sSub>
                    </m:oMath>
                  </m:oMathPara>
                </a14:m>
                <a:endParaRPr lang="zh-CN" altLang="en-US" sz="2400" dirty="0"/>
              </a:p>
            </p:txBody>
          </p:sp>
        </mc:Choice>
        <mc:Fallback xmlns="">
          <p:sp>
            <p:nvSpPr>
              <p:cNvPr id="68" name="文本框 67">
                <a:extLst>
                  <a:ext uri="{FF2B5EF4-FFF2-40B4-BE49-F238E27FC236}">
                    <a16:creationId xmlns:a16="http://schemas.microsoft.com/office/drawing/2014/main" id="{C9A73AA1-1996-46DC-97FE-E3FCDF618F54}"/>
                  </a:ext>
                </a:extLst>
              </p:cNvPr>
              <p:cNvSpPr txBox="1">
                <a:spLocks noRot="1" noChangeAspect="1" noMove="1" noResize="1" noEditPoints="1" noAdjustHandles="1" noChangeArrowheads="1" noChangeShapeType="1" noTextEdit="1"/>
              </p:cNvSpPr>
              <p:nvPr/>
            </p:nvSpPr>
            <p:spPr>
              <a:xfrm>
                <a:off x="8707639" y="4062631"/>
                <a:ext cx="1124154" cy="369332"/>
              </a:xfrm>
              <a:prstGeom prst="rect">
                <a:avLst/>
              </a:prstGeom>
              <a:blipFill>
                <a:blip r:embed="rId8"/>
                <a:stretch>
                  <a:fillRect l="-5946" r="-1622" b="-13115"/>
                </a:stretch>
              </a:blipFill>
            </p:spPr>
            <p:txBody>
              <a:bodyPr/>
              <a:lstStyle/>
              <a:p>
                <a:r>
                  <a:rPr lang="en-HK">
                    <a:noFill/>
                  </a:rPr>
                  <a:t> </a:t>
                </a:r>
              </a:p>
            </p:txBody>
          </p:sp>
        </mc:Fallback>
      </mc:AlternateContent>
      <p:sp>
        <p:nvSpPr>
          <p:cNvPr id="63" name="箭头: 下 62">
            <a:extLst>
              <a:ext uri="{FF2B5EF4-FFF2-40B4-BE49-F238E27FC236}">
                <a16:creationId xmlns:a16="http://schemas.microsoft.com/office/drawing/2014/main" id="{56023F38-D55A-44B9-BC6D-88E248C3DB3D}"/>
              </a:ext>
            </a:extLst>
          </p:cNvPr>
          <p:cNvSpPr/>
          <p:nvPr/>
        </p:nvSpPr>
        <p:spPr>
          <a:xfrm>
            <a:off x="7186450" y="4564182"/>
            <a:ext cx="318114" cy="4128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Content Placeholder 2">
            <a:extLst>
              <a:ext uri="{FF2B5EF4-FFF2-40B4-BE49-F238E27FC236}">
                <a16:creationId xmlns:a16="http://schemas.microsoft.com/office/drawing/2014/main" id="{FBDB7459-0609-494C-AF55-25811CD6C3F7}"/>
              </a:ext>
            </a:extLst>
          </p:cNvPr>
          <p:cNvSpPr>
            <a:spLocks noGrp="1"/>
          </p:cNvSpPr>
          <p:nvPr>
            <p:ph idx="1"/>
          </p:nvPr>
        </p:nvSpPr>
        <p:spPr>
          <a:xfrm>
            <a:off x="609600" y="1340769"/>
            <a:ext cx="10972800" cy="5040560"/>
          </a:xfrm>
        </p:spPr>
        <p:txBody>
          <a:bodyPr/>
          <a:lstStyle/>
          <a:p>
            <a:r>
              <a:rPr lang="en-HK" dirty="0"/>
              <a:t>Build a 2:1 multiplexer</a:t>
            </a:r>
          </a:p>
        </p:txBody>
      </p:sp>
    </p:spTree>
    <p:extLst>
      <p:ext uri="{BB962C8B-B14F-4D97-AF65-F5344CB8AC3E}">
        <p14:creationId xmlns:p14="http://schemas.microsoft.com/office/powerpoint/2010/main" val="3395487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8" grpId="0"/>
      <p:bldP spid="67" grpId="0"/>
      <p:bldP spid="68" grpId="0"/>
      <p:bldP spid="6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7C58-E8CE-45EF-8A27-5557293EBC39}"/>
              </a:ext>
            </a:extLst>
          </p:cNvPr>
          <p:cNvSpPr>
            <a:spLocks noGrp="1"/>
          </p:cNvSpPr>
          <p:nvPr>
            <p:ph type="title"/>
          </p:nvPr>
        </p:nvSpPr>
        <p:spPr/>
        <p:txBody>
          <a:bodyPr/>
          <a:lstStyle/>
          <a:p>
            <a:r>
              <a:rPr lang="en-HK" dirty="0"/>
              <a:t>Logic Gates</a:t>
            </a:r>
          </a:p>
        </p:txBody>
      </p:sp>
      <p:sp>
        <p:nvSpPr>
          <p:cNvPr id="3" name="Content Placeholder 2">
            <a:extLst>
              <a:ext uri="{FF2B5EF4-FFF2-40B4-BE49-F238E27FC236}">
                <a16:creationId xmlns:a16="http://schemas.microsoft.com/office/drawing/2014/main" id="{AB952BB1-9506-4636-9513-E2970A70894F}"/>
              </a:ext>
            </a:extLst>
          </p:cNvPr>
          <p:cNvSpPr>
            <a:spLocks noGrp="1"/>
          </p:cNvSpPr>
          <p:nvPr>
            <p:ph idx="1"/>
          </p:nvPr>
        </p:nvSpPr>
        <p:spPr>
          <a:xfrm>
            <a:off x="609600" y="1340769"/>
            <a:ext cx="10972800" cy="5040560"/>
          </a:xfrm>
        </p:spPr>
        <p:txBody>
          <a:bodyPr/>
          <a:lstStyle/>
          <a:p>
            <a:r>
              <a:rPr lang="en-US" dirty="0"/>
              <a:t>More gates</a:t>
            </a:r>
            <a:endParaRPr lang="en-HK" dirty="0"/>
          </a:p>
          <a:p>
            <a:endParaRPr lang="en-HK" dirty="0"/>
          </a:p>
        </p:txBody>
      </p:sp>
      <p:sp>
        <p:nvSpPr>
          <p:cNvPr id="4" name="Slide Number Placeholder 3">
            <a:extLst>
              <a:ext uri="{FF2B5EF4-FFF2-40B4-BE49-F238E27FC236}">
                <a16:creationId xmlns:a16="http://schemas.microsoft.com/office/drawing/2014/main" id="{C09C6256-8EDF-4F13-8387-CB277E98A353}"/>
              </a:ext>
            </a:extLst>
          </p:cNvPr>
          <p:cNvSpPr>
            <a:spLocks noGrp="1"/>
          </p:cNvSpPr>
          <p:nvPr>
            <p:ph type="sldNum" sz="quarter" idx="12"/>
          </p:nvPr>
        </p:nvSpPr>
        <p:spPr/>
        <p:txBody>
          <a:bodyPr/>
          <a:lstStyle/>
          <a:p>
            <a:fld id="{C22DC6D3-9347-42BE-948A-F7EB414DF657}" type="slidenum">
              <a:rPr lang="en-US" altLang="en-US" smtClean="0"/>
              <a:pPr/>
              <a:t>5</a:t>
            </a:fld>
            <a:endParaRPr lang="en-US" altLang="en-US" dirty="0"/>
          </a:p>
        </p:txBody>
      </p:sp>
      <p:pic>
        <p:nvPicPr>
          <p:cNvPr id="11" name="Picture 10">
            <a:extLst>
              <a:ext uri="{FF2B5EF4-FFF2-40B4-BE49-F238E27FC236}">
                <a16:creationId xmlns:a16="http://schemas.microsoft.com/office/drawing/2014/main" id="{E486A477-349A-4571-986C-DD4F2E5F2A2B}"/>
              </a:ext>
            </a:extLst>
          </p:cNvPr>
          <p:cNvPicPr>
            <a:picLocks noChangeAspect="1"/>
          </p:cNvPicPr>
          <p:nvPr/>
        </p:nvPicPr>
        <p:blipFill>
          <a:blip r:embed="rId3"/>
          <a:stretch>
            <a:fillRect/>
          </a:stretch>
        </p:blipFill>
        <p:spPr>
          <a:xfrm>
            <a:off x="8184232" y="1833288"/>
            <a:ext cx="2688517" cy="850886"/>
          </a:xfrm>
          <a:prstGeom prst="rect">
            <a:avLst/>
          </a:prstGeom>
        </p:spPr>
      </p:pic>
      <p:pic>
        <p:nvPicPr>
          <p:cNvPr id="12" name="Picture 11">
            <a:extLst>
              <a:ext uri="{FF2B5EF4-FFF2-40B4-BE49-F238E27FC236}">
                <a16:creationId xmlns:a16="http://schemas.microsoft.com/office/drawing/2014/main" id="{2D8A37AF-E69C-4482-AA3A-3447338A41B9}"/>
              </a:ext>
            </a:extLst>
          </p:cNvPr>
          <p:cNvPicPr>
            <a:picLocks noChangeAspect="1"/>
          </p:cNvPicPr>
          <p:nvPr/>
        </p:nvPicPr>
        <p:blipFill>
          <a:blip r:embed="rId4"/>
          <a:stretch>
            <a:fillRect/>
          </a:stretch>
        </p:blipFill>
        <p:spPr>
          <a:xfrm>
            <a:off x="8040216" y="2718662"/>
            <a:ext cx="3100551" cy="1471181"/>
          </a:xfrm>
          <a:prstGeom prst="rect">
            <a:avLst/>
          </a:prstGeom>
        </p:spPr>
      </p:pic>
      <p:pic>
        <p:nvPicPr>
          <p:cNvPr id="14" name="Picture 13">
            <a:extLst>
              <a:ext uri="{FF2B5EF4-FFF2-40B4-BE49-F238E27FC236}">
                <a16:creationId xmlns:a16="http://schemas.microsoft.com/office/drawing/2014/main" id="{21373D89-65E2-4722-8791-E72D26607FE2}"/>
              </a:ext>
            </a:extLst>
          </p:cNvPr>
          <p:cNvPicPr>
            <a:picLocks noChangeAspect="1"/>
          </p:cNvPicPr>
          <p:nvPr/>
        </p:nvPicPr>
        <p:blipFill>
          <a:blip r:embed="rId5"/>
          <a:stretch>
            <a:fillRect/>
          </a:stretch>
        </p:blipFill>
        <p:spPr>
          <a:xfrm>
            <a:off x="941605" y="2400375"/>
            <a:ext cx="1992013" cy="1024830"/>
          </a:xfrm>
          <a:prstGeom prst="rect">
            <a:avLst/>
          </a:prstGeom>
        </p:spPr>
      </p:pic>
      <p:pic>
        <p:nvPicPr>
          <p:cNvPr id="15" name="Picture 14">
            <a:extLst>
              <a:ext uri="{FF2B5EF4-FFF2-40B4-BE49-F238E27FC236}">
                <a16:creationId xmlns:a16="http://schemas.microsoft.com/office/drawing/2014/main" id="{B468BC68-BBC7-4223-87BE-6C2E6E3556EA}"/>
              </a:ext>
            </a:extLst>
          </p:cNvPr>
          <p:cNvPicPr>
            <a:picLocks noChangeAspect="1"/>
          </p:cNvPicPr>
          <p:nvPr/>
        </p:nvPicPr>
        <p:blipFill>
          <a:blip r:embed="rId6"/>
          <a:stretch>
            <a:fillRect/>
          </a:stretch>
        </p:blipFill>
        <p:spPr>
          <a:xfrm>
            <a:off x="3209841" y="2400375"/>
            <a:ext cx="1101077" cy="1132358"/>
          </a:xfrm>
          <a:prstGeom prst="rect">
            <a:avLst/>
          </a:prstGeom>
        </p:spPr>
      </p:pic>
      <p:pic>
        <p:nvPicPr>
          <p:cNvPr id="16" name="Picture 15">
            <a:extLst>
              <a:ext uri="{FF2B5EF4-FFF2-40B4-BE49-F238E27FC236}">
                <a16:creationId xmlns:a16="http://schemas.microsoft.com/office/drawing/2014/main" id="{9E035A58-769D-4B86-9B19-DCEC680FE18A}"/>
              </a:ext>
            </a:extLst>
          </p:cNvPr>
          <p:cNvPicPr>
            <a:picLocks noChangeAspect="1"/>
          </p:cNvPicPr>
          <p:nvPr/>
        </p:nvPicPr>
        <p:blipFill>
          <a:blip r:embed="rId7"/>
          <a:stretch>
            <a:fillRect/>
          </a:stretch>
        </p:blipFill>
        <p:spPr>
          <a:xfrm>
            <a:off x="910381" y="4587596"/>
            <a:ext cx="1863823" cy="994455"/>
          </a:xfrm>
          <a:prstGeom prst="rect">
            <a:avLst/>
          </a:prstGeom>
        </p:spPr>
      </p:pic>
      <p:pic>
        <p:nvPicPr>
          <p:cNvPr id="17" name="Picture 16">
            <a:extLst>
              <a:ext uri="{FF2B5EF4-FFF2-40B4-BE49-F238E27FC236}">
                <a16:creationId xmlns:a16="http://schemas.microsoft.com/office/drawing/2014/main" id="{F3682869-6C6E-4FCC-B289-B2F239BF7423}"/>
              </a:ext>
            </a:extLst>
          </p:cNvPr>
          <p:cNvPicPr>
            <a:picLocks noChangeAspect="1"/>
          </p:cNvPicPr>
          <p:nvPr/>
        </p:nvPicPr>
        <p:blipFill>
          <a:blip r:embed="rId8"/>
          <a:stretch>
            <a:fillRect/>
          </a:stretch>
        </p:blipFill>
        <p:spPr>
          <a:xfrm>
            <a:off x="3184456" y="4548864"/>
            <a:ext cx="987408" cy="1139317"/>
          </a:xfrm>
          <a:prstGeom prst="rect">
            <a:avLst/>
          </a:prstGeom>
        </p:spPr>
      </p:pic>
      <p:sp>
        <p:nvSpPr>
          <p:cNvPr id="18" name="Rectangle 17">
            <a:extLst>
              <a:ext uri="{FF2B5EF4-FFF2-40B4-BE49-F238E27FC236}">
                <a16:creationId xmlns:a16="http://schemas.microsoft.com/office/drawing/2014/main" id="{7F71D215-2208-46C6-BC0F-4DC6C90B6BA2}"/>
              </a:ext>
            </a:extLst>
          </p:cNvPr>
          <p:cNvSpPr/>
          <p:nvPr/>
        </p:nvSpPr>
        <p:spPr>
          <a:xfrm>
            <a:off x="2072698" y="3399945"/>
            <a:ext cx="1100109" cy="338554"/>
          </a:xfrm>
          <a:prstGeom prst="rect">
            <a:avLst/>
          </a:prstGeom>
        </p:spPr>
        <p:txBody>
          <a:bodyPr wrap="none">
            <a:spAutoFit/>
          </a:bodyPr>
          <a:lstStyle/>
          <a:p>
            <a:r>
              <a:rPr lang="en-US" sz="1600" dirty="0"/>
              <a:t>NAND gate</a:t>
            </a:r>
            <a:endParaRPr lang="en-HK" sz="1600" dirty="0"/>
          </a:p>
        </p:txBody>
      </p:sp>
      <p:sp>
        <p:nvSpPr>
          <p:cNvPr id="19" name="Rectangle 18">
            <a:extLst>
              <a:ext uri="{FF2B5EF4-FFF2-40B4-BE49-F238E27FC236}">
                <a16:creationId xmlns:a16="http://schemas.microsoft.com/office/drawing/2014/main" id="{00CCA593-513E-4A3C-B597-50A677FA5DF7}"/>
              </a:ext>
            </a:extLst>
          </p:cNvPr>
          <p:cNvSpPr/>
          <p:nvPr/>
        </p:nvSpPr>
        <p:spPr>
          <a:xfrm>
            <a:off x="2015171" y="5578834"/>
            <a:ext cx="970266" cy="338554"/>
          </a:xfrm>
          <a:prstGeom prst="rect">
            <a:avLst/>
          </a:prstGeom>
        </p:spPr>
        <p:txBody>
          <a:bodyPr wrap="none">
            <a:spAutoFit/>
          </a:bodyPr>
          <a:lstStyle/>
          <a:p>
            <a:r>
              <a:rPr lang="en-US" sz="1600" dirty="0"/>
              <a:t>NOR gate</a:t>
            </a:r>
            <a:endParaRPr lang="en-HK" sz="1600" dirty="0"/>
          </a:p>
        </p:txBody>
      </p:sp>
      <p:grpSp>
        <p:nvGrpSpPr>
          <p:cNvPr id="10" name="Group 9">
            <a:extLst>
              <a:ext uri="{FF2B5EF4-FFF2-40B4-BE49-F238E27FC236}">
                <a16:creationId xmlns:a16="http://schemas.microsoft.com/office/drawing/2014/main" id="{A014F11D-052D-42CC-80C9-56CD0EA4F26C}"/>
              </a:ext>
            </a:extLst>
          </p:cNvPr>
          <p:cNvGrpSpPr/>
          <p:nvPr/>
        </p:nvGrpSpPr>
        <p:grpSpPr>
          <a:xfrm>
            <a:off x="4513101" y="2912790"/>
            <a:ext cx="1366875" cy="426712"/>
            <a:chOff x="4747233" y="2912790"/>
            <a:chExt cx="1366875" cy="426712"/>
          </a:xfrm>
        </p:grpSpPr>
        <p:pic>
          <p:nvPicPr>
            <p:cNvPr id="5" name="Picture 4">
              <a:extLst>
                <a:ext uri="{FF2B5EF4-FFF2-40B4-BE49-F238E27FC236}">
                  <a16:creationId xmlns:a16="http://schemas.microsoft.com/office/drawing/2014/main" id="{24A52997-E232-4577-AB8D-8902F12A23B8}"/>
                </a:ext>
              </a:extLst>
            </p:cNvPr>
            <p:cNvPicPr>
              <a:picLocks noChangeAspect="1"/>
            </p:cNvPicPr>
            <p:nvPr/>
          </p:nvPicPr>
          <p:blipFill>
            <a:blip r:embed="rId9"/>
            <a:stretch>
              <a:fillRect/>
            </a:stretch>
          </p:blipFill>
          <p:spPr>
            <a:xfrm>
              <a:off x="4747233" y="2912790"/>
              <a:ext cx="792465" cy="426712"/>
            </a:xfrm>
            <a:prstGeom prst="rect">
              <a:avLst/>
            </a:prstGeom>
          </p:spPr>
        </p:pic>
        <p:pic>
          <p:nvPicPr>
            <p:cNvPr id="7" name="Picture 6">
              <a:extLst>
                <a:ext uri="{FF2B5EF4-FFF2-40B4-BE49-F238E27FC236}">
                  <a16:creationId xmlns:a16="http://schemas.microsoft.com/office/drawing/2014/main" id="{D2207A0E-0E9C-4F1F-ADBA-41B7E3A6BC72}"/>
                </a:ext>
              </a:extLst>
            </p:cNvPr>
            <p:cNvPicPr>
              <a:picLocks noChangeAspect="1"/>
            </p:cNvPicPr>
            <p:nvPr/>
          </p:nvPicPr>
          <p:blipFill>
            <a:blip r:embed="rId10"/>
            <a:stretch>
              <a:fillRect/>
            </a:stretch>
          </p:blipFill>
          <p:spPr>
            <a:xfrm>
              <a:off x="5508330" y="2932810"/>
              <a:ext cx="605778" cy="392422"/>
            </a:xfrm>
            <a:prstGeom prst="rect">
              <a:avLst/>
            </a:prstGeom>
          </p:spPr>
        </p:pic>
      </p:grpSp>
      <p:grpSp>
        <p:nvGrpSpPr>
          <p:cNvPr id="21" name="Group 20">
            <a:extLst>
              <a:ext uri="{FF2B5EF4-FFF2-40B4-BE49-F238E27FC236}">
                <a16:creationId xmlns:a16="http://schemas.microsoft.com/office/drawing/2014/main" id="{3D85E098-C755-4188-9149-B9794A35BBA2}"/>
              </a:ext>
            </a:extLst>
          </p:cNvPr>
          <p:cNvGrpSpPr/>
          <p:nvPr/>
        </p:nvGrpSpPr>
        <p:grpSpPr>
          <a:xfrm>
            <a:off x="4619778" y="4941168"/>
            <a:ext cx="1175778" cy="445761"/>
            <a:chOff x="4853910" y="4941168"/>
            <a:chExt cx="1175778" cy="445761"/>
          </a:xfrm>
        </p:grpSpPr>
        <p:pic>
          <p:nvPicPr>
            <p:cNvPr id="8" name="Picture 7">
              <a:extLst>
                <a:ext uri="{FF2B5EF4-FFF2-40B4-BE49-F238E27FC236}">
                  <a16:creationId xmlns:a16="http://schemas.microsoft.com/office/drawing/2014/main" id="{EDDCE859-D6E4-4600-B511-643C07E65784}"/>
                </a:ext>
              </a:extLst>
            </p:cNvPr>
            <p:cNvPicPr>
              <a:picLocks noChangeAspect="1"/>
            </p:cNvPicPr>
            <p:nvPr/>
          </p:nvPicPr>
          <p:blipFill>
            <a:blip r:embed="rId11"/>
            <a:stretch>
              <a:fillRect/>
            </a:stretch>
          </p:blipFill>
          <p:spPr>
            <a:xfrm>
              <a:off x="4853910" y="4941168"/>
              <a:ext cx="579109" cy="445761"/>
            </a:xfrm>
            <a:prstGeom prst="rect">
              <a:avLst/>
            </a:prstGeom>
          </p:spPr>
        </p:pic>
        <p:pic>
          <p:nvPicPr>
            <p:cNvPr id="20" name="Picture 19">
              <a:extLst>
                <a:ext uri="{FF2B5EF4-FFF2-40B4-BE49-F238E27FC236}">
                  <a16:creationId xmlns:a16="http://schemas.microsoft.com/office/drawing/2014/main" id="{F2B0AB3B-ABEE-46C1-9488-92C43C82DCFE}"/>
                </a:ext>
              </a:extLst>
            </p:cNvPr>
            <p:cNvPicPr>
              <a:picLocks noChangeAspect="1"/>
            </p:cNvPicPr>
            <p:nvPr/>
          </p:nvPicPr>
          <p:blipFill>
            <a:blip r:embed="rId10"/>
            <a:stretch>
              <a:fillRect/>
            </a:stretch>
          </p:blipFill>
          <p:spPr>
            <a:xfrm>
              <a:off x="5423910" y="4983077"/>
              <a:ext cx="605778" cy="392422"/>
            </a:xfrm>
            <a:prstGeom prst="rect">
              <a:avLst/>
            </a:prstGeom>
          </p:spPr>
        </p:pic>
      </p:grpSp>
      <p:grpSp>
        <p:nvGrpSpPr>
          <p:cNvPr id="27" name="Group 26">
            <a:extLst>
              <a:ext uri="{FF2B5EF4-FFF2-40B4-BE49-F238E27FC236}">
                <a16:creationId xmlns:a16="http://schemas.microsoft.com/office/drawing/2014/main" id="{8919C51E-249B-40B5-B6B4-B2BFB293E35D}"/>
              </a:ext>
            </a:extLst>
          </p:cNvPr>
          <p:cNvGrpSpPr/>
          <p:nvPr/>
        </p:nvGrpSpPr>
        <p:grpSpPr>
          <a:xfrm>
            <a:off x="916130" y="2986678"/>
            <a:ext cx="1436731" cy="1121153"/>
            <a:chOff x="916130" y="2986678"/>
            <a:chExt cx="1436731" cy="1121153"/>
          </a:xfrm>
        </p:grpSpPr>
        <p:sp>
          <p:nvSpPr>
            <p:cNvPr id="6" name="Oval 5">
              <a:extLst>
                <a:ext uri="{FF2B5EF4-FFF2-40B4-BE49-F238E27FC236}">
                  <a16:creationId xmlns:a16="http://schemas.microsoft.com/office/drawing/2014/main" id="{40F078EE-2AA2-4EEF-8E6F-7CEEB1F9D40F}"/>
                </a:ext>
              </a:extLst>
            </p:cNvPr>
            <p:cNvSpPr/>
            <p:nvPr/>
          </p:nvSpPr>
          <p:spPr>
            <a:xfrm>
              <a:off x="2015171" y="2986678"/>
              <a:ext cx="337690" cy="338554"/>
            </a:xfrm>
            <a:prstGeom prst="ellipse">
              <a:avLst/>
            </a:prstGeom>
            <a:noFill/>
            <a:ln w="127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48A6554-AD9E-4B0F-B59C-A965DE956E37}"/>
                </a:ext>
              </a:extLst>
            </p:cNvPr>
            <p:cNvCxnSpPr>
              <a:cxnSpLocks/>
            </p:cNvCxnSpPr>
            <p:nvPr/>
          </p:nvCxnSpPr>
          <p:spPr>
            <a:xfrm flipH="1">
              <a:off x="1446550" y="3233435"/>
              <a:ext cx="589114" cy="551467"/>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13EFA30-0FBB-491F-B33E-6DBEAB8E5B5C}"/>
                </a:ext>
              </a:extLst>
            </p:cNvPr>
            <p:cNvSpPr/>
            <p:nvPr/>
          </p:nvSpPr>
          <p:spPr>
            <a:xfrm>
              <a:off x="916130" y="3738499"/>
              <a:ext cx="1023805" cy="369332"/>
            </a:xfrm>
            <a:prstGeom prst="rect">
              <a:avLst/>
            </a:prstGeom>
          </p:spPr>
          <p:txBody>
            <a:bodyPr wrap="none">
              <a:spAutoFit/>
            </a:bodyPr>
            <a:lstStyle/>
            <a:p>
              <a:pPr algn="ctr"/>
              <a:r>
                <a:rPr lang="en-US" i="1" dirty="0">
                  <a:solidFill>
                    <a:srgbClr val="0070C0"/>
                  </a:solidFill>
                </a:rPr>
                <a:t>inversion</a:t>
              </a:r>
            </a:p>
          </p:txBody>
        </p:sp>
      </p:grpSp>
      <p:grpSp>
        <p:nvGrpSpPr>
          <p:cNvPr id="28" name="Group 27">
            <a:extLst>
              <a:ext uri="{FF2B5EF4-FFF2-40B4-BE49-F238E27FC236}">
                <a16:creationId xmlns:a16="http://schemas.microsoft.com/office/drawing/2014/main" id="{2F1802E9-1DCA-46FE-8FAB-44510457B062}"/>
              </a:ext>
            </a:extLst>
          </p:cNvPr>
          <p:cNvGrpSpPr/>
          <p:nvPr/>
        </p:nvGrpSpPr>
        <p:grpSpPr>
          <a:xfrm>
            <a:off x="8263731" y="4530698"/>
            <a:ext cx="2819313" cy="1384026"/>
            <a:chOff x="8263731" y="4530698"/>
            <a:chExt cx="2819313" cy="1384026"/>
          </a:xfrm>
        </p:grpSpPr>
        <p:pic>
          <p:nvPicPr>
            <p:cNvPr id="13" name="Picture 12">
              <a:extLst>
                <a:ext uri="{FF2B5EF4-FFF2-40B4-BE49-F238E27FC236}">
                  <a16:creationId xmlns:a16="http://schemas.microsoft.com/office/drawing/2014/main" id="{D0C669DD-CAB2-4822-9E8F-4CF08A73BB2D}"/>
                </a:ext>
              </a:extLst>
            </p:cNvPr>
            <p:cNvPicPr>
              <a:picLocks noChangeAspect="1"/>
            </p:cNvPicPr>
            <p:nvPr/>
          </p:nvPicPr>
          <p:blipFill>
            <a:blip r:embed="rId12"/>
            <a:stretch>
              <a:fillRect/>
            </a:stretch>
          </p:blipFill>
          <p:spPr>
            <a:xfrm>
              <a:off x="8263731" y="4530698"/>
              <a:ext cx="2819313" cy="1384026"/>
            </a:xfrm>
            <a:prstGeom prst="rect">
              <a:avLst/>
            </a:prstGeom>
          </p:spPr>
        </p:pic>
        <p:sp>
          <p:nvSpPr>
            <p:cNvPr id="25" name="Rectangle 24">
              <a:extLst>
                <a:ext uri="{FF2B5EF4-FFF2-40B4-BE49-F238E27FC236}">
                  <a16:creationId xmlns:a16="http://schemas.microsoft.com/office/drawing/2014/main" id="{A4943CB2-EDB9-42C4-980B-7B9C543FB700}"/>
                </a:ext>
              </a:extLst>
            </p:cNvPr>
            <p:cNvSpPr/>
            <p:nvPr/>
          </p:nvSpPr>
          <p:spPr>
            <a:xfrm>
              <a:off x="8976320" y="5123940"/>
              <a:ext cx="1044521" cy="276999"/>
            </a:xfrm>
            <a:prstGeom prst="rect">
              <a:avLst/>
            </a:prstGeom>
            <a:solidFill>
              <a:schemeClr val="bg1"/>
            </a:solidFill>
          </p:spPr>
          <p:txBody>
            <a:bodyPr wrap="square">
              <a:spAutoFit/>
            </a:bodyPr>
            <a:lstStyle/>
            <a:p>
              <a:pPr algn="ctr"/>
              <a:r>
                <a:rPr lang="en-US" sz="1200" i="1" dirty="0">
                  <a:solidFill>
                    <a:srgbClr val="0070C0"/>
                  </a:solidFill>
                </a:rPr>
                <a:t>inversion</a:t>
              </a:r>
            </a:p>
          </p:txBody>
        </p:sp>
      </p:grpSp>
    </p:spTree>
    <p:extLst>
      <p:ext uri="{BB962C8B-B14F-4D97-AF65-F5344CB8AC3E}">
        <p14:creationId xmlns:p14="http://schemas.microsoft.com/office/powerpoint/2010/main" val="453037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ontent Placeholder 2">
            <a:extLst>
              <a:ext uri="{FF2B5EF4-FFF2-40B4-BE49-F238E27FC236}">
                <a16:creationId xmlns:a16="http://schemas.microsoft.com/office/drawing/2014/main" id="{26F155E7-CA93-4D8A-8986-AAF6C8BBEAF5}"/>
              </a:ext>
            </a:extLst>
          </p:cNvPr>
          <p:cNvSpPr>
            <a:spLocks noGrp="1"/>
          </p:cNvSpPr>
          <p:nvPr>
            <p:ph idx="1"/>
          </p:nvPr>
        </p:nvSpPr>
        <p:spPr>
          <a:xfrm>
            <a:off x="609600" y="1340769"/>
            <a:ext cx="10972800" cy="5040560"/>
          </a:xfrm>
        </p:spPr>
        <p:txBody>
          <a:bodyPr/>
          <a:lstStyle/>
          <a:p>
            <a:r>
              <a:rPr lang="en-HK" dirty="0"/>
              <a:t>Build a 2:1 multiplexer</a:t>
            </a:r>
          </a:p>
          <a:p>
            <a:endParaRPr lang="en-HK" dirty="0"/>
          </a:p>
        </p:txBody>
      </p:sp>
      <p:sp>
        <p:nvSpPr>
          <p:cNvPr id="4" name="灯片编号占位符 3">
            <a:extLst>
              <a:ext uri="{FF2B5EF4-FFF2-40B4-BE49-F238E27FC236}">
                <a16:creationId xmlns:a16="http://schemas.microsoft.com/office/drawing/2014/main" id="{59829DA4-27C5-44E5-95DF-A49FA910A062}"/>
              </a:ext>
            </a:extLst>
          </p:cNvPr>
          <p:cNvSpPr>
            <a:spLocks noGrp="1"/>
          </p:cNvSpPr>
          <p:nvPr>
            <p:ph type="sldNum" sz="quarter" idx="12"/>
          </p:nvPr>
        </p:nvSpPr>
        <p:spPr/>
        <p:txBody>
          <a:bodyPr/>
          <a:lstStyle/>
          <a:p>
            <a:fld id="{C22DC6D3-9347-42BE-948A-F7EB414DF657}" type="slidenum">
              <a:rPr lang="en-US" altLang="en-US" smtClean="0"/>
              <a:pPr/>
              <a:t>50</a:t>
            </a:fld>
            <a:endParaRPr lang="en-US" altLang="en-US" dirty="0"/>
          </a:p>
        </p:txBody>
      </p:sp>
      <p:sp>
        <p:nvSpPr>
          <p:cNvPr id="6" name="Title 1">
            <a:extLst>
              <a:ext uri="{FF2B5EF4-FFF2-40B4-BE49-F238E27FC236}">
                <a16:creationId xmlns:a16="http://schemas.microsoft.com/office/drawing/2014/main" id="{547C8566-EC81-4048-9296-398C0A4EEB7C}"/>
              </a:ext>
            </a:extLst>
          </p:cNvPr>
          <p:cNvSpPr>
            <a:spLocks noGrp="1"/>
          </p:cNvSpPr>
          <p:nvPr>
            <p:ph type="title"/>
          </p:nvPr>
        </p:nvSpPr>
        <p:spPr>
          <a:xfrm>
            <a:off x="609600" y="274638"/>
            <a:ext cx="10972800" cy="922114"/>
          </a:xfrm>
        </p:spPr>
        <p:txBody>
          <a:bodyPr/>
          <a:lstStyle/>
          <a:p>
            <a:r>
              <a:rPr lang="en-US" altLang="zh-CN" dirty="0"/>
              <a:t>Multiplexers</a:t>
            </a:r>
            <a:endParaRPr lang="en-HK" dirty="0"/>
          </a:p>
        </p:txBody>
      </p:sp>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EEBED6A3-1C15-4E76-B3C3-52624D330011}"/>
                  </a:ext>
                </a:extLst>
              </p:cNvPr>
              <p:cNvSpPr txBox="1"/>
              <p:nvPr/>
            </p:nvSpPr>
            <p:spPr>
              <a:xfrm>
                <a:off x="6756487" y="2381791"/>
                <a:ext cx="3146182" cy="4128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𝑌</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bar>
                        <m:barPr>
                          <m:pos m:val="top"/>
                          <m:ctrlPr>
                            <a:rPr lang="en-US" altLang="zh-CN" sz="2400" b="0" i="1" smtClean="0">
                              <a:latin typeface="Cambria Math" panose="02040503050406030204" pitchFamily="18" charset="0"/>
                              <a:ea typeface="Cambria Math" panose="02040503050406030204" pitchFamily="18" charset="0"/>
                            </a:rPr>
                          </m:ctrlPr>
                        </m:barPr>
                        <m:e>
                          <m:r>
                            <a:rPr lang="en-US" altLang="zh-CN" sz="2400" b="0" i="1" smtClean="0">
                              <a:latin typeface="Cambria Math" panose="02040503050406030204" pitchFamily="18" charset="0"/>
                              <a:ea typeface="Cambria Math" panose="02040503050406030204" pitchFamily="18" charset="0"/>
                            </a:rPr>
                            <m:t>𝑆</m:t>
                          </m:r>
                        </m:e>
                      </m:ba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𝐼</m:t>
                          </m:r>
                        </m:e>
                        <m:sub>
                          <m:r>
                            <a:rPr lang="en-US" altLang="zh-CN" sz="2400" b="0" i="1" smtClean="0">
                              <a:latin typeface="Cambria Math" panose="02040503050406030204" pitchFamily="18" charset="0"/>
                              <a:ea typeface="Cambria Math" panose="02040503050406030204" pitchFamily="18" charset="0"/>
                            </a:rPr>
                            <m:t>0</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𝐸</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𝑆</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𝐼</m:t>
                          </m:r>
                        </m:e>
                        <m:sub>
                          <m:r>
                            <a:rPr lang="en-US" altLang="zh-CN" sz="2400" b="0" i="1" smtClean="0">
                              <a:latin typeface="Cambria Math" panose="02040503050406030204" pitchFamily="18" charset="0"/>
                              <a:ea typeface="Cambria Math" panose="02040503050406030204" pitchFamily="18" charset="0"/>
                            </a:rPr>
                            <m:t>1</m:t>
                          </m:r>
                        </m:sub>
                      </m:sSub>
                    </m:oMath>
                  </m:oMathPara>
                </a14:m>
                <a:endParaRPr lang="zh-CN" altLang="en-US" sz="2400" dirty="0"/>
              </a:p>
            </p:txBody>
          </p:sp>
        </mc:Choice>
        <mc:Fallback xmlns="">
          <p:sp>
            <p:nvSpPr>
              <p:cNvPr id="84" name="文本框 83">
                <a:extLst>
                  <a:ext uri="{FF2B5EF4-FFF2-40B4-BE49-F238E27FC236}">
                    <a16:creationId xmlns:a16="http://schemas.microsoft.com/office/drawing/2014/main" id="{EEBED6A3-1C15-4E76-B3C3-52624D330011}"/>
                  </a:ext>
                </a:extLst>
              </p:cNvPr>
              <p:cNvSpPr txBox="1">
                <a:spLocks noRot="1" noChangeAspect="1" noMove="1" noResize="1" noEditPoints="1" noAdjustHandles="1" noChangeArrowheads="1" noChangeShapeType="1" noTextEdit="1"/>
              </p:cNvSpPr>
              <p:nvPr/>
            </p:nvSpPr>
            <p:spPr>
              <a:xfrm>
                <a:off x="6756487" y="2381791"/>
                <a:ext cx="3146182" cy="412870"/>
              </a:xfrm>
              <a:prstGeom prst="rect">
                <a:avLst/>
              </a:prstGeom>
              <a:blipFill>
                <a:blip r:embed="rId3"/>
                <a:stretch>
                  <a:fillRect/>
                </a:stretch>
              </a:blipFill>
            </p:spPr>
            <p:txBody>
              <a:bodyPr/>
              <a:lstStyle/>
              <a:p>
                <a:r>
                  <a:rPr lang="en-HK">
                    <a:noFill/>
                  </a:rPr>
                  <a:t> </a:t>
                </a:r>
              </a:p>
            </p:txBody>
          </p:sp>
        </mc:Fallback>
      </mc:AlternateContent>
      <p:grpSp>
        <p:nvGrpSpPr>
          <p:cNvPr id="2" name="Group 1">
            <a:extLst>
              <a:ext uri="{FF2B5EF4-FFF2-40B4-BE49-F238E27FC236}">
                <a16:creationId xmlns:a16="http://schemas.microsoft.com/office/drawing/2014/main" id="{7988AA80-D5C9-45F2-B30E-C7FAC508039D}"/>
              </a:ext>
            </a:extLst>
          </p:cNvPr>
          <p:cNvGrpSpPr/>
          <p:nvPr/>
        </p:nvGrpSpPr>
        <p:grpSpPr>
          <a:xfrm>
            <a:off x="3228849" y="2741454"/>
            <a:ext cx="7338167" cy="3841908"/>
            <a:chOff x="3228849" y="2741454"/>
            <a:chExt cx="7338167" cy="3841908"/>
          </a:xfrm>
        </p:grpSpPr>
        <p:sp>
          <p:nvSpPr>
            <p:cNvPr id="27" name="任意多边形: 形状 26">
              <a:extLst>
                <a:ext uri="{FF2B5EF4-FFF2-40B4-BE49-F238E27FC236}">
                  <a16:creationId xmlns:a16="http://schemas.microsoft.com/office/drawing/2014/main" id="{09B6C81E-8A65-4BF6-B2D8-FD8FEF520761}"/>
                </a:ext>
              </a:extLst>
            </p:cNvPr>
            <p:cNvSpPr/>
            <p:nvPr/>
          </p:nvSpPr>
          <p:spPr>
            <a:xfrm>
              <a:off x="6095999" y="3432045"/>
              <a:ext cx="818989" cy="744536"/>
            </a:xfrm>
            <a:custGeom>
              <a:avLst/>
              <a:gdLst>
                <a:gd name="connsiteX0" fmla="*/ 0 w 818989"/>
                <a:gd name="connsiteY0" fmla="*/ 0 h 744536"/>
                <a:gd name="connsiteX1" fmla="*/ 0 w 818989"/>
                <a:gd name="connsiteY1" fmla="*/ 744536 h 744536"/>
                <a:gd name="connsiteX2" fmla="*/ 446722 w 818989"/>
                <a:gd name="connsiteY2" fmla="*/ 744536 h 744536"/>
                <a:gd name="connsiteX3" fmla="*/ 0 w 818989"/>
                <a:gd name="connsiteY3" fmla="*/ 0 h 744536"/>
                <a:gd name="connsiteX4" fmla="*/ 446722 w 818989"/>
                <a:gd name="connsiteY4" fmla="*/ 0 h 744536"/>
                <a:gd name="connsiteX5" fmla="*/ 446722 w 818989"/>
                <a:gd name="connsiteY5" fmla="*/ 744536 h 744536"/>
                <a:gd name="connsiteX6" fmla="*/ 818990 w 818989"/>
                <a:gd name="connsiteY6" fmla="*/ 372268 h 744536"/>
                <a:gd name="connsiteX7" fmla="*/ 446722 w 818989"/>
                <a:gd name="connsiteY7" fmla="*/ 0 h 7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989" h="744536">
                  <a:moveTo>
                    <a:pt x="0" y="0"/>
                  </a:moveTo>
                  <a:lnTo>
                    <a:pt x="0" y="744536"/>
                  </a:lnTo>
                  <a:lnTo>
                    <a:pt x="446722" y="744536"/>
                  </a:lnTo>
                  <a:moveTo>
                    <a:pt x="0" y="0"/>
                  </a:moveTo>
                  <a:lnTo>
                    <a:pt x="446722" y="0"/>
                  </a:lnTo>
                  <a:moveTo>
                    <a:pt x="446722" y="744536"/>
                  </a:moveTo>
                  <a:cubicBezTo>
                    <a:pt x="652325" y="744536"/>
                    <a:pt x="818990" y="577866"/>
                    <a:pt x="818990" y="372268"/>
                  </a:cubicBezTo>
                  <a:cubicBezTo>
                    <a:pt x="818990" y="166670"/>
                    <a:pt x="652325" y="0"/>
                    <a:pt x="446722" y="0"/>
                  </a:cubicBezTo>
                </a:path>
              </a:pathLst>
            </a:custGeom>
            <a:solidFill>
              <a:srgbClr val="000000">
                <a:alpha val="0"/>
              </a:srgbClr>
            </a:solidFill>
            <a:ln w="37148" cap="sq">
              <a:solidFill>
                <a:srgbClr val="000000"/>
              </a:solid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5F3C7ED4-8C9C-4875-A0E8-A39632AC21DA}"/>
                </a:ext>
              </a:extLst>
            </p:cNvPr>
            <p:cNvSpPr/>
            <p:nvPr/>
          </p:nvSpPr>
          <p:spPr>
            <a:xfrm>
              <a:off x="6096000" y="5206441"/>
              <a:ext cx="818989" cy="744536"/>
            </a:xfrm>
            <a:custGeom>
              <a:avLst/>
              <a:gdLst>
                <a:gd name="connsiteX0" fmla="*/ 0 w 818989"/>
                <a:gd name="connsiteY0" fmla="*/ 0 h 744536"/>
                <a:gd name="connsiteX1" fmla="*/ 0 w 818989"/>
                <a:gd name="connsiteY1" fmla="*/ 744536 h 744536"/>
                <a:gd name="connsiteX2" fmla="*/ 446722 w 818989"/>
                <a:gd name="connsiteY2" fmla="*/ 744536 h 744536"/>
                <a:gd name="connsiteX3" fmla="*/ 0 w 818989"/>
                <a:gd name="connsiteY3" fmla="*/ 0 h 744536"/>
                <a:gd name="connsiteX4" fmla="*/ 446722 w 818989"/>
                <a:gd name="connsiteY4" fmla="*/ 0 h 744536"/>
                <a:gd name="connsiteX5" fmla="*/ 446722 w 818989"/>
                <a:gd name="connsiteY5" fmla="*/ 744536 h 744536"/>
                <a:gd name="connsiteX6" fmla="*/ 818990 w 818989"/>
                <a:gd name="connsiteY6" fmla="*/ 372268 h 744536"/>
                <a:gd name="connsiteX7" fmla="*/ 446722 w 818989"/>
                <a:gd name="connsiteY7" fmla="*/ 0 h 74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8989" h="744536">
                  <a:moveTo>
                    <a:pt x="0" y="0"/>
                  </a:moveTo>
                  <a:lnTo>
                    <a:pt x="0" y="744536"/>
                  </a:lnTo>
                  <a:lnTo>
                    <a:pt x="446722" y="744536"/>
                  </a:lnTo>
                  <a:moveTo>
                    <a:pt x="0" y="0"/>
                  </a:moveTo>
                  <a:lnTo>
                    <a:pt x="446722" y="0"/>
                  </a:lnTo>
                  <a:moveTo>
                    <a:pt x="446722" y="744536"/>
                  </a:moveTo>
                  <a:cubicBezTo>
                    <a:pt x="652325" y="744536"/>
                    <a:pt x="818990" y="577866"/>
                    <a:pt x="818990" y="372268"/>
                  </a:cubicBezTo>
                  <a:cubicBezTo>
                    <a:pt x="818990" y="166670"/>
                    <a:pt x="652325" y="0"/>
                    <a:pt x="446722" y="0"/>
                  </a:cubicBezTo>
                </a:path>
              </a:pathLst>
            </a:custGeom>
            <a:solidFill>
              <a:srgbClr val="000000">
                <a:alpha val="0"/>
              </a:srgbClr>
            </a:solidFill>
            <a:ln w="37148" cap="sq">
              <a:solidFill>
                <a:srgbClr val="000000"/>
              </a:solid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0556F08D-C1BC-483B-9F5B-931071F662AD}"/>
                </a:ext>
              </a:extLst>
            </p:cNvPr>
            <p:cNvSpPr/>
            <p:nvPr/>
          </p:nvSpPr>
          <p:spPr>
            <a:xfrm>
              <a:off x="8625621" y="4286473"/>
              <a:ext cx="978174" cy="782539"/>
            </a:xfrm>
            <a:custGeom>
              <a:avLst/>
              <a:gdLst>
                <a:gd name="connsiteX0" fmla="*/ 19563 w 978174"/>
                <a:gd name="connsiteY0" fmla="*/ 0 h 782539"/>
                <a:gd name="connsiteX1" fmla="*/ 19563 w 978174"/>
                <a:gd name="connsiteY1" fmla="*/ 782540 h 782539"/>
                <a:gd name="connsiteX2" fmla="*/ 0 w 978174"/>
                <a:gd name="connsiteY2" fmla="*/ 782540 h 782539"/>
                <a:gd name="connsiteX3" fmla="*/ 978175 w 978174"/>
                <a:gd name="connsiteY3" fmla="*/ 391270 h 782539"/>
                <a:gd name="connsiteX4" fmla="*/ 0 w 978174"/>
                <a:gd name="connsiteY4" fmla="*/ 0 h 78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8174" h="782539">
                  <a:moveTo>
                    <a:pt x="19563" y="0"/>
                  </a:moveTo>
                  <a:cubicBezTo>
                    <a:pt x="280409" y="260846"/>
                    <a:pt x="280409" y="521694"/>
                    <a:pt x="19563" y="782540"/>
                  </a:cubicBezTo>
                  <a:moveTo>
                    <a:pt x="0" y="782540"/>
                  </a:moveTo>
                  <a:cubicBezTo>
                    <a:pt x="456481" y="717329"/>
                    <a:pt x="782540" y="586905"/>
                    <a:pt x="978175" y="391270"/>
                  </a:cubicBezTo>
                  <a:cubicBezTo>
                    <a:pt x="782540" y="195635"/>
                    <a:pt x="456481" y="65211"/>
                    <a:pt x="0" y="0"/>
                  </a:cubicBezTo>
                </a:path>
              </a:pathLst>
            </a:custGeom>
            <a:solidFill>
              <a:srgbClr val="000000">
                <a:alpha val="0"/>
              </a:srgbClr>
            </a:solidFill>
            <a:ln w="39052" cap="sq">
              <a:solidFill>
                <a:srgbClr val="000000"/>
              </a:solidFill>
              <a:prstDash val="solid"/>
              <a:miter/>
            </a:ln>
          </p:spPr>
          <p:txBody>
            <a:bodyPr rtlCol="0" anchor="ctr"/>
            <a:lstStyle/>
            <a:p>
              <a:endParaRPr lang="zh-CN" altLang="en-US"/>
            </a:p>
          </p:txBody>
        </p:sp>
        <p:sp>
          <p:nvSpPr>
            <p:cNvPr id="9" name="任意多边形: 形状 8">
              <a:extLst>
                <a:ext uri="{FF2B5EF4-FFF2-40B4-BE49-F238E27FC236}">
                  <a16:creationId xmlns:a16="http://schemas.microsoft.com/office/drawing/2014/main" id="{54242A39-C1D4-401E-9ED3-5AA456348A93}"/>
                </a:ext>
              </a:extLst>
            </p:cNvPr>
            <p:cNvSpPr/>
            <p:nvPr/>
          </p:nvSpPr>
          <p:spPr>
            <a:xfrm>
              <a:off x="5037073" y="3145772"/>
              <a:ext cx="118576" cy="16939"/>
            </a:xfrm>
            <a:custGeom>
              <a:avLst/>
              <a:gdLst>
                <a:gd name="connsiteX0" fmla="*/ 0 w 118576"/>
                <a:gd name="connsiteY0" fmla="*/ 0 h 16939"/>
                <a:gd name="connsiteX1" fmla="*/ 118576 w 118576"/>
                <a:gd name="connsiteY1" fmla="*/ 0 h 16939"/>
              </a:gdLst>
              <a:ahLst/>
              <a:cxnLst>
                <a:cxn ang="0">
                  <a:pos x="connsiteX0" y="connsiteY0"/>
                </a:cxn>
                <a:cxn ang="0">
                  <a:pos x="connsiteX1" y="connsiteY1"/>
                </a:cxn>
              </a:cxnLst>
              <a:rect l="l" t="t" r="r" b="b"/>
              <a:pathLst>
                <a:path w="118576" h="16939">
                  <a:moveTo>
                    <a:pt x="0" y="0"/>
                  </a:moveTo>
                  <a:lnTo>
                    <a:pt x="118576" y="0"/>
                  </a:lnTo>
                </a:path>
              </a:pathLst>
            </a:custGeom>
            <a:ln w="33746" cap="sq">
              <a:solidFill>
                <a:srgbClr val="000000"/>
              </a:solid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1314F197-3BC9-44E7-A455-32381AEC5AB0}"/>
                </a:ext>
              </a:extLst>
            </p:cNvPr>
            <p:cNvSpPr/>
            <p:nvPr/>
          </p:nvSpPr>
          <p:spPr>
            <a:xfrm>
              <a:off x="4463059" y="2840862"/>
              <a:ext cx="575942" cy="609821"/>
            </a:xfrm>
            <a:custGeom>
              <a:avLst/>
              <a:gdLst>
                <a:gd name="connsiteX0" fmla="*/ 0 w 575942"/>
                <a:gd name="connsiteY0" fmla="*/ 304911 h 609821"/>
                <a:gd name="connsiteX1" fmla="*/ 0 w 575942"/>
                <a:gd name="connsiteY1" fmla="*/ 609821 h 609821"/>
                <a:gd name="connsiteX2" fmla="*/ 474306 w 575942"/>
                <a:gd name="connsiteY2" fmla="*/ 304911 h 609821"/>
                <a:gd name="connsiteX3" fmla="*/ 0 w 575942"/>
                <a:gd name="connsiteY3" fmla="*/ 0 h 609821"/>
                <a:gd name="connsiteX4" fmla="*/ 0 w 575942"/>
                <a:gd name="connsiteY4" fmla="*/ 304911 h 609821"/>
                <a:gd name="connsiteX5" fmla="*/ 474306 w 575942"/>
                <a:gd name="connsiteY5" fmla="*/ 304911 h 609821"/>
                <a:gd name="connsiteX6" fmla="*/ 525124 w 575942"/>
                <a:gd name="connsiteY6" fmla="*/ 254092 h 609821"/>
                <a:gd name="connsiteX7" fmla="*/ 575943 w 575942"/>
                <a:gd name="connsiteY7" fmla="*/ 304911 h 609821"/>
                <a:gd name="connsiteX8" fmla="*/ 525124 w 575942"/>
                <a:gd name="connsiteY8" fmla="*/ 355729 h 609821"/>
                <a:gd name="connsiteX9" fmla="*/ 474306 w 575942"/>
                <a:gd name="connsiteY9" fmla="*/ 304911 h 60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942" h="609821">
                  <a:moveTo>
                    <a:pt x="0" y="304911"/>
                  </a:moveTo>
                  <a:lnTo>
                    <a:pt x="0" y="609821"/>
                  </a:lnTo>
                  <a:lnTo>
                    <a:pt x="474306" y="304911"/>
                  </a:lnTo>
                  <a:lnTo>
                    <a:pt x="0" y="0"/>
                  </a:lnTo>
                  <a:lnTo>
                    <a:pt x="0" y="304911"/>
                  </a:lnTo>
                  <a:moveTo>
                    <a:pt x="474306" y="304911"/>
                  </a:moveTo>
                  <a:cubicBezTo>
                    <a:pt x="474306" y="276844"/>
                    <a:pt x="497057" y="254092"/>
                    <a:pt x="525124" y="254092"/>
                  </a:cubicBezTo>
                  <a:cubicBezTo>
                    <a:pt x="553191" y="254092"/>
                    <a:pt x="575943" y="276844"/>
                    <a:pt x="575943" y="304911"/>
                  </a:cubicBezTo>
                  <a:cubicBezTo>
                    <a:pt x="575943" y="332978"/>
                    <a:pt x="553191" y="355729"/>
                    <a:pt x="525124" y="355729"/>
                  </a:cubicBezTo>
                  <a:cubicBezTo>
                    <a:pt x="497057" y="355729"/>
                    <a:pt x="474306" y="332978"/>
                    <a:pt x="474306" y="304911"/>
                  </a:cubicBezTo>
                </a:path>
              </a:pathLst>
            </a:custGeom>
            <a:solidFill>
              <a:srgbClr val="000000">
                <a:alpha val="0"/>
              </a:srgbClr>
            </a:solidFill>
            <a:ln w="33746" cap="sq">
              <a:solidFill>
                <a:srgbClr val="000000"/>
              </a:solid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26AAC3F0-C73E-47B6-832F-36566885F917}"/>
                </a:ext>
              </a:extLst>
            </p:cNvPr>
            <p:cNvSpPr/>
            <p:nvPr/>
          </p:nvSpPr>
          <p:spPr>
            <a:xfrm>
              <a:off x="3404134" y="3145772"/>
              <a:ext cx="1058925" cy="155033"/>
            </a:xfrm>
            <a:custGeom>
              <a:avLst/>
              <a:gdLst>
                <a:gd name="connsiteX0" fmla="*/ 0 w 423487"/>
                <a:gd name="connsiteY0" fmla="*/ 0 h 16939"/>
                <a:gd name="connsiteX1" fmla="*/ 423487 w 423487"/>
                <a:gd name="connsiteY1" fmla="*/ 0 h 16939"/>
              </a:gdLst>
              <a:ahLst/>
              <a:cxnLst>
                <a:cxn ang="0">
                  <a:pos x="connsiteX0" y="connsiteY0"/>
                </a:cxn>
                <a:cxn ang="0">
                  <a:pos x="connsiteX1" y="connsiteY1"/>
                </a:cxn>
              </a:cxnLst>
              <a:rect l="l" t="t" r="r" b="b"/>
              <a:pathLst>
                <a:path w="423487" h="16939">
                  <a:moveTo>
                    <a:pt x="0" y="0"/>
                  </a:moveTo>
                  <a:lnTo>
                    <a:pt x="423487" y="0"/>
                  </a:lnTo>
                </a:path>
              </a:pathLst>
            </a:custGeom>
            <a:ln w="33746" cap="sq">
              <a:solidFill>
                <a:srgbClr val="000000"/>
              </a:solidFill>
              <a:prstDash val="solid"/>
              <a:miter/>
            </a:ln>
          </p:spPr>
          <p:txBody>
            <a:bodyPr rtlCol="0" anchor="ctr"/>
            <a:lstStyle/>
            <a:p>
              <a:endParaRPr lang="zh-CN" altLang="en-US"/>
            </a:p>
          </p:txBody>
        </p:sp>
        <p:sp>
          <p:nvSpPr>
            <p:cNvPr id="38" name="Rectangle 28">
              <a:extLst>
                <a:ext uri="{FF2B5EF4-FFF2-40B4-BE49-F238E27FC236}">
                  <a16:creationId xmlns:a16="http://schemas.microsoft.com/office/drawing/2014/main" id="{840FE71C-5130-4511-89AE-C0CB79F19959}"/>
                </a:ext>
              </a:extLst>
            </p:cNvPr>
            <p:cNvSpPr/>
            <p:nvPr/>
          </p:nvSpPr>
          <p:spPr>
            <a:xfrm>
              <a:off x="3297092" y="2741454"/>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S</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0" name="任意多边形: 形状 39">
              <a:extLst>
                <a:ext uri="{FF2B5EF4-FFF2-40B4-BE49-F238E27FC236}">
                  <a16:creationId xmlns:a16="http://schemas.microsoft.com/office/drawing/2014/main" id="{55F2AB20-108B-4635-B8FA-2664200FA390}"/>
                </a:ext>
              </a:extLst>
            </p:cNvPr>
            <p:cNvSpPr/>
            <p:nvPr/>
          </p:nvSpPr>
          <p:spPr>
            <a:xfrm>
              <a:off x="3404134" y="3854214"/>
              <a:ext cx="2663627" cy="130547"/>
            </a:xfrm>
            <a:custGeom>
              <a:avLst/>
              <a:gdLst>
                <a:gd name="connsiteX0" fmla="*/ 0 w 423487"/>
                <a:gd name="connsiteY0" fmla="*/ 0 h 16939"/>
                <a:gd name="connsiteX1" fmla="*/ 423487 w 423487"/>
                <a:gd name="connsiteY1" fmla="*/ 0 h 16939"/>
              </a:gdLst>
              <a:ahLst/>
              <a:cxnLst>
                <a:cxn ang="0">
                  <a:pos x="connsiteX0" y="connsiteY0"/>
                </a:cxn>
                <a:cxn ang="0">
                  <a:pos x="connsiteX1" y="connsiteY1"/>
                </a:cxn>
              </a:cxnLst>
              <a:rect l="l" t="t" r="r" b="b"/>
              <a:pathLst>
                <a:path w="423487" h="16939">
                  <a:moveTo>
                    <a:pt x="0" y="0"/>
                  </a:moveTo>
                  <a:lnTo>
                    <a:pt x="423487" y="0"/>
                  </a:lnTo>
                </a:path>
              </a:pathLst>
            </a:custGeom>
            <a:ln w="33746" cap="sq">
              <a:solidFill>
                <a:srgbClr val="000000"/>
              </a:solid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3FF26321-49B9-4942-B00B-AE96F0E47ED3}"/>
                </a:ext>
              </a:extLst>
            </p:cNvPr>
            <p:cNvSpPr/>
            <p:nvPr/>
          </p:nvSpPr>
          <p:spPr>
            <a:xfrm>
              <a:off x="5155649" y="3595030"/>
              <a:ext cx="940350" cy="155033"/>
            </a:xfrm>
            <a:custGeom>
              <a:avLst/>
              <a:gdLst>
                <a:gd name="connsiteX0" fmla="*/ 0 w 423487"/>
                <a:gd name="connsiteY0" fmla="*/ 0 h 16939"/>
                <a:gd name="connsiteX1" fmla="*/ 423487 w 423487"/>
                <a:gd name="connsiteY1" fmla="*/ 0 h 16939"/>
              </a:gdLst>
              <a:ahLst/>
              <a:cxnLst>
                <a:cxn ang="0">
                  <a:pos x="connsiteX0" y="connsiteY0"/>
                </a:cxn>
                <a:cxn ang="0">
                  <a:pos x="connsiteX1" y="connsiteY1"/>
                </a:cxn>
              </a:cxnLst>
              <a:rect l="l" t="t" r="r" b="b"/>
              <a:pathLst>
                <a:path w="423487" h="16939">
                  <a:moveTo>
                    <a:pt x="0" y="0"/>
                  </a:moveTo>
                  <a:lnTo>
                    <a:pt x="423487" y="0"/>
                  </a:lnTo>
                </a:path>
              </a:pathLst>
            </a:custGeom>
            <a:ln w="33746" cap="sq">
              <a:solidFill>
                <a:srgbClr val="000000"/>
              </a:solid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21139DEA-2093-499B-B975-DA91DB8CE381}"/>
                </a:ext>
              </a:extLst>
            </p:cNvPr>
            <p:cNvSpPr/>
            <p:nvPr/>
          </p:nvSpPr>
          <p:spPr>
            <a:xfrm>
              <a:off x="5037073" y="4082085"/>
              <a:ext cx="1058925" cy="155033"/>
            </a:xfrm>
            <a:custGeom>
              <a:avLst/>
              <a:gdLst>
                <a:gd name="connsiteX0" fmla="*/ 0 w 423487"/>
                <a:gd name="connsiteY0" fmla="*/ 0 h 16939"/>
                <a:gd name="connsiteX1" fmla="*/ 423487 w 423487"/>
                <a:gd name="connsiteY1" fmla="*/ 0 h 16939"/>
              </a:gdLst>
              <a:ahLst/>
              <a:cxnLst>
                <a:cxn ang="0">
                  <a:pos x="connsiteX0" y="connsiteY0"/>
                </a:cxn>
                <a:cxn ang="0">
                  <a:pos x="connsiteX1" y="connsiteY1"/>
                </a:cxn>
              </a:cxnLst>
              <a:rect l="l" t="t" r="r" b="b"/>
              <a:pathLst>
                <a:path w="423487" h="16939">
                  <a:moveTo>
                    <a:pt x="0" y="0"/>
                  </a:moveTo>
                  <a:lnTo>
                    <a:pt x="423487" y="0"/>
                  </a:lnTo>
                </a:path>
              </a:pathLst>
            </a:custGeom>
            <a:ln w="33746" cap="sq">
              <a:solidFill>
                <a:srgbClr val="000000"/>
              </a:solidFill>
              <a:prstDash val="solid"/>
              <a:miter/>
            </a:ln>
          </p:spPr>
          <p:txBody>
            <a:bodyPr rtlCol="0" anchor="ctr"/>
            <a:lstStyle/>
            <a:p>
              <a:endParaRPr lang="zh-CN" altLang="en-US"/>
            </a:p>
          </p:txBody>
        </p:sp>
        <p:cxnSp>
          <p:nvCxnSpPr>
            <p:cNvPr id="43" name="直接连接符 42">
              <a:extLst>
                <a:ext uri="{FF2B5EF4-FFF2-40B4-BE49-F238E27FC236}">
                  <a16:creationId xmlns:a16="http://schemas.microsoft.com/office/drawing/2014/main" id="{50C05FFC-A371-4937-BCB0-44C6B3C2B328}"/>
                </a:ext>
              </a:extLst>
            </p:cNvPr>
            <p:cNvCxnSpPr>
              <a:cxnSpLocks/>
              <a:endCxn id="41" idx="0"/>
            </p:cNvCxnSpPr>
            <p:nvPr/>
          </p:nvCxnSpPr>
          <p:spPr>
            <a:xfrm flipH="1">
              <a:off x="5155649" y="3139347"/>
              <a:ext cx="7922" cy="455683"/>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DFF9EF51-D6FA-4418-92CF-851AFB82DDDA}"/>
                </a:ext>
              </a:extLst>
            </p:cNvPr>
            <p:cNvCxnSpPr>
              <a:cxnSpLocks/>
            </p:cNvCxnSpPr>
            <p:nvPr/>
          </p:nvCxnSpPr>
          <p:spPr>
            <a:xfrm>
              <a:off x="3864273" y="3154241"/>
              <a:ext cx="0" cy="595822"/>
            </a:xfrm>
            <a:prstGeom prst="line">
              <a:avLst/>
            </a:prstGeom>
            <a:ln w="28575"/>
          </p:spPr>
          <p:style>
            <a:lnRef idx="1">
              <a:schemeClr val="dk1"/>
            </a:lnRef>
            <a:fillRef idx="0">
              <a:schemeClr val="dk1"/>
            </a:fillRef>
            <a:effectRef idx="0">
              <a:schemeClr val="dk1"/>
            </a:effectRef>
            <a:fontRef idx="minor">
              <a:schemeClr val="tx1"/>
            </a:fontRef>
          </p:style>
        </p:cxnSp>
        <p:sp>
          <p:nvSpPr>
            <p:cNvPr id="45" name="流程图: 接点 44">
              <a:extLst>
                <a:ext uri="{FF2B5EF4-FFF2-40B4-BE49-F238E27FC236}">
                  <a16:creationId xmlns:a16="http://schemas.microsoft.com/office/drawing/2014/main" id="{1B0D6C2D-D364-4320-AE1E-E3B5F33CEBE9}"/>
                </a:ext>
              </a:extLst>
            </p:cNvPr>
            <p:cNvSpPr/>
            <p:nvPr/>
          </p:nvSpPr>
          <p:spPr>
            <a:xfrm>
              <a:off x="3819302" y="3085648"/>
              <a:ext cx="114294" cy="120247"/>
            </a:xfrm>
            <a:prstGeom prst="flowChartConnector">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46" name="空心弧 45">
              <a:extLst>
                <a:ext uri="{FF2B5EF4-FFF2-40B4-BE49-F238E27FC236}">
                  <a16:creationId xmlns:a16="http://schemas.microsoft.com/office/drawing/2014/main" id="{EDAA0749-E1E7-4044-9D54-593BDE87B89B}"/>
                </a:ext>
              </a:extLst>
            </p:cNvPr>
            <p:cNvSpPr/>
            <p:nvPr/>
          </p:nvSpPr>
          <p:spPr>
            <a:xfrm rot="6469524">
              <a:off x="3635571" y="3740742"/>
              <a:ext cx="358394" cy="357488"/>
            </a:xfrm>
            <a:prstGeom prst="blockArc">
              <a:avLst>
                <a:gd name="adj1" fmla="val 10800000"/>
                <a:gd name="adj2" fmla="val 18965956"/>
                <a:gd name="adj3" fmla="val 310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47" name="直接连接符 46">
              <a:extLst>
                <a:ext uri="{FF2B5EF4-FFF2-40B4-BE49-F238E27FC236}">
                  <a16:creationId xmlns:a16="http://schemas.microsoft.com/office/drawing/2014/main" id="{AA4EA7DC-4E72-465E-8598-76D05AAA86A9}"/>
                </a:ext>
              </a:extLst>
            </p:cNvPr>
            <p:cNvCxnSpPr>
              <a:cxnSpLocks/>
              <a:endCxn id="48" idx="0"/>
            </p:cNvCxnSpPr>
            <p:nvPr/>
          </p:nvCxnSpPr>
          <p:spPr>
            <a:xfrm>
              <a:off x="3876449" y="4069220"/>
              <a:ext cx="0" cy="1322706"/>
            </a:xfrm>
            <a:prstGeom prst="line">
              <a:avLst/>
            </a:prstGeom>
            <a:ln w="28575"/>
          </p:spPr>
          <p:style>
            <a:lnRef idx="1">
              <a:schemeClr val="dk1"/>
            </a:lnRef>
            <a:fillRef idx="0">
              <a:schemeClr val="dk1"/>
            </a:fillRef>
            <a:effectRef idx="0">
              <a:schemeClr val="dk1"/>
            </a:effectRef>
            <a:fontRef idx="minor">
              <a:schemeClr val="tx1"/>
            </a:fontRef>
          </p:style>
        </p:cxnSp>
        <p:sp>
          <p:nvSpPr>
            <p:cNvPr id="48" name="任意多边形: 形状 47">
              <a:extLst>
                <a:ext uri="{FF2B5EF4-FFF2-40B4-BE49-F238E27FC236}">
                  <a16:creationId xmlns:a16="http://schemas.microsoft.com/office/drawing/2014/main" id="{DC8AF9C6-4E66-469C-8EA9-D084C522DED1}"/>
                </a:ext>
              </a:extLst>
            </p:cNvPr>
            <p:cNvSpPr/>
            <p:nvPr/>
          </p:nvSpPr>
          <p:spPr>
            <a:xfrm>
              <a:off x="3876449" y="5391926"/>
              <a:ext cx="2191312" cy="155033"/>
            </a:xfrm>
            <a:custGeom>
              <a:avLst/>
              <a:gdLst>
                <a:gd name="connsiteX0" fmla="*/ 0 w 423487"/>
                <a:gd name="connsiteY0" fmla="*/ 0 h 16939"/>
                <a:gd name="connsiteX1" fmla="*/ 423487 w 423487"/>
                <a:gd name="connsiteY1" fmla="*/ 0 h 16939"/>
              </a:gdLst>
              <a:ahLst/>
              <a:cxnLst>
                <a:cxn ang="0">
                  <a:pos x="connsiteX0" y="connsiteY0"/>
                </a:cxn>
                <a:cxn ang="0">
                  <a:pos x="connsiteX1" y="connsiteY1"/>
                </a:cxn>
              </a:cxnLst>
              <a:rect l="l" t="t" r="r" b="b"/>
              <a:pathLst>
                <a:path w="423487" h="16939">
                  <a:moveTo>
                    <a:pt x="0" y="0"/>
                  </a:moveTo>
                  <a:lnTo>
                    <a:pt x="423487" y="0"/>
                  </a:lnTo>
                </a:path>
              </a:pathLst>
            </a:custGeom>
            <a:ln w="33746" cap="sq">
              <a:solidFill>
                <a:srgbClr val="000000"/>
              </a:solid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FD303448-DCAD-4245-A0BA-74D45B91D916}"/>
                </a:ext>
              </a:extLst>
            </p:cNvPr>
            <p:cNvSpPr/>
            <p:nvPr/>
          </p:nvSpPr>
          <p:spPr>
            <a:xfrm>
              <a:off x="3418253" y="5658674"/>
              <a:ext cx="2663627" cy="130547"/>
            </a:xfrm>
            <a:custGeom>
              <a:avLst/>
              <a:gdLst>
                <a:gd name="connsiteX0" fmla="*/ 0 w 423487"/>
                <a:gd name="connsiteY0" fmla="*/ 0 h 16939"/>
                <a:gd name="connsiteX1" fmla="*/ 423487 w 423487"/>
                <a:gd name="connsiteY1" fmla="*/ 0 h 16939"/>
              </a:gdLst>
              <a:ahLst/>
              <a:cxnLst>
                <a:cxn ang="0">
                  <a:pos x="connsiteX0" y="connsiteY0"/>
                </a:cxn>
                <a:cxn ang="0">
                  <a:pos x="connsiteX1" y="connsiteY1"/>
                </a:cxn>
              </a:cxnLst>
              <a:rect l="l" t="t" r="r" b="b"/>
              <a:pathLst>
                <a:path w="423487" h="16939">
                  <a:moveTo>
                    <a:pt x="0" y="0"/>
                  </a:moveTo>
                  <a:lnTo>
                    <a:pt x="423487" y="0"/>
                  </a:lnTo>
                </a:path>
              </a:pathLst>
            </a:custGeom>
            <a:ln w="33746" cap="sq">
              <a:solidFill>
                <a:srgbClr val="000000"/>
              </a:solidFill>
              <a:prstDash val="solid"/>
              <a:miter/>
            </a:ln>
          </p:spPr>
          <p:txBody>
            <a:bodyPr rtlCol="0" anchor="ctr"/>
            <a:lstStyle/>
            <a:p>
              <a:endParaRPr lang="zh-CN" altLang="en-US"/>
            </a:p>
          </p:txBody>
        </p:sp>
        <mc:AlternateContent xmlns:mc="http://schemas.openxmlformats.org/markup-compatibility/2006" xmlns:a14="http://schemas.microsoft.com/office/drawing/2010/main">
          <mc:Choice Requires="a14">
            <p:sp>
              <p:nvSpPr>
                <p:cNvPr id="64" name="Rectangle 29">
                  <a:extLst>
                    <a:ext uri="{FF2B5EF4-FFF2-40B4-BE49-F238E27FC236}">
                      <a16:creationId xmlns:a16="http://schemas.microsoft.com/office/drawing/2014/main" id="{C34756FD-5CE6-43B5-A8E8-817A5BC03B0E}"/>
                    </a:ext>
                  </a:extLst>
                </p:cNvPr>
                <p:cNvSpPr/>
                <p:nvPr/>
              </p:nvSpPr>
              <p:spPr>
                <a:xfrm>
                  <a:off x="3228849" y="3359365"/>
                  <a:ext cx="49520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新細明體" panose="02020500000000000000" pitchFamily="18" charset="-120"/>
                                <a:cs typeface="Arial" panose="020B0604020202020204" pitchFamily="34" charset="0"/>
                              </a:rPr>
                              <m:t>0</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64" name="Rectangle 29">
                  <a:extLst>
                    <a:ext uri="{FF2B5EF4-FFF2-40B4-BE49-F238E27FC236}">
                      <a16:creationId xmlns:a16="http://schemas.microsoft.com/office/drawing/2014/main" id="{C34756FD-5CE6-43B5-A8E8-817A5BC03B0E}"/>
                    </a:ext>
                  </a:extLst>
                </p:cNvPr>
                <p:cNvSpPr>
                  <a:spLocks noRot="1" noChangeAspect="1" noMove="1" noResize="1" noEditPoints="1" noAdjustHandles="1" noChangeArrowheads="1" noChangeShapeType="1" noTextEdit="1"/>
                </p:cNvSpPr>
                <p:nvPr/>
              </p:nvSpPr>
              <p:spPr>
                <a:xfrm>
                  <a:off x="3228849" y="3359365"/>
                  <a:ext cx="495200" cy="461665"/>
                </a:xfrm>
                <a:prstGeom prst="rect">
                  <a:avLst/>
                </a:prstGeom>
                <a:blipFill>
                  <a:blip r:embed="rId4"/>
                  <a:stretch>
                    <a:fillRect b="-1316"/>
                  </a:stretch>
                </a:blipFill>
              </p:spPr>
              <p:txBody>
                <a:bodyPr/>
                <a:lstStyle/>
                <a:p>
                  <a:r>
                    <a:rPr lang="en-HK">
                      <a:noFill/>
                    </a:rPr>
                    <a:t> </a:t>
                  </a:r>
                </a:p>
              </p:txBody>
            </p:sp>
          </mc:Fallback>
        </mc:AlternateContent>
        <mc:AlternateContent xmlns:mc="http://schemas.openxmlformats.org/markup-compatibility/2006" xmlns:a14="http://schemas.microsoft.com/office/drawing/2010/main">
          <mc:Choice Requires="a14">
            <p:sp>
              <p:nvSpPr>
                <p:cNvPr id="65" name="Rectangle 29">
                  <a:extLst>
                    <a:ext uri="{FF2B5EF4-FFF2-40B4-BE49-F238E27FC236}">
                      <a16:creationId xmlns:a16="http://schemas.microsoft.com/office/drawing/2014/main" id="{D3868D2D-6E3A-408C-8674-E18F751C9363}"/>
                    </a:ext>
                  </a:extLst>
                </p:cNvPr>
                <p:cNvSpPr/>
                <p:nvPr/>
              </p:nvSpPr>
              <p:spPr>
                <a:xfrm>
                  <a:off x="3265083" y="5232296"/>
                  <a:ext cx="48808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HK"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新細明體" panose="02020500000000000000" pitchFamily="18" charset="-120"/>
                                <a:cs typeface="Arial" panose="020B0604020202020204" pitchFamily="34" charset="0"/>
                              </a:rPr>
                            </m:ctrlPr>
                          </m:sSubPr>
                          <m:e>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新細明體" panose="02020500000000000000" pitchFamily="18" charset="-120"/>
                                <a:cs typeface="Arial" panose="020B0604020202020204" pitchFamily="34" charset="0"/>
                              </a:rPr>
                              <m:t>𝐼</m:t>
                            </m:r>
                          </m:e>
                          <m:sub>
                            <m:r>
                              <a:rPr kumimoji="0" lang="en-US" altLang="zh-CN" sz="2400" b="0" i="1" u="none" strike="noStrike" kern="1200" cap="none" spc="0" normalizeH="0" baseline="0" noProof="0" smtClean="0">
                                <a:ln>
                                  <a:noFill/>
                                </a:ln>
                                <a:solidFill>
                                  <a:schemeClr val="tx1"/>
                                </a:solidFill>
                                <a:effectLst/>
                                <a:uLnTx/>
                                <a:uFillTx/>
                                <a:latin typeface="Cambria Math" panose="02040503050406030204" pitchFamily="18" charset="0"/>
                                <a:ea typeface="新細明體" panose="02020500000000000000" pitchFamily="18" charset="-120"/>
                                <a:cs typeface="Arial" panose="020B0604020202020204" pitchFamily="34" charset="0"/>
                              </a:rPr>
                              <m:t>1</m:t>
                            </m:r>
                          </m:sub>
                        </m:sSub>
                      </m:oMath>
                    </m:oMathPara>
                  </a14:m>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mc:Choice>
          <mc:Fallback xmlns="">
            <p:sp>
              <p:nvSpPr>
                <p:cNvPr id="65" name="Rectangle 29">
                  <a:extLst>
                    <a:ext uri="{FF2B5EF4-FFF2-40B4-BE49-F238E27FC236}">
                      <a16:creationId xmlns:a16="http://schemas.microsoft.com/office/drawing/2014/main" id="{D3868D2D-6E3A-408C-8674-E18F751C9363}"/>
                    </a:ext>
                  </a:extLst>
                </p:cNvPr>
                <p:cNvSpPr>
                  <a:spLocks noRot="1" noChangeAspect="1" noMove="1" noResize="1" noEditPoints="1" noAdjustHandles="1" noChangeArrowheads="1" noChangeShapeType="1" noTextEdit="1"/>
                </p:cNvSpPr>
                <p:nvPr/>
              </p:nvSpPr>
              <p:spPr>
                <a:xfrm>
                  <a:off x="3265083" y="5232296"/>
                  <a:ext cx="488082" cy="461665"/>
                </a:xfrm>
                <a:prstGeom prst="rect">
                  <a:avLst/>
                </a:prstGeom>
                <a:blipFill>
                  <a:blip r:embed="rId5"/>
                  <a:stretch>
                    <a:fillRect b="-1316"/>
                  </a:stretch>
                </a:blipFill>
              </p:spPr>
              <p:txBody>
                <a:bodyPr/>
                <a:lstStyle/>
                <a:p>
                  <a:r>
                    <a:rPr lang="en-HK">
                      <a:noFill/>
                    </a:rPr>
                    <a:t> </a:t>
                  </a:r>
                </a:p>
              </p:txBody>
            </p:sp>
          </mc:Fallback>
        </mc:AlternateContent>
        <p:cxnSp>
          <p:nvCxnSpPr>
            <p:cNvPr id="66" name="直接连接符 65">
              <a:extLst>
                <a:ext uri="{FF2B5EF4-FFF2-40B4-BE49-F238E27FC236}">
                  <a16:creationId xmlns:a16="http://schemas.microsoft.com/office/drawing/2014/main" id="{75BCA84A-8BFC-4E0D-9AC9-867DE29D18A2}"/>
                </a:ext>
              </a:extLst>
            </p:cNvPr>
            <p:cNvCxnSpPr>
              <a:cxnSpLocks/>
              <a:endCxn id="69" idx="0"/>
            </p:cNvCxnSpPr>
            <p:nvPr/>
          </p:nvCxnSpPr>
          <p:spPr>
            <a:xfrm>
              <a:off x="5030723" y="4075735"/>
              <a:ext cx="13885" cy="1197214"/>
            </a:xfrm>
            <a:prstGeom prst="line">
              <a:avLst/>
            </a:prstGeom>
            <a:ln w="28575"/>
          </p:spPr>
          <p:style>
            <a:lnRef idx="1">
              <a:schemeClr val="dk1"/>
            </a:lnRef>
            <a:fillRef idx="0">
              <a:schemeClr val="dk1"/>
            </a:fillRef>
            <a:effectRef idx="0">
              <a:schemeClr val="dk1"/>
            </a:effectRef>
            <a:fontRef idx="minor">
              <a:schemeClr val="tx1"/>
            </a:fontRef>
          </p:style>
        </p:cxnSp>
        <p:sp>
          <p:nvSpPr>
            <p:cNvPr id="69" name="空心弧 68">
              <a:extLst>
                <a:ext uri="{FF2B5EF4-FFF2-40B4-BE49-F238E27FC236}">
                  <a16:creationId xmlns:a16="http://schemas.microsoft.com/office/drawing/2014/main" id="{C1BF9368-7290-4DF2-BF96-4B6FACE339CA}"/>
                </a:ext>
              </a:extLst>
            </p:cNvPr>
            <p:cNvSpPr/>
            <p:nvPr/>
          </p:nvSpPr>
          <p:spPr>
            <a:xfrm rot="6826682">
              <a:off x="4889631" y="5246360"/>
              <a:ext cx="222000" cy="252805"/>
            </a:xfrm>
            <a:prstGeom prst="blockArc">
              <a:avLst>
                <a:gd name="adj1" fmla="val 10800000"/>
                <a:gd name="adj2" fmla="val 19165674"/>
                <a:gd name="adj3" fmla="val 173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0" name="直接连接符 69">
              <a:extLst>
                <a:ext uri="{FF2B5EF4-FFF2-40B4-BE49-F238E27FC236}">
                  <a16:creationId xmlns:a16="http://schemas.microsoft.com/office/drawing/2014/main" id="{844385DC-33C4-431D-91E0-F1571E928974}"/>
                </a:ext>
              </a:extLst>
            </p:cNvPr>
            <p:cNvCxnSpPr>
              <a:cxnSpLocks/>
            </p:cNvCxnSpPr>
            <p:nvPr/>
          </p:nvCxnSpPr>
          <p:spPr>
            <a:xfrm>
              <a:off x="5041034" y="5489116"/>
              <a:ext cx="0" cy="89593"/>
            </a:xfrm>
            <a:prstGeom prst="line">
              <a:avLst/>
            </a:prstGeom>
            <a:ln w="28575"/>
          </p:spPr>
          <p:style>
            <a:lnRef idx="1">
              <a:schemeClr val="dk1"/>
            </a:lnRef>
            <a:fillRef idx="0">
              <a:schemeClr val="dk1"/>
            </a:fillRef>
            <a:effectRef idx="0">
              <a:schemeClr val="dk1"/>
            </a:effectRef>
            <a:fontRef idx="minor">
              <a:schemeClr val="tx1"/>
            </a:fontRef>
          </p:style>
        </p:cxnSp>
        <p:sp>
          <p:nvSpPr>
            <p:cNvPr id="72" name="空心弧 71">
              <a:extLst>
                <a:ext uri="{FF2B5EF4-FFF2-40B4-BE49-F238E27FC236}">
                  <a16:creationId xmlns:a16="http://schemas.microsoft.com/office/drawing/2014/main" id="{418608DC-90F2-460A-9B95-098068265F84}"/>
                </a:ext>
              </a:extLst>
            </p:cNvPr>
            <p:cNvSpPr/>
            <p:nvPr/>
          </p:nvSpPr>
          <p:spPr>
            <a:xfrm rot="6708063">
              <a:off x="4910207" y="5549541"/>
              <a:ext cx="195806" cy="239487"/>
            </a:xfrm>
            <a:prstGeom prst="blockArc">
              <a:avLst>
                <a:gd name="adj1" fmla="val 10800000"/>
                <a:gd name="adj2" fmla="val 18965956"/>
                <a:gd name="adj3" fmla="val 310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74" name="直接连接符 73">
              <a:extLst>
                <a:ext uri="{FF2B5EF4-FFF2-40B4-BE49-F238E27FC236}">
                  <a16:creationId xmlns:a16="http://schemas.microsoft.com/office/drawing/2014/main" id="{A2581B33-B8EF-454A-8D90-07D8427051B6}"/>
                </a:ext>
              </a:extLst>
            </p:cNvPr>
            <p:cNvCxnSpPr>
              <a:cxnSpLocks/>
            </p:cNvCxnSpPr>
            <p:nvPr/>
          </p:nvCxnSpPr>
          <p:spPr>
            <a:xfrm flipH="1">
              <a:off x="5030723" y="5744024"/>
              <a:ext cx="13885" cy="466276"/>
            </a:xfrm>
            <a:prstGeom prst="line">
              <a:avLst/>
            </a:prstGeom>
            <a:ln w="28575"/>
          </p:spPr>
          <p:style>
            <a:lnRef idx="1">
              <a:schemeClr val="dk1"/>
            </a:lnRef>
            <a:fillRef idx="0">
              <a:schemeClr val="dk1"/>
            </a:fillRef>
            <a:effectRef idx="0">
              <a:schemeClr val="dk1"/>
            </a:effectRef>
            <a:fontRef idx="minor">
              <a:schemeClr val="tx1"/>
            </a:fontRef>
          </p:style>
        </p:cxnSp>
        <p:sp>
          <p:nvSpPr>
            <p:cNvPr id="75" name="任意多边形: 形状 74">
              <a:extLst>
                <a:ext uri="{FF2B5EF4-FFF2-40B4-BE49-F238E27FC236}">
                  <a16:creationId xmlns:a16="http://schemas.microsoft.com/office/drawing/2014/main" id="{5807DF78-DC20-4B35-95C5-9DCD9AD90AA3}"/>
                </a:ext>
              </a:extLst>
            </p:cNvPr>
            <p:cNvSpPr/>
            <p:nvPr/>
          </p:nvSpPr>
          <p:spPr>
            <a:xfrm>
              <a:off x="6943226" y="3818094"/>
              <a:ext cx="940350" cy="155033"/>
            </a:xfrm>
            <a:custGeom>
              <a:avLst/>
              <a:gdLst>
                <a:gd name="connsiteX0" fmla="*/ 0 w 423487"/>
                <a:gd name="connsiteY0" fmla="*/ 0 h 16939"/>
                <a:gd name="connsiteX1" fmla="*/ 423487 w 423487"/>
                <a:gd name="connsiteY1" fmla="*/ 0 h 16939"/>
              </a:gdLst>
              <a:ahLst/>
              <a:cxnLst>
                <a:cxn ang="0">
                  <a:pos x="connsiteX0" y="connsiteY0"/>
                </a:cxn>
                <a:cxn ang="0">
                  <a:pos x="connsiteX1" y="connsiteY1"/>
                </a:cxn>
              </a:cxnLst>
              <a:rect l="l" t="t" r="r" b="b"/>
              <a:pathLst>
                <a:path w="423487" h="16939">
                  <a:moveTo>
                    <a:pt x="0" y="0"/>
                  </a:moveTo>
                  <a:lnTo>
                    <a:pt x="423487" y="0"/>
                  </a:lnTo>
                </a:path>
              </a:pathLst>
            </a:custGeom>
            <a:ln w="33746" cap="sq">
              <a:solidFill>
                <a:srgbClr val="000000"/>
              </a:solidFill>
              <a:prstDash val="solid"/>
              <a:miter/>
            </a:ln>
          </p:spPr>
          <p:txBody>
            <a:bodyPr rtlCol="0" anchor="ctr"/>
            <a:lstStyle/>
            <a:p>
              <a:endParaRPr lang="zh-CN" altLang="en-US"/>
            </a:p>
          </p:txBody>
        </p:sp>
        <p:sp>
          <p:nvSpPr>
            <p:cNvPr id="76" name="任意多边形: 形状 75">
              <a:extLst>
                <a:ext uri="{FF2B5EF4-FFF2-40B4-BE49-F238E27FC236}">
                  <a16:creationId xmlns:a16="http://schemas.microsoft.com/office/drawing/2014/main" id="{76B8B52D-0866-4FAA-82B2-BE6D35FFDC14}"/>
                </a:ext>
              </a:extLst>
            </p:cNvPr>
            <p:cNvSpPr/>
            <p:nvPr/>
          </p:nvSpPr>
          <p:spPr>
            <a:xfrm>
              <a:off x="6914988" y="5555579"/>
              <a:ext cx="967284" cy="155033"/>
            </a:xfrm>
            <a:custGeom>
              <a:avLst/>
              <a:gdLst>
                <a:gd name="connsiteX0" fmla="*/ 0 w 423487"/>
                <a:gd name="connsiteY0" fmla="*/ 0 h 16939"/>
                <a:gd name="connsiteX1" fmla="*/ 423487 w 423487"/>
                <a:gd name="connsiteY1" fmla="*/ 0 h 16939"/>
              </a:gdLst>
              <a:ahLst/>
              <a:cxnLst>
                <a:cxn ang="0">
                  <a:pos x="connsiteX0" y="connsiteY0"/>
                </a:cxn>
                <a:cxn ang="0">
                  <a:pos x="connsiteX1" y="connsiteY1"/>
                </a:cxn>
              </a:cxnLst>
              <a:rect l="l" t="t" r="r" b="b"/>
              <a:pathLst>
                <a:path w="423487" h="16939">
                  <a:moveTo>
                    <a:pt x="0" y="0"/>
                  </a:moveTo>
                  <a:lnTo>
                    <a:pt x="423487" y="0"/>
                  </a:lnTo>
                </a:path>
              </a:pathLst>
            </a:custGeom>
            <a:ln w="33746" cap="sq">
              <a:solidFill>
                <a:srgbClr val="000000"/>
              </a:solidFill>
              <a:prstDash val="solid"/>
              <a:miter/>
            </a:ln>
          </p:spPr>
          <p:txBody>
            <a:bodyPr rtlCol="0" anchor="ctr"/>
            <a:lstStyle/>
            <a:p>
              <a:endParaRPr lang="zh-CN" altLang="en-US"/>
            </a:p>
          </p:txBody>
        </p:sp>
        <p:sp>
          <p:nvSpPr>
            <p:cNvPr id="77" name="Rectangle 28">
              <a:extLst>
                <a:ext uri="{FF2B5EF4-FFF2-40B4-BE49-F238E27FC236}">
                  <a16:creationId xmlns:a16="http://schemas.microsoft.com/office/drawing/2014/main" id="{5AA9ECCF-24B6-46A9-ACC4-5A7B4A456CD0}"/>
                </a:ext>
              </a:extLst>
            </p:cNvPr>
            <p:cNvSpPr/>
            <p:nvPr/>
          </p:nvSpPr>
          <p:spPr>
            <a:xfrm>
              <a:off x="4876934" y="6121697"/>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E</a:t>
              </a:r>
            </a:p>
          </p:txBody>
        </p:sp>
        <p:cxnSp>
          <p:nvCxnSpPr>
            <p:cNvPr id="78" name="直接连接符 77">
              <a:extLst>
                <a:ext uri="{FF2B5EF4-FFF2-40B4-BE49-F238E27FC236}">
                  <a16:creationId xmlns:a16="http://schemas.microsoft.com/office/drawing/2014/main" id="{65E6C109-29A6-4E68-A302-008336F0FFCF}"/>
                </a:ext>
              </a:extLst>
            </p:cNvPr>
            <p:cNvCxnSpPr>
              <a:cxnSpLocks/>
              <a:endCxn id="79" idx="0"/>
            </p:cNvCxnSpPr>
            <p:nvPr/>
          </p:nvCxnSpPr>
          <p:spPr>
            <a:xfrm>
              <a:off x="7888623" y="3818094"/>
              <a:ext cx="1304" cy="618038"/>
            </a:xfrm>
            <a:prstGeom prst="line">
              <a:avLst/>
            </a:prstGeom>
            <a:ln w="28575"/>
          </p:spPr>
          <p:style>
            <a:lnRef idx="1">
              <a:schemeClr val="dk1"/>
            </a:lnRef>
            <a:fillRef idx="0">
              <a:schemeClr val="dk1"/>
            </a:fillRef>
            <a:effectRef idx="0">
              <a:schemeClr val="dk1"/>
            </a:effectRef>
            <a:fontRef idx="minor">
              <a:schemeClr val="tx1"/>
            </a:fontRef>
          </p:style>
        </p:cxnSp>
        <p:sp>
          <p:nvSpPr>
            <p:cNvPr id="79" name="任意多边形: 形状 78">
              <a:extLst>
                <a:ext uri="{FF2B5EF4-FFF2-40B4-BE49-F238E27FC236}">
                  <a16:creationId xmlns:a16="http://schemas.microsoft.com/office/drawing/2014/main" id="{735818F7-3097-49F1-80BC-12481A6D7D99}"/>
                </a:ext>
              </a:extLst>
            </p:cNvPr>
            <p:cNvSpPr/>
            <p:nvPr/>
          </p:nvSpPr>
          <p:spPr>
            <a:xfrm>
              <a:off x="7889927" y="4436132"/>
              <a:ext cx="879303" cy="155033"/>
            </a:xfrm>
            <a:custGeom>
              <a:avLst/>
              <a:gdLst>
                <a:gd name="connsiteX0" fmla="*/ 0 w 423487"/>
                <a:gd name="connsiteY0" fmla="*/ 0 h 16939"/>
                <a:gd name="connsiteX1" fmla="*/ 423487 w 423487"/>
                <a:gd name="connsiteY1" fmla="*/ 0 h 16939"/>
              </a:gdLst>
              <a:ahLst/>
              <a:cxnLst>
                <a:cxn ang="0">
                  <a:pos x="connsiteX0" y="connsiteY0"/>
                </a:cxn>
                <a:cxn ang="0">
                  <a:pos x="connsiteX1" y="connsiteY1"/>
                </a:cxn>
              </a:cxnLst>
              <a:rect l="l" t="t" r="r" b="b"/>
              <a:pathLst>
                <a:path w="423487" h="16939">
                  <a:moveTo>
                    <a:pt x="0" y="0"/>
                  </a:moveTo>
                  <a:lnTo>
                    <a:pt x="423487" y="0"/>
                  </a:lnTo>
                </a:path>
              </a:pathLst>
            </a:custGeom>
            <a:ln w="33746" cap="sq">
              <a:solidFill>
                <a:srgbClr val="000000"/>
              </a:solid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77C96DA9-F647-42C9-8BD5-C50233D6C995}"/>
                </a:ext>
              </a:extLst>
            </p:cNvPr>
            <p:cNvSpPr/>
            <p:nvPr/>
          </p:nvSpPr>
          <p:spPr>
            <a:xfrm>
              <a:off x="7900302" y="4902066"/>
              <a:ext cx="879303" cy="155033"/>
            </a:xfrm>
            <a:custGeom>
              <a:avLst/>
              <a:gdLst>
                <a:gd name="connsiteX0" fmla="*/ 0 w 423487"/>
                <a:gd name="connsiteY0" fmla="*/ 0 h 16939"/>
                <a:gd name="connsiteX1" fmla="*/ 423487 w 423487"/>
                <a:gd name="connsiteY1" fmla="*/ 0 h 16939"/>
              </a:gdLst>
              <a:ahLst/>
              <a:cxnLst>
                <a:cxn ang="0">
                  <a:pos x="connsiteX0" y="connsiteY0"/>
                </a:cxn>
                <a:cxn ang="0">
                  <a:pos x="connsiteX1" y="connsiteY1"/>
                </a:cxn>
              </a:cxnLst>
              <a:rect l="l" t="t" r="r" b="b"/>
              <a:pathLst>
                <a:path w="423487" h="16939">
                  <a:moveTo>
                    <a:pt x="0" y="0"/>
                  </a:moveTo>
                  <a:lnTo>
                    <a:pt x="423487" y="0"/>
                  </a:lnTo>
                </a:path>
              </a:pathLst>
            </a:custGeom>
            <a:ln w="33746" cap="sq">
              <a:solidFill>
                <a:srgbClr val="000000"/>
              </a:solidFill>
              <a:prstDash val="solid"/>
              <a:miter/>
            </a:ln>
          </p:spPr>
          <p:txBody>
            <a:bodyPr rtlCol="0" anchor="ctr"/>
            <a:lstStyle/>
            <a:p>
              <a:endParaRPr lang="zh-CN" altLang="en-US"/>
            </a:p>
          </p:txBody>
        </p:sp>
        <p:cxnSp>
          <p:nvCxnSpPr>
            <p:cNvPr id="81" name="直接连接符 80">
              <a:extLst>
                <a:ext uri="{FF2B5EF4-FFF2-40B4-BE49-F238E27FC236}">
                  <a16:creationId xmlns:a16="http://schemas.microsoft.com/office/drawing/2014/main" id="{290D014A-9F12-4D10-8CA0-1B63C1F37261}"/>
                </a:ext>
              </a:extLst>
            </p:cNvPr>
            <p:cNvCxnSpPr>
              <a:cxnSpLocks/>
            </p:cNvCxnSpPr>
            <p:nvPr/>
          </p:nvCxnSpPr>
          <p:spPr>
            <a:xfrm>
              <a:off x="7882272" y="4885352"/>
              <a:ext cx="0" cy="670227"/>
            </a:xfrm>
            <a:prstGeom prst="line">
              <a:avLst/>
            </a:prstGeom>
            <a:ln w="28575"/>
          </p:spPr>
          <p:style>
            <a:lnRef idx="1">
              <a:schemeClr val="dk1"/>
            </a:lnRef>
            <a:fillRef idx="0">
              <a:schemeClr val="dk1"/>
            </a:fillRef>
            <a:effectRef idx="0">
              <a:schemeClr val="dk1"/>
            </a:effectRef>
            <a:fontRef idx="minor">
              <a:schemeClr val="tx1"/>
            </a:fontRef>
          </p:style>
        </p:cxnSp>
        <p:sp>
          <p:nvSpPr>
            <p:cNvPr id="82" name="任意多边形: 形状 81">
              <a:extLst>
                <a:ext uri="{FF2B5EF4-FFF2-40B4-BE49-F238E27FC236}">
                  <a16:creationId xmlns:a16="http://schemas.microsoft.com/office/drawing/2014/main" id="{E4D972E5-DD92-4A9E-980B-5902A60BD07A}"/>
                </a:ext>
              </a:extLst>
            </p:cNvPr>
            <p:cNvSpPr/>
            <p:nvPr/>
          </p:nvSpPr>
          <p:spPr>
            <a:xfrm>
              <a:off x="9626666" y="4672865"/>
              <a:ext cx="940350" cy="155033"/>
            </a:xfrm>
            <a:custGeom>
              <a:avLst/>
              <a:gdLst>
                <a:gd name="connsiteX0" fmla="*/ 0 w 423487"/>
                <a:gd name="connsiteY0" fmla="*/ 0 h 16939"/>
                <a:gd name="connsiteX1" fmla="*/ 423487 w 423487"/>
                <a:gd name="connsiteY1" fmla="*/ 0 h 16939"/>
              </a:gdLst>
              <a:ahLst/>
              <a:cxnLst>
                <a:cxn ang="0">
                  <a:pos x="connsiteX0" y="connsiteY0"/>
                </a:cxn>
                <a:cxn ang="0">
                  <a:pos x="connsiteX1" y="connsiteY1"/>
                </a:cxn>
              </a:cxnLst>
              <a:rect l="l" t="t" r="r" b="b"/>
              <a:pathLst>
                <a:path w="423487" h="16939">
                  <a:moveTo>
                    <a:pt x="0" y="0"/>
                  </a:moveTo>
                  <a:lnTo>
                    <a:pt x="423487" y="0"/>
                  </a:lnTo>
                </a:path>
              </a:pathLst>
            </a:custGeom>
            <a:ln w="33746" cap="sq">
              <a:solidFill>
                <a:srgbClr val="000000"/>
              </a:solidFill>
              <a:prstDash val="solid"/>
              <a:miter/>
            </a:ln>
          </p:spPr>
          <p:txBody>
            <a:bodyPr rtlCol="0" anchor="ctr"/>
            <a:lstStyle/>
            <a:p>
              <a:endParaRPr lang="zh-CN" altLang="en-US"/>
            </a:p>
          </p:txBody>
        </p:sp>
        <p:sp>
          <p:nvSpPr>
            <p:cNvPr id="83" name="Rectangle 28">
              <a:extLst>
                <a:ext uri="{FF2B5EF4-FFF2-40B4-BE49-F238E27FC236}">
                  <a16:creationId xmlns:a16="http://schemas.microsoft.com/office/drawing/2014/main" id="{FD8CB783-9022-4B5E-803A-A07FB2DECBE5}"/>
                </a:ext>
              </a:extLst>
            </p:cNvPr>
            <p:cNvSpPr/>
            <p:nvPr/>
          </p:nvSpPr>
          <p:spPr>
            <a:xfrm>
              <a:off x="10003384" y="4214344"/>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Y</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0" name="任意多边形: 形状 51">
              <a:extLst>
                <a:ext uri="{FF2B5EF4-FFF2-40B4-BE49-F238E27FC236}">
                  <a16:creationId xmlns:a16="http://schemas.microsoft.com/office/drawing/2014/main" id="{7D2C20FA-B049-4E98-8265-87238D41DC2B}"/>
                </a:ext>
              </a:extLst>
            </p:cNvPr>
            <p:cNvSpPr/>
            <p:nvPr/>
          </p:nvSpPr>
          <p:spPr>
            <a:xfrm>
              <a:off x="5030723" y="5911185"/>
              <a:ext cx="1062773" cy="113524"/>
            </a:xfrm>
            <a:custGeom>
              <a:avLst/>
              <a:gdLst>
                <a:gd name="connsiteX0" fmla="*/ 0 w 423487"/>
                <a:gd name="connsiteY0" fmla="*/ 0 h 16939"/>
                <a:gd name="connsiteX1" fmla="*/ 423487 w 423487"/>
                <a:gd name="connsiteY1" fmla="*/ 0 h 16939"/>
              </a:gdLst>
              <a:ahLst/>
              <a:cxnLst>
                <a:cxn ang="0">
                  <a:pos x="connsiteX0" y="connsiteY0"/>
                </a:cxn>
                <a:cxn ang="0">
                  <a:pos x="connsiteX1" y="connsiteY1"/>
                </a:cxn>
              </a:cxnLst>
              <a:rect l="l" t="t" r="r" b="b"/>
              <a:pathLst>
                <a:path w="423487" h="16939">
                  <a:moveTo>
                    <a:pt x="0" y="0"/>
                  </a:moveTo>
                  <a:lnTo>
                    <a:pt x="423487" y="0"/>
                  </a:lnTo>
                </a:path>
              </a:pathLst>
            </a:custGeom>
            <a:ln w="33746" cap="sq">
              <a:solidFill>
                <a:srgbClr val="000000"/>
              </a:solidFill>
              <a:prstDash val="solid"/>
              <a:miter/>
            </a:ln>
          </p:spPr>
          <p:txBody>
            <a:bodyPr rtlCol="0" anchor="ctr"/>
            <a:lstStyle/>
            <a:p>
              <a:endParaRPr lang="zh-CN" altLang="en-US"/>
            </a:p>
          </p:txBody>
        </p:sp>
      </p:grpSp>
    </p:spTree>
    <p:extLst>
      <p:ext uri="{BB962C8B-B14F-4D97-AF65-F5344CB8AC3E}">
        <p14:creationId xmlns:p14="http://schemas.microsoft.com/office/powerpoint/2010/main" val="30129727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2B06-5711-4B83-B230-C55BBB255F39}"/>
              </a:ext>
            </a:extLst>
          </p:cNvPr>
          <p:cNvSpPr>
            <a:spLocks noGrp="1"/>
          </p:cNvSpPr>
          <p:nvPr>
            <p:ph type="title"/>
          </p:nvPr>
        </p:nvSpPr>
        <p:spPr/>
        <p:txBody>
          <a:bodyPr/>
          <a:lstStyle/>
          <a:p>
            <a:r>
              <a:rPr lang="en-HK" dirty="0"/>
              <a:t>Outline</a:t>
            </a:r>
          </a:p>
        </p:txBody>
      </p:sp>
      <p:sp>
        <p:nvSpPr>
          <p:cNvPr id="3" name="Content Placeholder 2">
            <a:extLst>
              <a:ext uri="{FF2B5EF4-FFF2-40B4-BE49-F238E27FC236}">
                <a16:creationId xmlns:a16="http://schemas.microsoft.com/office/drawing/2014/main" id="{689936B7-F4A2-4BFE-B306-0584510F9700}"/>
              </a:ext>
            </a:extLst>
          </p:cNvPr>
          <p:cNvSpPr>
            <a:spLocks noGrp="1"/>
          </p:cNvSpPr>
          <p:nvPr>
            <p:ph idx="1"/>
          </p:nvPr>
        </p:nvSpPr>
        <p:spPr>
          <a:xfrm>
            <a:off x="609600" y="1340769"/>
            <a:ext cx="10972800" cy="5040560"/>
          </a:xfrm>
        </p:spPr>
        <p:txBody>
          <a:bodyPr/>
          <a:lstStyle/>
          <a:p>
            <a:r>
              <a:rPr lang="en-HK" dirty="0">
                <a:solidFill>
                  <a:schemeClr val="bg1">
                    <a:lumMod val="75000"/>
                  </a:schemeClr>
                </a:solidFill>
              </a:rPr>
              <a:t>Combinational logic circuits</a:t>
            </a:r>
          </a:p>
          <a:p>
            <a:endParaRPr lang="en-HK" dirty="0"/>
          </a:p>
          <a:p>
            <a:endParaRPr lang="en-HK" dirty="0"/>
          </a:p>
          <a:p>
            <a:r>
              <a:rPr lang="en-HK" dirty="0"/>
              <a:t>Sequential logic circuits</a:t>
            </a:r>
          </a:p>
          <a:p>
            <a:endParaRPr lang="en-HK" dirty="0"/>
          </a:p>
          <a:p>
            <a:endParaRPr lang="en-HK" sz="2800" dirty="0"/>
          </a:p>
        </p:txBody>
      </p:sp>
      <p:sp>
        <p:nvSpPr>
          <p:cNvPr id="4" name="Slide Number Placeholder 3">
            <a:extLst>
              <a:ext uri="{FF2B5EF4-FFF2-40B4-BE49-F238E27FC236}">
                <a16:creationId xmlns:a16="http://schemas.microsoft.com/office/drawing/2014/main" id="{0FE67450-7632-4445-A194-0923225FB3DE}"/>
              </a:ext>
            </a:extLst>
          </p:cNvPr>
          <p:cNvSpPr>
            <a:spLocks noGrp="1"/>
          </p:cNvSpPr>
          <p:nvPr>
            <p:ph type="sldNum" sz="quarter" idx="12"/>
          </p:nvPr>
        </p:nvSpPr>
        <p:spPr/>
        <p:txBody>
          <a:bodyPr/>
          <a:lstStyle/>
          <a:p>
            <a:fld id="{C22DC6D3-9347-42BE-948A-F7EB414DF657}" type="slidenum">
              <a:rPr lang="en-US" altLang="en-US" smtClean="0"/>
              <a:pPr/>
              <a:t>51</a:t>
            </a:fld>
            <a:endParaRPr lang="en-US" altLang="en-US" dirty="0"/>
          </a:p>
        </p:txBody>
      </p:sp>
    </p:spTree>
    <p:extLst>
      <p:ext uri="{BB962C8B-B14F-4D97-AF65-F5344CB8AC3E}">
        <p14:creationId xmlns:p14="http://schemas.microsoft.com/office/powerpoint/2010/main" val="38074240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5FC24-F4B3-443F-B2DE-D94934706805}"/>
              </a:ext>
            </a:extLst>
          </p:cNvPr>
          <p:cNvSpPr>
            <a:spLocks noGrp="1"/>
          </p:cNvSpPr>
          <p:nvPr>
            <p:ph type="title"/>
          </p:nvPr>
        </p:nvSpPr>
        <p:spPr/>
        <p:txBody>
          <a:bodyPr/>
          <a:lstStyle/>
          <a:p>
            <a:r>
              <a:rPr lang="en-HK" dirty="0"/>
              <a:t>Sequential Logic Circuits</a:t>
            </a:r>
          </a:p>
        </p:txBody>
      </p:sp>
      <p:sp>
        <p:nvSpPr>
          <p:cNvPr id="3" name="Content Placeholder 2">
            <a:extLst>
              <a:ext uri="{FF2B5EF4-FFF2-40B4-BE49-F238E27FC236}">
                <a16:creationId xmlns:a16="http://schemas.microsoft.com/office/drawing/2014/main" id="{273AFE30-21BF-4E72-A536-4C21ABE3658A}"/>
              </a:ext>
            </a:extLst>
          </p:cNvPr>
          <p:cNvSpPr>
            <a:spLocks noGrp="1"/>
          </p:cNvSpPr>
          <p:nvPr>
            <p:ph idx="1"/>
          </p:nvPr>
        </p:nvSpPr>
        <p:spPr>
          <a:xfrm>
            <a:off x="609600" y="1340769"/>
            <a:ext cx="10454952" cy="5040560"/>
          </a:xfrm>
        </p:spPr>
        <p:txBody>
          <a:bodyPr/>
          <a:lstStyle/>
          <a:p>
            <a:r>
              <a:rPr lang="en-HK" dirty="0">
                <a:solidFill>
                  <a:srgbClr val="FF0000"/>
                </a:solidFill>
              </a:rPr>
              <a:t>Combinational logic circuits</a:t>
            </a:r>
            <a:r>
              <a:rPr lang="en-HK" dirty="0"/>
              <a:t>: output only depends on current inputs </a:t>
            </a:r>
          </a:p>
          <a:p>
            <a:pPr lvl="2"/>
            <a:endParaRPr lang="en-HK" dirty="0">
              <a:solidFill>
                <a:srgbClr val="FF0000"/>
              </a:solidFill>
            </a:endParaRPr>
          </a:p>
          <a:p>
            <a:pPr lvl="1"/>
            <a:endParaRPr lang="en-HK" dirty="0">
              <a:solidFill>
                <a:srgbClr val="FF0000"/>
              </a:solidFill>
            </a:endParaRPr>
          </a:p>
          <a:p>
            <a:r>
              <a:rPr lang="en-HK" dirty="0">
                <a:solidFill>
                  <a:srgbClr val="FF0000"/>
                </a:solidFill>
              </a:rPr>
              <a:t>Sequential logic circuits</a:t>
            </a:r>
            <a:r>
              <a:rPr lang="en-HK" dirty="0"/>
              <a:t>: output depends on both current inputs and history inputs</a:t>
            </a:r>
          </a:p>
          <a:p>
            <a:pPr lvl="2"/>
            <a:endParaRPr lang="en-US" dirty="0"/>
          </a:p>
          <a:p>
            <a:r>
              <a:rPr lang="en-US" dirty="0"/>
              <a:t>Sequential logic has </a:t>
            </a:r>
            <a:r>
              <a:rPr lang="en-US" i="1" dirty="0">
                <a:solidFill>
                  <a:srgbClr val="FF0000"/>
                </a:solidFill>
              </a:rPr>
              <a:t>state</a:t>
            </a:r>
            <a:r>
              <a:rPr lang="en-US" dirty="0">
                <a:solidFill>
                  <a:srgbClr val="FF0000"/>
                </a:solidFill>
              </a:rPr>
              <a:t> (</a:t>
            </a:r>
            <a:r>
              <a:rPr lang="en-US" i="1" dirty="0">
                <a:solidFill>
                  <a:srgbClr val="FF0000"/>
                </a:solidFill>
              </a:rPr>
              <a:t>memory</a:t>
            </a:r>
            <a:r>
              <a:rPr lang="en-US" dirty="0">
                <a:solidFill>
                  <a:srgbClr val="FF0000"/>
                </a:solidFill>
              </a:rPr>
              <a:t>)</a:t>
            </a:r>
            <a:r>
              <a:rPr lang="en-US" dirty="0"/>
              <a:t> while combinational logic does not</a:t>
            </a:r>
            <a:endParaRPr lang="en-HK" dirty="0"/>
          </a:p>
        </p:txBody>
      </p:sp>
      <p:sp>
        <p:nvSpPr>
          <p:cNvPr id="4" name="Slide Number Placeholder 3">
            <a:extLst>
              <a:ext uri="{FF2B5EF4-FFF2-40B4-BE49-F238E27FC236}">
                <a16:creationId xmlns:a16="http://schemas.microsoft.com/office/drawing/2014/main" id="{27F49F64-39D6-4D10-88BD-1BF6D74EE3CD}"/>
              </a:ext>
            </a:extLst>
          </p:cNvPr>
          <p:cNvSpPr>
            <a:spLocks noGrp="1"/>
          </p:cNvSpPr>
          <p:nvPr>
            <p:ph type="sldNum" sz="quarter" idx="12"/>
          </p:nvPr>
        </p:nvSpPr>
        <p:spPr/>
        <p:txBody>
          <a:bodyPr/>
          <a:lstStyle/>
          <a:p>
            <a:fld id="{C22DC6D3-9347-42BE-948A-F7EB414DF657}" type="slidenum">
              <a:rPr lang="en-US" altLang="en-US" smtClean="0"/>
              <a:pPr/>
              <a:t>52</a:t>
            </a:fld>
            <a:endParaRPr lang="en-US" altLang="en-US" dirty="0"/>
          </a:p>
        </p:txBody>
      </p:sp>
      <p:pic>
        <p:nvPicPr>
          <p:cNvPr id="5" name="Picture 4">
            <a:extLst>
              <a:ext uri="{FF2B5EF4-FFF2-40B4-BE49-F238E27FC236}">
                <a16:creationId xmlns:a16="http://schemas.microsoft.com/office/drawing/2014/main" id="{A8B96149-D0A0-44B5-B79B-B80370C096D3}"/>
              </a:ext>
            </a:extLst>
          </p:cNvPr>
          <p:cNvPicPr>
            <a:picLocks noChangeAspect="1"/>
          </p:cNvPicPr>
          <p:nvPr/>
        </p:nvPicPr>
        <p:blipFill>
          <a:blip r:embed="rId2"/>
          <a:stretch>
            <a:fillRect/>
          </a:stretch>
        </p:blipFill>
        <p:spPr>
          <a:xfrm>
            <a:off x="4727848" y="2132856"/>
            <a:ext cx="1620273" cy="1058137"/>
          </a:xfrm>
          <a:prstGeom prst="rect">
            <a:avLst/>
          </a:prstGeom>
        </p:spPr>
      </p:pic>
    </p:spTree>
    <p:extLst>
      <p:ext uri="{BB962C8B-B14F-4D97-AF65-F5344CB8AC3E}">
        <p14:creationId xmlns:p14="http://schemas.microsoft.com/office/powerpoint/2010/main" val="409108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7EEE5-ED00-446A-AC48-8CB54A05851D}"/>
              </a:ext>
            </a:extLst>
          </p:cNvPr>
          <p:cNvSpPr>
            <a:spLocks noGrp="1"/>
          </p:cNvSpPr>
          <p:nvPr>
            <p:ph type="title"/>
          </p:nvPr>
        </p:nvSpPr>
        <p:spPr/>
        <p:txBody>
          <a:bodyPr/>
          <a:lstStyle/>
          <a:p>
            <a:r>
              <a:rPr lang="en-HK" dirty="0"/>
              <a:t>SR Latch</a:t>
            </a:r>
          </a:p>
        </p:txBody>
      </p:sp>
      <p:sp>
        <p:nvSpPr>
          <p:cNvPr id="3" name="Content Placeholder 2">
            <a:extLst>
              <a:ext uri="{FF2B5EF4-FFF2-40B4-BE49-F238E27FC236}">
                <a16:creationId xmlns:a16="http://schemas.microsoft.com/office/drawing/2014/main" id="{C38FAEAF-DBBB-42B2-9C83-2230A0C2B234}"/>
              </a:ext>
            </a:extLst>
          </p:cNvPr>
          <p:cNvSpPr>
            <a:spLocks noGrp="1"/>
          </p:cNvSpPr>
          <p:nvPr>
            <p:ph idx="1"/>
          </p:nvPr>
        </p:nvSpPr>
        <p:spPr/>
        <p:txBody>
          <a:bodyPr/>
          <a:lstStyle/>
          <a:p>
            <a:r>
              <a:rPr lang="en-US" dirty="0"/>
              <a:t>SR (set-reset) Latch</a:t>
            </a:r>
          </a:p>
          <a:p>
            <a:pPr lvl="1"/>
            <a:r>
              <a:rPr lang="en-US" dirty="0"/>
              <a:t>The simplest </a:t>
            </a:r>
            <a:r>
              <a:rPr lang="en-US" dirty="0" err="1"/>
              <a:t>bistable</a:t>
            </a:r>
            <a:r>
              <a:rPr lang="en-US" dirty="0"/>
              <a:t> (stable in </a:t>
            </a:r>
            <a:r>
              <a:rPr lang="en-US" dirty="0">
                <a:solidFill>
                  <a:srgbClr val="FF0000"/>
                </a:solidFill>
              </a:rPr>
              <a:t>set</a:t>
            </a:r>
            <a:r>
              <a:rPr lang="en-US" dirty="0"/>
              <a:t> or </a:t>
            </a:r>
            <a:r>
              <a:rPr lang="en-US" dirty="0">
                <a:solidFill>
                  <a:srgbClr val="FF0000"/>
                </a:solidFill>
              </a:rPr>
              <a:t>reset</a:t>
            </a:r>
            <a:r>
              <a:rPr lang="en-US" dirty="0"/>
              <a:t> state) device</a:t>
            </a:r>
            <a:endParaRPr lang="en-HK" dirty="0"/>
          </a:p>
        </p:txBody>
      </p:sp>
      <p:sp>
        <p:nvSpPr>
          <p:cNvPr id="4" name="Slide Number Placeholder 3">
            <a:extLst>
              <a:ext uri="{FF2B5EF4-FFF2-40B4-BE49-F238E27FC236}">
                <a16:creationId xmlns:a16="http://schemas.microsoft.com/office/drawing/2014/main" id="{BEF6C888-FA4C-4C03-ABBE-37EC584A279C}"/>
              </a:ext>
            </a:extLst>
          </p:cNvPr>
          <p:cNvSpPr>
            <a:spLocks noGrp="1"/>
          </p:cNvSpPr>
          <p:nvPr>
            <p:ph type="sldNum" sz="quarter" idx="12"/>
          </p:nvPr>
        </p:nvSpPr>
        <p:spPr/>
        <p:txBody>
          <a:bodyPr/>
          <a:lstStyle/>
          <a:p>
            <a:fld id="{C22DC6D3-9347-42BE-948A-F7EB414DF657}" type="slidenum">
              <a:rPr lang="en-US" altLang="en-US" smtClean="0"/>
              <a:pPr/>
              <a:t>53</a:t>
            </a:fld>
            <a:endParaRPr lang="en-US" altLang="en-US" dirty="0"/>
          </a:p>
        </p:txBody>
      </p:sp>
      <p:pic>
        <p:nvPicPr>
          <p:cNvPr id="5" name="图形 4">
            <a:extLst>
              <a:ext uri="{FF2B5EF4-FFF2-40B4-BE49-F238E27FC236}">
                <a16:creationId xmlns:a16="http://schemas.microsoft.com/office/drawing/2014/main" id="{1BFB77E5-DC62-4E0A-9174-B11553CBF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659255" y="2657705"/>
            <a:ext cx="2448640" cy="2040533"/>
          </a:xfrm>
          <a:prstGeom prst="rect">
            <a:avLst/>
          </a:prstGeom>
        </p:spPr>
      </p:pic>
      <p:grpSp>
        <p:nvGrpSpPr>
          <p:cNvPr id="9" name="组合 48">
            <a:extLst>
              <a:ext uri="{FF2B5EF4-FFF2-40B4-BE49-F238E27FC236}">
                <a16:creationId xmlns:a16="http://schemas.microsoft.com/office/drawing/2014/main" id="{00B19E65-AA9F-4144-A1D7-3352CC9D907E}"/>
              </a:ext>
            </a:extLst>
          </p:cNvPr>
          <p:cNvGrpSpPr/>
          <p:nvPr/>
        </p:nvGrpSpPr>
        <p:grpSpPr>
          <a:xfrm>
            <a:off x="3719736" y="3089428"/>
            <a:ext cx="4963766" cy="3723948"/>
            <a:chOff x="3279373" y="1510184"/>
            <a:chExt cx="4963766" cy="3723948"/>
          </a:xfrm>
        </p:grpSpPr>
        <p:cxnSp>
          <p:nvCxnSpPr>
            <p:cNvPr id="10" name="Straight Connector 7">
              <a:extLst>
                <a:ext uri="{FF2B5EF4-FFF2-40B4-BE49-F238E27FC236}">
                  <a16:creationId xmlns:a16="http://schemas.microsoft.com/office/drawing/2014/main" id="{3547B8F8-824C-420E-BBB4-8B0742A29F9C}"/>
                </a:ext>
              </a:extLst>
            </p:cNvPr>
            <p:cNvCxnSpPr>
              <a:cxnSpLocks/>
            </p:cNvCxnSpPr>
            <p:nvPr/>
          </p:nvCxnSpPr>
          <p:spPr>
            <a:xfrm flipV="1">
              <a:off x="6279195" y="1897908"/>
              <a:ext cx="1188649"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7390E785-6C96-45A8-90EC-2B19B6E944C7}"/>
                </a:ext>
              </a:extLst>
            </p:cNvPr>
            <p:cNvCxnSpPr>
              <a:cxnSpLocks/>
            </p:cNvCxnSpPr>
            <p:nvPr/>
          </p:nvCxnSpPr>
          <p:spPr>
            <a:xfrm flipV="1">
              <a:off x="3694158" y="1692064"/>
              <a:ext cx="1188649" cy="2"/>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9">
              <a:extLst>
                <a:ext uri="{FF2B5EF4-FFF2-40B4-BE49-F238E27FC236}">
                  <a16:creationId xmlns:a16="http://schemas.microsoft.com/office/drawing/2014/main" id="{2BDC1249-BC9C-4429-9F52-35F66B3EA4E9}"/>
                </a:ext>
              </a:extLst>
            </p:cNvPr>
            <p:cNvCxnSpPr>
              <a:cxnSpLocks/>
            </p:cNvCxnSpPr>
            <p:nvPr/>
          </p:nvCxnSpPr>
          <p:spPr>
            <a:xfrm>
              <a:off x="4158605" y="2100879"/>
              <a:ext cx="694263" cy="2"/>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1">
              <a:extLst>
                <a:ext uri="{FF2B5EF4-FFF2-40B4-BE49-F238E27FC236}">
                  <a16:creationId xmlns:a16="http://schemas.microsoft.com/office/drawing/2014/main" id="{AE09D30D-8BE1-4891-980B-9423B3C35F6F}"/>
                </a:ext>
              </a:extLst>
            </p:cNvPr>
            <p:cNvCxnSpPr>
              <a:cxnSpLocks/>
            </p:cNvCxnSpPr>
            <p:nvPr/>
          </p:nvCxnSpPr>
          <p:spPr>
            <a:xfrm>
              <a:off x="4169472" y="2099787"/>
              <a:ext cx="0" cy="455933"/>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DD9CFC1-A871-4F0E-A593-EF88BD51AF50}"/>
                </a:ext>
              </a:extLst>
            </p:cNvPr>
            <p:cNvCxnSpPr>
              <a:cxnSpLocks/>
            </p:cNvCxnSpPr>
            <p:nvPr/>
          </p:nvCxnSpPr>
          <p:spPr>
            <a:xfrm>
              <a:off x="4158605" y="2551358"/>
              <a:ext cx="2725781" cy="1089246"/>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7">
              <a:extLst>
                <a:ext uri="{FF2B5EF4-FFF2-40B4-BE49-F238E27FC236}">
                  <a16:creationId xmlns:a16="http://schemas.microsoft.com/office/drawing/2014/main" id="{381534EF-FC0B-41C0-A1C9-6252E86F982B}"/>
                </a:ext>
              </a:extLst>
            </p:cNvPr>
            <p:cNvCxnSpPr>
              <a:cxnSpLocks/>
            </p:cNvCxnSpPr>
            <p:nvPr/>
          </p:nvCxnSpPr>
          <p:spPr>
            <a:xfrm flipV="1">
              <a:off x="6195113" y="4014551"/>
              <a:ext cx="1188649"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8">
              <a:extLst>
                <a:ext uri="{FF2B5EF4-FFF2-40B4-BE49-F238E27FC236}">
                  <a16:creationId xmlns:a16="http://schemas.microsoft.com/office/drawing/2014/main" id="{5889B923-A981-4A84-8BA4-1DE4B05F29F2}"/>
                </a:ext>
              </a:extLst>
            </p:cNvPr>
            <p:cNvCxnSpPr>
              <a:cxnSpLocks/>
            </p:cNvCxnSpPr>
            <p:nvPr/>
          </p:nvCxnSpPr>
          <p:spPr>
            <a:xfrm>
              <a:off x="4161281" y="3805054"/>
              <a:ext cx="673541" cy="2"/>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9">
              <a:extLst>
                <a:ext uri="{FF2B5EF4-FFF2-40B4-BE49-F238E27FC236}">
                  <a16:creationId xmlns:a16="http://schemas.microsoft.com/office/drawing/2014/main" id="{327CC8D3-C32B-43AB-BEF3-118A89B0CF96}"/>
                </a:ext>
              </a:extLst>
            </p:cNvPr>
            <p:cNvCxnSpPr>
              <a:cxnSpLocks/>
            </p:cNvCxnSpPr>
            <p:nvPr/>
          </p:nvCxnSpPr>
          <p:spPr>
            <a:xfrm>
              <a:off x="3700594" y="4213865"/>
              <a:ext cx="1182213"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20">
              <a:extLst>
                <a:ext uri="{FF2B5EF4-FFF2-40B4-BE49-F238E27FC236}">
                  <a16:creationId xmlns:a16="http://schemas.microsoft.com/office/drawing/2014/main" id="{208283B6-7EFB-4687-8CF4-21640C6413B3}"/>
                </a:ext>
              </a:extLst>
            </p:cNvPr>
            <p:cNvCxnSpPr>
              <a:cxnSpLocks/>
            </p:cNvCxnSpPr>
            <p:nvPr/>
          </p:nvCxnSpPr>
          <p:spPr>
            <a:xfrm>
              <a:off x="6873519" y="3616976"/>
              <a:ext cx="9638" cy="397574"/>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91E4D7C-616F-40FF-9EF7-880CAA374CB4}"/>
                </a:ext>
              </a:extLst>
            </p:cNvPr>
            <p:cNvCxnSpPr>
              <a:cxnSpLocks/>
            </p:cNvCxnSpPr>
            <p:nvPr/>
          </p:nvCxnSpPr>
          <p:spPr>
            <a:xfrm>
              <a:off x="4180908" y="3332183"/>
              <a:ext cx="0" cy="455933"/>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6375EDF-EF0E-4E1C-AEF9-8F4B28742547}"/>
                </a:ext>
              </a:extLst>
            </p:cNvPr>
            <p:cNvCxnSpPr>
              <a:cxnSpLocks/>
            </p:cNvCxnSpPr>
            <p:nvPr/>
          </p:nvCxnSpPr>
          <p:spPr>
            <a:xfrm flipV="1">
              <a:off x="4180340" y="2348024"/>
              <a:ext cx="2693179" cy="1005459"/>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7">
              <a:extLst>
                <a:ext uri="{FF2B5EF4-FFF2-40B4-BE49-F238E27FC236}">
                  <a16:creationId xmlns:a16="http://schemas.microsoft.com/office/drawing/2014/main" id="{EB810011-B542-42A0-8517-AAB5CB6D09AA}"/>
                </a:ext>
              </a:extLst>
            </p:cNvPr>
            <p:cNvCxnSpPr>
              <a:cxnSpLocks/>
            </p:cNvCxnSpPr>
            <p:nvPr/>
          </p:nvCxnSpPr>
          <p:spPr>
            <a:xfrm>
              <a:off x="6873519" y="1897711"/>
              <a:ext cx="0" cy="455933"/>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8">
              <a:extLst>
                <a:ext uri="{FF2B5EF4-FFF2-40B4-BE49-F238E27FC236}">
                  <a16:creationId xmlns:a16="http://schemas.microsoft.com/office/drawing/2014/main" id="{9505E2CE-7AAF-4D3D-AABD-6DF156C61E59}"/>
                </a:ext>
              </a:extLst>
            </p:cNvPr>
            <p:cNvSpPr/>
            <p:nvPr/>
          </p:nvSpPr>
          <p:spPr>
            <a:xfrm>
              <a:off x="3279373" y="1510184"/>
              <a:ext cx="513239" cy="594642"/>
            </a:xfrm>
            <a:prstGeom prst="rect">
              <a:avLst/>
            </a:prstGeom>
          </p:spPr>
          <p:txBody>
            <a:bodyPr wrap="none">
              <a:spAutoFit/>
            </a:bodyPr>
            <a:lstStyle/>
            <a:p>
              <a:r>
                <a:rPr lang="en-HK" dirty="0"/>
                <a:t>R</a:t>
              </a:r>
            </a:p>
          </p:txBody>
        </p:sp>
        <p:sp>
          <p:nvSpPr>
            <p:cNvPr id="23" name="Rectangle 29">
              <a:extLst>
                <a:ext uri="{FF2B5EF4-FFF2-40B4-BE49-F238E27FC236}">
                  <a16:creationId xmlns:a16="http://schemas.microsoft.com/office/drawing/2014/main" id="{36C2D1E8-97E6-47EF-88A3-D317E62E01AE}"/>
                </a:ext>
              </a:extLst>
            </p:cNvPr>
            <p:cNvSpPr/>
            <p:nvPr/>
          </p:nvSpPr>
          <p:spPr>
            <a:xfrm>
              <a:off x="3312082" y="4014550"/>
              <a:ext cx="481361" cy="594642"/>
            </a:xfrm>
            <a:prstGeom prst="rect">
              <a:avLst/>
            </a:prstGeom>
          </p:spPr>
          <p:txBody>
            <a:bodyPr wrap="none">
              <a:spAutoFit/>
            </a:bodyPr>
            <a:lstStyle/>
            <a:p>
              <a:r>
                <a:rPr lang="en-HK" dirty="0"/>
                <a:t>S</a:t>
              </a:r>
            </a:p>
          </p:txBody>
        </p:sp>
        <p:sp>
          <p:nvSpPr>
            <p:cNvPr id="24" name="Rectangle 30">
              <a:extLst>
                <a:ext uri="{FF2B5EF4-FFF2-40B4-BE49-F238E27FC236}">
                  <a16:creationId xmlns:a16="http://schemas.microsoft.com/office/drawing/2014/main" id="{B2E070B0-0718-489B-9A7B-3B9E888234F2}"/>
                </a:ext>
              </a:extLst>
            </p:cNvPr>
            <p:cNvSpPr/>
            <p:nvPr/>
          </p:nvSpPr>
          <p:spPr>
            <a:xfrm>
              <a:off x="7679425" y="1706600"/>
              <a:ext cx="563714" cy="594642"/>
            </a:xfrm>
            <a:prstGeom prst="rect">
              <a:avLst/>
            </a:prstGeom>
          </p:spPr>
          <p:txBody>
            <a:bodyPr wrap="none">
              <a:spAutoFit/>
            </a:bodyPr>
            <a:lstStyle/>
            <a:p>
              <a:r>
                <a:rPr lang="en-HK" dirty="0"/>
                <a:t>Q</a:t>
              </a:r>
            </a:p>
          </p:txBody>
        </p:sp>
        <p:sp>
          <p:nvSpPr>
            <p:cNvPr id="25" name="Rectangle 31">
              <a:extLst>
                <a:ext uri="{FF2B5EF4-FFF2-40B4-BE49-F238E27FC236}">
                  <a16:creationId xmlns:a16="http://schemas.microsoft.com/office/drawing/2014/main" id="{0CAF8A9D-AECC-47EC-8718-D48057FFE0FF}"/>
                </a:ext>
              </a:extLst>
            </p:cNvPr>
            <p:cNvSpPr/>
            <p:nvPr/>
          </p:nvSpPr>
          <p:spPr>
            <a:xfrm>
              <a:off x="7679425" y="3821221"/>
              <a:ext cx="563714" cy="594642"/>
            </a:xfrm>
            <a:prstGeom prst="rect">
              <a:avLst/>
            </a:prstGeom>
          </p:spPr>
          <p:txBody>
            <a:bodyPr wrap="none">
              <a:spAutoFit/>
            </a:bodyPr>
            <a:lstStyle/>
            <a:p>
              <a:r>
                <a:rPr lang="en-HK" dirty="0"/>
                <a:t>Q</a:t>
              </a:r>
            </a:p>
          </p:txBody>
        </p:sp>
        <p:sp>
          <p:nvSpPr>
            <p:cNvPr id="26" name="Rectangle 32">
              <a:extLst>
                <a:ext uri="{FF2B5EF4-FFF2-40B4-BE49-F238E27FC236}">
                  <a16:creationId xmlns:a16="http://schemas.microsoft.com/office/drawing/2014/main" id="{2F36F362-7DF9-46C6-89BA-0C621055A817}"/>
                </a:ext>
              </a:extLst>
            </p:cNvPr>
            <p:cNvSpPr/>
            <p:nvPr/>
          </p:nvSpPr>
          <p:spPr>
            <a:xfrm>
              <a:off x="7693564" y="3593346"/>
              <a:ext cx="489332" cy="842409"/>
            </a:xfrm>
            <a:prstGeom prst="rect">
              <a:avLst/>
            </a:prstGeom>
          </p:spPr>
          <p:txBody>
            <a:bodyPr wrap="none">
              <a:spAutoFit/>
            </a:bodyPr>
            <a:lstStyle/>
            <a:p>
              <a:r>
                <a:rPr lang="en-HK" sz="2800" dirty="0"/>
                <a:t>-</a:t>
              </a:r>
            </a:p>
          </p:txBody>
        </p:sp>
        <p:pic>
          <p:nvPicPr>
            <p:cNvPr id="27" name="图形 38">
              <a:extLst>
                <a:ext uri="{FF2B5EF4-FFF2-40B4-BE49-F238E27FC236}">
                  <a16:creationId xmlns:a16="http://schemas.microsoft.com/office/drawing/2014/main" id="{820F04BF-5124-47C6-866F-283FA14AB8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40463" y="3193599"/>
              <a:ext cx="2448640" cy="2040533"/>
            </a:xfrm>
            <a:prstGeom prst="rect">
              <a:avLst/>
            </a:prstGeom>
          </p:spPr>
        </p:pic>
      </p:grpSp>
      <p:graphicFrame>
        <p:nvGraphicFramePr>
          <p:cNvPr id="28" name="表格 11">
            <a:extLst>
              <a:ext uri="{FF2B5EF4-FFF2-40B4-BE49-F238E27FC236}">
                <a16:creationId xmlns:a16="http://schemas.microsoft.com/office/drawing/2014/main" id="{53F9CA39-C126-4B5A-974C-A004C2743B11}"/>
              </a:ext>
            </a:extLst>
          </p:cNvPr>
          <p:cNvGraphicFramePr>
            <a:graphicFrameLocks noGrp="1"/>
          </p:cNvGraphicFramePr>
          <p:nvPr>
            <p:extLst>
              <p:ext uri="{D42A27DB-BD31-4B8C-83A1-F6EECF244321}">
                <p14:modId xmlns:p14="http://schemas.microsoft.com/office/powerpoint/2010/main" val="1692705776"/>
              </p:ext>
            </p:extLst>
          </p:nvPr>
        </p:nvGraphicFramePr>
        <p:xfrm>
          <a:off x="892411" y="3951900"/>
          <a:ext cx="1493031" cy="1676400"/>
        </p:xfrm>
        <a:graphic>
          <a:graphicData uri="http://schemas.openxmlformats.org/drawingml/2006/table">
            <a:tbl>
              <a:tblPr firstRow="1" bandRow="1">
                <a:tableStyleId>{5C22544A-7EE6-4342-B048-85BDC9FD1C3A}</a:tableStyleId>
              </a:tblPr>
              <a:tblGrid>
                <a:gridCol w="497677">
                  <a:extLst>
                    <a:ext uri="{9D8B030D-6E8A-4147-A177-3AD203B41FA5}">
                      <a16:colId xmlns:a16="http://schemas.microsoft.com/office/drawing/2014/main" val="480265552"/>
                    </a:ext>
                  </a:extLst>
                </a:gridCol>
                <a:gridCol w="497677">
                  <a:extLst>
                    <a:ext uri="{9D8B030D-6E8A-4147-A177-3AD203B41FA5}">
                      <a16:colId xmlns:a16="http://schemas.microsoft.com/office/drawing/2014/main" val="15232858"/>
                    </a:ext>
                  </a:extLst>
                </a:gridCol>
                <a:gridCol w="497677">
                  <a:extLst>
                    <a:ext uri="{9D8B030D-6E8A-4147-A177-3AD203B41FA5}">
                      <a16:colId xmlns:a16="http://schemas.microsoft.com/office/drawing/2014/main" val="1890025079"/>
                    </a:ext>
                  </a:extLst>
                </a:gridCol>
              </a:tblGrid>
              <a:tr h="287262">
                <a:tc>
                  <a:txBody>
                    <a:bodyPr/>
                    <a:lstStyle/>
                    <a:p>
                      <a:pPr algn="ctr"/>
                      <a:r>
                        <a:rPr lang="en-US" altLang="zh-CN" sz="1600" dirty="0"/>
                        <a:t>A</a:t>
                      </a:r>
                      <a:endParaRPr lang="zh-CN" altLang="en-US" sz="1600" dirty="0"/>
                    </a:p>
                  </a:txBody>
                  <a:tcPr/>
                </a:tc>
                <a:tc>
                  <a:txBody>
                    <a:bodyPr/>
                    <a:lstStyle/>
                    <a:p>
                      <a:pPr algn="ctr"/>
                      <a:r>
                        <a:rPr lang="en-US" altLang="zh-CN" sz="1600" dirty="0"/>
                        <a:t>B</a:t>
                      </a:r>
                      <a:endParaRPr lang="zh-CN" altLang="en-US" sz="1600" dirty="0"/>
                    </a:p>
                  </a:txBody>
                  <a:tcPr/>
                </a:tc>
                <a:tc>
                  <a:txBody>
                    <a:bodyPr/>
                    <a:lstStyle/>
                    <a:p>
                      <a:pPr algn="ctr"/>
                      <a:r>
                        <a:rPr lang="en-US" altLang="zh-CN" sz="1600" dirty="0"/>
                        <a:t>Q</a:t>
                      </a:r>
                      <a:endParaRPr lang="zh-CN" altLang="en-US" sz="1600" dirty="0"/>
                    </a:p>
                  </a:txBody>
                  <a:tcPr/>
                </a:tc>
                <a:extLst>
                  <a:ext uri="{0D108BD9-81ED-4DB2-BD59-A6C34878D82A}">
                    <a16:rowId xmlns:a16="http://schemas.microsoft.com/office/drawing/2014/main" val="4188349769"/>
                  </a:ext>
                </a:extLst>
              </a:tr>
              <a:tr h="287262">
                <a:tc>
                  <a:txBody>
                    <a:bodyPr/>
                    <a:lstStyle/>
                    <a:p>
                      <a:pPr algn="ctr"/>
                      <a:r>
                        <a:rPr lang="en-US" altLang="zh-CN" sz="1600" dirty="0"/>
                        <a:t>0</a:t>
                      </a:r>
                      <a:endParaRPr lang="zh-CN" altLang="en-US" sz="1600" dirty="0"/>
                    </a:p>
                  </a:txBody>
                  <a:tcPr/>
                </a:tc>
                <a:tc>
                  <a:txBody>
                    <a:bodyPr/>
                    <a:lstStyle/>
                    <a:p>
                      <a:pPr algn="ctr"/>
                      <a:r>
                        <a:rPr lang="en-US" altLang="zh-CN" sz="1600" dirty="0"/>
                        <a:t>0</a:t>
                      </a:r>
                      <a:endParaRPr lang="zh-CN" altLang="en-US" sz="1600" dirty="0"/>
                    </a:p>
                  </a:txBody>
                  <a:tcPr/>
                </a:tc>
                <a:tc>
                  <a:txBody>
                    <a:bodyPr/>
                    <a:lstStyle/>
                    <a:p>
                      <a:pPr algn="ctr"/>
                      <a:r>
                        <a:rPr lang="en-US" altLang="zh-CN" sz="1600" dirty="0"/>
                        <a:t>1</a:t>
                      </a:r>
                      <a:endParaRPr lang="zh-CN" altLang="en-US" sz="1600" dirty="0"/>
                    </a:p>
                  </a:txBody>
                  <a:tcPr/>
                </a:tc>
                <a:extLst>
                  <a:ext uri="{0D108BD9-81ED-4DB2-BD59-A6C34878D82A}">
                    <a16:rowId xmlns:a16="http://schemas.microsoft.com/office/drawing/2014/main" val="4207209839"/>
                  </a:ext>
                </a:extLst>
              </a:tr>
              <a:tr h="287262">
                <a:tc>
                  <a:txBody>
                    <a:bodyPr/>
                    <a:lstStyle/>
                    <a:p>
                      <a:pPr algn="ctr"/>
                      <a:r>
                        <a:rPr lang="en-US" altLang="zh-CN" sz="1600" dirty="0"/>
                        <a:t>0</a:t>
                      </a:r>
                      <a:endParaRPr lang="zh-CN" altLang="en-US" sz="1600" dirty="0"/>
                    </a:p>
                  </a:txBody>
                  <a:tcPr/>
                </a:tc>
                <a:tc>
                  <a:txBody>
                    <a:bodyPr/>
                    <a:lstStyle/>
                    <a:p>
                      <a:pPr algn="ctr"/>
                      <a:r>
                        <a:rPr lang="en-US" altLang="zh-CN" sz="1600" dirty="0"/>
                        <a:t>1</a:t>
                      </a:r>
                      <a:endParaRPr lang="zh-CN" altLang="en-US" sz="1600" dirty="0"/>
                    </a:p>
                  </a:txBody>
                  <a:tcPr/>
                </a:tc>
                <a:tc>
                  <a:txBody>
                    <a:bodyPr/>
                    <a:lstStyle/>
                    <a:p>
                      <a:pPr algn="ctr"/>
                      <a:r>
                        <a:rPr lang="en-US" altLang="zh-CN" sz="1600" dirty="0"/>
                        <a:t>0</a:t>
                      </a:r>
                      <a:endParaRPr lang="zh-CN" altLang="en-US" sz="1600" dirty="0"/>
                    </a:p>
                  </a:txBody>
                  <a:tcPr/>
                </a:tc>
                <a:extLst>
                  <a:ext uri="{0D108BD9-81ED-4DB2-BD59-A6C34878D82A}">
                    <a16:rowId xmlns:a16="http://schemas.microsoft.com/office/drawing/2014/main" val="729098094"/>
                  </a:ext>
                </a:extLst>
              </a:tr>
              <a:tr h="287262">
                <a:tc>
                  <a:txBody>
                    <a:bodyPr/>
                    <a:lstStyle/>
                    <a:p>
                      <a:pPr algn="ctr"/>
                      <a:r>
                        <a:rPr lang="en-US" altLang="zh-CN" sz="1600" dirty="0"/>
                        <a:t>1</a:t>
                      </a:r>
                      <a:endParaRPr lang="zh-CN" altLang="en-US" sz="1600" dirty="0"/>
                    </a:p>
                  </a:txBody>
                  <a:tcPr/>
                </a:tc>
                <a:tc>
                  <a:txBody>
                    <a:bodyPr/>
                    <a:lstStyle/>
                    <a:p>
                      <a:pPr algn="ctr"/>
                      <a:r>
                        <a:rPr lang="en-US" altLang="zh-CN" sz="1600" dirty="0"/>
                        <a:t>0</a:t>
                      </a:r>
                      <a:endParaRPr lang="zh-CN" altLang="en-US" sz="1600" dirty="0"/>
                    </a:p>
                  </a:txBody>
                  <a:tcPr/>
                </a:tc>
                <a:tc>
                  <a:txBody>
                    <a:bodyPr/>
                    <a:lstStyle/>
                    <a:p>
                      <a:pPr algn="ctr"/>
                      <a:r>
                        <a:rPr lang="en-US" altLang="zh-CN" sz="1600" dirty="0"/>
                        <a:t>0</a:t>
                      </a:r>
                      <a:endParaRPr lang="zh-CN" altLang="en-US" sz="1600" dirty="0"/>
                    </a:p>
                  </a:txBody>
                  <a:tcPr/>
                </a:tc>
                <a:extLst>
                  <a:ext uri="{0D108BD9-81ED-4DB2-BD59-A6C34878D82A}">
                    <a16:rowId xmlns:a16="http://schemas.microsoft.com/office/drawing/2014/main" val="3155926503"/>
                  </a:ext>
                </a:extLst>
              </a:tr>
              <a:tr h="287262">
                <a:tc>
                  <a:txBody>
                    <a:bodyPr/>
                    <a:lstStyle/>
                    <a:p>
                      <a:pPr algn="ctr"/>
                      <a:r>
                        <a:rPr lang="en-US" altLang="zh-CN" sz="1600" dirty="0"/>
                        <a:t>1</a:t>
                      </a:r>
                      <a:endParaRPr lang="zh-CN" altLang="en-US" sz="1600" dirty="0"/>
                    </a:p>
                  </a:txBody>
                  <a:tcPr/>
                </a:tc>
                <a:tc>
                  <a:txBody>
                    <a:bodyPr/>
                    <a:lstStyle/>
                    <a:p>
                      <a:pPr algn="ctr"/>
                      <a:r>
                        <a:rPr lang="en-US" altLang="zh-CN" sz="1600" dirty="0"/>
                        <a:t>1</a:t>
                      </a:r>
                      <a:endParaRPr lang="zh-CN" altLang="en-US" sz="1600" dirty="0"/>
                    </a:p>
                  </a:txBody>
                  <a:tcPr/>
                </a:tc>
                <a:tc>
                  <a:txBody>
                    <a:bodyPr/>
                    <a:lstStyle/>
                    <a:p>
                      <a:pPr algn="ctr"/>
                      <a:r>
                        <a:rPr lang="en-US" altLang="zh-CN" sz="1600" dirty="0"/>
                        <a:t>0</a:t>
                      </a:r>
                      <a:endParaRPr lang="zh-CN" altLang="en-US" sz="1600" dirty="0"/>
                    </a:p>
                  </a:txBody>
                  <a:tcPr/>
                </a:tc>
                <a:extLst>
                  <a:ext uri="{0D108BD9-81ED-4DB2-BD59-A6C34878D82A}">
                    <a16:rowId xmlns:a16="http://schemas.microsoft.com/office/drawing/2014/main" val="1316421838"/>
                  </a:ext>
                </a:extLst>
              </a:tr>
            </a:tbl>
          </a:graphicData>
        </a:graphic>
      </p:graphicFrame>
      <p:sp>
        <p:nvSpPr>
          <p:cNvPr id="29" name="文本框 7">
            <a:extLst>
              <a:ext uri="{FF2B5EF4-FFF2-40B4-BE49-F238E27FC236}">
                <a16:creationId xmlns:a16="http://schemas.microsoft.com/office/drawing/2014/main" id="{338728C0-9D9F-46C7-AD4A-C649CCB1B7BC}"/>
              </a:ext>
            </a:extLst>
          </p:cNvPr>
          <p:cNvSpPr txBox="1"/>
          <p:nvPr/>
        </p:nvSpPr>
        <p:spPr>
          <a:xfrm>
            <a:off x="1366947" y="2936369"/>
            <a:ext cx="1146482" cy="369332"/>
          </a:xfrm>
          <a:prstGeom prst="rect">
            <a:avLst/>
          </a:prstGeom>
          <a:noFill/>
        </p:spPr>
        <p:txBody>
          <a:bodyPr wrap="square" rtlCol="0">
            <a:spAutoFit/>
          </a:bodyPr>
          <a:lstStyle/>
          <a:p>
            <a:r>
              <a:rPr lang="en-US" altLang="zh-CN" dirty="0"/>
              <a:t>NOR</a:t>
            </a:r>
            <a:endParaRPr lang="zh-CN" altLang="en-US" dirty="0"/>
          </a:p>
        </p:txBody>
      </p:sp>
      <p:pic>
        <p:nvPicPr>
          <p:cNvPr id="30" name="图形 2">
            <a:extLst>
              <a:ext uri="{FF2B5EF4-FFF2-40B4-BE49-F238E27FC236}">
                <a16:creationId xmlns:a16="http://schemas.microsoft.com/office/drawing/2014/main" id="{8BE7D345-0E3C-49B7-A5B3-26B5514990B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7100" y="3083359"/>
            <a:ext cx="2039735" cy="1274835"/>
          </a:xfrm>
          <a:prstGeom prst="rect">
            <a:avLst/>
          </a:prstGeom>
        </p:spPr>
      </p:pic>
      <p:grpSp>
        <p:nvGrpSpPr>
          <p:cNvPr id="38" name="Group 37">
            <a:extLst>
              <a:ext uri="{FF2B5EF4-FFF2-40B4-BE49-F238E27FC236}">
                <a16:creationId xmlns:a16="http://schemas.microsoft.com/office/drawing/2014/main" id="{9B6BFE59-FB67-43AC-A29F-546CDF1E2A27}"/>
              </a:ext>
            </a:extLst>
          </p:cNvPr>
          <p:cNvGrpSpPr/>
          <p:nvPr/>
        </p:nvGrpSpPr>
        <p:grpSpPr>
          <a:xfrm>
            <a:off x="8623259" y="3583165"/>
            <a:ext cx="3458437" cy="2010630"/>
            <a:chOff x="8623259" y="3583165"/>
            <a:chExt cx="3458437" cy="2010630"/>
          </a:xfrm>
        </p:grpSpPr>
        <p:cxnSp>
          <p:nvCxnSpPr>
            <p:cNvPr id="33" name="Straight Arrow Connector 32">
              <a:extLst>
                <a:ext uri="{FF2B5EF4-FFF2-40B4-BE49-F238E27FC236}">
                  <a16:creationId xmlns:a16="http://schemas.microsoft.com/office/drawing/2014/main" id="{D41354C2-355E-41F8-A98E-095DBCC1C457}"/>
                </a:ext>
              </a:extLst>
            </p:cNvPr>
            <p:cNvCxnSpPr>
              <a:stCxn id="24" idx="3"/>
            </p:cNvCxnSpPr>
            <p:nvPr/>
          </p:nvCxnSpPr>
          <p:spPr>
            <a:xfrm>
              <a:off x="8683502" y="3583165"/>
              <a:ext cx="1084906" cy="565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F65992-EF61-4B09-B600-B52E877B9687}"/>
                </a:ext>
              </a:extLst>
            </p:cNvPr>
            <p:cNvCxnSpPr>
              <a:cxnSpLocks/>
              <a:stCxn id="26" idx="3"/>
            </p:cNvCxnSpPr>
            <p:nvPr/>
          </p:nvCxnSpPr>
          <p:spPr>
            <a:xfrm flipV="1">
              <a:off x="8623259" y="4350453"/>
              <a:ext cx="1145149" cy="1243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F0C5862-2BEE-40F1-80AB-67F93D6199D1}"/>
                </a:ext>
              </a:extLst>
            </p:cNvPr>
            <p:cNvSpPr/>
            <p:nvPr/>
          </p:nvSpPr>
          <p:spPr>
            <a:xfrm>
              <a:off x="9760163" y="3919524"/>
              <a:ext cx="2321533" cy="646331"/>
            </a:xfrm>
            <a:prstGeom prst="rect">
              <a:avLst/>
            </a:prstGeom>
          </p:spPr>
          <p:txBody>
            <a:bodyPr wrap="none">
              <a:spAutoFit/>
            </a:bodyPr>
            <a:lstStyle/>
            <a:p>
              <a:r>
                <a:rPr lang="en-US" altLang="zh-CN" dirty="0">
                  <a:solidFill>
                    <a:srgbClr val="FF0000"/>
                  </a:solidFill>
                </a:rPr>
                <a:t>Suppose to be always </a:t>
              </a:r>
            </a:p>
            <a:p>
              <a:r>
                <a:rPr lang="en-US" altLang="zh-CN" dirty="0">
                  <a:solidFill>
                    <a:srgbClr val="FF0000"/>
                  </a:solidFill>
                </a:rPr>
                <a:t>opposite to each other</a:t>
              </a:r>
              <a:endParaRPr lang="en-HK" dirty="0">
                <a:solidFill>
                  <a:srgbClr val="FF0000"/>
                </a:solidFill>
              </a:endParaRPr>
            </a:p>
          </p:txBody>
        </p:sp>
      </p:grpSp>
    </p:spTree>
    <p:extLst>
      <p:ext uri="{BB962C8B-B14F-4D97-AF65-F5344CB8AC3E}">
        <p14:creationId xmlns:p14="http://schemas.microsoft.com/office/powerpoint/2010/main" val="11103938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7B98B-A92D-40AA-9BE6-629282BE5842}"/>
              </a:ext>
            </a:extLst>
          </p:cNvPr>
          <p:cNvSpPr>
            <a:spLocks noGrp="1"/>
          </p:cNvSpPr>
          <p:nvPr>
            <p:ph type="title"/>
          </p:nvPr>
        </p:nvSpPr>
        <p:spPr/>
        <p:txBody>
          <a:bodyPr/>
          <a:lstStyle/>
          <a:p>
            <a:r>
              <a:rPr lang="en-HK" dirty="0"/>
              <a:t>SR Latch</a:t>
            </a:r>
          </a:p>
        </p:txBody>
      </p:sp>
      <p:sp>
        <p:nvSpPr>
          <p:cNvPr id="3" name="Content Placeholder 2">
            <a:extLst>
              <a:ext uri="{FF2B5EF4-FFF2-40B4-BE49-F238E27FC236}">
                <a16:creationId xmlns:a16="http://schemas.microsoft.com/office/drawing/2014/main" id="{FE8B1636-D6AB-43B4-BD21-EF3CA5852BEB}"/>
              </a:ext>
            </a:extLst>
          </p:cNvPr>
          <p:cNvSpPr>
            <a:spLocks noGrp="1"/>
          </p:cNvSpPr>
          <p:nvPr>
            <p:ph idx="1"/>
          </p:nvPr>
        </p:nvSpPr>
        <p:spPr/>
        <p:txBody>
          <a:bodyPr/>
          <a:lstStyle/>
          <a:p>
            <a:r>
              <a:rPr lang="en-HK" dirty="0"/>
              <a:t>Assume the current state is as follows</a:t>
            </a:r>
          </a:p>
          <a:p>
            <a:pPr lvl="1"/>
            <a:r>
              <a:rPr lang="en-HK" dirty="0"/>
              <a:t>Q=1</a:t>
            </a:r>
          </a:p>
        </p:txBody>
      </p:sp>
      <p:sp>
        <p:nvSpPr>
          <p:cNvPr id="4" name="Slide Number Placeholder 3">
            <a:extLst>
              <a:ext uri="{FF2B5EF4-FFF2-40B4-BE49-F238E27FC236}">
                <a16:creationId xmlns:a16="http://schemas.microsoft.com/office/drawing/2014/main" id="{270078FF-D88C-43FE-889E-035E2668FD64}"/>
              </a:ext>
            </a:extLst>
          </p:cNvPr>
          <p:cNvSpPr>
            <a:spLocks noGrp="1"/>
          </p:cNvSpPr>
          <p:nvPr>
            <p:ph type="sldNum" sz="quarter" idx="12"/>
          </p:nvPr>
        </p:nvSpPr>
        <p:spPr/>
        <p:txBody>
          <a:bodyPr/>
          <a:lstStyle/>
          <a:p>
            <a:fld id="{C22DC6D3-9347-42BE-948A-F7EB414DF657}" type="slidenum">
              <a:rPr lang="en-US" altLang="en-US" smtClean="0"/>
              <a:pPr/>
              <a:t>54</a:t>
            </a:fld>
            <a:endParaRPr lang="en-US" altLang="en-US" dirty="0"/>
          </a:p>
        </p:txBody>
      </p:sp>
      <p:grpSp>
        <p:nvGrpSpPr>
          <p:cNvPr id="5" name="Group 4">
            <a:extLst>
              <a:ext uri="{FF2B5EF4-FFF2-40B4-BE49-F238E27FC236}">
                <a16:creationId xmlns:a16="http://schemas.microsoft.com/office/drawing/2014/main" id="{CFEB5F07-46FB-4D64-835D-622CC14FA7FB}"/>
              </a:ext>
            </a:extLst>
          </p:cNvPr>
          <p:cNvGrpSpPr/>
          <p:nvPr/>
        </p:nvGrpSpPr>
        <p:grpSpPr>
          <a:xfrm>
            <a:off x="3719736" y="2657705"/>
            <a:ext cx="4963766" cy="4155671"/>
            <a:chOff x="3279373" y="2153649"/>
            <a:chExt cx="4963766" cy="4155671"/>
          </a:xfrm>
        </p:grpSpPr>
        <p:pic>
          <p:nvPicPr>
            <p:cNvPr id="6" name="图形 4">
              <a:extLst>
                <a:ext uri="{FF2B5EF4-FFF2-40B4-BE49-F238E27FC236}">
                  <a16:creationId xmlns:a16="http://schemas.microsoft.com/office/drawing/2014/main" id="{8991C65B-F7EB-4198-851A-3102A2ECBF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8892" y="2153649"/>
              <a:ext cx="2448640" cy="2040533"/>
            </a:xfrm>
            <a:prstGeom prst="rect">
              <a:avLst/>
            </a:prstGeom>
          </p:spPr>
        </p:pic>
        <p:grpSp>
          <p:nvGrpSpPr>
            <p:cNvPr id="7" name="Group 6">
              <a:extLst>
                <a:ext uri="{FF2B5EF4-FFF2-40B4-BE49-F238E27FC236}">
                  <a16:creationId xmlns:a16="http://schemas.microsoft.com/office/drawing/2014/main" id="{AC91B691-F964-40C9-954E-261CA6AF788D}"/>
                </a:ext>
              </a:extLst>
            </p:cNvPr>
            <p:cNvGrpSpPr/>
            <p:nvPr/>
          </p:nvGrpSpPr>
          <p:grpSpPr>
            <a:xfrm>
              <a:off x="3279373" y="2381042"/>
              <a:ext cx="4963766" cy="3928278"/>
              <a:chOff x="3279373" y="2381042"/>
              <a:chExt cx="4963766" cy="3928278"/>
            </a:xfrm>
          </p:grpSpPr>
          <p:cxnSp>
            <p:nvCxnSpPr>
              <p:cNvPr id="8" name="Straight Connector 7">
                <a:extLst>
                  <a:ext uri="{FF2B5EF4-FFF2-40B4-BE49-F238E27FC236}">
                    <a16:creationId xmlns:a16="http://schemas.microsoft.com/office/drawing/2014/main" id="{93CB71A8-78AE-404D-B65C-62D24CB321E0}"/>
                  </a:ext>
                </a:extLst>
              </p:cNvPr>
              <p:cNvCxnSpPr>
                <a:cxnSpLocks/>
              </p:cNvCxnSpPr>
              <p:nvPr/>
            </p:nvCxnSpPr>
            <p:spPr>
              <a:xfrm>
                <a:off x="6195113" y="2972899"/>
                <a:ext cx="1272731" cy="19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F8BDFE-D531-47C6-8A40-E77E508CCAFA}"/>
                  </a:ext>
                </a:extLst>
              </p:cNvPr>
              <p:cNvCxnSpPr>
                <a:cxnSpLocks/>
              </p:cNvCxnSpPr>
              <p:nvPr/>
            </p:nvCxnSpPr>
            <p:spPr>
              <a:xfrm>
                <a:off x="3694158" y="2767312"/>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699E86E-63F9-478E-8CD3-F5B786CBED7E}"/>
                  </a:ext>
                </a:extLst>
              </p:cNvPr>
              <p:cNvCxnSpPr>
                <a:cxnSpLocks/>
              </p:cNvCxnSpPr>
              <p:nvPr/>
            </p:nvCxnSpPr>
            <p:spPr>
              <a:xfrm>
                <a:off x="4158605" y="3168810"/>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1">
                <a:extLst>
                  <a:ext uri="{FF2B5EF4-FFF2-40B4-BE49-F238E27FC236}">
                    <a16:creationId xmlns:a16="http://schemas.microsoft.com/office/drawing/2014/main" id="{582C0371-8C98-4CA2-A3FD-70FB99ADE8C4}"/>
                  </a:ext>
                </a:extLst>
              </p:cNvPr>
              <p:cNvCxnSpPr>
                <a:cxnSpLocks/>
              </p:cNvCxnSpPr>
              <p:nvPr/>
            </p:nvCxnSpPr>
            <p:spPr>
              <a:xfrm>
                <a:off x="4169472" y="3174975"/>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13">
                <a:extLst>
                  <a:ext uri="{FF2B5EF4-FFF2-40B4-BE49-F238E27FC236}">
                    <a16:creationId xmlns:a16="http://schemas.microsoft.com/office/drawing/2014/main" id="{125D0AFE-300F-4436-903B-74B5A9B52785}"/>
                  </a:ext>
                </a:extLst>
              </p:cNvPr>
              <p:cNvCxnSpPr>
                <a:cxnSpLocks/>
              </p:cNvCxnSpPr>
              <p:nvPr/>
            </p:nvCxnSpPr>
            <p:spPr>
              <a:xfrm>
                <a:off x="4158605" y="3626546"/>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20">
                <a:extLst>
                  <a:ext uri="{FF2B5EF4-FFF2-40B4-BE49-F238E27FC236}">
                    <a16:creationId xmlns:a16="http://schemas.microsoft.com/office/drawing/2014/main" id="{8C75C1AF-1E34-401D-98CB-47A0A06657BC}"/>
                  </a:ext>
                </a:extLst>
              </p:cNvPr>
              <p:cNvCxnSpPr>
                <a:cxnSpLocks/>
              </p:cNvCxnSpPr>
              <p:nvPr/>
            </p:nvCxnSpPr>
            <p:spPr>
              <a:xfrm>
                <a:off x="6873519" y="4692164"/>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3F6774A-08FD-4030-8137-9BFDE940E02D}"/>
                  </a:ext>
                </a:extLst>
              </p:cNvPr>
              <p:cNvCxnSpPr>
                <a:cxnSpLocks/>
              </p:cNvCxnSpPr>
              <p:nvPr/>
            </p:nvCxnSpPr>
            <p:spPr>
              <a:xfrm>
                <a:off x="4180908" y="440737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28691F6-0B67-406A-B865-E7A0F4DE4A6B}"/>
                  </a:ext>
                </a:extLst>
              </p:cNvPr>
              <p:cNvCxnSpPr>
                <a:cxnSpLocks/>
              </p:cNvCxnSpPr>
              <p:nvPr/>
            </p:nvCxnSpPr>
            <p:spPr>
              <a:xfrm flipV="1">
                <a:off x="4180340" y="3423212"/>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27">
                <a:extLst>
                  <a:ext uri="{FF2B5EF4-FFF2-40B4-BE49-F238E27FC236}">
                    <a16:creationId xmlns:a16="http://schemas.microsoft.com/office/drawing/2014/main" id="{47886AEE-ABD0-460D-918A-B029242A299B}"/>
                  </a:ext>
                </a:extLst>
              </p:cNvPr>
              <p:cNvCxnSpPr>
                <a:cxnSpLocks/>
              </p:cNvCxnSpPr>
              <p:nvPr/>
            </p:nvCxnSpPr>
            <p:spPr>
              <a:xfrm>
                <a:off x="6873519" y="2972899"/>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Rectangle 28">
                <a:extLst>
                  <a:ext uri="{FF2B5EF4-FFF2-40B4-BE49-F238E27FC236}">
                    <a16:creationId xmlns:a16="http://schemas.microsoft.com/office/drawing/2014/main" id="{63695AB9-5B54-440C-BC7C-4A38A554F2A2}"/>
                  </a:ext>
                </a:extLst>
              </p:cNvPr>
              <p:cNvSpPr/>
              <p:nvPr/>
            </p:nvSpPr>
            <p:spPr>
              <a:xfrm>
                <a:off x="3279373" y="2585372"/>
                <a:ext cx="513239" cy="594642"/>
              </a:xfrm>
              <a:prstGeom prst="rect">
                <a:avLst/>
              </a:prstGeom>
            </p:spPr>
            <p:txBody>
              <a:bodyPr wrap="none">
                <a:spAutoFit/>
              </a:bodyPr>
              <a:lstStyle/>
              <a:p>
                <a:r>
                  <a:rPr lang="en-HK" dirty="0"/>
                  <a:t>R</a:t>
                </a:r>
              </a:p>
            </p:txBody>
          </p:sp>
          <p:sp>
            <p:nvSpPr>
              <p:cNvPr id="18" name="Rectangle 29">
                <a:extLst>
                  <a:ext uri="{FF2B5EF4-FFF2-40B4-BE49-F238E27FC236}">
                    <a16:creationId xmlns:a16="http://schemas.microsoft.com/office/drawing/2014/main" id="{3D847B3B-93F5-4D12-A551-61E5DA75A73D}"/>
                  </a:ext>
                </a:extLst>
              </p:cNvPr>
              <p:cNvSpPr/>
              <p:nvPr/>
            </p:nvSpPr>
            <p:spPr>
              <a:xfrm>
                <a:off x="3312082" y="5089738"/>
                <a:ext cx="481361" cy="594642"/>
              </a:xfrm>
              <a:prstGeom prst="rect">
                <a:avLst/>
              </a:prstGeom>
            </p:spPr>
            <p:txBody>
              <a:bodyPr wrap="none">
                <a:spAutoFit/>
              </a:bodyPr>
              <a:lstStyle/>
              <a:p>
                <a:r>
                  <a:rPr lang="en-HK" dirty="0"/>
                  <a:t>S</a:t>
                </a:r>
              </a:p>
            </p:txBody>
          </p:sp>
          <p:sp>
            <p:nvSpPr>
              <p:cNvPr id="19" name="Rectangle 30">
                <a:extLst>
                  <a:ext uri="{FF2B5EF4-FFF2-40B4-BE49-F238E27FC236}">
                    <a16:creationId xmlns:a16="http://schemas.microsoft.com/office/drawing/2014/main" id="{74DB9CD6-2997-469D-B48B-C20EAA8A5B8B}"/>
                  </a:ext>
                </a:extLst>
              </p:cNvPr>
              <p:cNvSpPr/>
              <p:nvPr/>
            </p:nvSpPr>
            <p:spPr>
              <a:xfrm>
                <a:off x="7679425" y="2781788"/>
                <a:ext cx="563714" cy="594642"/>
              </a:xfrm>
              <a:prstGeom prst="rect">
                <a:avLst/>
              </a:prstGeom>
            </p:spPr>
            <p:txBody>
              <a:bodyPr wrap="none">
                <a:spAutoFit/>
              </a:bodyPr>
              <a:lstStyle/>
              <a:p>
                <a:r>
                  <a:rPr lang="en-HK" dirty="0"/>
                  <a:t>Q</a:t>
                </a:r>
              </a:p>
            </p:txBody>
          </p:sp>
          <p:sp>
            <p:nvSpPr>
              <p:cNvPr id="20" name="Rectangle 31">
                <a:extLst>
                  <a:ext uri="{FF2B5EF4-FFF2-40B4-BE49-F238E27FC236}">
                    <a16:creationId xmlns:a16="http://schemas.microsoft.com/office/drawing/2014/main" id="{9CF87603-3253-4552-8C5A-F2B8957A5780}"/>
                  </a:ext>
                </a:extLst>
              </p:cNvPr>
              <p:cNvSpPr/>
              <p:nvPr/>
            </p:nvSpPr>
            <p:spPr>
              <a:xfrm>
                <a:off x="7679425" y="4896409"/>
                <a:ext cx="563714" cy="594642"/>
              </a:xfrm>
              <a:prstGeom prst="rect">
                <a:avLst/>
              </a:prstGeom>
            </p:spPr>
            <p:txBody>
              <a:bodyPr wrap="none">
                <a:spAutoFit/>
              </a:bodyPr>
              <a:lstStyle/>
              <a:p>
                <a:r>
                  <a:rPr lang="en-HK" dirty="0"/>
                  <a:t>Q</a:t>
                </a:r>
              </a:p>
            </p:txBody>
          </p:sp>
          <p:sp>
            <p:nvSpPr>
              <p:cNvPr id="21" name="Rectangle 32">
                <a:extLst>
                  <a:ext uri="{FF2B5EF4-FFF2-40B4-BE49-F238E27FC236}">
                    <a16:creationId xmlns:a16="http://schemas.microsoft.com/office/drawing/2014/main" id="{9B02A1BA-6A3B-4D93-A752-382028EA847E}"/>
                  </a:ext>
                </a:extLst>
              </p:cNvPr>
              <p:cNvSpPr/>
              <p:nvPr/>
            </p:nvSpPr>
            <p:spPr>
              <a:xfrm>
                <a:off x="7693564" y="4668534"/>
                <a:ext cx="489332" cy="842409"/>
              </a:xfrm>
              <a:prstGeom prst="rect">
                <a:avLst/>
              </a:prstGeom>
            </p:spPr>
            <p:txBody>
              <a:bodyPr wrap="none">
                <a:spAutoFit/>
              </a:bodyPr>
              <a:lstStyle/>
              <a:p>
                <a:r>
                  <a:rPr lang="en-HK" sz="2800" dirty="0"/>
                  <a:t>-</a:t>
                </a:r>
              </a:p>
            </p:txBody>
          </p:sp>
          <p:pic>
            <p:nvPicPr>
              <p:cNvPr id="22" name="图形 38">
                <a:extLst>
                  <a:ext uri="{FF2B5EF4-FFF2-40B4-BE49-F238E27FC236}">
                    <a16:creationId xmlns:a16="http://schemas.microsoft.com/office/drawing/2014/main" id="{5BE0CA74-FC48-4B64-9B7C-98B2A2ECBB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0463" y="4268787"/>
                <a:ext cx="2448640" cy="2040533"/>
              </a:xfrm>
              <a:prstGeom prst="rect">
                <a:avLst/>
              </a:prstGeom>
            </p:spPr>
          </p:pic>
          <p:cxnSp>
            <p:nvCxnSpPr>
              <p:cNvPr id="23" name="Straight Connector 18">
                <a:extLst>
                  <a:ext uri="{FF2B5EF4-FFF2-40B4-BE49-F238E27FC236}">
                    <a16:creationId xmlns:a16="http://schemas.microsoft.com/office/drawing/2014/main" id="{7203AAFD-F9FF-44ED-8B4A-86A6F520A639}"/>
                  </a:ext>
                </a:extLst>
              </p:cNvPr>
              <p:cNvCxnSpPr>
                <a:cxnSpLocks/>
              </p:cNvCxnSpPr>
              <p:nvPr/>
            </p:nvCxnSpPr>
            <p:spPr>
              <a:xfrm>
                <a:off x="4161281" y="4880242"/>
                <a:ext cx="98862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文本框 6">
                <a:extLst>
                  <a:ext uri="{FF2B5EF4-FFF2-40B4-BE49-F238E27FC236}">
                    <a16:creationId xmlns:a16="http://schemas.microsoft.com/office/drawing/2014/main" id="{2092B503-0E59-4990-AFA3-A3042250CBC5}"/>
                  </a:ext>
                </a:extLst>
              </p:cNvPr>
              <p:cNvSpPr txBox="1"/>
              <p:nvPr/>
            </p:nvSpPr>
            <p:spPr>
              <a:xfrm>
                <a:off x="7202660" y="2613806"/>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cxnSp>
            <p:nvCxnSpPr>
              <p:cNvPr id="25" name="Straight Connector 17">
                <a:extLst>
                  <a:ext uri="{FF2B5EF4-FFF2-40B4-BE49-F238E27FC236}">
                    <a16:creationId xmlns:a16="http://schemas.microsoft.com/office/drawing/2014/main" id="{0CE50388-52FA-4A48-87A7-D5A45CBB6587}"/>
                  </a:ext>
                </a:extLst>
              </p:cNvPr>
              <p:cNvCxnSpPr>
                <a:cxnSpLocks/>
              </p:cNvCxnSpPr>
              <p:nvPr/>
            </p:nvCxnSpPr>
            <p:spPr>
              <a:xfrm>
                <a:off x="6186987" y="5082424"/>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19">
                <a:extLst>
                  <a:ext uri="{FF2B5EF4-FFF2-40B4-BE49-F238E27FC236}">
                    <a16:creationId xmlns:a16="http://schemas.microsoft.com/office/drawing/2014/main" id="{C62D942E-9E72-4035-A62C-B5D2C70327B2}"/>
                  </a:ext>
                </a:extLst>
              </p:cNvPr>
              <p:cNvCxnSpPr>
                <a:cxnSpLocks/>
              </p:cNvCxnSpPr>
              <p:nvPr/>
            </p:nvCxnSpPr>
            <p:spPr>
              <a:xfrm>
                <a:off x="3700594" y="5289053"/>
                <a:ext cx="144930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文本框 33">
                <a:extLst>
                  <a:ext uri="{FF2B5EF4-FFF2-40B4-BE49-F238E27FC236}">
                    <a16:creationId xmlns:a16="http://schemas.microsoft.com/office/drawing/2014/main" id="{0B2FF280-3473-442E-8D62-1C4E3E0A01FB}"/>
                  </a:ext>
                </a:extLst>
              </p:cNvPr>
              <p:cNvSpPr txBox="1"/>
              <p:nvPr/>
            </p:nvSpPr>
            <p:spPr>
              <a:xfrm>
                <a:off x="3564204" y="2381042"/>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8" name="文本框 34">
                <a:extLst>
                  <a:ext uri="{FF2B5EF4-FFF2-40B4-BE49-F238E27FC236}">
                    <a16:creationId xmlns:a16="http://schemas.microsoft.com/office/drawing/2014/main" id="{FD24B72D-2688-44AA-9395-EB335D9ADD36}"/>
                  </a:ext>
                </a:extLst>
              </p:cNvPr>
              <p:cNvSpPr txBox="1"/>
              <p:nvPr/>
            </p:nvSpPr>
            <p:spPr>
              <a:xfrm>
                <a:off x="3582808" y="4895234"/>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9" name="文本框 35">
                <a:extLst>
                  <a:ext uri="{FF2B5EF4-FFF2-40B4-BE49-F238E27FC236}">
                    <a16:creationId xmlns:a16="http://schemas.microsoft.com/office/drawing/2014/main" id="{48D72309-34ED-4557-A736-D9435DA091DE}"/>
                  </a:ext>
                </a:extLst>
              </p:cNvPr>
              <p:cNvSpPr txBox="1"/>
              <p:nvPr/>
            </p:nvSpPr>
            <p:spPr>
              <a:xfrm>
                <a:off x="7163869" y="4721901"/>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cxnSp>
        <p:nvCxnSpPr>
          <p:cNvPr id="31" name="Straight Arrow Connector 30">
            <a:extLst>
              <a:ext uri="{FF2B5EF4-FFF2-40B4-BE49-F238E27FC236}">
                <a16:creationId xmlns:a16="http://schemas.microsoft.com/office/drawing/2014/main" id="{47B66338-5E52-4EB4-B06C-4CDF21B34942}"/>
              </a:ext>
            </a:extLst>
          </p:cNvPr>
          <p:cNvCxnSpPr/>
          <p:nvPr/>
        </p:nvCxnSpPr>
        <p:spPr>
          <a:xfrm flipV="1">
            <a:off x="6023992" y="2492896"/>
            <a:ext cx="1289890" cy="778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34019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pic>
        <p:nvPicPr>
          <p:cNvPr id="37" name="图形 36">
            <a:extLst>
              <a:ext uri="{FF2B5EF4-FFF2-40B4-BE49-F238E27FC236}">
                <a16:creationId xmlns:a16="http://schemas.microsoft.com/office/drawing/2014/main" id="{25DCC596-57B4-4764-871F-519F8D0584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9255" y="2659352"/>
            <a:ext cx="2448640" cy="2040533"/>
          </a:xfrm>
          <a:prstGeom prst="rect">
            <a:avLst/>
          </a:prstGeom>
        </p:spPr>
      </p:pic>
      <p:cxnSp>
        <p:nvCxnSpPr>
          <p:cNvPr id="38" name="Straight Connector 7">
            <a:extLst>
              <a:ext uri="{FF2B5EF4-FFF2-40B4-BE49-F238E27FC236}">
                <a16:creationId xmlns:a16="http://schemas.microsoft.com/office/drawing/2014/main" id="{8CE562D0-0EE7-41DE-815F-6F3F4758DB28}"/>
              </a:ext>
            </a:extLst>
          </p:cNvPr>
          <p:cNvCxnSpPr>
            <a:cxnSpLocks/>
          </p:cNvCxnSpPr>
          <p:nvPr/>
        </p:nvCxnSpPr>
        <p:spPr>
          <a:xfrm>
            <a:off x="6635476" y="3478602"/>
            <a:ext cx="1272731" cy="19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8">
            <a:extLst>
              <a:ext uri="{FF2B5EF4-FFF2-40B4-BE49-F238E27FC236}">
                <a16:creationId xmlns:a16="http://schemas.microsoft.com/office/drawing/2014/main" id="{46D294AB-D5C2-435D-83AD-006581663F7C}"/>
              </a:ext>
            </a:extLst>
          </p:cNvPr>
          <p:cNvCxnSpPr>
            <a:cxnSpLocks/>
          </p:cNvCxnSpPr>
          <p:nvPr/>
        </p:nvCxnSpPr>
        <p:spPr>
          <a:xfrm>
            <a:off x="4134521" y="3273015"/>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9">
            <a:extLst>
              <a:ext uri="{FF2B5EF4-FFF2-40B4-BE49-F238E27FC236}">
                <a16:creationId xmlns:a16="http://schemas.microsoft.com/office/drawing/2014/main" id="{61AFEC07-C6D7-40E2-AA98-93260F965DE5}"/>
              </a:ext>
            </a:extLst>
          </p:cNvPr>
          <p:cNvCxnSpPr>
            <a:cxnSpLocks/>
          </p:cNvCxnSpPr>
          <p:nvPr/>
        </p:nvCxnSpPr>
        <p:spPr>
          <a:xfrm>
            <a:off x="4598968" y="3674513"/>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11">
            <a:extLst>
              <a:ext uri="{FF2B5EF4-FFF2-40B4-BE49-F238E27FC236}">
                <a16:creationId xmlns:a16="http://schemas.microsoft.com/office/drawing/2014/main" id="{C7BABE5D-2E38-4714-85E7-F0B2CAE40E6E}"/>
              </a:ext>
            </a:extLst>
          </p:cNvPr>
          <p:cNvCxnSpPr>
            <a:cxnSpLocks/>
          </p:cNvCxnSpPr>
          <p:nvPr/>
        </p:nvCxnSpPr>
        <p:spPr>
          <a:xfrm>
            <a:off x="4609835" y="3680678"/>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13">
            <a:extLst>
              <a:ext uri="{FF2B5EF4-FFF2-40B4-BE49-F238E27FC236}">
                <a16:creationId xmlns:a16="http://schemas.microsoft.com/office/drawing/2014/main" id="{189CA771-F3FD-4823-8EC7-9F57DD73131A}"/>
              </a:ext>
            </a:extLst>
          </p:cNvPr>
          <p:cNvCxnSpPr>
            <a:cxnSpLocks/>
          </p:cNvCxnSpPr>
          <p:nvPr/>
        </p:nvCxnSpPr>
        <p:spPr>
          <a:xfrm>
            <a:off x="4598968" y="4132249"/>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20">
            <a:extLst>
              <a:ext uri="{FF2B5EF4-FFF2-40B4-BE49-F238E27FC236}">
                <a16:creationId xmlns:a16="http://schemas.microsoft.com/office/drawing/2014/main" id="{A881B7C9-542B-4934-8C55-310E25C9EB9E}"/>
              </a:ext>
            </a:extLst>
          </p:cNvPr>
          <p:cNvCxnSpPr>
            <a:cxnSpLocks/>
          </p:cNvCxnSpPr>
          <p:nvPr/>
        </p:nvCxnSpPr>
        <p:spPr>
          <a:xfrm>
            <a:off x="7313882" y="5197867"/>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Straight Connector 23">
            <a:extLst>
              <a:ext uri="{FF2B5EF4-FFF2-40B4-BE49-F238E27FC236}">
                <a16:creationId xmlns:a16="http://schemas.microsoft.com/office/drawing/2014/main" id="{929FA4CD-51BC-4778-BAD4-E3250ED29C54}"/>
              </a:ext>
            </a:extLst>
          </p:cNvPr>
          <p:cNvCxnSpPr>
            <a:cxnSpLocks/>
          </p:cNvCxnSpPr>
          <p:nvPr/>
        </p:nvCxnSpPr>
        <p:spPr>
          <a:xfrm>
            <a:off x="4621271" y="4913074"/>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24">
            <a:extLst>
              <a:ext uri="{FF2B5EF4-FFF2-40B4-BE49-F238E27FC236}">
                <a16:creationId xmlns:a16="http://schemas.microsoft.com/office/drawing/2014/main" id="{4AF6B3F0-D75C-44D9-B90B-D26A79F73B86}"/>
              </a:ext>
            </a:extLst>
          </p:cNvPr>
          <p:cNvCxnSpPr>
            <a:cxnSpLocks/>
          </p:cNvCxnSpPr>
          <p:nvPr/>
        </p:nvCxnSpPr>
        <p:spPr>
          <a:xfrm flipV="1">
            <a:off x="4620703" y="3928915"/>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27">
            <a:extLst>
              <a:ext uri="{FF2B5EF4-FFF2-40B4-BE49-F238E27FC236}">
                <a16:creationId xmlns:a16="http://schemas.microsoft.com/office/drawing/2014/main" id="{BDB1DD64-9B45-4FBB-BEA5-72BF228B1A49}"/>
              </a:ext>
            </a:extLst>
          </p:cNvPr>
          <p:cNvCxnSpPr>
            <a:cxnSpLocks/>
          </p:cNvCxnSpPr>
          <p:nvPr/>
        </p:nvCxnSpPr>
        <p:spPr>
          <a:xfrm>
            <a:off x="7313882" y="3478602"/>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48" name="Rectangle 28">
            <a:extLst>
              <a:ext uri="{FF2B5EF4-FFF2-40B4-BE49-F238E27FC236}">
                <a16:creationId xmlns:a16="http://schemas.microsoft.com/office/drawing/2014/main" id="{FA5A8311-D93C-4F50-AA84-CAFB3A22DB98}"/>
              </a:ext>
            </a:extLst>
          </p:cNvPr>
          <p:cNvSpPr/>
          <p:nvPr/>
        </p:nvSpPr>
        <p:spPr>
          <a:xfrm>
            <a:off x="3719736" y="3091075"/>
            <a:ext cx="513239" cy="594642"/>
          </a:xfrm>
          <a:prstGeom prst="rect">
            <a:avLst/>
          </a:prstGeom>
        </p:spPr>
        <p:txBody>
          <a:bodyPr wrap="none">
            <a:spAutoFit/>
          </a:bodyPr>
          <a:lstStyle/>
          <a:p>
            <a:r>
              <a:rPr lang="en-HK" dirty="0"/>
              <a:t>R</a:t>
            </a:r>
          </a:p>
        </p:txBody>
      </p:sp>
      <p:sp>
        <p:nvSpPr>
          <p:cNvPr id="49" name="Rectangle 29">
            <a:extLst>
              <a:ext uri="{FF2B5EF4-FFF2-40B4-BE49-F238E27FC236}">
                <a16:creationId xmlns:a16="http://schemas.microsoft.com/office/drawing/2014/main" id="{7A48E497-A1A7-4BC5-B215-22E50C9CA6A5}"/>
              </a:ext>
            </a:extLst>
          </p:cNvPr>
          <p:cNvSpPr/>
          <p:nvPr/>
        </p:nvSpPr>
        <p:spPr>
          <a:xfrm>
            <a:off x="3752445" y="5595441"/>
            <a:ext cx="481361" cy="594642"/>
          </a:xfrm>
          <a:prstGeom prst="rect">
            <a:avLst/>
          </a:prstGeom>
        </p:spPr>
        <p:txBody>
          <a:bodyPr wrap="none">
            <a:spAutoFit/>
          </a:bodyPr>
          <a:lstStyle/>
          <a:p>
            <a:r>
              <a:rPr lang="en-HK" dirty="0"/>
              <a:t>S</a:t>
            </a:r>
          </a:p>
        </p:txBody>
      </p:sp>
      <p:sp>
        <p:nvSpPr>
          <p:cNvPr id="50" name="Rectangle 30">
            <a:extLst>
              <a:ext uri="{FF2B5EF4-FFF2-40B4-BE49-F238E27FC236}">
                <a16:creationId xmlns:a16="http://schemas.microsoft.com/office/drawing/2014/main" id="{89B3358C-0CC7-4070-84B5-40DD44E58AB8}"/>
              </a:ext>
            </a:extLst>
          </p:cNvPr>
          <p:cNvSpPr/>
          <p:nvPr/>
        </p:nvSpPr>
        <p:spPr>
          <a:xfrm>
            <a:off x="8119788" y="3287491"/>
            <a:ext cx="563714" cy="594642"/>
          </a:xfrm>
          <a:prstGeom prst="rect">
            <a:avLst/>
          </a:prstGeom>
        </p:spPr>
        <p:txBody>
          <a:bodyPr wrap="none">
            <a:spAutoFit/>
          </a:bodyPr>
          <a:lstStyle/>
          <a:p>
            <a:r>
              <a:rPr lang="en-HK" dirty="0"/>
              <a:t>Q</a:t>
            </a:r>
          </a:p>
        </p:txBody>
      </p:sp>
      <p:sp>
        <p:nvSpPr>
          <p:cNvPr id="51" name="Rectangle 31">
            <a:extLst>
              <a:ext uri="{FF2B5EF4-FFF2-40B4-BE49-F238E27FC236}">
                <a16:creationId xmlns:a16="http://schemas.microsoft.com/office/drawing/2014/main" id="{17A3A5C1-ACEF-4175-9DE7-3CEF3B70D9D4}"/>
              </a:ext>
            </a:extLst>
          </p:cNvPr>
          <p:cNvSpPr/>
          <p:nvPr/>
        </p:nvSpPr>
        <p:spPr>
          <a:xfrm>
            <a:off x="8119788" y="5402112"/>
            <a:ext cx="563714" cy="594642"/>
          </a:xfrm>
          <a:prstGeom prst="rect">
            <a:avLst/>
          </a:prstGeom>
        </p:spPr>
        <p:txBody>
          <a:bodyPr wrap="none">
            <a:spAutoFit/>
          </a:bodyPr>
          <a:lstStyle/>
          <a:p>
            <a:r>
              <a:rPr lang="en-HK" dirty="0"/>
              <a:t>Q</a:t>
            </a:r>
          </a:p>
        </p:txBody>
      </p:sp>
      <p:sp>
        <p:nvSpPr>
          <p:cNvPr id="52" name="Rectangle 32">
            <a:extLst>
              <a:ext uri="{FF2B5EF4-FFF2-40B4-BE49-F238E27FC236}">
                <a16:creationId xmlns:a16="http://schemas.microsoft.com/office/drawing/2014/main" id="{77D6509B-9BBB-44B8-BCF3-9BDD0B49E4DE}"/>
              </a:ext>
            </a:extLst>
          </p:cNvPr>
          <p:cNvSpPr/>
          <p:nvPr/>
        </p:nvSpPr>
        <p:spPr>
          <a:xfrm>
            <a:off x="8133927" y="5174237"/>
            <a:ext cx="489332" cy="842409"/>
          </a:xfrm>
          <a:prstGeom prst="rect">
            <a:avLst/>
          </a:prstGeom>
        </p:spPr>
        <p:txBody>
          <a:bodyPr wrap="none">
            <a:spAutoFit/>
          </a:bodyPr>
          <a:lstStyle/>
          <a:p>
            <a:r>
              <a:rPr lang="en-HK" sz="2800" dirty="0"/>
              <a:t>-</a:t>
            </a:r>
          </a:p>
        </p:txBody>
      </p:sp>
      <p:pic>
        <p:nvPicPr>
          <p:cNvPr id="53" name="图形 52">
            <a:extLst>
              <a:ext uri="{FF2B5EF4-FFF2-40B4-BE49-F238E27FC236}">
                <a16:creationId xmlns:a16="http://schemas.microsoft.com/office/drawing/2014/main" id="{40F32227-00AD-42E8-8E53-E1420D49E4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0826" y="4774490"/>
            <a:ext cx="2448640" cy="2040533"/>
          </a:xfrm>
          <a:prstGeom prst="rect">
            <a:avLst/>
          </a:prstGeom>
        </p:spPr>
      </p:pic>
      <p:cxnSp>
        <p:nvCxnSpPr>
          <p:cNvPr id="54" name="Straight Connector 18">
            <a:extLst>
              <a:ext uri="{FF2B5EF4-FFF2-40B4-BE49-F238E27FC236}">
                <a16:creationId xmlns:a16="http://schemas.microsoft.com/office/drawing/2014/main" id="{367ADAAD-B2AD-46AD-B172-57247360A242}"/>
              </a:ext>
            </a:extLst>
          </p:cNvPr>
          <p:cNvCxnSpPr>
            <a:cxnSpLocks/>
          </p:cNvCxnSpPr>
          <p:nvPr/>
        </p:nvCxnSpPr>
        <p:spPr>
          <a:xfrm>
            <a:off x="4601644" y="5385945"/>
            <a:ext cx="98862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BB2C4702-C97B-4C3F-9E2C-4F57FFEBE3D1}"/>
              </a:ext>
            </a:extLst>
          </p:cNvPr>
          <p:cNvSpPr txBox="1"/>
          <p:nvPr/>
        </p:nvSpPr>
        <p:spPr>
          <a:xfrm>
            <a:off x="7643023" y="3119509"/>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cxnSp>
        <p:nvCxnSpPr>
          <p:cNvPr id="56" name="Straight Connector 17">
            <a:extLst>
              <a:ext uri="{FF2B5EF4-FFF2-40B4-BE49-F238E27FC236}">
                <a16:creationId xmlns:a16="http://schemas.microsoft.com/office/drawing/2014/main" id="{3BF9B164-DB9E-4BBF-B450-C26E0D02C92F}"/>
              </a:ext>
            </a:extLst>
          </p:cNvPr>
          <p:cNvCxnSpPr>
            <a:cxnSpLocks/>
          </p:cNvCxnSpPr>
          <p:nvPr/>
        </p:nvCxnSpPr>
        <p:spPr>
          <a:xfrm>
            <a:off x="6627350" y="5588127"/>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19">
            <a:extLst>
              <a:ext uri="{FF2B5EF4-FFF2-40B4-BE49-F238E27FC236}">
                <a16:creationId xmlns:a16="http://schemas.microsoft.com/office/drawing/2014/main" id="{7E645039-446A-4FCA-ABBB-C9067D872250}"/>
              </a:ext>
            </a:extLst>
          </p:cNvPr>
          <p:cNvCxnSpPr>
            <a:cxnSpLocks/>
          </p:cNvCxnSpPr>
          <p:nvPr/>
        </p:nvCxnSpPr>
        <p:spPr>
          <a:xfrm>
            <a:off x="4140957" y="5794756"/>
            <a:ext cx="144930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15BCFEC0-D018-481A-BFD9-CC2FBA7629DE}"/>
              </a:ext>
            </a:extLst>
          </p:cNvPr>
          <p:cNvSpPr txBox="1"/>
          <p:nvPr/>
        </p:nvSpPr>
        <p:spPr>
          <a:xfrm>
            <a:off x="4004567" y="2886745"/>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9" name="文本框 58">
            <a:extLst>
              <a:ext uri="{FF2B5EF4-FFF2-40B4-BE49-F238E27FC236}">
                <a16:creationId xmlns:a16="http://schemas.microsoft.com/office/drawing/2014/main" id="{F1C5E100-4ADC-40E0-BA0A-2C88022367DA}"/>
              </a:ext>
            </a:extLst>
          </p:cNvPr>
          <p:cNvSpPr txBox="1"/>
          <p:nvPr/>
        </p:nvSpPr>
        <p:spPr>
          <a:xfrm>
            <a:off x="4023171" y="540093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60" name="文本框 59">
            <a:extLst>
              <a:ext uri="{FF2B5EF4-FFF2-40B4-BE49-F238E27FC236}">
                <a16:creationId xmlns:a16="http://schemas.microsoft.com/office/drawing/2014/main" id="{0A0D43EC-9437-402E-A7B8-1C67B7CCB072}"/>
              </a:ext>
            </a:extLst>
          </p:cNvPr>
          <p:cNvSpPr txBox="1"/>
          <p:nvPr/>
        </p:nvSpPr>
        <p:spPr>
          <a:xfrm>
            <a:off x="7604232" y="5227604"/>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61" name="Straight Connector 8">
            <a:extLst>
              <a:ext uri="{FF2B5EF4-FFF2-40B4-BE49-F238E27FC236}">
                <a16:creationId xmlns:a16="http://schemas.microsoft.com/office/drawing/2014/main" id="{49ED8C1E-7C47-4350-AC31-8B4F573C967E}"/>
              </a:ext>
            </a:extLst>
          </p:cNvPr>
          <p:cNvCxnSpPr>
            <a:cxnSpLocks/>
          </p:cNvCxnSpPr>
          <p:nvPr/>
        </p:nvCxnSpPr>
        <p:spPr>
          <a:xfrm>
            <a:off x="4140957" y="3273015"/>
            <a:ext cx="1455743"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F46938A5-27A0-4D65-9CF2-1C34BDD3B39D}"/>
              </a:ext>
            </a:extLst>
          </p:cNvPr>
          <p:cNvSpPr txBox="1"/>
          <p:nvPr/>
        </p:nvSpPr>
        <p:spPr>
          <a:xfrm>
            <a:off x="4004567" y="2876553"/>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cxnSp>
        <p:nvCxnSpPr>
          <p:cNvPr id="63" name="Straight Connector 7">
            <a:extLst>
              <a:ext uri="{FF2B5EF4-FFF2-40B4-BE49-F238E27FC236}">
                <a16:creationId xmlns:a16="http://schemas.microsoft.com/office/drawing/2014/main" id="{37D33DF7-2A4D-41AF-BE02-87C9540628AF}"/>
              </a:ext>
            </a:extLst>
          </p:cNvPr>
          <p:cNvCxnSpPr>
            <a:cxnSpLocks/>
          </p:cNvCxnSpPr>
          <p:nvPr/>
        </p:nvCxnSpPr>
        <p:spPr>
          <a:xfrm>
            <a:off x="6635476" y="3478405"/>
            <a:ext cx="1272731" cy="197"/>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A5D94F72-4E36-4F51-B95C-D3028BDBCB48}"/>
              </a:ext>
            </a:extLst>
          </p:cNvPr>
          <p:cNvSpPr txBox="1"/>
          <p:nvPr/>
        </p:nvSpPr>
        <p:spPr>
          <a:xfrm>
            <a:off x="7643023" y="3143443"/>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65" name="Straight Connector 27">
            <a:extLst>
              <a:ext uri="{FF2B5EF4-FFF2-40B4-BE49-F238E27FC236}">
                <a16:creationId xmlns:a16="http://schemas.microsoft.com/office/drawing/2014/main" id="{098B465F-9A4A-471F-9000-258945AABF0F}"/>
              </a:ext>
            </a:extLst>
          </p:cNvPr>
          <p:cNvCxnSpPr>
            <a:cxnSpLocks/>
          </p:cNvCxnSpPr>
          <p:nvPr/>
        </p:nvCxnSpPr>
        <p:spPr>
          <a:xfrm>
            <a:off x="7316205" y="3488841"/>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Straight Connector 24">
            <a:extLst>
              <a:ext uri="{FF2B5EF4-FFF2-40B4-BE49-F238E27FC236}">
                <a16:creationId xmlns:a16="http://schemas.microsoft.com/office/drawing/2014/main" id="{2C3FE28D-70F2-4EDE-A1E9-F8643E5D10D1}"/>
              </a:ext>
            </a:extLst>
          </p:cNvPr>
          <p:cNvCxnSpPr>
            <a:cxnSpLocks/>
          </p:cNvCxnSpPr>
          <p:nvPr/>
        </p:nvCxnSpPr>
        <p:spPr>
          <a:xfrm flipV="1">
            <a:off x="4636388" y="3927915"/>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Straight Connector 23">
            <a:extLst>
              <a:ext uri="{FF2B5EF4-FFF2-40B4-BE49-F238E27FC236}">
                <a16:creationId xmlns:a16="http://schemas.microsoft.com/office/drawing/2014/main" id="{12EE79D1-E2F8-43BD-9366-0BAD068BE278}"/>
              </a:ext>
            </a:extLst>
          </p:cNvPr>
          <p:cNvCxnSpPr>
            <a:cxnSpLocks/>
          </p:cNvCxnSpPr>
          <p:nvPr/>
        </p:nvCxnSpPr>
        <p:spPr>
          <a:xfrm>
            <a:off x="4629073" y="4920389"/>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8" name="Straight Connector 18">
            <a:extLst>
              <a:ext uri="{FF2B5EF4-FFF2-40B4-BE49-F238E27FC236}">
                <a16:creationId xmlns:a16="http://schemas.microsoft.com/office/drawing/2014/main" id="{32291E85-DA91-4B71-A3C3-3BF787AD0743}"/>
              </a:ext>
            </a:extLst>
          </p:cNvPr>
          <p:cNvCxnSpPr>
            <a:cxnSpLocks/>
          </p:cNvCxnSpPr>
          <p:nvPr/>
        </p:nvCxnSpPr>
        <p:spPr>
          <a:xfrm>
            <a:off x="4598968" y="5385945"/>
            <a:ext cx="988620"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4396D165-F9D4-4032-81E0-E01A586A929D}"/>
              </a:ext>
            </a:extLst>
          </p:cNvPr>
          <p:cNvSpPr txBox="1"/>
          <p:nvPr/>
        </p:nvSpPr>
        <p:spPr>
          <a:xfrm>
            <a:off x="4940332" y="5026806"/>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70" name="Straight Connector 17">
            <a:extLst>
              <a:ext uri="{FF2B5EF4-FFF2-40B4-BE49-F238E27FC236}">
                <a16:creationId xmlns:a16="http://schemas.microsoft.com/office/drawing/2014/main" id="{FCF1C1C2-D2CD-4B81-AA19-3D80761DBBEF}"/>
              </a:ext>
            </a:extLst>
          </p:cNvPr>
          <p:cNvCxnSpPr>
            <a:cxnSpLocks/>
          </p:cNvCxnSpPr>
          <p:nvPr/>
        </p:nvCxnSpPr>
        <p:spPr>
          <a:xfrm>
            <a:off x="6635476" y="5585603"/>
            <a:ext cx="1196775"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1" name="文本框 70">
            <a:extLst>
              <a:ext uri="{FF2B5EF4-FFF2-40B4-BE49-F238E27FC236}">
                <a16:creationId xmlns:a16="http://schemas.microsoft.com/office/drawing/2014/main" id="{3A9E9896-07D4-4470-87B3-8F458DB759D3}"/>
              </a:ext>
            </a:extLst>
          </p:cNvPr>
          <p:cNvSpPr txBox="1"/>
          <p:nvPr/>
        </p:nvSpPr>
        <p:spPr>
          <a:xfrm>
            <a:off x="7604232" y="5231759"/>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cxnSp>
        <p:nvCxnSpPr>
          <p:cNvPr id="72" name="Straight Connector 20">
            <a:extLst>
              <a:ext uri="{FF2B5EF4-FFF2-40B4-BE49-F238E27FC236}">
                <a16:creationId xmlns:a16="http://schemas.microsoft.com/office/drawing/2014/main" id="{53CFE72C-5DE4-47F1-92C8-DC9C903D865D}"/>
              </a:ext>
            </a:extLst>
          </p:cNvPr>
          <p:cNvCxnSpPr>
            <a:cxnSpLocks/>
          </p:cNvCxnSpPr>
          <p:nvPr/>
        </p:nvCxnSpPr>
        <p:spPr>
          <a:xfrm>
            <a:off x="7314223" y="5218027"/>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13">
            <a:extLst>
              <a:ext uri="{FF2B5EF4-FFF2-40B4-BE49-F238E27FC236}">
                <a16:creationId xmlns:a16="http://schemas.microsoft.com/office/drawing/2014/main" id="{7EDDD03B-8A0D-4F53-95D9-56097BE055ED}"/>
              </a:ext>
            </a:extLst>
          </p:cNvPr>
          <p:cNvCxnSpPr>
            <a:cxnSpLocks/>
          </p:cNvCxnSpPr>
          <p:nvPr/>
        </p:nvCxnSpPr>
        <p:spPr>
          <a:xfrm>
            <a:off x="4604904" y="4130672"/>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Straight Connector 11">
            <a:extLst>
              <a:ext uri="{FF2B5EF4-FFF2-40B4-BE49-F238E27FC236}">
                <a16:creationId xmlns:a16="http://schemas.microsoft.com/office/drawing/2014/main" id="{9C4B8722-2F40-4387-8302-284116A0AAC9}"/>
              </a:ext>
            </a:extLst>
          </p:cNvPr>
          <p:cNvCxnSpPr>
            <a:cxnSpLocks/>
          </p:cNvCxnSpPr>
          <p:nvPr/>
        </p:nvCxnSpPr>
        <p:spPr>
          <a:xfrm>
            <a:off x="4613598" y="367611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Straight Connector 9">
            <a:extLst>
              <a:ext uri="{FF2B5EF4-FFF2-40B4-BE49-F238E27FC236}">
                <a16:creationId xmlns:a16="http://schemas.microsoft.com/office/drawing/2014/main" id="{2D75AACC-070F-4CEB-8F89-F10C19801EFD}"/>
              </a:ext>
            </a:extLst>
          </p:cNvPr>
          <p:cNvCxnSpPr>
            <a:cxnSpLocks/>
          </p:cNvCxnSpPr>
          <p:nvPr/>
        </p:nvCxnSpPr>
        <p:spPr>
          <a:xfrm>
            <a:off x="4596292" y="3674549"/>
            <a:ext cx="991296" cy="5105"/>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7BB93BE-1A43-4097-9CF6-581C136BF983}"/>
              </a:ext>
            </a:extLst>
          </p:cNvPr>
          <p:cNvSpPr txBox="1"/>
          <p:nvPr/>
        </p:nvSpPr>
        <p:spPr>
          <a:xfrm>
            <a:off x="5061781" y="3328109"/>
            <a:ext cx="577902"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77" name="Title 1">
            <a:extLst>
              <a:ext uri="{FF2B5EF4-FFF2-40B4-BE49-F238E27FC236}">
                <a16:creationId xmlns:a16="http://schemas.microsoft.com/office/drawing/2014/main" id="{2FD00820-C65C-41AD-BC25-62E92D7CF4AC}"/>
              </a:ext>
            </a:extLst>
          </p:cNvPr>
          <p:cNvSpPr>
            <a:spLocks noGrp="1"/>
          </p:cNvSpPr>
          <p:nvPr>
            <p:ph type="title"/>
          </p:nvPr>
        </p:nvSpPr>
        <p:spPr>
          <a:xfrm>
            <a:off x="609600" y="274638"/>
            <a:ext cx="10972800" cy="922114"/>
          </a:xfrm>
        </p:spPr>
        <p:txBody>
          <a:bodyPr/>
          <a:lstStyle/>
          <a:p>
            <a:r>
              <a:rPr lang="en-HK" dirty="0"/>
              <a:t>SR Latch</a:t>
            </a:r>
          </a:p>
        </p:txBody>
      </p:sp>
      <p:sp>
        <p:nvSpPr>
          <p:cNvPr id="80" name="Content Placeholder 2">
            <a:extLst>
              <a:ext uri="{FF2B5EF4-FFF2-40B4-BE49-F238E27FC236}">
                <a16:creationId xmlns:a16="http://schemas.microsoft.com/office/drawing/2014/main" id="{A0C7023B-C436-4760-8787-CE240C5E61F9}"/>
              </a:ext>
            </a:extLst>
          </p:cNvPr>
          <p:cNvSpPr>
            <a:spLocks noGrp="1"/>
          </p:cNvSpPr>
          <p:nvPr>
            <p:ph idx="1"/>
          </p:nvPr>
        </p:nvSpPr>
        <p:spPr>
          <a:xfrm>
            <a:off x="609600" y="1340769"/>
            <a:ext cx="10972800" cy="5040560"/>
          </a:xfrm>
        </p:spPr>
        <p:txBody>
          <a:bodyPr/>
          <a:lstStyle/>
          <a:p>
            <a:r>
              <a:rPr lang="en-HK" dirty="0"/>
              <a:t>Change the input R to 1</a:t>
            </a:r>
          </a:p>
          <a:p>
            <a:pPr lvl="1"/>
            <a:r>
              <a:rPr lang="en-HK" dirty="0"/>
              <a:t>Q becomes 0 </a:t>
            </a:r>
            <a:r>
              <a:rPr lang="en-HK" dirty="0">
                <a:sym typeface="Wingdings" panose="05000000000000000000" pitchFamily="2" charset="2"/>
              </a:rPr>
              <a:t> </a:t>
            </a:r>
            <a:r>
              <a:rPr lang="en-HK" dirty="0"/>
              <a:t>“reset” the SR Latch</a:t>
            </a:r>
            <a:endParaRPr lang="en-HK" dirty="0">
              <a:sym typeface="Wingdings" panose="05000000000000000000" pitchFamily="2" charset="2"/>
            </a:endParaRPr>
          </a:p>
          <a:p>
            <a:pPr lvl="1"/>
            <a:r>
              <a:rPr lang="en-HK" dirty="0">
                <a:sym typeface="Wingdings" panose="05000000000000000000" pitchFamily="2" charset="2"/>
              </a:rPr>
              <a:t>Change R back to 0, keep this state</a:t>
            </a:r>
            <a:endParaRPr lang="en-HK" dirty="0"/>
          </a:p>
        </p:txBody>
      </p:sp>
      <p:grpSp>
        <p:nvGrpSpPr>
          <p:cNvPr id="11" name="Group 10">
            <a:extLst>
              <a:ext uri="{FF2B5EF4-FFF2-40B4-BE49-F238E27FC236}">
                <a16:creationId xmlns:a16="http://schemas.microsoft.com/office/drawing/2014/main" id="{01769F65-4D88-4E88-B1DA-B3F532CBF51A}"/>
              </a:ext>
            </a:extLst>
          </p:cNvPr>
          <p:cNvGrpSpPr/>
          <p:nvPr/>
        </p:nvGrpSpPr>
        <p:grpSpPr>
          <a:xfrm>
            <a:off x="406680" y="4097550"/>
            <a:ext cx="2752485" cy="929256"/>
            <a:chOff x="406680" y="4097550"/>
            <a:chExt cx="2752485" cy="929256"/>
          </a:xfrm>
        </p:grpSpPr>
        <p:grpSp>
          <p:nvGrpSpPr>
            <p:cNvPr id="9" name="Group 8">
              <a:extLst>
                <a:ext uri="{FF2B5EF4-FFF2-40B4-BE49-F238E27FC236}">
                  <a16:creationId xmlns:a16="http://schemas.microsoft.com/office/drawing/2014/main" id="{AF60B31F-6F1D-4C34-BBED-0FE2CECD1CA5}"/>
                </a:ext>
              </a:extLst>
            </p:cNvPr>
            <p:cNvGrpSpPr/>
            <p:nvPr/>
          </p:nvGrpSpPr>
          <p:grpSpPr>
            <a:xfrm>
              <a:off x="701933" y="4097550"/>
              <a:ext cx="1872208" cy="435919"/>
              <a:chOff x="335360" y="4500736"/>
              <a:chExt cx="1872208" cy="435919"/>
            </a:xfrm>
          </p:grpSpPr>
          <p:cxnSp>
            <p:nvCxnSpPr>
              <p:cNvPr id="5" name="Straight Connector 4">
                <a:extLst>
                  <a:ext uri="{FF2B5EF4-FFF2-40B4-BE49-F238E27FC236}">
                    <a16:creationId xmlns:a16="http://schemas.microsoft.com/office/drawing/2014/main" id="{C979989C-93D9-4116-985A-0295F76B4A2B}"/>
                  </a:ext>
                </a:extLst>
              </p:cNvPr>
              <p:cNvCxnSpPr/>
              <p:nvPr/>
            </p:nvCxnSpPr>
            <p:spPr>
              <a:xfrm>
                <a:off x="335360" y="4933374"/>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B171DC6-8194-49F9-9314-F587194EE4E8}"/>
                  </a:ext>
                </a:extLst>
              </p:cNvPr>
              <p:cNvCxnSpPr>
                <a:cxnSpLocks/>
              </p:cNvCxnSpPr>
              <p:nvPr/>
            </p:nvCxnSpPr>
            <p:spPr>
              <a:xfrm flipV="1">
                <a:off x="839416" y="4500736"/>
                <a:ext cx="0" cy="432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3B4E3DE-3BBD-42EF-8D35-FF457233BA96}"/>
                  </a:ext>
                </a:extLst>
              </p:cNvPr>
              <p:cNvCxnSpPr>
                <a:cxnSpLocks/>
              </p:cNvCxnSpPr>
              <p:nvPr/>
            </p:nvCxnSpPr>
            <p:spPr>
              <a:xfrm>
                <a:off x="839416" y="4500736"/>
                <a:ext cx="495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5831164-1364-4E5D-9ACB-D3BBD9BFCF87}"/>
                  </a:ext>
                </a:extLst>
              </p:cNvPr>
              <p:cNvCxnSpPr>
                <a:cxnSpLocks/>
              </p:cNvCxnSpPr>
              <p:nvPr/>
            </p:nvCxnSpPr>
            <p:spPr>
              <a:xfrm flipV="1">
                <a:off x="1345186" y="4500736"/>
                <a:ext cx="0" cy="432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113908F-6C53-49B8-A904-91E716D6CBDD}"/>
                  </a:ext>
                </a:extLst>
              </p:cNvPr>
              <p:cNvCxnSpPr>
                <a:cxnSpLocks/>
              </p:cNvCxnSpPr>
              <p:nvPr/>
            </p:nvCxnSpPr>
            <p:spPr>
              <a:xfrm>
                <a:off x="1345186" y="4936655"/>
                <a:ext cx="862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C2ABD048-0336-4458-8D7D-AA7DFF342429}"/>
                </a:ext>
              </a:extLst>
            </p:cNvPr>
            <p:cNvSpPr/>
            <p:nvPr/>
          </p:nvSpPr>
          <p:spPr>
            <a:xfrm>
              <a:off x="406680" y="4657474"/>
              <a:ext cx="2752485" cy="369332"/>
            </a:xfrm>
            <a:prstGeom prst="rect">
              <a:avLst/>
            </a:prstGeom>
          </p:spPr>
          <p:txBody>
            <a:bodyPr wrap="none">
              <a:spAutoFit/>
            </a:bodyPr>
            <a:lstStyle/>
            <a:p>
              <a:r>
                <a:rPr lang="en-HK" dirty="0"/>
                <a:t>A </a:t>
              </a:r>
              <a:r>
                <a:rPr lang="en-HK" i="1" dirty="0">
                  <a:solidFill>
                    <a:srgbClr val="FF0000"/>
                  </a:solidFill>
                </a:rPr>
                <a:t>pulse</a:t>
              </a:r>
              <a:r>
                <a:rPr lang="en-HK" dirty="0"/>
                <a:t> to </a:t>
              </a:r>
              <a:r>
                <a:rPr lang="en-HK" b="1" dirty="0"/>
                <a:t>R</a:t>
              </a:r>
              <a:r>
                <a:rPr lang="en-HK" dirty="0"/>
                <a:t> resets SR Latch</a:t>
              </a:r>
            </a:p>
          </p:txBody>
        </p:sp>
      </p:grpSp>
    </p:spTree>
    <p:extLst>
      <p:ext uri="{BB962C8B-B14F-4D97-AF65-F5344CB8AC3E}">
        <p14:creationId xmlns:p14="http://schemas.microsoft.com/office/powerpoint/2010/main" val="333926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50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 presetClass="exit" presetSubtype="0" fill="hold" grpId="0" nodeType="withEffect">
                                  <p:stCondLst>
                                    <p:cond delay="1500"/>
                                  </p:stCondLst>
                                  <p:childTnLst>
                                    <p:set>
                                      <p:cBhvr>
                                        <p:cTn id="12" dur="1" fill="hold">
                                          <p:stCondLst>
                                            <p:cond delay="0"/>
                                          </p:stCondLst>
                                        </p:cTn>
                                        <p:tgtEl>
                                          <p:spTgt spid="58"/>
                                        </p:tgtEl>
                                        <p:attrNameLst>
                                          <p:attrName>style.visibility</p:attrName>
                                        </p:attrNameLst>
                                      </p:cBhvr>
                                      <p:to>
                                        <p:strVal val="hidden"/>
                                      </p:to>
                                    </p:set>
                                  </p:childTnLst>
                                </p:cTn>
                              </p:par>
                            </p:childTnLst>
                          </p:cTn>
                        </p:par>
                        <p:par>
                          <p:cTn id="13" fill="hold">
                            <p:stCondLst>
                              <p:cond delay="2000"/>
                            </p:stCondLst>
                            <p:childTnLst>
                              <p:par>
                                <p:cTn id="14" presetID="10" presetClass="entr" presetSubtype="0" fill="hold" nodeType="afterEffect">
                                  <p:stCondLst>
                                    <p:cond delay="150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 presetClass="exit" presetSubtype="0" fill="hold" grpId="0" nodeType="withEffect">
                                  <p:stCondLst>
                                    <p:cond delay="1500"/>
                                  </p:stCondLst>
                                  <p:childTnLst>
                                    <p:set>
                                      <p:cBhvr>
                                        <p:cTn id="18" dur="1" fill="hold">
                                          <p:stCondLst>
                                            <p:cond delay="0"/>
                                          </p:stCondLst>
                                        </p:cTn>
                                        <p:tgtEl>
                                          <p:spTgt spid="55"/>
                                        </p:tgtEl>
                                        <p:attrNameLst>
                                          <p:attrName>style.visibility</p:attrName>
                                        </p:attrNameLst>
                                      </p:cBhvr>
                                      <p:to>
                                        <p:strVal val="hidden"/>
                                      </p:to>
                                    </p:set>
                                  </p:childTnLst>
                                </p:cTn>
                              </p:par>
                              <p:par>
                                <p:cTn id="19" presetID="10" presetClass="entr" presetSubtype="0" fill="hold" grpId="0" nodeType="withEffect">
                                  <p:stCondLst>
                                    <p:cond delay="150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par>
                          <p:cTn id="22" fill="hold">
                            <p:stCondLst>
                              <p:cond delay="4000"/>
                            </p:stCondLst>
                            <p:childTnLst>
                              <p:par>
                                <p:cTn id="23" presetID="10" presetClass="entr" presetSubtype="0" fill="hold" nodeType="afterEffect">
                                  <p:stCondLst>
                                    <p:cond delay="150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par>
                          <p:cTn id="26" fill="hold">
                            <p:stCondLst>
                              <p:cond delay="6000"/>
                            </p:stCondLst>
                            <p:childTnLst>
                              <p:par>
                                <p:cTn id="27" presetID="10" presetClass="entr" presetSubtype="0" fill="hold" nodeType="afterEffect">
                                  <p:stCondLst>
                                    <p:cond delay="1500"/>
                                  </p:stCondLst>
                                  <p:childTnLst>
                                    <p:set>
                                      <p:cBhvr>
                                        <p:cTn id="28" dur="1" fill="hold">
                                          <p:stCondLst>
                                            <p:cond delay="0"/>
                                          </p:stCondLst>
                                        </p:cTn>
                                        <p:tgtEl>
                                          <p:spTgt spid="66"/>
                                        </p:tgtEl>
                                        <p:attrNameLst>
                                          <p:attrName>style.visibility</p:attrName>
                                        </p:attrNameLst>
                                      </p:cBhvr>
                                      <p:to>
                                        <p:strVal val="visible"/>
                                      </p:to>
                                    </p:set>
                                    <p:animEffect transition="in" filter="fade">
                                      <p:cBhvr>
                                        <p:cTn id="29" dur="500"/>
                                        <p:tgtEl>
                                          <p:spTgt spid="66"/>
                                        </p:tgtEl>
                                      </p:cBhvr>
                                    </p:animEffect>
                                  </p:childTnLst>
                                </p:cTn>
                              </p:par>
                            </p:childTnLst>
                          </p:cTn>
                        </p:par>
                        <p:par>
                          <p:cTn id="30" fill="hold">
                            <p:stCondLst>
                              <p:cond delay="8000"/>
                            </p:stCondLst>
                            <p:childTnLst>
                              <p:par>
                                <p:cTn id="31" presetID="10" presetClass="entr" presetSubtype="0" fill="hold" nodeType="afterEffect">
                                  <p:stCondLst>
                                    <p:cond delay="1500"/>
                                  </p:stCondLst>
                                  <p:childTnLst>
                                    <p:set>
                                      <p:cBhvr>
                                        <p:cTn id="32" dur="1" fill="hold">
                                          <p:stCondLst>
                                            <p:cond delay="0"/>
                                          </p:stCondLst>
                                        </p:cTn>
                                        <p:tgtEl>
                                          <p:spTgt spid="67"/>
                                        </p:tgtEl>
                                        <p:attrNameLst>
                                          <p:attrName>style.visibility</p:attrName>
                                        </p:attrNameLst>
                                      </p:cBhvr>
                                      <p:to>
                                        <p:strVal val="visible"/>
                                      </p:to>
                                    </p:set>
                                    <p:animEffect transition="in" filter="fade">
                                      <p:cBhvr>
                                        <p:cTn id="33" dur="500"/>
                                        <p:tgtEl>
                                          <p:spTgt spid="67"/>
                                        </p:tgtEl>
                                      </p:cBhvr>
                                    </p:animEffect>
                                  </p:childTnLst>
                                </p:cTn>
                              </p:par>
                            </p:childTnLst>
                          </p:cTn>
                        </p:par>
                        <p:par>
                          <p:cTn id="34" fill="hold">
                            <p:stCondLst>
                              <p:cond delay="10000"/>
                            </p:stCondLst>
                            <p:childTnLst>
                              <p:par>
                                <p:cTn id="35" presetID="10" presetClass="entr" presetSubtype="0" fill="hold" nodeType="afterEffect">
                                  <p:stCondLst>
                                    <p:cond delay="150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500"/>
                                        <p:tgtEl>
                                          <p:spTgt spid="68"/>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69"/>
                                        </p:tgtEl>
                                        <p:attrNameLst>
                                          <p:attrName>style.visibility</p:attrName>
                                        </p:attrNameLst>
                                      </p:cBhvr>
                                      <p:to>
                                        <p:strVal val="visible"/>
                                      </p:to>
                                    </p:set>
                                    <p:animEffect transition="in" filter="fade">
                                      <p:cBhvr>
                                        <p:cTn id="40" dur="500"/>
                                        <p:tgtEl>
                                          <p:spTgt spid="69"/>
                                        </p:tgtEl>
                                      </p:cBhvr>
                                    </p:animEffect>
                                  </p:childTnLst>
                                </p:cTn>
                              </p:par>
                            </p:childTnLst>
                          </p:cTn>
                        </p:par>
                        <p:par>
                          <p:cTn id="41" fill="hold">
                            <p:stCondLst>
                              <p:cond delay="12000"/>
                            </p:stCondLst>
                            <p:childTnLst>
                              <p:par>
                                <p:cTn id="42" presetID="10" presetClass="entr" presetSubtype="0" fill="hold" nodeType="afterEffect">
                                  <p:stCondLst>
                                    <p:cond delay="1500"/>
                                  </p:stCondLst>
                                  <p:childTnLst>
                                    <p:set>
                                      <p:cBhvr>
                                        <p:cTn id="43" dur="1" fill="hold">
                                          <p:stCondLst>
                                            <p:cond delay="0"/>
                                          </p:stCondLst>
                                        </p:cTn>
                                        <p:tgtEl>
                                          <p:spTgt spid="70"/>
                                        </p:tgtEl>
                                        <p:attrNameLst>
                                          <p:attrName>style.visibility</p:attrName>
                                        </p:attrNameLst>
                                      </p:cBhvr>
                                      <p:to>
                                        <p:strVal val="visible"/>
                                      </p:to>
                                    </p:set>
                                    <p:animEffect transition="in" filter="fade">
                                      <p:cBhvr>
                                        <p:cTn id="44" dur="500"/>
                                        <p:tgtEl>
                                          <p:spTgt spid="70"/>
                                        </p:tgtEl>
                                      </p:cBhvr>
                                    </p:animEffect>
                                  </p:childTnLst>
                                </p:cTn>
                              </p:par>
                              <p:par>
                                <p:cTn id="45" presetID="1" presetClass="exit" presetSubtype="0" fill="hold" grpId="0" nodeType="withEffect">
                                  <p:stCondLst>
                                    <p:cond delay="1500"/>
                                  </p:stCondLst>
                                  <p:childTnLst>
                                    <p:set>
                                      <p:cBhvr>
                                        <p:cTn id="46" dur="1" fill="hold">
                                          <p:stCondLst>
                                            <p:cond delay="0"/>
                                          </p:stCondLst>
                                        </p:cTn>
                                        <p:tgtEl>
                                          <p:spTgt spid="60"/>
                                        </p:tgtEl>
                                        <p:attrNameLst>
                                          <p:attrName>style.visibility</p:attrName>
                                        </p:attrNameLst>
                                      </p:cBhvr>
                                      <p:to>
                                        <p:strVal val="hidden"/>
                                      </p:to>
                                    </p:set>
                                  </p:childTnLst>
                                </p:cTn>
                              </p:par>
                              <p:par>
                                <p:cTn id="47" presetID="10" presetClass="entr" presetSubtype="0" fill="hold" grpId="0" nodeType="withEffect">
                                  <p:stCondLst>
                                    <p:cond delay="1500"/>
                                  </p:stCondLst>
                                  <p:childTnLst>
                                    <p:set>
                                      <p:cBhvr>
                                        <p:cTn id="48" dur="1" fill="hold">
                                          <p:stCondLst>
                                            <p:cond delay="0"/>
                                          </p:stCondLst>
                                        </p:cTn>
                                        <p:tgtEl>
                                          <p:spTgt spid="71"/>
                                        </p:tgtEl>
                                        <p:attrNameLst>
                                          <p:attrName>style.visibility</p:attrName>
                                        </p:attrNameLst>
                                      </p:cBhvr>
                                      <p:to>
                                        <p:strVal val="visible"/>
                                      </p:to>
                                    </p:set>
                                    <p:animEffect transition="in" filter="fade">
                                      <p:cBhvr>
                                        <p:cTn id="49" dur="500"/>
                                        <p:tgtEl>
                                          <p:spTgt spid="71"/>
                                        </p:tgtEl>
                                      </p:cBhvr>
                                    </p:animEffect>
                                  </p:childTnLst>
                                </p:cTn>
                              </p:par>
                            </p:childTnLst>
                          </p:cTn>
                        </p:par>
                        <p:par>
                          <p:cTn id="50" fill="hold">
                            <p:stCondLst>
                              <p:cond delay="14000"/>
                            </p:stCondLst>
                            <p:childTnLst>
                              <p:par>
                                <p:cTn id="51" presetID="10" presetClass="entr" presetSubtype="0" fill="hold" nodeType="afterEffect">
                                  <p:stCondLst>
                                    <p:cond delay="1500"/>
                                  </p:stCondLst>
                                  <p:childTnLst>
                                    <p:set>
                                      <p:cBhvr>
                                        <p:cTn id="52" dur="1" fill="hold">
                                          <p:stCondLst>
                                            <p:cond delay="0"/>
                                          </p:stCondLst>
                                        </p:cTn>
                                        <p:tgtEl>
                                          <p:spTgt spid="72"/>
                                        </p:tgtEl>
                                        <p:attrNameLst>
                                          <p:attrName>style.visibility</p:attrName>
                                        </p:attrNameLst>
                                      </p:cBhvr>
                                      <p:to>
                                        <p:strVal val="visible"/>
                                      </p:to>
                                    </p:set>
                                    <p:animEffect transition="in" filter="fade">
                                      <p:cBhvr>
                                        <p:cTn id="53" dur="500"/>
                                        <p:tgtEl>
                                          <p:spTgt spid="72"/>
                                        </p:tgtEl>
                                      </p:cBhvr>
                                    </p:animEffect>
                                  </p:childTnLst>
                                </p:cTn>
                              </p:par>
                            </p:childTnLst>
                          </p:cTn>
                        </p:par>
                        <p:par>
                          <p:cTn id="54" fill="hold">
                            <p:stCondLst>
                              <p:cond delay="16000"/>
                            </p:stCondLst>
                            <p:childTnLst>
                              <p:par>
                                <p:cTn id="55" presetID="10" presetClass="entr" presetSubtype="0" fill="hold" nodeType="afterEffect">
                                  <p:stCondLst>
                                    <p:cond delay="1500"/>
                                  </p:stCondLst>
                                  <p:childTnLst>
                                    <p:set>
                                      <p:cBhvr>
                                        <p:cTn id="56" dur="1" fill="hold">
                                          <p:stCondLst>
                                            <p:cond delay="0"/>
                                          </p:stCondLst>
                                        </p:cTn>
                                        <p:tgtEl>
                                          <p:spTgt spid="73"/>
                                        </p:tgtEl>
                                        <p:attrNameLst>
                                          <p:attrName>style.visibility</p:attrName>
                                        </p:attrNameLst>
                                      </p:cBhvr>
                                      <p:to>
                                        <p:strVal val="visible"/>
                                      </p:to>
                                    </p:set>
                                    <p:animEffect transition="in" filter="fade">
                                      <p:cBhvr>
                                        <p:cTn id="57" dur="500"/>
                                        <p:tgtEl>
                                          <p:spTgt spid="73"/>
                                        </p:tgtEl>
                                      </p:cBhvr>
                                    </p:animEffect>
                                  </p:childTnLst>
                                </p:cTn>
                              </p:par>
                            </p:childTnLst>
                          </p:cTn>
                        </p:par>
                        <p:par>
                          <p:cTn id="58" fill="hold">
                            <p:stCondLst>
                              <p:cond delay="18000"/>
                            </p:stCondLst>
                            <p:childTnLst>
                              <p:par>
                                <p:cTn id="59" presetID="10" presetClass="entr" presetSubtype="0" fill="hold" nodeType="afterEffect">
                                  <p:stCondLst>
                                    <p:cond delay="1500"/>
                                  </p:stCondLst>
                                  <p:childTnLst>
                                    <p:set>
                                      <p:cBhvr>
                                        <p:cTn id="60" dur="1" fill="hold">
                                          <p:stCondLst>
                                            <p:cond delay="0"/>
                                          </p:stCondLst>
                                        </p:cTn>
                                        <p:tgtEl>
                                          <p:spTgt spid="74"/>
                                        </p:tgtEl>
                                        <p:attrNameLst>
                                          <p:attrName>style.visibility</p:attrName>
                                        </p:attrNameLst>
                                      </p:cBhvr>
                                      <p:to>
                                        <p:strVal val="visible"/>
                                      </p:to>
                                    </p:set>
                                    <p:animEffect transition="in" filter="fade">
                                      <p:cBhvr>
                                        <p:cTn id="61" dur="500"/>
                                        <p:tgtEl>
                                          <p:spTgt spid="74"/>
                                        </p:tgtEl>
                                      </p:cBhvr>
                                    </p:animEffect>
                                  </p:childTnLst>
                                </p:cTn>
                              </p:par>
                            </p:childTnLst>
                          </p:cTn>
                        </p:par>
                        <p:par>
                          <p:cTn id="62" fill="hold">
                            <p:stCondLst>
                              <p:cond delay="20000"/>
                            </p:stCondLst>
                            <p:childTnLst>
                              <p:par>
                                <p:cTn id="63" presetID="10" presetClass="entr" presetSubtype="0" fill="hold" nodeType="afterEffect">
                                  <p:stCondLst>
                                    <p:cond delay="1500"/>
                                  </p:stCondLst>
                                  <p:childTnLst>
                                    <p:set>
                                      <p:cBhvr>
                                        <p:cTn id="64" dur="1" fill="hold">
                                          <p:stCondLst>
                                            <p:cond delay="0"/>
                                          </p:stCondLst>
                                        </p:cTn>
                                        <p:tgtEl>
                                          <p:spTgt spid="75"/>
                                        </p:tgtEl>
                                        <p:attrNameLst>
                                          <p:attrName>style.visibility</p:attrName>
                                        </p:attrNameLst>
                                      </p:cBhvr>
                                      <p:to>
                                        <p:strVal val="visible"/>
                                      </p:to>
                                    </p:set>
                                    <p:animEffect transition="in" filter="fade">
                                      <p:cBhvr>
                                        <p:cTn id="65" dur="500"/>
                                        <p:tgtEl>
                                          <p:spTgt spid="75"/>
                                        </p:tgtEl>
                                      </p:cBhvr>
                                    </p:animEffect>
                                  </p:childTnLst>
                                </p:cTn>
                              </p:par>
                              <p:par>
                                <p:cTn id="66" presetID="10" presetClass="entr" presetSubtype="0" fill="hold" grpId="0" nodeType="withEffect">
                                  <p:stCondLst>
                                    <p:cond delay="1500"/>
                                  </p:stCondLst>
                                  <p:childTnLst>
                                    <p:set>
                                      <p:cBhvr>
                                        <p:cTn id="67" dur="1" fill="hold">
                                          <p:stCondLst>
                                            <p:cond delay="0"/>
                                          </p:stCondLst>
                                        </p:cTn>
                                        <p:tgtEl>
                                          <p:spTgt spid="2"/>
                                        </p:tgtEl>
                                        <p:attrNameLst>
                                          <p:attrName>style.visibility</p:attrName>
                                        </p:attrNameLst>
                                      </p:cBhvr>
                                      <p:to>
                                        <p:strVal val="visible"/>
                                      </p:to>
                                    </p:set>
                                    <p:animEffect transition="in" filter="fade">
                                      <p:cBhvr>
                                        <p:cTn id="68" dur="500"/>
                                        <p:tgtEl>
                                          <p:spTgt spid="2"/>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80">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80">
                                            <p:txEl>
                                              <p:pRg st="2" end="2"/>
                                            </p:txEl>
                                          </p:spTgt>
                                        </p:tgtEl>
                                        <p:attrNameLst>
                                          <p:attrName>style.visibility</p:attrName>
                                        </p:attrNameLst>
                                      </p:cBhvr>
                                      <p:to>
                                        <p:strVal val="visible"/>
                                      </p:to>
                                    </p:set>
                                  </p:childTnLst>
                                </p:cTn>
                              </p:par>
                              <p:par>
                                <p:cTn id="77" presetID="10" presetClass="entr" presetSubtype="0" fill="hold" grpId="1"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500"/>
                                        <p:tgtEl>
                                          <p:spTgt spid="58"/>
                                        </p:tgtEl>
                                      </p:cBhvr>
                                    </p:animEffect>
                                  </p:childTnLst>
                                </p:cTn>
                              </p:par>
                              <p:par>
                                <p:cTn id="80" presetID="1" presetClass="exit" presetSubtype="0" fill="hold" grpId="1" nodeType="withEffect">
                                  <p:stCondLst>
                                    <p:cond delay="1500"/>
                                  </p:stCondLst>
                                  <p:childTnLst>
                                    <p:set>
                                      <p:cBhvr>
                                        <p:cTn id="81" dur="1" fill="hold">
                                          <p:stCondLst>
                                            <p:cond delay="0"/>
                                          </p:stCondLst>
                                        </p:cTn>
                                        <p:tgtEl>
                                          <p:spTgt spid="62"/>
                                        </p:tgtEl>
                                        <p:attrNameLst>
                                          <p:attrName>style.visibility</p:attrName>
                                        </p:attrNameLst>
                                      </p:cBhvr>
                                      <p:to>
                                        <p:strVal val="hidden"/>
                                      </p:to>
                                    </p:set>
                                  </p:childTnLst>
                                </p:cTn>
                              </p:par>
                              <p:par>
                                <p:cTn id="82" presetID="1" presetClass="exit" presetSubtype="0" fill="hold" nodeType="withEffect">
                                  <p:stCondLst>
                                    <p:cond delay="1500"/>
                                  </p:stCondLst>
                                  <p:childTnLst>
                                    <p:set>
                                      <p:cBhvr>
                                        <p:cTn id="83" dur="1" fill="hold">
                                          <p:stCondLst>
                                            <p:cond delay="0"/>
                                          </p:stCondLst>
                                        </p:cTn>
                                        <p:tgtEl>
                                          <p:spTgt spid="6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8" grpId="0"/>
      <p:bldP spid="58" grpId="1"/>
      <p:bldP spid="60" grpId="0"/>
      <p:bldP spid="62" grpId="0"/>
      <p:bldP spid="62" grpId="1"/>
      <p:bldP spid="64" grpId="0"/>
      <p:bldP spid="69" grpId="0"/>
      <p:bldP spid="71" grpId="0"/>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pic>
        <p:nvPicPr>
          <p:cNvPr id="5" name="图形 4">
            <a:extLst>
              <a:ext uri="{FF2B5EF4-FFF2-40B4-BE49-F238E27FC236}">
                <a16:creationId xmlns:a16="http://schemas.microsoft.com/office/drawing/2014/main" id="{A718BA80-7C1E-4BB0-B73B-68CD19FE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64041" y="2657705"/>
            <a:ext cx="2448640" cy="2040533"/>
          </a:xfrm>
          <a:prstGeom prst="rect">
            <a:avLst/>
          </a:prstGeom>
        </p:spPr>
      </p:pic>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6640262" y="3476955"/>
            <a:ext cx="1272731" cy="197"/>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4139307" y="3271368"/>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4603754" y="3672866"/>
            <a:ext cx="991296" cy="5105"/>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4614621" y="367903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4603754" y="4130602"/>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7318668" y="5196220"/>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4626057" y="491142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4625489" y="3927268"/>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7318668" y="3476955"/>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3724522" y="3089428"/>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3757231" y="5593794"/>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8124574" y="3285844"/>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8124574" y="5400465"/>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8138713" y="5172590"/>
            <a:ext cx="489332" cy="842409"/>
          </a:xfrm>
          <a:prstGeom prst="rect">
            <a:avLst/>
          </a:prstGeom>
        </p:spPr>
        <p:txBody>
          <a:bodyPr wrap="none">
            <a:spAutoFit/>
          </a:bodyPr>
          <a:lstStyle/>
          <a:p>
            <a:r>
              <a:rPr lang="en-HK" sz="2800" dirty="0"/>
              <a:t>-</a:t>
            </a:r>
          </a:p>
        </p:txBody>
      </p:sp>
      <p:pic>
        <p:nvPicPr>
          <p:cNvPr id="39" name="图形 38">
            <a:extLst>
              <a:ext uri="{FF2B5EF4-FFF2-40B4-BE49-F238E27FC236}">
                <a16:creationId xmlns:a16="http://schemas.microsoft.com/office/drawing/2014/main" id="{10189C40-B308-42F6-8766-B6BEB5847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5612" y="4772843"/>
            <a:ext cx="2448640" cy="2040533"/>
          </a:xfrm>
          <a:prstGeom prst="rect">
            <a:avLst/>
          </a:prstGeom>
        </p:spPr>
      </p:pic>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a:off x="4606430" y="5384298"/>
            <a:ext cx="988620"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09CA41D2-7BFE-461D-8B5F-1CD515E02CCD}"/>
              </a:ext>
            </a:extLst>
          </p:cNvPr>
          <p:cNvSpPr txBox="1"/>
          <p:nvPr/>
        </p:nvSpPr>
        <p:spPr>
          <a:xfrm>
            <a:off x="7596991" y="5224462"/>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6632136" y="5586480"/>
            <a:ext cx="1196775"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a:off x="4145743" y="5793109"/>
            <a:ext cx="144930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153F91D-0C9C-4B01-A910-3AC245B62E0D}"/>
              </a:ext>
            </a:extLst>
          </p:cNvPr>
          <p:cNvSpPr txBox="1"/>
          <p:nvPr/>
        </p:nvSpPr>
        <p:spPr>
          <a:xfrm>
            <a:off x="4009353" y="2885098"/>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5" name="文本框 34">
            <a:extLst>
              <a:ext uri="{FF2B5EF4-FFF2-40B4-BE49-F238E27FC236}">
                <a16:creationId xmlns:a16="http://schemas.microsoft.com/office/drawing/2014/main" id="{19315C58-4BF3-4D63-B5CA-143AEB45FD7B}"/>
              </a:ext>
            </a:extLst>
          </p:cNvPr>
          <p:cNvSpPr txBox="1"/>
          <p:nvPr/>
        </p:nvSpPr>
        <p:spPr>
          <a:xfrm>
            <a:off x="4027957" y="5399290"/>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6" name="文本框 35">
            <a:extLst>
              <a:ext uri="{FF2B5EF4-FFF2-40B4-BE49-F238E27FC236}">
                <a16:creationId xmlns:a16="http://schemas.microsoft.com/office/drawing/2014/main" id="{F6AE30DF-FFFF-4044-A430-59955D0568B7}"/>
              </a:ext>
            </a:extLst>
          </p:cNvPr>
          <p:cNvSpPr txBox="1"/>
          <p:nvPr/>
        </p:nvSpPr>
        <p:spPr>
          <a:xfrm>
            <a:off x="7609018" y="5225957"/>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2" name="文本框 31">
            <a:extLst>
              <a:ext uri="{FF2B5EF4-FFF2-40B4-BE49-F238E27FC236}">
                <a16:creationId xmlns:a16="http://schemas.microsoft.com/office/drawing/2014/main" id="{4268CF29-89A4-495F-A20D-220D8054D7C0}"/>
              </a:ext>
            </a:extLst>
          </p:cNvPr>
          <p:cNvSpPr txBox="1"/>
          <p:nvPr/>
        </p:nvSpPr>
        <p:spPr>
          <a:xfrm>
            <a:off x="4945118" y="4997358"/>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3" name="文本框 32">
            <a:extLst>
              <a:ext uri="{FF2B5EF4-FFF2-40B4-BE49-F238E27FC236}">
                <a16:creationId xmlns:a16="http://schemas.microsoft.com/office/drawing/2014/main" id="{69030DED-63BB-4F1C-9467-EC556DB0C972}"/>
              </a:ext>
            </a:extLst>
          </p:cNvPr>
          <p:cNvSpPr txBox="1"/>
          <p:nvPr/>
        </p:nvSpPr>
        <p:spPr>
          <a:xfrm>
            <a:off x="4854121" y="3345974"/>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cxnSp>
        <p:nvCxnSpPr>
          <p:cNvPr id="38" name="Straight Connector 19">
            <a:extLst>
              <a:ext uri="{FF2B5EF4-FFF2-40B4-BE49-F238E27FC236}">
                <a16:creationId xmlns:a16="http://schemas.microsoft.com/office/drawing/2014/main" id="{49A5B74B-40D3-4F42-A097-52F78B775A24}"/>
              </a:ext>
            </a:extLst>
          </p:cNvPr>
          <p:cNvCxnSpPr>
            <a:cxnSpLocks/>
          </p:cNvCxnSpPr>
          <p:nvPr/>
        </p:nvCxnSpPr>
        <p:spPr>
          <a:xfrm>
            <a:off x="4145743" y="5790879"/>
            <a:ext cx="144930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DF27B287-1562-4DD9-9001-8A1D62AA3AB9}"/>
              </a:ext>
            </a:extLst>
          </p:cNvPr>
          <p:cNvSpPr txBox="1"/>
          <p:nvPr/>
        </p:nvSpPr>
        <p:spPr>
          <a:xfrm>
            <a:off x="4027957" y="5403938"/>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cxnSp>
        <p:nvCxnSpPr>
          <p:cNvPr id="41" name="Straight Connector 17">
            <a:extLst>
              <a:ext uri="{FF2B5EF4-FFF2-40B4-BE49-F238E27FC236}">
                <a16:creationId xmlns:a16="http://schemas.microsoft.com/office/drawing/2014/main" id="{262B3A54-2071-4398-8890-DC6A0B4D3202}"/>
              </a:ext>
            </a:extLst>
          </p:cNvPr>
          <p:cNvCxnSpPr>
            <a:cxnSpLocks/>
          </p:cNvCxnSpPr>
          <p:nvPr/>
        </p:nvCxnSpPr>
        <p:spPr>
          <a:xfrm>
            <a:off x="6632135" y="5586479"/>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468E5DBC-C1A4-432D-89C1-F31BFC7D1100}"/>
              </a:ext>
            </a:extLst>
          </p:cNvPr>
          <p:cNvSpPr txBox="1"/>
          <p:nvPr/>
        </p:nvSpPr>
        <p:spPr>
          <a:xfrm>
            <a:off x="7663463" y="3116470"/>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43" name="Straight Connector 20">
            <a:extLst>
              <a:ext uri="{FF2B5EF4-FFF2-40B4-BE49-F238E27FC236}">
                <a16:creationId xmlns:a16="http://schemas.microsoft.com/office/drawing/2014/main" id="{57D1DD1B-F6D5-4BDF-A2A8-C53C44D47971}"/>
              </a:ext>
            </a:extLst>
          </p:cNvPr>
          <p:cNvCxnSpPr>
            <a:cxnSpLocks/>
          </p:cNvCxnSpPr>
          <p:nvPr/>
        </p:nvCxnSpPr>
        <p:spPr>
          <a:xfrm>
            <a:off x="7324102" y="5194116"/>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13">
            <a:extLst>
              <a:ext uri="{FF2B5EF4-FFF2-40B4-BE49-F238E27FC236}">
                <a16:creationId xmlns:a16="http://schemas.microsoft.com/office/drawing/2014/main" id="{E577E457-5948-4960-AA62-F1DDF6632E0A}"/>
              </a:ext>
            </a:extLst>
          </p:cNvPr>
          <p:cNvCxnSpPr>
            <a:cxnSpLocks/>
          </p:cNvCxnSpPr>
          <p:nvPr/>
        </p:nvCxnSpPr>
        <p:spPr>
          <a:xfrm>
            <a:off x="4605242" y="4129126"/>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Straight Connector 11">
            <a:extLst>
              <a:ext uri="{FF2B5EF4-FFF2-40B4-BE49-F238E27FC236}">
                <a16:creationId xmlns:a16="http://schemas.microsoft.com/office/drawing/2014/main" id="{075CC3BE-6330-4584-9B38-D4F68FC46618}"/>
              </a:ext>
            </a:extLst>
          </p:cNvPr>
          <p:cNvCxnSpPr>
            <a:cxnSpLocks/>
          </p:cNvCxnSpPr>
          <p:nvPr/>
        </p:nvCxnSpPr>
        <p:spPr>
          <a:xfrm>
            <a:off x="4614621" y="3679030"/>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9">
            <a:extLst>
              <a:ext uri="{FF2B5EF4-FFF2-40B4-BE49-F238E27FC236}">
                <a16:creationId xmlns:a16="http://schemas.microsoft.com/office/drawing/2014/main" id="{C9D019E7-8735-41B5-9BCD-DFDB1C5CB648}"/>
              </a:ext>
            </a:extLst>
          </p:cNvPr>
          <p:cNvCxnSpPr>
            <a:cxnSpLocks/>
          </p:cNvCxnSpPr>
          <p:nvPr/>
        </p:nvCxnSpPr>
        <p:spPr>
          <a:xfrm>
            <a:off x="4594798" y="3678406"/>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500D35E5-28EB-42F6-BA76-962C02EA3D40}"/>
              </a:ext>
            </a:extLst>
          </p:cNvPr>
          <p:cNvSpPr txBox="1"/>
          <p:nvPr/>
        </p:nvSpPr>
        <p:spPr>
          <a:xfrm>
            <a:off x="4871119" y="3347276"/>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52" name="Straight Connector 7">
            <a:extLst>
              <a:ext uri="{FF2B5EF4-FFF2-40B4-BE49-F238E27FC236}">
                <a16:creationId xmlns:a16="http://schemas.microsoft.com/office/drawing/2014/main" id="{CE340898-5C50-4952-A008-6CE316D25C28}"/>
              </a:ext>
            </a:extLst>
          </p:cNvPr>
          <p:cNvCxnSpPr>
            <a:cxnSpLocks/>
          </p:cNvCxnSpPr>
          <p:nvPr/>
        </p:nvCxnSpPr>
        <p:spPr>
          <a:xfrm>
            <a:off x="6641711" y="3471783"/>
            <a:ext cx="1272731" cy="19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27">
            <a:extLst>
              <a:ext uri="{FF2B5EF4-FFF2-40B4-BE49-F238E27FC236}">
                <a16:creationId xmlns:a16="http://schemas.microsoft.com/office/drawing/2014/main" id="{ABB251B4-F229-4DBF-92FA-7E4ABF2947BC}"/>
              </a:ext>
            </a:extLst>
          </p:cNvPr>
          <p:cNvCxnSpPr>
            <a:cxnSpLocks/>
          </p:cNvCxnSpPr>
          <p:nvPr/>
        </p:nvCxnSpPr>
        <p:spPr>
          <a:xfrm>
            <a:off x="7320991" y="3485802"/>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24">
            <a:extLst>
              <a:ext uri="{FF2B5EF4-FFF2-40B4-BE49-F238E27FC236}">
                <a16:creationId xmlns:a16="http://schemas.microsoft.com/office/drawing/2014/main" id="{1B1A19EC-1A8E-42FA-8459-4CF3E2E0C9DC}"/>
              </a:ext>
            </a:extLst>
          </p:cNvPr>
          <p:cNvCxnSpPr>
            <a:cxnSpLocks/>
          </p:cNvCxnSpPr>
          <p:nvPr/>
        </p:nvCxnSpPr>
        <p:spPr>
          <a:xfrm flipV="1">
            <a:off x="4611671" y="3933043"/>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23">
            <a:extLst>
              <a:ext uri="{FF2B5EF4-FFF2-40B4-BE49-F238E27FC236}">
                <a16:creationId xmlns:a16="http://schemas.microsoft.com/office/drawing/2014/main" id="{7462DD75-5B5B-4176-B077-CD381E0BBD94}"/>
              </a:ext>
            </a:extLst>
          </p:cNvPr>
          <p:cNvCxnSpPr>
            <a:cxnSpLocks/>
          </p:cNvCxnSpPr>
          <p:nvPr/>
        </p:nvCxnSpPr>
        <p:spPr>
          <a:xfrm>
            <a:off x="4630175" y="4932727"/>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18">
            <a:extLst>
              <a:ext uri="{FF2B5EF4-FFF2-40B4-BE49-F238E27FC236}">
                <a16:creationId xmlns:a16="http://schemas.microsoft.com/office/drawing/2014/main" id="{69D8DFC9-9136-4514-9C9C-84CDF53D7F08}"/>
              </a:ext>
            </a:extLst>
          </p:cNvPr>
          <p:cNvCxnSpPr>
            <a:cxnSpLocks/>
          </p:cNvCxnSpPr>
          <p:nvPr/>
        </p:nvCxnSpPr>
        <p:spPr>
          <a:xfrm>
            <a:off x="4605092" y="5383924"/>
            <a:ext cx="98862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92C2E060-B28C-4529-8E70-1CCEA63B0F6A}"/>
              </a:ext>
            </a:extLst>
          </p:cNvPr>
          <p:cNvSpPr txBox="1"/>
          <p:nvPr/>
        </p:nvSpPr>
        <p:spPr>
          <a:xfrm>
            <a:off x="7654033" y="3109461"/>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58" name="文本框 57">
            <a:extLst>
              <a:ext uri="{FF2B5EF4-FFF2-40B4-BE49-F238E27FC236}">
                <a16:creationId xmlns:a16="http://schemas.microsoft.com/office/drawing/2014/main" id="{13617CDB-71A7-40AA-891E-C206A22114B9}"/>
              </a:ext>
            </a:extLst>
          </p:cNvPr>
          <p:cNvSpPr txBox="1"/>
          <p:nvPr/>
        </p:nvSpPr>
        <p:spPr>
          <a:xfrm>
            <a:off x="4938435" y="4988598"/>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59" name="Title 1">
            <a:extLst>
              <a:ext uri="{FF2B5EF4-FFF2-40B4-BE49-F238E27FC236}">
                <a16:creationId xmlns:a16="http://schemas.microsoft.com/office/drawing/2014/main" id="{93BDD3F4-56D7-40A6-AF1E-3B7F5AD835BF}"/>
              </a:ext>
            </a:extLst>
          </p:cNvPr>
          <p:cNvSpPr>
            <a:spLocks noGrp="1"/>
          </p:cNvSpPr>
          <p:nvPr>
            <p:ph type="title"/>
          </p:nvPr>
        </p:nvSpPr>
        <p:spPr>
          <a:xfrm>
            <a:off x="609600" y="274638"/>
            <a:ext cx="10972800" cy="922114"/>
          </a:xfrm>
        </p:spPr>
        <p:txBody>
          <a:bodyPr/>
          <a:lstStyle/>
          <a:p>
            <a:r>
              <a:rPr lang="en-HK" dirty="0"/>
              <a:t>SR Latch</a:t>
            </a:r>
          </a:p>
        </p:txBody>
      </p:sp>
      <p:sp>
        <p:nvSpPr>
          <p:cNvPr id="51" name="Content Placeholder 2">
            <a:extLst>
              <a:ext uri="{FF2B5EF4-FFF2-40B4-BE49-F238E27FC236}">
                <a16:creationId xmlns:a16="http://schemas.microsoft.com/office/drawing/2014/main" id="{87F017A2-E143-42BD-A9AE-C588C87A9900}"/>
              </a:ext>
            </a:extLst>
          </p:cNvPr>
          <p:cNvSpPr>
            <a:spLocks noGrp="1"/>
          </p:cNvSpPr>
          <p:nvPr>
            <p:ph idx="1"/>
          </p:nvPr>
        </p:nvSpPr>
        <p:spPr>
          <a:xfrm>
            <a:off x="609600" y="1340769"/>
            <a:ext cx="10972800" cy="5040560"/>
          </a:xfrm>
        </p:spPr>
        <p:txBody>
          <a:bodyPr/>
          <a:lstStyle/>
          <a:p>
            <a:r>
              <a:rPr lang="en-HK" dirty="0"/>
              <a:t>Change the input S to 1</a:t>
            </a:r>
          </a:p>
          <a:p>
            <a:pPr lvl="1"/>
            <a:r>
              <a:rPr lang="en-HK" dirty="0">
                <a:sym typeface="Wingdings" panose="05000000000000000000" pitchFamily="2" charset="2"/>
              </a:rPr>
              <a:t>Q becomes to 1  </a:t>
            </a:r>
            <a:r>
              <a:rPr lang="en-HK" dirty="0"/>
              <a:t>“set” the SR Latch</a:t>
            </a:r>
            <a:endParaRPr lang="en-HK" dirty="0">
              <a:sym typeface="Wingdings" panose="05000000000000000000" pitchFamily="2" charset="2"/>
            </a:endParaRPr>
          </a:p>
          <a:p>
            <a:pPr lvl="1"/>
            <a:r>
              <a:rPr lang="en-HK" dirty="0">
                <a:sym typeface="Wingdings" panose="05000000000000000000" pitchFamily="2" charset="2"/>
              </a:rPr>
              <a:t>Change S back to 0, keep this state</a:t>
            </a:r>
            <a:endParaRPr lang="en-HK" dirty="0"/>
          </a:p>
          <a:p>
            <a:pPr lvl="1"/>
            <a:endParaRPr lang="en-HK" dirty="0"/>
          </a:p>
        </p:txBody>
      </p:sp>
      <p:grpSp>
        <p:nvGrpSpPr>
          <p:cNvPr id="60" name="Group 59">
            <a:extLst>
              <a:ext uri="{FF2B5EF4-FFF2-40B4-BE49-F238E27FC236}">
                <a16:creationId xmlns:a16="http://schemas.microsoft.com/office/drawing/2014/main" id="{D30F198A-5BC3-4FAA-811C-8FBA7A53B556}"/>
              </a:ext>
            </a:extLst>
          </p:cNvPr>
          <p:cNvGrpSpPr/>
          <p:nvPr/>
        </p:nvGrpSpPr>
        <p:grpSpPr>
          <a:xfrm>
            <a:off x="406680" y="4097550"/>
            <a:ext cx="2605650" cy="929256"/>
            <a:chOff x="406680" y="4097550"/>
            <a:chExt cx="2605650" cy="929256"/>
          </a:xfrm>
        </p:grpSpPr>
        <p:grpSp>
          <p:nvGrpSpPr>
            <p:cNvPr id="61" name="Group 60">
              <a:extLst>
                <a:ext uri="{FF2B5EF4-FFF2-40B4-BE49-F238E27FC236}">
                  <a16:creationId xmlns:a16="http://schemas.microsoft.com/office/drawing/2014/main" id="{6FC61B15-368E-43C3-B110-E1D2CFE4F922}"/>
                </a:ext>
              </a:extLst>
            </p:cNvPr>
            <p:cNvGrpSpPr/>
            <p:nvPr/>
          </p:nvGrpSpPr>
          <p:grpSpPr>
            <a:xfrm>
              <a:off x="701933" y="4097550"/>
              <a:ext cx="1872208" cy="435919"/>
              <a:chOff x="335360" y="4500736"/>
              <a:chExt cx="1872208" cy="435919"/>
            </a:xfrm>
          </p:grpSpPr>
          <p:cxnSp>
            <p:nvCxnSpPr>
              <p:cNvPr id="63" name="Straight Connector 62">
                <a:extLst>
                  <a:ext uri="{FF2B5EF4-FFF2-40B4-BE49-F238E27FC236}">
                    <a16:creationId xmlns:a16="http://schemas.microsoft.com/office/drawing/2014/main" id="{842827CD-85BD-444F-94D1-7B03A284971F}"/>
                  </a:ext>
                </a:extLst>
              </p:cNvPr>
              <p:cNvCxnSpPr/>
              <p:nvPr/>
            </p:nvCxnSpPr>
            <p:spPr>
              <a:xfrm>
                <a:off x="335360" y="4933374"/>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D9BDA17-F5F6-4C8B-AEAA-8AE0B7F364AF}"/>
                  </a:ext>
                </a:extLst>
              </p:cNvPr>
              <p:cNvCxnSpPr>
                <a:cxnSpLocks/>
              </p:cNvCxnSpPr>
              <p:nvPr/>
            </p:nvCxnSpPr>
            <p:spPr>
              <a:xfrm flipV="1">
                <a:off x="839416" y="4500736"/>
                <a:ext cx="0" cy="432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C531917-F84A-4656-81A1-5D76C446C878}"/>
                  </a:ext>
                </a:extLst>
              </p:cNvPr>
              <p:cNvCxnSpPr>
                <a:cxnSpLocks/>
              </p:cNvCxnSpPr>
              <p:nvPr/>
            </p:nvCxnSpPr>
            <p:spPr>
              <a:xfrm>
                <a:off x="839416" y="4500736"/>
                <a:ext cx="495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24F04E-943A-4C68-BC35-68B2FDC7CC14}"/>
                  </a:ext>
                </a:extLst>
              </p:cNvPr>
              <p:cNvCxnSpPr>
                <a:cxnSpLocks/>
              </p:cNvCxnSpPr>
              <p:nvPr/>
            </p:nvCxnSpPr>
            <p:spPr>
              <a:xfrm flipV="1">
                <a:off x="1345186" y="4500736"/>
                <a:ext cx="0" cy="432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D7F292A-E6A2-4AFC-964B-1655EC5D2405}"/>
                  </a:ext>
                </a:extLst>
              </p:cNvPr>
              <p:cNvCxnSpPr>
                <a:cxnSpLocks/>
              </p:cNvCxnSpPr>
              <p:nvPr/>
            </p:nvCxnSpPr>
            <p:spPr>
              <a:xfrm>
                <a:off x="1345186" y="4936655"/>
                <a:ext cx="862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62" name="Rectangle 61">
              <a:extLst>
                <a:ext uri="{FF2B5EF4-FFF2-40B4-BE49-F238E27FC236}">
                  <a16:creationId xmlns:a16="http://schemas.microsoft.com/office/drawing/2014/main" id="{28F18E31-33A5-45D5-9C9A-336E813A9FB1}"/>
                </a:ext>
              </a:extLst>
            </p:cNvPr>
            <p:cNvSpPr/>
            <p:nvPr/>
          </p:nvSpPr>
          <p:spPr>
            <a:xfrm>
              <a:off x="406680" y="4657474"/>
              <a:ext cx="2605650" cy="369332"/>
            </a:xfrm>
            <a:prstGeom prst="rect">
              <a:avLst/>
            </a:prstGeom>
          </p:spPr>
          <p:txBody>
            <a:bodyPr wrap="none">
              <a:spAutoFit/>
            </a:bodyPr>
            <a:lstStyle/>
            <a:p>
              <a:r>
                <a:rPr lang="en-HK" dirty="0"/>
                <a:t>A </a:t>
              </a:r>
              <a:r>
                <a:rPr lang="en-HK" i="1" dirty="0">
                  <a:solidFill>
                    <a:srgbClr val="FF0000"/>
                  </a:solidFill>
                </a:rPr>
                <a:t>pulse</a:t>
              </a:r>
              <a:r>
                <a:rPr lang="en-HK" dirty="0"/>
                <a:t> to </a:t>
              </a:r>
              <a:r>
                <a:rPr lang="en-HK" b="1" dirty="0"/>
                <a:t>S</a:t>
              </a:r>
              <a:r>
                <a:rPr lang="en-HK" dirty="0"/>
                <a:t> sets SR Latch</a:t>
              </a:r>
            </a:p>
          </p:txBody>
        </p:sp>
      </p:grpSp>
      <p:grpSp>
        <p:nvGrpSpPr>
          <p:cNvPr id="10" name="Group 9">
            <a:extLst>
              <a:ext uri="{FF2B5EF4-FFF2-40B4-BE49-F238E27FC236}">
                <a16:creationId xmlns:a16="http://schemas.microsoft.com/office/drawing/2014/main" id="{7FCF4EF0-B8AC-457D-B570-0EAB1CB595AD}"/>
              </a:ext>
            </a:extLst>
          </p:cNvPr>
          <p:cNvGrpSpPr/>
          <p:nvPr/>
        </p:nvGrpSpPr>
        <p:grpSpPr>
          <a:xfrm>
            <a:off x="8211983" y="476671"/>
            <a:ext cx="3284617" cy="1759753"/>
            <a:chOff x="8211983" y="476671"/>
            <a:chExt cx="3284617" cy="1759753"/>
          </a:xfrm>
        </p:grpSpPr>
        <p:grpSp>
          <p:nvGrpSpPr>
            <p:cNvPr id="68" name="Group 67">
              <a:extLst>
                <a:ext uri="{FF2B5EF4-FFF2-40B4-BE49-F238E27FC236}">
                  <a16:creationId xmlns:a16="http://schemas.microsoft.com/office/drawing/2014/main" id="{56A141C5-A153-41D1-B217-7809E6094BB3}"/>
                </a:ext>
              </a:extLst>
            </p:cNvPr>
            <p:cNvGrpSpPr/>
            <p:nvPr/>
          </p:nvGrpSpPr>
          <p:grpSpPr>
            <a:xfrm>
              <a:off x="9714670" y="476671"/>
              <a:ext cx="1781930" cy="1759753"/>
              <a:chOff x="9714670" y="476671"/>
              <a:chExt cx="1781930" cy="1759753"/>
            </a:xfrm>
          </p:grpSpPr>
          <p:grpSp>
            <p:nvGrpSpPr>
              <p:cNvPr id="76" name="Group 75">
                <a:extLst>
                  <a:ext uri="{FF2B5EF4-FFF2-40B4-BE49-F238E27FC236}">
                    <a16:creationId xmlns:a16="http://schemas.microsoft.com/office/drawing/2014/main" id="{39B39C6B-E221-406A-B807-5578116613E6}"/>
                  </a:ext>
                </a:extLst>
              </p:cNvPr>
              <p:cNvGrpSpPr/>
              <p:nvPr/>
            </p:nvGrpSpPr>
            <p:grpSpPr>
              <a:xfrm>
                <a:off x="10776520" y="476671"/>
                <a:ext cx="720080" cy="1433784"/>
                <a:chOff x="10776520" y="476671"/>
                <a:chExt cx="720080" cy="1433784"/>
              </a:xfrm>
            </p:grpSpPr>
            <p:pic>
              <p:nvPicPr>
                <p:cNvPr id="79" name="Picture 78">
                  <a:extLst>
                    <a:ext uri="{FF2B5EF4-FFF2-40B4-BE49-F238E27FC236}">
                      <a16:creationId xmlns:a16="http://schemas.microsoft.com/office/drawing/2014/main" id="{F92F648E-3709-44ED-B903-2BAA8722DA6A}"/>
                    </a:ext>
                  </a:extLst>
                </p:cNvPr>
                <p:cNvPicPr>
                  <a:picLocks noChangeAspect="1"/>
                </p:cNvPicPr>
                <p:nvPr/>
              </p:nvPicPr>
              <p:blipFill>
                <a:blip r:embed="rId5"/>
                <a:stretch>
                  <a:fillRect/>
                </a:stretch>
              </p:blipFill>
              <p:spPr>
                <a:xfrm>
                  <a:off x="10776520" y="846721"/>
                  <a:ext cx="720080" cy="1063734"/>
                </a:xfrm>
                <a:prstGeom prst="rect">
                  <a:avLst/>
                </a:prstGeom>
              </p:spPr>
            </p:pic>
            <p:sp>
              <p:nvSpPr>
                <p:cNvPr id="80" name="Rectangle 79">
                  <a:extLst>
                    <a:ext uri="{FF2B5EF4-FFF2-40B4-BE49-F238E27FC236}">
                      <a16:creationId xmlns:a16="http://schemas.microsoft.com/office/drawing/2014/main" id="{FF2A5D9F-9A21-41E0-A1E5-E27D5F114185}"/>
                    </a:ext>
                  </a:extLst>
                </p:cNvPr>
                <p:cNvSpPr/>
                <p:nvPr/>
              </p:nvSpPr>
              <p:spPr>
                <a:xfrm>
                  <a:off x="10940418" y="476671"/>
                  <a:ext cx="340158" cy="369332"/>
                </a:xfrm>
                <a:prstGeom prst="rect">
                  <a:avLst/>
                </a:prstGeom>
              </p:spPr>
              <p:txBody>
                <a:bodyPr wrap="none">
                  <a:spAutoFit/>
                </a:bodyPr>
                <a:lstStyle/>
                <a:p>
                  <a:r>
                    <a:rPr lang="en-HK" dirty="0">
                      <a:sym typeface="Wingdings" panose="05000000000000000000" pitchFamily="2" charset="2"/>
                    </a:rPr>
                    <a:t>Q</a:t>
                  </a:r>
                  <a:endParaRPr lang="en-HK" dirty="0"/>
                </a:p>
              </p:txBody>
            </p:sp>
          </p:grpSp>
          <p:pic>
            <p:nvPicPr>
              <p:cNvPr id="72" name="Picture 2" descr="Kafka Brigade UK">
                <a:extLst>
                  <a:ext uri="{FF2B5EF4-FFF2-40B4-BE49-F238E27FC236}">
                    <a16:creationId xmlns:a16="http://schemas.microsoft.com/office/drawing/2014/main" id="{A91BFBFA-843E-429B-8167-2106C5CDAC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4670" y="738857"/>
                <a:ext cx="701279" cy="787150"/>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 descr="Kafka Brigade UK">
                <a:extLst>
                  <a:ext uri="{FF2B5EF4-FFF2-40B4-BE49-F238E27FC236}">
                    <a16:creationId xmlns:a16="http://schemas.microsoft.com/office/drawing/2014/main" id="{CC4D5A60-21B5-43D0-AAB9-8CDE70F8E2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4670" y="1449274"/>
                <a:ext cx="701279" cy="787150"/>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a:extLst>
                  <a:ext uri="{FF2B5EF4-FFF2-40B4-BE49-F238E27FC236}">
                    <a16:creationId xmlns:a16="http://schemas.microsoft.com/office/drawing/2014/main" id="{938FDFCC-4614-4D18-BAA5-11EFF0089FB7}"/>
                  </a:ext>
                </a:extLst>
              </p:cNvPr>
              <p:cNvSpPr/>
              <p:nvPr/>
            </p:nvSpPr>
            <p:spPr>
              <a:xfrm>
                <a:off x="9920077" y="1536669"/>
                <a:ext cx="290464" cy="369332"/>
              </a:xfrm>
              <a:prstGeom prst="rect">
                <a:avLst/>
              </a:prstGeom>
            </p:spPr>
            <p:txBody>
              <a:bodyPr wrap="none">
                <a:spAutoFit/>
              </a:bodyPr>
              <a:lstStyle/>
              <a:p>
                <a:r>
                  <a:rPr lang="en-HK" dirty="0">
                    <a:solidFill>
                      <a:schemeClr val="bg1"/>
                    </a:solidFill>
                    <a:sym typeface="Wingdings" panose="05000000000000000000" pitchFamily="2" charset="2"/>
                  </a:rPr>
                  <a:t>S</a:t>
                </a:r>
                <a:endParaRPr lang="en-HK" dirty="0">
                  <a:solidFill>
                    <a:schemeClr val="bg1"/>
                  </a:solidFill>
                </a:endParaRPr>
              </a:p>
            </p:txBody>
          </p:sp>
          <p:sp>
            <p:nvSpPr>
              <p:cNvPr id="75" name="Rectangle 74">
                <a:extLst>
                  <a:ext uri="{FF2B5EF4-FFF2-40B4-BE49-F238E27FC236}">
                    <a16:creationId xmlns:a16="http://schemas.microsoft.com/office/drawing/2014/main" id="{F40FA66E-20AB-47F9-84A2-3905FBE8CA2F}"/>
                  </a:ext>
                </a:extLst>
              </p:cNvPr>
              <p:cNvSpPr/>
              <p:nvPr/>
            </p:nvSpPr>
            <p:spPr>
              <a:xfrm>
                <a:off x="9925475" y="827420"/>
                <a:ext cx="309700" cy="369332"/>
              </a:xfrm>
              <a:prstGeom prst="rect">
                <a:avLst/>
              </a:prstGeom>
            </p:spPr>
            <p:txBody>
              <a:bodyPr wrap="none">
                <a:spAutoFit/>
              </a:bodyPr>
              <a:lstStyle/>
              <a:p>
                <a:r>
                  <a:rPr lang="en-HK" dirty="0">
                    <a:solidFill>
                      <a:schemeClr val="bg1"/>
                    </a:solidFill>
                    <a:sym typeface="Wingdings" panose="05000000000000000000" pitchFamily="2" charset="2"/>
                  </a:rPr>
                  <a:t>R</a:t>
                </a:r>
                <a:endParaRPr lang="en-HK" dirty="0">
                  <a:solidFill>
                    <a:schemeClr val="bg1"/>
                  </a:solidFill>
                </a:endParaRPr>
              </a:p>
            </p:txBody>
          </p:sp>
        </p:grpSp>
        <p:sp>
          <p:nvSpPr>
            <p:cNvPr id="3" name="Rectangle 2">
              <a:extLst>
                <a:ext uri="{FF2B5EF4-FFF2-40B4-BE49-F238E27FC236}">
                  <a16:creationId xmlns:a16="http://schemas.microsoft.com/office/drawing/2014/main" id="{EAB6A588-F9DF-4AF3-A484-B7868E6DCA9F}"/>
                </a:ext>
              </a:extLst>
            </p:cNvPr>
            <p:cNvSpPr/>
            <p:nvPr/>
          </p:nvSpPr>
          <p:spPr>
            <a:xfrm>
              <a:off x="8211983" y="1094124"/>
              <a:ext cx="1497911" cy="646331"/>
            </a:xfrm>
            <a:prstGeom prst="rect">
              <a:avLst/>
            </a:prstGeom>
          </p:spPr>
          <p:txBody>
            <a:bodyPr wrap="none">
              <a:spAutoFit/>
            </a:bodyPr>
            <a:lstStyle/>
            <a:p>
              <a:pPr algn="ctr"/>
              <a:r>
                <a:rPr lang="en-HK" i="1" dirty="0"/>
                <a:t>press/release </a:t>
              </a:r>
            </a:p>
            <a:p>
              <a:pPr algn="ctr"/>
              <a:r>
                <a:rPr lang="en-HK" i="1" dirty="0"/>
                <a:t>buttons</a:t>
              </a:r>
            </a:p>
          </p:txBody>
        </p:sp>
      </p:grpSp>
    </p:spTree>
    <p:extLst>
      <p:ext uri="{BB962C8B-B14F-4D97-AF65-F5344CB8AC3E}">
        <p14:creationId xmlns:p14="http://schemas.microsoft.com/office/powerpoint/2010/main" val="366261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5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 presetClass="exit" presetSubtype="0" fill="hold" grpId="0" nodeType="withEffect">
                                  <p:stCondLst>
                                    <p:cond delay="1500"/>
                                  </p:stCondLst>
                                  <p:childTnLst>
                                    <p:set>
                                      <p:cBhvr>
                                        <p:cTn id="12" dur="1" fill="hold">
                                          <p:stCondLst>
                                            <p:cond delay="0"/>
                                          </p:stCondLst>
                                        </p:cTn>
                                        <p:tgtEl>
                                          <p:spTgt spid="35"/>
                                        </p:tgtEl>
                                        <p:attrNameLst>
                                          <p:attrName>style.visibility</p:attrName>
                                        </p:attrNameLst>
                                      </p:cBhvr>
                                      <p:to>
                                        <p:strVal val="hidden"/>
                                      </p:to>
                                    </p:set>
                                  </p:childTnLst>
                                </p:cTn>
                              </p:par>
                            </p:childTnLst>
                          </p:cTn>
                        </p:par>
                        <p:par>
                          <p:cTn id="13" fill="hold">
                            <p:stCondLst>
                              <p:cond delay="2000"/>
                            </p:stCondLst>
                            <p:childTnLst>
                              <p:par>
                                <p:cTn id="14" presetID="10" presetClass="entr" presetSubtype="0" fill="hold" nodeType="afterEffect">
                                  <p:stCondLst>
                                    <p:cond delay="150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 presetClass="exit" presetSubtype="0" fill="hold" grpId="0" nodeType="withEffect">
                                  <p:stCondLst>
                                    <p:cond delay="1500"/>
                                  </p:stCondLst>
                                  <p:childTnLst>
                                    <p:set>
                                      <p:cBhvr>
                                        <p:cTn id="18" dur="1" fill="hold">
                                          <p:stCondLst>
                                            <p:cond delay="0"/>
                                          </p:stCondLst>
                                        </p:cTn>
                                        <p:tgtEl>
                                          <p:spTgt spid="36"/>
                                        </p:tgtEl>
                                        <p:attrNameLst>
                                          <p:attrName>style.visibility</p:attrName>
                                        </p:attrNameLst>
                                      </p:cBhvr>
                                      <p:to>
                                        <p:strVal val="hidden"/>
                                      </p:to>
                                    </p:set>
                                  </p:childTnLst>
                                </p:cTn>
                              </p:par>
                              <p:par>
                                <p:cTn id="19" presetID="10" presetClass="entr" presetSubtype="0" fill="hold" grpId="0" nodeType="withEffect">
                                  <p:stCondLst>
                                    <p:cond delay="150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4000"/>
                            </p:stCondLst>
                            <p:childTnLst>
                              <p:par>
                                <p:cTn id="23" presetID="10" presetClass="entr" presetSubtype="0" fill="hold" nodeType="afterEffect">
                                  <p:stCondLst>
                                    <p:cond delay="150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childTnLst>
                          </p:cTn>
                        </p:par>
                        <p:par>
                          <p:cTn id="26" fill="hold">
                            <p:stCondLst>
                              <p:cond delay="6000"/>
                            </p:stCondLst>
                            <p:childTnLst>
                              <p:par>
                                <p:cTn id="27" presetID="10" presetClass="entr" presetSubtype="0" fill="hold" nodeType="afterEffect">
                                  <p:stCondLst>
                                    <p:cond delay="1500"/>
                                  </p:stCondLst>
                                  <p:childTnLst>
                                    <p:set>
                                      <p:cBhvr>
                                        <p:cTn id="28" dur="1" fill="hold">
                                          <p:stCondLst>
                                            <p:cond delay="0"/>
                                          </p:stCondLst>
                                        </p:cTn>
                                        <p:tgtEl>
                                          <p:spTgt spid="44"/>
                                        </p:tgtEl>
                                        <p:attrNameLst>
                                          <p:attrName>style.visibility</p:attrName>
                                        </p:attrNameLst>
                                      </p:cBhvr>
                                      <p:to>
                                        <p:strVal val="visible"/>
                                      </p:to>
                                    </p:set>
                                    <p:animEffect transition="in" filter="fade">
                                      <p:cBhvr>
                                        <p:cTn id="29" dur="500"/>
                                        <p:tgtEl>
                                          <p:spTgt spid="44"/>
                                        </p:tgtEl>
                                      </p:cBhvr>
                                    </p:animEffect>
                                  </p:childTnLst>
                                </p:cTn>
                              </p:par>
                            </p:childTnLst>
                          </p:cTn>
                        </p:par>
                        <p:par>
                          <p:cTn id="30" fill="hold">
                            <p:stCondLst>
                              <p:cond delay="8000"/>
                            </p:stCondLst>
                            <p:childTnLst>
                              <p:par>
                                <p:cTn id="31" presetID="10" presetClass="entr" presetSubtype="0" fill="hold" nodeType="afterEffect">
                                  <p:stCondLst>
                                    <p:cond delay="1500"/>
                                  </p:stCondLst>
                                  <p:childTnLst>
                                    <p:set>
                                      <p:cBhvr>
                                        <p:cTn id="32" dur="1" fill="hold">
                                          <p:stCondLst>
                                            <p:cond delay="0"/>
                                          </p:stCondLst>
                                        </p:cTn>
                                        <p:tgtEl>
                                          <p:spTgt spid="45"/>
                                        </p:tgtEl>
                                        <p:attrNameLst>
                                          <p:attrName>style.visibility</p:attrName>
                                        </p:attrNameLst>
                                      </p:cBhvr>
                                      <p:to>
                                        <p:strVal val="visible"/>
                                      </p:to>
                                    </p:set>
                                    <p:animEffect transition="in" filter="fade">
                                      <p:cBhvr>
                                        <p:cTn id="33" dur="500"/>
                                        <p:tgtEl>
                                          <p:spTgt spid="45"/>
                                        </p:tgtEl>
                                      </p:cBhvr>
                                    </p:animEffect>
                                  </p:childTnLst>
                                </p:cTn>
                              </p:par>
                            </p:childTnLst>
                          </p:cTn>
                        </p:par>
                        <p:par>
                          <p:cTn id="34" fill="hold">
                            <p:stCondLst>
                              <p:cond delay="10000"/>
                            </p:stCondLst>
                            <p:childTnLst>
                              <p:par>
                                <p:cTn id="35" presetID="10" presetClass="entr" presetSubtype="0" fill="hold" nodeType="afterEffect">
                                  <p:stCondLst>
                                    <p:cond delay="150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150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par>
                                <p:cTn id="41" presetID="1" presetClass="exit" presetSubtype="0" fill="hold" grpId="0" nodeType="withEffect">
                                  <p:stCondLst>
                                    <p:cond delay="1500"/>
                                  </p:stCondLst>
                                  <p:childTnLst>
                                    <p:set>
                                      <p:cBhvr>
                                        <p:cTn id="42" dur="1" fill="hold">
                                          <p:stCondLst>
                                            <p:cond delay="0"/>
                                          </p:stCondLst>
                                        </p:cTn>
                                        <p:tgtEl>
                                          <p:spTgt spid="33"/>
                                        </p:tgtEl>
                                        <p:attrNameLst>
                                          <p:attrName>style.visibility</p:attrName>
                                        </p:attrNameLst>
                                      </p:cBhvr>
                                      <p:to>
                                        <p:strVal val="hidden"/>
                                      </p:to>
                                    </p:set>
                                  </p:childTnLst>
                                </p:cTn>
                              </p:par>
                            </p:childTnLst>
                          </p:cTn>
                        </p:par>
                        <p:par>
                          <p:cTn id="43" fill="hold">
                            <p:stCondLst>
                              <p:cond delay="12000"/>
                            </p:stCondLst>
                            <p:childTnLst>
                              <p:par>
                                <p:cTn id="44" presetID="10" presetClass="entr" presetSubtype="0" fill="hold" nodeType="afterEffect">
                                  <p:stCondLst>
                                    <p:cond delay="150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par>
                                <p:cTn id="47" presetID="1" presetClass="exit" presetSubtype="0" fill="hold" grpId="0" nodeType="withEffect">
                                  <p:stCondLst>
                                    <p:cond delay="1500"/>
                                  </p:stCondLst>
                                  <p:childTnLst>
                                    <p:set>
                                      <p:cBhvr>
                                        <p:cTn id="48" dur="1" fill="hold">
                                          <p:stCondLst>
                                            <p:cond delay="0"/>
                                          </p:stCondLst>
                                        </p:cTn>
                                        <p:tgtEl>
                                          <p:spTgt spid="42"/>
                                        </p:tgtEl>
                                        <p:attrNameLst>
                                          <p:attrName>style.visibility</p:attrName>
                                        </p:attrNameLst>
                                      </p:cBhvr>
                                      <p:to>
                                        <p:strVal val="hidden"/>
                                      </p:to>
                                    </p:set>
                                  </p:childTnLst>
                                </p:cTn>
                              </p:par>
                              <p:par>
                                <p:cTn id="49" presetID="10" presetClass="entr" presetSubtype="0" fill="hold" grpId="0" nodeType="withEffect">
                                  <p:stCondLst>
                                    <p:cond delay="1500"/>
                                  </p:stCondLst>
                                  <p:childTnLst>
                                    <p:set>
                                      <p:cBhvr>
                                        <p:cTn id="50" dur="1" fill="hold">
                                          <p:stCondLst>
                                            <p:cond delay="0"/>
                                          </p:stCondLst>
                                        </p:cTn>
                                        <p:tgtEl>
                                          <p:spTgt spid="57"/>
                                        </p:tgtEl>
                                        <p:attrNameLst>
                                          <p:attrName>style.visibility</p:attrName>
                                        </p:attrNameLst>
                                      </p:cBhvr>
                                      <p:to>
                                        <p:strVal val="visible"/>
                                      </p:to>
                                    </p:set>
                                    <p:animEffect transition="in" filter="fade">
                                      <p:cBhvr>
                                        <p:cTn id="51" dur="500"/>
                                        <p:tgtEl>
                                          <p:spTgt spid="57"/>
                                        </p:tgtEl>
                                      </p:cBhvr>
                                    </p:animEffect>
                                  </p:childTnLst>
                                </p:cTn>
                              </p:par>
                            </p:childTnLst>
                          </p:cTn>
                        </p:par>
                        <p:par>
                          <p:cTn id="52" fill="hold">
                            <p:stCondLst>
                              <p:cond delay="14000"/>
                            </p:stCondLst>
                            <p:childTnLst>
                              <p:par>
                                <p:cTn id="53" presetID="10" presetClass="entr" presetSubtype="0" fill="hold" nodeType="afterEffect">
                                  <p:stCondLst>
                                    <p:cond delay="150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500"/>
                                        <p:tgtEl>
                                          <p:spTgt spid="53"/>
                                        </p:tgtEl>
                                      </p:cBhvr>
                                    </p:animEffect>
                                  </p:childTnLst>
                                </p:cTn>
                              </p:par>
                            </p:childTnLst>
                          </p:cTn>
                        </p:par>
                        <p:par>
                          <p:cTn id="56" fill="hold">
                            <p:stCondLst>
                              <p:cond delay="16000"/>
                            </p:stCondLst>
                            <p:childTnLst>
                              <p:par>
                                <p:cTn id="57" presetID="10" presetClass="entr" presetSubtype="0" fill="hold" nodeType="afterEffect">
                                  <p:stCondLst>
                                    <p:cond delay="1500"/>
                                  </p:stCondLst>
                                  <p:childTnLst>
                                    <p:set>
                                      <p:cBhvr>
                                        <p:cTn id="58" dur="1" fill="hold">
                                          <p:stCondLst>
                                            <p:cond delay="0"/>
                                          </p:stCondLst>
                                        </p:cTn>
                                        <p:tgtEl>
                                          <p:spTgt spid="54"/>
                                        </p:tgtEl>
                                        <p:attrNameLst>
                                          <p:attrName>style.visibility</p:attrName>
                                        </p:attrNameLst>
                                      </p:cBhvr>
                                      <p:to>
                                        <p:strVal val="visible"/>
                                      </p:to>
                                    </p:set>
                                    <p:animEffect transition="in" filter="fade">
                                      <p:cBhvr>
                                        <p:cTn id="59" dur="500"/>
                                        <p:tgtEl>
                                          <p:spTgt spid="54"/>
                                        </p:tgtEl>
                                      </p:cBhvr>
                                    </p:animEffect>
                                  </p:childTnLst>
                                </p:cTn>
                              </p:par>
                            </p:childTnLst>
                          </p:cTn>
                        </p:par>
                        <p:par>
                          <p:cTn id="60" fill="hold">
                            <p:stCondLst>
                              <p:cond delay="18000"/>
                            </p:stCondLst>
                            <p:childTnLst>
                              <p:par>
                                <p:cTn id="61" presetID="10" presetClass="entr" presetSubtype="0" fill="hold" nodeType="afterEffect">
                                  <p:stCondLst>
                                    <p:cond delay="1500"/>
                                  </p:stCondLst>
                                  <p:childTnLst>
                                    <p:set>
                                      <p:cBhvr>
                                        <p:cTn id="62" dur="1" fill="hold">
                                          <p:stCondLst>
                                            <p:cond delay="0"/>
                                          </p:stCondLst>
                                        </p:cTn>
                                        <p:tgtEl>
                                          <p:spTgt spid="55"/>
                                        </p:tgtEl>
                                        <p:attrNameLst>
                                          <p:attrName>style.visibility</p:attrName>
                                        </p:attrNameLst>
                                      </p:cBhvr>
                                      <p:to>
                                        <p:strVal val="visible"/>
                                      </p:to>
                                    </p:set>
                                    <p:animEffect transition="in" filter="fade">
                                      <p:cBhvr>
                                        <p:cTn id="63" dur="500"/>
                                        <p:tgtEl>
                                          <p:spTgt spid="55"/>
                                        </p:tgtEl>
                                      </p:cBhvr>
                                    </p:animEffect>
                                  </p:childTnLst>
                                </p:cTn>
                              </p:par>
                            </p:childTnLst>
                          </p:cTn>
                        </p:par>
                        <p:par>
                          <p:cTn id="64" fill="hold">
                            <p:stCondLst>
                              <p:cond delay="20000"/>
                            </p:stCondLst>
                            <p:childTnLst>
                              <p:par>
                                <p:cTn id="65" presetID="10" presetClass="entr" presetSubtype="0" fill="hold" nodeType="afterEffect">
                                  <p:stCondLst>
                                    <p:cond delay="1500"/>
                                  </p:stCondLst>
                                  <p:childTnLst>
                                    <p:set>
                                      <p:cBhvr>
                                        <p:cTn id="66" dur="1" fill="hold">
                                          <p:stCondLst>
                                            <p:cond delay="0"/>
                                          </p:stCondLst>
                                        </p:cTn>
                                        <p:tgtEl>
                                          <p:spTgt spid="56"/>
                                        </p:tgtEl>
                                        <p:attrNameLst>
                                          <p:attrName>style.visibility</p:attrName>
                                        </p:attrNameLst>
                                      </p:cBhvr>
                                      <p:to>
                                        <p:strVal val="visible"/>
                                      </p:to>
                                    </p:set>
                                    <p:animEffect transition="in" filter="fade">
                                      <p:cBhvr>
                                        <p:cTn id="67" dur="500"/>
                                        <p:tgtEl>
                                          <p:spTgt spid="56"/>
                                        </p:tgtEl>
                                      </p:cBhvr>
                                    </p:animEffect>
                                  </p:childTnLst>
                                </p:cTn>
                              </p:par>
                              <p:par>
                                <p:cTn id="68" presetID="1" presetClass="exit" presetSubtype="0" fill="hold" grpId="0" nodeType="withEffect">
                                  <p:stCondLst>
                                    <p:cond delay="1500"/>
                                  </p:stCondLst>
                                  <p:childTnLst>
                                    <p:set>
                                      <p:cBhvr>
                                        <p:cTn id="69" dur="1" fill="hold">
                                          <p:stCondLst>
                                            <p:cond delay="0"/>
                                          </p:stCondLst>
                                        </p:cTn>
                                        <p:tgtEl>
                                          <p:spTgt spid="32"/>
                                        </p:tgtEl>
                                        <p:attrNameLst>
                                          <p:attrName>style.visibility</p:attrName>
                                        </p:attrNameLst>
                                      </p:cBhvr>
                                      <p:to>
                                        <p:strVal val="hidden"/>
                                      </p:to>
                                    </p:set>
                                  </p:childTnLst>
                                </p:cTn>
                              </p:par>
                              <p:par>
                                <p:cTn id="70" presetID="10" presetClass="entr" presetSubtype="0" fill="hold" grpId="0" nodeType="withEffect">
                                  <p:stCondLst>
                                    <p:cond delay="1500"/>
                                  </p:stCondLst>
                                  <p:childTnLst>
                                    <p:set>
                                      <p:cBhvr>
                                        <p:cTn id="71" dur="1" fill="hold">
                                          <p:stCondLst>
                                            <p:cond delay="0"/>
                                          </p:stCondLst>
                                        </p:cTn>
                                        <p:tgtEl>
                                          <p:spTgt spid="58"/>
                                        </p:tgtEl>
                                        <p:attrNameLst>
                                          <p:attrName>style.visibility</p:attrName>
                                        </p:attrNameLst>
                                      </p:cBhvr>
                                      <p:to>
                                        <p:strVal val="visible"/>
                                      </p:to>
                                    </p:set>
                                    <p:animEffect transition="in" filter="fade">
                                      <p:cBhvr>
                                        <p:cTn id="72" dur="5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1">
                                            <p:txEl>
                                              <p:pRg st="2" end="2"/>
                                            </p:txEl>
                                          </p:spTgt>
                                        </p:tgtEl>
                                        <p:attrNameLst>
                                          <p:attrName>style.visibility</p:attrName>
                                        </p:attrNameLst>
                                      </p:cBhvr>
                                      <p:to>
                                        <p:strVal val="visible"/>
                                      </p:to>
                                    </p:set>
                                  </p:childTnLst>
                                </p:cTn>
                              </p:par>
                              <p:par>
                                <p:cTn id="81" presetID="1" presetClass="exit" presetSubtype="0" fill="hold" nodeType="withEffect">
                                  <p:stCondLst>
                                    <p:cond delay="0"/>
                                  </p:stCondLst>
                                  <p:childTnLst>
                                    <p:set>
                                      <p:cBhvr>
                                        <p:cTn id="82" dur="1" fill="hold">
                                          <p:stCondLst>
                                            <p:cond delay="0"/>
                                          </p:stCondLst>
                                        </p:cTn>
                                        <p:tgtEl>
                                          <p:spTgt spid="38"/>
                                        </p:tgtEl>
                                        <p:attrNameLst>
                                          <p:attrName>style.visibility</p:attrName>
                                        </p:attrNameLst>
                                      </p:cBhvr>
                                      <p:to>
                                        <p:strVal val="hidden"/>
                                      </p:to>
                                    </p:set>
                                  </p:childTnLst>
                                </p:cTn>
                              </p:par>
                              <p:par>
                                <p:cTn id="83" presetID="1" presetClass="exit" presetSubtype="0" fill="hold" grpId="1" nodeType="withEffect">
                                  <p:stCondLst>
                                    <p:cond delay="1500"/>
                                  </p:stCondLst>
                                  <p:childTnLst>
                                    <p:set>
                                      <p:cBhvr>
                                        <p:cTn id="84" dur="1" fill="hold">
                                          <p:stCondLst>
                                            <p:cond delay="0"/>
                                          </p:stCondLst>
                                        </p:cTn>
                                        <p:tgtEl>
                                          <p:spTgt spid="40"/>
                                        </p:tgtEl>
                                        <p:attrNameLst>
                                          <p:attrName>style.visibility</p:attrName>
                                        </p:attrNameLst>
                                      </p:cBhvr>
                                      <p:to>
                                        <p:strVal val="hidden"/>
                                      </p:to>
                                    </p:set>
                                  </p:childTnLst>
                                </p:cTn>
                              </p:par>
                              <p:par>
                                <p:cTn id="85" presetID="10" presetClass="entr" presetSubtype="0" fill="hold" grpId="1" nodeType="withEffect">
                                  <p:stCondLst>
                                    <p:cond delay="150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nodeType="clickEffect">
                                  <p:stCondLst>
                                    <p:cond delay="0"/>
                                  </p:stCondLst>
                                  <p:childTnLst>
                                    <p:set>
                                      <p:cBhvr>
                                        <p:cTn id="91" dur="1" fill="hold">
                                          <p:stCondLst>
                                            <p:cond delay="0"/>
                                          </p:stCondLst>
                                        </p:cTn>
                                        <p:tgtEl>
                                          <p:spTgt spid="6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p:bldP spid="35" grpId="1"/>
      <p:bldP spid="36" grpId="0"/>
      <p:bldP spid="32" grpId="0"/>
      <p:bldP spid="33" grpId="0"/>
      <p:bldP spid="40" grpId="0"/>
      <p:bldP spid="40" grpId="1"/>
      <p:bldP spid="42" grpId="0"/>
      <p:bldP spid="47" grpId="0"/>
      <p:bldP spid="57" grpId="0"/>
      <p:bldP spid="5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AAE0-4F7E-4988-87E5-B3A9A5EDE73F}"/>
              </a:ext>
            </a:extLst>
          </p:cNvPr>
          <p:cNvSpPr>
            <a:spLocks noGrp="1"/>
          </p:cNvSpPr>
          <p:nvPr>
            <p:ph type="title"/>
          </p:nvPr>
        </p:nvSpPr>
        <p:spPr/>
        <p:txBody>
          <a:bodyPr/>
          <a:lstStyle/>
          <a:p>
            <a:r>
              <a:rPr lang="en-HK" dirty="0"/>
              <a:t>SR Latch</a:t>
            </a:r>
          </a:p>
        </p:txBody>
      </p:sp>
      <p:sp>
        <p:nvSpPr>
          <p:cNvPr id="3" name="Content Placeholder 2">
            <a:extLst>
              <a:ext uri="{FF2B5EF4-FFF2-40B4-BE49-F238E27FC236}">
                <a16:creationId xmlns:a16="http://schemas.microsoft.com/office/drawing/2014/main" id="{320A0100-92B7-4862-B2B4-D30086037396}"/>
              </a:ext>
            </a:extLst>
          </p:cNvPr>
          <p:cNvSpPr>
            <a:spLocks noGrp="1"/>
          </p:cNvSpPr>
          <p:nvPr>
            <p:ph idx="1"/>
          </p:nvPr>
        </p:nvSpPr>
        <p:spPr/>
        <p:txBody>
          <a:bodyPr/>
          <a:lstStyle/>
          <a:p>
            <a:r>
              <a:rPr lang="en-HK" dirty="0"/>
              <a:t>Truth table of SR Latch</a:t>
            </a:r>
          </a:p>
          <a:p>
            <a:pPr lvl="1"/>
            <a:r>
              <a:rPr lang="en-HK" dirty="0"/>
              <a:t>When both R and S are 0,</a:t>
            </a:r>
          </a:p>
        </p:txBody>
      </p:sp>
      <p:sp>
        <p:nvSpPr>
          <p:cNvPr id="4" name="Slide Number Placeholder 3">
            <a:extLst>
              <a:ext uri="{FF2B5EF4-FFF2-40B4-BE49-F238E27FC236}">
                <a16:creationId xmlns:a16="http://schemas.microsoft.com/office/drawing/2014/main" id="{D1DE103B-AEC3-42A6-9C9C-46395B0CE9D6}"/>
              </a:ext>
            </a:extLst>
          </p:cNvPr>
          <p:cNvSpPr>
            <a:spLocks noGrp="1"/>
          </p:cNvSpPr>
          <p:nvPr>
            <p:ph type="sldNum" sz="quarter" idx="12"/>
          </p:nvPr>
        </p:nvSpPr>
        <p:spPr/>
        <p:txBody>
          <a:bodyPr/>
          <a:lstStyle/>
          <a:p>
            <a:fld id="{C22DC6D3-9347-42BE-948A-F7EB414DF657}" type="slidenum">
              <a:rPr lang="en-US" altLang="en-US" smtClean="0"/>
              <a:pPr/>
              <a:t>57</a:t>
            </a:fld>
            <a:endParaRPr lang="en-US" altLang="en-US" dirty="0"/>
          </a:p>
        </p:txBody>
      </p:sp>
      <p:pic>
        <p:nvPicPr>
          <p:cNvPr id="30" name="图形 4">
            <a:extLst>
              <a:ext uri="{FF2B5EF4-FFF2-40B4-BE49-F238E27FC236}">
                <a16:creationId xmlns:a16="http://schemas.microsoft.com/office/drawing/2014/main" id="{49F07F01-D986-4ED9-80CC-0AEB8CADF7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35519" y="2441681"/>
            <a:ext cx="2448640" cy="2040533"/>
          </a:xfrm>
          <a:prstGeom prst="rect">
            <a:avLst/>
          </a:prstGeom>
        </p:spPr>
      </p:pic>
      <p:cxnSp>
        <p:nvCxnSpPr>
          <p:cNvPr id="31" name="Straight Connector 7">
            <a:extLst>
              <a:ext uri="{FF2B5EF4-FFF2-40B4-BE49-F238E27FC236}">
                <a16:creationId xmlns:a16="http://schemas.microsoft.com/office/drawing/2014/main" id="{05C3A1A8-7A2A-41E4-AAF7-9AA90B71E416}"/>
              </a:ext>
            </a:extLst>
          </p:cNvPr>
          <p:cNvCxnSpPr>
            <a:cxnSpLocks/>
          </p:cNvCxnSpPr>
          <p:nvPr/>
        </p:nvCxnSpPr>
        <p:spPr>
          <a:xfrm>
            <a:off x="9011740" y="3253674"/>
            <a:ext cx="1272731" cy="19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8">
            <a:extLst>
              <a:ext uri="{FF2B5EF4-FFF2-40B4-BE49-F238E27FC236}">
                <a16:creationId xmlns:a16="http://schemas.microsoft.com/office/drawing/2014/main" id="{8A586560-738F-4827-90A6-96F85374A82F}"/>
              </a:ext>
            </a:extLst>
          </p:cNvPr>
          <p:cNvCxnSpPr>
            <a:cxnSpLocks/>
          </p:cNvCxnSpPr>
          <p:nvPr/>
        </p:nvCxnSpPr>
        <p:spPr>
          <a:xfrm>
            <a:off x="6510785" y="3048087"/>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9">
            <a:extLst>
              <a:ext uri="{FF2B5EF4-FFF2-40B4-BE49-F238E27FC236}">
                <a16:creationId xmlns:a16="http://schemas.microsoft.com/office/drawing/2014/main" id="{A012B872-A905-4037-A232-B7117FD65959}"/>
              </a:ext>
            </a:extLst>
          </p:cNvPr>
          <p:cNvCxnSpPr>
            <a:cxnSpLocks/>
          </p:cNvCxnSpPr>
          <p:nvPr/>
        </p:nvCxnSpPr>
        <p:spPr>
          <a:xfrm>
            <a:off x="6975232" y="3456842"/>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11">
            <a:extLst>
              <a:ext uri="{FF2B5EF4-FFF2-40B4-BE49-F238E27FC236}">
                <a16:creationId xmlns:a16="http://schemas.microsoft.com/office/drawing/2014/main" id="{066BC956-C98F-4D83-A4F2-3A942BA8E251}"/>
              </a:ext>
            </a:extLst>
          </p:cNvPr>
          <p:cNvCxnSpPr>
            <a:cxnSpLocks/>
          </p:cNvCxnSpPr>
          <p:nvPr/>
        </p:nvCxnSpPr>
        <p:spPr>
          <a:xfrm>
            <a:off x="6986099" y="346300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13">
            <a:extLst>
              <a:ext uri="{FF2B5EF4-FFF2-40B4-BE49-F238E27FC236}">
                <a16:creationId xmlns:a16="http://schemas.microsoft.com/office/drawing/2014/main" id="{AFCD15A6-2407-407C-9EC3-9BC6A7C9C718}"/>
              </a:ext>
            </a:extLst>
          </p:cNvPr>
          <p:cNvCxnSpPr>
            <a:cxnSpLocks/>
          </p:cNvCxnSpPr>
          <p:nvPr/>
        </p:nvCxnSpPr>
        <p:spPr>
          <a:xfrm>
            <a:off x="6975232" y="3914578"/>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Straight Connector 20">
            <a:extLst>
              <a:ext uri="{FF2B5EF4-FFF2-40B4-BE49-F238E27FC236}">
                <a16:creationId xmlns:a16="http://schemas.microsoft.com/office/drawing/2014/main" id="{5575A900-4B1C-4B49-8AF4-E3C3CE4EF680}"/>
              </a:ext>
            </a:extLst>
          </p:cNvPr>
          <p:cNvCxnSpPr>
            <a:cxnSpLocks/>
          </p:cNvCxnSpPr>
          <p:nvPr/>
        </p:nvCxnSpPr>
        <p:spPr>
          <a:xfrm>
            <a:off x="9690146" y="4980196"/>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29D83B5-BFC1-42E2-B5BC-E353BD390BE1}"/>
              </a:ext>
            </a:extLst>
          </p:cNvPr>
          <p:cNvCxnSpPr>
            <a:cxnSpLocks/>
          </p:cNvCxnSpPr>
          <p:nvPr/>
        </p:nvCxnSpPr>
        <p:spPr>
          <a:xfrm>
            <a:off x="6997535" y="4695403"/>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252533-F353-4539-8B83-D97059A15D28}"/>
              </a:ext>
            </a:extLst>
          </p:cNvPr>
          <p:cNvCxnSpPr>
            <a:cxnSpLocks/>
          </p:cNvCxnSpPr>
          <p:nvPr/>
        </p:nvCxnSpPr>
        <p:spPr>
          <a:xfrm flipV="1">
            <a:off x="6996967" y="3711244"/>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27">
            <a:extLst>
              <a:ext uri="{FF2B5EF4-FFF2-40B4-BE49-F238E27FC236}">
                <a16:creationId xmlns:a16="http://schemas.microsoft.com/office/drawing/2014/main" id="{15BD4A93-1C8D-4FDE-B29F-5460E6B92310}"/>
              </a:ext>
            </a:extLst>
          </p:cNvPr>
          <p:cNvCxnSpPr>
            <a:cxnSpLocks/>
          </p:cNvCxnSpPr>
          <p:nvPr/>
        </p:nvCxnSpPr>
        <p:spPr>
          <a:xfrm>
            <a:off x="9690146" y="326093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40" name="Rectangle 28">
            <a:extLst>
              <a:ext uri="{FF2B5EF4-FFF2-40B4-BE49-F238E27FC236}">
                <a16:creationId xmlns:a16="http://schemas.microsoft.com/office/drawing/2014/main" id="{2D34B6F8-8FFD-4267-BA08-4AFB629134C7}"/>
              </a:ext>
            </a:extLst>
          </p:cNvPr>
          <p:cNvSpPr/>
          <p:nvPr/>
        </p:nvSpPr>
        <p:spPr>
          <a:xfrm>
            <a:off x="6096000" y="2873404"/>
            <a:ext cx="513239" cy="594642"/>
          </a:xfrm>
          <a:prstGeom prst="rect">
            <a:avLst/>
          </a:prstGeom>
        </p:spPr>
        <p:txBody>
          <a:bodyPr wrap="none">
            <a:spAutoFit/>
          </a:bodyPr>
          <a:lstStyle/>
          <a:p>
            <a:r>
              <a:rPr lang="en-HK" dirty="0"/>
              <a:t>R</a:t>
            </a:r>
          </a:p>
        </p:txBody>
      </p:sp>
      <p:sp>
        <p:nvSpPr>
          <p:cNvPr id="41" name="Rectangle 29">
            <a:extLst>
              <a:ext uri="{FF2B5EF4-FFF2-40B4-BE49-F238E27FC236}">
                <a16:creationId xmlns:a16="http://schemas.microsoft.com/office/drawing/2014/main" id="{2DF30017-9DFC-4EE5-83F0-24EE19E6C7A4}"/>
              </a:ext>
            </a:extLst>
          </p:cNvPr>
          <p:cNvSpPr/>
          <p:nvPr/>
        </p:nvSpPr>
        <p:spPr>
          <a:xfrm>
            <a:off x="6128709" y="5377770"/>
            <a:ext cx="481361" cy="594642"/>
          </a:xfrm>
          <a:prstGeom prst="rect">
            <a:avLst/>
          </a:prstGeom>
        </p:spPr>
        <p:txBody>
          <a:bodyPr wrap="none">
            <a:spAutoFit/>
          </a:bodyPr>
          <a:lstStyle/>
          <a:p>
            <a:r>
              <a:rPr lang="en-HK" dirty="0"/>
              <a:t>S</a:t>
            </a:r>
          </a:p>
        </p:txBody>
      </p:sp>
      <p:sp>
        <p:nvSpPr>
          <p:cNvPr id="42" name="Rectangle 30">
            <a:extLst>
              <a:ext uri="{FF2B5EF4-FFF2-40B4-BE49-F238E27FC236}">
                <a16:creationId xmlns:a16="http://schemas.microsoft.com/office/drawing/2014/main" id="{DBECADFB-C3D4-4C6D-9904-4CE072F3E893}"/>
              </a:ext>
            </a:extLst>
          </p:cNvPr>
          <p:cNvSpPr/>
          <p:nvPr/>
        </p:nvSpPr>
        <p:spPr>
          <a:xfrm>
            <a:off x="10496052" y="3069820"/>
            <a:ext cx="563714" cy="594642"/>
          </a:xfrm>
          <a:prstGeom prst="rect">
            <a:avLst/>
          </a:prstGeom>
        </p:spPr>
        <p:txBody>
          <a:bodyPr wrap="none">
            <a:spAutoFit/>
          </a:bodyPr>
          <a:lstStyle/>
          <a:p>
            <a:r>
              <a:rPr lang="en-HK" dirty="0"/>
              <a:t>Q</a:t>
            </a:r>
          </a:p>
        </p:txBody>
      </p:sp>
      <p:sp>
        <p:nvSpPr>
          <p:cNvPr id="43" name="Rectangle 31">
            <a:extLst>
              <a:ext uri="{FF2B5EF4-FFF2-40B4-BE49-F238E27FC236}">
                <a16:creationId xmlns:a16="http://schemas.microsoft.com/office/drawing/2014/main" id="{19CE4FC9-B0BA-4B00-B70F-AE48E6812C69}"/>
              </a:ext>
            </a:extLst>
          </p:cNvPr>
          <p:cNvSpPr/>
          <p:nvPr/>
        </p:nvSpPr>
        <p:spPr>
          <a:xfrm>
            <a:off x="10496052" y="5184441"/>
            <a:ext cx="563714" cy="594642"/>
          </a:xfrm>
          <a:prstGeom prst="rect">
            <a:avLst/>
          </a:prstGeom>
        </p:spPr>
        <p:txBody>
          <a:bodyPr wrap="none">
            <a:spAutoFit/>
          </a:bodyPr>
          <a:lstStyle/>
          <a:p>
            <a:r>
              <a:rPr lang="en-HK" dirty="0"/>
              <a:t>Q</a:t>
            </a:r>
          </a:p>
        </p:txBody>
      </p:sp>
      <p:sp>
        <p:nvSpPr>
          <p:cNvPr id="44" name="Rectangle 32">
            <a:extLst>
              <a:ext uri="{FF2B5EF4-FFF2-40B4-BE49-F238E27FC236}">
                <a16:creationId xmlns:a16="http://schemas.microsoft.com/office/drawing/2014/main" id="{B160830D-F4E5-40D3-A0C1-6EA52D271B16}"/>
              </a:ext>
            </a:extLst>
          </p:cNvPr>
          <p:cNvSpPr/>
          <p:nvPr/>
        </p:nvSpPr>
        <p:spPr>
          <a:xfrm>
            <a:off x="10510191" y="4956566"/>
            <a:ext cx="489332" cy="842409"/>
          </a:xfrm>
          <a:prstGeom prst="rect">
            <a:avLst/>
          </a:prstGeom>
        </p:spPr>
        <p:txBody>
          <a:bodyPr wrap="none">
            <a:spAutoFit/>
          </a:bodyPr>
          <a:lstStyle/>
          <a:p>
            <a:r>
              <a:rPr lang="en-HK" sz="2800" dirty="0"/>
              <a:t>-</a:t>
            </a:r>
          </a:p>
        </p:txBody>
      </p:sp>
      <p:pic>
        <p:nvPicPr>
          <p:cNvPr id="45" name="图形 38">
            <a:extLst>
              <a:ext uri="{FF2B5EF4-FFF2-40B4-BE49-F238E27FC236}">
                <a16:creationId xmlns:a16="http://schemas.microsoft.com/office/drawing/2014/main" id="{93016FE3-1392-4904-A11A-64ED2BA0FE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57090" y="4556819"/>
            <a:ext cx="2448640" cy="2040533"/>
          </a:xfrm>
          <a:prstGeom prst="rect">
            <a:avLst/>
          </a:prstGeom>
        </p:spPr>
      </p:pic>
      <p:cxnSp>
        <p:nvCxnSpPr>
          <p:cNvPr id="46" name="Straight Connector 18">
            <a:extLst>
              <a:ext uri="{FF2B5EF4-FFF2-40B4-BE49-F238E27FC236}">
                <a16:creationId xmlns:a16="http://schemas.microsoft.com/office/drawing/2014/main" id="{B3E2C77A-C142-42C8-B60D-C5ED3A340F54}"/>
              </a:ext>
            </a:extLst>
          </p:cNvPr>
          <p:cNvCxnSpPr>
            <a:cxnSpLocks/>
          </p:cNvCxnSpPr>
          <p:nvPr/>
        </p:nvCxnSpPr>
        <p:spPr>
          <a:xfrm>
            <a:off x="6977908" y="5168274"/>
            <a:ext cx="98862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17">
            <a:extLst>
              <a:ext uri="{FF2B5EF4-FFF2-40B4-BE49-F238E27FC236}">
                <a16:creationId xmlns:a16="http://schemas.microsoft.com/office/drawing/2014/main" id="{16F09682-A954-46D1-93B7-4D7188E7E84B}"/>
              </a:ext>
            </a:extLst>
          </p:cNvPr>
          <p:cNvCxnSpPr>
            <a:cxnSpLocks/>
          </p:cNvCxnSpPr>
          <p:nvPr/>
        </p:nvCxnSpPr>
        <p:spPr>
          <a:xfrm>
            <a:off x="9003614" y="5370456"/>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19">
            <a:extLst>
              <a:ext uri="{FF2B5EF4-FFF2-40B4-BE49-F238E27FC236}">
                <a16:creationId xmlns:a16="http://schemas.microsoft.com/office/drawing/2014/main" id="{7998125D-E5F8-4290-9735-FE9D10CBD5AB}"/>
              </a:ext>
            </a:extLst>
          </p:cNvPr>
          <p:cNvCxnSpPr>
            <a:cxnSpLocks/>
          </p:cNvCxnSpPr>
          <p:nvPr/>
        </p:nvCxnSpPr>
        <p:spPr>
          <a:xfrm>
            <a:off x="6517221" y="5584342"/>
            <a:ext cx="144930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文本框 33">
            <a:extLst>
              <a:ext uri="{FF2B5EF4-FFF2-40B4-BE49-F238E27FC236}">
                <a16:creationId xmlns:a16="http://schemas.microsoft.com/office/drawing/2014/main" id="{394F32E1-6BE7-4B7C-BBEC-ECAC021BB1E6}"/>
              </a:ext>
            </a:extLst>
          </p:cNvPr>
          <p:cNvSpPr txBox="1"/>
          <p:nvPr/>
        </p:nvSpPr>
        <p:spPr>
          <a:xfrm>
            <a:off x="6380831" y="2669074"/>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0" name="文本框 34">
            <a:extLst>
              <a:ext uri="{FF2B5EF4-FFF2-40B4-BE49-F238E27FC236}">
                <a16:creationId xmlns:a16="http://schemas.microsoft.com/office/drawing/2014/main" id="{8C267E0C-90F5-42B7-A637-763E965698B3}"/>
              </a:ext>
            </a:extLst>
          </p:cNvPr>
          <p:cNvSpPr txBox="1"/>
          <p:nvPr/>
        </p:nvSpPr>
        <p:spPr>
          <a:xfrm>
            <a:off x="6399435" y="5183266"/>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1" name="文本框 35">
            <a:extLst>
              <a:ext uri="{FF2B5EF4-FFF2-40B4-BE49-F238E27FC236}">
                <a16:creationId xmlns:a16="http://schemas.microsoft.com/office/drawing/2014/main" id="{7E061BAD-D12C-4BE8-81FD-A04D93152470}"/>
              </a:ext>
            </a:extLst>
          </p:cNvPr>
          <p:cNvSpPr txBox="1"/>
          <p:nvPr/>
        </p:nvSpPr>
        <p:spPr>
          <a:xfrm>
            <a:off x="10079530" y="2850410"/>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52" name="文本框 32">
            <a:extLst>
              <a:ext uri="{FF2B5EF4-FFF2-40B4-BE49-F238E27FC236}">
                <a16:creationId xmlns:a16="http://schemas.microsoft.com/office/drawing/2014/main" id="{1B8C9E12-54DB-4D4E-A42E-C044067678B4}"/>
              </a:ext>
            </a:extLst>
          </p:cNvPr>
          <p:cNvSpPr txBox="1"/>
          <p:nvPr/>
        </p:nvSpPr>
        <p:spPr>
          <a:xfrm>
            <a:off x="7361067" y="4796995"/>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53" name="文本框 37">
            <a:extLst>
              <a:ext uri="{FF2B5EF4-FFF2-40B4-BE49-F238E27FC236}">
                <a16:creationId xmlns:a16="http://schemas.microsoft.com/office/drawing/2014/main" id="{9D4CB32B-E2B6-4148-938B-5494270DE826}"/>
              </a:ext>
            </a:extLst>
          </p:cNvPr>
          <p:cNvSpPr txBox="1"/>
          <p:nvPr/>
        </p:nvSpPr>
        <p:spPr>
          <a:xfrm>
            <a:off x="9982212" y="499431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4" name="文本框 43">
            <a:extLst>
              <a:ext uri="{FF2B5EF4-FFF2-40B4-BE49-F238E27FC236}">
                <a16:creationId xmlns:a16="http://schemas.microsoft.com/office/drawing/2014/main" id="{E8BBD56E-6F8C-44AE-AA0F-CBB02E57FF05}"/>
              </a:ext>
            </a:extLst>
          </p:cNvPr>
          <p:cNvSpPr txBox="1"/>
          <p:nvPr/>
        </p:nvSpPr>
        <p:spPr>
          <a:xfrm>
            <a:off x="7316596" y="3119493"/>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aphicFrame>
        <p:nvGraphicFramePr>
          <p:cNvPr id="55" name="表格 5">
            <a:extLst>
              <a:ext uri="{FF2B5EF4-FFF2-40B4-BE49-F238E27FC236}">
                <a16:creationId xmlns:a16="http://schemas.microsoft.com/office/drawing/2014/main" id="{9814364F-289F-4777-BF73-DFC7B8D0F050}"/>
              </a:ext>
            </a:extLst>
          </p:cNvPr>
          <p:cNvGraphicFramePr>
            <a:graphicFrameLocks noGrp="1"/>
          </p:cNvGraphicFramePr>
          <p:nvPr>
            <p:extLst>
              <p:ext uri="{D42A27DB-BD31-4B8C-83A1-F6EECF244321}">
                <p14:modId xmlns:p14="http://schemas.microsoft.com/office/powerpoint/2010/main" val="436821461"/>
              </p:ext>
            </p:extLst>
          </p:nvPr>
        </p:nvGraphicFramePr>
        <p:xfrm>
          <a:off x="1214345" y="3140968"/>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C00000"/>
                          </a:solidFill>
                        </a:rPr>
                        <a:t>1</a:t>
                      </a:r>
                    </a:p>
                    <a:p>
                      <a:pPr algn="ctr"/>
                      <a:r>
                        <a:rPr lang="en-US" altLang="zh-CN" dirty="0"/>
                        <a:t>0</a:t>
                      </a:r>
                      <a:endParaRPr lang="zh-CN" altLang="en-US" dirty="0"/>
                    </a:p>
                  </a:txBody>
                  <a:tcPr/>
                </a:tc>
                <a:tc>
                  <a:txBody>
                    <a:bodyPr/>
                    <a:lstStyle/>
                    <a:p>
                      <a:pPr algn="ctr"/>
                      <a:r>
                        <a:rPr lang="en-US" altLang="zh-CN" b="1" dirty="0">
                          <a:solidFill>
                            <a:srgbClr val="0070C0"/>
                          </a:solidFill>
                        </a:rPr>
                        <a:t>0</a:t>
                      </a:r>
                    </a:p>
                    <a:p>
                      <a:pPr algn="ctr"/>
                      <a:r>
                        <a:rPr lang="en-US" altLang="zh-CN" dirty="0"/>
                        <a:t>1</a:t>
                      </a:r>
                      <a:endParaRPr lang="zh-CN" altLang="en-US" dirty="0"/>
                    </a:p>
                  </a:txBody>
                  <a:tcPr/>
                </a:tc>
                <a:extLst>
                  <a:ext uri="{0D108BD9-81ED-4DB2-BD59-A6C34878D82A}">
                    <a16:rowId xmlns:a16="http://schemas.microsoft.com/office/drawing/2014/main" val="4236811106"/>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052315137"/>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874203078"/>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784292815"/>
                  </a:ext>
                </a:extLst>
              </a:tr>
            </a:tbl>
          </a:graphicData>
        </a:graphic>
      </p:graphicFrame>
      <p:cxnSp>
        <p:nvCxnSpPr>
          <p:cNvPr id="56" name="直接连接符 7">
            <a:extLst>
              <a:ext uri="{FF2B5EF4-FFF2-40B4-BE49-F238E27FC236}">
                <a16:creationId xmlns:a16="http://schemas.microsoft.com/office/drawing/2014/main" id="{119D99A2-511C-482A-AB7F-9D7B9E455E95}"/>
              </a:ext>
            </a:extLst>
          </p:cNvPr>
          <p:cNvCxnSpPr>
            <a:cxnSpLocks/>
          </p:cNvCxnSpPr>
          <p:nvPr/>
        </p:nvCxnSpPr>
        <p:spPr>
          <a:xfrm>
            <a:off x="3533242" y="3218243"/>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ABF35585-99C8-4D09-9C9F-CB661B92E210}"/>
              </a:ext>
            </a:extLst>
          </p:cNvPr>
          <p:cNvSpPr/>
          <p:nvPr/>
        </p:nvSpPr>
        <p:spPr>
          <a:xfrm>
            <a:off x="1052481" y="3437672"/>
            <a:ext cx="2952328" cy="74992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24334503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AAE0-4F7E-4988-87E5-B3A9A5EDE73F}"/>
              </a:ext>
            </a:extLst>
          </p:cNvPr>
          <p:cNvSpPr>
            <a:spLocks noGrp="1"/>
          </p:cNvSpPr>
          <p:nvPr>
            <p:ph type="title"/>
          </p:nvPr>
        </p:nvSpPr>
        <p:spPr/>
        <p:txBody>
          <a:bodyPr/>
          <a:lstStyle/>
          <a:p>
            <a:r>
              <a:rPr lang="en-HK" dirty="0"/>
              <a:t>SR Latch</a:t>
            </a:r>
          </a:p>
        </p:txBody>
      </p:sp>
      <p:sp>
        <p:nvSpPr>
          <p:cNvPr id="3" name="Content Placeholder 2">
            <a:extLst>
              <a:ext uri="{FF2B5EF4-FFF2-40B4-BE49-F238E27FC236}">
                <a16:creationId xmlns:a16="http://schemas.microsoft.com/office/drawing/2014/main" id="{320A0100-92B7-4862-B2B4-D30086037396}"/>
              </a:ext>
            </a:extLst>
          </p:cNvPr>
          <p:cNvSpPr>
            <a:spLocks noGrp="1"/>
          </p:cNvSpPr>
          <p:nvPr>
            <p:ph idx="1"/>
          </p:nvPr>
        </p:nvSpPr>
        <p:spPr/>
        <p:txBody>
          <a:bodyPr/>
          <a:lstStyle/>
          <a:p>
            <a:r>
              <a:rPr lang="en-HK" dirty="0"/>
              <a:t>Truth table of SR Latch</a:t>
            </a:r>
          </a:p>
          <a:p>
            <a:pPr lvl="1"/>
            <a:r>
              <a:rPr lang="en-HK" dirty="0"/>
              <a:t>When both R and S are 0, </a:t>
            </a:r>
          </a:p>
        </p:txBody>
      </p:sp>
      <p:sp>
        <p:nvSpPr>
          <p:cNvPr id="4" name="Slide Number Placeholder 3">
            <a:extLst>
              <a:ext uri="{FF2B5EF4-FFF2-40B4-BE49-F238E27FC236}">
                <a16:creationId xmlns:a16="http://schemas.microsoft.com/office/drawing/2014/main" id="{D1DE103B-AEC3-42A6-9C9C-46395B0CE9D6}"/>
              </a:ext>
            </a:extLst>
          </p:cNvPr>
          <p:cNvSpPr>
            <a:spLocks noGrp="1"/>
          </p:cNvSpPr>
          <p:nvPr>
            <p:ph type="sldNum" sz="quarter" idx="12"/>
          </p:nvPr>
        </p:nvSpPr>
        <p:spPr/>
        <p:txBody>
          <a:bodyPr/>
          <a:lstStyle/>
          <a:p>
            <a:fld id="{C22DC6D3-9347-42BE-948A-F7EB414DF657}" type="slidenum">
              <a:rPr lang="en-US" altLang="en-US" smtClean="0"/>
              <a:pPr/>
              <a:t>58</a:t>
            </a:fld>
            <a:endParaRPr lang="en-US" altLang="en-US" dirty="0"/>
          </a:p>
        </p:txBody>
      </p:sp>
      <p:grpSp>
        <p:nvGrpSpPr>
          <p:cNvPr id="58" name="Group 57">
            <a:extLst>
              <a:ext uri="{FF2B5EF4-FFF2-40B4-BE49-F238E27FC236}">
                <a16:creationId xmlns:a16="http://schemas.microsoft.com/office/drawing/2014/main" id="{DC6B7877-4EF8-4B8F-A5DF-E2884777B662}"/>
              </a:ext>
            </a:extLst>
          </p:cNvPr>
          <p:cNvGrpSpPr/>
          <p:nvPr/>
        </p:nvGrpSpPr>
        <p:grpSpPr>
          <a:xfrm>
            <a:off x="6096000" y="2437718"/>
            <a:ext cx="4963766" cy="4159634"/>
            <a:chOff x="6096000" y="2420888"/>
            <a:chExt cx="4963766" cy="4159634"/>
          </a:xfrm>
        </p:grpSpPr>
        <p:pic>
          <p:nvPicPr>
            <p:cNvPr id="30" name="图形 4">
              <a:extLst>
                <a:ext uri="{FF2B5EF4-FFF2-40B4-BE49-F238E27FC236}">
                  <a16:creationId xmlns:a16="http://schemas.microsoft.com/office/drawing/2014/main" id="{49F07F01-D986-4ED9-80CC-0AEB8CADF7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5519" y="2420888"/>
              <a:ext cx="2448640" cy="2040533"/>
            </a:xfrm>
            <a:prstGeom prst="rect">
              <a:avLst/>
            </a:prstGeom>
          </p:spPr>
        </p:pic>
        <p:cxnSp>
          <p:nvCxnSpPr>
            <p:cNvPr id="31" name="Straight Connector 7">
              <a:extLst>
                <a:ext uri="{FF2B5EF4-FFF2-40B4-BE49-F238E27FC236}">
                  <a16:creationId xmlns:a16="http://schemas.microsoft.com/office/drawing/2014/main" id="{05C3A1A8-7A2A-41E4-AAF7-9AA90B71E416}"/>
                </a:ext>
              </a:extLst>
            </p:cNvPr>
            <p:cNvCxnSpPr>
              <a:cxnSpLocks/>
            </p:cNvCxnSpPr>
            <p:nvPr/>
          </p:nvCxnSpPr>
          <p:spPr>
            <a:xfrm>
              <a:off x="9011740" y="3232881"/>
              <a:ext cx="1272731" cy="197"/>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8">
              <a:extLst>
                <a:ext uri="{FF2B5EF4-FFF2-40B4-BE49-F238E27FC236}">
                  <a16:creationId xmlns:a16="http://schemas.microsoft.com/office/drawing/2014/main" id="{8A586560-738F-4827-90A6-96F85374A82F}"/>
                </a:ext>
              </a:extLst>
            </p:cNvPr>
            <p:cNvCxnSpPr>
              <a:cxnSpLocks/>
            </p:cNvCxnSpPr>
            <p:nvPr/>
          </p:nvCxnSpPr>
          <p:spPr>
            <a:xfrm>
              <a:off x="6510785" y="3027294"/>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9">
              <a:extLst>
                <a:ext uri="{FF2B5EF4-FFF2-40B4-BE49-F238E27FC236}">
                  <a16:creationId xmlns:a16="http://schemas.microsoft.com/office/drawing/2014/main" id="{A012B872-A905-4037-A232-B7117FD65959}"/>
                </a:ext>
              </a:extLst>
            </p:cNvPr>
            <p:cNvCxnSpPr>
              <a:cxnSpLocks/>
            </p:cNvCxnSpPr>
            <p:nvPr/>
          </p:nvCxnSpPr>
          <p:spPr>
            <a:xfrm>
              <a:off x="6975232" y="3436049"/>
              <a:ext cx="991296" cy="5105"/>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11">
              <a:extLst>
                <a:ext uri="{FF2B5EF4-FFF2-40B4-BE49-F238E27FC236}">
                  <a16:creationId xmlns:a16="http://schemas.microsoft.com/office/drawing/2014/main" id="{066BC956-C98F-4D83-A4F2-3A942BA8E251}"/>
                </a:ext>
              </a:extLst>
            </p:cNvPr>
            <p:cNvCxnSpPr>
              <a:cxnSpLocks/>
            </p:cNvCxnSpPr>
            <p:nvPr/>
          </p:nvCxnSpPr>
          <p:spPr>
            <a:xfrm>
              <a:off x="6986099" y="3442214"/>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13">
              <a:extLst>
                <a:ext uri="{FF2B5EF4-FFF2-40B4-BE49-F238E27FC236}">
                  <a16:creationId xmlns:a16="http://schemas.microsoft.com/office/drawing/2014/main" id="{AFCD15A6-2407-407C-9EC3-9BC6A7C9C718}"/>
                </a:ext>
              </a:extLst>
            </p:cNvPr>
            <p:cNvCxnSpPr>
              <a:cxnSpLocks/>
            </p:cNvCxnSpPr>
            <p:nvPr/>
          </p:nvCxnSpPr>
          <p:spPr>
            <a:xfrm>
              <a:off x="6975232" y="3893785"/>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20">
              <a:extLst>
                <a:ext uri="{FF2B5EF4-FFF2-40B4-BE49-F238E27FC236}">
                  <a16:creationId xmlns:a16="http://schemas.microsoft.com/office/drawing/2014/main" id="{5575A900-4B1C-4B49-8AF4-E3C3CE4EF680}"/>
                </a:ext>
              </a:extLst>
            </p:cNvPr>
            <p:cNvCxnSpPr>
              <a:cxnSpLocks/>
            </p:cNvCxnSpPr>
            <p:nvPr/>
          </p:nvCxnSpPr>
          <p:spPr>
            <a:xfrm>
              <a:off x="9690146" y="4959403"/>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29D83B5-BFC1-42E2-B5BC-E353BD390BE1}"/>
                </a:ext>
              </a:extLst>
            </p:cNvPr>
            <p:cNvCxnSpPr>
              <a:cxnSpLocks/>
            </p:cNvCxnSpPr>
            <p:nvPr/>
          </p:nvCxnSpPr>
          <p:spPr>
            <a:xfrm>
              <a:off x="6997535" y="4674610"/>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252533-F353-4539-8B83-D97059A15D28}"/>
                </a:ext>
              </a:extLst>
            </p:cNvPr>
            <p:cNvCxnSpPr>
              <a:cxnSpLocks/>
            </p:cNvCxnSpPr>
            <p:nvPr/>
          </p:nvCxnSpPr>
          <p:spPr>
            <a:xfrm flipV="1">
              <a:off x="6996967" y="3690451"/>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27">
              <a:extLst>
                <a:ext uri="{FF2B5EF4-FFF2-40B4-BE49-F238E27FC236}">
                  <a16:creationId xmlns:a16="http://schemas.microsoft.com/office/drawing/2014/main" id="{15BD4A93-1C8D-4FDE-B29F-5460E6B92310}"/>
                </a:ext>
              </a:extLst>
            </p:cNvPr>
            <p:cNvCxnSpPr>
              <a:cxnSpLocks/>
            </p:cNvCxnSpPr>
            <p:nvPr/>
          </p:nvCxnSpPr>
          <p:spPr>
            <a:xfrm>
              <a:off x="9690146" y="3240138"/>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Rectangle 28">
              <a:extLst>
                <a:ext uri="{FF2B5EF4-FFF2-40B4-BE49-F238E27FC236}">
                  <a16:creationId xmlns:a16="http://schemas.microsoft.com/office/drawing/2014/main" id="{2D34B6F8-8FFD-4267-BA08-4AFB629134C7}"/>
                </a:ext>
              </a:extLst>
            </p:cNvPr>
            <p:cNvSpPr/>
            <p:nvPr/>
          </p:nvSpPr>
          <p:spPr>
            <a:xfrm>
              <a:off x="6096000" y="2852611"/>
              <a:ext cx="513239" cy="594642"/>
            </a:xfrm>
            <a:prstGeom prst="rect">
              <a:avLst/>
            </a:prstGeom>
          </p:spPr>
          <p:txBody>
            <a:bodyPr wrap="none">
              <a:spAutoFit/>
            </a:bodyPr>
            <a:lstStyle/>
            <a:p>
              <a:r>
                <a:rPr lang="en-HK" dirty="0"/>
                <a:t>R</a:t>
              </a:r>
            </a:p>
          </p:txBody>
        </p:sp>
        <p:sp>
          <p:nvSpPr>
            <p:cNvPr id="41" name="Rectangle 29">
              <a:extLst>
                <a:ext uri="{FF2B5EF4-FFF2-40B4-BE49-F238E27FC236}">
                  <a16:creationId xmlns:a16="http://schemas.microsoft.com/office/drawing/2014/main" id="{2DF30017-9DFC-4EE5-83F0-24EE19E6C7A4}"/>
                </a:ext>
              </a:extLst>
            </p:cNvPr>
            <p:cNvSpPr/>
            <p:nvPr/>
          </p:nvSpPr>
          <p:spPr>
            <a:xfrm>
              <a:off x="6128709" y="5356977"/>
              <a:ext cx="481361" cy="594642"/>
            </a:xfrm>
            <a:prstGeom prst="rect">
              <a:avLst/>
            </a:prstGeom>
          </p:spPr>
          <p:txBody>
            <a:bodyPr wrap="none">
              <a:spAutoFit/>
            </a:bodyPr>
            <a:lstStyle/>
            <a:p>
              <a:r>
                <a:rPr lang="en-HK" dirty="0"/>
                <a:t>S</a:t>
              </a:r>
            </a:p>
          </p:txBody>
        </p:sp>
        <p:sp>
          <p:nvSpPr>
            <p:cNvPr id="42" name="Rectangle 30">
              <a:extLst>
                <a:ext uri="{FF2B5EF4-FFF2-40B4-BE49-F238E27FC236}">
                  <a16:creationId xmlns:a16="http://schemas.microsoft.com/office/drawing/2014/main" id="{DBECADFB-C3D4-4C6D-9904-4CE072F3E893}"/>
                </a:ext>
              </a:extLst>
            </p:cNvPr>
            <p:cNvSpPr/>
            <p:nvPr/>
          </p:nvSpPr>
          <p:spPr>
            <a:xfrm>
              <a:off x="10496052" y="3049027"/>
              <a:ext cx="563714" cy="594642"/>
            </a:xfrm>
            <a:prstGeom prst="rect">
              <a:avLst/>
            </a:prstGeom>
          </p:spPr>
          <p:txBody>
            <a:bodyPr wrap="none">
              <a:spAutoFit/>
            </a:bodyPr>
            <a:lstStyle/>
            <a:p>
              <a:r>
                <a:rPr lang="en-HK" dirty="0"/>
                <a:t>Q</a:t>
              </a:r>
            </a:p>
          </p:txBody>
        </p:sp>
        <p:sp>
          <p:nvSpPr>
            <p:cNvPr id="43" name="Rectangle 31">
              <a:extLst>
                <a:ext uri="{FF2B5EF4-FFF2-40B4-BE49-F238E27FC236}">
                  <a16:creationId xmlns:a16="http://schemas.microsoft.com/office/drawing/2014/main" id="{19CE4FC9-B0BA-4B00-B70F-AE48E6812C69}"/>
                </a:ext>
              </a:extLst>
            </p:cNvPr>
            <p:cNvSpPr/>
            <p:nvPr/>
          </p:nvSpPr>
          <p:spPr>
            <a:xfrm>
              <a:off x="10496052" y="5163648"/>
              <a:ext cx="563714" cy="594642"/>
            </a:xfrm>
            <a:prstGeom prst="rect">
              <a:avLst/>
            </a:prstGeom>
          </p:spPr>
          <p:txBody>
            <a:bodyPr wrap="none">
              <a:spAutoFit/>
            </a:bodyPr>
            <a:lstStyle/>
            <a:p>
              <a:r>
                <a:rPr lang="en-HK" dirty="0"/>
                <a:t>Q</a:t>
              </a:r>
            </a:p>
          </p:txBody>
        </p:sp>
        <p:sp>
          <p:nvSpPr>
            <p:cNvPr id="44" name="Rectangle 32">
              <a:extLst>
                <a:ext uri="{FF2B5EF4-FFF2-40B4-BE49-F238E27FC236}">
                  <a16:creationId xmlns:a16="http://schemas.microsoft.com/office/drawing/2014/main" id="{B160830D-F4E5-40D3-A0C1-6EA52D271B16}"/>
                </a:ext>
              </a:extLst>
            </p:cNvPr>
            <p:cNvSpPr/>
            <p:nvPr/>
          </p:nvSpPr>
          <p:spPr>
            <a:xfrm>
              <a:off x="10510191" y="4935773"/>
              <a:ext cx="489332" cy="842409"/>
            </a:xfrm>
            <a:prstGeom prst="rect">
              <a:avLst/>
            </a:prstGeom>
          </p:spPr>
          <p:txBody>
            <a:bodyPr wrap="none">
              <a:spAutoFit/>
            </a:bodyPr>
            <a:lstStyle/>
            <a:p>
              <a:r>
                <a:rPr lang="en-HK" sz="2800" dirty="0"/>
                <a:t>-</a:t>
              </a:r>
            </a:p>
          </p:txBody>
        </p:sp>
        <p:pic>
          <p:nvPicPr>
            <p:cNvPr id="45" name="图形 38">
              <a:extLst>
                <a:ext uri="{FF2B5EF4-FFF2-40B4-BE49-F238E27FC236}">
                  <a16:creationId xmlns:a16="http://schemas.microsoft.com/office/drawing/2014/main" id="{93016FE3-1392-4904-A11A-64ED2BA0FE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7090" y="4539989"/>
              <a:ext cx="2448640" cy="2040533"/>
            </a:xfrm>
            <a:prstGeom prst="rect">
              <a:avLst/>
            </a:prstGeom>
          </p:spPr>
        </p:pic>
        <p:cxnSp>
          <p:nvCxnSpPr>
            <p:cNvPr id="46" name="Straight Connector 18">
              <a:extLst>
                <a:ext uri="{FF2B5EF4-FFF2-40B4-BE49-F238E27FC236}">
                  <a16:creationId xmlns:a16="http://schemas.microsoft.com/office/drawing/2014/main" id="{B3E2C77A-C142-42C8-B60D-C5ED3A340F54}"/>
                </a:ext>
              </a:extLst>
            </p:cNvPr>
            <p:cNvCxnSpPr>
              <a:cxnSpLocks/>
            </p:cNvCxnSpPr>
            <p:nvPr/>
          </p:nvCxnSpPr>
          <p:spPr>
            <a:xfrm>
              <a:off x="6977908" y="5147481"/>
              <a:ext cx="988620"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17">
              <a:extLst>
                <a:ext uri="{FF2B5EF4-FFF2-40B4-BE49-F238E27FC236}">
                  <a16:creationId xmlns:a16="http://schemas.microsoft.com/office/drawing/2014/main" id="{16F09682-A954-46D1-93B7-4D7188E7E84B}"/>
                </a:ext>
              </a:extLst>
            </p:cNvPr>
            <p:cNvCxnSpPr>
              <a:cxnSpLocks/>
            </p:cNvCxnSpPr>
            <p:nvPr/>
          </p:nvCxnSpPr>
          <p:spPr>
            <a:xfrm>
              <a:off x="9003614" y="5349663"/>
              <a:ext cx="1196775"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19">
              <a:extLst>
                <a:ext uri="{FF2B5EF4-FFF2-40B4-BE49-F238E27FC236}">
                  <a16:creationId xmlns:a16="http://schemas.microsoft.com/office/drawing/2014/main" id="{7998125D-E5F8-4290-9735-FE9D10CBD5AB}"/>
                </a:ext>
              </a:extLst>
            </p:cNvPr>
            <p:cNvCxnSpPr>
              <a:cxnSpLocks/>
            </p:cNvCxnSpPr>
            <p:nvPr/>
          </p:nvCxnSpPr>
          <p:spPr>
            <a:xfrm>
              <a:off x="6517221" y="5563549"/>
              <a:ext cx="144930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文本框 33">
              <a:extLst>
                <a:ext uri="{FF2B5EF4-FFF2-40B4-BE49-F238E27FC236}">
                  <a16:creationId xmlns:a16="http://schemas.microsoft.com/office/drawing/2014/main" id="{394F32E1-6BE7-4B7C-BBEC-ECAC021BB1E6}"/>
                </a:ext>
              </a:extLst>
            </p:cNvPr>
            <p:cNvSpPr txBox="1"/>
            <p:nvPr/>
          </p:nvSpPr>
          <p:spPr>
            <a:xfrm>
              <a:off x="6380831" y="2648281"/>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0" name="文本框 34">
              <a:extLst>
                <a:ext uri="{FF2B5EF4-FFF2-40B4-BE49-F238E27FC236}">
                  <a16:creationId xmlns:a16="http://schemas.microsoft.com/office/drawing/2014/main" id="{8C267E0C-90F5-42B7-A637-763E965698B3}"/>
                </a:ext>
              </a:extLst>
            </p:cNvPr>
            <p:cNvSpPr txBox="1"/>
            <p:nvPr/>
          </p:nvSpPr>
          <p:spPr>
            <a:xfrm>
              <a:off x="6399435" y="5162473"/>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1" name="文本框 35">
              <a:extLst>
                <a:ext uri="{FF2B5EF4-FFF2-40B4-BE49-F238E27FC236}">
                  <a16:creationId xmlns:a16="http://schemas.microsoft.com/office/drawing/2014/main" id="{7E061BAD-D12C-4BE8-81FD-A04D93152470}"/>
                </a:ext>
              </a:extLst>
            </p:cNvPr>
            <p:cNvSpPr txBox="1"/>
            <p:nvPr/>
          </p:nvSpPr>
          <p:spPr>
            <a:xfrm>
              <a:off x="10079530" y="282961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2" name="文本框 32">
              <a:extLst>
                <a:ext uri="{FF2B5EF4-FFF2-40B4-BE49-F238E27FC236}">
                  <a16:creationId xmlns:a16="http://schemas.microsoft.com/office/drawing/2014/main" id="{1B8C9E12-54DB-4D4E-A42E-C044067678B4}"/>
                </a:ext>
              </a:extLst>
            </p:cNvPr>
            <p:cNvSpPr txBox="1"/>
            <p:nvPr/>
          </p:nvSpPr>
          <p:spPr>
            <a:xfrm>
              <a:off x="7361067" y="4776202"/>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3" name="文本框 37">
              <a:extLst>
                <a:ext uri="{FF2B5EF4-FFF2-40B4-BE49-F238E27FC236}">
                  <a16:creationId xmlns:a16="http://schemas.microsoft.com/office/drawing/2014/main" id="{9D4CB32B-E2B6-4148-938B-5494270DE826}"/>
                </a:ext>
              </a:extLst>
            </p:cNvPr>
            <p:cNvSpPr txBox="1"/>
            <p:nvPr/>
          </p:nvSpPr>
          <p:spPr>
            <a:xfrm>
              <a:off x="9982212" y="4973524"/>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54" name="文本框 43">
              <a:extLst>
                <a:ext uri="{FF2B5EF4-FFF2-40B4-BE49-F238E27FC236}">
                  <a16:creationId xmlns:a16="http://schemas.microsoft.com/office/drawing/2014/main" id="{E8BBD56E-6F8C-44AE-AA0F-CBB02E57FF05}"/>
                </a:ext>
              </a:extLst>
            </p:cNvPr>
            <p:cNvSpPr txBox="1"/>
            <p:nvPr/>
          </p:nvSpPr>
          <p:spPr>
            <a:xfrm>
              <a:off x="7316596" y="3098700"/>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aphicFrame>
        <p:nvGraphicFramePr>
          <p:cNvPr id="55" name="表格 5">
            <a:extLst>
              <a:ext uri="{FF2B5EF4-FFF2-40B4-BE49-F238E27FC236}">
                <a16:creationId xmlns:a16="http://schemas.microsoft.com/office/drawing/2014/main" id="{9814364F-289F-4777-BF73-DFC7B8D0F050}"/>
              </a:ext>
            </a:extLst>
          </p:cNvPr>
          <p:cNvGraphicFramePr>
            <a:graphicFrameLocks noGrp="1"/>
          </p:cNvGraphicFramePr>
          <p:nvPr>
            <p:extLst>
              <p:ext uri="{D42A27DB-BD31-4B8C-83A1-F6EECF244321}">
                <p14:modId xmlns:p14="http://schemas.microsoft.com/office/powerpoint/2010/main" val="1656483075"/>
              </p:ext>
            </p:extLst>
          </p:nvPr>
        </p:nvGraphicFramePr>
        <p:xfrm>
          <a:off x="1214345" y="3141931"/>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dirty="0"/>
                        <a:t>1</a:t>
                      </a:r>
                    </a:p>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dirty="0"/>
                        <a:t>0</a:t>
                      </a:r>
                    </a:p>
                    <a:p>
                      <a:pPr algn="ctr"/>
                      <a:r>
                        <a:rPr lang="en-US" altLang="zh-CN" b="1" dirty="0">
                          <a:solidFill>
                            <a:srgbClr val="C00000"/>
                          </a:solidFill>
                        </a:rPr>
                        <a:t>1</a:t>
                      </a:r>
                      <a:endParaRPr lang="zh-CN" altLang="en-US" b="1" dirty="0">
                        <a:solidFill>
                          <a:srgbClr val="C00000"/>
                        </a:solidFill>
                      </a:endParaRPr>
                    </a:p>
                  </a:txBody>
                  <a:tcPr/>
                </a:tc>
                <a:extLst>
                  <a:ext uri="{0D108BD9-81ED-4DB2-BD59-A6C34878D82A}">
                    <a16:rowId xmlns:a16="http://schemas.microsoft.com/office/drawing/2014/main" val="4236811106"/>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3052315137"/>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874203078"/>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784292815"/>
                  </a:ext>
                </a:extLst>
              </a:tr>
            </a:tbl>
          </a:graphicData>
        </a:graphic>
      </p:graphicFrame>
      <p:cxnSp>
        <p:nvCxnSpPr>
          <p:cNvPr id="56" name="直接连接符 7">
            <a:extLst>
              <a:ext uri="{FF2B5EF4-FFF2-40B4-BE49-F238E27FC236}">
                <a16:creationId xmlns:a16="http://schemas.microsoft.com/office/drawing/2014/main" id="{119D99A2-511C-482A-AB7F-9D7B9E455E95}"/>
              </a:ext>
            </a:extLst>
          </p:cNvPr>
          <p:cNvCxnSpPr>
            <a:cxnSpLocks/>
          </p:cNvCxnSpPr>
          <p:nvPr/>
        </p:nvCxnSpPr>
        <p:spPr>
          <a:xfrm>
            <a:off x="3533242" y="3217551"/>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2998222B-B20F-4459-A35E-7E2F9AFDA2CE}"/>
              </a:ext>
            </a:extLst>
          </p:cNvPr>
          <p:cNvSpPr/>
          <p:nvPr/>
        </p:nvSpPr>
        <p:spPr>
          <a:xfrm>
            <a:off x="1052481" y="3437672"/>
            <a:ext cx="2952328" cy="749920"/>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0" name="Rectangle 59">
            <a:extLst>
              <a:ext uri="{FF2B5EF4-FFF2-40B4-BE49-F238E27FC236}">
                <a16:creationId xmlns:a16="http://schemas.microsoft.com/office/drawing/2014/main" id="{E8515424-7B87-411C-995C-BC93ADDA9272}"/>
              </a:ext>
            </a:extLst>
          </p:cNvPr>
          <p:cNvSpPr/>
          <p:nvPr/>
        </p:nvSpPr>
        <p:spPr>
          <a:xfrm>
            <a:off x="4643361" y="1902953"/>
            <a:ext cx="7320850" cy="523220"/>
          </a:xfrm>
          <a:prstGeom prst="rect">
            <a:avLst/>
          </a:prstGeom>
        </p:spPr>
        <p:txBody>
          <a:bodyPr wrap="none">
            <a:spAutoFit/>
          </a:bodyPr>
          <a:lstStyle/>
          <a:p>
            <a:pPr lvl="1"/>
            <a:r>
              <a:rPr lang="en-HK" sz="2800" dirty="0"/>
              <a:t>Q is either 1 or 0, depending on the past state</a:t>
            </a:r>
          </a:p>
        </p:txBody>
      </p:sp>
    </p:spTree>
    <p:extLst>
      <p:ext uri="{BB962C8B-B14F-4D97-AF65-F5344CB8AC3E}">
        <p14:creationId xmlns:p14="http://schemas.microsoft.com/office/powerpoint/2010/main" val="27455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pic>
        <p:nvPicPr>
          <p:cNvPr id="5" name="图形 4">
            <a:extLst>
              <a:ext uri="{FF2B5EF4-FFF2-40B4-BE49-F238E27FC236}">
                <a16:creationId xmlns:a16="http://schemas.microsoft.com/office/drawing/2014/main" id="{A718BA80-7C1E-4BB0-B73B-68CD19FE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5519" y="2441681"/>
            <a:ext cx="2448640" cy="2040533"/>
          </a:xfrm>
          <a:prstGeom prst="rect">
            <a:avLst/>
          </a:prstGeom>
        </p:spPr>
      </p:pic>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11740" y="3253674"/>
            <a:ext cx="1272731" cy="197"/>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10785" y="3048087"/>
            <a:ext cx="1455743"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6975232" y="3456842"/>
            <a:ext cx="991296" cy="5105"/>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6986099" y="3463007"/>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6975232" y="3914578"/>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690146" y="4980196"/>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6997535" y="4695403"/>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6996967" y="3711244"/>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690146" y="3260931"/>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096000" y="2873404"/>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128709" y="5377770"/>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496052" y="3069820"/>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496052" y="5184441"/>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10191" y="4956566"/>
            <a:ext cx="489332" cy="842409"/>
          </a:xfrm>
          <a:prstGeom prst="rect">
            <a:avLst/>
          </a:prstGeom>
        </p:spPr>
        <p:txBody>
          <a:bodyPr wrap="none">
            <a:spAutoFit/>
          </a:bodyPr>
          <a:lstStyle/>
          <a:p>
            <a:r>
              <a:rPr lang="en-HK" sz="2800" dirty="0"/>
              <a:t>-</a:t>
            </a:r>
          </a:p>
        </p:txBody>
      </p:sp>
      <p:pic>
        <p:nvPicPr>
          <p:cNvPr id="39" name="图形 38">
            <a:extLst>
              <a:ext uri="{FF2B5EF4-FFF2-40B4-BE49-F238E27FC236}">
                <a16:creationId xmlns:a16="http://schemas.microsoft.com/office/drawing/2014/main" id="{10189C40-B308-42F6-8766-B6BEB5847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7090" y="4556819"/>
            <a:ext cx="2448640" cy="2040533"/>
          </a:xfrm>
          <a:prstGeom prst="rect">
            <a:avLst/>
          </a:prstGeom>
        </p:spPr>
      </p:pic>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a:off x="6977908" y="5168274"/>
            <a:ext cx="988620"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03614" y="5370456"/>
            <a:ext cx="1196775"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a:off x="6517221" y="5584342"/>
            <a:ext cx="144930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153F91D-0C9C-4B01-A910-3AC245B62E0D}"/>
              </a:ext>
            </a:extLst>
          </p:cNvPr>
          <p:cNvSpPr txBox="1"/>
          <p:nvPr/>
        </p:nvSpPr>
        <p:spPr>
          <a:xfrm>
            <a:off x="6380831" y="2669074"/>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5" name="文本框 34">
            <a:extLst>
              <a:ext uri="{FF2B5EF4-FFF2-40B4-BE49-F238E27FC236}">
                <a16:creationId xmlns:a16="http://schemas.microsoft.com/office/drawing/2014/main" id="{19315C58-4BF3-4D63-B5CA-143AEB45FD7B}"/>
              </a:ext>
            </a:extLst>
          </p:cNvPr>
          <p:cNvSpPr txBox="1"/>
          <p:nvPr/>
        </p:nvSpPr>
        <p:spPr>
          <a:xfrm>
            <a:off x="6399435" y="5183266"/>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6" name="文本框 35">
            <a:extLst>
              <a:ext uri="{FF2B5EF4-FFF2-40B4-BE49-F238E27FC236}">
                <a16:creationId xmlns:a16="http://schemas.microsoft.com/office/drawing/2014/main" id="{F6AE30DF-FFFF-4044-A430-59955D0568B7}"/>
              </a:ext>
            </a:extLst>
          </p:cNvPr>
          <p:cNvSpPr txBox="1"/>
          <p:nvPr/>
        </p:nvSpPr>
        <p:spPr>
          <a:xfrm>
            <a:off x="10079530" y="2850410"/>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3" name="文本框 32">
            <a:extLst>
              <a:ext uri="{FF2B5EF4-FFF2-40B4-BE49-F238E27FC236}">
                <a16:creationId xmlns:a16="http://schemas.microsoft.com/office/drawing/2014/main" id="{69030DED-63BB-4F1C-9467-EC556DB0C972}"/>
              </a:ext>
            </a:extLst>
          </p:cNvPr>
          <p:cNvSpPr txBox="1"/>
          <p:nvPr/>
        </p:nvSpPr>
        <p:spPr>
          <a:xfrm>
            <a:off x="7361067" y="4796995"/>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8" name="文本框 37">
            <a:extLst>
              <a:ext uri="{FF2B5EF4-FFF2-40B4-BE49-F238E27FC236}">
                <a16:creationId xmlns:a16="http://schemas.microsoft.com/office/drawing/2014/main" id="{C259470C-A500-4209-82DB-D062F9FB0EA2}"/>
              </a:ext>
            </a:extLst>
          </p:cNvPr>
          <p:cNvSpPr txBox="1"/>
          <p:nvPr/>
        </p:nvSpPr>
        <p:spPr>
          <a:xfrm>
            <a:off x="9982212" y="4994317"/>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4" name="文本框 43">
            <a:extLst>
              <a:ext uri="{FF2B5EF4-FFF2-40B4-BE49-F238E27FC236}">
                <a16:creationId xmlns:a16="http://schemas.microsoft.com/office/drawing/2014/main" id="{630A0B25-B9B6-4F55-A91B-BCAB7825E030}"/>
              </a:ext>
            </a:extLst>
          </p:cNvPr>
          <p:cNvSpPr txBox="1"/>
          <p:nvPr/>
        </p:nvSpPr>
        <p:spPr>
          <a:xfrm>
            <a:off x="7316596" y="3119493"/>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aphicFrame>
        <p:nvGraphicFramePr>
          <p:cNvPr id="3" name="表格 5">
            <a:extLst>
              <a:ext uri="{FF2B5EF4-FFF2-40B4-BE49-F238E27FC236}">
                <a16:creationId xmlns:a16="http://schemas.microsoft.com/office/drawing/2014/main" id="{94839A6E-5381-4097-B57A-F525775EE27A}"/>
              </a:ext>
            </a:extLst>
          </p:cNvPr>
          <p:cNvGraphicFramePr>
            <a:graphicFrameLocks noGrp="1"/>
          </p:cNvGraphicFramePr>
          <p:nvPr>
            <p:extLst>
              <p:ext uri="{D42A27DB-BD31-4B8C-83A1-F6EECF244321}">
                <p14:modId xmlns:p14="http://schemas.microsoft.com/office/powerpoint/2010/main" val="3632257034"/>
              </p:ext>
            </p:extLst>
          </p:nvPr>
        </p:nvGraphicFramePr>
        <p:xfrm>
          <a:off x="1214345" y="3165063"/>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p>
                    <a:p>
                      <a:pPr algn="ctr"/>
                      <a:r>
                        <a:rPr lang="en-US" altLang="zh-CN" dirty="0"/>
                        <a:t>0</a:t>
                      </a:r>
                      <a:endParaRPr lang="zh-CN" altLang="en-US" dirty="0"/>
                    </a:p>
                  </a:txBody>
                  <a:tcPr/>
                </a:tc>
                <a:tc>
                  <a:txBody>
                    <a:bodyPr/>
                    <a:lstStyle/>
                    <a:p>
                      <a:pPr algn="ctr"/>
                      <a:r>
                        <a:rPr lang="en-US" altLang="zh-CN" dirty="0"/>
                        <a:t>0</a:t>
                      </a:r>
                    </a:p>
                    <a:p>
                      <a:pPr algn="ctr"/>
                      <a:r>
                        <a:rPr lang="en-US" altLang="zh-CN" dirty="0"/>
                        <a:t>1</a:t>
                      </a:r>
                      <a:endParaRPr lang="zh-CN" altLang="en-US" dirty="0"/>
                    </a:p>
                  </a:txBody>
                  <a:tcPr/>
                </a:tc>
                <a:extLst>
                  <a:ext uri="{0D108BD9-81ED-4DB2-BD59-A6C34878D82A}">
                    <a16:rowId xmlns:a16="http://schemas.microsoft.com/office/drawing/2014/main" val="4236811106"/>
                  </a:ext>
                </a:extLst>
              </a:tr>
              <a:tr h="370840">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C00000"/>
                          </a:solidFill>
                        </a:rPr>
                        <a:t>1</a:t>
                      </a:r>
                      <a:endParaRPr lang="zh-CN" altLang="en-US" b="1" dirty="0">
                        <a:solidFill>
                          <a:srgbClr val="C00000"/>
                        </a:solidFill>
                      </a:endParaRPr>
                    </a:p>
                  </a:txBody>
                  <a:tcPr/>
                </a:tc>
                <a:extLst>
                  <a:ext uri="{0D108BD9-81ED-4DB2-BD59-A6C34878D82A}">
                    <a16:rowId xmlns:a16="http://schemas.microsoft.com/office/drawing/2014/main" val="3052315137"/>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874203078"/>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784292815"/>
                  </a:ext>
                </a:extLst>
              </a:tr>
            </a:tbl>
          </a:graphicData>
        </a:graphic>
      </p:graphicFrame>
      <p:sp>
        <p:nvSpPr>
          <p:cNvPr id="45" name="Title 1">
            <a:extLst>
              <a:ext uri="{FF2B5EF4-FFF2-40B4-BE49-F238E27FC236}">
                <a16:creationId xmlns:a16="http://schemas.microsoft.com/office/drawing/2014/main" id="{B24E85D4-0024-4FE1-B568-55AA8A317275}"/>
              </a:ext>
            </a:extLst>
          </p:cNvPr>
          <p:cNvSpPr>
            <a:spLocks noGrp="1"/>
          </p:cNvSpPr>
          <p:nvPr>
            <p:ph type="title"/>
          </p:nvPr>
        </p:nvSpPr>
        <p:spPr>
          <a:xfrm>
            <a:off x="609600" y="274638"/>
            <a:ext cx="10972800" cy="922114"/>
          </a:xfrm>
        </p:spPr>
        <p:txBody>
          <a:bodyPr/>
          <a:lstStyle/>
          <a:p>
            <a:r>
              <a:rPr lang="en-HK" dirty="0"/>
              <a:t>SR Latch</a:t>
            </a:r>
          </a:p>
        </p:txBody>
      </p:sp>
      <p:cxnSp>
        <p:nvCxnSpPr>
          <p:cNvPr id="8" name="直接连接符 7">
            <a:extLst>
              <a:ext uri="{FF2B5EF4-FFF2-40B4-BE49-F238E27FC236}">
                <a16:creationId xmlns:a16="http://schemas.microsoft.com/office/drawing/2014/main" id="{787E6BDA-CBDB-4CFC-B9E3-643929DFE630}"/>
              </a:ext>
            </a:extLst>
          </p:cNvPr>
          <p:cNvCxnSpPr>
            <a:cxnSpLocks/>
          </p:cNvCxnSpPr>
          <p:nvPr/>
        </p:nvCxnSpPr>
        <p:spPr>
          <a:xfrm>
            <a:off x="3533242" y="3240683"/>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4A1AAC1D-94A8-46BF-B1AE-D8EA06B85F3C}"/>
              </a:ext>
            </a:extLst>
          </p:cNvPr>
          <p:cNvSpPr>
            <a:spLocks noGrp="1"/>
          </p:cNvSpPr>
          <p:nvPr>
            <p:ph idx="1"/>
          </p:nvPr>
        </p:nvSpPr>
        <p:spPr>
          <a:xfrm>
            <a:off x="609600" y="1340769"/>
            <a:ext cx="10972800" cy="5040560"/>
          </a:xfrm>
        </p:spPr>
        <p:txBody>
          <a:bodyPr/>
          <a:lstStyle/>
          <a:p>
            <a:r>
              <a:rPr lang="en-HK" dirty="0"/>
              <a:t>Truth table of SR Latch</a:t>
            </a:r>
          </a:p>
          <a:p>
            <a:pPr lvl="1"/>
            <a:r>
              <a:rPr lang="en-HK" dirty="0"/>
              <a:t>When R=1 and S=0, Q=0 (reset)</a:t>
            </a:r>
          </a:p>
        </p:txBody>
      </p:sp>
    </p:spTree>
    <p:extLst>
      <p:ext uri="{BB962C8B-B14F-4D97-AF65-F5344CB8AC3E}">
        <p14:creationId xmlns:p14="http://schemas.microsoft.com/office/powerpoint/2010/main" val="397212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FBBC-D570-4352-9ADD-A0FBA6C519E1}"/>
              </a:ext>
            </a:extLst>
          </p:cNvPr>
          <p:cNvSpPr>
            <a:spLocks noGrp="1"/>
          </p:cNvSpPr>
          <p:nvPr>
            <p:ph type="title"/>
          </p:nvPr>
        </p:nvSpPr>
        <p:spPr/>
        <p:txBody>
          <a:bodyPr/>
          <a:lstStyle/>
          <a:p>
            <a:r>
              <a:rPr lang="en-HK" dirty="0"/>
              <a:t>Logic Gates</a:t>
            </a:r>
          </a:p>
        </p:txBody>
      </p:sp>
      <p:sp>
        <p:nvSpPr>
          <p:cNvPr id="3" name="Content Placeholder 2">
            <a:extLst>
              <a:ext uri="{FF2B5EF4-FFF2-40B4-BE49-F238E27FC236}">
                <a16:creationId xmlns:a16="http://schemas.microsoft.com/office/drawing/2014/main" id="{24372DC2-1DD8-43BC-B39E-E412DB3BC918}"/>
              </a:ext>
            </a:extLst>
          </p:cNvPr>
          <p:cNvSpPr>
            <a:spLocks noGrp="1"/>
          </p:cNvSpPr>
          <p:nvPr>
            <p:ph idx="1"/>
          </p:nvPr>
        </p:nvSpPr>
        <p:spPr/>
        <p:txBody>
          <a:bodyPr/>
          <a:lstStyle/>
          <a:p>
            <a:r>
              <a:rPr lang="en-HK" dirty="0"/>
              <a:t>Combinational logic circuits</a:t>
            </a:r>
          </a:p>
          <a:p>
            <a:pPr lvl="1"/>
            <a:r>
              <a:rPr lang="en-US" dirty="0"/>
              <a:t>made up of basic logic gates that are “combined” or connected together to produce more complicated “functions”</a:t>
            </a:r>
            <a:endParaRPr lang="en-HK" dirty="0"/>
          </a:p>
        </p:txBody>
      </p:sp>
      <p:sp>
        <p:nvSpPr>
          <p:cNvPr id="4" name="Slide Number Placeholder 3">
            <a:extLst>
              <a:ext uri="{FF2B5EF4-FFF2-40B4-BE49-F238E27FC236}">
                <a16:creationId xmlns:a16="http://schemas.microsoft.com/office/drawing/2014/main" id="{7A908CA9-BA93-4AB2-AFEA-2346A864E126}"/>
              </a:ext>
            </a:extLst>
          </p:cNvPr>
          <p:cNvSpPr>
            <a:spLocks noGrp="1"/>
          </p:cNvSpPr>
          <p:nvPr>
            <p:ph type="sldNum" sz="quarter" idx="12"/>
          </p:nvPr>
        </p:nvSpPr>
        <p:spPr/>
        <p:txBody>
          <a:bodyPr/>
          <a:lstStyle/>
          <a:p>
            <a:fld id="{C22DC6D3-9347-42BE-948A-F7EB414DF657}" type="slidenum">
              <a:rPr lang="en-US" altLang="en-US" smtClean="0"/>
              <a:pPr/>
              <a:t>6</a:t>
            </a:fld>
            <a:endParaRPr lang="en-US" altLang="en-US" dirty="0"/>
          </a:p>
        </p:txBody>
      </p:sp>
      <p:pic>
        <p:nvPicPr>
          <p:cNvPr id="7" name="Picture 6">
            <a:extLst>
              <a:ext uri="{FF2B5EF4-FFF2-40B4-BE49-F238E27FC236}">
                <a16:creationId xmlns:a16="http://schemas.microsoft.com/office/drawing/2014/main" id="{205658C6-C016-4DAA-814C-9B7DD6C82489}"/>
              </a:ext>
            </a:extLst>
          </p:cNvPr>
          <p:cNvPicPr>
            <a:picLocks noChangeAspect="1"/>
          </p:cNvPicPr>
          <p:nvPr/>
        </p:nvPicPr>
        <p:blipFill>
          <a:blip r:embed="rId2"/>
          <a:stretch>
            <a:fillRect/>
          </a:stretch>
        </p:blipFill>
        <p:spPr>
          <a:xfrm>
            <a:off x="8904312" y="3238201"/>
            <a:ext cx="1678495" cy="3143128"/>
          </a:xfrm>
          <a:prstGeom prst="rect">
            <a:avLst/>
          </a:prstGeom>
        </p:spPr>
      </p:pic>
      <p:grpSp>
        <p:nvGrpSpPr>
          <p:cNvPr id="9" name="Group 8">
            <a:extLst>
              <a:ext uri="{FF2B5EF4-FFF2-40B4-BE49-F238E27FC236}">
                <a16:creationId xmlns:a16="http://schemas.microsoft.com/office/drawing/2014/main" id="{613BB265-BCE6-4FE1-AF4D-BBE88D8CDE17}"/>
              </a:ext>
            </a:extLst>
          </p:cNvPr>
          <p:cNvGrpSpPr/>
          <p:nvPr/>
        </p:nvGrpSpPr>
        <p:grpSpPr>
          <a:xfrm>
            <a:off x="1656353" y="3465003"/>
            <a:ext cx="6624736" cy="4104456"/>
            <a:chOff x="1703512" y="2420888"/>
            <a:chExt cx="6624736" cy="4104456"/>
          </a:xfrm>
        </p:grpSpPr>
        <p:pic>
          <p:nvPicPr>
            <p:cNvPr id="2050" name="Picture 2" descr="Combinational Logic Circuits using Logic Gates">
              <a:extLst>
                <a:ext uri="{FF2B5EF4-FFF2-40B4-BE49-F238E27FC236}">
                  <a16:creationId xmlns:a16="http://schemas.microsoft.com/office/drawing/2014/main" id="{B471FE26-C09C-4171-AFCD-9C6EDCE92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3512" y="2420888"/>
              <a:ext cx="6061207" cy="381028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1789B60-5A1A-433B-87EA-D94F42B18843}"/>
                </a:ext>
              </a:extLst>
            </p:cNvPr>
            <p:cNvSpPr/>
            <p:nvPr/>
          </p:nvSpPr>
          <p:spPr>
            <a:xfrm>
              <a:off x="7032104" y="6231177"/>
              <a:ext cx="1296144" cy="276999"/>
            </a:xfrm>
            <a:prstGeom prst="rect">
              <a:avLst/>
            </a:prstGeom>
            <a:solidFill>
              <a:schemeClr val="bg1"/>
            </a:solidFill>
          </p:spPr>
          <p:txBody>
            <a:bodyPr wrap="square">
              <a:spAutoFit/>
            </a:bodyPr>
            <a:lstStyle/>
            <a:p>
              <a:pPr algn="ctr"/>
              <a:r>
                <a:rPr lang="en-US" sz="1200" i="1" dirty="0">
                  <a:solidFill>
                    <a:srgbClr val="0070C0"/>
                  </a:solidFill>
                </a:rPr>
                <a:t>Truth Table</a:t>
              </a:r>
            </a:p>
          </p:txBody>
        </p:sp>
        <p:sp>
          <p:nvSpPr>
            <p:cNvPr id="5" name="Rectangle 4">
              <a:extLst>
                <a:ext uri="{FF2B5EF4-FFF2-40B4-BE49-F238E27FC236}">
                  <a16:creationId xmlns:a16="http://schemas.microsoft.com/office/drawing/2014/main" id="{D7794776-4860-4FBE-A074-3F52BB8D26CD}"/>
                </a:ext>
              </a:extLst>
            </p:cNvPr>
            <p:cNvSpPr/>
            <p:nvPr/>
          </p:nvSpPr>
          <p:spPr>
            <a:xfrm>
              <a:off x="5231904" y="5398343"/>
              <a:ext cx="936104" cy="5040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E1A0FB3-985D-424D-86F5-27D7323E60F8}"/>
                </a:ext>
              </a:extLst>
            </p:cNvPr>
            <p:cNvSpPr/>
            <p:nvPr/>
          </p:nvSpPr>
          <p:spPr>
            <a:xfrm>
              <a:off x="6312024" y="3789040"/>
              <a:ext cx="1872208" cy="2736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3530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pic>
        <p:nvPicPr>
          <p:cNvPr id="5" name="图形 4">
            <a:extLst>
              <a:ext uri="{FF2B5EF4-FFF2-40B4-BE49-F238E27FC236}">
                <a16:creationId xmlns:a16="http://schemas.microsoft.com/office/drawing/2014/main" id="{A718BA80-7C1E-4BB0-B73B-68CD19FE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5519" y="2441681"/>
            <a:ext cx="2448640" cy="2040533"/>
          </a:xfrm>
          <a:prstGeom prst="rect">
            <a:avLst/>
          </a:prstGeom>
        </p:spPr>
      </p:pic>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11740" y="3253674"/>
            <a:ext cx="1272731" cy="197"/>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10785" y="3048087"/>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6975232" y="3456842"/>
            <a:ext cx="991296" cy="5105"/>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6986099" y="3463007"/>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6975232" y="3914578"/>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690146" y="4980196"/>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6997535" y="4695403"/>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6996967" y="3711244"/>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690146" y="3260931"/>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096000" y="2873404"/>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128709" y="5377770"/>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496052" y="3069820"/>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496052" y="5184441"/>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10191" y="4956566"/>
            <a:ext cx="489332" cy="842409"/>
          </a:xfrm>
          <a:prstGeom prst="rect">
            <a:avLst/>
          </a:prstGeom>
        </p:spPr>
        <p:txBody>
          <a:bodyPr wrap="none">
            <a:spAutoFit/>
          </a:bodyPr>
          <a:lstStyle/>
          <a:p>
            <a:r>
              <a:rPr lang="en-HK" sz="2800" dirty="0"/>
              <a:t>-</a:t>
            </a:r>
          </a:p>
        </p:txBody>
      </p:sp>
      <p:pic>
        <p:nvPicPr>
          <p:cNvPr id="39" name="图形 38">
            <a:extLst>
              <a:ext uri="{FF2B5EF4-FFF2-40B4-BE49-F238E27FC236}">
                <a16:creationId xmlns:a16="http://schemas.microsoft.com/office/drawing/2014/main" id="{10189C40-B308-42F6-8766-B6BEB5847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7090" y="4556819"/>
            <a:ext cx="2448640" cy="2040533"/>
          </a:xfrm>
          <a:prstGeom prst="rect">
            <a:avLst/>
          </a:prstGeom>
        </p:spPr>
      </p:pic>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a:off x="6977908" y="5168274"/>
            <a:ext cx="988620"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03614" y="5370456"/>
            <a:ext cx="1196775"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a:off x="6517221" y="5584342"/>
            <a:ext cx="144930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153F91D-0C9C-4B01-A910-3AC245B62E0D}"/>
              </a:ext>
            </a:extLst>
          </p:cNvPr>
          <p:cNvSpPr txBox="1"/>
          <p:nvPr/>
        </p:nvSpPr>
        <p:spPr>
          <a:xfrm>
            <a:off x="6380831" y="2669074"/>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5" name="文本框 34">
            <a:extLst>
              <a:ext uri="{FF2B5EF4-FFF2-40B4-BE49-F238E27FC236}">
                <a16:creationId xmlns:a16="http://schemas.microsoft.com/office/drawing/2014/main" id="{19315C58-4BF3-4D63-B5CA-143AEB45FD7B}"/>
              </a:ext>
            </a:extLst>
          </p:cNvPr>
          <p:cNvSpPr txBox="1"/>
          <p:nvPr/>
        </p:nvSpPr>
        <p:spPr>
          <a:xfrm>
            <a:off x="6399435" y="5183266"/>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6" name="文本框 35">
            <a:extLst>
              <a:ext uri="{FF2B5EF4-FFF2-40B4-BE49-F238E27FC236}">
                <a16:creationId xmlns:a16="http://schemas.microsoft.com/office/drawing/2014/main" id="{F6AE30DF-FFFF-4044-A430-59955D0568B7}"/>
              </a:ext>
            </a:extLst>
          </p:cNvPr>
          <p:cNvSpPr txBox="1"/>
          <p:nvPr/>
        </p:nvSpPr>
        <p:spPr>
          <a:xfrm>
            <a:off x="10079530" y="2850410"/>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3" name="文本框 32">
            <a:extLst>
              <a:ext uri="{FF2B5EF4-FFF2-40B4-BE49-F238E27FC236}">
                <a16:creationId xmlns:a16="http://schemas.microsoft.com/office/drawing/2014/main" id="{69030DED-63BB-4F1C-9467-EC556DB0C972}"/>
              </a:ext>
            </a:extLst>
          </p:cNvPr>
          <p:cNvSpPr txBox="1"/>
          <p:nvPr/>
        </p:nvSpPr>
        <p:spPr>
          <a:xfrm>
            <a:off x="7361067" y="4796995"/>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8" name="文本框 37">
            <a:extLst>
              <a:ext uri="{FF2B5EF4-FFF2-40B4-BE49-F238E27FC236}">
                <a16:creationId xmlns:a16="http://schemas.microsoft.com/office/drawing/2014/main" id="{C259470C-A500-4209-82DB-D062F9FB0EA2}"/>
              </a:ext>
            </a:extLst>
          </p:cNvPr>
          <p:cNvSpPr txBox="1"/>
          <p:nvPr/>
        </p:nvSpPr>
        <p:spPr>
          <a:xfrm>
            <a:off x="9982212" y="4994317"/>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4" name="文本框 43">
            <a:extLst>
              <a:ext uri="{FF2B5EF4-FFF2-40B4-BE49-F238E27FC236}">
                <a16:creationId xmlns:a16="http://schemas.microsoft.com/office/drawing/2014/main" id="{630A0B25-B9B6-4F55-A91B-BCAB7825E030}"/>
              </a:ext>
            </a:extLst>
          </p:cNvPr>
          <p:cNvSpPr txBox="1"/>
          <p:nvPr/>
        </p:nvSpPr>
        <p:spPr>
          <a:xfrm>
            <a:off x="7316596" y="3119493"/>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aphicFrame>
        <p:nvGraphicFramePr>
          <p:cNvPr id="3" name="表格 5">
            <a:extLst>
              <a:ext uri="{FF2B5EF4-FFF2-40B4-BE49-F238E27FC236}">
                <a16:creationId xmlns:a16="http://schemas.microsoft.com/office/drawing/2014/main" id="{94839A6E-5381-4097-B57A-F525775EE27A}"/>
              </a:ext>
            </a:extLst>
          </p:cNvPr>
          <p:cNvGraphicFramePr>
            <a:graphicFrameLocks noGrp="1"/>
          </p:cNvGraphicFramePr>
          <p:nvPr>
            <p:extLst>
              <p:ext uri="{D42A27DB-BD31-4B8C-83A1-F6EECF244321}">
                <p14:modId xmlns:p14="http://schemas.microsoft.com/office/powerpoint/2010/main" val="537737033"/>
              </p:ext>
            </p:extLst>
          </p:nvPr>
        </p:nvGraphicFramePr>
        <p:xfrm>
          <a:off x="1214345" y="3165063"/>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dirty="0"/>
                        <a:t>1</a:t>
                      </a:r>
                    </a:p>
                    <a:p>
                      <a:pPr algn="ctr"/>
                      <a:r>
                        <a:rPr lang="en-US" altLang="zh-CN" dirty="0">
                          <a:solidFill>
                            <a:srgbClr val="0070C0"/>
                          </a:solidFill>
                        </a:rPr>
                        <a:t>0</a:t>
                      </a:r>
                      <a:endParaRPr lang="zh-CN" altLang="en-US" dirty="0">
                        <a:solidFill>
                          <a:srgbClr val="0070C0"/>
                        </a:solidFill>
                      </a:endParaRPr>
                    </a:p>
                  </a:txBody>
                  <a:tcPr/>
                </a:tc>
                <a:tc>
                  <a:txBody>
                    <a:bodyPr/>
                    <a:lstStyle/>
                    <a:p>
                      <a:pPr algn="ctr"/>
                      <a:r>
                        <a:rPr lang="en-US" altLang="zh-CN" dirty="0"/>
                        <a:t>0</a:t>
                      </a:r>
                    </a:p>
                    <a:p>
                      <a:pPr algn="ctr"/>
                      <a:r>
                        <a:rPr lang="en-US" altLang="zh-CN" b="1" dirty="0">
                          <a:solidFill>
                            <a:srgbClr val="C00000"/>
                          </a:solidFill>
                        </a:rPr>
                        <a:t>1</a:t>
                      </a:r>
                      <a:endParaRPr lang="zh-CN" altLang="en-US" b="1" dirty="0">
                        <a:solidFill>
                          <a:srgbClr val="C00000"/>
                        </a:solidFill>
                      </a:endParaRPr>
                    </a:p>
                  </a:txBody>
                  <a:tcPr/>
                </a:tc>
                <a:extLst>
                  <a:ext uri="{0D108BD9-81ED-4DB2-BD59-A6C34878D82A}">
                    <a16:rowId xmlns:a16="http://schemas.microsoft.com/office/drawing/2014/main" val="4236811106"/>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3052315137"/>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874203078"/>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784292815"/>
                  </a:ext>
                </a:extLst>
              </a:tr>
            </a:tbl>
          </a:graphicData>
        </a:graphic>
      </p:graphicFrame>
      <p:sp>
        <p:nvSpPr>
          <p:cNvPr id="45" name="Title 1">
            <a:extLst>
              <a:ext uri="{FF2B5EF4-FFF2-40B4-BE49-F238E27FC236}">
                <a16:creationId xmlns:a16="http://schemas.microsoft.com/office/drawing/2014/main" id="{B24E85D4-0024-4FE1-B568-55AA8A317275}"/>
              </a:ext>
            </a:extLst>
          </p:cNvPr>
          <p:cNvSpPr>
            <a:spLocks noGrp="1"/>
          </p:cNvSpPr>
          <p:nvPr>
            <p:ph type="title"/>
          </p:nvPr>
        </p:nvSpPr>
        <p:spPr>
          <a:xfrm>
            <a:off x="609600" y="274638"/>
            <a:ext cx="10972800" cy="922114"/>
          </a:xfrm>
        </p:spPr>
        <p:txBody>
          <a:bodyPr/>
          <a:lstStyle/>
          <a:p>
            <a:r>
              <a:rPr lang="en-HK" dirty="0"/>
              <a:t>SR Latch</a:t>
            </a:r>
          </a:p>
        </p:txBody>
      </p:sp>
      <p:cxnSp>
        <p:nvCxnSpPr>
          <p:cNvPr id="8" name="直接连接符 7">
            <a:extLst>
              <a:ext uri="{FF2B5EF4-FFF2-40B4-BE49-F238E27FC236}">
                <a16:creationId xmlns:a16="http://schemas.microsoft.com/office/drawing/2014/main" id="{787E6BDA-CBDB-4CFC-B9E3-643929DFE630}"/>
              </a:ext>
            </a:extLst>
          </p:cNvPr>
          <p:cNvCxnSpPr>
            <a:cxnSpLocks/>
          </p:cNvCxnSpPr>
          <p:nvPr/>
        </p:nvCxnSpPr>
        <p:spPr>
          <a:xfrm>
            <a:off x="3533242" y="3240683"/>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830E419C-FE68-4C9A-8EEF-2555A1A94C3C}"/>
              </a:ext>
            </a:extLst>
          </p:cNvPr>
          <p:cNvSpPr>
            <a:spLocks noGrp="1"/>
          </p:cNvSpPr>
          <p:nvPr>
            <p:ph idx="1"/>
          </p:nvPr>
        </p:nvSpPr>
        <p:spPr>
          <a:xfrm>
            <a:off x="609600" y="1340769"/>
            <a:ext cx="10972800" cy="5040560"/>
          </a:xfrm>
        </p:spPr>
        <p:txBody>
          <a:bodyPr/>
          <a:lstStyle/>
          <a:p>
            <a:r>
              <a:rPr lang="en-HK" dirty="0"/>
              <a:t>Truth table of SR Latch</a:t>
            </a:r>
          </a:p>
          <a:p>
            <a:pPr lvl="1"/>
            <a:r>
              <a:rPr lang="en-HK" dirty="0"/>
              <a:t>When </a:t>
            </a:r>
            <a:r>
              <a:rPr lang="en-US" altLang="zh-CN" dirty="0"/>
              <a:t>the reset signal to R is removed, Q still remains 0</a:t>
            </a:r>
            <a:endParaRPr lang="en-HK" dirty="0"/>
          </a:p>
        </p:txBody>
      </p:sp>
    </p:spTree>
    <p:extLst>
      <p:ext uri="{BB962C8B-B14F-4D97-AF65-F5344CB8AC3E}">
        <p14:creationId xmlns:p14="http://schemas.microsoft.com/office/powerpoint/2010/main" val="34278434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pic>
        <p:nvPicPr>
          <p:cNvPr id="5" name="图形 4">
            <a:extLst>
              <a:ext uri="{FF2B5EF4-FFF2-40B4-BE49-F238E27FC236}">
                <a16:creationId xmlns:a16="http://schemas.microsoft.com/office/drawing/2014/main" id="{A718BA80-7C1E-4BB0-B73B-68CD19FE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5519" y="2441681"/>
            <a:ext cx="2448640" cy="2040533"/>
          </a:xfrm>
          <a:prstGeom prst="rect">
            <a:avLst/>
          </a:prstGeom>
        </p:spPr>
      </p:pic>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11740" y="3260931"/>
            <a:ext cx="1272731" cy="19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10785" y="3048087"/>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6975232" y="3456842"/>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6986099" y="346300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6975232" y="3914578"/>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690146" y="4980196"/>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6997535" y="4695403"/>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6996967" y="3711244"/>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690146" y="326093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096000" y="2873404"/>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128709" y="5377770"/>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496052" y="3069820"/>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496052" y="5184441"/>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10191" y="4956566"/>
            <a:ext cx="489332" cy="842409"/>
          </a:xfrm>
          <a:prstGeom prst="rect">
            <a:avLst/>
          </a:prstGeom>
        </p:spPr>
        <p:txBody>
          <a:bodyPr wrap="none">
            <a:spAutoFit/>
          </a:bodyPr>
          <a:lstStyle/>
          <a:p>
            <a:r>
              <a:rPr lang="en-HK" sz="2800" dirty="0"/>
              <a:t>-</a:t>
            </a:r>
          </a:p>
        </p:txBody>
      </p:sp>
      <p:pic>
        <p:nvPicPr>
          <p:cNvPr id="39" name="图形 38">
            <a:extLst>
              <a:ext uri="{FF2B5EF4-FFF2-40B4-BE49-F238E27FC236}">
                <a16:creationId xmlns:a16="http://schemas.microsoft.com/office/drawing/2014/main" id="{10189C40-B308-42F6-8766-B6BEB5847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7090" y="4556819"/>
            <a:ext cx="2448640" cy="2040533"/>
          </a:xfrm>
          <a:prstGeom prst="rect">
            <a:avLst/>
          </a:prstGeom>
        </p:spPr>
      </p:pic>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a:off x="6977908" y="5168274"/>
            <a:ext cx="98862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03614" y="5370456"/>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a:off x="6517221" y="5577085"/>
            <a:ext cx="144930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153F91D-0C9C-4B01-A910-3AC245B62E0D}"/>
              </a:ext>
            </a:extLst>
          </p:cNvPr>
          <p:cNvSpPr txBox="1"/>
          <p:nvPr/>
        </p:nvSpPr>
        <p:spPr>
          <a:xfrm>
            <a:off x="6380831" y="2669074"/>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6" name="文本框 35">
            <a:extLst>
              <a:ext uri="{FF2B5EF4-FFF2-40B4-BE49-F238E27FC236}">
                <a16:creationId xmlns:a16="http://schemas.microsoft.com/office/drawing/2014/main" id="{F6AE30DF-FFFF-4044-A430-59955D0568B7}"/>
              </a:ext>
            </a:extLst>
          </p:cNvPr>
          <p:cNvSpPr txBox="1"/>
          <p:nvPr/>
        </p:nvSpPr>
        <p:spPr>
          <a:xfrm>
            <a:off x="10079530" y="2850410"/>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3" name="文本框 32">
            <a:extLst>
              <a:ext uri="{FF2B5EF4-FFF2-40B4-BE49-F238E27FC236}">
                <a16:creationId xmlns:a16="http://schemas.microsoft.com/office/drawing/2014/main" id="{69030DED-63BB-4F1C-9467-EC556DB0C972}"/>
              </a:ext>
            </a:extLst>
          </p:cNvPr>
          <p:cNvSpPr txBox="1"/>
          <p:nvPr/>
        </p:nvSpPr>
        <p:spPr>
          <a:xfrm>
            <a:off x="7361067" y="4796995"/>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8" name="文本框 37">
            <a:extLst>
              <a:ext uri="{FF2B5EF4-FFF2-40B4-BE49-F238E27FC236}">
                <a16:creationId xmlns:a16="http://schemas.microsoft.com/office/drawing/2014/main" id="{C259470C-A500-4209-82DB-D062F9FB0EA2}"/>
              </a:ext>
            </a:extLst>
          </p:cNvPr>
          <p:cNvSpPr txBox="1"/>
          <p:nvPr/>
        </p:nvSpPr>
        <p:spPr>
          <a:xfrm>
            <a:off x="9982212" y="499431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4" name="文本框 43">
            <a:extLst>
              <a:ext uri="{FF2B5EF4-FFF2-40B4-BE49-F238E27FC236}">
                <a16:creationId xmlns:a16="http://schemas.microsoft.com/office/drawing/2014/main" id="{630A0B25-B9B6-4F55-A91B-BCAB7825E030}"/>
              </a:ext>
            </a:extLst>
          </p:cNvPr>
          <p:cNvSpPr txBox="1"/>
          <p:nvPr/>
        </p:nvSpPr>
        <p:spPr>
          <a:xfrm>
            <a:off x="7316596" y="3119493"/>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aphicFrame>
        <p:nvGraphicFramePr>
          <p:cNvPr id="3" name="表格 5">
            <a:extLst>
              <a:ext uri="{FF2B5EF4-FFF2-40B4-BE49-F238E27FC236}">
                <a16:creationId xmlns:a16="http://schemas.microsoft.com/office/drawing/2014/main" id="{94839A6E-5381-4097-B57A-F525775EE27A}"/>
              </a:ext>
            </a:extLst>
          </p:cNvPr>
          <p:cNvGraphicFramePr>
            <a:graphicFrameLocks noGrp="1"/>
          </p:cNvGraphicFramePr>
          <p:nvPr>
            <p:extLst>
              <p:ext uri="{D42A27DB-BD31-4B8C-83A1-F6EECF244321}">
                <p14:modId xmlns:p14="http://schemas.microsoft.com/office/powerpoint/2010/main" val="1651599732"/>
              </p:ext>
            </p:extLst>
          </p:nvPr>
        </p:nvGraphicFramePr>
        <p:xfrm>
          <a:off x="1214345" y="3165063"/>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p>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0</a:t>
                      </a:r>
                    </a:p>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4236811106"/>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3052315137"/>
                  </a:ext>
                </a:extLst>
              </a:tr>
              <a:tr h="370840">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extLst>
                  <a:ext uri="{0D108BD9-81ED-4DB2-BD59-A6C34878D82A}">
                    <a16:rowId xmlns:a16="http://schemas.microsoft.com/office/drawing/2014/main" val="1874203078"/>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784292815"/>
                  </a:ext>
                </a:extLst>
              </a:tr>
            </a:tbl>
          </a:graphicData>
        </a:graphic>
      </p:graphicFrame>
      <p:sp>
        <p:nvSpPr>
          <p:cNvPr id="45" name="Title 1">
            <a:extLst>
              <a:ext uri="{FF2B5EF4-FFF2-40B4-BE49-F238E27FC236}">
                <a16:creationId xmlns:a16="http://schemas.microsoft.com/office/drawing/2014/main" id="{B24E85D4-0024-4FE1-B568-55AA8A317275}"/>
              </a:ext>
            </a:extLst>
          </p:cNvPr>
          <p:cNvSpPr>
            <a:spLocks noGrp="1"/>
          </p:cNvSpPr>
          <p:nvPr>
            <p:ph type="title"/>
          </p:nvPr>
        </p:nvSpPr>
        <p:spPr>
          <a:xfrm>
            <a:off x="609600" y="274638"/>
            <a:ext cx="10972800" cy="922114"/>
          </a:xfrm>
        </p:spPr>
        <p:txBody>
          <a:bodyPr/>
          <a:lstStyle/>
          <a:p>
            <a:r>
              <a:rPr lang="en-HK" dirty="0"/>
              <a:t>SR Latch</a:t>
            </a:r>
          </a:p>
        </p:txBody>
      </p:sp>
      <p:cxnSp>
        <p:nvCxnSpPr>
          <p:cNvPr id="8" name="直接连接符 7">
            <a:extLst>
              <a:ext uri="{FF2B5EF4-FFF2-40B4-BE49-F238E27FC236}">
                <a16:creationId xmlns:a16="http://schemas.microsoft.com/office/drawing/2014/main" id="{787E6BDA-CBDB-4CFC-B9E3-643929DFE630}"/>
              </a:ext>
            </a:extLst>
          </p:cNvPr>
          <p:cNvCxnSpPr>
            <a:cxnSpLocks/>
          </p:cNvCxnSpPr>
          <p:nvPr/>
        </p:nvCxnSpPr>
        <p:spPr>
          <a:xfrm>
            <a:off x="3533242" y="3240683"/>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0CFD2A4-A96F-40CB-B59F-1C9DE02CEFEB}"/>
              </a:ext>
            </a:extLst>
          </p:cNvPr>
          <p:cNvSpPr txBox="1"/>
          <p:nvPr/>
        </p:nvSpPr>
        <p:spPr>
          <a:xfrm>
            <a:off x="6399435" y="5183266"/>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5" name="Content Placeholder 2">
            <a:extLst>
              <a:ext uri="{FF2B5EF4-FFF2-40B4-BE49-F238E27FC236}">
                <a16:creationId xmlns:a16="http://schemas.microsoft.com/office/drawing/2014/main" id="{E88B189D-3870-4BEA-A8AD-40A15D2756C1}"/>
              </a:ext>
            </a:extLst>
          </p:cNvPr>
          <p:cNvSpPr>
            <a:spLocks noGrp="1"/>
          </p:cNvSpPr>
          <p:nvPr>
            <p:ph idx="1"/>
          </p:nvPr>
        </p:nvSpPr>
        <p:spPr>
          <a:xfrm>
            <a:off x="609600" y="1340769"/>
            <a:ext cx="10972800" cy="5040560"/>
          </a:xfrm>
        </p:spPr>
        <p:txBody>
          <a:bodyPr/>
          <a:lstStyle/>
          <a:p>
            <a:r>
              <a:rPr lang="en-HK" dirty="0"/>
              <a:t>Truth table of SR Latch</a:t>
            </a:r>
          </a:p>
          <a:p>
            <a:pPr lvl="1"/>
            <a:r>
              <a:rPr lang="en-HK" dirty="0"/>
              <a:t>When R=0 and S=1, Q=1 (set)</a:t>
            </a:r>
          </a:p>
        </p:txBody>
      </p:sp>
    </p:spTree>
    <p:extLst>
      <p:ext uri="{BB962C8B-B14F-4D97-AF65-F5344CB8AC3E}">
        <p14:creationId xmlns:p14="http://schemas.microsoft.com/office/powerpoint/2010/main" val="42272902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pic>
        <p:nvPicPr>
          <p:cNvPr id="5" name="图形 4">
            <a:extLst>
              <a:ext uri="{FF2B5EF4-FFF2-40B4-BE49-F238E27FC236}">
                <a16:creationId xmlns:a16="http://schemas.microsoft.com/office/drawing/2014/main" id="{A718BA80-7C1E-4BB0-B73B-68CD19FE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5519" y="2441681"/>
            <a:ext cx="2448640" cy="2040533"/>
          </a:xfrm>
          <a:prstGeom prst="rect">
            <a:avLst/>
          </a:prstGeom>
        </p:spPr>
      </p:pic>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11740" y="3253674"/>
            <a:ext cx="1272731" cy="19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10785" y="3048087"/>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6975232" y="3456842"/>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6986099" y="346300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6975232" y="3914578"/>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690146" y="4980196"/>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6997535" y="4695403"/>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6996967" y="3711244"/>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690146" y="326093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096000" y="2873404"/>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128709" y="5377770"/>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496052" y="3069820"/>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496052" y="5184441"/>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10191" y="4956566"/>
            <a:ext cx="489332" cy="842409"/>
          </a:xfrm>
          <a:prstGeom prst="rect">
            <a:avLst/>
          </a:prstGeom>
        </p:spPr>
        <p:txBody>
          <a:bodyPr wrap="none">
            <a:spAutoFit/>
          </a:bodyPr>
          <a:lstStyle/>
          <a:p>
            <a:r>
              <a:rPr lang="en-HK" sz="2800" dirty="0"/>
              <a:t>-</a:t>
            </a:r>
          </a:p>
        </p:txBody>
      </p:sp>
      <p:pic>
        <p:nvPicPr>
          <p:cNvPr id="39" name="图形 38">
            <a:extLst>
              <a:ext uri="{FF2B5EF4-FFF2-40B4-BE49-F238E27FC236}">
                <a16:creationId xmlns:a16="http://schemas.microsoft.com/office/drawing/2014/main" id="{10189C40-B308-42F6-8766-B6BEB5847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7090" y="4556819"/>
            <a:ext cx="2448640" cy="2040533"/>
          </a:xfrm>
          <a:prstGeom prst="rect">
            <a:avLst/>
          </a:prstGeom>
        </p:spPr>
      </p:pic>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a:off x="6977908" y="5168274"/>
            <a:ext cx="98862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03614" y="5370456"/>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a:off x="6517221" y="5584342"/>
            <a:ext cx="144930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153F91D-0C9C-4B01-A910-3AC245B62E0D}"/>
              </a:ext>
            </a:extLst>
          </p:cNvPr>
          <p:cNvSpPr txBox="1"/>
          <p:nvPr/>
        </p:nvSpPr>
        <p:spPr>
          <a:xfrm>
            <a:off x="6380831" y="2669074"/>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6" name="文本框 35">
            <a:extLst>
              <a:ext uri="{FF2B5EF4-FFF2-40B4-BE49-F238E27FC236}">
                <a16:creationId xmlns:a16="http://schemas.microsoft.com/office/drawing/2014/main" id="{F6AE30DF-FFFF-4044-A430-59955D0568B7}"/>
              </a:ext>
            </a:extLst>
          </p:cNvPr>
          <p:cNvSpPr txBox="1"/>
          <p:nvPr/>
        </p:nvSpPr>
        <p:spPr>
          <a:xfrm>
            <a:off x="10079530" y="2850410"/>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3" name="文本框 32">
            <a:extLst>
              <a:ext uri="{FF2B5EF4-FFF2-40B4-BE49-F238E27FC236}">
                <a16:creationId xmlns:a16="http://schemas.microsoft.com/office/drawing/2014/main" id="{69030DED-63BB-4F1C-9467-EC556DB0C972}"/>
              </a:ext>
            </a:extLst>
          </p:cNvPr>
          <p:cNvSpPr txBox="1"/>
          <p:nvPr/>
        </p:nvSpPr>
        <p:spPr>
          <a:xfrm>
            <a:off x="7361067" y="4796995"/>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8" name="文本框 37">
            <a:extLst>
              <a:ext uri="{FF2B5EF4-FFF2-40B4-BE49-F238E27FC236}">
                <a16:creationId xmlns:a16="http://schemas.microsoft.com/office/drawing/2014/main" id="{C259470C-A500-4209-82DB-D062F9FB0EA2}"/>
              </a:ext>
            </a:extLst>
          </p:cNvPr>
          <p:cNvSpPr txBox="1"/>
          <p:nvPr/>
        </p:nvSpPr>
        <p:spPr>
          <a:xfrm>
            <a:off x="9982212" y="499431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4" name="文本框 43">
            <a:extLst>
              <a:ext uri="{FF2B5EF4-FFF2-40B4-BE49-F238E27FC236}">
                <a16:creationId xmlns:a16="http://schemas.microsoft.com/office/drawing/2014/main" id="{630A0B25-B9B6-4F55-A91B-BCAB7825E030}"/>
              </a:ext>
            </a:extLst>
          </p:cNvPr>
          <p:cNvSpPr txBox="1"/>
          <p:nvPr/>
        </p:nvSpPr>
        <p:spPr>
          <a:xfrm>
            <a:off x="7316596" y="3119493"/>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aphicFrame>
        <p:nvGraphicFramePr>
          <p:cNvPr id="3" name="表格 5">
            <a:extLst>
              <a:ext uri="{FF2B5EF4-FFF2-40B4-BE49-F238E27FC236}">
                <a16:creationId xmlns:a16="http://schemas.microsoft.com/office/drawing/2014/main" id="{94839A6E-5381-4097-B57A-F525775EE27A}"/>
              </a:ext>
            </a:extLst>
          </p:cNvPr>
          <p:cNvGraphicFramePr>
            <a:graphicFrameLocks noGrp="1"/>
          </p:cNvGraphicFramePr>
          <p:nvPr>
            <p:extLst>
              <p:ext uri="{D42A27DB-BD31-4B8C-83A1-F6EECF244321}">
                <p14:modId xmlns:p14="http://schemas.microsoft.com/office/powerpoint/2010/main" val="3370708907"/>
              </p:ext>
            </p:extLst>
          </p:nvPr>
        </p:nvGraphicFramePr>
        <p:xfrm>
          <a:off x="1214345" y="3165063"/>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C00000"/>
                          </a:solidFill>
                        </a:rPr>
                        <a:t>1</a:t>
                      </a:r>
                    </a:p>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1" dirty="0">
                          <a:solidFill>
                            <a:srgbClr val="0070C0"/>
                          </a:solidFill>
                        </a:rPr>
                        <a:t>0</a:t>
                      </a:r>
                    </a:p>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4236811106"/>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3052315137"/>
                  </a:ext>
                </a:extLst>
              </a:tr>
              <a:tr h="370840">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extLst>
                  <a:ext uri="{0D108BD9-81ED-4DB2-BD59-A6C34878D82A}">
                    <a16:rowId xmlns:a16="http://schemas.microsoft.com/office/drawing/2014/main" val="1874203078"/>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784292815"/>
                  </a:ext>
                </a:extLst>
              </a:tr>
            </a:tbl>
          </a:graphicData>
        </a:graphic>
      </p:graphicFrame>
      <p:sp>
        <p:nvSpPr>
          <p:cNvPr id="45" name="Title 1">
            <a:extLst>
              <a:ext uri="{FF2B5EF4-FFF2-40B4-BE49-F238E27FC236}">
                <a16:creationId xmlns:a16="http://schemas.microsoft.com/office/drawing/2014/main" id="{B24E85D4-0024-4FE1-B568-55AA8A317275}"/>
              </a:ext>
            </a:extLst>
          </p:cNvPr>
          <p:cNvSpPr>
            <a:spLocks noGrp="1"/>
          </p:cNvSpPr>
          <p:nvPr>
            <p:ph type="title"/>
          </p:nvPr>
        </p:nvSpPr>
        <p:spPr>
          <a:xfrm>
            <a:off x="642309" y="273190"/>
            <a:ext cx="10972800" cy="922114"/>
          </a:xfrm>
        </p:spPr>
        <p:txBody>
          <a:bodyPr/>
          <a:lstStyle/>
          <a:p>
            <a:r>
              <a:rPr lang="en-HK" dirty="0"/>
              <a:t>SR Latch</a:t>
            </a:r>
          </a:p>
        </p:txBody>
      </p:sp>
      <p:cxnSp>
        <p:nvCxnSpPr>
          <p:cNvPr id="8" name="直接连接符 7">
            <a:extLst>
              <a:ext uri="{FF2B5EF4-FFF2-40B4-BE49-F238E27FC236}">
                <a16:creationId xmlns:a16="http://schemas.microsoft.com/office/drawing/2014/main" id="{787E6BDA-CBDB-4CFC-B9E3-643929DFE630}"/>
              </a:ext>
            </a:extLst>
          </p:cNvPr>
          <p:cNvCxnSpPr>
            <a:cxnSpLocks/>
          </p:cNvCxnSpPr>
          <p:nvPr/>
        </p:nvCxnSpPr>
        <p:spPr>
          <a:xfrm>
            <a:off x="3533242" y="3240683"/>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0CFD2A4-A96F-40CB-B59F-1C9DE02CEFEB}"/>
              </a:ext>
            </a:extLst>
          </p:cNvPr>
          <p:cNvSpPr txBox="1"/>
          <p:nvPr/>
        </p:nvSpPr>
        <p:spPr>
          <a:xfrm>
            <a:off x="6399435" y="5183266"/>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5" name="Content Placeholder 2">
            <a:extLst>
              <a:ext uri="{FF2B5EF4-FFF2-40B4-BE49-F238E27FC236}">
                <a16:creationId xmlns:a16="http://schemas.microsoft.com/office/drawing/2014/main" id="{4F5274AD-B567-489F-9ECB-0F8B62D77681}"/>
              </a:ext>
            </a:extLst>
          </p:cNvPr>
          <p:cNvSpPr>
            <a:spLocks noGrp="1"/>
          </p:cNvSpPr>
          <p:nvPr>
            <p:ph idx="1"/>
          </p:nvPr>
        </p:nvSpPr>
        <p:spPr>
          <a:xfrm>
            <a:off x="609600" y="1340769"/>
            <a:ext cx="10972800" cy="5040560"/>
          </a:xfrm>
        </p:spPr>
        <p:txBody>
          <a:bodyPr/>
          <a:lstStyle/>
          <a:p>
            <a:r>
              <a:rPr lang="en-HK" dirty="0"/>
              <a:t>Truth table of SR Latch</a:t>
            </a:r>
          </a:p>
          <a:p>
            <a:pPr lvl="1"/>
            <a:r>
              <a:rPr lang="en-HK" dirty="0"/>
              <a:t>When </a:t>
            </a:r>
            <a:r>
              <a:rPr lang="en-US" altLang="zh-CN" dirty="0"/>
              <a:t>the set signal to R is removed, Q still remains 1</a:t>
            </a:r>
            <a:endParaRPr lang="en-HK" dirty="0"/>
          </a:p>
        </p:txBody>
      </p:sp>
    </p:spTree>
    <p:extLst>
      <p:ext uri="{BB962C8B-B14F-4D97-AF65-F5344CB8AC3E}">
        <p14:creationId xmlns:p14="http://schemas.microsoft.com/office/powerpoint/2010/main" val="26158304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pic>
        <p:nvPicPr>
          <p:cNvPr id="5" name="图形 4">
            <a:extLst>
              <a:ext uri="{FF2B5EF4-FFF2-40B4-BE49-F238E27FC236}">
                <a16:creationId xmlns:a16="http://schemas.microsoft.com/office/drawing/2014/main" id="{A718BA80-7C1E-4BB0-B73B-68CD19FE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5519" y="2441681"/>
            <a:ext cx="2448640" cy="2040533"/>
          </a:xfrm>
          <a:prstGeom prst="rect">
            <a:avLst/>
          </a:prstGeom>
        </p:spPr>
      </p:pic>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11740" y="3253674"/>
            <a:ext cx="1272731" cy="197"/>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10785" y="3048087"/>
            <a:ext cx="1455743"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6975232" y="3456842"/>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6986099" y="346300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6975232" y="3914578"/>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690146" y="4980196"/>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6997535" y="4695403"/>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6996967" y="3711244"/>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690146" y="3260931"/>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096000" y="2873404"/>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128709" y="5377770"/>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496052" y="3069820"/>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496052" y="5184441"/>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10191" y="4956566"/>
            <a:ext cx="489332" cy="842409"/>
          </a:xfrm>
          <a:prstGeom prst="rect">
            <a:avLst/>
          </a:prstGeom>
        </p:spPr>
        <p:txBody>
          <a:bodyPr wrap="none">
            <a:spAutoFit/>
          </a:bodyPr>
          <a:lstStyle/>
          <a:p>
            <a:r>
              <a:rPr lang="en-HK" sz="2800" dirty="0"/>
              <a:t>-</a:t>
            </a:r>
          </a:p>
        </p:txBody>
      </p:sp>
      <p:pic>
        <p:nvPicPr>
          <p:cNvPr id="39" name="图形 38">
            <a:extLst>
              <a:ext uri="{FF2B5EF4-FFF2-40B4-BE49-F238E27FC236}">
                <a16:creationId xmlns:a16="http://schemas.microsoft.com/office/drawing/2014/main" id="{10189C40-B308-42F6-8766-B6BEB5847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7090" y="4556819"/>
            <a:ext cx="2448640" cy="2040533"/>
          </a:xfrm>
          <a:prstGeom prst="rect">
            <a:avLst/>
          </a:prstGeom>
        </p:spPr>
      </p:pic>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a:off x="6977908" y="5168274"/>
            <a:ext cx="988620"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03614" y="5370456"/>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a:off x="6517221" y="5577085"/>
            <a:ext cx="144930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153F91D-0C9C-4B01-A910-3AC245B62E0D}"/>
              </a:ext>
            </a:extLst>
          </p:cNvPr>
          <p:cNvSpPr txBox="1"/>
          <p:nvPr/>
        </p:nvSpPr>
        <p:spPr>
          <a:xfrm>
            <a:off x="6380831" y="2669074"/>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6" name="文本框 35">
            <a:extLst>
              <a:ext uri="{FF2B5EF4-FFF2-40B4-BE49-F238E27FC236}">
                <a16:creationId xmlns:a16="http://schemas.microsoft.com/office/drawing/2014/main" id="{F6AE30DF-FFFF-4044-A430-59955D0568B7}"/>
              </a:ext>
            </a:extLst>
          </p:cNvPr>
          <p:cNvSpPr txBox="1"/>
          <p:nvPr/>
        </p:nvSpPr>
        <p:spPr>
          <a:xfrm>
            <a:off x="10079530" y="2850410"/>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3" name="文本框 32">
            <a:extLst>
              <a:ext uri="{FF2B5EF4-FFF2-40B4-BE49-F238E27FC236}">
                <a16:creationId xmlns:a16="http://schemas.microsoft.com/office/drawing/2014/main" id="{69030DED-63BB-4F1C-9467-EC556DB0C972}"/>
              </a:ext>
            </a:extLst>
          </p:cNvPr>
          <p:cNvSpPr txBox="1"/>
          <p:nvPr/>
        </p:nvSpPr>
        <p:spPr>
          <a:xfrm>
            <a:off x="7361067" y="4796995"/>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8" name="文本框 37">
            <a:extLst>
              <a:ext uri="{FF2B5EF4-FFF2-40B4-BE49-F238E27FC236}">
                <a16:creationId xmlns:a16="http://schemas.microsoft.com/office/drawing/2014/main" id="{C259470C-A500-4209-82DB-D062F9FB0EA2}"/>
              </a:ext>
            </a:extLst>
          </p:cNvPr>
          <p:cNvSpPr txBox="1"/>
          <p:nvPr/>
        </p:nvSpPr>
        <p:spPr>
          <a:xfrm>
            <a:off x="9982212" y="499431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4" name="文本框 43">
            <a:extLst>
              <a:ext uri="{FF2B5EF4-FFF2-40B4-BE49-F238E27FC236}">
                <a16:creationId xmlns:a16="http://schemas.microsoft.com/office/drawing/2014/main" id="{630A0B25-B9B6-4F55-A91B-BCAB7825E030}"/>
              </a:ext>
            </a:extLst>
          </p:cNvPr>
          <p:cNvSpPr txBox="1"/>
          <p:nvPr/>
        </p:nvSpPr>
        <p:spPr>
          <a:xfrm>
            <a:off x="7316596" y="3119493"/>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aphicFrame>
        <p:nvGraphicFramePr>
          <p:cNvPr id="3" name="表格 5">
            <a:extLst>
              <a:ext uri="{FF2B5EF4-FFF2-40B4-BE49-F238E27FC236}">
                <a16:creationId xmlns:a16="http://schemas.microsoft.com/office/drawing/2014/main" id="{94839A6E-5381-4097-B57A-F525775EE27A}"/>
              </a:ext>
            </a:extLst>
          </p:cNvPr>
          <p:cNvGraphicFramePr>
            <a:graphicFrameLocks noGrp="1"/>
          </p:cNvGraphicFramePr>
          <p:nvPr>
            <p:extLst>
              <p:ext uri="{D42A27DB-BD31-4B8C-83A1-F6EECF244321}">
                <p14:modId xmlns:p14="http://schemas.microsoft.com/office/powerpoint/2010/main" val="2425699765"/>
              </p:ext>
            </p:extLst>
          </p:nvPr>
        </p:nvGraphicFramePr>
        <p:xfrm>
          <a:off x="1214345" y="3165063"/>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p>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0</a:t>
                      </a:r>
                    </a:p>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4236811106"/>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3052315137"/>
                  </a:ext>
                </a:extLst>
              </a:tr>
              <a:tr h="370840">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extLst>
                  <a:ext uri="{0D108BD9-81ED-4DB2-BD59-A6C34878D82A}">
                    <a16:rowId xmlns:a16="http://schemas.microsoft.com/office/drawing/2014/main" val="1874203078"/>
                  </a:ext>
                </a:extLst>
              </a:tr>
              <a:tr h="370840">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extLst>
                  <a:ext uri="{0D108BD9-81ED-4DB2-BD59-A6C34878D82A}">
                    <a16:rowId xmlns:a16="http://schemas.microsoft.com/office/drawing/2014/main" val="784292815"/>
                  </a:ext>
                </a:extLst>
              </a:tr>
            </a:tbl>
          </a:graphicData>
        </a:graphic>
      </p:graphicFrame>
      <p:sp>
        <p:nvSpPr>
          <p:cNvPr id="45" name="Title 1">
            <a:extLst>
              <a:ext uri="{FF2B5EF4-FFF2-40B4-BE49-F238E27FC236}">
                <a16:creationId xmlns:a16="http://schemas.microsoft.com/office/drawing/2014/main" id="{B24E85D4-0024-4FE1-B568-55AA8A317275}"/>
              </a:ext>
            </a:extLst>
          </p:cNvPr>
          <p:cNvSpPr>
            <a:spLocks noGrp="1"/>
          </p:cNvSpPr>
          <p:nvPr>
            <p:ph type="title"/>
          </p:nvPr>
        </p:nvSpPr>
        <p:spPr>
          <a:xfrm>
            <a:off x="609600" y="274638"/>
            <a:ext cx="10972800" cy="922114"/>
          </a:xfrm>
        </p:spPr>
        <p:txBody>
          <a:bodyPr/>
          <a:lstStyle/>
          <a:p>
            <a:r>
              <a:rPr lang="en-HK" dirty="0"/>
              <a:t>SR Latch</a:t>
            </a:r>
          </a:p>
        </p:txBody>
      </p:sp>
      <p:cxnSp>
        <p:nvCxnSpPr>
          <p:cNvPr id="8" name="直接连接符 7">
            <a:extLst>
              <a:ext uri="{FF2B5EF4-FFF2-40B4-BE49-F238E27FC236}">
                <a16:creationId xmlns:a16="http://schemas.microsoft.com/office/drawing/2014/main" id="{787E6BDA-CBDB-4CFC-B9E3-643929DFE630}"/>
              </a:ext>
            </a:extLst>
          </p:cNvPr>
          <p:cNvCxnSpPr>
            <a:cxnSpLocks/>
          </p:cNvCxnSpPr>
          <p:nvPr/>
        </p:nvCxnSpPr>
        <p:spPr>
          <a:xfrm>
            <a:off x="3533242" y="3240683"/>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0CFD2A4-A96F-40CB-B59F-1C9DE02CEFEB}"/>
              </a:ext>
            </a:extLst>
          </p:cNvPr>
          <p:cNvSpPr txBox="1"/>
          <p:nvPr/>
        </p:nvSpPr>
        <p:spPr>
          <a:xfrm>
            <a:off x="6399435" y="5183266"/>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5" name="Content Placeholder 2">
            <a:extLst>
              <a:ext uri="{FF2B5EF4-FFF2-40B4-BE49-F238E27FC236}">
                <a16:creationId xmlns:a16="http://schemas.microsoft.com/office/drawing/2014/main" id="{D2CB2F43-6B1D-48D5-A51B-E4616A035193}"/>
              </a:ext>
            </a:extLst>
          </p:cNvPr>
          <p:cNvSpPr>
            <a:spLocks noGrp="1"/>
          </p:cNvSpPr>
          <p:nvPr>
            <p:ph idx="1"/>
          </p:nvPr>
        </p:nvSpPr>
        <p:spPr>
          <a:xfrm>
            <a:off x="609600" y="1340769"/>
            <a:ext cx="10972800" cy="5040560"/>
          </a:xfrm>
        </p:spPr>
        <p:txBody>
          <a:bodyPr/>
          <a:lstStyle/>
          <a:p>
            <a:r>
              <a:rPr lang="en-HK" dirty="0"/>
              <a:t>Truth table of SR Latch</a:t>
            </a:r>
          </a:p>
          <a:p>
            <a:pPr lvl="1"/>
            <a:r>
              <a:rPr lang="en-HK" dirty="0"/>
              <a:t>When R=1 and S=1, </a:t>
            </a:r>
            <a:r>
              <a:rPr lang="en-US" dirty="0"/>
              <a:t>both Q and not Q are 0</a:t>
            </a:r>
          </a:p>
          <a:p>
            <a:pPr lvl="1"/>
            <a:r>
              <a:rPr lang="en-US" dirty="0"/>
              <a:t>Invalid state</a:t>
            </a:r>
            <a:endParaRPr lang="en-HK" dirty="0"/>
          </a:p>
        </p:txBody>
      </p:sp>
    </p:spTree>
    <p:extLst>
      <p:ext uri="{BB962C8B-B14F-4D97-AF65-F5344CB8AC3E}">
        <p14:creationId xmlns:p14="http://schemas.microsoft.com/office/powerpoint/2010/main" val="42157557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pic>
        <p:nvPicPr>
          <p:cNvPr id="5" name="图形 4">
            <a:extLst>
              <a:ext uri="{FF2B5EF4-FFF2-40B4-BE49-F238E27FC236}">
                <a16:creationId xmlns:a16="http://schemas.microsoft.com/office/drawing/2014/main" id="{A718BA80-7C1E-4BB0-B73B-68CD19FE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5519" y="2441681"/>
            <a:ext cx="2448640" cy="2040533"/>
          </a:xfrm>
          <a:prstGeom prst="rect">
            <a:avLst/>
          </a:prstGeom>
        </p:spPr>
      </p:pic>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11740" y="3253674"/>
            <a:ext cx="1272731" cy="197"/>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10785" y="3048087"/>
            <a:ext cx="1455743"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6975232" y="3456842"/>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6986099" y="346300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6975232" y="3914578"/>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690146" y="4980196"/>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6997535" y="4695403"/>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6996967" y="3711244"/>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690146" y="3260931"/>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096000" y="2873404"/>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128709" y="5377770"/>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496052" y="3069820"/>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496052" y="5184441"/>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10191" y="4956566"/>
            <a:ext cx="489332" cy="842409"/>
          </a:xfrm>
          <a:prstGeom prst="rect">
            <a:avLst/>
          </a:prstGeom>
        </p:spPr>
        <p:txBody>
          <a:bodyPr wrap="none">
            <a:spAutoFit/>
          </a:bodyPr>
          <a:lstStyle/>
          <a:p>
            <a:r>
              <a:rPr lang="en-HK" sz="2800" dirty="0"/>
              <a:t>-</a:t>
            </a:r>
          </a:p>
        </p:txBody>
      </p:sp>
      <p:pic>
        <p:nvPicPr>
          <p:cNvPr id="39" name="图形 38">
            <a:extLst>
              <a:ext uri="{FF2B5EF4-FFF2-40B4-BE49-F238E27FC236}">
                <a16:creationId xmlns:a16="http://schemas.microsoft.com/office/drawing/2014/main" id="{10189C40-B308-42F6-8766-B6BEB5847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7090" y="4556819"/>
            <a:ext cx="2448640" cy="2040533"/>
          </a:xfrm>
          <a:prstGeom prst="rect">
            <a:avLst/>
          </a:prstGeom>
        </p:spPr>
      </p:pic>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a:off x="6977908" y="5168274"/>
            <a:ext cx="988620"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03614" y="5370456"/>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a:off x="6517221" y="5577085"/>
            <a:ext cx="144930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153F91D-0C9C-4B01-A910-3AC245B62E0D}"/>
              </a:ext>
            </a:extLst>
          </p:cNvPr>
          <p:cNvSpPr txBox="1"/>
          <p:nvPr/>
        </p:nvSpPr>
        <p:spPr>
          <a:xfrm>
            <a:off x="6380831" y="2669074"/>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6" name="文本框 35">
            <a:extLst>
              <a:ext uri="{FF2B5EF4-FFF2-40B4-BE49-F238E27FC236}">
                <a16:creationId xmlns:a16="http://schemas.microsoft.com/office/drawing/2014/main" id="{F6AE30DF-FFFF-4044-A430-59955D0568B7}"/>
              </a:ext>
            </a:extLst>
          </p:cNvPr>
          <p:cNvSpPr txBox="1"/>
          <p:nvPr/>
        </p:nvSpPr>
        <p:spPr>
          <a:xfrm>
            <a:off x="10079530" y="2850410"/>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3" name="文本框 32">
            <a:extLst>
              <a:ext uri="{FF2B5EF4-FFF2-40B4-BE49-F238E27FC236}">
                <a16:creationId xmlns:a16="http://schemas.microsoft.com/office/drawing/2014/main" id="{69030DED-63BB-4F1C-9467-EC556DB0C972}"/>
              </a:ext>
            </a:extLst>
          </p:cNvPr>
          <p:cNvSpPr txBox="1"/>
          <p:nvPr/>
        </p:nvSpPr>
        <p:spPr>
          <a:xfrm>
            <a:off x="7361067" y="4796995"/>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8" name="文本框 37">
            <a:extLst>
              <a:ext uri="{FF2B5EF4-FFF2-40B4-BE49-F238E27FC236}">
                <a16:creationId xmlns:a16="http://schemas.microsoft.com/office/drawing/2014/main" id="{C259470C-A500-4209-82DB-D062F9FB0EA2}"/>
              </a:ext>
            </a:extLst>
          </p:cNvPr>
          <p:cNvSpPr txBox="1"/>
          <p:nvPr/>
        </p:nvSpPr>
        <p:spPr>
          <a:xfrm>
            <a:off x="9982212" y="499431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4" name="文本框 43">
            <a:extLst>
              <a:ext uri="{FF2B5EF4-FFF2-40B4-BE49-F238E27FC236}">
                <a16:creationId xmlns:a16="http://schemas.microsoft.com/office/drawing/2014/main" id="{630A0B25-B9B6-4F55-A91B-BCAB7825E030}"/>
              </a:ext>
            </a:extLst>
          </p:cNvPr>
          <p:cNvSpPr txBox="1"/>
          <p:nvPr/>
        </p:nvSpPr>
        <p:spPr>
          <a:xfrm>
            <a:off x="7316596" y="3119493"/>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5" name="Title 1">
            <a:extLst>
              <a:ext uri="{FF2B5EF4-FFF2-40B4-BE49-F238E27FC236}">
                <a16:creationId xmlns:a16="http://schemas.microsoft.com/office/drawing/2014/main" id="{B24E85D4-0024-4FE1-B568-55AA8A317275}"/>
              </a:ext>
            </a:extLst>
          </p:cNvPr>
          <p:cNvSpPr>
            <a:spLocks noGrp="1"/>
          </p:cNvSpPr>
          <p:nvPr>
            <p:ph type="title"/>
          </p:nvPr>
        </p:nvSpPr>
        <p:spPr>
          <a:xfrm>
            <a:off x="609600" y="274638"/>
            <a:ext cx="10972800" cy="922114"/>
          </a:xfrm>
        </p:spPr>
        <p:txBody>
          <a:bodyPr/>
          <a:lstStyle/>
          <a:p>
            <a:r>
              <a:rPr lang="en-HK" dirty="0"/>
              <a:t>SR Latch</a:t>
            </a:r>
          </a:p>
        </p:txBody>
      </p:sp>
      <p:sp>
        <p:nvSpPr>
          <p:cNvPr id="32" name="文本框 31">
            <a:extLst>
              <a:ext uri="{FF2B5EF4-FFF2-40B4-BE49-F238E27FC236}">
                <a16:creationId xmlns:a16="http://schemas.microsoft.com/office/drawing/2014/main" id="{E0CFD2A4-A96F-40CB-B59F-1C9DE02CEFEB}"/>
              </a:ext>
            </a:extLst>
          </p:cNvPr>
          <p:cNvSpPr txBox="1"/>
          <p:nvPr/>
        </p:nvSpPr>
        <p:spPr>
          <a:xfrm>
            <a:off x="6399435" y="5183266"/>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5" name="Content Placeholder 2">
            <a:extLst>
              <a:ext uri="{FF2B5EF4-FFF2-40B4-BE49-F238E27FC236}">
                <a16:creationId xmlns:a16="http://schemas.microsoft.com/office/drawing/2014/main" id="{D2CB2F43-6B1D-48D5-A51B-E4616A035193}"/>
              </a:ext>
            </a:extLst>
          </p:cNvPr>
          <p:cNvSpPr>
            <a:spLocks noGrp="1"/>
          </p:cNvSpPr>
          <p:nvPr>
            <p:ph idx="1"/>
          </p:nvPr>
        </p:nvSpPr>
        <p:spPr>
          <a:xfrm>
            <a:off x="609600" y="1340769"/>
            <a:ext cx="10972800" cy="5040560"/>
          </a:xfrm>
        </p:spPr>
        <p:txBody>
          <a:bodyPr/>
          <a:lstStyle/>
          <a:p>
            <a:r>
              <a:rPr lang="en-HK" dirty="0"/>
              <a:t>Truth table of SR Latch</a:t>
            </a:r>
          </a:p>
          <a:p>
            <a:pPr lvl="1"/>
            <a:r>
              <a:rPr lang="en-HK" dirty="0"/>
              <a:t>When R=1 and S=1, </a:t>
            </a:r>
            <a:r>
              <a:rPr lang="en-US" dirty="0"/>
              <a:t>both Q and not Q are 0</a:t>
            </a:r>
          </a:p>
          <a:p>
            <a:pPr lvl="1"/>
            <a:r>
              <a:rPr lang="en-US" dirty="0"/>
              <a:t>Invalid state</a:t>
            </a:r>
            <a:endParaRPr lang="en-HK" dirty="0"/>
          </a:p>
        </p:txBody>
      </p:sp>
      <p:cxnSp>
        <p:nvCxnSpPr>
          <p:cNvPr id="37" name="直接连接符 7">
            <a:extLst>
              <a:ext uri="{FF2B5EF4-FFF2-40B4-BE49-F238E27FC236}">
                <a16:creationId xmlns:a16="http://schemas.microsoft.com/office/drawing/2014/main" id="{581ADBE1-842D-4DED-A6BB-4446AC323223}"/>
              </a:ext>
            </a:extLst>
          </p:cNvPr>
          <p:cNvCxnSpPr>
            <a:cxnSpLocks/>
          </p:cNvCxnSpPr>
          <p:nvPr/>
        </p:nvCxnSpPr>
        <p:spPr>
          <a:xfrm>
            <a:off x="3533242" y="3242082"/>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文本框 1">
            <a:extLst>
              <a:ext uri="{FF2B5EF4-FFF2-40B4-BE49-F238E27FC236}">
                <a16:creationId xmlns:a16="http://schemas.microsoft.com/office/drawing/2014/main" id="{F7BD9388-3906-45B8-8684-A986AEFA80E4}"/>
              </a:ext>
            </a:extLst>
          </p:cNvPr>
          <p:cNvSpPr txBox="1"/>
          <p:nvPr/>
        </p:nvSpPr>
        <p:spPr>
          <a:xfrm>
            <a:off x="4056392" y="4931876"/>
            <a:ext cx="988619" cy="369332"/>
          </a:xfrm>
          <a:prstGeom prst="rect">
            <a:avLst/>
          </a:prstGeom>
          <a:noFill/>
        </p:spPr>
        <p:txBody>
          <a:bodyPr wrap="square" rtlCol="0">
            <a:spAutoFit/>
          </a:bodyPr>
          <a:lstStyle/>
          <a:p>
            <a:r>
              <a:rPr lang="en-US" altLang="zh-CN" dirty="0"/>
              <a:t>invalid</a:t>
            </a:r>
            <a:endParaRPr lang="zh-CN" altLang="en-US" dirty="0"/>
          </a:p>
        </p:txBody>
      </p:sp>
      <p:graphicFrame>
        <p:nvGraphicFramePr>
          <p:cNvPr id="41" name="表格 5">
            <a:extLst>
              <a:ext uri="{FF2B5EF4-FFF2-40B4-BE49-F238E27FC236}">
                <a16:creationId xmlns:a16="http://schemas.microsoft.com/office/drawing/2014/main" id="{1B5E03A4-5ED6-4728-8D25-5EEB1395232A}"/>
              </a:ext>
            </a:extLst>
          </p:cNvPr>
          <p:cNvGraphicFramePr>
            <a:graphicFrameLocks noGrp="1"/>
          </p:cNvGraphicFramePr>
          <p:nvPr>
            <p:extLst>
              <p:ext uri="{D42A27DB-BD31-4B8C-83A1-F6EECF244321}">
                <p14:modId xmlns:p14="http://schemas.microsoft.com/office/powerpoint/2010/main" val="1397491835"/>
              </p:ext>
            </p:extLst>
          </p:nvPr>
        </p:nvGraphicFramePr>
        <p:xfrm>
          <a:off x="1214345" y="3166462"/>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p>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0</a:t>
                      </a:r>
                    </a:p>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4236811106"/>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3052315137"/>
                  </a:ext>
                </a:extLst>
              </a:tr>
              <a:tr h="370840">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extLst>
                  <a:ext uri="{0D108BD9-81ED-4DB2-BD59-A6C34878D82A}">
                    <a16:rowId xmlns:a16="http://schemas.microsoft.com/office/drawing/2014/main" val="1874203078"/>
                  </a:ext>
                </a:extLst>
              </a:tr>
              <a:tr h="370840">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extLst>
                  <a:ext uri="{0D108BD9-81ED-4DB2-BD59-A6C34878D82A}">
                    <a16:rowId xmlns:a16="http://schemas.microsoft.com/office/drawing/2014/main" val="784292815"/>
                  </a:ext>
                </a:extLst>
              </a:tr>
            </a:tbl>
          </a:graphicData>
        </a:graphic>
      </p:graphicFrame>
      <p:sp>
        <p:nvSpPr>
          <p:cNvPr id="42" name="矩形 5">
            <a:extLst>
              <a:ext uri="{FF2B5EF4-FFF2-40B4-BE49-F238E27FC236}">
                <a16:creationId xmlns:a16="http://schemas.microsoft.com/office/drawing/2014/main" id="{C35C2A56-1888-43CF-9430-291A6F3F0376}"/>
              </a:ext>
            </a:extLst>
          </p:cNvPr>
          <p:cNvSpPr/>
          <p:nvPr/>
        </p:nvSpPr>
        <p:spPr>
          <a:xfrm>
            <a:off x="1188489" y="4900182"/>
            <a:ext cx="3819799" cy="376439"/>
          </a:xfrm>
          <a:prstGeom prst="rect">
            <a:avLst/>
          </a:prstGeom>
          <a:solidFill>
            <a:schemeClr val="bg1">
              <a:alpha val="68000"/>
            </a:schemeClr>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dirty="0"/>
          </a:p>
        </p:txBody>
      </p:sp>
      <p:cxnSp>
        <p:nvCxnSpPr>
          <p:cNvPr id="43" name="直接连接符 39">
            <a:extLst>
              <a:ext uri="{FF2B5EF4-FFF2-40B4-BE49-F238E27FC236}">
                <a16:creationId xmlns:a16="http://schemas.microsoft.com/office/drawing/2014/main" id="{ECDEBF9E-C879-45D9-B169-2E5009B6B3FF}"/>
              </a:ext>
            </a:extLst>
          </p:cNvPr>
          <p:cNvCxnSpPr>
            <a:cxnSpLocks/>
          </p:cNvCxnSpPr>
          <p:nvPr/>
        </p:nvCxnSpPr>
        <p:spPr>
          <a:xfrm>
            <a:off x="3518731" y="3242085"/>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2991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pic>
        <p:nvPicPr>
          <p:cNvPr id="5" name="图形 4">
            <a:extLst>
              <a:ext uri="{FF2B5EF4-FFF2-40B4-BE49-F238E27FC236}">
                <a16:creationId xmlns:a16="http://schemas.microsoft.com/office/drawing/2014/main" id="{A718BA80-7C1E-4BB0-B73B-68CD19FE00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5519" y="2441681"/>
            <a:ext cx="2448640" cy="2040533"/>
          </a:xfrm>
          <a:prstGeom prst="rect">
            <a:avLst/>
          </a:prstGeom>
        </p:spPr>
      </p:pic>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11740" y="3260931"/>
            <a:ext cx="1272731" cy="19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10785" y="3048087"/>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6975232" y="3456842"/>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6986099" y="346300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6975232" y="3914578"/>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690146" y="4980196"/>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6997535" y="4695403"/>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6996967" y="3711244"/>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690146" y="326093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096000" y="2873404"/>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128709" y="5377770"/>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496052" y="3069820"/>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496052" y="5184441"/>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10191" y="4956566"/>
            <a:ext cx="489332" cy="842409"/>
          </a:xfrm>
          <a:prstGeom prst="rect">
            <a:avLst/>
          </a:prstGeom>
        </p:spPr>
        <p:txBody>
          <a:bodyPr wrap="none">
            <a:spAutoFit/>
          </a:bodyPr>
          <a:lstStyle/>
          <a:p>
            <a:r>
              <a:rPr lang="en-HK" sz="2800" dirty="0"/>
              <a:t>-</a:t>
            </a:r>
          </a:p>
        </p:txBody>
      </p:sp>
      <p:pic>
        <p:nvPicPr>
          <p:cNvPr id="39" name="图形 38">
            <a:extLst>
              <a:ext uri="{FF2B5EF4-FFF2-40B4-BE49-F238E27FC236}">
                <a16:creationId xmlns:a16="http://schemas.microsoft.com/office/drawing/2014/main" id="{10189C40-B308-42F6-8766-B6BEB5847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7090" y="4556819"/>
            <a:ext cx="2448640" cy="2040533"/>
          </a:xfrm>
          <a:prstGeom prst="rect">
            <a:avLst/>
          </a:prstGeom>
        </p:spPr>
      </p:pic>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a:off x="6977908" y="5168274"/>
            <a:ext cx="98862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03614" y="5370456"/>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a:off x="6517221" y="5577085"/>
            <a:ext cx="144930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153F91D-0C9C-4B01-A910-3AC245B62E0D}"/>
              </a:ext>
            </a:extLst>
          </p:cNvPr>
          <p:cNvSpPr txBox="1"/>
          <p:nvPr/>
        </p:nvSpPr>
        <p:spPr>
          <a:xfrm>
            <a:off x="6380831" y="2669074"/>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6" name="文本框 35">
            <a:extLst>
              <a:ext uri="{FF2B5EF4-FFF2-40B4-BE49-F238E27FC236}">
                <a16:creationId xmlns:a16="http://schemas.microsoft.com/office/drawing/2014/main" id="{F6AE30DF-FFFF-4044-A430-59955D0568B7}"/>
              </a:ext>
            </a:extLst>
          </p:cNvPr>
          <p:cNvSpPr txBox="1"/>
          <p:nvPr/>
        </p:nvSpPr>
        <p:spPr>
          <a:xfrm>
            <a:off x="10079530" y="2850410"/>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3" name="文本框 32">
            <a:extLst>
              <a:ext uri="{FF2B5EF4-FFF2-40B4-BE49-F238E27FC236}">
                <a16:creationId xmlns:a16="http://schemas.microsoft.com/office/drawing/2014/main" id="{69030DED-63BB-4F1C-9467-EC556DB0C972}"/>
              </a:ext>
            </a:extLst>
          </p:cNvPr>
          <p:cNvSpPr txBox="1"/>
          <p:nvPr/>
        </p:nvSpPr>
        <p:spPr>
          <a:xfrm>
            <a:off x="7361067" y="4796995"/>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8" name="文本框 37">
            <a:extLst>
              <a:ext uri="{FF2B5EF4-FFF2-40B4-BE49-F238E27FC236}">
                <a16:creationId xmlns:a16="http://schemas.microsoft.com/office/drawing/2014/main" id="{C259470C-A500-4209-82DB-D062F9FB0EA2}"/>
              </a:ext>
            </a:extLst>
          </p:cNvPr>
          <p:cNvSpPr txBox="1"/>
          <p:nvPr/>
        </p:nvSpPr>
        <p:spPr>
          <a:xfrm>
            <a:off x="9982212" y="499431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4" name="文本框 43">
            <a:extLst>
              <a:ext uri="{FF2B5EF4-FFF2-40B4-BE49-F238E27FC236}">
                <a16:creationId xmlns:a16="http://schemas.microsoft.com/office/drawing/2014/main" id="{630A0B25-B9B6-4F55-A91B-BCAB7825E030}"/>
              </a:ext>
            </a:extLst>
          </p:cNvPr>
          <p:cNvSpPr txBox="1"/>
          <p:nvPr/>
        </p:nvSpPr>
        <p:spPr>
          <a:xfrm>
            <a:off x="7316596" y="3119493"/>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aphicFrame>
        <p:nvGraphicFramePr>
          <p:cNvPr id="3" name="表格 5">
            <a:extLst>
              <a:ext uri="{FF2B5EF4-FFF2-40B4-BE49-F238E27FC236}">
                <a16:creationId xmlns:a16="http://schemas.microsoft.com/office/drawing/2014/main" id="{94839A6E-5381-4097-B57A-F525775EE27A}"/>
              </a:ext>
            </a:extLst>
          </p:cNvPr>
          <p:cNvGraphicFramePr>
            <a:graphicFrameLocks noGrp="1"/>
          </p:cNvGraphicFramePr>
          <p:nvPr>
            <p:extLst/>
          </p:nvPr>
        </p:nvGraphicFramePr>
        <p:xfrm>
          <a:off x="1214345" y="3165063"/>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p>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0</a:t>
                      </a:r>
                    </a:p>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4236811106"/>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3052315137"/>
                  </a:ext>
                </a:extLst>
              </a:tr>
              <a:tr h="370840">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extLst>
                  <a:ext uri="{0D108BD9-81ED-4DB2-BD59-A6C34878D82A}">
                    <a16:rowId xmlns:a16="http://schemas.microsoft.com/office/drawing/2014/main" val="1874203078"/>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784292815"/>
                  </a:ext>
                </a:extLst>
              </a:tr>
            </a:tbl>
          </a:graphicData>
        </a:graphic>
      </p:graphicFrame>
      <p:sp>
        <p:nvSpPr>
          <p:cNvPr id="45" name="Title 1">
            <a:extLst>
              <a:ext uri="{FF2B5EF4-FFF2-40B4-BE49-F238E27FC236}">
                <a16:creationId xmlns:a16="http://schemas.microsoft.com/office/drawing/2014/main" id="{B24E85D4-0024-4FE1-B568-55AA8A317275}"/>
              </a:ext>
            </a:extLst>
          </p:cNvPr>
          <p:cNvSpPr>
            <a:spLocks noGrp="1"/>
          </p:cNvSpPr>
          <p:nvPr>
            <p:ph type="title"/>
          </p:nvPr>
        </p:nvSpPr>
        <p:spPr>
          <a:xfrm>
            <a:off x="609600" y="274638"/>
            <a:ext cx="10972800" cy="922114"/>
          </a:xfrm>
        </p:spPr>
        <p:txBody>
          <a:bodyPr/>
          <a:lstStyle/>
          <a:p>
            <a:r>
              <a:rPr lang="en-HK" dirty="0"/>
              <a:t>SR Latch</a:t>
            </a:r>
          </a:p>
        </p:txBody>
      </p:sp>
      <p:cxnSp>
        <p:nvCxnSpPr>
          <p:cNvPr id="8" name="直接连接符 7">
            <a:extLst>
              <a:ext uri="{FF2B5EF4-FFF2-40B4-BE49-F238E27FC236}">
                <a16:creationId xmlns:a16="http://schemas.microsoft.com/office/drawing/2014/main" id="{787E6BDA-CBDB-4CFC-B9E3-643929DFE630}"/>
              </a:ext>
            </a:extLst>
          </p:cNvPr>
          <p:cNvCxnSpPr>
            <a:cxnSpLocks/>
          </p:cNvCxnSpPr>
          <p:nvPr/>
        </p:nvCxnSpPr>
        <p:spPr>
          <a:xfrm>
            <a:off x="3533242" y="3240683"/>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E0CFD2A4-A96F-40CB-B59F-1C9DE02CEFEB}"/>
              </a:ext>
            </a:extLst>
          </p:cNvPr>
          <p:cNvSpPr txBox="1"/>
          <p:nvPr/>
        </p:nvSpPr>
        <p:spPr>
          <a:xfrm>
            <a:off x="6399435" y="5183266"/>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5" name="Content Placeholder 2">
            <a:extLst>
              <a:ext uri="{FF2B5EF4-FFF2-40B4-BE49-F238E27FC236}">
                <a16:creationId xmlns:a16="http://schemas.microsoft.com/office/drawing/2014/main" id="{E88B189D-3870-4BEA-A8AD-40A15D2756C1}"/>
              </a:ext>
            </a:extLst>
          </p:cNvPr>
          <p:cNvSpPr>
            <a:spLocks noGrp="1"/>
          </p:cNvSpPr>
          <p:nvPr>
            <p:ph idx="1"/>
          </p:nvPr>
        </p:nvSpPr>
        <p:spPr>
          <a:xfrm>
            <a:off x="609600" y="1340769"/>
            <a:ext cx="10972800" cy="5040560"/>
          </a:xfrm>
        </p:spPr>
        <p:txBody>
          <a:bodyPr/>
          <a:lstStyle/>
          <a:p>
            <a:r>
              <a:rPr lang="en-US" altLang="zh-CN" dirty="0"/>
              <a:t>This is an </a:t>
            </a:r>
            <a:r>
              <a:rPr lang="en-US" altLang="zh-CN" i="1" dirty="0">
                <a:solidFill>
                  <a:srgbClr val="FF0000"/>
                </a:solidFill>
              </a:rPr>
              <a:t>Active High</a:t>
            </a:r>
            <a:r>
              <a:rPr lang="en-US" altLang="zh-CN" dirty="0"/>
              <a:t> SR latch</a:t>
            </a:r>
            <a:endParaRPr lang="en-HK" altLang="zh-CN" dirty="0"/>
          </a:p>
          <a:p>
            <a:pPr lvl="1"/>
            <a:r>
              <a:rPr lang="en-HK" dirty="0"/>
              <a:t>In most of time, both inputs are 0, a </a:t>
            </a:r>
            <a:r>
              <a:rPr lang="en-US" altLang="zh-CN" dirty="0"/>
              <a:t>momentarily</a:t>
            </a:r>
            <a:r>
              <a:rPr lang="en-HK" dirty="0"/>
              <a:t> 1 (high voltage) sets/resets the SR latch</a:t>
            </a:r>
          </a:p>
          <a:p>
            <a:pPr lvl="1"/>
            <a:endParaRPr lang="en-HK" dirty="0"/>
          </a:p>
        </p:txBody>
      </p:sp>
    </p:spTree>
    <p:extLst>
      <p:ext uri="{BB962C8B-B14F-4D97-AF65-F5344CB8AC3E}">
        <p14:creationId xmlns:p14="http://schemas.microsoft.com/office/powerpoint/2010/main" val="26413908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0" name="Title 1">
            <a:extLst>
              <a:ext uri="{FF2B5EF4-FFF2-40B4-BE49-F238E27FC236}">
                <a16:creationId xmlns:a16="http://schemas.microsoft.com/office/drawing/2014/main" id="{6B80E25A-E4D7-4180-8B50-37089726DAD1}"/>
              </a:ext>
            </a:extLst>
          </p:cNvPr>
          <p:cNvSpPr>
            <a:spLocks noGrp="1"/>
          </p:cNvSpPr>
          <p:nvPr>
            <p:ph type="title"/>
          </p:nvPr>
        </p:nvSpPr>
        <p:spPr>
          <a:xfrm>
            <a:off x="609600" y="274638"/>
            <a:ext cx="10972800" cy="922114"/>
          </a:xfrm>
        </p:spPr>
        <p:txBody>
          <a:bodyPr/>
          <a:lstStyle/>
          <a:p>
            <a:r>
              <a:rPr lang="en-HK" dirty="0"/>
              <a:t>SR Latch</a:t>
            </a:r>
          </a:p>
        </p:txBody>
      </p:sp>
      <p:grpSp>
        <p:nvGrpSpPr>
          <p:cNvPr id="5" name="组合 4">
            <a:extLst>
              <a:ext uri="{FF2B5EF4-FFF2-40B4-BE49-F238E27FC236}">
                <a16:creationId xmlns:a16="http://schemas.microsoft.com/office/drawing/2014/main" id="{EC9A2EFA-D4B1-403E-8A30-C8C7086408D1}"/>
              </a:ext>
            </a:extLst>
          </p:cNvPr>
          <p:cNvGrpSpPr/>
          <p:nvPr/>
        </p:nvGrpSpPr>
        <p:grpSpPr>
          <a:xfrm>
            <a:off x="1593132" y="1538554"/>
            <a:ext cx="3897241" cy="3500068"/>
            <a:chOff x="6096000" y="1351164"/>
            <a:chExt cx="4963766" cy="4155671"/>
          </a:xfrm>
        </p:grpSpPr>
        <p:pic>
          <p:nvPicPr>
            <p:cNvPr id="41" name="图形 40">
              <a:extLst>
                <a:ext uri="{FF2B5EF4-FFF2-40B4-BE49-F238E27FC236}">
                  <a16:creationId xmlns:a16="http://schemas.microsoft.com/office/drawing/2014/main" id="{59416C81-DF63-40DD-9625-C67890BE0B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5519" y="1351164"/>
              <a:ext cx="2448640" cy="2040533"/>
            </a:xfrm>
            <a:prstGeom prst="rect">
              <a:avLst/>
            </a:prstGeom>
          </p:spPr>
        </p:pic>
        <p:cxnSp>
          <p:nvCxnSpPr>
            <p:cNvPr id="42" name="Straight Connector 7">
              <a:extLst>
                <a:ext uri="{FF2B5EF4-FFF2-40B4-BE49-F238E27FC236}">
                  <a16:creationId xmlns:a16="http://schemas.microsoft.com/office/drawing/2014/main" id="{52483172-C3D7-4C3E-9E6E-B1A9D78F0A3B}"/>
                </a:ext>
              </a:extLst>
            </p:cNvPr>
            <p:cNvCxnSpPr>
              <a:cxnSpLocks/>
            </p:cNvCxnSpPr>
            <p:nvPr/>
          </p:nvCxnSpPr>
          <p:spPr>
            <a:xfrm>
              <a:off x="9011740" y="2163157"/>
              <a:ext cx="1272731" cy="19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8">
              <a:extLst>
                <a:ext uri="{FF2B5EF4-FFF2-40B4-BE49-F238E27FC236}">
                  <a16:creationId xmlns:a16="http://schemas.microsoft.com/office/drawing/2014/main" id="{FC51BF38-91D6-4646-A01C-B76DDE1D6F00}"/>
                </a:ext>
              </a:extLst>
            </p:cNvPr>
            <p:cNvCxnSpPr>
              <a:cxnSpLocks/>
            </p:cNvCxnSpPr>
            <p:nvPr/>
          </p:nvCxnSpPr>
          <p:spPr>
            <a:xfrm>
              <a:off x="6510785" y="1964827"/>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9">
              <a:extLst>
                <a:ext uri="{FF2B5EF4-FFF2-40B4-BE49-F238E27FC236}">
                  <a16:creationId xmlns:a16="http://schemas.microsoft.com/office/drawing/2014/main" id="{3B767B19-6F33-4BF6-8BC4-3FAA6B713830}"/>
                </a:ext>
              </a:extLst>
            </p:cNvPr>
            <p:cNvCxnSpPr>
              <a:cxnSpLocks/>
            </p:cNvCxnSpPr>
            <p:nvPr/>
          </p:nvCxnSpPr>
          <p:spPr>
            <a:xfrm>
              <a:off x="6975232" y="2373582"/>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Straight Connector 11">
              <a:extLst>
                <a:ext uri="{FF2B5EF4-FFF2-40B4-BE49-F238E27FC236}">
                  <a16:creationId xmlns:a16="http://schemas.microsoft.com/office/drawing/2014/main" id="{3268C9F8-2A59-4848-A210-73C50555B2D9}"/>
                </a:ext>
              </a:extLst>
            </p:cNvPr>
            <p:cNvCxnSpPr>
              <a:cxnSpLocks/>
            </p:cNvCxnSpPr>
            <p:nvPr/>
          </p:nvCxnSpPr>
          <p:spPr>
            <a:xfrm>
              <a:off x="6986099" y="2372490"/>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13">
              <a:extLst>
                <a:ext uri="{FF2B5EF4-FFF2-40B4-BE49-F238E27FC236}">
                  <a16:creationId xmlns:a16="http://schemas.microsoft.com/office/drawing/2014/main" id="{0B31C045-E071-465F-B49F-D651AD769A7F}"/>
                </a:ext>
              </a:extLst>
            </p:cNvPr>
            <p:cNvCxnSpPr>
              <a:cxnSpLocks/>
            </p:cNvCxnSpPr>
            <p:nvPr/>
          </p:nvCxnSpPr>
          <p:spPr>
            <a:xfrm>
              <a:off x="6975232" y="2824061"/>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20">
              <a:extLst>
                <a:ext uri="{FF2B5EF4-FFF2-40B4-BE49-F238E27FC236}">
                  <a16:creationId xmlns:a16="http://schemas.microsoft.com/office/drawing/2014/main" id="{7A82A922-6746-41C3-877E-2656C61BC389}"/>
                </a:ext>
              </a:extLst>
            </p:cNvPr>
            <p:cNvCxnSpPr>
              <a:cxnSpLocks/>
            </p:cNvCxnSpPr>
            <p:nvPr/>
          </p:nvCxnSpPr>
          <p:spPr>
            <a:xfrm>
              <a:off x="9690146" y="3889679"/>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Straight Connector 23">
              <a:extLst>
                <a:ext uri="{FF2B5EF4-FFF2-40B4-BE49-F238E27FC236}">
                  <a16:creationId xmlns:a16="http://schemas.microsoft.com/office/drawing/2014/main" id="{45996274-9C41-439C-8F96-7A79D1292807}"/>
                </a:ext>
              </a:extLst>
            </p:cNvPr>
            <p:cNvCxnSpPr>
              <a:cxnSpLocks/>
            </p:cNvCxnSpPr>
            <p:nvPr/>
          </p:nvCxnSpPr>
          <p:spPr>
            <a:xfrm>
              <a:off x="6997535" y="3604886"/>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24">
              <a:extLst>
                <a:ext uri="{FF2B5EF4-FFF2-40B4-BE49-F238E27FC236}">
                  <a16:creationId xmlns:a16="http://schemas.microsoft.com/office/drawing/2014/main" id="{0A01635A-2030-48D1-8307-3222B45C0AD7}"/>
                </a:ext>
              </a:extLst>
            </p:cNvPr>
            <p:cNvCxnSpPr>
              <a:cxnSpLocks/>
            </p:cNvCxnSpPr>
            <p:nvPr/>
          </p:nvCxnSpPr>
          <p:spPr>
            <a:xfrm flipV="1">
              <a:off x="6996967" y="2620727"/>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27">
              <a:extLst>
                <a:ext uri="{FF2B5EF4-FFF2-40B4-BE49-F238E27FC236}">
                  <a16:creationId xmlns:a16="http://schemas.microsoft.com/office/drawing/2014/main" id="{8922C372-FC5C-40B7-ADE5-BE0246027120}"/>
                </a:ext>
              </a:extLst>
            </p:cNvPr>
            <p:cNvCxnSpPr>
              <a:cxnSpLocks/>
            </p:cNvCxnSpPr>
            <p:nvPr/>
          </p:nvCxnSpPr>
          <p:spPr>
            <a:xfrm>
              <a:off x="9690146" y="2170414"/>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52" name="Rectangle 28">
              <a:extLst>
                <a:ext uri="{FF2B5EF4-FFF2-40B4-BE49-F238E27FC236}">
                  <a16:creationId xmlns:a16="http://schemas.microsoft.com/office/drawing/2014/main" id="{56D57CD4-4A38-44C6-9DF9-A484698523C4}"/>
                </a:ext>
              </a:extLst>
            </p:cNvPr>
            <p:cNvSpPr/>
            <p:nvPr/>
          </p:nvSpPr>
          <p:spPr>
            <a:xfrm>
              <a:off x="6096000" y="1782887"/>
              <a:ext cx="513239" cy="594642"/>
            </a:xfrm>
            <a:prstGeom prst="rect">
              <a:avLst/>
            </a:prstGeom>
          </p:spPr>
          <p:txBody>
            <a:bodyPr wrap="none">
              <a:spAutoFit/>
            </a:bodyPr>
            <a:lstStyle/>
            <a:p>
              <a:r>
                <a:rPr lang="en-HK" dirty="0"/>
                <a:t>R</a:t>
              </a:r>
            </a:p>
          </p:txBody>
        </p:sp>
        <p:sp>
          <p:nvSpPr>
            <p:cNvPr id="53" name="Rectangle 29">
              <a:extLst>
                <a:ext uri="{FF2B5EF4-FFF2-40B4-BE49-F238E27FC236}">
                  <a16:creationId xmlns:a16="http://schemas.microsoft.com/office/drawing/2014/main" id="{F6C3A429-46AA-4D03-A9A3-3649D4324166}"/>
                </a:ext>
              </a:extLst>
            </p:cNvPr>
            <p:cNvSpPr/>
            <p:nvPr/>
          </p:nvSpPr>
          <p:spPr>
            <a:xfrm>
              <a:off x="6128709" y="4287253"/>
              <a:ext cx="481361" cy="594642"/>
            </a:xfrm>
            <a:prstGeom prst="rect">
              <a:avLst/>
            </a:prstGeom>
          </p:spPr>
          <p:txBody>
            <a:bodyPr wrap="none">
              <a:spAutoFit/>
            </a:bodyPr>
            <a:lstStyle/>
            <a:p>
              <a:r>
                <a:rPr lang="en-HK" dirty="0"/>
                <a:t>S</a:t>
              </a:r>
            </a:p>
          </p:txBody>
        </p:sp>
        <p:sp>
          <p:nvSpPr>
            <p:cNvPr id="54" name="Rectangle 30">
              <a:extLst>
                <a:ext uri="{FF2B5EF4-FFF2-40B4-BE49-F238E27FC236}">
                  <a16:creationId xmlns:a16="http://schemas.microsoft.com/office/drawing/2014/main" id="{6CB6DE3E-236A-47AA-B451-58162DF696DB}"/>
                </a:ext>
              </a:extLst>
            </p:cNvPr>
            <p:cNvSpPr/>
            <p:nvPr/>
          </p:nvSpPr>
          <p:spPr>
            <a:xfrm>
              <a:off x="10496052" y="1979303"/>
              <a:ext cx="563714" cy="594642"/>
            </a:xfrm>
            <a:prstGeom prst="rect">
              <a:avLst/>
            </a:prstGeom>
          </p:spPr>
          <p:txBody>
            <a:bodyPr wrap="none">
              <a:spAutoFit/>
            </a:bodyPr>
            <a:lstStyle/>
            <a:p>
              <a:r>
                <a:rPr lang="en-HK" dirty="0"/>
                <a:t>Q</a:t>
              </a:r>
            </a:p>
          </p:txBody>
        </p:sp>
        <p:sp>
          <p:nvSpPr>
            <p:cNvPr id="55" name="Rectangle 31">
              <a:extLst>
                <a:ext uri="{FF2B5EF4-FFF2-40B4-BE49-F238E27FC236}">
                  <a16:creationId xmlns:a16="http://schemas.microsoft.com/office/drawing/2014/main" id="{5F367658-A0F6-4205-8B33-4AB161E71ACA}"/>
                </a:ext>
              </a:extLst>
            </p:cNvPr>
            <p:cNvSpPr/>
            <p:nvPr/>
          </p:nvSpPr>
          <p:spPr>
            <a:xfrm>
              <a:off x="10496052" y="4093924"/>
              <a:ext cx="563714" cy="594642"/>
            </a:xfrm>
            <a:prstGeom prst="rect">
              <a:avLst/>
            </a:prstGeom>
          </p:spPr>
          <p:txBody>
            <a:bodyPr wrap="none">
              <a:spAutoFit/>
            </a:bodyPr>
            <a:lstStyle/>
            <a:p>
              <a:r>
                <a:rPr lang="en-HK" dirty="0"/>
                <a:t>Q</a:t>
              </a:r>
            </a:p>
          </p:txBody>
        </p:sp>
        <p:sp>
          <p:nvSpPr>
            <p:cNvPr id="56" name="Rectangle 32">
              <a:extLst>
                <a:ext uri="{FF2B5EF4-FFF2-40B4-BE49-F238E27FC236}">
                  <a16:creationId xmlns:a16="http://schemas.microsoft.com/office/drawing/2014/main" id="{38E85A7B-FD83-4035-A255-54F0D635A1C3}"/>
                </a:ext>
              </a:extLst>
            </p:cNvPr>
            <p:cNvSpPr/>
            <p:nvPr/>
          </p:nvSpPr>
          <p:spPr>
            <a:xfrm>
              <a:off x="10510191" y="3866049"/>
              <a:ext cx="489332" cy="842409"/>
            </a:xfrm>
            <a:prstGeom prst="rect">
              <a:avLst/>
            </a:prstGeom>
          </p:spPr>
          <p:txBody>
            <a:bodyPr wrap="none">
              <a:spAutoFit/>
            </a:bodyPr>
            <a:lstStyle/>
            <a:p>
              <a:r>
                <a:rPr lang="en-HK" sz="2800" dirty="0"/>
                <a:t>-</a:t>
              </a:r>
            </a:p>
          </p:txBody>
        </p:sp>
        <p:pic>
          <p:nvPicPr>
            <p:cNvPr id="57" name="图形 56">
              <a:extLst>
                <a:ext uri="{FF2B5EF4-FFF2-40B4-BE49-F238E27FC236}">
                  <a16:creationId xmlns:a16="http://schemas.microsoft.com/office/drawing/2014/main" id="{90C11A58-5C98-4BE2-AAB5-E8EF184484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57090" y="3466302"/>
              <a:ext cx="2448640" cy="2040533"/>
            </a:xfrm>
            <a:prstGeom prst="rect">
              <a:avLst/>
            </a:prstGeom>
          </p:spPr>
        </p:pic>
        <p:cxnSp>
          <p:nvCxnSpPr>
            <p:cNvPr id="58" name="Straight Connector 18">
              <a:extLst>
                <a:ext uri="{FF2B5EF4-FFF2-40B4-BE49-F238E27FC236}">
                  <a16:creationId xmlns:a16="http://schemas.microsoft.com/office/drawing/2014/main" id="{DC2904CF-0816-499B-8CEE-8E16B40C5060}"/>
                </a:ext>
              </a:extLst>
            </p:cNvPr>
            <p:cNvCxnSpPr>
              <a:cxnSpLocks/>
            </p:cNvCxnSpPr>
            <p:nvPr/>
          </p:nvCxnSpPr>
          <p:spPr>
            <a:xfrm>
              <a:off x="6977908" y="4077757"/>
              <a:ext cx="98862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17">
              <a:extLst>
                <a:ext uri="{FF2B5EF4-FFF2-40B4-BE49-F238E27FC236}">
                  <a16:creationId xmlns:a16="http://schemas.microsoft.com/office/drawing/2014/main" id="{37D924F8-C7FD-499D-9814-7F9337324BBA}"/>
                </a:ext>
              </a:extLst>
            </p:cNvPr>
            <p:cNvCxnSpPr>
              <a:cxnSpLocks/>
            </p:cNvCxnSpPr>
            <p:nvPr/>
          </p:nvCxnSpPr>
          <p:spPr>
            <a:xfrm>
              <a:off x="9003614" y="4279939"/>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Connector 19">
              <a:extLst>
                <a:ext uri="{FF2B5EF4-FFF2-40B4-BE49-F238E27FC236}">
                  <a16:creationId xmlns:a16="http://schemas.microsoft.com/office/drawing/2014/main" id="{2A057EA8-EF0A-49A6-85FA-E100231F7A28}"/>
                </a:ext>
              </a:extLst>
            </p:cNvPr>
            <p:cNvCxnSpPr>
              <a:cxnSpLocks/>
            </p:cNvCxnSpPr>
            <p:nvPr/>
          </p:nvCxnSpPr>
          <p:spPr>
            <a:xfrm>
              <a:off x="6517221" y="4486568"/>
              <a:ext cx="144930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61" name="文本框 60">
              <a:extLst>
                <a:ext uri="{FF2B5EF4-FFF2-40B4-BE49-F238E27FC236}">
                  <a16:creationId xmlns:a16="http://schemas.microsoft.com/office/drawing/2014/main" id="{7AF50AE4-A766-4115-8C18-C451E5C966EB}"/>
                </a:ext>
              </a:extLst>
            </p:cNvPr>
            <p:cNvSpPr txBox="1"/>
            <p:nvPr/>
          </p:nvSpPr>
          <p:spPr>
            <a:xfrm>
              <a:off x="6380831" y="157855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62" name="文本框 61">
              <a:extLst>
                <a:ext uri="{FF2B5EF4-FFF2-40B4-BE49-F238E27FC236}">
                  <a16:creationId xmlns:a16="http://schemas.microsoft.com/office/drawing/2014/main" id="{75A7C7D1-3487-4E02-A783-110E681B3206}"/>
                </a:ext>
              </a:extLst>
            </p:cNvPr>
            <p:cNvSpPr txBox="1"/>
            <p:nvPr/>
          </p:nvSpPr>
          <p:spPr>
            <a:xfrm>
              <a:off x="6399435" y="4092749"/>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63" name="文本框 62">
              <a:extLst>
                <a:ext uri="{FF2B5EF4-FFF2-40B4-BE49-F238E27FC236}">
                  <a16:creationId xmlns:a16="http://schemas.microsoft.com/office/drawing/2014/main" id="{75E136ED-B4BB-4655-B604-70794BBA30C6}"/>
                </a:ext>
              </a:extLst>
            </p:cNvPr>
            <p:cNvSpPr txBox="1"/>
            <p:nvPr/>
          </p:nvSpPr>
          <p:spPr>
            <a:xfrm>
              <a:off x="10079530" y="1759893"/>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64" name="文本框 63">
              <a:extLst>
                <a:ext uri="{FF2B5EF4-FFF2-40B4-BE49-F238E27FC236}">
                  <a16:creationId xmlns:a16="http://schemas.microsoft.com/office/drawing/2014/main" id="{85C40429-1F05-4176-8428-CF1CCC8A8EBD}"/>
                </a:ext>
              </a:extLst>
            </p:cNvPr>
            <p:cNvSpPr txBox="1"/>
            <p:nvPr/>
          </p:nvSpPr>
          <p:spPr>
            <a:xfrm>
              <a:off x="7361067" y="3706478"/>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65" name="文本框 64">
              <a:extLst>
                <a:ext uri="{FF2B5EF4-FFF2-40B4-BE49-F238E27FC236}">
                  <a16:creationId xmlns:a16="http://schemas.microsoft.com/office/drawing/2014/main" id="{6ED0CD77-1D42-49EA-A2B2-B6CA5E4A07EF}"/>
                </a:ext>
              </a:extLst>
            </p:cNvPr>
            <p:cNvSpPr txBox="1"/>
            <p:nvPr/>
          </p:nvSpPr>
          <p:spPr>
            <a:xfrm>
              <a:off x="9982212" y="3903800"/>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66" name="文本框 65">
              <a:extLst>
                <a:ext uri="{FF2B5EF4-FFF2-40B4-BE49-F238E27FC236}">
                  <a16:creationId xmlns:a16="http://schemas.microsoft.com/office/drawing/2014/main" id="{CAC9E0F5-07F9-44E6-9F93-C80D1757A773}"/>
                </a:ext>
              </a:extLst>
            </p:cNvPr>
            <p:cNvSpPr txBox="1"/>
            <p:nvPr/>
          </p:nvSpPr>
          <p:spPr>
            <a:xfrm>
              <a:off x="7316596" y="2028976"/>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aphicFrame>
        <p:nvGraphicFramePr>
          <p:cNvPr id="67" name="表格 5">
            <a:extLst>
              <a:ext uri="{FF2B5EF4-FFF2-40B4-BE49-F238E27FC236}">
                <a16:creationId xmlns:a16="http://schemas.microsoft.com/office/drawing/2014/main" id="{A0F2908E-4CFC-4994-AACA-41E1ECDDADDC}"/>
              </a:ext>
            </a:extLst>
          </p:cNvPr>
          <p:cNvGraphicFramePr>
            <a:graphicFrameLocks noGrp="1"/>
          </p:cNvGraphicFramePr>
          <p:nvPr>
            <p:extLst>
              <p:ext uri="{D42A27DB-BD31-4B8C-83A1-F6EECF244321}">
                <p14:modId xmlns:p14="http://schemas.microsoft.com/office/powerpoint/2010/main" val="930202865"/>
              </p:ext>
            </p:extLst>
          </p:nvPr>
        </p:nvGraphicFramePr>
        <p:xfrm>
          <a:off x="1850584" y="4479132"/>
          <a:ext cx="2725780" cy="173736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04151">
                <a:tc>
                  <a:txBody>
                    <a:bodyPr/>
                    <a:lstStyle/>
                    <a:p>
                      <a:pPr algn="ctr"/>
                      <a:r>
                        <a:rPr lang="en-US" altLang="zh-CN" sz="1400" dirty="0"/>
                        <a:t>S</a:t>
                      </a:r>
                      <a:endParaRPr lang="zh-CN" altLang="en-US" sz="1400" dirty="0"/>
                    </a:p>
                  </a:txBody>
                  <a:tcPr/>
                </a:tc>
                <a:tc>
                  <a:txBody>
                    <a:bodyPr/>
                    <a:lstStyle/>
                    <a:p>
                      <a:pPr algn="ctr"/>
                      <a:r>
                        <a:rPr lang="en-US" altLang="zh-CN" sz="1400" dirty="0"/>
                        <a:t>R</a:t>
                      </a:r>
                      <a:endParaRPr lang="zh-CN" altLang="en-US" sz="1400" dirty="0"/>
                    </a:p>
                  </a:txBody>
                  <a:tcPr/>
                </a:tc>
                <a:tc>
                  <a:txBody>
                    <a:bodyPr/>
                    <a:lstStyle/>
                    <a:p>
                      <a:pPr algn="ctr"/>
                      <a:r>
                        <a:rPr lang="en-US" altLang="zh-CN" sz="1400" dirty="0"/>
                        <a:t>Q</a:t>
                      </a:r>
                      <a:endParaRPr lang="zh-CN" altLang="en-US" sz="1400" dirty="0"/>
                    </a:p>
                  </a:txBody>
                  <a:tcPr/>
                </a:tc>
                <a:tc>
                  <a:txBody>
                    <a:bodyPr/>
                    <a:lstStyle/>
                    <a:p>
                      <a:pPr algn="ctr"/>
                      <a:r>
                        <a:rPr lang="en-US" altLang="zh-CN" sz="1400" u="none" dirty="0"/>
                        <a:t>Q</a:t>
                      </a:r>
                      <a:endParaRPr lang="zh-CN" altLang="en-US" sz="1400" u="none" dirty="0"/>
                    </a:p>
                  </a:txBody>
                  <a:tcPr/>
                </a:tc>
                <a:extLst>
                  <a:ext uri="{0D108BD9-81ED-4DB2-BD59-A6C34878D82A}">
                    <a16:rowId xmlns:a16="http://schemas.microsoft.com/office/drawing/2014/main" val="3013684351"/>
                  </a:ext>
                </a:extLst>
              </a:tr>
              <a:tr h="424979">
                <a:tc>
                  <a:txBody>
                    <a:bodyPr/>
                    <a:lstStyle/>
                    <a:p>
                      <a:pPr algn="ctr"/>
                      <a:r>
                        <a:rPr lang="en-US" altLang="zh-CN" sz="1400" dirty="0"/>
                        <a:t>0</a:t>
                      </a:r>
                      <a:endParaRPr lang="zh-CN" altLang="en-US" sz="1400" dirty="0"/>
                    </a:p>
                  </a:txBody>
                  <a:tcPr/>
                </a:tc>
                <a:tc>
                  <a:txBody>
                    <a:bodyPr/>
                    <a:lstStyle/>
                    <a:p>
                      <a:pPr algn="ctr"/>
                      <a:r>
                        <a:rPr lang="en-US" altLang="zh-CN" sz="1400" dirty="0"/>
                        <a:t>0</a:t>
                      </a:r>
                      <a:endParaRPr lang="zh-CN" altLang="en-US" sz="1400" dirty="0"/>
                    </a:p>
                  </a:txBody>
                  <a:tcPr/>
                </a:tc>
                <a:tc>
                  <a:txBody>
                    <a:bodyPr/>
                    <a:lstStyle/>
                    <a:p>
                      <a:pPr algn="ctr"/>
                      <a:r>
                        <a:rPr lang="en-US" altLang="zh-CN" sz="1400" dirty="0"/>
                        <a:t>1</a:t>
                      </a:r>
                    </a:p>
                    <a:p>
                      <a:pPr algn="ctr"/>
                      <a:r>
                        <a:rPr lang="en-US" altLang="zh-CN" sz="1400" dirty="0"/>
                        <a:t>0</a:t>
                      </a:r>
                      <a:endParaRPr lang="zh-CN" altLang="en-US" sz="1400" dirty="0"/>
                    </a:p>
                  </a:txBody>
                  <a:tcPr/>
                </a:tc>
                <a:tc>
                  <a:txBody>
                    <a:bodyPr/>
                    <a:lstStyle/>
                    <a:p>
                      <a:pPr algn="ctr"/>
                      <a:r>
                        <a:rPr lang="en-US" altLang="zh-CN" sz="1400" dirty="0"/>
                        <a:t>0</a:t>
                      </a:r>
                    </a:p>
                    <a:p>
                      <a:pPr algn="ctr"/>
                      <a:r>
                        <a:rPr lang="en-US" altLang="zh-CN" sz="1400" dirty="0"/>
                        <a:t>1</a:t>
                      </a:r>
                      <a:endParaRPr lang="zh-CN" altLang="en-US" sz="1400" dirty="0"/>
                    </a:p>
                  </a:txBody>
                  <a:tcPr/>
                </a:tc>
                <a:extLst>
                  <a:ext uri="{0D108BD9-81ED-4DB2-BD59-A6C34878D82A}">
                    <a16:rowId xmlns:a16="http://schemas.microsoft.com/office/drawing/2014/main" val="4236811106"/>
                  </a:ext>
                </a:extLst>
              </a:tr>
              <a:tr h="304151">
                <a:tc>
                  <a:txBody>
                    <a:bodyPr/>
                    <a:lstStyle/>
                    <a:p>
                      <a:pPr algn="ctr"/>
                      <a:r>
                        <a:rPr lang="en-US" altLang="zh-CN" sz="1400" dirty="0"/>
                        <a:t>0</a:t>
                      </a:r>
                      <a:endParaRPr lang="zh-CN" altLang="en-US" sz="1400" dirty="0"/>
                    </a:p>
                  </a:txBody>
                  <a:tcPr/>
                </a:tc>
                <a:tc>
                  <a:txBody>
                    <a:bodyPr/>
                    <a:lstStyle/>
                    <a:p>
                      <a:pPr algn="ctr"/>
                      <a:r>
                        <a:rPr lang="en-US" altLang="zh-CN" sz="1400" dirty="0"/>
                        <a:t>1</a:t>
                      </a:r>
                      <a:endParaRPr lang="zh-CN" altLang="en-US" sz="1400" dirty="0"/>
                    </a:p>
                  </a:txBody>
                  <a:tcPr/>
                </a:tc>
                <a:tc>
                  <a:txBody>
                    <a:bodyPr/>
                    <a:lstStyle/>
                    <a:p>
                      <a:pPr algn="ctr"/>
                      <a:r>
                        <a:rPr lang="en-US" altLang="zh-CN" sz="1400" dirty="0"/>
                        <a:t>0</a:t>
                      </a:r>
                      <a:endParaRPr lang="zh-CN" altLang="en-US" sz="1400" dirty="0"/>
                    </a:p>
                  </a:txBody>
                  <a:tcPr/>
                </a:tc>
                <a:tc>
                  <a:txBody>
                    <a:bodyPr/>
                    <a:lstStyle/>
                    <a:p>
                      <a:pPr algn="ctr"/>
                      <a:r>
                        <a:rPr lang="en-US" altLang="zh-CN" sz="1400" dirty="0"/>
                        <a:t>1</a:t>
                      </a:r>
                      <a:endParaRPr lang="zh-CN" altLang="en-US" sz="1400" dirty="0"/>
                    </a:p>
                  </a:txBody>
                  <a:tcPr/>
                </a:tc>
                <a:extLst>
                  <a:ext uri="{0D108BD9-81ED-4DB2-BD59-A6C34878D82A}">
                    <a16:rowId xmlns:a16="http://schemas.microsoft.com/office/drawing/2014/main" val="3052315137"/>
                  </a:ext>
                </a:extLst>
              </a:tr>
              <a:tr h="304151">
                <a:tc>
                  <a:txBody>
                    <a:bodyPr/>
                    <a:lstStyle/>
                    <a:p>
                      <a:pPr algn="ctr"/>
                      <a:r>
                        <a:rPr lang="en-US" altLang="zh-CN" sz="1400" dirty="0"/>
                        <a:t>1</a:t>
                      </a:r>
                      <a:endParaRPr lang="zh-CN" altLang="en-US" sz="1400" dirty="0"/>
                    </a:p>
                  </a:txBody>
                  <a:tcPr/>
                </a:tc>
                <a:tc>
                  <a:txBody>
                    <a:bodyPr/>
                    <a:lstStyle/>
                    <a:p>
                      <a:pPr algn="ctr"/>
                      <a:r>
                        <a:rPr lang="en-US" altLang="zh-CN" sz="1400" dirty="0"/>
                        <a:t>0</a:t>
                      </a:r>
                      <a:endParaRPr lang="zh-CN" altLang="en-US" sz="1400" dirty="0"/>
                    </a:p>
                  </a:txBody>
                  <a:tcPr/>
                </a:tc>
                <a:tc>
                  <a:txBody>
                    <a:bodyPr/>
                    <a:lstStyle/>
                    <a:p>
                      <a:pPr algn="ctr"/>
                      <a:r>
                        <a:rPr lang="en-US" altLang="zh-CN" sz="1400" dirty="0"/>
                        <a:t>1</a:t>
                      </a:r>
                      <a:endParaRPr lang="zh-CN" altLang="en-US" sz="1400" dirty="0"/>
                    </a:p>
                  </a:txBody>
                  <a:tcPr/>
                </a:tc>
                <a:tc>
                  <a:txBody>
                    <a:bodyPr/>
                    <a:lstStyle/>
                    <a:p>
                      <a:pPr algn="ctr"/>
                      <a:r>
                        <a:rPr lang="en-US" altLang="zh-CN" sz="1400" dirty="0"/>
                        <a:t>0</a:t>
                      </a:r>
                      <a:endParaRPr lang="zh-CN" altLang="en-US" sz="1400" dirty="0"/>
                    </a:p>
                  </a:txBody>
                  <a:tcPr/>
                </a:tc>
                <a:extLst>
                  <a:ext uri="{0D108BD9-81ED-4DB2-BD59-A6C34878D82A}">
                    <a16:rowId xmlns:a16="http://schemas.microsoft.com/office/drawing/2014/main" val="1874203078"/>
                  </a:ext>
                </a:extLst>
              </a:tr>
              <a:tr h="304151">
                <a:tc>
                  <a:txBody>
                    <a:bodyPr/>
                    <a:lstStyle/>
                    <a:p>
                      <a:pPr algn="ctr"/>
                      <a:r>
                        <a:rPr lang="en-US" altLang="zh-CN" sz="1400" dirty="0">
                          <a:solidFill>
                            <a:schemeClr val="bg1">
                              <a:lumMod val="75000"/>
                            </a:schemeClr>
                          </a:solidFill>
                        </a:rPr>
                        <a:t>1</a:t>
                      </a:r>
                      <a:endParaRPr lang="zh-CN" altLang="en-US" sz="1400" dirty="0">
                        <a:solidFill>
                          <a:schemeClr val="bg1">
                            <a:lumMod val="75000"/>
                          </a:schemeClr>
                        </a:solidFill>
                      </a:endParaRPr>
                    </a:p>
                  </a:txBody>
                  <a:tcPr/>
                </a:tc>
                <a:tc>
                  <a:txBody>
                    <a:bodyPr/>
                    <a:lstStyle/>
                    <a:p>
                      <a:pPr algn="ctr"/>
                      <a:r>
                        <a:rPr lang="en-US" altLang="zh-CN" sz="1400" dirty="0">
                          <a:solidFill>
                            <a:schemeClr val="bg1">
                              <a:lumMod val="75000"/>
                            </a:schemeClr>
                          </a:solidFill>
                        </a:rPr>
                        <a:t>1</a:t>
                      </a:r>
                      <a:endParaRPr lang="zh-CN" altLang="en-US" sz="1400" dirty="0">
                        <a:solidFill>
                          <a:schemeClr val="bg1">
                            <a:lumMod val="75000"/>
                          </a:schemeClr>
                        </a:solidFill>
                      </a:endParaRPr>
                    </a:p>
                  </a:txBody>
                  <a:tcPr/>
                </a:tc>
                <a:tc>
                  <a:txBody>
                    <a:bodyPr/>
                    <a:lstStyle/>
                    <a:p>
                      <a:pPr algn="ctr"/>
                      <a:r>
                        <a:rPr lang="en-US" altLang="zh-CN" sz="1400" dirty="0">
                          <a:solidFill>
                            <a:schemeClr val="bg1">
                              <a:lumMod val="75000"/>
                            </a:schemeClr>
                          </a:solidFill>
                        </a:rPr>
                        <a:t>0</a:t>
                      </a:r>
                      <a:endParaRPr lang="zh-CN" altLang="en-US" sz="1400" dirty="0">
                        <a:solidFill>
                          <a:schemeClr val="bg1">
                            <a:lumMod val="75000"/>
                          </a:schemeClr>
                        </a:solidFill>
                      </a:endParaRPr>
                    </a:p>
                  </a:txBody>
                  <a:tcPr/>
                </a:tc>
                <a:tc>
                  <a:txBody>
                    <a:bodyPr/>
                    <a:lstStyle/>
                    <a:p>
                      <a:pPr algn="ctr"/>
                      <a:r>
                        <a:rPr lang="en-US" altLang="zh-CN" sz="1400" dirty="0">
                          <a:solidFill>
                            <a:schemeClr val="bg1">
                              <a:lumMod val="75000"/>
                            </a:schemeClr>
                          </a:solidFill>
                        </a:rPr>
                        <a:t>0</a:t>
                      </a:r>
                      <a:endParaRPr lang="zh-CN" altLang="en-US" sz="1400" dirty="0">
                        <a:solidFill>
                          <a:schemeClr val="bg1">
                            <a:lumMod val="75000"/>
                          </a:schemeClr>
                        </a:solidFill>
                      </a:endParaRPr>
                    </a:p>
                  </a:txBody>
                  <a:tcPr/>
                </a:tc>
                <a:extLst>
                  <a:ext uri="{0D108BD9-81ED-4DB2-BD59-A6C34878D82A}">
                    <a16:rowId xmlns:a16="http://schemas.microsoft.com/office/drawing/2014/main" val="784292815"/>
                  </a:ext>
                </a:extLst>
              </a:tr>
            </a:tbl>
          </a:graphicData>
        </a:graphic>
      </p:graphicFrame>
      <p:cxnSp>
        <p:nvCxnSpPr>
          <p:cNvPr id="68" name="直接连接符 67">
            <a:extLst>
              <a:ext uri="{FF2B5EF4-FFF2-40B4-BE49-F238E27FC236}">
                <a16:creationId xmlns:a16="http://schemas.microsoft.com/office/drawing/2014/main" id="{312E67E0-BE18-4A0B-8368-26F5623C1023}"/>
              </a:ext>
            </a:extLst>
          </p:cNvPr>
          <p:cNvCxnSpPr>
            <a:cxnSpLocks/>
          </p:cNvCxnSpPr>
          <p:nvPr/>
        </p:nvCxnSpPr>
        <p:spPr>
          <a:xfrm>
            <a:off x="3533242" y="2284890"/>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566F7C99-FAF5-4980-9A3F-58D9921EC6E6}"/>
              </a:ext>
            </a:extLst>
          </p:cNvPr>
          <p:cNvCxnSpPr>
            <a:cxnSpLocks/>
          </p:cNvCxnSpPr>
          <p:nvPr/>
        </p:nvCxnSpPr>
        <p:spPr>
          <a:xfrm>
            <a:off x="4150103" y="4555719"/>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72" name="表格 5">
            <a:extLst>
              <a:ext uri="{FF2B5EF4-FFF2-40B4-BE49-F238E27FC236}">
                <a16:creationId xmlns:a16="http://schemas.microsoft.com/office/drawing/2014/main" id="{8E335B29-72CD-4B0D-9930-17C2904F0183}"/>
              </a:ext>
            </a:extLst>
          </p:cNvPr>
          <p:cNvGraphicFramePr>
            <a:graphicFrameLocks noGrp="1"/>
          </p:cNvGraphicFramePr>
          <p:nvPr>
            <p:extLst>
              <p:ext uri="{D42A27DB-BD31-4B8C-83A1-F6EECF244321}">
                <p14:modId xmlns:p14="http://schemas.microsoft.com/office/powerpoint/2010/main" val="2468577039"/>
              </p:ext>
            </p:extLst>
          </p:nvPr>
        </p:nvGraphicFramePr>
        <p:xfrm>
          <a:off x="7375647" y="4482950"/>
          <a:ext cx="2725780" cy="179832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22205">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268504">
                <a:tc>
                  <a:txBody>
                    <a:bodyPr/>
                    <a:lstStyle/>
                    <a:p>
                      <a:pPr algn="ctr"/>
                      <a:r>
                        <a:rPr lang="en-US" altLang="zh-CN" sz="1400" dirty="0">
                          <a:solidFill>
                            <a:schemeClr val="bg1">
                              <a:lumMod val="75000"/>
                            </a:schemeClr>
                          </a:solidFill>
                        </a:rPr>
                        <a:t>0</a:t>
                      </a:r>
                      <a:endParaRPr lang="zh-CN" altLang="en-US" sz="1400" dirty="0">
                        <a:solidFill>
                          <a:schemeClr val="bg1">
                            <a:lumMod val="75000"/>
                          </a:schemeClr>
                        </a:solidFill>
                      </a:endParaRPr>
                    </a:p>
                  </a:txBody>
                  <a:tcPr/>
                </a:tc>
                <a:tc>
                  <a:txBody>
                    <a:bodyPr/>
                    <a:lstStyle/>
                    <a:p>
                      <a:pPr algn="ctr"/>
                      <a:r>
                        <a:rPr lang="en-US" altLang="zh-CN" sz="1400" dirty="0">
                          <a:solidFill>
                            <a:schemeClr val="bg1">
                              <a:lumMod val="75000"/>
                            </a:schemeClr>
                          </a:solidFill>
                        </a:rPr>
                        <a:t>0</a:t>
                      </a:r>
                      <a:endParaRPr lang="zh-CN" altLang="en-US" sz="1400" dirty="0">
                        <a:solidFill>
                          <a:schemeClr val="bg1">
                            <a:lumMod val="75000"/>
                          </a:schemeClr>
                        </a:solidFill>
                      </a:endParaRPr>
                    </a:p>
                  </a:txBody>
                  <a:tcPr/>
                </a:tc>
                <a:tc>
                  <a:txBody>
                    <a:bodyPr/>
                    <a:lstStyle/>
                    <a:p>
                      <a:pPr algn="ctr"/>
                      <a:r>
                        <a:rPr lang="en-US" altLang="zh-CN" sz="1400" dirty="0">
                          <a:solidFill>
                            <a:schemeClr val="bg1">
                              <a:lumMod val="75000"/>
                            </a:schemeClr>
                          </a:solidFill>
                        </a:rPr>
                        <a:t>1</a:t>
                      </a:r>
                    </a:p>
                  </a:txBody>
                  <a:tcPr/>
                </a:tc>
                <a:tc>
                  <a:txBody>
                    <a:bodyPr/>
                    <a:lstStyle/>
                    <a:p>
                      <a:pPr algn="ctr"/>
                      <a:r>
                        <a:rPr lang="en-US" altLang="zh-CN" sz="1400" dirty="0">
                          <a:solidFill>
                            <a:schemeClr val="bg1">
                              <a:lumMod val="75000"/>
                            </a:schemeClr>
                          </a:solidFill>
                        </a:rPr>
                        <a:t>1</a:t>
                      </a:r>
                    </a:p>
                  </a:txBody>
                  <a:tcPr/>
                </a:tc>
                <a:extLst>
                  <a:ext uri="{0D108BD9-81ED-4DB2-BD59-A6C34878D82A}">
                    <a16:rowId xmlns:a16="http://schemas.microsoft.com/office/drawing/2014/main" val="4236811106"/>
                  </a:ext>
                </a:extLst>
              </a:tr>
              <a:tr h="268504">
                <a:tc>
                  <a:txBody>
                    <a:bodyPr/>
                    <a:lstStyle/>
                    <a:p>
                      <a:pPr algn="ctr"/>
                      <a:r>
                        <a:rPr lang="en-US" altLang="zh-CN" sz="1400" b="0" dirty="0">
                          <a:solidFill>
                            <a:schemeClr val="tx1"/>
                          </a:solidFill>
                        </a:rPr>
                        <a:t>0</a:t>
                      </a:r>
                      <a:endParaRPr lang="zh-CN" altLang="en-US" sz="1400" b="0" dirty="0">
                        <a:solidFill>
                          <a:schemeClr val="tx1"/>
                        </a:solidFill>
                      </a:endParaRPr>
                    </a:p>
                  </a:txBody>
                  <a:tcPr/>
                </a:tc>
                <a:tc>
                  <a:txBody>
                    <a:bodyPr/>
                    <a:lstStyle/>
                    <a:p>
                      <a:pPr algn="ctr"/>
                      <a:r>
                        <a:rPr lang="en-US" altLang="zh-CN" sz="1400" b="0" dirty="0">
                          <a:solidFill>
                            <a:schemeClr val="tx1"/>
                          </a:solidFill>
                        </a:rPr>
                        <a:t>1</a:t>
                      </a:r>
                      <a:endParaRPr lang="zh-CN" altLang="en-US" sz="1400" b="0" dirty="0">
                        <a:solidFill>
                          <a:schemeClr val="tx1"/>
                        </a:solidFill>
                      </a:endParaRPr>
                    </a:p>
                  </a:txBody>
                  <a:tcPr/>
                </a:tc>
                <a:tc>
                  <a:txBody>
                    <a:bodyPr/>
                    <a:lstStyle/>
                    <a:p>
                      <a:pPr algn="ctr"/>
                      <a:r>
                        <a:rPr lang="en-US" altLang="zh-CN" sz="1400" b="0" dirty="0">
                          <a:solidFill>
                            <a:schemeClr val="tx1"/>
                          </a:solidFill>
                        </a:rPr>
                        <a:t>1</a:t>
                      </a:r>
                      <a:endParaRPr lang="zh-CN" altLang="en-US" sz="1400" b="0" dirty="0">
                        <a:solidFill>
                          <a:schemeClr val="tx1"/>
                        </a:solidFill>
                      </a:endParaRPr>
                    </a:p>
                  </a:txBody>
                  <a:tcPr/>
                </a:tc>
                <a:tc>
                  <a:txBody>
                    <a:bodyPr/>
                    <a:lstStyle/>
                    <a:p>
                      <a:pPr algn="ctr"/>
                      <a:r>
                        <a:rPr lang="en-US" altLang="zh-CN" sz="1400" b="0" dirty="0">
                          <a:solidFill>
                            <a:schemeClr val="tx1"/>
                          </a:solidFill>
                        </a:rPr>
                        <a:t>0</a:t>
                      </a:r>
                      <a:endParaRPr lang="zh-CN" altLang="en-US" sz="1400" b="0" dirty="0">
                        <a:solidFill>
                          <a:schemeClr val="tx1"/>
                        </a:solidFill>
                      </a:endParaRPr>
                    </a:p>
                  </a:txBody>
                  <a:tcPr/>
                </a:tc>
                <a:extLst>
                  <a:ext uri="{0D108BD9-81ED-4DB2-BD59-A6C34878D82A}">
                    <a16:rowId xmlns:a16="http://schemas.microsoft.com/office/drawing/2014/main" val="3052315137"/>
                  </a:ext>
                </a:extLst>
              </a:tr>
              <a:tr h="268504">
                <a:tc>
                  <a:txBody>
                    <a:bodyPr/>
                    <a:lstStyle/>
                    <a:p>
                      <a:pPr algn="ctr"/>
                      <a:r>
                        <a:rPr lang="en-US" altLang="zh-CN" sz="1400" dirty="0"/>
                        <a:t>1</a:t>
                      </a:r>
                      <a:endParaRPr lang="zh-CN" altLang="en-US" sz="1400" dirty="0"/>
                    </a:p>
                  </a:txBody>
                  <a:tcPr/>
                </a:tc>
                <a:tc>
                  <a:txBody>
                    <a:bodyPr/>
                    <a:lstStyle/>
                    <a:p>
                      <a:pPr algn="ctr"/>
                      <a:r>
                        <a:rPr lang="en-US" altLang="zh-CN" sz="1400" dirty="0"/>
                        <a:t>0</a:t>
                      </a:r>
                      <a:endParaRPr lang="zh-CN" altLang="en-US" sz="1400" dirty="0"/>
                    </a:p>
                  </a:txBody>
                  <a:tcPr/>
                </a:tc>
                <a:tc>
                  <a:txBody>
                    <a:bodyPr/>
                    <a:lstStyle/>
                    <a:p>
                      <a:pPr algn="ctr"/>
                      <a:r>
                        <a:rPr lang="en-US" altLang="zh-CN" sz="1400" dirty="0"/>
                        <a:t>0</a:t>
                      </a:r>
                      <a:endParaRPr lang="zh-CN" altLang="en-US" sz="1400" dirty="0"/>
                    </a:p>
                  </a:txBody>
                  <a:tcPr/>
                </a:tc>
                <a:tc>
                  <a:txBody>
                    <a:bodyPr/>
                    <a:lstStyle/>
                    <a:p>
                      <a:pPr algn="ctr"/>
                      <a:r>
                        <a:rPr lang="en-US" altLang="zh-CN" sz="1400" dirty="0"/>
                        <a:t>1</a:t>
                      </a:r>
                      <a:endParaRPr lang="zh-CN" altLang="en-US" sz="1400" dirty="0"/>
                    </a:p>
                  </a:txBody>
                  <a:tcPr/>
                </a:tc>
                <a:extLst>
                  <a:ext uri="{0D108BD9-81ED-4DB2-BD59-A6C34878D82A}">
                    <a16:rowId xmlns:a16="http://schemas.microsoft.com/office/drawing/2014/main" val="1874203078"/>
                  </a:ext>
                </a:extLst>
              </a:tr>
              <a:tr h="456457">
                <a:tc>
                  <a:txBody>
                    <a:bodyPr/>
                    <a:lstStyle/>
                    <a:p>
                      <a:pPr algn="ctr"/>
                      <a:r>
                        <a:rPr lang="en-US" altLang="zh-CN" sz="1400" b="0" dirty="0">
                          <a:solidFill>
                            <a:schemeClr val="tx1"/>
                          </a:solidFill>
                        </a:rPr>
                        <a:t>1</a:t>
                      </a:r>
                      <a:endParaRPr lang="zh-CN" altLang="en-US" sz="1400" b="0" dirty="0">
                        <a:solidFill>
                          <a:schemeClr val="tx1"/>
                        </a:solidFill>
                      </a:endParaRPr>
                    </a:p>
                  </a:txBody>
                  <a:tcPr/>
                </a:tc>
                <a:tc>
                  <a:txBody>
                    <a:bodyPr/>
                    <a:lstStyle/>
                    <a:p>
                      <a:pPr algn="ctr"/>
                      <a:r>
                        <a:rPr lang="en-US" altLang="zh-CN" sz="1400" b="0" dirty="0">
                          <a:solidFill>
                            <a:schemeClr val="tx1"/>
                          </a:solidFill>
                        </a:rPr>
                        <a:t>1</a:t>
                      </a:r>
                      <a:endParaRPr lang="zh-CN" altLang="en-US" sz="1400" b="0" dirty="0">
                        <a:solidFill>
                          <a:schemeClr val="tx1"/>
                        </a:solidFill>
                      </a:endParaRPr>
                    </a:p>
                  </a:txBody>
                  <a:tcPr/>
                </a:tc>
                <a:tc>
                  <a:txBody>
                    <a:bodyPr/>
                    <a:lstStyle/>
                    <a:p>
                      <a:pPr algn="ctr"/>
                      <a:r>
                        <a:rPr lang="en-US" altLang="zh-CN" sz="1400" b="0" dirty="0">
                          <a:solidFill>
                            <a:schemeClr val="tx1"/>
                          </a:solidFill>
                        </a:rPr>
                        <a:t>0</a:t>
                      </a:r>
                    </a:p>
                    <a:p>
                      <a:pPr algn="ctr"/>
                      <a:r>
                        <a:rPr lang="en-US" altLang="zh-CN" sz="1400" b="0" dirty="0">
                          <a:solidFill>
                            <a:schemeClr val="tx1"/>
                          </a:solidFill>
                        </a:rPr>
                        <a:t>1</a:t>
                      </a:r>
                      <a:endParaRPr lang="zh-CN" altLang="en-US" sz="1400" b="0" dirty="0">
                        <a:solidFill>
                          <a:schemeClr val="tx1"/>
                        </a:solidFill>
                      </a:endParaRPr>
                    </a:p>
                  </a:txBody>
                  <a:tcPr/>
                </a:tc>
                <a:tc>
                  <a:txBody>
                    <a:bodyPr/>
                    <a:lstStyle/>
                    <a:p>
                      <a:pPr algn="ctr"/>
                      <a:r>
                        <a:rPr lang="en-US" altLang="zh-CN" sz="1400" b="0" dirty="0">
                          <a:solidFill>
                            <a:schemeClr val="tx1"/>
                          </a:solidFill>
                        </a:rPr>
                        <a:t>1</a:t>
                      </a:r>
                    </a:p>
                    <a:p>
                      <a:pPr algn="ctr"/>
                      <a:r>
                        <a:rPr lang="en-US" altLang="zh-CN" sz="1400" b="0" dirty="0">
                          <a:solidFill>
                            <a:schemeClr val="tx1"/>
                          </a:solidFill>
                        </a:rPr>
                        <a:t>0</a:t>
                      </a:r>
                      <a:endParaRPr lang="zh-CN" altLang="en-US" sz="1400" b="0" dirty="0">
                        <a:solidFill>
                          <a:schemeClr val="tx1"/>
                        </a:solidFill>
                      </a:endParaRPr>
                    </a:p>
                  </a:txBody>
                  <a:tcPr/>
                </a:tc>
                <a:extLst>
                  <a:ext uri="{0D108BD9-81ED-4DB2-BD59-A6C34878D82A}">
                    <a16:rowId xmlns:a16="http://schemas.microsoft.com/office/drawing/2014/main" val="784292815"/>
                  </a:ext>
                </a:extLst>
              </a:tr>
            </a:tbl>
          </a:graphicData>
        </a:graphic>
      </p:graphicFrame>
      <p:cxnSp>
        <p:nvCxnSpPr>
          <p:cNvPr id="73" name="直接连接符 72">
            <a:extLst>
              <a:ext uri="{FF2B5EF4-FFF2-40B4-BE49-F238E27FC236}">
                <a16:creationId xmlns:a16="http://schemas.microsoft.com/office/drawing/2014/main" id="{245CF963-83D6-476E-9F7D-4AFAC2CDC207}"/>
              </a:ext>
            </a:extLst>
          </p:cNvPr>
          <p:cNvCxnSpPr>
            <a:cxnSpLocks/>
          </p:cNvCxnSpPr>
          <p:nvPr/>
        </p:nvCxnSpPr>
        <p:spPr>
          <a:xfrm>
            <a:off x="9687300" y="4578673"/>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9C82BB3A-3379-4AA2-BA86-885343AC10AA}"/>
              </a:ext>
            </a:extLst>
          </p:cNvPr>
          <p:cNvGrpSpPr/>
          <p:nvPr/>
        </p:nvGrpSpPr>
        <p:grpSpPr>
          <a:xfrm>
            <a:off x="6844130" y="1632638"/>
            <a:ext cx="4146405" cy="3354368"/>
            <a:chOff x="6540993" y="810300"/>
            <a:chExt cx="4930054" cy="4163291"/>
          </a:xfrm>
        </p:grpSpPr>
        <p:cxnSp>
          <p:nvCxnSpPr>
            <p:cNvPr id="74" name="Straight Connector 11">
              <a:extLst>
                <a:ext uri="{FF2B5EF4-FFF2-40B4-BE49-F238E27FC236}">
                  <a16:creationId xmlns:a16="http://schemas.microsoft.com/office/drawing/2014/main" id="{CE280A76-47BB-4991-85C2-F89052C906FF}"/>
                </a:ext>
              </a:extLst>
            </p:cNvPr>
            <p:cNvCxnSpPr>
              <a:cxnSpLocks/>
            </p:cNvCxnSpPr>
            <p:nvPr/>
          </p:nvCxnSpPr>
          <p:spPr>
            <a:xfrm>
              <a:off x="7397380" y="183924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Straight Connector 13">
              <a:extLst>
                <a:ext uri="{FF2B5EF4-FFF2-40B4-BE49-F238E27FC236}">
                  <a16:creationId xmlns:a16="http://schemas.microsoft.com/office/drawing/2014/main" id="{FA1B60EB-FB33-4E00-BC72-8908917A9B4B}"/>
                </a:ext>
              </a:extLst>
            </p:cNvPr>
            <p:cNvCxnSpPr>
              <a:cxnSpLocks/>
            </p:cNvCxnSpPr>
            <p:nvPr/>
          </p:nvCxnSpPr>
          <p:spPr>
            <a:xfrm>
              <a:off x="7386513" y="2290818"/>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6" name="Straight Connector 20">
              <a:extLst>
                <a:ext uri="{FF2B5EF4-FFF2-40B4-BE49-F238E27FC236}">
                  <a16:creationId xmlns:a16="http://schemas.microsoft.com/office/drawing/2014/main" id="{66DB5A41-D33E-4CD0-8774-1E11E3D10462}"/>
                </a:ext>
              </a:extLst>
            </p:cNvPr>
            <p:cNvCxnSpPr>
              <a:cxnSpLocks/>
            </p:cNvCxnSpPr>
            <p:nvPr/>
          </p:nvCxnSpPr>
          <p:spPr>
            <a:xfrm>
              <a:off x="10101427" y="3356436"/>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7" name="Straight Connector 23">
              <a:extLst>
                <a:ext uri="{FF2B5EF4-FFF2-40B4-BE49-F238E27FC236}">
                  <a16:creationId xmlns:a16="http://schemas.microsoft.com/office/drawing/2014/main" id="{030A804C-79A5-42CA-ABF1-FD6B1656AAEF}"/>
                </a:ext>
              </a:extLst>
            </p:cNvPr>
            <p:cNvCxnSpPr>
              <a:cxnSpLocks/>
            </p:cNvCxnSpPr>
            <p:nvPr/>
          </p:nvCxnSpPr>
          <p:spPr>
            <a:xfrm>
              <a:off x="7408816" y="3071643"/>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8" name="Straight Connector 24">
              <a:extLst>
                <a:ext uri="{FF2B5EF4-FFF2-40B4-BE49-F238E27FC236}">
                  <a16:creationId xmlns:a16="http://schemas.microsoft.com/office/drawing/2014/main" id="{B7083F14-7475-426E-B565-2E9FC5B4F481}"/>
                </a:ext>
              </a:extLst>
            </p:cNvPr>
            <p:cNvCxnSpPr>
              <a:cxnSpLocks/>
            </p:cNvCxnSpPr>
            <p:nvPr/>
          </p:nvCxnSpPr>
          <p:spPr>
            <a:xfrm flipV="1">
              <a:off x="7408248" y="2087484"/>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27">
              <a:extLst>
                <a:ext uri="{FF2B5EF4-FFF2-40B4-BE49-F238E27FC236}">
                  <a16:creationId xmlns:a16="http://schemas.microsoft.com/office/drawing/2014/main" id="{C4319EE5-591E-4900-A33A-55A76364ABEA}"/>
                </a:ext>
              </a:extLst>
            </p:cNvPr>
            <p:cNvCxnSpPr>
              <a:cxnSpLocks/>
            </p:cNvCxnSpPr>
            <p:nvPr/>
          </p:nvCxnSpPr>
          <p:spPr>
            <a:xfrm>
              <a:off x="10101427" y="163717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Rectangle 28">
              <a:extLst>
                <a:ext uri="{FF2B5EF4-FFF2-40B4-BE49-F238E27FC236}">
                  <a16:creationId xmlns:a16="http://schemas.microsoft.com/office/drawing/2014/main" id="{BA4EEBF1-5024-4B6D-A674-6B6D598225FE}"/>
                </a:ext>
              </a:extLst>
            </p:cNvPr>
            <p:cNvSpPr/>
            <p:nvPr/>
          </p:nvSpPr>
          <p:spPr>
            <a:xfrm>
              <a:off x="6540993" y="3754010"/>
              <a:ext cx="513239" cy="594642"/>
            </a:xfrm>
            <a:prstGeom prst="rect">
              <a:avLst/>
            </a:prstGeom>
          </p:spPr>
          <p:txBody>
            <a:bodyPr wrap="none">
              <a:spAutoFit/>
            </a:bodyPr>
            <a:lstStyle/>
            <a:p>
              <a:r>
                <a:rPr lang="en-HK" dirty="0"/>
                <a:t>R</a:t>
              </a:r>
            </a:p>
          </p:txBody>
        </p:sp>
        <p:sp>
          <p:nvSpPr>
            <p:cNvPr id="81" name="Rectangle 29">
              <a:extLst>
                <a:ext uri="{FF2B5EF4-FFF2-40B4-BE49-F238E27FC236}">
                  <a16:creationId xmlns:a16="http://schemas.microsoft.com/office/drawing/2014/main" id="{D7581687-ACE1-490E-8D64-4EF54EEA6561}"/>
                </a:ext>
              </a:extLst>
            </p:cNvPr>
            <p:cNvSpPr/>
            <p:nvPr/>
          </p:nvSpPr>
          <p:spPr>
            <a:xfrm>
              <a:off x="6575595" y="1218337"/>
              <a:ext cx="481361" cy="594642"/>
            </a:xfrm>
            <a:prstGeom prst="rect">
              <a:avLst/>
            </a:prstGeom>
          </p:spPr>
          <p:txBody>
            <a:bodyPr wrap="none">
              <a:spAutoFit/>
            </a:bodyPr>
            <a:lstStyle/>
            <a:p>
              <a:r>
                <a:rPr lang="en-HK" dirty="0"/>
                <a:t>S</a:t>
              </a:r>
            </a:p>
          </p:txBody>
        </p:sp>
        <p:sp>
          <p:nvSpPr>
            <p:cNvPr id="82" name="Rectangle 30">
              <a:extLst>
                <a:ext uri="{FF2B5EF4-FFF2-40B4-BE49-F238E27FC236}">
                  <a16:creationId xmlns:a16="http://schemas.microsoft.com/office/drawing/2014/main" id="{DC397218-C790-468E-ACD9-0BBF72ED5FA6}"/>
                </a:ext>
              </a:extLst>
            </p:cNvPr>
            <p:cNvSpPr/>
            <p:nvPr/>
          </p:nvSpPr>
          <p:spPr>
            <a:xfrm>
              <a:off x="10907333" y="1446060"/>
              <a:ext cx="563714" cy="594642"/>
            </a:xfrm>
            <a:prstGeom prst="rect">
              <a:avLst/>
            </a:prstGeom>
          </p:spPr>
          <p:txBody>
            <a:bodyPr wrap="none">
              <a:spAutoFit/>
            </a:bodyPr>
            <a:lstStyle/>
            <a:p>
              <a:r>
                <a:rPr lang="en-HK" dirty="0"/>
                <a:t>Q</a:t>
              </a:r>
            </a:p>
          </p:txBody>
        </p:sp>
        <p:sp>
          <p:nvSpPr>
            <p:cNvPr id="83" name="Rectangle 31">
              <a:extLst>
                <a:ext uri="{FF2B5EF4-FFF2-40B4-BE49-F238E27FC236}">
                  <a16:creationId xmlns:a16="http://schemas.microsoft.com/office/drawing/2014/main" id="{7D1CF392-4D3A-4D9E-A18D-C5CE68484E9C}"/>
                </a:ext>
              </a:extLst>
            </p:cNvPr>
            <p:cNvSpPr/>
            <p:nvPr/>
          </p:nvSpPr>
          <p:spPr>
            <a:xfrm>
              <a:off x="10907333" y="3560681"/>
              <a:ext cx="563714" cy="594642"/>
            </a:xfrm>
            <a:prstGeom prst="rect">
              <a:avLst/>
            </a:prstGeom>
          </p:spPr>
          <p:txBody>
            <a:bodyPr wrap="none">
              <a:spAutoFit/>
            </a:bodyPr>
            <a:lstStyle/>
            <a:p>
              <a:r>
                <a:rPr lang="en-HK" dirty="0"/>
                <a:t>Q</a:t>
              </a:r>
            </a:p>
          </p:txBody>
        </p:sp>
        <p:sp>
          <p:nvSpPr>
            <p:cNvPr id="84" name="Rectangle 32">
              <a:extLst>
                <a:ext uri="{FF2B5EF4-FFF2-40B4-BE49-F238E27FC236}">
                  <a16:creationId xmlns:a16="http://schemas.microsoft.com/office/drawing/2014/main" id="{BB04B21F-23A6-474A-8D6F-9A3022D82712}"/>
                </a:ext>
              </a:extLst>
            </p:cNvPr>
            <p:cNvSpPr/>
            <p:nvPr/>
          </p:nvSpPr>
          <p:spPr>
            <a:xfrm>
              <a:off x="10921472" y="3332806"/>
              <a:ext cx="489332" cy="842409"/>
            </a:xfrm>
            <a:prstGeom prst="rect">
              <a:avLst/>
            </a:prstGeom>
          </p:spPr>
          <p:txBody>
            <a:bodyPr wrap="none">
              <a:spAutoFit/>
            </a:bodyPr>
            <a:lstStyle/>
            <a:p>
              <a:r>
                <a:rPr lang="en-HK" sz="2800" dirty="0"/>
                <a:t>-</a:t>
              </a:r>
            </a:p>
          </p:txBody>
        </p:sp>
        <p:pic>
          <p:nvPicPr>
            <p:cNvPr id="85" name="图形 84">
              <a:extLst>
                <a:ext uri="{FF2B5EF4-FFF2-40B4-BE49-F238E27FC236}">
                  <a16:creationId xmlns:a16="http://schemas.microsoft.com/office/drawing/2014/main" id="{BB9C5B15-6FD2-47AB-8A8B-BDB484852E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58683" y="810300"/>
              <a:ext cx="2448640" cy="2040533"/>
            </a:xfrm>
            <a:prstGeom prst="rect">
              <a:avLst/>
            </a:prstGeom>
          </p:spPr>
        </p:pic>
        <p:pic>
          <p:nvPicPr>
            <p:cNvPr id="86" name="图形 85">
              <a:extLst>
                <a:ext uri="{FF2B5EF4-FFF2-40B4-BE49-F238E27FC236}">
                  <a16:creationId xmlns:a16="http://schemas.microsoft.com/office/drawing/2014/main" id="{FD0EBF48-E3A7-4DF2-B9C0-6DD8D59E68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58683" y="2933058"/>
              <a:ext cx="2448640" cy="2040533"/>
            </a:xfrm>
            <a:prstGeom prst="rect">
              <a:avLst/>
            </a:prstGeom>
          </p:spPr>
        </p:pic>
        <p:cxnSp>
          <p:nvCxnSpPr>
            <p:cNvPr id="87" name="Straight Connector 8">
              <a:extLst>
                <a:ext uri="{FF2B5EF4-FFF2-40B4-BE49-F238E27FC236}">
                  <a16:creationId xmlns:a16="http://schemas.microsoft.com/office/drawing/2014/main" id="{0A109C4E-1AFB-463A-9F6D-C1BE34F7A90A}"/>
                </a:ext>
              </a:extLst>
            </p:cNvPr>
            <p:cNvCxnSpPr>
              <a:cxnSpLocks/>
            </p:cNvCxnSpPr>
            <p:nvPr/>
          </p:nvCxnSpPr>
          <p:spPr>
            <a:xfrm>
              <a:off x="6922066" y="1424269"/>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9">
              <a:extLst>
                <a:ext uri="{FF2B5EF4-FFF2-40B4-BE49-F238E27FC236}">
                  <a16:creationId xmlns:a16="http://schemas.microsoft.com/office/drawing/2014/main" id="{2329AED3-11A5-406E-849A-739F8278F442}"/>
                </a:ext>
              </a:extLst>
            </p:cNvPr>
            <p:cNvCxnSpPr>
              <a:cxnSpLocks/>
            </p:cNvCxnSpPr>
            <p:nvPr/>
          </p:nvCxnSpPr>
          <p:spPr>
            <a:xfrm>
              <a:off x="7386513" y="1820236"/>
              <a:ext cx="971220" cy="158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18">
              <a:extLst>
                <a:ext uri="{FF2B5EF4-FFF2-40B4-BE49-F238E27FC236}">
                  <a16:creationId xmlns:a16="http://schemas.microsoft.com/office/drawing/2014/main" id="{54D27319-F525-4E4A-9BD6-CA9CDDA32675}"/>
                </a:ext>
              </a:extLst>
            </p:cNvPr>
            <p:cNvCxnSpPr>
              <a:cxnSpLocks/>
            </p:cNvCxnSpPr>
            <p:nvPr/>
          </p:nvCxnSpPr>
          <p:spPr>
            <a:xfrm flipV="1">
              <a:off x="7389189" y="3548742"/>
              <a:ext cx="968544" cy="302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19">
              <a:extLst>
                <a:ext uri="{FF2B5EF4-FFF2-40B4-BE49-F238E27FC236}">
                  <a16:creationId xmlns:a16="http://schemas.microsoft.com/office/drawing/2014/main" id="{ADF6F120-C198-44A4-B0F9-2B2249AF773F}"/>
                </a:ext>
              </a:extLst>
            </p:cNvPr>
            <p:cNvCxnSpPr>
              <a:cxnSpLocks/>
            </p:cNvCxnSpPr>
            <p:nvPr/>
          </p:nvCxnSpPr>
          <p:spPr>
            <a:xfrm flipV="1">
              <a:off x="6928502" y="3960581"/>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17">
              <a:extLst>
                <a:ext uri="{FF2B5EF4-FFF2-40B4-BE49-F238E27FC236}">
                  <a16:creationId xmlns:a16="http://schemas.microsoft.com/office/drawing/2014/main" id="{322F999A-9D46-427B-A75E-1146CC2BDB80}"/>
                </a:ext>
              </a:extLst>
            </p:cNvPr>
            <p:cNvCxnSpPr>
              <a:cxnSpLocks/>
            </p:cNvCxnSpPr>
            <p:nvPr/>
          </p:nvCxnSpPr>
          <p:spPr>
            <a:xfrm>
              <a:off x="9410051" y="3746754"/>
              <a:ext cx="1201619"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207D34EF-51F9-4D2C-8CCF-6BC834C71188}"/>
                </a:ext>
              </a:extLst>
            </p:cNvPr>
            <p:cNvSpPr txBox="1"/>
            <p:nvPr/>
          </p:nvSpPr>
          <p:spPr>
            <a:xfrm>
              <a:off x="6861055" y="1028303"/>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93" name="文本框 92">
              <a:extLst>
                <a:ext uri="{FF2B5EF4-FFF2-40B4-BE49-F238E27FC236}">
                  <a16:creationId xmlns:a16="http://schemas.microsoft.com/office/drawing/2014/main" id="{83DD390D-2777-407D-9510-362235392BF3}"/>
                </a:ext>
              </a:extLst>
            </p:cNvPr>
            <p:cNvSpPr txBox="1"/>
            <p:nvPr/>
          </p:nvSpPr>
          <p:spPr>
            <a:xfrm>
              <a:off x="6918130" y="3560761"/>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94" name="文本框 93">
              <a:extLst>
                <a:ext uri="{FF2B5EF4-FFF2-40B4-BE49-F238E27FC236}">
                  <a16:creationId xmlns:a16="http://schemas.microsoft.com/office/drawing/2014/main" id="{06F30F89-14C4-4D46-9F80-3CCEDB6C72B8}"/>
                </a:ext>
              </a:extLst>
            </p:cNvPr>
            <p:cNvSpPr txBox="1"/>
            <p:nvPr/>
          </p:nvSpPr>
          <p:spPr>
            <a:xfrm>
              <a:off x="10311774" y="3356436"/>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95" name="文本框 94">
              <a:extLst>
                <a:ext uri="{FF2B5EF4-FFF2-40B4-BE49-F238E27FC236}">
                  <a16:creationId xmlns:a16="http://schemas.microsoft.com/office/drawing/2014/main" id="{8B077929-301F-45E0-A748-0CC7F7E4D3D0}"/>
                </a:ext>
              </a:extLst>
            </p:cNvPr>
            <p:cNvSpPr txBox="1"/>
            <p:nvPr/>
          </p:nvSpPr>
          <p:spPr>
            <a:xfrm>
              <a:off x="10332162" y="1232536"/>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cxnSp>
          <p:nvCxnSpPr>
            <p:cNvPr id="96" name="Straight Connector 7">
              <a:extLst>
                <a:ext uri="{FF2B5EF4-FFF2-40B4-BE49-F238E27FC236}">
                  <a16:creationId xmlns:a16="http://schemas.microsoft.com/office/drawing/2014/main" id="{FD08C347-6370-4126-90EC-D9F347142E86}"/>
                </a:ext>
              </a:extLst>
            </p:cNvPr>
            <p:cNvCxnSpPr>
              <a:cxnSpLocks/>
            </p:cNvCxnSpPr>
            <p:nvPr/>
          </p:nvCxnSpPr>
          <p:spPr>
            <a:xfrm>
              <a:off x="9410051" y="1622854"/>
              <a:ext cx="1285701"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1F683CD2-B348-46AF-AFA4-7DC51E618360}"/>
                </a:ext>
              </a:extLst>
            </p:cNvPr>
            <p:cNvSpPr txBox="1"/>
            <p:nvPr/>
          </p:nvSpPr>
          <p:spPr>
            <a:xfrm>
              <a:off x="7702767" y="3128775"/>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98" name="文本框 97">
              <a:extLst>
                <a:ext uri="{FF2B5EF4-FFF2-40B4-BE49-F238E27FC236}">
                  <a16:creationId xmlns:a16="http://schemas.microsoft.com/office/drawing/2014/main" id="{DFCEE176-534B-475D-A78C-F5B3D6527771}"/>
                </a:ext>
              </a:extLst>
            </p:cNvPr>
            <p:cNvSpPr txBox="1"/>
            <p:nvPr/>
          </p:nvSpPr>
          <p:spPr>
            <a:xfrm>
              <a:off x="7833907" y="147816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sp>
        <p:nvSpPr>
          <p:cNvPr id="99" name="文本框 98">
            <a:extLst>
              <a:ext uri="{FF2B5EF4-FFF2-40B4-BE49-F238E27FC236}">
                <a16:creationId xmlns:a16="http://schemas.microsoft.com/office/drawing/2014/main" id="{63317CBD-20BF-4B10-90F5-307BE6B5F80B}"/>
              </a:ext>
            </a:extLst>
          </p:cNvPr>
          <p:cNvSpPr txBox="1"/>
          <p:nvPr/>
        </p:nvSpPr>
        <p:spPr>
          <a:xfrm>
            <a:off x="4645406" y="5939988"/>
            <a:ext cx="914935" cy="369332"/>
          </a:xfrm>
          <a:prstGeom prst="rect">
            <a:avLst/>
          </a:prstGeom>
          <a:noFill/>
        </p:spPr>
        <p:txBody>
          <a:bodyPr wrap="square" rtlCol="0">
            <a:spAutoFit/>
          </a:bodyPr>
          <a:lstStyle/>
          <a:p>
            <a:r>
              <a:rPr lang="en-US" altLang="zh-CN" dirty="0">
                <a:solidFill>
                  <a:schemeClr val="bg1">
                    <a:lumMod val="50000"/>
                  </a:schemeClr>
                </a:solidFill>
              </a:rPr>
              <a:t>Invalid</a:t>
            </a:r>
            <a:endParaRPr lang="zh-CN" altLang="en-US" dirty="0">
              <a:solidFill>
                <a:schemeClr val="bg1">
                  <a:lumMod val="50000"/>
                </a:schemeClr>
              </a:solidFill>
            </a:endParaRPr>
          </a:p>
        </p:txBody>
      </p:sp>
      <p:sp>
        <p:nvSpPr>
          <p:cNvPr id="100" name="文本框 99">
            <a:extLst>
              <a:ext uri="{FF2B5EF4-FFF2-40B4-BE49-F238E27FC236}">
                <a16:creationId xmlns:a16="http://schemas.microsoft.com/office/drawing/2014/main" id="{8FBC1F1B-2E72-4EE3-8F37-3F175A4E7E25}"/>
              </a:ext>
            </a:extLst>
          </p:cNvPr>
          <p:cNvSpPr txBox="1"/>
          <p:nvPr/>
        </p:nvSpPr>
        <p:spPr>
          <a:xfrm>
            <a:off x="10191567" y="4770982"/>
            <a:ext cx="914935" cy="369332"/>
          </a:xfrm>
          <a:prstGeom prst="rect">
            <a:avLst/>
          </a:prstGeom>
          <a:noFill/>
        </p:spPr>
        <p:txBody>
          <a:bodyPr wrap="square" rtlCol="0">
            <a:spAutoFit/>
          </a:bodyPr>
          <a:lstStyle/>
          <a:p>
            <a:r>
              <a:rPr lang="en-US" altLang="zh-CN" dirty="0">
                <a:solidFill>
                  <a:schemeClr val="bg1">
                    <a:lumMod val="50000"/>
                  </a:schemeClr>
                </a:solidFill>
              </a:rPr>
              <a:t>Invalid</a:t>
            </a:r>
            <a:endParaRPr lang="zh-CN" altLang="en-US" dirty="0">
              <a:solidFill>
                <a:schemeClr val="bg1">
                  <a:lumMod val="50000"/>
                </a:schemeClr>
              </a:solidFill>
            </a:endParaRPr>
          </a:p>
        </p:txBody>
      </p:sp>
      <p:sp>
        <p:nvSpPr>
          <p:cNvPr id="2" name="Rectangle 1">
            <a:extLst>
              <a:ext uri="{FF2B5EF4-FFF2-40B4-BE49-F238E27FC236}">
                <a16:creationId xmlns:a16="http://schemas.microsoft.com/office/drawing/2014/main" id="{910DA774-7D79-416F-9043-3377F5C0EB4B}"/>
              </a:ext>
            </a:extLst>
          </p:cNvPr>
          <p:cNvSpPr/>
          <p:nvPr/>
        </p:nvSpPr>
        <p:spPr>
          <a:xfrm>
            <a:off x="2268057" y="1330507"/>
            <a:ext cx="2012923" cy="369332"/>
          </a:xfrm>
          <a:prstGeom prst="rect">
            <a:avLst/>
          </a:prstGeom>
        </p:spPr>
        <p:txBody>
          <a:bodyPr wrap="none">
            <a:spAutoFit/>
          </a:bodyPr>
          <a:lstStyle/>
          <a:p>
            <a:r>
              <a:rPr lang="en-US" altLang="zh-CN" dirty="0">
                <a:solidFill>
                  <a:srgbClr val="FF0000"/>
                </a:solidFill>
              </a:rPr>
              <a:t>Active high SR latch</a:t>
            </a:r>
            <a:endParaRPr lang="en-HK" altLang="zh-CN" dirty="0">
              <a:solidFill>
                <a:srgbClr val="FF0000"/>
              </a:solidFill>
            </a:endParaRPr>
          </a:p>
        </p:txBody>
      </p:sp>
      <p:sp>
        <p:nvSpPr>
          <p:cNvPr id="69" name="Rectangle 68">
            <a:extLst>
              <a:ext uri="{FF2B5EF4-FFF2-40B4-BE49-F238E27FC236}">
                <a16:creationId xmlns:a16="http://schemas.microsoft.com/office/drawing/2014/main" id="{A5BCB7F2-E71F-489E-A5D5-8B1C8D63D75A}"/>
              </a:ext>
            </a:extLst>
          </p:cNvPr>
          <p:cNvSpPr/>
          <p:nvPr/>
        </p:nvSpPr>
        <p:spPr>
          <a:xfrm>
            <a:off x="7615950" y="1288973"/>
            <a:ext cx="1946302" cy="369332"/>
          </a:xfrm>
          <a:prstGeom prst="rect">
            <a:avLst/>
          </a:prstGeom>
        </p:spPr>
        <p:txBody>
          <a:bodyPr wrap="none">
            <a:spAutoFit/>
          </a:bodyPr>
          <a:lstStyle/>
          <a:p>
            <a:r>
              <a:rPr lang="en-US" altLang="zh-CN" dirty="0">
                <a:solidFill>
                  <a:srgbClr val="FF0000"/>
                </a:solidFill>
              </a:rPr>
              <a:t>Active low SR latch</a:t>
            </a:r>
            <a:endParaRPr lang="en-HK" altLang="zh-CN" dirty="0">
              <a:solidFill>
                <a:srgbClr val="FF0000"/>
              </a:solidFill>
            </a:endParaRPr>
          </a:p>
        </p:txBody>
      </p:sp>
    </p:spTree>
    <p:extLst>
      <p:ext uri="{BB962C8B-B14F-4D97-AF65-F5344CB8AC3E}">
        <p14:creationId xmlns:p14="http://schemas.microsoft.com/office/powerpoint/2010/main" val="24498366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0" name="Title 1">
            <a:extLst>
              <a:ext uri="{FF2B5EF4-FFF2-40B4-BE49-F238E27FC236}">
                <a16:creationId xmlns:a16="http://schemas.microsoft.com/office/drawing/2014/main" id="{6B80E25A-E4D7-4180-8B50-37089726DAD1}"/>
              </a:ext>
            </a:extLst>
          </p:cNvPr>
          <p:cNvSpPr>
            <a:spLocks noGrp="1"/>
          </p:cNvSpPr>
          <p:nvPr>
            <p:ph type="title"/>
          </p:nvPr>
        </p:nvSpPr>
        <p:spPr>
          <a:xfrm>
            <a:off x="609600" y="274638"/>
            <a:ext cx="10972800" cy="922114"/>
          </a:xfrm>
        </p:spPr>
        <p:txBody>
          <a:bodyPr/>
          <a:lstStyle/>
          <a:p>
            <a:r>
              <a:rPr lang="en-HK" dirty="0"/>
              <a:t>SR Latch</a:t>
            </a:r>
          </a:p>
        </p:txBody>
      </p:sp>
      <p:grpSp>
        <p:nvGrpSpPr>
          <p:cNvPr id="7" name="组合 6">
            <a:extLst>
              <a:ext uri="{FF2B5EF4-FFF2-40B4-BE49-F238E27FC236}">
                <a16:creationId xmlns:a16="http://schemas.microsoft.com/office/drawing/2014/main" id="{5ADB03BB-3807-4629-8ADB-A33283AEEF6E}"/>
              </a:ext>
            </a:extLst>
          </p:cNvPr>
          <p:cNvGrpSpPr/>
          <p:nvPr/>
        </p:nvGrpSpPr>
        <p:grpSpPr>
          <a:xfrm>
            <a:off x="6195146" y="2434196"/>
            <a:ext cx="4930054" cy="4163156"/>
            <a:chOff x="3313085" y="1063355"/>
            <a:chExt cx="4930054" cy="4163156"/>
          </a:xfrm>
        </p:grpSpPr>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flipV="1">
              <a:off x="6279195" y="1875774"/>
              <a:ext cx="1188649"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flipV="1">
              <a:off x="3694158" y="1677187"/>
              <a:ext cx="1188649" cy="2"/>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4158605" y="2086002"/>
              <a:ext cx="694263" cy="2"/>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4169472" y="2092167"/>
              <a:ext cx="0" cy="455933"/>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4158605" y="2543738"/>
              <a:ext cx="2725781" cy="1089246"/>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flipV="1">
              <a:off x="6195113" y="3999674"/>
              <a:ext cx="1188649" cy="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a:off x="4161281" y="3797434"/>
              <a:ext cx="673541" cy="2"/>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a:off x="3700594" y="4206245"/>
              <a:ext cx="1182213" cy="0"/>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6873519" y="3609356"/>
              <a:ext cx="9638" cy="397574"/>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4180908" y="3324563"/>
              <a:ext cx="0" cy="455933"/>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4180340" y="2340404"/>
              <a:ext cx="2693179" cy="1005459"/>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6873519" y="1890091"/>
              <a:ext cx="0" cy="455933"/>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3313085" y="4006930"/>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3347687" y="1471257"/>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7679425" y="1698980"/>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7679425" y="3813601"/>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7693564" y="3585726"/>
              <a:ext cx="489332" cy="842409"/>
            </a:xfrm>
            <a:prstGeom prst="rect">
              <a:avLst/>
            </a:prstGeom>
          </p:spPr>
          <p:txBody>
            <a:bodyPr wrap="none">
              <a:spAutoFit/>
            </a:bodyPr>
            <a:lstStyle/>
            <a:p>
              <a:r>
                <a:rPr lang="en-HK" sz="2800" dirty="0"/>
                <a:t>-</a:t>
              </a:r>
            </a:p>
          </p:txBody>
        </p:sp>
        <p:pic>
          <p:nvPicPr>
            <p:cNvPr id="3" name="图形 2">
              <a:extLst>
                <a:ext uri="{FF2B5EF4-FFF2-40B4-BE49-F238E27FC236}">
                  <a16:creationId xmlns:a16="http://schemas.microsoft.com/office/drawing/2014/main" id="{BC86CE54-E3EF-42D4-9AD4-A105DE5675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30775" y="1063355"/>
              <a:ext cx="2448640" cy="2040533"/>
            </a:xfrm>
            <a:prstGeom prst="rect">
              <a:avLst/>
            </a:prstGeom>
          </p:spPr>
        </p:pic>
        <p:pic>
          <p:nvPicPr>
            <p:cNvPr id="34" name="图形 33">
              <a:extLst>
                <a:ext uri="{FF2B5EF4-FFF2-40B4-BE49-F238E27FC236}">
                  <a16:creationId xmlns:a16="http://schemas.microsoft.com/office/drawing/2014/main" id="{2305BD4E-FBE4-4A06-A7C8-A0E7B17F0F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30775" y="3185978"/>
              <a:ext cx="2448640" cy="2040533"/>
            </a:xfrm>
            <a:prstGeom prst="rect">
              <a:avLst/>
            </a:prstGeom>
          </p:spPr>
        </p:pic>
      </p:grpSp>
      <p:graphicFrame>
        <p:nvGraphicFramePr>
          <p:cNvPr id="35" name="表格 5">
            <a:extLst>
              <a:ext uri="{FF2B5EF4-FFF2-40B4-BE49-F238E27FC236}">
                <a16:creationId xmlns:a16="http://schemas.microsoft.com/office/drawing/2014/main" id="{19A81C8A-FEB6-4615-9559-5B9CF3030678}"/>
              </a:ext>
            </a:extLst>
          </p:cNvPr>
          <p:cNvGraphicFramePr>
            <a:graphicFrameLocks noGrp="1"/>
          </p:cNvGraphicFramePr>
          <p:nvPr>
            <p:extLst>
              <p:ext uri="{D42A27DB-BD31-4B8C-83A1-F6EECF244321}">
                <p14:modId xmlns:p14="http://schemas.microsoft.com/office/powerpoint/2010/main" val="2704223147"/>
              </p:ext>
            </p:extLst>
          </p:nvPr>
        </p:nvGraphicFramePr>
        <p:xfrm>
          <a:off x="1896185" y="2984309"/>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p>
                  </a:txBody>
                  <a:tcPr/>
                </a:tc>
                <a:tc>
                  <a:txBody>
                    <a:bodyPr/>
                    <a:lstStyle/>
                    <a:p>
                      <a:pPr algn="ctr"/>
                      <a:r>
                        <a:rPr lang="en-US" altLang="zh-CN" dirty="0"/>
                        <a:t>1</a:t>
                      </a:r>
                    </a:p>
                  </a:txBody>
                  <a:tcPr/>
                </a:tc>
                <a:extLst>
                  <a:ext uri="{0D108BD9-81ED-4DB2-BD59-A6C34878D82A}">
                    <a16:rowId xmlns:a16="http://schemas.microsoft.com/office/drawing/2014/main" val="4236811106"/>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3052315137"/>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874203078"/>
                  </a:ext>
                </a:extLst>
              </a:tr>
              <a:tr h="370840">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p>
                    <a:p>
                      <a:pPr algn="ctr"/>
                      <a:r>
                        <a:rPr lang="en-US" altLang="zh-CN" dirty="0"/>
                        <a:t>1</a:t>
                      </a:r>
                      <a:endParaRPr lang="zh-CN" altLang="en-US" dirty="0"/>
                    </a:p>
                  </a:txBody>
                  <a:tcPr/>
                </a:tc>
                <a:tc>
                  <a:txBody>
                    <a:bodyPr/>
                    <a:lstStyle/>
                    <a:p>
                      <a:pPr algn="ctr"/>
                      <a:r>
                        <a:rPr lang="en-US" altLang="zh-CN" dirty="0"/>
                        <a:t>1</a:t>
                      </a:r>
                    </a:p>
                    <a:p>
                      <a:pPr algn="ctr"/>
                      <a:r>
                        <a:rPr lang="en-US" altLang="zh-CN" dirty="0"/>
                        <a:t>0</a:t>
                      </a:r>
                      <a:endParaRPr lang="zh-CN" altLang="en-US" dirty="0"/>
                    </a:p>
                  </a:txBody>
                  <a:tcPr/>
                </a:tc>
                <a:extLst>
                  <a:ext uri="{0D108BD9-81ED-4DB2-BD59-A6C34878D82A}">
                    <a16:rowId xmlns:a16="http://schemas.microsoft.com/office/drawing/2014/main" val="784292815"/>
                  </a:ext>
                </a:extLst>
              </a:tr>
            </a:tbl>
          </a:graphicData>
        </a:graphic>
      </p:graphicFrame>
      <p:cxnSp>
        <p:nvCxnSpPr>
          <p:cNvPr id="36" name="直接连接符 35">
            <a:extLst>
              <a:ext uri="{FF2B5EF4-FFF2-40B4-BE49-F238E27FC236}">
                <a16:creationId xmlns:a16="http://schemas.microsoft.com/office/drawing/2014/main" id="{E8D81DF2-4E00-45FF-B059-376F422B874F}"/>
              </a:ext>
            </a:extLst>
          </p:cNvPr>
          <p:cNvCxnSpPr>
            <a:cxnSpLocks/>
          </p:cNvCxnSpPr>
          <p:nvPr/>
        </p:nvCxnSpPr>
        <p:spPr>
          <a:xfrm>
            <a:off x="4200907" y="3055789"/>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DF7D8B6B-C830-4E2C-B6A9-6446846E2242}"/>
              </a:ext>
            </a:extLst>
          </p:cNvPr>
          <p:cNvSpPr>
            <a:spLocks noGrp="1"/>
          </p:cNvSpPr>
          <p:nvPr>
            <p:ph idx="1"/>
          </p:nvPr>
        </p:nvSpPr>
        <p:spPr>
          <a:xfrm>
            <a:off x="609600" y="1340769"/>
            <a:ext cx="10972800" cy="5040560"/>
          </a:xfrm>
        </p:spPr>
        <p:txBody>
          <a:bodyPr/>
          <a:lstStyle/>
          <a:p>
            <a:r>
              <a:rPr lang="en-US" altLang="zh-CN" dirty="0"/>
              <a:t>Active low SR latch using NAND gates</a:t>
            </a:r>
            <a:endParaRPr lang="en-HK" altLang="zh-CN" dirty="0"/>
          </a:p>
          <a:p>
            <a:pPr lvl="1"/>
            <a:endParaRPr lang="en-HK" dirty="0"/>
          </a:p>
        </p:txBody>
      </p:sp>
    </p:spTree>
    <p:extLst>
      <p:ext uri="{BB962C8B-B14F-4D97-AF65-F5344CB8AC3E}">
        <p14:creationId xmlns:p14="http://schemas.microsoft.com/office/powerpoint/2010/main" val="95167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0" name="Title 1">
            <a:extLst>
              <a:ext uri="{FF2B5EF4-FFF2-40B4-BE49-F238E27FC236}">
                <a16:creationId xmlns:a16="http://schemas.microsoft.com/office/drawing/2014/main" id="{6B80E25A-E4D7-4180-8B50-37089726DAD1}"/>
              </a:ext>
            </a:extLst>
          </p:cNvPr>
          <p:cNvSpPr>
            <a:spLocks noGrp="1"/>
          </p:cNvSpPr>
          <p:nvPr>
            <p:ph type="title"/>
          </p:nvPr>
        </p:nvSpPr>
        <p:spPr>
          <a:xfrm>
            <a:off x="609600" y="274638"/>
            <a:ext cx="10972800" cy="922114"/>
          </a:xfrm>
        </p:spPr>
        <p:txBody>
          <a:bodyPr/>
          <a:lstStyle/>
          <a:p>
            <a:r>
              <a:rPr lang="en-HK" dirty="0"/>
              <a:t>SR Latch</a:t>
            </a:r>
          </a:p>
        </p:txBody>
      </p: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7051533" y="3463008"/>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7040666" y="3914579"/>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755580" y="4980197"/>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7062969" y="4695404"/>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7062401" y="3711245"/>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755580" y="3260932"/>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195146" y="5377771"/>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229748" y="2842098"/>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561486" y="3069821"/>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561486" y="5184442"/>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75625" y="4956567"/>
            <a:ext cx="489332" cy="842409"/>
          </a:xfrm>
          <a:prstGeom prst="rect">
            <a:avLst/>
          </a:prstGeom>
        </p:spPr>
        <p:txBody>
          <a:bodyPr wrap="none">
            <a:spAutoFit/>
          </a:bodyPr>
          <a:lstStyle/>
          <a:p>
            <a:r>
              <a:rPr lang="en-HK" sz="2800" dirty="0"/>
              <a:t>-</a:t>
            </a:r>
          </a:p>
        </p:txBody>
      </p:sp>
      <p:pic>
        <p:nvPicPr>
          <p:cNvPr id="3" name="图形 2">
            <a:extLst>
              <a:ext uri="{FF2B5EF4-FFF2-40B4-BE49-F238E27FC236}">
                <a16:creationId xmlns:a16="http://schemas.microsoft.com/office/drawing/2014/main" id="{BC86CE54-E3EF-42D4-9AD4-A105DE5675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36" y="2434061"/>
            <a:ext cx="2448640" cy="2040533"/>
          </a:xfrm>
          <a:prstGeom prst="rect">
            <a:avLst/>
          </a:prstGeom>
        </p:spPr>
      </p:pic>
      <p:pic>
        <p:nvPicPr>
          <p:cNvPr id="34" name="图形 33">
            <a:extLst>
              <a:ext uri="{FF2B5EF4-FFF2-40B4-BE49-F238E27FC236}">
                <a16:creationId xmlns:a16="http://schemas.microsoft.com/office/drawing/2014/main" id="{2305BD4E-FBE4-4A06-A7C8-A0E7B17F0F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36" y="4556819"/>
            <a:ext cx="2448640" cy="2040533"/>
          </a:xfrm>
          <a:prstGeom prst="rect">
            <a:avLst/>
          </a:prstGeom>
        </p:spPr>
      </p:pic>
      <p:graphicFrame>
        <p:nvGraphicFramePr>
          <p:cNvPr id="35" name="表格 5">
            <a:extLst>
              <a:ext uri="{FF2B5EF4-FFF2-40B4-BE49-F238E27FC236}">
                <a16:creationId xmlns:a16="http://schemas.microsoft.com/office/drawing/2014/main" id="{19A81C8A-FEB6-4615-9559-5B9CF3030678}"/>
              </a:ext>
            </a:extLst>
          </p:cNvPr>
          <p:cNvGraphicFramePr>
            <a:graphicFrameLocks noGrp="1"/>
          </p:cNvGraphicFramePr>
          <p:nvPr>
            <p:extLst>
              <p:ext uri="{D42A27DB-BD31-4B8C-83A1-F6EECF244321}">
                <p14:modId xmlns:p14="http://schemas.microsoft.com/office/powerpoint/2010/main" val="11671445"/>
              </p:ext>
            </p:extLst>
          </p:nvPr>
        </p:nvGraphicFramePr>
        <p:xfrm>
          <a:off x="1896185" y="2984309"/>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p>
                  </a:txBody>
                  <a:tcPr/>
                </a:tc>
                <a:tc>
                  <a:txBody>
                    <a:bodyPr/>
                    <a:lstStyle/>
                    <a:p>
                      <a:pPr algn="ctr"/>
                      <a:r>
                        <a:rPr lang="en-US" altLang="zh-CN" dirty="0"/>
                        <a:t>1</a:t>
                      </a:r>
                    </a:p>
                  </a:txBody>
                  <a:tcPr/>
                </a:tc>
                <a:extLst>
                  <a:ext uri="{0D108BD9-81ED-4DB2-BD59-A6C34878D82A}">
                    <a16:rowId xmlns:a16="http://schemas.microsoft.com/office/drawing/2014/main" val="4236811106"/>
                  </a:ext>
                </a:extLst>
              </a:tr>
              <a:tr h="370840">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3052315137"/>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874203078"/>
                  </a:ext>
                </a:extLst>
              </a:tr>
              <a:tr h="370840">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0070C0"/>
                          </a:solidFill>
                        </a:rPr>
                        <a:t>0</a:t>
                      </a:r>
                    </a:p>
                    <a:p>
                      <a:pPr algn="ctr"/>
                      <a:r>
                        <a:rPr lang="en-US" altLang="zh-CN" dirty="0"/>
                        <a:t>1</a:t>
                      </a:r>
                      <a:endParaRPr lang="zh-CN" altLang="en-US" dirty="0"/>
                    </a:p>
                  </a:txBody>
                  <a:tcPr/>
                </a:tc>
                <a:tc>
                  <a:txBody>
                    <a:bodyPr/>
                    <a:lstStyle/>
                    <a:p>
                      <a:pPr algn="ctr"/>
                      <a:r>
                        <a:rPr lang="en-US" altLang="zh-CN" b="1" dirty="0">
                          <a:solidFill>
                            <a:srgbClr val="C00000"/>
                          </a:solidFill>
                        </a:rPr>
                        <a:t>1</a:t>
                      </a:r>
                    </a:p>
                    <a:p>
                      <a:pPr algn="ctr"/>
                      <a:r>
                        <a:rPr lang="en-US" altLang="zh-CN" dirty="0"/>
                        <a:t>0</a:t>
                      </a:r>
                      <a:endParaRPr lang="zh-CN" altLang="en-US" dirty="0"/>
                    </a:p>
                  </a:txBody>
                  <a:tcPr/>
                </a:tc>
                <a:extLst>
                  <a:ext uri="{0D108BD9-81ED-4DB2-BD59-A6C34878D82A}">
                    <a16:rowId xmlns:a16="http://schemas.microsoft.com/office/drawing/2014/main" val="784292815"/>
                  </a:ext>
                </a:extLst>
              </a:tr>
            </a:tbl>
          </a:graphicData>
        </a:graphic>
      </p:graphicFrame>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76219" y="3048030"/>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7040666" y="3443997"/>
            <a:ext cx="971220" cy="158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flipV="1">
            <a:off x="7043342" y="5165246"/>
            <a:ext cx="968544" cy="302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flipV="1">
            <a:off x="6582655" y="5577085"/>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64204" y="5370515"/>
            <a:ext cx="120161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88820294-B8C8-4727-9032-1E280697758E}"/>
              </a:ext>
            </a:extLst>
          </p:cNvPr>
          <p:cNvSpPr txBox="1"/>
          <p:nvPr/>
        </p:nvSpPr>
        <p:spPr>
          <a:xfrm>
            <a:off x="6515208" y="2652064"/>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7" name="文本框 36">
            <a:extLst>
              <a:ext uri="{FF2B5EF4-FFF2-40B4-BE49-F238E27FC236}">
                <a16:creationId xmlns:a16="http://schemas.microsoft.com/office/drawing/2014/main" id="{202057CA-1150-4D08-95E0-D5ECFD9B45AF}"/>
              </a:ext>
            </a:extLst>
          </p:cNvPr>
          <p:cNvSpPr txBox="1"/>
          <p:nvPr/>
        </p:nvSpPr>
        <p:spPr>
          <a:xfrm>
            <a:off x="6572283" y="5184522"/>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8" name="文本框 37">
            <a:extLst>
              <a:ext uri="{FF2B5EF4-FFF2-40B4-BE49-F238E27FC236}">
                <a16:creationId xmlns:a16="http://schemas.microsoft.com/office/drawing/2014/main" id="{51EEAD09-63E2-49B9-ADE6-210DC28A6C3A}"/>
              </a:ext>
            </a:extLst>
          </p:cNvPr>
          <p:cNvSpPr txBox="1"/>
          <p:nvPr/>
        </p:nvSpPr>
        <p:spPr>
          <a:xfrm>
            <a:off x="9965927" y="4980197"/>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9" name="文本框 38">
            <a:extLst>
              <a:ext uri="{FF2B5EF4-FFF2-40B4-BE49-F238E27FC236}">
                <a16:creationId xmlns:a16="http://schemas.microsoft.com/office/drawing/2014/main" id="{74ACC96D-B75C-40BC-B230-8AE7A946D8A0}"/>
              </a:ext>
            </a:extLst>
          </p:cNvPr>
          <p:cNvSpPr txBox="1"/>
          <p:nvPr/>
        </p:nvSpPr>
        <p:spPr>
          <a:xfrm>
            <a:off x="9986315" y="285629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64204" y="3246615"/>
            <a:ext cx="1285701"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E69BB910-AA54-48D7-8CA2-193E0D96C305}"/>
              </a:ext>
            </a:extLst>
          </p:cNvPr>
          <p:cNvCxnSpPr>
            <a:cxnSpLocks/>
          </p:cNvCxnSpPr>
          <p:nvPr/>
        </p:nvCxnSpPr>
        <p:spPr>
          <a:xfrm>
            <a:off x="4200907" y="3055789"/>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E7A3FAC4-3424-4E24-A015-64825F966A8E}"/>
              </a:ext>
            </a:extLst>
          </p:cNvPr>
          <p:cNvSpPr>
            <a:spLocks noGrp="1"/>
          </p:cNvSpPr>
          <p:nvPr>
            <p:ph idx="1"/>
          </p:nvPr>
        </p:nvSpPr>
        <p:spPr>
          <a:xfrm>
            <a:off x="609600" y="1340769"/>
            <a:ext cx="10972800" cy="5040560"/>
          </a:xfrm>
        </p:spPr>
        <p:txBody>
          <a:bodyPr/>
          <a:lstStyle/>
          <a:p>
            <a:r>
              <a:rPr lang="en-US" altLang="zh-CN" dirty="0"/>
              <a:t>Active low SR latch using NAND gates</a:t>
            </a:r>
            <a:endParaRPr lang="en-HK" altLang="zh-CN" dirty="0"/>
          </a:p>
          <a:p>
            <a:pPr lvl="1"/>
            <a:endParaRPr lang="en-HK" dirty="0"/>
          </a:p>
        </p:txBody>
      </p:sp>
    </p:spTree>
    <p:extLst>
      <p:ext uri="{BB962C8B-B14F-4D97-AF65-F5344CB8AC3E}">
        <p14:creationId xmlns:p14="http://schemas.microsoft.com/office/powerpoint/2010/main" val="25079364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0" name="Title 1">
            <a:extLst>
              <a:ext uri="{FF2B5EF4-FFF2-40B4-BE49-F238E27FC236}">
                <a16:creationId xmlns:a16="http://schemas.microsoft.com/office/drawing/2014/main" id="{6B80E25A-E4D7-4180-8B50-37089726DAD1}"/>
              </a:ext>
            </a:extLst>
          </p:cNvPr>
          <p:cNvSpPr>
            <a:spLocks noGrp="1"/>
          </p:cNvSpPr>
          <p:nvPr>
            <p:ph type="title"/>
          </p:nvPr>
        </p:nvSpPr>
        <p:spPr>
          <a:xfrm>
            <a:off x="609600" y="274638"/>
            <a:ext cx="10972800" cy="922114"/>
          </a:xfrm>
        </p:spPr>
        <p:txBody>
          <a:bodyPr/>
          <a:lstStyle/>
          <a:p>
            <a:r>
              <a:rPr lang="en-HK" dirty="0"/>
              <a:t>SR Latch</a:t>
            </a:r>
          </a:p>
        </p:txBody>
      </p: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7051533" y="3463008"/>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7040666" y="3914579"/>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755580" y="4980197"/>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7062969" y="4695404"/>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7062401" y="3711245"/>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755580" y="3260932"/>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195146" y="5377771"/>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229748" y="2842098"/>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561486" y="3069821"/>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561486" y="5184442"/>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75625" y="4956567"/>
            <a:ext cx="489332" cy="842409"/>
          </a:xfrm>
          <a:prstGeom prst="rect">
            <a:avLst/>
          </a:prstGeom>
        </p:spPr>
        <p:txBody>
          <a:bodyPr wrap="none">
            <a:spAutoFit/>
          </a:bodyPr>
          <a:lstStyle/>
          <a:p>
            <a:r>
              <a:rPr lang="en-HK" sz="2800" dirty="0"/>
              <a:t>-</a:t>
            </a:r>
          </a:p>
        </p:txBody>
      </p:sp>
      <p:pic>
        <p:nvPicPr>
          <p:cNvPr id="3" name="图形 2">
            <a:extLst>
              <a:ext uri="{FF2B5EF4-FFF2-40B4-BE49-F238E27FC236}">
                <a16:creationId xmlns:a16="http://schemas.microsoft.com/office/drawing/2014/main" id="{BC86CE54-E3EF-42D4-9AD4-A105DE5675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36" y="2434061"/>
            <a:ext cx="2448640" cy="2040533"/>
          </a:xfrm>
          <a:prstGeom prst="rect">
            <a:avLst/>
          </a:prstGeom>
        </p:spPr>
      </p:pic>
      <p:pic>
        <p:nvPicPr>
          <p:cNvPr id="34" name="图形 33">
            <a:extLst>
              <a:ext uri="{FF2B5EF4-FFF2-40B4-BE49-F238E27FC236}">
                <a16:creationId xmlns:a16="http://schemas.microsoft.com/office/drawing/2014/main" id="{2305BD4E-FBE4-4A06-A7C8-A0E7B17F0F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36" y="4556819"/>
            <a:ext cx="2448640" cy="2040533"/>
          </a:xfrm>
          <a:prstGeom prst="rect">
            <a:avLst/>
          </a:prstGeom>
        </p:spPr>
      </p:pic>
      <p:graphicFrame>
        <p:nvGraphicFramePr>
          <p:cNvPr id="35" name="表格 5">
            <a:extLst>
              <a:ext uri="{FF2B5EF4-FFF2-40B4-BE49-F238E27FC236}">
                <a16:creationId xmlns:a16="http://schemas.microsoft.com/office/drawing/2014/main" id="{19A81C8A-FEB6-4615-9559-5B9CF3030678}"/>
              </a:ext>
            </a:extLst>
          </p:cNvPr>
          <p:cNvGraphicFramePr>
            <a:graphicFrameLocks noGrp="1"/>
          </p:cNvGraphicFramePr>
          <p:nvPr>
            <p:extLst>
              <p:ext uri="{D42A27DB-BD31-4B8C-83A1-F6EECF244321}">
                <p14:modId xmlns:p14="http://schemas.microsoft.com/office/powerpoint/2010/main" val="1539342473"/>
              </p:ext>
            </p:extLst>
          </p:nvPr>
        </p:nvGraphicFramePr>
        <p:xfrm>
          <a:off x="1896185" y="2984309"/>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p>
                  </a:txBody>
                  <a:tcPr/>
                </a:tc>
                <a:tc>
                  <a:txBody>
                    <a:bodyPr/>
                    <a:lstStyle/>
                    <a:p>
                      <a:pPr algn="ctr"/>
                      <a:r>
                        <a:rPr lang="en-US" altLang="zh-CN" dirty="0"/>
                        <a:t>1</a:t>
                      </a:r>
                    </a:p>
                  </a:txBody>
                  <a:tcPr/>
                </a:tc>
                <a:extLst>
                  <a:ext uri="{0D108BD9-81ED-4DB2-BD59-A6C34878D82A}">
                    <a16:rowId xmlns:a16="http://schemas.microsoft.com/office/drawing/2014/main" val="4236811106"/>
                  </a:ext>
                </a:extLst>
              </a:tr>
              <a:tr h="370840">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extLst>
                  <a:ext uri="{0D108BD9-81ED-4DB2-BD59-A6C34878D82A}">
                    <a16:rowId xmlns:a16="http://schemas.microsoft.com/office/drawing/2014/main" val="3052315137"/>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874203078"/>
                  </a:ext>
                </a:extLst>
              </a:tr>
              <a:tr h="370840">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p>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1</a:t>
                      </a:r>
                    </a:p>
                    <a:p>
                      <a:pPr algn="ctr"/>
                      <a:r>
                        <a:rPr lang="en-US" altLang="zh-CN" b="0" dirty="0">
                          <a:solidFill>
                            <a:schemeClr val="tx1"/>
                          </a:solidFill>
                        </a:rPr>
                        <a:t>0</a:t>
                      </a:r>
                      <a:endParaRPr lang="zh-CN" altLang="en-US" b="0" dirty="0">
                        <a:solidFill>
                          <a:schemeClr val="tx1"/>
                        </a:solidFill>
                      </a:endParaRPr>
                    </a:p>
                  </a:txBody>
                  <a:tcPr/>
                </a:tc>
                <a:extLst>
                  <a:ext uri="{0D108BD9-81ED-4DB2-BD59-A6C34878D82A}">
                    <a16:rowId xmlns:a16="http://schemas.microsoft.com/office/drawing/2014/main" val="784292815"/>
                  </a:ext>
                </a:extLst>
              </a:tr>
            </a:tbl>
          </a:graphicData>
        </a:graphic>
      </p:graphicFrame>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76219" y="3048030"/>
            <a:ext cx="143566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7040666" y="3443997"/>
            <a:ext cx="971220" cy="158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flipV="1">
            <a:off x="7043342" y="5165246"/>
            <a:ext cx="968544" cy="302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flipV="1">
            <a:off x="6582655" y="5577085"/>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64204" y="5370515"/>
            <a:ext cx="1201619"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88820294-B8C8-4727-9032-1E280697758E}"/>
              </a:ext>
            </a:extLst>
          </p:cNvPr>
          <p:cNvSpPr txBox="1"/>
          <p:nvPr/>
        </p:nvSpPr>
        <p:spPr>
          <a:xfrm>
            <a:off x="6515208" y="2652064"/>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7" name="文本框 36">
            <a:extLst>
              <a:ext uri="{FF2B5EF4-FFF2-40B4-BE49-F238E27FC236}">
                <a16:creationId xmlns:a16="http://schemas.microsoft.com/office/drawing/2014/main" id="{202057CA-1150-4D08-95E0-D5ECFD9B45AF}"/>
              </a:ext>
            </a:extLst>
          </p:cNvPr>
          <p:cNvSpPr txBox="1"/>
          <p:nvPr/>
        </p:nvSpPr>
        <p:spPr>
          <a:xfrm>
            <a:off x="6572283" y="5184522"/>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8" name="文本框 37">
            <a:extLst>
              <a:ext uri="{FF2B5EF4-FFF2-40B4-BE49-F238E27FC236}">
                <a16:creationId xmlns:a16="http://schemas.microsoft.com/office/drawing/2014/main" id="{51EEAD09-63E2-49B9-ADE6-210DC28A6C3A}"/>
              </a:ext>
            </a:extLst>
          </p:cNvPr>
          <p:cNvSpPr txBox="1"/>
          <p:nvPr/>
        </p:nvSpPr>
        <p:spPr>
          <a:xfrm>
            <a:off x="9965927" y="498019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9" name="文本框 38">
            <a:extLst>
              <a:ext uri="{FF2B5EF4-FFF2-40B4-BE49-F238E27FC236}">
                <a16:creationId xmlns:a16="http://schemas.microsoft.com/office/drawing/2014/main" id="{74ACC96D-B75C-40BC-B230-8AE7A946D8A0}"/>
              </a:ext>
            </a:extLst>
          </p:cNvPr>
          <p:cNvSpPr txBox="1"/>
          <p:nvPr/>
        </p:nvSpPr>
        <p:spPr>
          <a:xfrm>
            <a:off x="9986315" y="2856297"/>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64204" y="3246615"/>
            <a:ext cx="1285701"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170CFAD8-54EA-4EFA-8B92-77BBA5900077}"/>
              </a:ext>
            </a:extLst>
          </p:cNvPr>
          <p:cNvSpPr txBox="1"/>
          <p:nvPr/>
        </p:nvSpPr>
        <p:spPr>
          <a:xfrm>
            <a:off x="7356920" y="4752536"/>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3" name="文本框 32">
            <a:extLst>
              <a:ext uri="{FF2B5EF4-FFF2-40B4-BE49-F238E27FC236}">
                <a16:creationId xmlns:a16="http://schemas.microsoft.com/office/drawing/2014/main" id="{82FB77BB-5F16-4E2D-9AE6-BE4B83F8AEF0}"/>
              </a:ext>
            </a:extLst>
          </p:cNvPr>
          <p:cNvSpPr txBox="1"/>
          <p:nvPr/>
        </p:nvSpPr>
        <p:spPr>
          <a:xfrm>
            <a:off x="7488060" y="3101928"/>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40" name="直接连接符 39">
            <a:extLst>
              <a:ext uri="{FF2B5EF4-FFF2-40B4-BE49-F238E27FC236}">
                <a16:creationId xmlns:a16="http://schemas.microsoft.com/office/drawing/2014/main" id="{978FA69C-4C82-499B-AD3F-D144245A6C6E}"/>
              </a:ext>
            </a:extLst>
          </p:cNvPr>
          <p:cNvCxnSpPr>
            <a:cxnSpLocks/>
          </p:cNvCxnSpPr>
          <p:nvPr/>
        </p:nvCxnSpPr>
        <p:spPr>
          <a:xfrm>
            <a:off x="4200907" y="3055789"/>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Content Placeholder 2">
            <a:extLst>
              <a:ext uri="{FF2B5EF4-FFF2-40B4-BE49-F238E27FC236}">
                <a16:creationId xmlns:a16="http://schemas.microsoft.com/office/drawing/2014/main" id="{6907BD00-83BE-4AB1-832A-17147AB75E84}"/>
              </a:ext>
            </a:extLst>
          </p:cNvPr>
          <p:cNvSpPr>
            <a:spLocks noGrp="1"/>
          </p:cNvSpPr>
          <p:nvPr>
            <p:ph idx="1"/>
          </p:nvPr>
        </p:nvSpPr>
        <p:spPr>
          <a:xfrm>
            <a:off x="609600" y="1340769"/>
            <a:ext cx="10972800" cy="5040560"/>
          </a:xfrm>
        </p:spPr>
        <p:txBody>
          <a:bodyPr/>
          <a:lstStyle/>
          <a:p>
            <a:r>
              <a:rPr lang="en-US" altLang="zh-CN" dirty="0"/>
              <a:t>Active low SR latch using NAND gates</a:t>
            </a:r>
            <a:endParaRPr lang="en-HK" altLang="zh-CN" dirty="0"/>
          </a:p>
          <a:p>
            <a:pPr lvl="1"/>
            <a:endParaRPr lang="en-HK" dirty="0"/>
          </a:p>
        </p:txBody>
      </p:sp>
    </p:spTree>
    <p:extLst>
      <p:ext uri="{BB962C8B-B14F-4D97-AF65-F5344CB8AC3E}">
        <p14:creationId xmlns:p14="http://schemas.microsoft.com/office/powerpoint/2010/main" val="385230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D232-C628-497D-A7C9-7A4F883234BF}"/>
              </a:ext>
            </a:extLst>
          </p:cNvPr>
          <p:cNvSpPr>
            <a:spLocks noGrp="1"/>
          </p:cNvSpPr>
          <p:nvPr>
            <p:ph type="title"/>
          </p:nvPr>
        </p:nvSpPr>
        <p:spPr/>
        <p:txBody>
          <a:bodyPr/>
          <a:lstStyle/>
          <a:p>
            <a:r>
              <a:rPr lang="en-US" altLang="en-US" dirty="0"/>
              <a:t>Rules of Binary Logic</a:t>
            </a:r>
            <a:endParaRPr lang="en-HK" dirty="0"/>
          </a:p>
        </p:txBody>
      </p:sp>
      <p:sp>
        <p:nvSpPr>
          <p:cNvPr id="3" name="Content Placeholder 2">
            <a:extLst>
              <a:ext uri="{FF2B5EF4-FFF2-40B4-BE49-F238E27FC236}">
                <a16:creationId xmlns:a16="http://schemas.microsoft.com/office/drawing/2014/main" id="{4C7675F4-2158-4E5B-BD8C-89A2DCAB9CB7}"/>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87FE2F18-5022-4FD9-872B-36F8C17509D7}"/>
              </a:ext>
            </a:extLst>
          </p:cNvPr>
          <p:cNvSpPr>
            <a:spLocks noGrp="1"/>
          </p:cNvSpPr>
          <p:nvPr>
            <p:ph type="sldNum" sz="quarter" idx="12"/>
          </p:nvPr>
        </p:nvSpPr>
        <p:spPr/>
        <p:txBody>
          <a:bodyPr/>
          <a:lstStyle/>
          <a:p>
            <a:fld id="{C22DC6D3-9347-42BE-948A-F7EB414DF657}" type="slidenum">
              <a:rPr lang="en-US" altLang="en-US" smtClean="0"/>
              <a:pPr/>
              <a:t>7</a:t>
            </a:fld>
            <a:endParaRPr lang="en-US" altLang="en-US" dirty="0"/>
          </a:p>
        </p:txBody>
      </p:sp>
      <p:pic>
        <p:nvPicPr>
          <p:cNvPr id="5" name="Picture 2" descr="C:\org6\ppoint\appA\split_appa\tA4.png">
            <a:extLst>
              <a:ext uri="{FF2B5EF4-FFF2-40B4-BE49-F238E27FC236}">
                <a16:creationId xmlns:a16="http://schemas.microsoft.com/office/drawing/2014/main" id="{A30116CE-4483-4821-AB5A-BE4F16D7C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15" y="2278760"/>
            <a:ext cx="6752760" cy="2973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E68ED470-4477-4C3C-9195-D39FB1755AA2}"/>
              </a:ext>
            </a:extLst>
          </p:cNvPr>
          <p:cNvPicPr>
            <a:picLocks noChangeAspect="1"/>
          </p:cNvPicPr>
          <p:nvPr/>
        </p:nvPicPr>
        <p:blipFill>
          <a:blip r:embed="rId4"/>
          <a:stretch>
            <a:fillRect/>
          </a:stretch>
        </p:blipFill>
        <p:spPr>
          <a:xfrm>
            <a:off x="8544272" y="2278760"/>
            <a:ext cx="2592288" cy="742600"/>
          </a:xfrm>
          <a:prstGeom prst="rect">
            <a:avLst/>
          </a:prstGeom>
        </p:spPr>
      </p:pic>
      <p:sp>
        <p:nvSpPr>
          <p:cNvPr id="7" name="Oval 6">
            <a:extLst>
              <a:ext uri="{FF2B5EF4-FFF2-40B4-BE49-F238E27FC236}">
                <a16:creationId xmlns:a16="http://schemas.microsoft.com/office/drawing/2014/main" id="{F9610C80-E8FA-45AF-AF3C-81FC35494E72}"/>
              </a:ext>
            </a:extLst>
          </p:cNvPr>
          <p:cNvSpPr/>
          <p:nvPr/>
        </p:nvSpPr>
        <p:spPr>
          <a:xfrm>
            <a:off x="2495600" y="2871909"/>
            <a:ext cx="1872208" cy="298901"/>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8" name="Rectangle 7">
            <a:extLst>
              <a:ext uri="{FF2B5EF4-FFF2-40B4-BE49-F238E27FC236}">
                <a16:creationId xmlns:a16="http://schemas.microsoft.com/office/drawing/2014/main" id="{02E359F8-9DFE-4C7E-834F-A70B2E5A92C1}"/>
              </a:ext>
            </a:extLst>
          </p:cNvPr>
          <p:cNvSpPr/>
          <p:nvPr/>
        </p:nvSpPr>
        <p:spPr>
          <a:xfrm>
            <a:off x="2207568" y="5396470"/>
            <a:ext cx="3782639" cy="369332"/>
          </a:xfrm>
          <a:prstGeom prst="rect">
            <a:avLst/>
          </a:prstGeom>
        </p:spPr>
        <p:txBody>
          <a:bodyPr wrap="none">
            <a:spAutoFit/>
          </a:bodyPr>
          <a:lstStyle/>
          <a:p>
            <a:r>
              <a:rPr lang="en-HK" dirty="0"/>
              <a:t>Recall: OR </a:t>
            </a:r>
            <a:r>
              <a:rPr lang="en-HK" dirty="0">
                <a:sym typeface="Wingdings" panose="05000000000000000000" pitchFamily="2" charset="2"/>
              </a:rPr>
              <a:t> “add”, AND  “product”</a:t>
            </a:r>
            <a:endParaRPr lang="en-HK" dirty="0"/>
          </a:p>
        </p:txBody>
      </p:sp>
    </p:spTree>
    <p:extLst>
      <p:ext uri="{BB962C8B-B14F-4D97-AF65-F5344CB8AC3E}">
        <p14:creationId xmlns:p14="http://schemas.microsoft.com/office/powerpoint/2010/main" val="1240660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70</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0" name="Title 1">
            <a:extLst>
              <a:ext uri="{FF2B5EF4-FFF2-40B4-BE49-F238E27FC236}">
                <a16:creationId xmlns:a16="http://schemas.microsoft.com/office/drawing/2014/main" id="{6B80E25A-E4D7-4180-8B50-37089726DAD1}"/>
              </a:ext>
            </a:extLst>
          </p:cNvPr>
          <p:cNvSpPr>
            <a:spLocks noGrp="1"/>
          </p:cNvSpPr>
          <p:nvPr>
            <p:ph type="title"/>
          </p:nvPr>
        </p:nvSpPr>
        <p:spPr>
          <a:xfrm>
            <a:off x="609600" y="274638"/>
            <a:ext cx="10972800" cy="922114"/>
          </a:xfrm>
        </p:spPr>
        <p:txBody>
          <a:bodyPr/>
          <a:lstStyle/>
          <a:p>
            <a:r>
              <a:rPr lang="en-HK" dirty="0"/>
              <a:t>SR Latch</a:t>
            </a:r>
          </a:p>
        </p:txBody>
      </p: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7051533" y="3463008"/>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7040666" y="3914579"/>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755580" y="4980197"/>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7062969" y="4695404"/>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7062401" y="3711245"/>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755580" y="3260932"/>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195146" y="5377771"/>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229748" y="2842098"/>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561486" y="3069821"/>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561486" y="5184442"/>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75625" y="4956567"/>
            <a:ext cx="489332" cy="842409"/>
          </a:xfrm>
          <a:prstGeom prst="rect">
            <a:avLst/>
          </a:prstGeom>
        </p:spPr>
        <p:txBody>
          <a:bodyPr wrap="none">
            <a:spAutoFit/>
          </a:bodyPr>
          <a:lstStyle/>
          <a:p>
            <a:r>
              <a:rPr lang="en-HK" sz="2800" dirty="0"/>
              <a:t>-</a:t>
            </a:r>
          </a:p>
        </p:txBody>
      </p:sp>
      <p:pic>
        <p:nvPicPr>
          <p:cNvPr id="3" name="图形 2">
            <a:extLst>
              <a:ext uri="{FF2B5EF4-FFF2-40B4-BE49-F238E27FC236}">
                <a16:creationId xmlns:a16="http://schemas.microsoft.com/office/drawing/2014/main" id="{BC86CE54-E3EF-42D4-9AD4-A105DE5675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36" y="2434061"/>
            <a:ext cx="2448640" cy="2040533"/>
          </a:xfrm>
          <a:prstGeom prst="rect">
            <a:avLst/>
          </a:prstGeom>
        </p:spPr>
      </p:pic>
      <p:pic>
        <p:nvPicPr>
          <p:cNvPr id="34" name="图形 33">
            <a:extLst>
              <a:ext uri="{FF2B5EF4-FFF2-40B4-BE49-F238E27FC236}">
                <a16:creationId xmlns:a16="http://schemas.microsoft.com/office/drawing/2014/main" id="{2305BD4E-FBE4-4A06-A7C8-A0E7B17F0F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36" y="4556819"/>
            <a:ext cx="2448640" cy="2040533"/>
          </a:xfrm>
          <a:prstGeom prst="rect">
            <a:avLst/>
          </a:prstGeom>
        </p:spPr>
      </p:pic>
      <p:graphicFrame>
        <p:nvGraphicFramePr>
          <p:cNvPr id="35" name="表格 5">
            <a:extLst>
              <a:ext uri="{FF2B5EF4-FFF2-40B4-BE49-F238E27FC236}">
                <a16:creationId xmlns:a16="http://schemas.microsoft.com/office/drawing/2014/main" id="{19A81C8A-FEB6-4615-9559-5B9CF3030678}"/>
              </a:ext>
            </a:extLst>
          </p:cNvPr>
          <p:cNvGraphicFramePr>
            <a:graphicFrameLocks noGrp="1"/>
          </p:cNvGraphicFramePr>
          <p:nvPr>
            <p:extLst>
              <p:ext uri="{D42A27DB-BD31-4B8C-83A1-F6EECF244321}">
                <p14:modId xmlns:p14="http://schemas.microsoft.com/office/powerpoint/2010/main" val="2629869031"/>
              </p:ext>
            </p:extLst>
          </p:nvPr>
        </p:nvGraphicFramePr>
        <p:xfrm>
          <a:off x="1896185" y="2984309"/>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p>
                  </a:txBody>
                  <a:tcPr/>
                </a:tc>
                <a:tc>
                  <a:txBody>
                    <a:bodyPr/>
                    <a:lstStyle/>
                    <a:p>
                      <a:pPr algn="ctr"/>
                      <a:r>
                        <a:rPr lang="en-US" altLang="zh-CN" dirty="0"/>
                        <a:t>1</a:t>
                      </a:r>
                    </a:p>
                  </a:txBody>
                  <a:tcPr/>
                </a:tc>
                <a:extLst>
                  <a:ext uri="{0D108BD9-81ED-4DB2-BD59-A6C34878D82A}">
                    <a16:rowId xmlns:a16="http://schemas.microsoft.com/office/drawing/2014/main" val="4236811106"/>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extLst>
                  <a:ext uri="{0D108BD9-81ED-4DB2-BD59-A6C34878D82A}">
                    <a16:rowId xmlns:a16="http://schemas.microsoft.com/office/drawing/2014/main" val="3052315137"/>
                  </a:ext>
                </a:extLst>
              </a:tr>
              <a:tr h="370840">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874203078"/>
                  </a:ext>
                </a:extLst>
              </a:tr>
              <a:tr h="370840">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0" dirty="0">
                          <a:solidFill>
                            <a:schemeClr val="tx1"/>
                          </a:solidFill>
                        </a:rPr>
                        <a:t>0</a:t>
                      </a:r>
                    </a:p>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0" dirty="0">
                          <a:solidFill>
                            <a:schemeClr val="tx1"/>
                          </a:solidFill>
                        </a:rPr>
                        <a:t>1</a:t>
                      </a:r>
                    </a:p>
                    <a:p>
                      <a:pPr algn="ctr"/>
                      <a:r>
                        <a:rPr lang="en-US" altLang="zh-CN" b="1" dirty="0">
                          <a:solidFill>
                            <a:srgbClr val="0070C0"/>
                          </a:solidFill>
                        </a:rPr>
                        <a:t>0</a:t>
                      </a:r>
                      <a:endParaRPr lang="zh-CN" altLang="en-US" b="1" dirty="0">
                        <a:solidFill>
                          <a:srgbClr val="0070C0"/>
                        </a:solidFill>
                      </a:endParaRPr>
                    </a:p>
                  </a:txBody>
                  <a:tcPr/>
                </a:tc>
                <a:extLst>
                  <a:ext uri="{0D108BD9-81ED-4DB2-BD59-A6C34878D82A}">
                    <a16:rowId xmlns:a16="http://schemas.microsoft.com/office/drawing/2014/main" val="784292815"/>
                  </a:ext>
                </a:extLst>
              </a:tr>
            </a:tbl>
          </a:graphicData>
        </a:graphic>
      </p:graphicFrame>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76219" y="3048030"/>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7040666" y="3443997"/>
            <a:ext cx="971220" cy="158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flipV="1">
            <a:off x="7043342" y="5165246"/>
            <a:ext cx="968544" cy="302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flipV="1">
            <a:off x="6582655" y="5577085"/>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64204" y="5370515"/>
            <a:ext cx="1201619"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88820294-B8C8-4727-9032-1E280697758E}"/>
              </a:ext>
            </a:extLst>
          </p:cNvPr>
          <p:cNvSpPr txBox="1"/>
          <p:nvPr/>
        </p:nvSpPr>
        <p:spPr>
          <a:xfrm>
            <a:off x="6515208" y="2652064"/>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7" name="文本框 36">
            <a:extLst>
              <a:ext uri="{FF2B5EF4-FFF2-40B4-BE49-F238E27FC236}">
                <a16:creationId xmlns:a16="http://schemas.microsoft.com/office/drawing/2014/main" id="{202057CA-1150-4D08-95E0-D5ECFD9B45AF}"/>
              </a:ext>
            </a:extLst>
          </p:cNvPr>
          <p:cNvSpPr txBox="1"/>
          <p:nvPr/>
        </p:nvSpPr>
        <p:spPr>
          <a:xfrm>
            <a:off x="6572283" y="5184522"/>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8" name="文本框 37">
            <a:extLst>
              <a:ext uri="{FF2B5EF4-FFF2-40B4-BE49-F238E27FC236}">
                <a16:creationId xmlns:a16="http://schemas.microsoft.com/office/drawing/2014/main" id="{51EEAD09-63E2-49B9-ADE6-210DC28A6C3A}"/>
              </a:ext>
            </a:extLst>
          </p:cNvPr>
          <p:cNvSpPr txBox="1"/>
          <p:nvPr/>
        </p:nvSpPr>
        <p:spPr>
          <a:xfrm>
            <a:off x="9965927" y="498019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9" name="文本框 38">
            <a:extLst>
              <a:ext uri="{FF2B5EF4-FFF2-40B4-BE49-F238E27FC236}">
                <a16:creationId xmlns:a16="http://schemas.microsoft.com/office/drawing/2014/main" id="{74ACC96D-B75C-40BC-B230-8AE7A946D8A0}"/>
              </a:ext>
            </a:extLst>
          </p:cNvPr>
          <p:cNvSpPr txBox="1"/>
          <p:nvPr/>
        </p:nvSpPr>
        <p:spPr>
          <a:xfrm>
            <a:off x="9986315" y="2856297"/>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64204" y="3246615"/>
            <a:ext cx="1285701"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170CFAD8-54EA-4EFA-8B92-77BBA5900077}"/>
              </a:ext>
            </a:extLst>
          </p:cNvPr>
          <p:cNvSpPr txBox="1"/>
          <p:nvPr/>
        </p:nvSpPr>
        <p:spPr>
          <a:xfrm>
            <a:off x="7356920" y="4752536"/>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3" name="文本框 32">
            <a:extLst>
              <a:ext uri="{FF2B5EF4-FFF2-40B4-BE49-F238E27FC236}">
                <a16:creationId xmlns:a16="http://schemas.microsoft.com/office/drawing/2014/main" id="{82FB77BB-5F16-4E2D-9AE6-BE4B83F8AEF0}"/>
              </a:ext>
            </a:extLst>
          </p:cNvPr>
          <p:cNvSpPr txBox="1"/>
          <p:nvPr/>
        </p:nvSpPr>
        <p:spPr>
          <a:xfrm>
            <a:off x="7488060" y="3101928"/>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40" name="直接连接符 39">
            <a:extLst>
              <a:ext uri="{FF2B5EF4-FFF2-40B4-BE49-F238E27FC236}">
                <a16:creationId xmlns:a16="http://schemas.microsoft.com/office/drawing/2014/main" id="{0F6623D3-06B3-4AD6-901D-9DC0BC13D702}"/>
              </a:ext>
            </a:extLst>
          </p:cNvPr>
          <p:cNvCxnSpPr>
            <a:cxnSpLocks/>
          </p:cNvCxnSpPr>
          <p:nvPr/>
        </p:nvCxnSpPr>
        <p:spPr>
          <a:xfrm>
            <a:off x="4200907" y="3055789"/>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ED34447B-1D92-4F41-983D-065149445E24}"/>
              </a:ext>
            </a:extLst>
          </p:cNvPr>
          <p:cNvGrpSpPr/>
          <p:nvPr/>
        </p:nvGrpSpPr>
        <p:grpSpPr>
          <a:xfrm>
            <a:off x="2113230" y="5381564"/>
            <a:ext cx="3739935" cy="929256"/>
            <a:chOff x="406680" y="4097550"/>
            <a:chExt cx="3739935" cy="929256"/>
          </a:xfrm>
        </p:grpSpPr>
        <p:grpSp>
          <p:nvGrpSpPr>
            <p:cNvPr id="42" name="Group 41">
              <a:extLst>
                <a:ext uri="{FF2B5EF4-FFF2-40B4-BE49-F238E27FC236}">
                  <a16:creationId xmlns:a16="http://schemas.microsoft.com/office/drawing/2014/main" id="{C1D634B5-0E22-4F45-8430-1284AF430481}"/>
                </a:ext>
              </a:extLst>
            </p:cNvPr>
            <p:cNvGrpSpPr/>
            <p:nvPr/>
          </p:nvGrpSpPr>
          <p:grpSpPr>
            <a:xfrm>
              <a:off x="701933" y="4097550"/>
              <a:ext cx="1869954" cy="433495"/>
              <a:chOff x="335360" y="4500736"/>
              <a:chExt cx="1869954" cy="433495"/>
            </a:xfrm>
          </p:grpSpPr>
          <p:cxnSp>
            <p:nvCxnSpPr>
              <p:cNvPr id="44" name="Straight Connector 43">
                <a:extLst>
                  <a:ext uri="{FF2B5EF4-FFF2-40B4-BE49-F238E27FC236}">
                    <a16:creationId xmlns:a16="http://schemas.microsoft.com/office/drawing/2014/main" id="{CA5FBF7B-9C05-4784-9792-F0C48B353073}"/>
                  </a:ext>
                </a:extLst>
              </p:cNvPr>
              <p:cNvCxnSpPr/>
              <p:nvPr/>
            </p:nvCxnSpPr>
            <p:spPr>
              <a:xfrm>
                <a:off x="335360" y="4500736"/>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9A587A1-2961-45B0-8FE9-41A19FF8F39E}"/>
                  </a:ext>
                </a:extLst>
              </p:cNvPr>
              <p:cNvCxnSpPr>
                <a:cxnSpLocks/>
              </p:cNvCxnSpPr>
              <p:nvPr/>
            </p:nvCxnSpPr>
            <p:spPr>
              <a:xfrm flipV="1">
                <a:off x="839416" y="4500736"/>
                <a:ext cx="0" cy="432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68C13D8-7798-43AB-B9DB-349F61D5FCA1}"/>
                  </a:ext>
                </a:extLst>
              </p:cNvPr>
              <p:cNvCxnSpPr>
                <a:cxnSpLocks/>
              </p:cNvCxnSpPr>
              <p:nvPr/>
            </p:nvCxnSpPr>
            <p:spPr>
              <a:xfrm>
                <a:off x="839416" y="4934231"/>
                <a:ext cx="495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7182F8B-4606-4DED-B93D-6023445D644E}"/>
                  </a:ext>
                </a:extLst>
              </p:cNvPr>
              <p:cNvCxnSpPr>
                <a:cxnSpLocks/>
              </p:cNvCxnSpPr>
              <p:nvPr/>
            </p:nvCxnSpPr>
            <p:spPr>
              <a:xfrm flipV="1">
                <a:off x="1345186" y="4500736"/>
                <a:ext cx="0" cy="432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892A3F5-2598-4B48-A919-AF133E076B15}"/>
                  </a:ext>
                </a:extLst>
              </p:cNvPr>
              <p:cNvCxnSpPr>
                <a:cxnSpLocks/>
              </p:cNvCxnSpPr>
              <p:nvPr/>
            </p:nvCxnSpPr>
            <p:spPr>
              <a:xfrm>
                <a:off x="1342932" y="4516776"/>
                <a:ext cx="862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E6E5128E-B794-4C6F-AF38-CA86E6014ADB}"/>
                </a:ext>
              </a:extLst>
            </p:cNvPr>
            <p:cNvSpPr/>
            <p:nvPr/>
          </p:nvSpPr>
          <p:spPr>
            <a:xfrm>
              <a:off x="406680" y="4657474"/>
              <a:ext cx="3739935" cy="369332"/>
            </a:xfrm>
            <a:prstGeom prst="rect">
              <a:avLst/>
            </a:prstGeom>
          </p:spPr>
          <p:txBody>
            <a:bodyPr wrap="none">
              <a:spAutoFit/>
            </a:bodyPr>
            <a:lstStyle/>
            <a:p>
              <a:r>
                <a:rPr lang="en-HK" dirty="0"/>
                <a:t>A </a:t>
              </a:r>
              <a:r>
                <a:rPr lang="en-HK" b="1" i="1" dirty="0">
                  <a:solidFill>
                    <a:srgbClr val="FF0000"/>
                  </a:solidFill>
                </a:rPr>
                <a:t>low-voltage pulse </a:t>
              </a:r>
              <a:r>
                <a:rPr lang="en-HK" dirty="0"/>
                <a:t>to </a:t>
              </a:r>
              <a:r>
                <a:rPr lang="en-HK" b="1" dirty="0"/>
                <a:t>S</a:t>
              </a:r>
              <a:r>
                <a:rPr lang="en-HK" dirty="0"/>
                <a:t> sets SR Latch</a:t>
              </a:r>
            </a:p>
          </p:txBody>
        </p:sp>
      </p:grpSp>
      <p:sp>
        <p:nvSpPr>
          <p:cNvPr id="49" name="Content Placeholder 2">
            <a:extLst>
              <a:ext uri="{FF2B5EF4-FFF2-40B4-BE49-F238E27FC236}">
                <a16:creationId xmlns:a16="http://schemas.microsoft.com/office/drawing/2014/main" id="{B45177D5-BAA9-4D4C-B2C4-642071E2FEFE}"/>
              </a:ext>
            </a:extLst>
          </p:cNvPr>
          <p:cNvSpPr>
            <a:spLocks noGrp="1"/>
          </p:cNvSpPr>
          <p:nvPr>
            <p:ph idx="1"/>
          </p:nvPr>
        </p:nvSpPr>
        <p:spPr>
          <a:xfrm>
            <a:off x="609600" y="1340769"/>
            <a:ext cx="10972800" cy="5040560"/>
          </a:xfrm>
        </p:spPr>
        <p:txBody>
          <a:bodyPr/>
          <a:lstStyle/>
          <a:p>
            <a:r>
              <a:rPr lang="en-US" altLang="zh-CN" dirty="0"/>
              <a:t>Active low SR latch using NAND gates</a:t>
            </a:r>
            <a:endParaRPr lang="en-HK" altLang="zh-CN" dirty="0"/>
          </a:p>
          <a:p>
            <a:pPr lvl="1"/>
            <a:endParaRPr lang="en-HK" dirty="0"/>
          </a:p>
        </p:txBody>
      </p:sp>
    </p:spTree>
    <p:extLst>
      <p:ext uri="{BB962C8B-B14F-4D97-AF65-F5344CB8AC3E}">
        <p14:creationId xmlns:p14="http://schemas.microsoft.com/office/powerpoint/2010/main" val="223754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0" name="Title 1">
            <a:extLst>
              <a:ext uri="{FF2B5EF4-FFF2-40B4-BE49-F238E27FC236}">
                <a16:creationId xmlns:a16="http://schemas.microsoft.com/office/drawing/2014/main" id="{6B80E25A-E4D7-4180-8B50-37089726DAD1}"/>
              </a:ext>
            </a:extLst>
          </p:cNvPr>
          <p:cNvSpPr>
            <a:spLocks noGrp="1"/>
          </p:cNvSpPr>
          <p:nvPr>
            <p:ph type="title"/>
          </p:nvPr>
        </p:nvSpPr>
        <p:spPr>
          <a:xfrm>
            <a:off x="609600" y="274638"/>
            <a:ext cx="10972800" cy="922114"/>
          </a:xfrm>
        </p:spPr>
        <p:txBody>
          <a:bodyPr/>
          <a:lstStyle/>
          <a:p>
            <a:r>
              <a:rPr lang="en-HK" dirty="0"/>
              <a:t>SR Latch</a:t>
            </a:r>
          </a:p>
        </p:txBody>
      </p: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7051533" y="3463008"/>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7040666" y="3914579"/>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755580" y="4980197"/>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7062969" y="4695404"/>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7062401" y="3711245"/>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755580" y="3260932"/>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195146" y="5377771"/>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229748" y="2842098"/>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561486" y="3069821"/>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561486" y="5184442"/>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75625" y="4956567"/>
            <a:ext cx="489332" cy="842409"/>
          </a:xfrm>
          <a:prstGeom prst="rect">
            <a:avLst/>
          </a:prstGeom>
        </p:spPr>
        <p:txBody>
          <a:bodyPr wrap="none">
            <a:spAutoFit/>
          </a:bodyPr>
          <a:lstStyle/>
          <a:p>
            <a:r>
              <a:rPr lang="en-HK" sz="2800" dirty="0"/>
              <a:t>-</a:t>
            </a:r>
          </a:p>
        </p:txBody>
      </p:sp>
      <p:pic>
        <p:nvPicPr>
          <p:cNvPr id="3" name="图形 2">
            <a:extLst>
              <a:ext uri="{FF2B5EF4-FFF2-40B4-BE49-F238E27FC236}">
                <a16:creationId xmlns:a16="http://schemas.microsoft.com/office/drawing/2014/main" id="{BC86CE54-E3EF-42D4-9AD4-A105DE5675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36" y="2434061"/>
            <a:ext cx="2448640" cy="2040533"/>
          </a:xfrm>
          <a:prstGeom prst="rect">
            <a:avLst/>
          </a:prstGeom>
        </p:spPr>
      </p:pic>
      <p:pic>
        <p:nvPicPr>
          <p:cNvPr id="34" name="图形 33">
            <a:extLst>
              <a:ext uri="{FF2B5EF4-FFF2-40B4-BE49-F238E27FC236}">
                <a16:creationId xmlns:a16="http://schemas.microsoft.com/office/drawing/2014/main" id="{2305BD4E-FBE4-4A06-A7C8-A0E7B17F0F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36" y="4556819"/>
            <a:ext cx="2448640" cy="2040533"/>
          </a:xfrm>
          <a:prstGeom prst="rect">
            <a:avLst/>
          </a:prstGeom>
        </p:spPr>
      </p:pic>
      <p:graphicFrame>
        <p:nvGraphicFramePr>
          <p:cNvPr id="35" name="表格 5">
            <a:extLst>
              <a:ext uri="{FF2B5EF4-FFF2-40B4-BE49-F238E27FC236}">
                <a16:creationId xmlns:a16="http://schemas.microsoft.com/office/drawing/2014/main" id="{19A81C8A-FEB6-4615-9559-5B9CF3030678}"/>
              </a:ext>
            </a:extLst>
          </p:cNvPr>
          <p:cNvGraphicFramePr>
            <a:graphicFrameLocks noGrp="1"/>
          </p:cNvGraphicFramePr>
          <p:nvPr>
            <p:extLst>
              <p:ext uri="{D42A27DB-BD31-4B8C-83A1-F6EECF244321}">
                <p14:modId xmlns:p14="http://schemas.microsoft.com/office/powerpoint/2010/main" val="525179835"/>
              </p:ext>
            </p:extLst>
          </p:nvPr>
        </p:nvGraphicFramePr>
        <p:xfrm>
          <a:off x="1896185" y="2984309"/>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p>
                  </a:txBody>
                  <a:tcPr/>
                </a:tc>
                <a:tc>
                  <a:txBody>
                    <a:bodyPr/>
                    <a:lstStyle/>
                    <a:p>
                      <a:pPr algn="ctr"/>
                      <a:r>
                        <a:rPr lang="en-US" altLang="zh-CN" dirty="0"/>
                        <a:t>1</a:t>
                      </a:r>
                    </a:p>
                  </a:txBody>
                  <a:tcPr/>
                </a:tc>
                <a:extLst>
                  <a:ext uri="{0D108BD9-81ED-4DB2-BD59-A6C34878D82A}">
                    <a16:rowId xmlns:a16="http://schemas.microsoft.com/office/drawing/2014/main" val="4236811106"/>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extLst>
                  <a:ext uri="{0D108BD9-81ED-4DB2-BD59-A6C34878D82A}">
                    <a16:rowId xmlns:a16="http://schemas.microsoft.com/office/drawing/2014/main" val="3052315137"/>
                  </a:ext>
                </a:extLst>
              </a:tr>
              <a:tr h="370840">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C00000"/>
                          </a:solidFill>
                        </a:rPr>
                        <a:t>1</a:t>
                      </a:r>
                      <a:endParaRPr lang="zh-CN" altLang="en-US" b="1" dirty="0">
                        <a:solidFill>
                          <a:srgbClr val="C00000"/>
                        </a:solidFill>
                      </a:endParaRPr>
                    </a:p>
                  </a:txBody>
                  <a:tcPr/>
                </a:tc>
                <a:extLst>
                  <a:ext uri="{0D108BD9-81ED-4DB2-BD59-A6C34878D82A}">
                    <a16:rowId xmlns:a16="http://schemas.microsoft.com/office/drawing/2014/main" val="1874203078"/>
                  </a:ext>
                </a:extLst>
              </a:tr>
              <a:tr h="370840">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p>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1</a:t>
                      </a:r>
                    </a:p>
                    <a:p>
                      <a:pPr algn="ctr"/>
                      <a:r>
                        <a:rPr lang="en-US" altLang="zh-CN" b="0" dirty="0">
                          <a:solidFill>
                            <a:schemeClr val="tx1"/>
                          </a:solidFill>
                        </a:rPr>
                        <a:t>0</a:t>
                      </a:r>
                      <a:endParaRPr lang="zh-CN" altLang="en-US" b="0" dirty="0">
                        <a:solidFill>
                          <a:schemeClr val="tx1"/>
                        </a:solidFill>
                      </a:endParaRPr>
                    </a:p>
                  </a:txBody>
                  <a:tcPr/>
                </a:tc>
                <a:extLst>
                  <a:ext uri="{0D108BD9-81ED-4DB2-BD59-A6C34878D82A}">
                    <a16:rowId xmlns:a16="http://schemas.microsoft.com/office/drawing/2014/main" val="784292815"/>
                  </a:ext>
                </a:extLst>
              </a:tr>
            </a:tbl>
          </a:graphicData>
        </a:graphic>
      </p:graphicFrame>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76219" y="3048030"/>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7040666" y="3443997"/>
            <a:ext cx="971220" cy="158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flipV="1">
            <a:off x="7043342" y="5165246"/>
            <a:ext cx="968544" cy="302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flipV="1">
            <a:off x="6582655" y="5577085"/>
            <a:ext cx="1429231" cy="1"/>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64204" y="5370515"/>
            <a:ext cx="120161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88820294-B8C8-4727-9032-1E280697758E}"/>
              </a:ext>
            </a:extLst>
          </p:cNvPr>
          <p:cNvSpPr txBox="1"/>
          <p:nvPr/>
        </p:nvSpPr>
        <p:spPr>
          <a:xfrm>
            <a:off x="6515208" y="2652064"/>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7" name="文本框 36">
            <a:extLst>
              <a:ext uri="{FF2B5EF4-FFF2-40B4-BE49-F238E27FC236}">
                <a16:creationId xmlns:a16="http://schemas.microsoft.com/office/drawing/2014/main" id="{202057CA-1150-4D08-95E0-D5ECFD9B45AF}"/>
              </a:ext>
            </a:extLst>
          </p:cNvPr>
          <p:cNvSpPr txBox="1"/>
          <p:nvPr/>
        </p:nvSpPr>
        <p:spPr>
          <a:xfrm>
            <a:off x="6572283" y="5184522"/>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8" name="文本框 37">
            <a:extLst>
              <a:ext uri="{FF2B5EF4-FFF2-40B4-BE49-F238E27FC236}">
                <a16:creationId xmlns:a16="http://schemas.microsoft.com/office/drawing/2014/main" id="{51EEAD09-63E2-49B9-ADE6-210DC28A6C3A}"/>
              </a:ext>
            </a:extLst>
          </p:cNvPr>
          <p:cNvSpPr txBox="1"/>
          <p:nvPr/>
        </p:nvSpPr>
        <p:spPr>
          <a:xfrm>
            <a:off x="9965927" y="4980197"/>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9" name="文本框 38">
            <a:extLst>
              <a:ext uri="{FF2B5EF4-FFF2-40B4-BE49-F238E27FC236}">
                <a16:creationId xmlns:a16="http://schemas.microsoft.com/office/drawing/2014/main" id="{74ACC96D-B75C-40BC-B230-8AE7A946D8A0}"/>
              </a:ext>
            </a:extLst>
          </p:cNvPr>
          <p:cNvSpPr txBox="1"/>
          <p:nvPr/>
        </p:nvSpPr>
        <p:spPr>
          <a:xfrm>
            <a:off x="9986315" y="285629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64204" y="3246615"/>
            <a:ext cx="1285701"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170CFAD8-54EA-4EFA-8B92-77BBA5900077}"/>
              </a:ext>
            </a:extLst>
          </p:cNvPr>
          <p:cNvSpPr txBox="1"/>
          <p:nvPr/>
        </p:nvSpPr>
        <p:spPr>
          <a:xfrm>
            <a:off x="7356920" y="4752536"/>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3" name="文本框 32">
            <a:extLst>
              <a:ext uri="{FF2B5EF4-FFF2-40B4-BE49-F238E27FC236}">
                <a16:creationId xmlns:a16="http://schemas.microsoft.com/office/drawing/2014/main" id="{82FB77BB-5F16-4E2D-9AE6-BE4B83F8AEF0}"/>
              </a:ext>
            </a:extLst>
          </p:cNvPr>
          <p:cNvSpPr txBox="1"/>
          <p:nvPr/>
        </p:nvSpPr>
        <p:spPr>
          <a:xfrm>
            <a:off x="7488060" y="3101928"/>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cxnSp>
        <p:nvCxnSpPr>
          <p:cNvPr id="40" name="直接连接符 39">
            <a:extLst>
              <a:ext uri="{FF2B5EF4-FFF2-40B4-BE49-F238E27FC236}">
                <a16:creationId xmlns:a16="http://schemas.microsoft.com/office/drawing/2014/main" id="{58E37F6D-342F-4DA9-A9D7-5C1FEED1E18D}"/>
              </a:ext>
            </a:extLst>
          </p:cNvPr>
          <p:cNvCxnSpPr>
            <a:cxnSpLocks/>
          </p:cNvCxnSpPr>
          <p:nvPr/>
        </p:nvCxnSpPr>
        <p:spPr>
          <a:xfrm>
            <a:off x="4200907" y="3055789"/>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Content Placeholder 2">
            <a:extLst>
              <a:ext uri="{FF2B5EF4-FFF2-40B4-BE49-F238E27FC236}">
                <a16:creationId xmlns:a16="http://schemas.microsoft.com/office/drawing/2014/main" id="{97FD359C-5BC5-4688-A4CD-1ABF7ED793FA}"/>
              </a:ext>
            </a:extLst>
          </p:cNvPr>
          <p:cNvSpPr>
            <a:spLocks noGrp="1"/>
          </p:cNvSpPr>
          <p:nvPr>
            <p:ph idx="1"/>
          </p:nvPr>
        </p:nvSpPr>
        <p:spPr>
          <a:xfrm>
            <a:off x="609600" y="1340769"/>
            <a:ext cx="10972800" cy="5040560"/>
          </a:xfrm>
        </p:spPr>
        <p:txBody>
          <a:bodyPr/>
          <a:lstStyle/>
          <a:p>
            <a:r>
              <a:rPr lang="en-US" altLang="zh-CN" dirty="0"/>
              <a:t>Active low SR latch using NAND gates</a:t>
            </a:r>
            <a:endParaRPr lang="en-HK" altLang="zh-CN" dirty="0"/>
          </a:p>
          <a:p>
            <a:pPr lvl="1"/>
            <a:endParaRPr lang="en-HK" dirty="0"/>
          </a:p>
        </p:txBody>
      </p:sp>
    </p:spTree>
    <p:extLst>
      <p:ext uri="{BB962C8B-B14F-4D97-AF65-F5344CB8AC3E}">
        <p14:creationId xmlns:p14="http://schemas.microsoft.com/office/powerpoint/2010/main" val="25192767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0" name="Title 1">
            <a:extLst>
              <a:ext uri="{FF2B5EF4-FFF2-40B4-BE49-F238E27FC236}">
                <a16:creationId xmlns:a16="http://schemas.microsoft.com/office/drawing/2014/main" id="{6B80E25A-E4D7-4180-8B50-37089726DAD1}"/>
              </a:ext>
            </a:extLst>
          </p:cNvPr>
          <p:cNvSpPr>
            <a:spLocks noGrp="1"/>
          </p:cNvSpPr>
          <p:nvPr>
            <p:ph type="title"/>
          </p:nvPr>
        </p:nvSpPr>
        <p:spPr>
          <a:xfrm>
            <a:off x="609600" y="274638"/>
            <a:ext cx="10972800" cy="922114"/>
          </a:xfrm>
        </p:spPr>
        <p:txBody>
          <a:bodyPr/>
          <a:lstStyle/>
          <a:p>
            <a:r>
              <a:rPr lang="en-HK" dirty="0"/>
              <a:t>SR Latch</a:t>
            </a:r>
          </a:p>
        </p:txBody>
      </p: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7051533" y="3463008"/>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7040666" y="3914579"/>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755580" y="4980197"/>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7062969" y="4695404"/>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7062401" y="3711245"/>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755580" y="3260932"/>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195146" y="5377771"/>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229748" y="2842098"/>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561486" y="3069821"/>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561486" y="5184442"/>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75625" y="4956567"/>
            <a:ext cx="489332" cy="842409"/>
          </a:xfrm>
          <a:prstGeom prst="rect">
            <a:avLst/>
          </a:prstGeom>
        </p:spPr>
        <p:txBody>
          <a:bodyPr wrap="none">
            <a:spAutoFit/>
          </a:bodyPr>
          <a:lstStyle/>
          <a:p>
            <a:r>
              <a:rPr lang="en-HK" sz="2800" dirty="0"/>
              <a:t>-</a:t>
            </a:r>
          </a:p>
        </p:txBody>
      </p:sp>
      <p:pic>
        <p:nvPicPr>
          <p:cNvPr id="3" name="图形 2">
            <a:extLst>
              <a:ext uri="{FF2B5EF4-FFF2-40B4-BE49-F238E27FC236}">
                <a16:creationId xmlns:a16="http://schemas.microsoft.com/office/drawing/2014/main" id="{BC86CE54-E3EF-42D4-9AD4-A105DE5675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36" y="2434061"/>
            <a:ext cx="2448640" cy="2040533"/>
          </a:xfrm>
          <a:prstGeom prst="rect">
            <a:avLst/>
          </a:prstGeom>
        </p:spPr>
      </p:pic>
      <p:pic>
        <p:nvPicPr>
          <p:cNvPr id="34" name="图形 33">
            <a:extLst>
              <a:ext uri="{FF2B5EF4-FFF2-40B4-BE49-F238E27FC236}">
                <a16:creationId xmlns:a16="http://schemas.microsoft.com/office/drawing/2014/main" id="{2305BD4E-FBE4-4A06-A7C8-A0E7B17F0F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36" y="4556819"/>
            <a:ext cx="2448640" cy="2040533"/>
          </a:xfrm>
          <a:prstGeom prst="rect">
            <a:avLst/>
          </a:prstGeom>
        </p:spPr>
      </p:pic>
      <p:graphicFrame>
        <p:nvGraphicFramePr>
          <p:cNvPr id="35" name="表格 5">
            <a:extLst>
              <a:ext uri="{FF2B5EF4-FFF2-40B4-BE49-F238E27FC236}">
                <a16:creationId xmlns:a16="http://schemas.microsoft.com/office/drawing/2014/main" id="{19A81C8A-FEB6-4615-9559-5B9CF3030678}"/>
              </a:ext>
            </a:extLst>
          </p:cNvPr>
          <p:cNvGraphicFramePr>
            <a:graphicFrameLocks noGrp="1"/>
          </p:cNvGraphicFramePr>
          <p:nvPr>
            <p:extLst>
              <p:ext uri="{D42A27DB-BD31-4B8C-83A1-F6EECF244321}">
                <p14:modId xmlns:p14="http://schemas.microsoft.com/office/powerpoint/2010/main" val="396738365"/>
              </p:ext>
            </p:extLst>
          </p:nvPr>
        </p:nvGraphicFramePr>
        <p:xfrm>
          <a:off x="1896185" y="2984309"/>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p>
                  </a:txBody>
                  <a:tcPr/>
                </a:tc>
                <a:tc>
                  <a:txBody>
                    <a:bodyPr/>
                    <a:lstStyle/>
                    <a:p>
                      <a:pPr algn="ctr"/>
                      <a:r>
                        <a:rPr lang="en-US" altLang="zh-CN" dirty="0"/>
                        <a:t>1</a:t>
                      </a:r>
                    </a:p>
                  </a:txBody>
                  <a:tcPr/>
                </a:tc>
                <a:extLst>
                  <a:ext uri="{0D108BD9-81ED-4DB2-BD59-A6C34878D82A}">
                    <a16:rowId xmlns:a16="http://schemas.microsoft.com/office/drawing/2014/main" val="4236811106"/>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extLst>
                  <a:ext uri="{0D108BD9-81ED-4DB2-BD59-A6C34878D82A}">
                    <a16:rowId xmlns:a16="http://schemas.microsoft.com/office/drawing/2014/main" val="3052315137"/>
                  </a:ext>
                </a:extLst>
              </a:tr>
              <a:tr h="370840">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1874203078"/>
                  </a:ext>
                </a:extLst>
              </a:tr>
              <a:tr h="370840">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C00000"/>
                          </a:solidFill>
                        </a:rPr>
                        <a:t>1</a:t>
                      </a:r>
                      <a:endParaRPr lang="zh-CN" altLang="en-US" b="1" dirty="0">
                        <a:solidFill>
                          <a:srgbClr val="C00000"/>
                        </a:solidFill>
                      </a:endParaRPr>
                    </a:p>
                  </a:txBody>
                  <a:tcPr/>
                </a:tc>
                <a:tc>
                  <a:txBody>
                    <a:bodyPr/>
                    <a:lstStyle/>
                    <a:p>
                      <a:pPr algn="ctr"/>
                      <a:r>
                        <a:rPr lang="en-US" altLang="zh-CN" b="1" dirty="0">
                          <a:solidFill>
                            <a:srgbClr val="0070C0"/>
                          </a:solidFill>
                        </a:rPr>
                        <a:t>0</a:t>
                      </a:r>
                    </a:p>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rgbClr val="C00000"/>
                          </a:solidFill>
                        </a:rPr>
                        <a:t>1</a:t>
                      </a:r>
                    </a:p>
                    <a:p>
                      <a:pPr algn="ctr"/>
                      <a:r>
                        <a:rPr lang="en-US" altLang="zh-CN" b="0" dirty="0">
                          <a:solidFill>
                            <a:schemeClr val="tx1"/>
                          </a:solidFill>
                        </a:rPr>
                        <a:t>0</a:t>
                      </a:r>
                      <a:endParaRPr lang="zh-CN" altLang="en-US" b="0" dirty="0">
                        <a:solidFill>
                          <a:schemeClr val="tx1"/>
                        </a:solidFill>
                      </a:endParaRPr>
                    </a:p>
                  </a:txBody>
                  <a:tcPr/>
                </a:tc>
                <a:extLst>
                  <a:ext uri="{0D108BD9-81ED-4DB2-BD59-A6C34878D82A}">
                    <a16:rowId xmlns:a16="http://schemas.microsoft.com/office/drawing/2014/main" val="784292815"/>
                  </a:ext>
                </a:extLst>
              </a:tr>
            </a:tbl>
          </a:graphicData>
        </a:graphic>
      </p:graphicFrame>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76219" y="3048030"/>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7040666" y="3443997"/>
            <a:ext cx="971220" cy="158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flipV="1">
            <a:off x="7043342" y="5165246"/>
            <a:ext cx="968544" cy="302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flipV="1">
            <a:off x="6582655" y="5577085"/>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64204" y="5370515"/>
            <a:ext cx="120161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88820294-B8C8-4727-9032-1E280697758E}"/>
              </a:ext>
            </a:extLst>
          </p:cNvPr>
          <p:cNvSpPr txBox="1"/>
          <p:nvPr/>
        </p:nvSpPr>
        <p:spPr>
          <a:xfrm>
            <a:off x="6515208" y="2652064"/>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7" name="文本框 36">
            <a:extLst>
              <a:ext uri="{FF2B5EF4-FFF2-40B4-BE49-F238E27FC236}">
                <a16:creationId xmlns:a16="http://schemas.microsoft.com/office/drawing/2014/main" id="{202057CA-1150-4D08-95E0-D5ECFD9B45AF}"/>
              </a:ext>
            </a:extLst>
          </p:cNvPr>
          <p:cNvSpPr txBox="1"/>
          <p:nvPr/>
        </p:nvSpPr>
        <p:spPr>
          <a:xfrm>
            <a:off x="6572283" y="5184522"/>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8" name="文本框 37">
            <a:extLst>
              <a:ext uri="{FF2B5EF4-FFF2-40B4-BE49-F238E27FC236}">
                <a16:creationId xmlns:a16="http://schemas.microsoft.com/office/drawing/2014/main" id="{51EEAD09-63E2-49B9-ADE6-210DC28A6C3A}"/>
              </a:ext>
            </a:extLst>
          </p:cNvPr>
          <p:cNvSpPr txBox="1"/>
          <p:nvPr/>
        </p:nvSpPr>
        <p:spPr>
          <a:xfrm>
            <a:off x="9965927" y="4980197"/>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9" name="文本框 38">
            <a:extLst>
              <a:ext uri="{FF2B5EF4-FFF2-40B4-BE49-F238E27FC236}">
                <a16:creationId xmlns:a16="http://schemas.microsoft.com/office/drawing/2014/main" id="{74ACC96D-B75C-40BC-B230-8AE7A946D8A0}"/>
              </a:ext>
            </a:extLst>
          </p:cNvPr>
          <p:cNvSpPr txBox="1"/>
          <p:nvPr/>
        </p:nvSpPr>
        <p:spPr>
          <a:xfrm>
            <a:off x="9986315" y="2856297"/>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64204" y="3246615"/>
            <a:ext cx="1285701"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170CFAD8-54EA-4EFA-8B92-77BBA5900077}"/>
              </a:ext>
            </a:extLst>
          </p:cNvPr>
          <p:cNvSpPr txBox="1"/>
          <p:nvPr/>
        </p:nvSpPr>
        <p:spPr>
          <a:xfrm>
            <a:off x="7356920" y="4752536"/>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3" name="文本框 32">
            <a:extLst>
              <a:ext uri="{FF2B5EF4-FFF2-40B4-BE49-F238E27FC236}">
                <a16:creationId xmlns:a16="http://schemas.microsoft.com/office/drawing/2014/main" id="{82FB77BB-5F16-4E2D-9AE6-BE4B83F8AEF0}"/>
              </a:ext>
            </a:extLst>
          </p:cNvPr>
          <p:cNvSpPr txBox="1"/>
          <p:nvPr/>
        </p:nvSpPr>
        <p:spPr>
          <a:xfrm>
            <a:off x="7488060" y="3101928"/>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cxnSp>
        <p:nvCxnSpPr>
          <p:cNvPr id="40" name="直接连接符 39">
            <a:extLst>
              <a:ext uri="{FF2B5EF4-FFF2-40B4-BE49-F238E27FC236}">
                <a16:creationId xmlns:a16="http://schemas.microsoft.com/office/drawing/2014/main" id="{43AD88E1-CDD1-48FE-91FD-A1155B37CE98}"/>
              </a:ext>
            </a:extLst>
          </p:cNvPr>
          <p:cNvCxnSpPr>
            <a:cxnSpLocks/>
          </p:cNvCxnSpPr>
          <p:nvPr/>
        </p:nvCxnSpPr>
        <p:spPr>
          <a:xfrm>
            <a:off x="4200907" y="3055789"/>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5FF57286-CEF6-4BBD-BF86-D3CF49D6D725}"/>
              </a:ext>
            </a:extLst>
          </p:cNvPr>
          <p:cNvGrpSpPr/>
          <p:nvPr/>
        </p:nvGrpSpPr>
        <p:grpSpPr>
          <a:xfrm>
            <a:off x="2113230" y="5381564"/>
            <a:ext cx="3953326" cy="929256"/>
            <a:chOff x="406680" y="4097550"/>
            <a:chExt cx="3953326" cy="929256"/>
          </a:xfrm>
        </p:grpSpPr>
        <p:grpSp>
          <p:nvGrpSpPr>
            <p:cNvPr id="42" name="Group 41">
              <a:extLst>
                <a:ext uri="{FF2B5EF4-FFF2-40B4-BE49-F238E27FC236}">
                  <a16:creationId xmlns:a16="http://schemas.microsoft.com/office/drawing/2014/main" id="{F09FA624-C5F9-482D-BC52-60A4167BA02A}"/>
                </a:ext>
              </a:extLst>
            </p:cNvPr>
            <p:cNvGrpSpPr/>
            <p:nvPr/>
          </p:nvGrpSpPr>
          <p:grpSpPr>
            <a:xfrm>
              <a:off x="701933" y="4097550"/>
              <a:ext cx="1869954" cy="433495"/>
              <a:chOff x="335360" y="4500736"/>
              <a:chExt cx="1869954" cy="433495"/>
            </a:xfrm>
          </p:grpSpPr>
          <p:cxnSp>
            <p:nvCxnSpPr>
              <p:cNvPr id="44" name="Straight Connector 43">
                <a:extLst>
                  <a:ext uri="{FF2B5EF4-FFF2-40B4-BE49-F238E27FC236}">
                    <a16:creationId xmlns:a16="http://schemas.microsoft.com/office/drawing/2014/main" id="{B960B833-BA83-4D45-94BA-D0B99D3BA151}"/>
                  </a:ext>
                </a:extLst>
              </p:cNvPr>
              <p:cNvCxnSpPr/>
              <p:nvPr/>
            </p:nvCxnSpPr>
            <p:spPr>
              <a:xfrm>
                <a:off x="335360" y="4500736"/>
                <a:ext cx="5040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6B3867D-BFD1-4CA3-929A-76E3D7347CE2}"/>
                  </a:ext>
                </a:extLst>
              </p:cNvPr>
              <p:cNvCxnSpPr>
                <a:cxnSpLocks/>
              </p:cNvCxnSpPr>
              <p:nvPr/>
            </p:nvCxnSpPr>
            <p:spPr>
              <a:xfrm flipV="1">
                <a:off x="839416" y="4500736"/>
                <a:ext cx="0" cy="432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43D3CCD-216D-48D9-854B-74449D9F3100}"/>
                  </a:ext>
                </a:extLst>
              </p:cNvPr>
              <p:cNvCxnSpPr>
                <a:cxnSpLocks/>
              </p:cNvCxnSpPr>
              <p:nvPr/>
            </p:nvCxnSpPr>
            <p:spPr>
              <a:xfrm>
                <a:off x="839416" y="4934231"/>
                <a:ext cx="4956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B65317E-229E-42FC-837F-2DEDEAB09392}"/>
                  </a:ext>
                </a:extLst>
              </p:cNvPr>
              <p:cNvCxnSpPr>
                <a:cxnSpLocks/>
              </p:cNvCxnSpPr>
              <p:nvPr/>
            </p:nvCxnSpPr>
            <p:spPr>
              <a:xfrm flipV="1">
                <a:off x="1345186" y="4500736"/>
                <a:ext cx="0" cy="4326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A7A24D5-A659-4D4A-BAA4-AB27888CF41D}"/>
                  </a:ext>
                </a:extLst>
              </p:cNvPr>
              <p:cNvCxnSpPr>
                <a:cxnSpLocks/>
              </p:cNvCxnSpPr>
              <p:nvPr/>
            </p:nvCxnSpPr>
            <p:spPr>
              <a:xfrm>
                <a:off x="1342932" y="4516776"/>
                <a:ext cx="86238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A8F942BE-321C-44CC-9760-1D2CF39C5D6C}"/>
                </a:ext>
              </a:extLst>
            </p:cNvPr>
            <p:cNvSpPr/>
            <p:nvPr/>
          </p:nvSpPr>
          <p:spPr>
            <a:xfrm>
              <a:off x="406680" y="4657474"/>
              <a:ext cx="3953326" cy="369332"/>
            </a:xfrm>
            <a:prstGeom prst="rect">
              <a:avLst/>
            </a:prstGeom>
          </p:spPr>
          <p:txBody>
            <a:bodyPr wrap="none">
              <a:spAutoFit/>
            </a:bodyPr>
            <a:lstStyle/>
            <a:p>
              <a:r>
                <a:rPr lang="en-HK" dirty="0"/>
                <a:t>A </a:t>
              </a:r>
              <a:r>
                <a:rPr lang="en-HK" b="1" i="1" dirty="0">
                  <a:solidFill>
                    <a:srgbClr val="FF0000"/>
                  </a:solidFill>
                </a:rPr>
                <a:t>low-voltage pulse </a:t>
              </a:r>
              <a:r>
                <a:rPr lang="en-HK" dirty="0"/>
                <a:t>to </a:t>
              </a:r>
              <a:r>
                <a:rPr lang="en-HK" b="1" dirty="0"/>
                <a:t>R</a:t>
              </a:r>
              <a:r>
                <a:rPr lang="en-HK" dirty="0"/>
                <a:t> resets SR Latch</a:t>
              </a:r>
            </a:p>
          </p:txBody>
        </p:sp>
      </p:grpSp>
      <p:sp>
        <p:nvSpPr>
          <p:cNvPr id="49" name="Content Placeholder 2">
            <a:extLst>
              <a:ext uri="{FF2B5EF4-FFF2-40B4-BE49-F238E27FC236}">
                <a16:creationId xmlns:a16="http://schemas.microsoft.com/office/drawing/2014/main" id="{49B39849-FDFE-4368-BD44-734675643651}"/>
              </a:ext>
            </a:extLst>
          </p:cNvPr>
          <p:cNvSpPr>
            <a:spLocks noGrp="1"/>
          </p:cNvSpPr>
          <p:nvPr>
            <p:ph idx="1"/>
          </p:nvPr>
        </p:nvSpPr>
        <p:spPr>
          <a:xfrm>
            <a:off x="609600" y="1340769"/>
            <a:ext cx="10972800" cy="5040560"/>
          </a:xfrm>
        </p:spPr>
        <p:txBody>
          <a:bodyPr/>
          <a:lstStyle/>
          <a:p>
            <a:r>
              <a:rPr lang="en-US" altLang="zh-CN" dirty="0"/>
              <a:t>Active low SR latch using NAND gates</a:t>
            </a:r>
            <a:endParaRPr lang="en-HK" altLang="zh-CN" dirty="0"/>
          </a:p>
          <a:p>
            <a:pPr lvl="1"/>
            <a:endParaRPr lang="en-HK" dirty="0"/>
          </a:p>
        </p:txBody>
      </p:sp>
    </p:spTree>
    <p:extLst>
      <p:ext uri="{BB962C8B-B14F-4D97-AF65-F5344CB8AC3E}">
        <p14:creationId xmlns:p14="http://schemas.microsoft.com/office/powerpoint/2010/main" val="341921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0" name="Title 1">
            <a:extLst>
              <a:ext uri="{FF2B5EF4-FFF2-40B4-BE49-F238E27FC236}">
                <a16:creationId xmlns:a16="http://schemas.microsoft.com/office/drawing/2014/main" id="{6B80E25A-E4D7-4180-8B50-37089726DAD1}"/>
              </a:ext>
            </a:extLst>
          </p:cNvPr>
          <p:cNvSpPr>
            <a:spLocks noGrp="1"/>
          </p:cNvSpPr>
          <p:nvPr>
            <p:ph type="title"/>
          </p:nvPr>
        </p:nvSpPr>
        <p:spPr>
          <a:xfrm>
            <a:off x="609600" y="274638"/>
            <a:ext cx="10972800" cy="922114"/>
          </a:xfrm>
        </p:spPr>
        <p:txBody>
          <a:bodyPr/>
          <a:lstStyle/>
          <a:p>
            <a:r>
              <a:rPr lang="en-HK" dirty="0"/>
              <a:t>SR Latch</a:t>
            </a:r>
          </a:p>
        </p:txBody>
      </p:sp>
      <p:cxnSp>
        <p:nvCxnSpPr>
          <p:cNvPr id="15" name="Straight Connector 11">
            <a:extLst>
              <a:ext uri="{FF2B5EF4-FFF2-40B4-BE49-F238E27FC236}">
                <a16:creationId xmlns:a16="http://schemas.microsoft.com/office/drawing/2014/main" id="{1FBC620B-D20E-408C-8C7B-6D7F5F0898D3}"/>
              </a:ext>
            </a:extLst>
          </p:cNvPr>
          <p:cNvCxnSpPr>
            <a:cxnSpLocks/>
          </p:cNvCxnSpPr>
          <p:nvPr/>
        </p:nvCxnSpPr>
        <p:spPr>
          <a:xfrm>
            <a:off x="7051533" y="3463008"/>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3">
            <a:extLst>
              <a:ext uri="{FF2B5EF4-FFF2-40B4-BE49-F238E27FC236}">
                <a16:creationId xmlns:a16="http://schemas.microsoft.com/office/drawing/2014/main" id="{73C6527F-5580-4CF4-A792-1B1F9BF22F16}"/>
              </a:ext>
            </a:extLst>
          </p:cNvPr>
          <p:cNvCxnSpPr>
            <a:cxnSpLocks/>
          </p:cNvCxnSpPr>
          <p:nvPr/>
        </p:nvCxnSpPr>
        <p:spPr>
          <a:xfrm>
            <a:off x="7040666" y="3914579"/>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0">
            <a:extLst>
              <a:ext uri="{FF2B5EF4-FFF2-40B4-BE49-F238E27FC236}">
                <a16:creationId xmlns:a16="http://schemas.microsoft.com/office/drawing/2014/main" id="{F98CAE17-125C-4331-9AF5-33604BD11F5B}"/>
              </a:ext>
            </a:extLst>
          </p:cNvPr>
          <p:cNvCxnSpPr>
            <a:cxnSpLocks/>
          </p:cNvCxnSpPr>
          <p:nvPr/>
        </p:nvCxnSpPr>
        <p:spPr>
          <a:xfrm>
            <a:off x="9755580" y="4980197"/>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0DF44D0-C9A4-415D-9F50-50C59D69A5F2}"/>
              </a:ext>
            </a:extLst>
          </p:cNvPr>
          <p:cNvCxnSpPr>
            <a:cxnSpLocks/>
          </p:cNvCxnSpPr>
          <p:nvPr/>
        </p:nvCxnSpPr>
        <p:spPr>
          <a:xfrm>
            <a:off x="7062969" y="4695404"/>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EA764E1-BCBF-44C2-B111-C880A96FAD72}"/>
              </a:ext>
            </a:extLst>
          </p:cNvPr>
          <p:cNvCxnSpPr>
            <a:cxnSpLocks/>
          </p:cNvCxnSpPr>
          <p:nvPr/>
        </p:nvCxnSpPr>
        <p:spPr>
          <a:xfrm flipV="1">
            <a:off x="7062401" y="3711245"/>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7">
            <a:extLst>
              <a:ext uri="{FF2B5EF4-FFF2-40B4-BE49-F238E27FC236}">
                <a16:creationId xmlns:a16="http://schemas.microsoft.com/office/drawing/2014/main" id="{1CCAD737-FD0B-426D-8851-ACC308891CF0}"/>
              </a:ext>
            </a:extLst>
          </p:cNvPr>
          <p:cNvCxnSpPr>
            <a:cxnSpLocks/>
          </p:cNvCxnSpPr>
          <p:nvPr/>
        </p:nvCxnSpPr>
        <p:spPr>
          <a:xfrm>
            <a:off x="9755580" y="3260932"/>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Rectangle 28">
            <a:extLst>
              <a:ext uri="{FF2B5EF4-FFF2-40B4-BE49-F238E27FC236}">
                <a16:creationId xmlns:a16="http://schemas.microsoft.com/office/drawing/2014/main" id="{C3743AAE-BA17-4A49-A670-C6B1C685AD4A}"/>
              </a:ext>
            </a:extLst>
          </p:cNvPr>
          <p:cNvSpPr/>
          <p:nvPr/>
        </p:nvSpPr>
        <p:spPr>
          <a:xfrm>
            <a:off x="6195146" y="5377771"/>
            <a:ext cx="513239" cy="594642"/>
          </a:xfrm>
          <a:prstGeom prst="rect">
            <a:avLst/>
          </a:prstGeom>
        </p:spPr>
        <p:txBody>
          <a:bodyPr wrap="none">
            <a:spAutoFit/>
          </a:bodyPr>
          <a:lstStyle/>
          <a:p>
            <a:r>
              <a:rPr lang="en-HK" dirty="0"/>
              <a:t>R</a:t>
            </a:r>
          </a:p>
        </p:txBody>
      </p:sp>
      <p:sp>
        <p:nvSpPr>
          <p:cNvPr id="28" name="Rectangle 29">
            <a:extLst>
              <a:ext uri="{FF2B5EF4-FFF2-40B4-BE49-F238E27FC236}">
                <a16:creationId xmlns:a16="http://schemas.microsoft.com/office/drawing/2014/main" id="{A9AC7B43-BE85-43B8-B3C7-66522D0EB3EA}"/>
              </a:ext>
            </a:extLst>
          </p:cNvPr>
          <p:cNvSpPr/>
          <p:nvPr/>
        </p:nvSpPr>
        <p:spPr>
          <a:xfrm>
            <a:off x="6229748" y="2842098"/>
            <a:ext cx="481361" cy="594642"/>
          </a:xfrm>
          <a:prstGeom prst="rect">
            <a:avLst/>
          </a:prstGeom>
        </p:spPr>
        <p:txBody>
          <a:bodyPr wrap="none">
            <a:spAutoFit/>
          </a:bodyPr>
          <a:lstStyle/>
          <a:p>
            <a:r>
              <a:rPr lang="en-HK" dirty="0"/>
              <a:t>S</a:t>
            </a:r>
          </a:p>
        </p:txBody>
      </p:sp>
      <p:sp>
        <p:nvSpPr>
          <p:cNvPr id="29" name="Rectangle 30">
            <a:extLst>
              <a:ext uri="{FF2B5EF4-FFF2-40B4-BE49-F238E27FC236}">
                <a16:creationId xmlns:a16="http://schemas.microsoft.com/office/drawing/2014/main" id="{A6A1C452-7282-454C-A038-E84D7B5B9F74}"/>
              </a:ext>
            </a:extLst>
          </p:cNvPr>
          <p:cNvSpPr/>
          <p:nvPr/>
        </p:nvSpPr>
        <p:spPr>
          <a:xfrm>
            <a:off x="10561486" y="3069821"/>
            <a:ext cx="563714" cy="594642"/>
          </a:xfrm>
          <a:prstGeom prst="rect">
            <a:avLst/>
          </a:prstGeom>
        </p:spPr>
        <p:txBody>
          <a:bodyPr wrap="none">
            <a:spAutoFit/>
          </a:bodyPr>
          <a:lstStyle/>
          <a:p>
            <a:r>
              <a:rPr lang="en-HK" dirty="0"/>
              <a:t>Q</a:t>
            </a:r>
          </a:p>
        </p:txBody>
      </p:sp>
      <p:sp>
        <p:nvSpPr>
          <p:cNvPr id="30" name="Rectangle 31">
            <a:extLst>
              <a:ext uri="{FF2B5EF4-FFF2-40B4-BE49-F238E27FC236}">
                <a16:creationId xmlns:a16="http://schemas.microsoft.com/office/drawing/2014/main" id="{4DD7474F-6B75-432C-B088-ABE7A6A5D7DE}"/>
              </a:ext>
            </a:extLst>
          </p:cNvPr>
          <p:cNvSpPr/>
          <p:nvPr/>
        </p:nvSpPr>
        <p:spPr>
          <a:xfrm>
            <a:off x="10561486" y="5184442"/>
            <a:ext cx="563714" cy="594642"/>
          </a:xfrm>
          <a:prstGeom prst="rect">
            <a:avLst/>
          </a:prstGeom>
        </p:spPr>
        <p:txBody>
          <a:bodyPr wrap="none">
            <a:spAutoFit/>
          </a:bodyPr>
          <a:lstStyle/>
          <a:p>
            <a:r>
              <a:rPr lang="en-HK" dirty="0"/>
              <a:t>Q</a:t>
            </a:r>
          </a:p>
        </p:txBody>
      </p:sp>
      <p:sp>
        <p:nvSpPr>
          <p:cNvPr id="31" name="Rectangle 32">
            <a:extLst>
              <a:ext uri="{FF2B5EF4-FFF2-40B4-BE49-F238E27FC236}">
                <a16:creationId xmlns:a16="http://schemas.microsoft.com/office/drawing/2014/main" id="{ADA92520-4F08-4ED2-B07B-23D6F0847550}"/>
              </a:ext>
            </a:extLst>
          </p:cNvPr>
          <p:cNvSpPr/>
          <p:nvPr/>
        </p:nvSpPr>
        <p:spPr>
          <a:xfrm>
            <a:off x="10575625" y="4956567"/>
            <a:ext cx="489332" cy="842409"/>
          </a:xfrm>
          <a:prstGeom prst="rect">
            <a:avLst/>
          </a:prstGeom>
        </p:spPr>
        <p:txBody>
          <a:bodyPr wrap="none">
            <a:spAutoFit/>
          </a:bodyPr>
          <a:lstStyle/>
          <a:p>
            <a:r>
              <a:rPr lang="en-HK" sz="2800" dirty="0"/>
              <a:t>-</a:t>
            </a:r>
          </a:p>
        </p:txBody>
      </p:sp>
      <p:pic>
        <p:nvPicPr>
          <p:cNvPr id="3" name="图形 2">
            <a:extLst>
              <a:ext uri="{FF2B5EF4-FFF2-40B4-BE49-F238E27FC236}">
                <a16:creationId xmlns:a16="http://schemas.microsoft.com/office/drawing/2014/main" id="{BC86CE54-E3EF-42D4-9AD4-A105DE5675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36" y="2434061"/>
            <a:ext cx="2448640" cy="2040533"/>
          </a:xfrm>
          <a:prstGeom prst="rect">
            <a:avLst/>
          </a:prstGeom>
        </p:spPr>
      </p:pic>
      <p:pic>
        <p:nvPicPr>
          <p:cNvPr id="34" name="图形 33">
            <a:extLst>
              <a:ext uri="{FF2B5EF4-FFF2-40B4-BE49-F238E27FC236}">
                <a16:creationId xmlns:a16="http://schemas.microsoft.com/office/drawing/2014/main" id="{2305BD4E-FBE4-4A06-A7C8-A0E7B17F0F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12836" y="4556819"/>
            <a:ext cx="2448640" cy="2040533"/>
          </a:xfrm>
          <a:prstGeom prst="rect">
            <a:avLst/>
          </a:prstGeom>
        </p:spPr>
      </p:pic>
      <p:graphicFrame>
        <p:nvGraphicFramePr>
          <p:cNvPr id="35" name="表格 5">
            <a:extLst>
              <a:ext uri="{FF2B5EF4-FFF2-40B4-BE49-F238E27FC236}">
                <a16:creationId xmlns:a16="http://schemas.microsoft.com/office/drawing/2014/main" id="{19A81C8A-FEB6-4615-9559-5B9CF3030678}"/>
              </a:ext>
            </a:extLst>
          </p:cNvPr>
          <p:cNvGraphicFramePr>
            <a:graphicFrameLocks noGrp="1"/>
          </p:cNvGraphicFramePr>
          <p:nvPr>
            <p:extLst>
              <p:ext uri="{D42A27DB-BD31-4B8C-83A1-F6EECF244321}">
                <p14:modId xmlns:p14="http://schemas.microsoft.com/office/powerpoint/2010/main" val="3248472686"/>
              </p:ext>
            </p:extLst>
          </p:nvPr>
        </p:nvGraphicFramePr>
        <p:xfrm>
          <a:off x="1896185" y="2984309"/>
          <a:ext cx="2725780" cy="2123440"/>
        </p:xfrm>
        <a:graphic>
          <a:graphicData uri="http://schemas.openxmlformats.org/drawingml/2006/table">
            <a:tbl>
              <a:tblPr firstRow="1" bandRow="1">
                <a:tableStyleId>{5C22544A-7EE6-4342-B048-85BDC9FD1C3A}</a:tableStyleId>
              </a:tblPr>
              <a:tblGrid>
                <a:gridCol w="681445">
                  <a:extLst>
                    <a:ext uri="{9D8B030D-6E8A-4147-A177-3AD203B41FA5}">
                      <a16:colId xmlns:a16="http://schemas.microsoft.com/office/drawing/2014/main" val="3982080999"/>
                    </a:ext>
                  </a:extLst>
                </a:gridCol>
                <a:gridCol w="681445">
                  <a:extLst>
                    <a:ext uri="{9D8B030D-6E8A-4147-A177-3AD203B41FA5}">
                      <a16:colId xmlns:a16="http://schemas.microsoft.com/office/drawing/2014/main" val="3151174538"/>
                    </a:ext>
                  </a:extLst>
                </a:gridCol>
                <a:gridCol w="681445">
                  <a:extLst>
                    <a:ext uri="{9D8B030D-6E8A-4147-A177-3AD203B41FA5}">
                      <a16:colId xmlns:a16="http://schemas.microsoft.com/office/drawing/2014/main" val="3934605100"/>
                    </a:ext>
                  </a:extLst>
                </a:gridCol>
                <a:gridCol w="681445">
                  <a:extLst>
                    <a:ext uri="{9D8B030D-6E8A-4147-A177-3AD203B41FA5}">
                      <a16:colId xmlns:a16="http://schemas.microsoft.com/office/drawing/2014/main" val="486635389"/>
                    </a:ext>
                  </a:extLst>
                </a:gridCol>
              </a:tblGrid>
              <a:tr h="370840">
                <a:tc>
                  <a:txBody>
                    <a:bodyPr/>
                    <a:lstStyle/>
                    <a:p>
                      <a:pPr algn="ctr"/>
                      <a:r>
                        <a:rPr lang="en-US" altLang="zh-CN" dirty="0"/>
                        <a:t>S</a:t>
                      </a:r>
                      <a:endParaRPr lang="zh-CN" altLang="en-US" dirty="0"/>
                    </a:p>
                  </a:txBody>
                  <a:tcPr/>
                </a:tc>
                <a:tc>
                  <a:txBody>
                    <a:bodyPr/>
                    <a:lstStyle/>
                    <a:p>
                      <a:pPr algn="ctr"/>
                      <a:r>
                        <a:rPr lang="en-US" altLang="zh-CN" dirty="0"/>
                        <a:t>R</a:t>
                      </a:r>
                      <a:endParaRPr lang="zh-CN" altLang="en-US" dirty="0"/>
                    </a:p>
                  </a:txBody>
                  <a:tcPr/>
                </a:tc>
                <a:tc>
                  <a:txBody>
                    <a:bodyPr/>
                    <a:lstStyle/>
                    <a:p>
                      <a:pPr algn="ctr"/>
                      <a:r>
                        <a:rPr lang="en-US" altLang="zh-CN" dirty="0"/>
                        <a:t>Q</a:t>
                      </a:r>
                      <a:endParaRPr lang="zh-CN" altLang="en-US" dirty="0"/>
                    </a:p>
                  </a:txBody>
                  <a:tcPr/>
                </a:tc>
                <a:tc>
                  <a:txBody>
                    <a:bodyPr/>
                    <a:lstStyle/>
                    <a:p>
                      <a:pPr algn="ctr"/>
                      <a:r>
                        <a:rPr lang="en-US" altLang="zh-CN" u="none" dirty="0"/>
                        <a:t>Q</a:t>
                      </a:r>
                      <a:endParaRPr lang="zh-CN" altLang="en-US" u="none" dirty="0"/>
                    </a:p>
                  </a:txBody>
                  <a:tcPr/>
                </a:tc>
                <a:extLst>
                  <a:ext uri="{0D108BD9-81ED-4DB2-BD59-A6C34878D82A}">
                    <a16:rowId xmlns:a16="http://schemas.microsoft.com/office/drawing/2014/main" val="3013684351"/>
                  </a:ext>
                </a:extLst>
              </a:tr>
              <a:tr h="370840">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0070C0"/>
                          </a:solidFill>
                        </a:rPr>
                        <a:t>0</a:t>
                      </a:r>
                      <a:endParaRPr lang="zh-CN" altLang="en-US" b="1" dirty="0">
                        <a:solidFill>
                          <a:srgbClr val="0070C0"/>
                        </a:solidFill>
                      </a:endParaRPr>
                    </a:p>
                  </a:txBody>
                  <a:tcPr/>
                </a:tc>
                <a:tc>
                  <a:txBody>
                    <a:bodyPr/>
                    <a:lstStyle/>
                    <a:p>
                      <a:pPr algn="ctr"/>
                      <a:r>
                        <a:rPr lang="en-US" altLang="zh-CN" b="1" dirty="0">
                          <a:solidFill>
                            <a:srgbClr val="C00000"/>
                          </a:solidFill>
                        </a:rPr>
                        <a:t>1</a:t>
                      </a:r>
                    </a:p>
                  </a:txBody>
                  <a:tcPr/>
                </a:tc>
                <a:tc>
                  <a:txBody>
                    <a:bodyPr/>
                    <a:lstStyle/>
                    <a:p>
                      <a:pPr algn="ctr"/>
                      <a:r>
                        <a:rPr lang="en-US" altLang="zh-CN" b="1" dirty="0">
                          <a:solidFill>
                            <a:srgbClr val="C00000"/>
                          </a:solidFill>
                        </a:rPr>
                        <a:t>1</a:t>
                      </a:r>
                    </a:p>
                  </a:txBody>
                  <a:tcPr/>
                </a:tc>
                <a:extLst>
                  <a:ext uri="{0D108BD9-81ED-4DB2-BD59-A6C34878D82A}">
                    <a16:rowId xmlns:a16="http://schemas.microsoft.com/office/drawing/2014/main" val="4236811106"/>
                  </a:ext>
                </a:extLst>
              </a:tr>
              <a:tr h="370840">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extLst>
                  <a:ext uri="{0D108BD9-81ED-4DB2-BD59-A6C34878D82A}">
                    <a16:rowId xmlns:a16="http://schemas.microsoft.com/office/drawing/2014/main" val="3052315137"/>
                  </a:ext>
                </a:extLst>
              </a:tr>
              <a:tr h="370840">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0</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extLst>
                  <a:ext uri="{0D108BD9-81ED-4DB2-BD59-A6C34878D82A}">
                    <a16:rowId xmlns:a16="http://schemas.microsoft.com/office/drawing/2014/main" val="1874203078"/>
                  </a:ext>
                </a:extLst>
              </a:tr>
              <a:tr h="370840">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0</a:t>
                      </a:r>
                    </a:p>
                    <a:p>
                      <a:pPr algn="ctr"/>
                      <a:r>
                        <a:rPr lang="en-US" altLang="zh-CN" b="0" dirty="0">
                          <a:solidFill>
                            <a:schemeClr val="tx1"/>
                          </a:solidFill>
                        </a:rPr>
                        <a:t>1</a:t>
                      </a:r>
                      <a:endParaRPr lang="zh-CN" altLang="en-US" b="0" dirty="0">
                        <a:solidFill>
                          <a:schemeClr val="tx1"/>
                        </a:solidFill>
                      </a:endParaRPr>
                    </a:p>
                  </a:txBody>
                  <a:tcPr/>
                </a:tc>
                <a:tc>
                  <a:txBody>
                    <a:bodyPr/>
                    <a:lstStyle/>
                    <a:p>
                      <a:pPr algn="ctr"/>
                      <a:r>
                        <a:rPr lang="en-US" altLang="zh-CN" b="0" dirty="0">
                          <a:solidFill>
                            <a:schemeClr val="tx1"/>
                          </a:solidFill>
                        </a:rPr>
                        <a:t>1</a:t>
                      </a:r>
                    </a:p>
                    <a:p>
                      <a:pPr algn="ctr"/>
                      <a:r>
                        <a:rPr lang="en-US" altLang="zh-CN" b="0" dirty="0">
                          <a:solidFill>
                            <a:schemeClr val="tx1"/>
                          </a:solidFill>
                        </a:rPr>
                        <a:t>0</a:t>
                      </a:r>
                      <a:endParaRPr lang="zh-CN" altLang="en-US" b="0" dirty="0">
                        <a:solidFill>
                          <a:schemeClr val="tx1"/>
                        </a:solidFill>
                      </a:endParaRPr>
                    </a:p>
                  </a:txBody>
                  <a:tcPr/>
                </a:tc>
                <a:extLst>
                  <a:ext uri="{0D108BD9-81ED-4DB2-BD59-A6C34878D82A}">
                    <a16:rowId xmlns:a16="http://schemas.microsoft.com/office/drawing/2014/main" val="784292815"/>
                  </a:ext>
                </a:extLst>
              </a:tr>
            </a:tbl>
          </a:graphicData>
        </a:graphic>
      </p:graphicFrame>
      <p:cxnSp>
        <p:nvCxnSpPr>
          <p:cNvPr id="13" name="Straight Connector 8">
            <a:extLst>
              <a:ext uri="{FF2B5EF4-FFF2-40B4-BE49-F238E27FC236}">
                <a16:creationId xmlns:a16="http://schemas.microsoft.com/office/drawing/2014/main" id="{9951B91D-153C-490F-9902-B8EB2D978BE0}"/>
              </a:ext>
            </a:extLst>
          </p:cNvPr>
          <p:cNvCxnSpPr>
            <a:cxnSpLocks/>
          </p:cNvCxnSpPr>
          <p:nvPr/>
        </p:nvCxnSpPr>
        <p:spPr>
          <a:xfrm>
            <a:off x="6576219" y="3048030"/>
            <a:ext cx="143566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9">
            <a:extLst>
              <a:ext uri="{FF2B5EF4-FFF2-40B4-BE49-F238E27FC236}">
                <a16:creationId xmlns:a16="http://schemas.microsoft.com/office/drawing/2014/main" id="{FF201883-0F10-42C2-8F6D-826799281D75}"/>
              </a:ext>
            </a:extLst>
          </p:cNvPr>
          <p:cNvCxnSpPr>
            <a:cxnSpLocks/>
          </p:cNvCxnSpPr>
          <p:nvPr/>
        </p:nvCxnSpPr>
        <p:spPr>
          <a:xfrm>
            <a:off x="7040666" y="3443997"/>
            <a:ext cx="971220" cy="158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8">
            <a:extLst>
              <a:ext uri="{FF2B5EF4-FFF2-40B4-BE49-F238E27FC236}">
                <a16:creationId xmlns:a16="http://schemas.microsoft.com/office/drawing/2014/main" id="{3BD888F7-AF3F-4326-BCF2-DDDAD804654D}"/>
              </a:ext>
            </a:extLst>
          </p:cNvPr>
          <p:cNvCxnSpPr>
            <a:cxnSpLocks/>
          </p:cNvCxnSpPr>
          <p:nvPr/>
        </p:nvCxnSpPr>
        <p:spPr>
          <a:xfrm flipV="1">
            <a:off x="7043342" y="5165246"/>
            <a:ext cx="968544" cy="302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19">
            <a:extLst>
              <a:ext uri="{FF2B5EF4-FFF2-40B4-BE49-F238E27FC236}">
                <a16:creationId xmlns:a16="http://schemas.microsoft.com/office/drawing/2014/main" id="{76848477-1AA7-48DE-B2D7-8E005D5B8378}"/>
              </a:ext>
            </a:extLst>
          </p:cNvPr>
          <p:cNvCxnSpPr>
            <a:cxnSpLocks/>
          </p:cNvCxnSpPr>
          <p:nvPr/>
        </p:nvCxnSpPr>
        <p:spPr>
          <a:xfrm flipV="1">
            <a:off x="6582655" y="5577085"/>
            <a:ext cx="1429231" cy="1"/>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7">
            <a:extLst>
              <a:ext uri="{FF2B5EF4-FFF2-40B4-BE49-F238E27FC236}">
                <a16:creationId xmlns:a16="http://schemas.microsoft.com/office/drawing/2014/main" id="{CB98F3A0-748D-4597-9F54-62C298F9ED04}"/>
              </a:ext>
            </a:extLst>
          </p:cNvPr>
          <p:cNvCxnSpPr>
            <a:cxnSpLocks/>
          </p:cNvCxnSpPr>
          <p:nvPr/>
        </p:nvCxnSpPr>
        <p:spPr>
          <a:xfrm>
            <a:off x="9064204" y="5370515"/>
            <a:ext cx="120161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88820294-B8C8-4727-9032-1E280697758E}"/>
              </a:ext>
            </a:extLst>
          </p:cNvPr>
          <p:cNvSpPr txBox="1"/>
          <p:nvPr/>
        </p:nvSpPr>
        <p:spPr>
          <a:xfrm>
            <a:off x="6515208" y="2652064"/>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7" name="文本框 36">
            <a:extLst>
              <a:ext uri="{FF2B5EF4-FFF2-40B4-BE49-F238E27FC236}">
                <a16:creationId xmlns:a16="http://schemas.microsoft.com/office/drawing/2014/main" id="{202057CA-1150-4D08-95E0-D5ECFD9B45AF}"/>
              </a:ext>
            </a:extLst>
          </p:cNvPr>
          <p:cNvSpPr txBox="1"/>
          <p:nvPr/>
        </p:nvSpPr>
        <p:spPr>
          <a:xfrm>
            <a:off x="6572283" y="5184522"/>
            <a:ext cx="98023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8" name="文本框 37">
            <a:extLst>
              <a:ext uri="{FF2B5EF4-FFF2-40B4-BE49-F238E27FC236}">
                <a16:creationId xmlns:a16="http://schemas.microsoft.com/office/drawing/2014/main" id="{51EEAD09-63E2-49B9-ADE6-210DC28A6C3A}"/>
              </a:ext>
            </a:extLst>
          </p:cNvPr>
          <p:cNvSpPr txBox="1"/>
          <p:nvPr/>
        </p:nvSpPr>
        <p:spPr>
          <a:xfrm>
            <a:off x="9965927" y="4980197"/>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9" name="文本框 38">
            <a:extLst>
              <a:ext uri="{FF2B5EF4-FFF2-40B4-BE49-F238E27FC236}">
                <a16:creationId xmlns:a16="http://schemas.microsoft.com/office/drawing/2014/main" id="{74ACC96D-B75C-40BC-B230-8AE7A946D8A0}"/>
              </a:ext>
            </a:extLst>
          </p:cNvPr>
          <p:cNvSpPr txBox="1"/>
          <p:nvPr/>
        </p:nvSpPr>
        <p:spPr>
          <a:xfrm>
            <a:off x="9986315" y="2856297"/>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cxnSp>
        <p:nvCxnSpPr>
          <p:cNvPr id="12" name="Straight Connector 7">
            <a:extLst>
              <a:ext uri="{FF2B5EF4-FFF2-40B4-BE49-F238E27FC236}">
                <a16:creationId xmlns:a16="http://schemas.microsoft.com/office/drawing/2014/main" id="{85AAE49B-6735-4972-9BBF-486F1215DB82}"/>
              </a:ext>
            </a:extLst>
          </p:cNvPr>
          <p:cNvCxnSpPr>
            <a:cxnSpLocks/>
          </p:cNvCxnSpPr>
          <p:nvPr/>
        </p:nvCxnSpPr>
        <p:spPr>
          <a:xfrm>
            <a:off x="9064204" y="3246615"/>
            <a:ext cx="1285701"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170CFAD8-54EA-4EFA-8B92-77BBA5900077}"/>
              </a:ext>
            </a:extLst>
          </p:cNvPr>
          <p:cNvSpPr txBox="1"/>
          <p:nvPr/>
        </p:nvSpPr>
        <p:spPr>
          <a:xfrm>
            <a:off x="7356920" y="4752536"/>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3" name="文本框 32">
            <a:extLst>
              <a:ext uri="{FF2B5EF4-FFF2-40B4-BE49-F238E27FC236}">
                <a16:creationId xmlns:a16="http://schemas.microsoft.com/office/drawing/2014/main" id="{82FB77BB-5F16-4E2D-9AE6-BE4B83F8AEF0}"/>
              </a:ext>
            </a:extLst>
          </p:cNvPr>
          <p:cNvSpPr txBox="1"/>
          <p:nvPr/>
        </p:nvSpPr>
        <p:spPr>
          <a:xfrm>
            <a:off x="7488060" y="3101928"/>
            <a:ext cx="98023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 name="文本框 1">
            <a:extLst>
              <a:ext uri="{FF2B5EF4-FFF2-40B4-BE49-F238E27FC236}">
                <a16:creationId xmlns:a16="http://schemas.microsoft.com/office/drawing/2014/main" id="{017A3117-68E2-4053-B586-3DE22DDF134A}"/>
              </a:ext>
            </a:extLst>
          </p:cNvPr>
          <p:cNvSpPr txBox="1"/>
          <p:nvPr/>
        </p:nvSpPr>
        <p:spPr>
          <a:xfrm>
            <a:off x="4718905" y="3337149"/>
            <a:ext cx="914935" cy="369332"/>
          </a:xfrm>
          <a:prstGeom prst="rect">
            <a:avLst/>
          </a:prstGeom>
          <a:noFill/>
        </p:spPr>
        <p:txBody>
          <a:bodyPr wrap="square" rtlCol="0">
            <a:spAutoFit/>
          </a:bodyPr>
          <a:lstStyle/>
          <a:p>
            <a:r>
              <a:rPr lang="en-US" altLang="zh-CN" dirty="0"/>
              <a:t>Invalid</a:t>
            </a:r>
            <a:endParaRPr lang="zh-CN" altLang="en-US" dirty="0"/>
          </a:p>
        </p:txBody>
      </p:sp>
      <p:sp>
        <p:nvSpPr>
          <p:cNvPr id="40" name="矩形 39">
            <a:extLst>
              <a:ext uri="{FF2B5EF4-FFF2-40B4-BE49-F238E27FC236}">
                <a16:creationId xmlns:a16="http://schemas.microsoft.com/office/drawing/2014/main" id="{51A714A6-F3CC-433C-8AA2-4B098AEEBCBE}"/>
              </a:ext>
            </a:extLst>
          </p:cNvPr>
          <p:cNvSpPr/>
          <p:nvPr/>
        </p:nvSpPr>
        <p:spPr>
          <a:xfrm>
            <a:off x="1892662" y="3333595"/>
            <a:ext cx="3819799" cy="376439"/>
          </a:xfrm>
          <a:prstGeom prst="rect">
            <a:avLst/>
          </a:prstGeom>
          <a:solidFill>
            <a:schemeClr val="bg1">
              <a:alpha val="68000"/>
            </a:schemeClr>
          </a:solidFill>
          <a:ln>
            <a:noFill/>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dirty="0"/>
          </a:p>
        </p:txBody>
      </p:sp>
      <p:cxnSp>
        <p:nvCxnSpPr>
          <p:cNvPr id="41" name="直接连接符 40">
            <a:extLst>
              <a:ext uri="{FF2B5EF4-FFF2-40B4-BE49-F238E27FC236}">
                <a16:creationId xmlns:a16="http://schemas.microsoft.com/office/drawing/2014/main" id="{DAB8DD3E-B6D6-4EF2-BD90-D6028C20AD8D}"/>
              </a:ext>
            </a:extLst>
          </p:cNvPr>
          <p:cNvCxnSpPr>
            <a:cxnSpLocks/>
          </p:cNvCxnSpPr>
          <p:nvPr/>
        </p:nvCxnSpPr>
        <p:spPr>
          <a:xfrm>
            <a:off x="4200907" y="3055789"/>
            <a:ext cx="138988"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49CA73FA-E704-45F4-A11A-C2D848498E22}"/>
              </a:ext>
            </a:extLst>
          </p:cNvPr>
          <p:cNvSpPr>
            <a:spLocks noGrp="1"/>
          </p:cNvSpPr>
          <p:nvPr>
            <p:ph idx="1"/>
          </p:nvPr>
        </p:nvSpPr>
        <p:spPr>
          <a:xfrm>
            <a:off x="609600" y="1340769"/>
            <a:ext cx="10972800" cy="5040560"/>
          </a:xfrm>
        </p:spPr>
        <p:txBody>
          <a:bodyPr/>
          <a:lstStyle/>
          <a:p>
            <a:r>
              <a:rPr lang="en-US" altLang="zh-CN" dirty="0"/>
              <a:t>Active low SR latch using NAND gates</a:t>
            </a:r>
            <a:endParaRPr lang="en-HK" altLang="zh-CN" dirty="0"/>
          </a:p>
          <a:p>
            <a:pPr lvl="1"/>
            <a:endParaRPr lang="en-HK" dirty="0"/>
          </a:p>
        </p:txBody>
      </p:sp>
    </p:spTree>
    <p:extLst>
      <p:ext uri="{BB962C8B-B14F-4D97-AF65-F5344CB8AC3E}">
        <p14:creationId xmlns:p14="http://schemas.microsoft.com/office/powerpoint/2010/main" val="31379501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C5F8-ECE4-47D3-9238-0D0D940374F5}"/>
              </a:ext>
            </a:extLst>
          </p:cNvPr>
          <p:cNvSpPr>
            <a:spLocks noGrp="1"/>
          </p:cNvSpPr>
          <p:nvPr>
            <p:ph type="title"/>
          </p:nvPr>
        </p:nvSpPr>
        <p:spPr/>
        <p:txBody>
          <a:bodyPr/>
          <a:lstStyle/>
          <a:p>
            <a:r>
              <a:rPr lang="en-HK" dirty="0"/>
              <a:t>G</a:t>
            </a:r>
            <a:r>
              <a:rPr lang="en-US" altLang="zh-CN" dirty="0" err="1"/>
              <a:t>ated</a:t>
            </a:r>
            <a:r>
              <a:rPr lang="en-US" altLang="zh-CN" dirty="0"/>
              <a:t> </a:t>
            </a:r>
            <a:r>
              <a:rPr lang="en-HK" dirty="0"/>
              <a:t>SR Latch</a:t>
            </a:r>
          </a:p>
        </p:txBody>
      </p:sp>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13" name="组合 12">
            <a:extLst>
              <a:ext uri="{FF2B5EF4-FFF2-40B4-BE49-F238E27FC236}">
                <a16:creationId xmlns:a16="http://schemas.microsoft.com/office/drawing/2014/main" id="{34B8CBC5-64CC-4601-BA18-4B679B77F6EC}"/>
              </a:ext>
            </a:extLst>
          </p:cNvPr>
          <p:cNvGrpSpPr/>
          <p:nvPr/>
        </p:nvGrpSpPr>
        <p:grpSpPr>
          <a:xfrm>
            <a:off x="4782966" y="3251355"/>
            <a:ext cx="2850291" cy="1905837"/>
            <a:chOff x="4493599" y="2755371"/>
            <a:chExt cx="2850291" cy="1905837"/>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V="1">
              <a:off x="6582046" y="4338153"/>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4493599" y="3087999"/>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4503873" y="3735424"/>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FE47B-FBE2-45A7-A8A0-3D0493BB9277}"/>
                </a:ext>
              </a:extLst>
            </p:cNvPr>
            <p:cNvCxnSpPr>
              <a:cxnSpLocks/>
            </p:cNvCxnSpPr>
            <p:nvPr/>
          </p:nvCxnSpPr>
          <p:spPr>
            <a:xfrm>
              <a:off x="4503873" y="4338153"/>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5220475" y="2844746"/>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17" name="Rectangle 28">
              <a:extLst>
                <a:ext uri="{FF2B5EF4-FFF2-40B4-BE49-F238E27FC236}">
                  <a16:creationId xmlns:a16="http://schemas.microsoft.com/office/drawing/2014/main" id="{187770BF-4E00-4BED-A723-9E164952CA97}"/>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130348B3-A398-4A98-908B-EF04655B9DD2}"/>
                </a:ext>
              </a:extLst>
            </p:cNvPr>
            <p:cNvSpPr/>
            <p:nvPr/>
          </p:nvSpPr>
          <p:spPr>
            <a:xfrm>
              <a:off x="5203211" y="4090789"/>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6599652" y="3087999"/>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688D0B4E-1B12-4DCA-BAA0-C2FF01F79BF0}"/>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3" name="文本框 22">
              <a:extLst>
                <a:ext uri="{FF2B5EF4-FFF2-40B4-BE49-F238E27FC236}">
                  <a16:creationId xmlns:a16="http://schemas.microsoft.com/office/drawing/2014/main" id="{82586EC2-AFF4-4FAF-9EF0-EF4872094DA8}"/>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4" name="文本框 23">
              <a:extLst>
                <a:ext uri="{FF2B5EF4-FFF2-40B4-BE49-F238E27FC236}">
                  <a16:creationId xmlns:a16="http://schemas.microsoft.com/office/drawing/2014/main" id="{F6DB6C04-401E-4D4C-A96E-8EB4B86A3E88}"/>
                </a:ext>
              </a:extLst>
            </p:cNvPr>
            <p:cNvSpPr txBox="1"/>
            <p:nvPr/>
          </p:nvSpPr>
          <p:spPr>
            <a:xfrm>
              <a:off x="4548496" y="4001979"/>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5" name="文本框 24">
              <a:extLst>
                <a:ext uri="{FF2B5EF4-FFF2-40B4-BE49-F238E27FC236}">
                  <a16:creationId xmlns:a16="http://schemas.microsoft.com/office/drawing/2014/main" id="{4FF30D29-35A3-451A-ACE3-0C18114C0566}"/>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6" name="文本框 25">
              <a:extLst>
                <a:ext uri="{FF2B5EF4-FFF2-40B4-BE49-F238E27FC236}">
                  <a16:creationId xmlns:a16="http://schemas.microsoft.com/office/drawing/2014/main" id="{01F2E87C-463A-4F55-B390-E08278ABF6D5}"/>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sp>
        <p:nvSpPr>
          <p:cNvPr id="22" name="Content Placeholder 2">
            <a:extLst>
              <a:ext uri="{FF2B5EF4-FFF2-40B4-BE49-F238E27FC236}">
                <a16:creationId xmlns:a16="http://schemas.microsoft.com/office/drawing/2014/main" id="{0D1B6A8A-002B-426B-B315-0704937758E0}"/>
              </a:ext>
            </a:extLst>
          </p:cNvPr>
          <p:cNvSpPr>
            <a:spLocks noGrp="1"/>
          </p:cNvSpPr>
          <p:nvPr>
            <p:ph idx="1"/>
          </p:nvPr>
        </p:nvSpPr>
        <p:spPr>
          <a:xfrm>
            <a:off x="609600" y="1340769"/>
            <a:ext cx="10972800" cy="5040560"/>
          </a:xfrm>
        </p:spPr>
        <p:txBody>
          <a:bodyPr/>
          <a:lstStyle/>
          <a:p>
            <a:r>
              <a:rPr lang="en-US" altLang="zh-CN" dirty="0"/>
              <a:t>Can only change state while it’s enabled</a:t>
            </a:r>
          </a:p>
          <a:p>
            <a:pPr lvl="1"/>
            <a:r>
              <a:rPr lang="en-US" altLang="zh-CN" dirty="0"/>
              <a:t>“enabled”: input to the E is 1</a:t>
            </a:r>
          </a:p>
          <a:p>
            <a:endParaRPr lang="en-US" altLang="zh-CN" dirty="0"/>
          </a:p>
          <a:p>
            <a:pPr lvl="1"/>
            <a:endParaRPr lang="en-HK" dirty="0"/>
          </a:p>
        </p:txBody>
      </p:sp>
    </p:spTree>
    <p:extLst>
      <p:ext uri="{BB962C8B-B14F-4D97-AF65-F5344CB8AC3E}">
        <p14:creationId xmlns:p14="http://schemas.microsoft.com/office/powerpoint/2010/main" val="183021392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6" name="组合 35">
            <a:extLst>
              <a:ext uri="{FF2B5EF4-FFF2-40B4-BE49-F238E27FC236}">
                <a16:creationId xmlns:a16="http://schemas.microsoft.com/office/drawing/2014/main" id="{9F7604CE-60F5-4AF2-A762-794819343573}"/>
              </a:ext>
            </a:extLst>
          </p:cNvPr>
          <p:cNvGrpSpPr/>
          <p:nvPr/>
        </p:nvGrpSpPr>
        <p:grpSpPr>
          <a:xfrm>
            <a:off x="4898354" y="2369673"/>
            <a:ext cx="4963766" cy="4155671"/>
            <a:chOff x="3279373" y="1070841"/>
            <a:chExt cx="4963766" cy="4155671"/>
          </a:xfrm>
        </p:grpSpPr>
        <p:pic>
          <p:nvPicPr>
            <p:cNvPr id="37" name="图形 36">
              <a:extLst>
                <a:ext uri="{FF2B5EF4-FFF2-40B4-BE49-F238E27FC236}">
                  <a16:creationId xmlns:a16="http://schemas.microsoft.com/office/drawing/2014/main" id="{FAF32320-601A-4EC8-84CD-2D9CF3D61F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0463" y="3185979"/>
              <a:ext cx="2448640" cy="2040533"/>
            </a:xfrm>
            <a:prstGeom prst="rect">
              <a:avLst/>
            </a:prstGeom>
          </p:spPr>
        </p:pic>
        <p:grpSp>
          <p:nvGrpSpPr>
            <p:cNvPr id="38" name="组合 37">
              <a:extLst>
                <a:ext uri="{FF2B5EF4-FFF2-40B4-BE49-F238E27FC236}">
                  <a16:creationId xmlns:a16="http://schemas.microsoft.com/office/drawing/2014/main" id="{1AB618B6-B20A-4E33-887F-B33D7DE43B91}"/>
                </a:ext>
              </a:extLst>
            </p:cNvPr>
            <p:cNvGrpSpPr/>
            <p:nvPr/>
          </p:nvGrpSpPr>
          <p:grpSpPr>
            <a:xfrm>
              <a:off x="3279373" y="1070841"/>
              <a:ext cx="4963766" cy="3530731"/>
              <a:chOff x="3279373" y="1070841"/>
              <a:chExt cx="4963766" cy="3530731"/>
            </a:xfrm>
          </p:grpSpPr>
          <p:pic>
            <p:nvPicPr>
              <p:cNvPr id="39" name="图形 38">
                <a:extLst>
                  <a:ext uri="{FF2B5EF4-FFF2-40B4-BE49-F238E27FC236}">
                    <a16:creationId xmlns:a16="http://schemas.microsoft.com/office/drawing/2014/main" id="{08FAC82A-34F6-4D52-99FA-A711740DD8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8892" y="1070841"/>
                <a:ext cx="2448640" cy="2040533"/>
              </a:xfrm>
              <a:prstGeom prst="rect">
                <a:avLst/>
              </a:prstGeom>
            </p:spPr>
          </p:pic>
          <p:cxnSp>
            <p:nvCxnSpPr>
              <p:cNvPr id="40" name="Straight Connector 7">
                <a:extLst>
                  <a:ext uri="{FF2B5EF4-FFF2-40B4-BE49-F238E27FC236}">
                    <a16:creationId xmlns:a16="http://schemas.microsoft.com/office/drawing/2014/main" id="{8342B51C-9F80-40EE-BCC3-D24DB4380E9B}"/>
                  </a:ext>
                </a:extLst>
              </p:cNvPr>
              <p:cNvCxnSpPr>
                <a:cxnSpLocks/>
              </p:cNvCxnSpPr>
              <p:nvPr/>
            </p:nvCxnSpPr>
            <p:spPr>
              <a:xfrm>
                <a:off x="6195113" y="1890091"/>
                <a:ext cx="1272731" cy="19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8">
                <a:extLst>
                  <a:ext uri="{FF2B5EF4-FFF2-40B4-BE49-F238E27FC236}">
                    <a16:creationId xmlns:a16="http://schemas.microsoft.com/office/drawing/2014/main" id="{53BADAEC-73DE-4B96-891C-6DD7773B2E32}"/>
                  </a:ext>
                </a:extLst>
              </p:cNvPr>
              <p:cNvCxnSpPr>
                <a:cxnSpLocks/>
              </p:cNvCxnSpPr>
              <p:nvPr/>
            </p:nvCxnSpPr>
            <p:spPr>
              <a:xfrm>
                <a:off x="3694158" y="1684504"/>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9">
                <a:extLst>
                  <a:ext uri="{FF2B5EF4-FFF2-40B4-BE49-F238E27FC236}">
                    <a16:creationId xmlns:a16="http://schemas.microsoft.com/office/drawing/2014/main" id="{13FA037F-1C7F-49F6-811A-EA9AAC3CBDCD}"/>
                  </a:ext>
                </a:extLst>
              </p:cNvPr>
              <p:cNvCxnSpPr>
                <a:cxnSpLocks/>
              </p:cNvCxnSpPr>
              <p:nvPr/>
            </p:nvCxnSpPr>
            <p:spPr>
              <a:xfrm>
                <a:off x="4158605" y="2097577"/>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11">
                <a:extLst>
                  <a:ext uri="{FF2B5EF4-FFF2-40B4-BE49-F238E27FC236}">
                    <a16:creationId xmlns:a16="http://schemas.microsoft.com/office/drawing/2014/main" id="{6C96FC3B-97EB-49A8-8A9E-8C590BA76317}"/>
                  </a:ext>
                </a:extLst>
              </p:cNvPr>
              <p:cNvCxnSpPr>
                <a:cxnSpLocks/>
              </p:cNvCxnSpPr>
              <p:nvPr/>
            </p:nvCxnSpPr>
            <p:spPr>
              <a:xfrm>
                <a:off x="4169472" y="2092167"/>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13">
                <a:extLst>
                  <a:ext uri="{FF2B5EF4-FFF2-40B4-BE49-F238E27FC236}">
                    <a16:creationId xmlns:a16="http://schemas.microsoft.com/office/drawing/2014/main" id="{DDE6690D-AAC0-4948-A63E-7AC314202A05}"/>
                  </a:ext>
                </a:extLst>
              </p:cNvPr>
              <p:cNvCxnSpPr>
                <a:cxnSpLocks/>
              </p:cNvCxnSpPr>
              <p:nvPr/>
            </p:nvCxnSpPr>
            <p:spPr>
              <a:xfrm>
                <a:off x="4158605" y="2543738"/>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Straight Connector 20">
                <a:extLst>
                  <a:ext uri="{FF2B5EF4-FFF2-40B4-BE49-F238E27FC236}">
                    <a16:creationId xmlns:a16="http://schemas.microsoft.com/office/drawing/2014/main" id="{7B4D5FA4-0C84-45E0-A729-045A1A212B13}"/>
                  </a:ext>
                </a:extLst>
              </p:cNvPr>
              <p:cNvCxnSpPr>
                <a:cxnSpLocks/>
              </p:cNvCxnSpPr>
              <p:nvPr/>
            </p:nvCxnSpPr>
            <p:spPr>
              <a:xfrm>
                <a:off x="6873519" y="3609356"/>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23">
                <a:extLst>
                  <a:ext uri="{FF2B5EF4-FFF2-40B4-BE49-F238E27FC236}">
                    <a16:creationId xmlns:a16="http://schemas.microsoft.com/office/drawing/2014/main" id="{CAEF5E70-F2B4-4FF9-B8DC-2FE20BCD6D46}"/>
                  </a:ext>
                </a:extLst>
              </p:cNvPr>
              <p:cNvCxnSpPr>
                <a:cxnSpLocks/>
              </p:cNvCxnSpPr>
              <p:nvPr/>
            </p:nvCxnSpPr>
            <p:spPr>
              <a:xfrm>
                <a:off x="4180908" y="3324563"/>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24">
                <a:extLst>
                  <a:ext uri="{FF2B5EF4-FFF2-40B4-BE49-F238E27FC236}">
                    <a16:creationId xmlns:a16="http://schemas.microsoft.com/office/drawing/2014/main" id="{903BD961-E9C7-4D27-9CF1-D0F2B0C1AF06}"/>
                  </a:ext>
                </a:extLst>
              </p:cNvPr>
              <p:cNvCxnSpPr>
                <a:cxnSpLocks/>
              </p:cNvCxnSpPr>
              <p:nvPr/>
            </p:nvCxnSpPr>
            <p:spPr>
              <a:xfrm flipV="1">
                <a:off x="4180340" y="2340404"/>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27">
                <a:extLst>
                  <a:ext uri="{FF2B5EF4-FFF2-40B4-BE49-F238E27FC236}">
                    <a16:creationId xmlns:a16="http://schemas.microsoft.com/office/drawing/2014/main" id="{723A3D5D-A260-428E-90FA-F16B3DEF486D}"/>
                  </a:ext>
                </a:extLst>
              </p:cNvPr>
              <p:cNvCxnSpPr>
                <a:cxnSpLocks/>
              </p:cNvCxnSpPr>
              <p:nvPr/>
            </p:nvCxnSpPr>
            <p:spPr>
              <a:xfrm>
                <a:off x="6873519" y="1890091"/>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Rectangle 28">
                <a:extLst>
                  <a:ext uri="{FF2B5EF4-FFF2-40B4-BE49-F238E27FC236}">
                    <a16:creationId xmlns:a16="http://schemas.microsoft.com/office/drawing/2014/main" id="{5168C19E-6CEC-413A-B9F6-844073E3D79E}"/>
                  </a:ext>
                </a:extLst>
              </p:cNvPr>
              <p:cNvSpPr/>
              <p:nvPr/>
            </p:nvSpPr>
            <p:spPr>
              <a:xfrm>
                <a:off x="3279373" y="1502564"/>
                <a:ext cx="513239" cy="594642"/>
              </a:xfrm>
              <a:prstGeom prst="rect">
                <a:avLst/>
              </a:prstGeom>
            </p:spPr>
            <p:txBody>
              <a:bodyPr wrap="none">
                <a:spAutoFit/>
              </a:bodyPr>
              <a:lstStyle/>
              <a:p>
                <a:r>
                  <a:rPr lang="en-HK" dirty="0"/>
                  <a:t>R</a:t>
                </a:r>
              </a:p>
            </p:txBody>
          </p:sp>
          <p:sp>
            <p:nvSpPr>
              <p:cNvPr id="50" name="Rectangle 29">
                <a:extLst>
                  <a:ext uri="{FF2B5EF4-FFF2-40B4-BE49-F238E27FC236}">
                    <a16:creationId xmlns:a16="http://schemas.microsoft.com/office/drawing/2014/main" id="{42C4D365-C95C-4013-80FB-B1BAC3BD0C74}"/>
                  </a:ext>
                </a:extLst>
              </p:cNvPr>
              <p:cNvSpPr/>
              <p:nvPr/>
            </p:nvSpPr>
            <p:spPr>
              <a:xfrm>
                <a:off x="3312082" y="4006930"/>
                <a:ext cx="481361" cy="594642"/>
              </a:xfrm>
              <a:prstGeom prst="rect">
                <a:avLst/>
              </a:prstGeom>
            </p:spPr>
            <p:txBody>
              <a:bodyPr wrap="none">
                <a:spAutoFit/>
              </a:bodyPr>
              <a:lstStyle/>
              <a:p>
                <a:r>
                  <a:rPr lang="en-HK" dirty="0"/>
                  <a:t>S</a:t>
                </a:r>
              </a:p>
            </p:txBody>
          </p:sp>
          <p:sp>
            <p:nvSpPr>
              <p:cNvPr id="51" name="Rectangle 30">
                <a:extLst>
                  <a:ext uri="{FF2B5EF4-FFF2-40B4-BE49-F238E27FC236}">
                    <a16:creationId xmlns:a16="http://schemas.microsoft.com/office/drawing/2014/main" id="{5E4172BD-549C-4475-B154-1658CC3A91DE}"/>
                  </a:ext>
                </a:extLst>
              </p:cNvPr>
              <p:cNvSpPr/>
              <p:nvPr/>
            </p:nvSpPr>
            <p:spPr>
              <a:xfrm>
                <a:off x="7679425" y="1698980"/>
                <a:ext cx="563714" cy="594642"/>
              </a:xfrm>
              <a:prstGeom prst="rect">
                <a:avLst/>
              </a:prstGeom>
            </p:spPr>
            <p:txBody>
              <a:bodyPr wrap="none">
                <a:spAutoFit/>
              </a:bodyPr>
              <a:lstStyle/>
              <a:p>
                <a:r>
                  <a:rPr lang="en-HK" dirty="0"/>
                  <a:t>Q</a:t>
                </a:r>
              </a:p>
            </p:txBody>
          </p:sp>
          <p:sp>
            <p:nvSpPr>
              <p:cNvPr id="52" name="Rectangle 31">
                <a:extLst>
                  <a:ext uri="{FF2B5EF4-FFF2-40B4-BE49-F238E27FC236}">
                    <a16:creationId xmlns:a16="http://schemas.microsoft.com/office/drawing/2014/main" id="{0248B6DA-299F-4958-8CF7-A35690C56CC3}"/>
                  </a:ext>
                </a:extLst>
              </p:cNvPr>
              <p:cNvSpPr/>
              <p:nvPr/>
            </p:nvSpPr>
            <p:spPr>
              <a:xfrm>
                <a:off x="7679425" y="3813601"/>
                <a:ext cx="563714" cy="594642"/>
              </a:xfrm>
              <a:prstGeom prst="rect">
                <a:avLst/>
              </a:prstGeom>
            </p:spPr>
            <p:txBody>
              <a:bodyPr wrap="none">
                <a:spAutoFit/>
              </a:bodyPr>
              <a:lstStyle/>
              <a:p>
                <a:r>
                  <a:rPr lang="en-HK" dirty="0"/>
                  <a:t>Q</a:t>
                </a:r>
              </a:p>
            </p:txBody>
          </p:sp>
          <p:sp>
            <p:nvSpPr>
              <p:cNvPr id="53" name="Rectangle 32">
                <a:extLst>
                  <a:ext uri="{FF2B5EF4-FFF2-40B4-BE49-F238E27FC236}">
                    <a16:creationId xmlns:a16="http://schemas.microsoft.com/office/drawing/2014/main" id="{CF3CAB00-E241-4711-98D4-57E734D513F6}"/>
                  </a:ext>
                </a:extLst>
              </p:cNvPr>
              <p:cNvSpPr/>
              <p:nvPr/>
            </p:nvSpPr>
            <p:spPr>
              <a:xfrm>
                <a:off x="7693564" y="3585726"/>
                <a:ext cx="489332" cy="842409"/>
              </a:xfrm>
              <a:prstGeom prst="rect">
                <a:avLst/>
              </a:prstGeom>
            </p:spPr>
            <p:txBody>
              <a:bodyPr wrap="none">
                <a:spAutoFit/>
              </a:bodyPr>
              <a:lstStyle/>
              <a:p>
                <a:r>
                  <a:rPr lang="en-HK" sz="2800" dirty="0"/>
                  <a:t>-</a:t>
                </a:r>
              </a:p>
            </p:txBody>
          </p:sp>
          <p:cxnSp>
            <p:nvCxnSpPr>
              <p:cNvPr id="54" name="Straight Connector 18">
                <a:extLst>
                  <a:ext uri="{FF2B5EF4-FFF2-40B4-BE49-F238E27FC236}">
                    <a16:creationId xmlns:a16="http://schemas.microsoft.com/office/drawing/2014/main" id="{BFD43877-8CFD-4023-9965-7A9EA7C7BBDB}"/>
                  </a:ext>
                </a:extLst>
              </p:cNvPr>
              <p:cNvCxnSpPr>
                <a:cxnSpLocks/>
              </p:cNvCxnSpPr>
              <p:nvPr/>
            </p:nvCxnSpPr>
            <p:spPr>
              <a:xfrm>
                <a:off x="4161281" y="3797434"/>
                <a:ext cx="98862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17">
                <a:extLst>
                  <a:ext uri="{FF2B5EF4-FFF2-40B4-BE49-F238E27FC236}">
                    <a16:creationId xmlns:a16="http://schemas.microsoft.com/office/drawing/2014/main" id="{14DCE8D0-299C-4B7E-A806-D76DEE2EBDE6}"/>
                  </a:ext>
                </a:extLst>
              </p:cNvPr>
              <p:cNvCxnSpPr>
                <a:cxnSpLocks/>
              </p:cNvCxnSpPr>
              <p:nvPr/>
            </p:nvCxnSpPr>
            <p:spPr>
              <a:xfrm>
                <a:off x="6186987" y="3999616"/>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19">
                <a:extLst>
                  <a:ext uri="{FF2B5EF4-FFF2-40B4-BE49-F238E27FC236}">
                    <a16:creationId xmlns:a16="http://schemas.microsoft.com/office/drawing/2014/main" id="{49DE359C-5B68-4FD6-BB7A-F9644CB8D0CA}"/>
                  </a:ext>
                </a:extLst>
              </p:cNvPr>
              <p:cNvCxnSpPr>
                <a:cxnSpLocks/>
              </p:cNvCxnSpPr>
              <p:nvPr/>
            </p:nvCxnSpPr>
            <p:spPr>
              <a:xfrm>
                <a:off x="3700594" y="4217820"/>
                <a:ext cx="144930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24" name="Title 1">
            <a:extLst>
              <a:ext uri="{FF2B5EF4-FFF2-40B4-BE49-F238E27FC236}">
                <a16:creationId xmlns:a16="http://schemas.microsoft.com/office/drawing/2014/main" id="{87703AD0-275F-4B52-B312-36C8AB8B297C}"/>
              </a:ext>
            </a:extLst>
          </p:cNvPr>
          <p:cNvSpPr>
            <a:spLocks noGrp="1"/>
          </p:cNvSpPr>
          <p:nvPr>
            <p:ph type="title"/>
          </p:nvPr>
        </p:nvSpPr>
        <p:spPr>
          <a:xfrm>
            <a:off x="609600" y="274638"/>
            <a:ext cx="10972800" cy="922114"/>
          </a:xfrm>
        </p:spPr>
        <p:txBody>
          <a:bodyPr/>
          <a:lstStyle/>
          <a:p>
            <a:r>
              <a:rPr lang="en-HK" dirty="0"/>
              <a:t>G</a:t>
            </a:r>
            <a:r>
              <a:rPr lang="en-US" altLang="zh-CN" dirty="0" err="1"/>
              <a:t>ated</a:t>
            </a:r>
            <a:r>
              <a:rPr lang="en-US" altLang="zh-CN" dirty="0"/>
              <a:t> </a:t>
            </a:r>
            <a:r>
              <a:rPr lang="en-HK" dirty="0"/>
              <a:t>SR Latch</a:t>
            </a:r>
          </a:p>
        </p:txBody>
      </p:sp>
      <p:sp>
        <p:nvSpPr>
          <p:cNvPr id="25" name="Content Placeholder 2">
            <a:extLst>
              <a:ext uri="{FF2B5EF4-FFF2-40B4-BE49-F238E27FC236}">
                <a16:creationId xmlns:a16="http://schemas.microsoft.com/office/drawing/2014/main" id="{4570A0DE-23BA-419B-A261-614D940D9BC5}"/>
              </a:ext>
            </a:extLst>
          </p:cNvPr>
          <p:cNvSpPr>
            <a:spLocks noGrp="1"/>
          </p:cNvSpPr>
          <p:nvPr>
            <p:ph idx="1"/>
          </p:nvPr>
        </p:nvSpPr>
        <p:spPr>
          <a:xfrm>
            <a:off x="609600" y="1340769"/>
            <a:ext cx="10972800" cy="5040560"/>
          </a:xfrm>
        </p:spPr>
        <p:txBody>
          <a:bodyPr/>
          <a:lstStyle/>
          <a:p>
            <a:r>
              <a:rPr lang="en-US" altLang="zh-CN" dirty="0"/>
              <a:t>Can only change state while it’s enabled</a:t>
            </a:r>
          </a:p>
          <a:p>
            <a:pPr lvl="1"/>
            <a:r>
              <a:rPr lang="en-US" altLang="zh-CN" dirty="0"/>
              <a:t>“enabled”: input to the E is 1</a:t>
            </a:r>
          </a:p>
          <a:p>
            <a:endParaRPr lang="en-US" altLang="zh-CN" dirty="0"/>
          </a:p>
          <a:p>
            <a:pPr lvl="1"/>
            <a:endParaRPr lang="en-HK" dirty="0"/>
          </a:p>
        </p:txBody>
      </p:sp>
    </p:spTree>
    <p:extLst>
      <p:ext uri="{BB962C8B-B14F-4D97-AF65-F5344CB8AC3E}">
        <p14:creationId xmlns:p14="http://schemas.microsoft.com/office/powerpoint/2010/main" val="31989884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Content Placeholder 2">
            <a:extLst>
              <a:ext uri="{FF2B5EF4-FFF2-40B4-BE49-F238E27FC236}">
                <a16:creationId xmlns:a16="http://schemas.microsoft.com/office/drawing/2014/main" id="{99E65E45-7078-4249-8729-004009D66213}"/>
              </a:ext>
            </a:extLst>
          </p:cNvPr>
          <p:cNvSpPr>
            <a:spLocks noGrp="1"/>
          </p:cNvSpPr>
          <p:nvPr>
            <p:ph idx="1"/>
          </p:nvPr>
        </p:nvSpPr>
        <p:spPr>
          <a:xfrm>
            <a:off x="609600" y="1340769"/>
            <a:ext cx="10972800" cy="5040560"/>
          </a:xfrm>
        </p:spPr>
        <p:txBody>
          <a:bodyPr/>
          <a:lstStyle/>
          <a:p>
            <a:r>
              <a:rPr lang="en-US" altLang="zh-CN" dirty="0"/>
              <a:t>Can only change state while it’s enabled</a:t>
            </a:r>
          </a:p>
          <a:p>
            <a:pPr lvl="1"/>
            <a:r>
              <a:rPr lang="en-US" altLang="zh-CN" dirty="0"/>
              <a:t>“enabled”: input to the E is 1</a:t>
            </a:r>
          </a:p>
          <a:p>
            <a:endParaRPr lang="en-US" altLang="zh-CN" dirty="0"/>
          </a:p>
          <a:p>
            <a:pPr lvl="1"/>
            <a:endParaRPr lang="en-HK" dirty="0"/>
          </a:p>
        </p:txBody>
      </p:sp>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9" name="组合 8">
            <a:extLst>
              <a:ext uri="{FF2B5EF4-FFF2-40B4-BE49-F238E27FC236}">
                <a16:creationId xmlns:a16="http://schemas.microsoft.com/office/drawing/2014/main" id="{78E27CF5-4C34-4953-B561-5399B9721A1F}"/>
              </a:ext>
            </a:extLst>
          </p:cNvPr>
          <p:cNvGrpSpPr/>
          <p:nvPr/>
        </p:nvGrpSpPr>
        <p:grpSpPr>
          <a:xfrm>
            <a:off x="2471325" y="1951768"/>
            <a:ext cx="7390795" cy="4584796"/>
            <a:chOff x="2471325" y="654336"/>
            <a:chExt cx="7390795" cy="4584796"/>
          </a:xfrm>
        </p:grpSpPr>
        <p:pic>
          <p:nvPicPr>
            <p:cNvPr id="25" name="图形 24">
              <a:extLst>
                <a:ext uri="{FF2B5EF4-FFF2-40B4-BE49-F238E27FC236}">
                  <a16:creationId xmlns:a16="http://schemas.microsoft.com/office/drawing/2014/main" id="{B335F361-EFAA-4E3E-B6E0-9B7BA3E18B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63301" y="3178795"/>
              <a:ext cx="2472404" cy="2060337"/>
            </a:xfrm>
            <a:prstGeom prst="rect">
              <a:avLst/>
            </a:prstGeom>
          </p:spPr>
        </p:pic>
        <p:pic>
          <p:nvPicPr>
            <p:cNvPr id="24" name="图形 23">
              <a:extLst>
                <a:ext uri="{FF2B5EF4-FFF2-40B4-BE49-F238E27FC236}">
                  <a16:creationId xmlns:a16="http://schemas.microsoft.com/office/drawing/2014/main" id="{BBB50135-14B2-47DD-88B7-82CCA3FB92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60432" y="654336"/>
              <a:ext cx="2472404" cy="2060337"/>
            </a:xfrm>
            <a:prstGeom prst="rect">
              <a:avLst/>
            </a:prstGeom>
          </p:spPr>
        </p:pic>
        <p:pic>
          <p:nvPicPr>
            <p:cNvPr id="37" name="图形 36">
              <a:extLst>
                <a:ext uri="{FF2B5EF4-FFF2-40B4-BE49-F238E27FC236}">
                  <a16:creationId xmlns:a16="http://schemas.microsoft.com/office/drawing/2014/main" id="{FAF32320-601A-4EC8-84CD-2D9CF3D61F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59444" y="3185980"/>
              <a:ext cx="2448640" cy="2040533"/>
            </a:xfrm>
            <a:prstGeom prst="rect">
              <a:avLst/>
            </a:prstGeom>
          </p:spPr>
        </p:pic>
        <p:pic>
          <p:nvPicPr>
            <p:cNvPr id="39" name="图形 38">
              <a:extLst>
                <a:ext uri="{FF2B5EF4-FFF2-40B4-BE49-F238E27FC236}">
                  <a16:creationId xmlns:a16="http://schemas.microsoft.com/office/drawing/2014/main" id="{08FAC82A-34F6-4D52-99FA-A711740DD8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37873" y="1070842"/>
              <a:ext cx="2448640" cy="2040533"/>
            </a:xfrm>
            <a:prstGeom prst="rect">
              <a:avLst/>
            </a:prstGeom>
          </p:spPr>
        </p:pic>
        <p:cxnSp>
          <p:nvCxnSpPr>
            <p:cNvPr id="40" name="Straight Connector 7">
              <a:extLst>
                <a:ext uri="{FF2B5EF4-FFF2-40B4-BE49-F238E27FC236}">
                  <a16:creationId xmlns:a16="http://schemas.microsoft.com/office/drawing/2014/main" id="{8342B51C-9F80-40EE-BCC3-D24DB4380E9B}"/>
                </a:ext>
              </a:extLst>
            </p:cNvPr>
            <p:cNvCxnSpPr>
              <a:cxnSpLocks/>
            </p:cNvCxnSpPr>
            <p:nvPr/>
          </p:nvCxnSpPr>
          <p:spPr>
            <a:xfrm>
              <a:off x="7804950" y="1880948"/>
              <a:ext cx="1272731" cy="19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8">
              <a:extLst>
                <a:ext uri="{FF2B5EF4-FFF2-40B4-BE49-F238E27FC236}">
                  <a16:creationId xmlns:a16="http://schemas.microsoft.com/office/drawing/2014/main" id="{53BADAEC-73DE-4B96-891C-6DD7773B2E32}"/>
                </a:ext>
              </a:extLst>
            </p:cNvPr>
            <p:cNvCxnSpPr>
              <a:cxnSpLocks/>
            </p:cNvCxnSpPr>
            <p:nvPr/>
          </p:nvCxnSpPr>
          <p:spPr>
            <a:xfrm>
              <a:off x="5313139" y="1684505"/>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9">
              <a:extLst>
                <a:ext uri="{FF2B5EF4-FFF2-40B4-BE49-F238E27FC236}">
                  <a16:creationId xmlns:a16="http://schemas.microsoft.com/office/drawing/2014/main" id="{13FA037F-1C7F-49F6-811A-EA9AAC3CBDCD}"/>
                </a:ext>
              </a:extLst>
            </p:cNvPr>
            <p:cNvCxnSpPr>
              <a:cxnSpLocks/>
            </p:cNvCxnSpPr>
            <p:nvPr/>
          </p:nvCxnSpPr>
          <p:spPr>
            <a:xfrm>
              <a:off x="5777586" y="2088434"/>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Straight Connector 11">
              <a:extLst>
                <a:ext uri="{FF2B5EF4-FFF2-40B4-BE49-F238E27FC236}">
                  <a16:creationId xmlns:a16="http://schemas.microsoft.com/office/drawing/2014/main" id="{6C96FC3B-97EB-49A8-8A9E-8C590BA76317}"/>
                </a:ext>
              </a:extLst>
            </p:cNvPr>
            <p:cNvCxnSpPr>
              <a:cxnSpLocks/>
            </p:cNvCxnSpPr>
            <p:nvPr/>
          </p:nvCxnSpPr>
          <p:spPr>
            <a:xfrm>
              <a:off x="5788453" y="2092168"/>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Straight Connector 13">
              <a:extLst>
                <a:ext uri="{FF2B5EF4-FFF2-40B4-BE49-F238E27FC236}">
                  <a16:creationId xmlns:a16="http://schemas.microsoft.com/office/drawing/2014/main" id="{DDE6690D-AAC0-4948-A63E-7AC314202A05}"/>
                </a:ext>
              </a:extLst>
            </p:cNvPr>
            <p:cNvCxnSpPr>
              <a:cxnSpLocks/>
            </p:cNvCxnSpPr>
            <p:nvPr/>
          </p:nvCxnSpPr>
          <p:spPr>
            <a:xfrm>
              <a:off x="5777586" y="2543739"/>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Straight Connector 20">
              <a:extLst>
                <a:ext uri="{FF2B5EF4-FFF2-40B4-BE49-F238E27FC236}">
                  <a16:creationId xmlns:a16="http://schemas.microsoft.com/office/drawing/2014/main" id="{7B4D5FA4-0C84-45E0-A729-045A1A212B13}"/>
                </a:ext>
              </a:extLst>
            </p:cNvPr>
            <p:cNvCxnSpPr>
              <a:cxnSpLocks/>
            </p:cNvCxnSpPr>
            <p:nvPr/>
          </p:nvCxnSpPr>
          <p:spPr>
            <a:xfrm>
              <a:off x="8492500" y="3609357"/>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23">
              <a:extLst>
                <a:ext uri="{FF2B5EF4-FFF2-40B4-BE49-F238E27FC236}">
                  <a16:creationId xmlns:a16="http://schemas.microsoft.com/office/drawing/2014/main" id="{CAEF5E70-F2B4-4FF9-B8DC-2FE20BCD6D46}"/>
                </a:ext>
              </a:extLst>
            </p:cNvPr>
            <p:cNvCxnSpPr>
              <a:cxnSpLocks/>
            </p:cNvCxnSpPr>
            <p:nvPr/>
          </p:nvCxnSpPr>
          <p:spPr>
            <a:xfrm>
              <a:off x="5799889" y="3324564"/>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24">
              <a:extLst>
                <a:ext uri="{FF2B5EF4-FFF2-40B4-BE49-F238E27FC236}">
                  <a16:creationId xmlns:a16="http://schemas.microsoft.com/office/drawing/2014/main" id="{903BD961-E9C7-4D27-9CF1-D0F2B0C1AF06}"/>
                </a:ext>
              </a:extLst>
            </p:cNvPr>
            <p:cNvCxnSpPr>
              <a:cxnSpLocks/>
            </p:cNvCxnSpPr>
            <p:nvPr/>
          </p:nvCxnSpPr>
          <p:spPr>
            <a:xfrm flipV="1">
              <a:off x="5799321" y="2340405"/>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27">
              <a:extLst>
                <a:ext uri="{FF2B5EF4-FFF2-40B4-BE49-F238E27FC236}">
                  <a16:creationId xmlns:a16="http://schemas.microsoft.com/office/drawing/2014/main" id="{723A3D5D-A260-428E-90FA-F16B3DEF486D}"/>
                </a:ext>
              </a:extLst>
            </p:cNvPr>
            <p:cNvCxnSpPr>
              <a:cxnSpLocks/>
            </p:cNvCxnSpPr>
            <p:nvPr/>
          </p:nvCxnSpPr>
          <p:spPr>
            <a:xfrm>
              <a:off x="8492500" y="1890092"/>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49" name="Rectangle 28">
              <a:extLst>
                <a:ext uri="{FF2B5EF4-FFF2-40B4-BE49-F238E27FC236}">
                  <a16:creationId xmlns:a16="http://schemas.microsoft.com/office/drawing/2014/main" id="{5168C19E-6CEC-413A-B9F6-844073E3D79E}"/>
                </a:ext>
              </a:extLst>
            </p:cNvPr>
            <p:cNvSpPr/>
            <p:nvPr/>
          </p:nvSpPr>
          <p:spPr>
            <a:xfrm>
              <a:off x="2485632" y="1295450"/>
              <a:ext cx="513239" cy="594642"/>
            </a:xfrm>
            <a:prstGeom prst="rect">
              <a:avLst/>
            </a:prstGeom>
          </p:spPr>
          <p:txBody>
            <a:bodyPr wrap="none">
              <a:spAutoFit/>
            </a:bodyPr>
            <a:lstStyle/>
            <a:p>
              <a:r>
                <a:rPr lang="en-HK" dirty="0"/>
                <a:t>R</a:t>
              </a:r>
            </a:p>
          </p:txBody>
        </p:sp>
        <p:sp>
          <p:nvSpPr>
            <p:cNvPr id="50" name="Rectangle 29">
              <a:extLst>
                <a:ext uri="{FF2B5EF4-FFF2-40B4-BE49-F238E27FC236}">
                  <a16:creationId xmlns:a16="http://schemas.microsoft.com/office/drawing/2014/main" id="{42C4D365-C95C-4013-80FB-B1BAC3BD0C74}"/>
                </a:ext>
              </a:extLst>
            </p:cNvPr>
            <p:cNvSpPr/>
            <p:nvPr/>
          </p:nvSpPr>
          <p:spPr>
            <a:xfrm>
              <a:off x="2471325" y="4217821"/>
              <a:ext cx="481361" cy="594642"/>
            </a:xfrm>
            <a:prstGeom prst="rect">
              <a:avLst/>
            </a:prstGeom>
          </p:spPr>
          <p:txBody>
            <a:bodyPr wrap="none">
              <a:spAutoFit/>
            </a:bodyPr>
            <a:lstStyle/>
            <a:p>
              <a:r>
                <a:rPr lang="en-HK" dirty="0"/>
                <a:t>S</a:t>
              </a:r>
            </a:p>
          </p:txBody>
        </p:sp>
        <p:sp>
          <p:nvSpPr>
            <p:cNvPr id="51" name="Rectangle 30">
              <a:extLst>
                <a:ext uri="{FF2B5EF4-FFF2-40B4-BE49-F238E27FC236}">
                  <a16:creationId xmlns:a16="http://schemas.microsoft.com/office/drawing/2014/main" id="{5E4172BD-549C-4475-B154-1658CC3A91DE}"/>
                </a:ext>
              </a:extLst>
            </p:cNvPr>
            <p:cNvSpPr/>
            <p:nvPr/>
          </p:nvSpPr>
          <p:spPr>
            <a:xfrm>
              <a:off x="9298406" y="1698981"/>
              <a:ext cx="563714" cy="594642"/>
            </a:xfrm>
            <a:prstGeom prst="rect">
              <a:avLst/>
            </a:prstGeom>
          </p:spPr>
          <p:txBody>
            <a:bodyPr wrap="none">
              <a:spAutoFit/>
            </a:bodyPr>
            <a:lstStyle/>
            <a:p>
              <a:r>
                <a:rPr lang="en-HK" dirty="0"/>
                <a:t>Q</a:t>
              </a:r>
            </a:p>
          </p:txBody>
        </p:sp>
        <p:sp>
          <p:nvSpPr>
            <p:cNvPr id="52" name="Rectangle 31">
              <a:extLst>
                <a:ext uri="{FF2B5EF4-FFF2-40B4-BE49-F238E27FC236}">
                  <a16:creationId xmlns:a16="http://schemas.microsoft.com/office/drawing/2014/main" id="{0248B6DA-299F-4958-8CF7-A35690C56CC3}"/>
                </a:ext>
              </a:extLst>
            </p:cNvPr>
            <p:cNvSpPr/>
            <p:nvPr/>
          </p:nvSpPr>
          <p:spPr>
            <a:xfrm>
              <a:off x="9298406" y="3813602"/>
              <a:ext cx="563714" cy="594642"/>
            </a:xfrm>
            <a:prstGeom prst="rect">
              <a:avLst/>
            </a:prstGeom>
          </p:spPr>
          <p:txBody>
            <a:bodyPr wrap="none">
              <a:spAutoFit/>
            </a:bodyPr>
            <a:lstStyle/>
            <a:p>
              <a:r>
                <a:rPr lang="en-HK" dirty="0"/>
                <a:t>Q</a:t>
              </a:r>
            </a:p>
          </p:txBody>
        </p:sp>
        <p:sp>
          <p:nvSpPr>
            <p:cNvPr id="53" name="Rectangle 32">
              <a:extLst>
                <a:ext uri="{FF2B5EF4-FFF2-40B4-BE49-F238E27FC236}">
                  <a16:creationId xmlns:a16="http://schemas.microsoft.com/office/drawing/2014/main" id="{CF3CAB00-E241-4711-98D4-57E734D513F6}"/>
                </a:ext>
              </a:extLst>
            </p:cNvPr>
            <p:cNvSpPr/>
            <p:nvPr/>
          </p:nvSpPr>
          <p:spPr>
            <a:xfrm>
              <a:off x="9312545" y="3585727"/>
              <a:ext cx="489332" cy="842409"/>
            </a:xfrm>
            <a:prstGeom prst="rect">
              <a:avLst/>
            </a:prstGeom>
          </p:spPr>
          <p:txBody>
            <a:bodyPr wrap="none">
              <a:spAutoFit/>
            </a:bodyPr>
            <a:lstStyle/>
            <a:p>
              <a:r>
                <a:rPr lang="en-HK" sz="2800" dirty="0"/>
                <a:t>-</a:t>
              </a:r>
            </a:p>
          </p:txBody>
        </p:sp>
        <p:cxnSp>
          <p:nvCxnSpPr>
            <p:cNvPr id="54" name="Straight Connector 18">
              <a:extLst>
                <a:ext uri="{FF2B5EF4-FFF2-40B4-BE49-F238E27FC236}">
                  <a16:creationId xmlns:a16="http://schemas.microsoft.com/office/drawing/2014/main" id="{BFD43877-8CFD-4023-9965-7A9EA7C7BBDB}"/>
                </a:ext>
              </a:extLst>
            </p:cNvPr>
            <p:cNvCxnSpPr>
              <a:cxnSpLocks/>
            </p:cNvCxnSpPr>
            <p:nvPr/>
          </p:nvCxnSpPr>
          <p:spPr>
            <a:xfrm>
              <a:off x="5780262" y="3797435"/>
              <a:ext cx="98862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17">
              <a:extLst>
                <a:ext uri="{FF2B5EF4-FFF2-40B4-BE49-F238E27FC236}">
                  <a16:creationId xmlns:a16="http://schemas.microsoft.com/office/drawing/2014/main" id="{14DCE8D0-299C-4B7E-A806-D76DEE2EBDE6}"/>
                </a:ext>
              </a:extLst>
            </p:cNvPr>
            <p:cNvCxnSpPr>
              <a:cxnSpLocks/>
            </p:cNvCxnSpPr>
            <p:nvPr/>
          </p:nvCxnSpPr>
          <p:spPr>
            <a:xfrm>
              <a:off x="7805968" y="3999617"/>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19">
              <a:extLst>
                <a:ext uri="{FF2B5EF4-FFF2-40B4-BE49-F238E27FC236}">
                  <a16:creationId xmlns:a16="http://schemas.microsoft.com/office/drawing/2014/main" id="{49DE359C-5B68-4FD6-BB7A-F9644CB8D0CA}"/>
                </a:ext>
              </a:extLst>
            </p:cNvPr>
            <p:cNvCxnSpPr>
              <a:cxnSpLocks/>
            </p:cNvCxnSpPr>
            <p:nvPr/>
          </p:nvCxnSpPr>
          <p:spPr>
            <a:xfrm>
              <a:off x="5319575" y="4208677"/>
              <a:ext cx="144930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8">
              <a:extLst>
                <a:ext uri="{FF2B5EF4-FFF2-40B4-BE49-F238E27FC236}">
                  <a16:creationId xmlns:a16="http://schemas.microsoft.com/office/drawing/2014/main" id="{97D3F121-F119-491B-BA12-DE80608E646F}"/>
                </a:ext>
              </a:extLst>
            </p:cNvPr>
            <p:cNvCxnSpPr>
              <a:cxnSpLocks/>
            </p:cNvCxnSpPr>
            <p:nvPr/>
          </p:nvCxnSpPr>
          <p:spPr>
            <a:xfrm>
              <a:off x="2953833" y="1478090"/>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8">
              <a:extLst>
                <a:ext uri="{FF2B5EF4-FFF2-40B4-BE49-F238E27FC236}">
                  <a16:creationId xmlns:a16="http://schemas.microsoft.com/office/drawing/2014/main" id="{F695B8F5-759C-43C0-A8D0-2F28ABCD0C44}"/>
                </a:ext>
              </a:extLst>
            </p:cNvPr>
            <p:cNvCxnSpPr>
              <a:cxnSpLocks/>
            </p:cNvCxnSpPr>
            <p:nvPr/>
          </p:nvCxnSpPr>
          <p:spPr>
            <a:xfrm>
              <a:off x="2953832" y="4416561"/>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7">
              <a:extLst>
                <a:ext uri="{FF2B5EF4-FFF2-40B4-BE49-F238E27FC236}">
                  <a16:creationId xmlns:a16="http://schemas.microsoft.com/office/drawing/2014/main" id="{630E1EFB-9514-41C0-9C7C-1B1C66A74AFB}"/>
                </a:ext>
              </a:extLst>
            </p:cNvPr>
            <p:cNvCxnSpPr>
              <a:cxnSpLocks/>
            </p:cNvCxnSpPr>
            <p:nvPr/>
          </p:nvCxnSpPr>
          <p:spPr>
            <a:xfrm>
              <a:off x="3793201" y="1892720"/>
              <a:ext cx="60479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7">
              <a:extLst>
                <a:ext uri="{FF2B5EF4-FFF2-40B4-BE49-F238E27FC236}">
                  <a16:creationId xmlns:a16="http://schemas.microsoft.com/office/drawing/2014/main" id="{94161D11-F261-4C23-A676-B1DFE39D8055}"/>
                </a:ext>
              </a:extLst>
            </p:cNvPr>
            <p:cNvCxnSpPr>
              <a:cxnSpLocks/>
            </p:cNvCxnSpPr>
            <p:nvPr/>
          </p:nvCxnSpPr>
          <p:spPr>
            <a:xfrm>
              <a:off x="3793201" y="4005162"/>
              <a:ext cx="60479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23">
              <a:extLst>
                <a:ext uri="{FF2B5EF4-FFF2-40B4-BE49-F238E27FC236}">
                  <a16:creationId xmlns:a16="http://schemas.microsoft.com/office/drawing/2014/main" id="{4C2F19C6-DAD2-4FF9-9CEF-9DC3D1815867}"/>
                </a:ext>
              </a:extLst>
            </p:cNvPr>
            <p:cNvCxnSpPr>
              <a:cxnSpLocks/>
            </p:cNvCxnSpPr>
            <p:nvPr/>
          </p:nvCxnSpPr>
          <p:spPr>
            <a:xfrm>
              <a:off x="3793201" y="1874716"/>
              <a:ext cx="0" cy="214379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18">
              <a:extLst>
                <a:ext uri="{FF2B5EF4-FFF2-40B4-BE49-F238E27FC236}">
                  <a16:creationId xmlns:a16="http://schemas.microsoft.com/office/drawing/2014/main" id="{C37E0254-EE37-40F9-A3F9-1545BBBE6E1B}"/>
                </a:ext>
              </a:extLst>
            </p:cNvPr>
            <p:cNvCxnSpPr>
              <a:cxnSpLocks/>
            </p:cNvCxnSpPr>
            <p:nvPr/>
          </p:nvCxnSpPr>
          <p:spPr>
            <a:xfrm>
              <a:off x="2952686" y="2946611"/>
              <a:ext cx="840515" cy="286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55" name="Rectangle 28">
              <a:extLst>
                <a:ext uri="{FF2B5EF4-FFF2-40B4-BE49-F238E27FC236}">
                  <a16:creationId xmlns:a16="http://schemas.microsoft.com/office/drawing/2014/main" id="{2C3FAD32-20B5-4444-95D7-5DFACF0122FF}"/>
                </a:ext>
              </a:extLst>
            </p:cNvPr>
            <p:cNvSpPr/>
            <p:nvPr/>
          </p:nvSpPr>
          <p:spPr>
            <a:xfrm>
              <a:off x="2486683" y="2767885"/>
              <a:ext cx="296876" cy="369332"/>
            </a:xfrm>
            <a:prstGeom prst="rect">
              <a:avLst/>
            </a:prstGeom>
          </p:spPr>
          <p:txBody>
            <a:bodyPr wrap="none">
              <a:spAutoFit/>
            </a:bodyPr>
            <a:lstStyle/>
            <a:p>
              <a:r>
                <a:rPr lang="en-HK" dirty="0"/>
                <a:t>E</a:t>
              </a:r>
            </a:p>
          </p:txBody>
        </p:sp>
      </p:grpSp>
      <p:sp>
        <p:nvSpPr>
          <p:cNvPr id="33" name="Title 1">
            <a:extLst>
              <a:ext uri="{FF2B5EF4-FFF2-40B4-BE49-F238E27FC236}">
                <a16:creationId xmlns:a16="http://schemas.microsoft.com/office/drawing/2014/main" id="{4407F3B8-A089-49F2-9777-D159428194CF}"/>
              </a:ext>
            </a:extLst>
          </p:cNvPr>
          <p:cNvSpPr>
            <a:spLocks noGrp="1"/>
          </p:cNvSpPr>
          <p:nvPr>
            <p:ph type="title"/>
          </p:nvPr>
        </p:nvSpPr>
        <p:spPr>
          <a:xfrm>
            <a:off x="609600" y="274638"/>
            <a:ext cx="10972800" cy="922114"/>
          </a:xfrm>
        </p:spPr>
        <p:txBody>
          <a:bodyPr/>
          <a:lstStyle/>
          <a:p>
            <a:r>
              <a:rPr lang="en-HK" dirty="0"/>
              <a:t>G</a:t>
            </a:r>
            <a:r>
              <a:rPr lang="en-US" altLang="zh-CN" dirty="0" err="1"/>
              <a:t>ated</a:t>
            </a:r>
            <a:r>
              <a:rPr lang="en-US" altLang="zh-CN" dirty="0"/>
              <a:t> </a:t>
            </a:r>
            <a:r>
              <a:rPr lang="en-HK" dirty="0"/>
              <a:t>SR Latch</a:t>
            </a:r>
          </a:p>
        </p:txBody>
      </p:sp>
    </p:spTree>
    <p:extLst>
      <p:ext uri="{BB962C8B-B14F-4D97-AF65-F5344CB8AC3E}">
        <p14:creationId xmlns:p14="http://schemas.microsoft.com/office/powerpoint/2010/main" val="3699301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63" name="组合 62">
            <a:extLst>
              <a:ext uri="{FF2B5EF4-FFF2-40B4-BE49-F238E27FC236}">
                <a16:creationId xmlns:a16="http://schemas.microsoft.com/office/drawing/2014/main" id="{51995C87-4C75-450B-A34D-161D714814F0}"/>
              </a:ext>
            </a:extLst>
          </p:cNvPr>
          <p:cNvGrpSpPr/>
          <p:nvPr/>
        </p:nvGrpSpPr>
        <p:grpSpPr>
          <a:xfrm>
            <a:off x="4591286" y="195854"/>
            <a:ext cx="2850291" cy="1905837"/>
            <a:chOff x="4591286" y="195854"/>
            <a:chExt cx="2850291" cy="1905837"/>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V="1">
              <a:off x="6679733" y="1778636"/>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4601560" y="1175907"/>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E5FE47B-FBE2-45A7-A8A0-3D0493BB9277}"/>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17" name="Rectangle 28">
              <a:extLst>
                <a:ext uri="{FF2B5EF4-FFF2-40B4-BE49-F238E27FC236}">
                  <a16:creationId xmlns:a16="http://schemas.microsoft.com/office/drawing/2014/main" id="{187770BF-4E00-4BED-A723-9E164952CA97}"/>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 name="Rectangle 28">
              <a:extLst>
                <a:ext uri="{FF2B5EF4-FFF2-40B4-BE49-F238E27FC236}">
                  <a16:creationId xmlns:a16="http://schemas.microsoft.com/office/drawing/2014/main" id="{130348B3-A398-4A98-908B-EF04655B9DD2}"/>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6697339" y="528482"/>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688D0B4E-1B12-4DCA-BAA0-C2FF01F79BF0}"/>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3" name="文本框 22">
              <a:extLst>
                <a:ext uri="{FF2B5EF4-FFF2-40B4-BE49-F238E27FC236}">
                  <a16:creationId xmlns:a16="http://schemas.microsoft.com/office/drawing/2014/main" id="{82586EC2-AFF4-4FAF-9EF0-EF4872094DA8}"/>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4" name="文本框 23">
              <a:extLst>
                <a:ext uri="{FF2B5EF4-FFF2-40B4-BE49-F238E27FC236}">
                  <a16:creationId xmlns:a16="http://schemas.microsoft.com/office/drawing/2014/main" id="{F6DB6C04-401E-4D4C-A96E-8EB4B86A3E88}"/>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5" name="文本框 24">
              <a:extLst>
                <a:ext uri="{FF2B5EF4-FFF2-40B4-BE49-F238E27FC236}">
                  <a16:creationId xmlns:a16="http://schemas.microsoft.com/office/drawing/2014/main" id="{4FF30D29-35A3-451A-ACE3-0C18114C0566}"/>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6" name="文本框 25">
              <a:extLst>
                <a:ext uri="{FF2B5EF4-FFF2-40B4-BE49-F238E27FC236}">
                  <a16:creationId xmlns:a16="http://schemas.microsoft.com/office/drawing/2014/main" id="{01F2E87C-463A-4F55-B390-E08278ABF6D5}"/>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106" name="组合 105">
            <a:extLst>
              <a:ext uri="{FF2B5EF4-FFF2-40B4-BE49-F238E27FC236}">
                <a16:creationId xmlns:a16="http://schemas.microsoft.com/office/drawing/2014/main" id="{2B4886D3-179E-4FA7-A819-A2E46AF87D31}"/>
              </a:ext>
            </a:extLst>
          </p:cNvPr>
          <p:cNvGrpSpPr/>
          <p:nvPr/>
        </p:nvGrpSpPr>
        <p:grpSpPr>
          <a:xfrm>
            <a:off x="864243" y="3513599"/>
            <a:ext cx="9603134" cy="850620"/>
            <a:chOff x="864243" y="3513599"/>
            <a:chExt cx="9603134" cy="850620"/>
          </a:xfrm>
        </p:grpSpPr>
        <p:cxnSp>
          <p:nvCxnSpPr>
            <p:cNvPr id="27" name="直接连接符 26">
              <a:extLst>
                <a:ext uri="{FF2B5EF4-FFF2-40B4-BE49-F238E27FC236}">
                  <a16:creationId xmlns:a16="http://schemas.microsoft.com/office/drawing/2014/main" id="{B322B235-E2B7-4868-970C-15942E39212D}"/>
                </a:ext>
              </a:extLst>
            </p:cNvPr>
            <p:cNvCxnSpPr/>
            <p:nvPr/>
          </p:nvCxnSpPr>
          <p:spPr>
            <a:xfrm>
              <a:off x="875818" y="3513599"/>
              <a:ext cx="0" cy="810228"/>
            </a:xfrm>
            <a:prstGeom prst="line">
              <a:avLst/>
            </a:prstGeom>
            <a:ln w="38100"/>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80FCC2BF-5091-4003-8A06-A7591F78A283}"/>
                </a:ext>
              </a:extLst>
            </p:cNvPr>
            <p:cNvCxnSpPr>
              <a:cxnSpLocks/>
            </p:cNvCxnSpPr>
            <p:nvPr/>
          </p:nvCxnSpPr>
          <p:spPr>
            <a:xfrm flipH="1">
              <a:off x="870760" y="4189756"/>
              <a:ext cx="2979748" cy="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AB5CFDEC-1706-4A9A-ADC5-D6C9D2FB6C9E}"/>
                </a:ext>
              </a:extLst>
            </p:cNvPr>
            <p:cNvCxnSpPr>
              <a:cxnSpLocks/>
            </p:cNvCxnSpPr>
            <p:nvPr/>
          </p:nvCxnSpPr>
          <p:spPr>
            <a:xfrm>
              <a:off x="3850508" y="3703721"/>
              <a:ext cx="0" cy="49761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9C46C754-CFBC-4BB3-9285-2E2F959E3638}"/>
                </a:ext>
              </a:extLst>
            </p:cNvPr>
            <p:cNvCxnSpPr>
              <a:cxnSpLocks/>
            </p:cNvCxnSpPr>
            <p:nvPr/>
          </p:nvCxnSpPr>
          <p:spPr>
            <a:xfrm flipH="1">
              <a:off x="3838932" y="3703721"/>
              <a:ext cx="501569" cy="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2121A378-78E3-4C98-AADB-B8081DD55A77}"/>
                </a:ext>
              </a:extLst>
            </p:cNvPr>
            <p:cNvCxnSpPr>
              <a:cxnSpLocks/>
            </p:cNvCxnSpPr>
            <p:nvPr/>
          </p:nvCxnSpPr>
          <p:spPr>
            <a:xfrm>
              <a:off x="4340501" y="3692146"/>
              <a:ext cx="0" cy="49761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204C66F4-7D25-41BB-BFC0-6341D6C63C1F}"/>
                </a:ext>
              </a:extLst>
            </p:cNvPr>
            <p:cNvCxnSpPr>
              <a:cxnSpLocks/>
            </p:cNvCxnSpPr>
            <p:nvPr/>
          </p:nvCxnSpPr>
          <p:spPr>
            <a:xfrm flipH="1">
              <a:off x="4328926" y="4189756"/>
              <a:ext cx="3481317" cy="165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A6C58A43-23D3-46EA-B520-1955670FD0B9}"/>
                </a:ext>
              </a:extLst>
            </p:cNvPr>
            <p:cNvCxnSpPr>
              <a:cxnSpLocks/>
            </p:cNvCxnSpPr>
            <p:nvPr/>
          </p:nvCxnSpPr>
          <p:spPr>
            <a:xfrm flipH="1">
              <a:off x="7799402" y="4188353"/>
              <a:ext cx="501569" cy="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F2218E50-DB60-4720-86B5-0DF06B1015D5}"/>
                </a:ext>
              </a:extLst>
            </p:cNvPr>
            <p:cNvCxnSpPr>
              <a:cxnSpLocks/>
            </p:cNvCxnSpPr>
            <p:nvPr/>
          </p:nvCxnSpPr>
          <p:spPr>
            <a:xfrm flipH="1">
              <a:off x="8300971" y="4189756"/>
              <a:ext cx="501569" cy="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C1367178-1E53-4A68-8006-78B8F90A13E9}"/>
                </a:ext>
              </a:extLst>
            </p:cNvPr>
            <p:cNvCxnSpPr>
              <a:cxnSpLocks/>
            </p:cNvCxnSpPr>
            <p:nvPr/>
          </p:nvCxnSpPr>
          <p:spPr>
            <a:xfrm flipH="1">
              <a:off x="8802540" y="4189756"/>
              <a:ext cx="501569" cy="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6A83A194-3886-408A-B9AE-7B7CFA0028C1}"/>
                </a:ext>
              </a:extLst>
            </p:cNvPr>
            <p:cNvCxnSpPr>
              <a:cxnSpLocks/>
            </p:cNvCxnSpPr>
            <p:nvPr/>
          </p:nvCxnSpPr>
          <p:spPr>
            <a:xfrm>
              <a:off x="9306041" y="3703721"/>
              <a:ext cx="0" cy="49761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A64F1690-34CD-482E-8966-D9848D2B6E5C}"/>
                </a:ext>
              </a:extLst>
            </p:cNvPr>
            <p:cNvCxnSpPr>
              <a:cxnSpLocks/>
            </p:cNvCxnSpPr>
            <p:nvPr/>
          </p:nvCxnSpPr>
          <p:spPr>
            <a:xfrm flipH="1">
              <a:off x="9294465" y="3703721"/>
              <a:ext cx="501569" cy="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17F1BBD3-347A-4F93-8F67-80344047AA33}"/>
                </a:ext>
              </a:extLst>
            </p:cNvPr>
            <p:cNvCxnSpPr>
              <a:cxnSpLocks/>
            </p:cNvCxnSpPr>
            <p:nvPr/>
          </p:nvCxnSpPr>
          <p:spPr>
            <a:xfrm>
              <a:off x="9796034" y="3692146"/>
              <a:ext cx="0" cy="49761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F00B4A8C-F529-483F-8370-5878BAED14A8}"/>
                </a:ext>
              </a:extLst>
            </p:cNvPr>
            <p:cNvCxnSpPr>
              <a:cxnSpLocks/>
            </p:cNvCxnSpPr>
            <p:nvPr/>
          </p:nvCxnSpPr>
          <p:spPr>
            <a:xfrm flipH="1">
              <a:off x="9796034" y="4189756"/>
              <a:ext cx="501569" cy="0"/>
            </a:xfrm>
            <a:prstGeom prst="line">
              <a:avLst/>
            </a:prstGeom>
            <a:ln w="38100">
              <a:solidFill>
                <a:srgbClr val="0070C0"/>
              </a:solidFill>
            </a:ln>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6EEA65D1-C190-4EE0-90DA-6A03818A3211}"/>
                </a:ext>
              </a:extLst>
            </p:cNvPr>
            <p:cNvCxnSpPr>
              <a:cxnSpLocks/>
            </p:cNvCxnSpPr>
            <p:nvPr/>
          </p:nvCxnSpPr>
          <p:spPr>
            <a:xfrm flipH="1" flipV="1">
              <a:off x="864243" y="4342138"/>
              <a:ext cx="9603134" cy="2208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grpSp>
      <p:cxnSp>
        <p:nvCxnSpPr>
          <p:cNvPr id="10" name="直接连接符 9">
            <a:extLst>
              <a:ext uri="{FF2B5EF4-FFF2-40B4-BE49-F238E27FC236}">
                <a16:creationId xmlns:a16="http://schemas.microsoft.com/office/drawing/2014/main" id="{3263D41B-6599-47E3-89E6-71A7B9D4FBC8}"/>
              </a:ext>
            </a:extLst>
          </p:cNvPr>
          <p:cNvCxnSpPr/>
          <p:nvPr/>
        </p:nvCxnSpPr>
        <p:spPr>
          <a:xfrm>
            <a:off x="875819" y="2539396"/>
            <a:ext cx="0" cy="810228"/>
          </a:xfrm>
          <a:prstGeom prst="line">
            <a:avLst/>
          </a:prstGeom>
          <a:ln w="38100"/>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A85A0CA2-1B7F-4E55-B228-31D611316F07}"/>
              </a:ext>
            </a:extLst>
          </p:cNvPr>
          <p:cNvCxnSpPr>
            <a:cxnSpLocks/>
          </p:cNvCxnSpPr>
          <p:nvPr/>
        </p:nvCxnSpPr>
        <p:spPr>
          <a:xfrm flipH="1">
            <a:off x="875819" y="3227128"/>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F4CEE165-97D5-4D7C-AF45-4E98BC983308}"/>
              </a:ext>
            </a:extLst>
          </p:cNvPr>
          <p:cNvCxnSpPr>
            <a:cxnSpLocks/>
          </p:cNvCxnSpPr>
          <p:nvPr/>
        </p:nvCxnSpPr>
        <p:spPr>
          <a:xfrm>
            <a:off x="1377388" y="2744847"/>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60F56F27-16BE-4A62-8BA9-0F3F35E21B38}"/>
              </a:ext>
            </a:extLst>
          </p:cNvPr>
          <p:cNvCxnSpPr>
            <a:cxnSpLocks/>
          </p:cNvCxnSpPr>
          <p:nvPr/>
        </p:nvCxnSpPr>
        <p:spPr>
          <a:xfrm flipH="1">
            <a:off x="1365813" y="2763135"/>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EBA503E4-BEED-43E8-95DA-C587349A2853}"/>
              </a:ext>
            </a:extLst>
          </p:cNvPr>
          <p:cNvCxnSpPr>
            <a:cxnSpLocks/>
          </p:cNvCxnSpPr>
          <p:nvPr/>
        </p:nvCxnSpPr>
        <p:spPr>
          <a:xfrm>
            <a:off x="1867382" y="2744847"/>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B8B136DD-E161-4443-AEA5-1CD076F024DF}"/>
              </a:ext>
            </a:extLst>
          </p:cNvPr>
          <p:cNvCxnSpPr>
            <a:cxnSpLocks/>
          </p:cNvCxnSpPr>
          <p:nvPr/>
        </p:nvCxnSpPr>
        <p:spPr>
          <a:xfrm flipH="1">
            <a:off x="1858238" y="3240633"/>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4C35F75E-9FD3-4FD5-8E62-2256043BCE9F}"/>
              </a:ext>
            </a:extLst>
          </p:cNvPr>
          <p:cNvCxnSpPr>
            <a:cxnSpLocks/>
          </p:cNvCxnSpPr>
          <p:nvPr/>
        </p:nvCxnSpPr>
        <p:spPr>
          <a:xfrm flipH="1">
            <a:off x="2357376" y="3238703"/>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4E3BEE69-1019-4C05-B457-4B2C77A70A49}"/>
              </a:ext>
            </a:extLst>
          </p:cNvPr>
          <p:cNvCxnSpPr>
            <a:cxnSpLocks/>
          </p:cNvCxnSpPr>
          <p:nvPr/>
        </p:nvCxnSpPr>
        <p:spPr>
          <a:xfrm>
            <a:off x="2858945" y="2738662"/>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397E809D-7CF3-4375-89EB-6561362509FB}"/>
              </a:ext>
            </a:extLst>
          </p:cNvPr>
          <p:cNvCxnSpPr>
            <a:cxnSpLocks/>
          </p:cNvCxnSpPr>
          <p:nvPr/>
        </p:nvCxnSpPr>
        <p:spPr>
          <a:xfrm flipH="1">
            <a:off x="2858945" y="2763135"/>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CA77860E-3F76-402C-B024-13E50075BB7A}"/>
              </a:ext>
            </a:extLst>
          </p:cNvPr>
          <p:cNvCxnSpPr>
            <a:cxnSpLocks/>
          </p:cNvCxnSpPr>
          <p:nvPr/>
        </p:nvCxnSpPr>
        <p:spPr>
          <a:xfrm>
            <a:off x="3348939" y="2744847"/>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1" name="直接连接符 50">
            <a:extLst>
              <a:ext uri="{FF2B5EF4-FFF2-40B4-BE49-F238E27FC236}">
                <a16:creationId xmlns:a16="http://schemas.microsoft.com/office/drawing/2014/main" id="{75E375A7-1372-41ED-A45F-FDC246281353}"/>
              </a:ext>
            </a:extLst>
          </p:cNvPr>
          <p:cNvCxnSpPr>
            <a:cxnSpLocks/>
          </p:cNvCxnSpPr>
          <p:nvPr/>
        </p:nvCxnSpPr>
        <p:spPr>
          <a:xfrm flipH="1">
            <a:off x="3348939" y="3238703"/>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AF24C999-E15D-4DA1-92B2-6C9B52232DEB}"/>
              </a:ext>
            </a:extLst>
          </p:cNvPr>
          <p:cNvCxnSpPr>
            <a:cxnSpLocks/>
          </p:cNvCxnSpPr>
          <p:nvPr/>
        </p:nvCxnSpPr>
        <p:spPr>
          <a:xfrm flipH="1">
            <a:off x="3850508" y="3236272"/>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79522B38-DE5B-45AD-A014-9318447973D0}"/>
              </a:ext>
            </a:extLst>
          </p:cNvPr>
          <p:cNvCxnSpPr>
            <a:cxnSpLocks/>
          </p:cNvCxnSpPr>
          <p:nvPr/>
        </p:nvCxnSpPr>
        <p:spPr>
          <a:xfrm flipH="1">
            <a:off x="4340502" y="3238703"/>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CCEC440A-A368-431F-8FF4-AD7E32C5C552}"/>
              </a:ext>
            </a:extLst>
          </p:cNvPr>
          <p:cNvCxnSpPr>
            <a:cxnSpLocks/>
          </p:cNvCxnSpPr>
          <p:nvPr/>
        </p:nvCxnSpPr>
        <p:spPr>
          <a:xfrm flipH="1">
            <a:off x="4842071" y="3238703"/>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B13DA8B7-CBB2-4740-88B4-B65D9EA9DE3A}"/>
              </a:ext>
            </a:extLst>
          </p:cNvPr>
          <p:cNvCxnSpPr>
            <a:cxnSpLocks/>
          </p:cNvCxnSpPr>
          <p:nvPr/>
        </p:nvCxnSpPr>
        <p:spPr>
          <a:xfrm>
            <a:off x="5343640" y="2756422"/>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4B1340A3-070C-4A20-8E91-7F6DF7793BFC}"/>
              </a:ext>
            </a:extLst>
          </p:cNvPr>
          <p:cNvCxnSpPr>
            <a:cxnSpLocks/>
          </p:cNvCxnSpPr>
          <p:nvPr/>
        </p:nvCxnSpPr>
        <p:spPr>
          <a:xfrm flipH="1">
            <a:off x="5343640" y="2774710"/>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EA54EF26-2340-4BA7-9F02-620862993567}"/>
              </a:ext>
            </a:extLst>
          </p:cNvPr>
          <p:cNvCxnSpPr>
            <a:cxnSpLocks/>
          </p:cNvCxnSpPr>
          <p:nvPr/>
        </p:nvCxnSpPr>
        <p:spPr>
          <a:xfrm>
            <a:off x="5854353" y="2753991"/>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A2EA114E-6810-4BF0-85E5-EEBA013C3CA4}"/>
              </a:ext>
            </a:extLst>
          </p:cNvPr>
          <p:cNvCxnSpPr>
            <a:cxnSpLocks/>
          </p:cNvCxnSpPr>
          <p:nvPr/>
        </p:nvCxnSpPr>
        <p:spPr>
          <a:xfrm flipH="1">
            <a:off x="5841414" y="3239785"/>
            <a:ext cx="195441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83F80FA8-D8E3-4D88-92A3-4AA74D38C232}"/>
              </a:ext>
            </a:extLst>
          </p:cNvPr>
          <p:cNvCxnSpPr>
            <a:cxnSpLocks/>
          </p:cNvCxnSpPr>
          <p:nvPr/>
        </p:nvCxnSpPr>
        <p:spPr>
          <a:xfrm flipH="1" flipV="1">
            <a:off x="866170" y="3371918"/>
            <a:ext cx="9603134" cy="2208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20575D41-EFE5-4454-855B-B98C283D65E2}"/>
              </a:ext>
            </a:extLst>
          </p:cNvPr>
          <p:cNvCxnSpPr/>
          <p:nvPr/>
        </p:nvCxnSpPr>
        <p:spPr>
          <a:xfrm>
            <a:off x="877745" y="4462727"/>
            <a:ext cx="0" cy="810228"/>
          </a:xfrm>
          <a:prstGeom prst="line">
            <a:avLst/>
          </a:prstGeom>
          <a:ln w="38100"/>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51113DF6-7D9C-421C-B014-D5C60E0F93C2}"/>
              </a:ext>
            </a:extLst>
          </p:cNvPr>
          <p:cNvCxnSpPr>
            <a:cxnSpLocks/>
          </p:cNvCxnSpPr>
          <p:nvPr/>
        </p:nvCxnSpPr>
        <p:spPr>
          <a:xfrm flipH="1" flipV="1">
            <a:off x="864243" y="5279197"/>
            <a:ext cx="9569074"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ECAF6FAB-2DBC-4A16-BF6D-1F67E9739B2D}"/>
              </a:ext>
            </a:extLst>
          </p:cNvPr>
          <p:cNvCxnSpPr/>
          <p:nvPr/>
        </p:nvCxnSpPr>
        <p:spPr>
          <a:xfrm>
            <a:off x="875818" y="5388697"/>
            <a:ext cx="0" cy="810228"/>
          </a:xfrm>
          <a:prstGeom prst="line">
            <a:avLst/>
          </a:prstGeom>
          <a:ln w="38100"/>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D8B5CC09-0EC2-46DB-A327-6D9A5C1968FF}"/>
              </a:ext>
            </a:extLst>
          </p:cNvPr>
          <p:cNvCxnSpPr>
            <a:cxnSpLocks/>
          </p:cNvCxnSpPr>
          <p:nvPr/>
        </p:nvCxnSpPr>
        <p:spPr>
          <a:xfrm flipH="1" flipV="1">
            <a:off x="877745" y="6203751"/>
            <a:ext cx="9603134" cy="2208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6A8AA3F0-BF6D-475C-B4BF-9C141F4D03C7}"/>
              </a:ext>
            </a:extLst>
          </p:cNvPr>
          <p:cNvCxnSpPr>
            <a:cxnSpLocks/>
          </p:cNvCxnSpPr>
          <p:nvPr/>
        </p:nvCxnSpPr>
        <p:spPr>
          <a:xfrm flipH="1">
            <a:off x="2867867" y="5565725"/>
            <a:ext cx="50156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BF698E54-C040-4419-8732-617F4CBC70C6}"/>
              </a:ext>
            </a:extLst>
          </p:cNvPr>
          <p:cNvCxnSpPr>
            <a:cxnSpLocks/>
          </p:cNvCxnSpPr>
          <p:nvPr/>
        </p:nvCxnSpPr>
        <p:spPr>
          <a:xfrm>
            <a:off x="3859430" y="5565725"/>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8DC77B81-B695-462A-8DFC-801CD1CC9060}"/>
              </a:ext>
            </a:extLst>
          </p:cNvPr>
          <p:cNvCxnSpPr>
            <a:cxnSpLocks/>
          </p:cNvCxnSpPr>
          <p:nvPr/>
        </p:nvCxnSpPr>
        <p:spPr>
          <a:xfrm flipH="1" flipV="1">
            <a:off x="864243" y="6041705"/>
            <a:ext cx="2022294" cy="1248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EFC30C2A-857F-4A25-9B51-427D6346B7E8}"/>
              </a:ext>
            </a:extLst>
          </p:cNvPr>
          <p:cNvCxnSpPr>
            <a:cxnSpLocks/>
          </p:cNvCxnSpPr>
          <p:nvPr/>
        </p:nvCxnSpPr>
        <p:spPr>
          <a:xfrm>
            <a:off x="2886537" y="5556581"/>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D25A4EF2-D4FE-4F04-A576-4F9EAD001693}"/>
              </a:ext>
            </a:extLst>
          </p:cNvPr>
          <p:cNvCxnSpPr>
            <a:cxnSpLocks/>
          </p:cNvCxnSpPr>
          <p:nvPr/>
        </p:nvCxnSpPr>
        <p:spPr>
          <a:xfrm flipH="1">
            <a:off x="3859430" y="6063335"/>
            <a:ext cx="3959957"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44D00B10-FA5A-4886-B5B3-FA3011371AF3}"/>
              </a:ext>
            </a:extLst>
          </p:cNvPr>
          <p:cNvCxnSpPr>
            <a:cxnSpLocks/>
          </p:cNvCxnSpPr>
          <p:nvPr/>
        </p:nvCxnSpPr>
        <p:spPr>
          <a:xfrm flipH="1">
            <a:off x="7810243" y="5565725"/>
            <a:ext cx="2537524" cy="11689"/>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02" name="直接连接符 101">
            <a:extLst>
              <a:ext uri="{FF2B5EF4-FFF2-40B4-BE49-F238E27FC236}">
                <a16:creationId xmlns:a16="http://schemas.microsoft.com/office/drawing/2014/main" id="{D19A6804-D975-4B3A-BF09-137BA671869D}"/>
              </a:ext>
            </a:extLst>
          </p:cNvPr>
          <p:cNvCxnSpPr>
            <a:cxnSpLocks/>
          </p:cNvCxnSpPr>
          <p:nvPr/>
        </p:nvCxnSpPr>
        <p:spPr>
          <a:xfrm>
            <a:off x="7810243" y="5565725"/>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sp>
        <p:nvSpPr>
          <p:cNvPr id="109" name="文本框 108">
            <a:extLst>
              <a:ext uri="{FF2B5EF4-FFF2-40B4-BE49-F238E27FC236}">
                <a16:creationId xmlns:a16="http://schemas.microsoft.com/office/drawing/2014/main" id="{E009B051-24AC-46A9-8011-2F5E77A45982}"/>
              </a:ext>
            </a:extLst>
          </p:cNvPr>
          <p:cNvSpPr txBox="1"/>
          <p:nvPr/>
        </p:nvSpPr>
        <p:spPr>
          <a:xfrm>
            <a:off x="417651" y="2759832"/>
            <a:ext cx="626964" cy="461665"/>
          </a:xfrm>
          <a:prstGeom prst="rect">
            <a:avLst/>
          </a:prstGeom>
          <a:noFill/>
        </p:spPr>
        <p:txBody>
          <a:bodyPr wrap="square" rtlCol="0">
            <a:spAutoFit/>
          </a:bodyPr>
          <a:lstStyle/>
          <a:p>
            <a:r>
              <a:rPr lang="en-US" altLang="zh-CN" sz="2400" dirty="0">
                <a:solidFill>
                  <a:schemeClr val="accent1"/>
                </a:solidFill>
              </a:rPr>
              <a:t>S</a:t>
            </a:r>
            <a:endParaRPr lang="zh-CN" altLang="en-US" sz="2400" dirty="0">
              <a:solidFill>
                <a:schemeClr val="accent1"/>
              </a:solidFill>
            </a:endParaRPr>
          </a:p>
        </p:txBody>
      </p:sp>
      <p:sp>
        <p:nvSpPr>
          <p:cNvPr id="110" name="文本框 109">
            <a:extLst>
              <a:ext uri="{FF2B5EF4-FFF2-40B4-BE49-F238E27FC236}">
                <a16:creationId xmlns:a16="http://schemas.microsoft.com/office/drawing/2014/main" id="{063473BF-15AD-4DFA-9AD0-9C29ECB2A179}"/>
              </a:ext>
            </a:extLst>
          </p:cNvPr>
          <p:cNvSpPr txBox="1"/>
          <p:nvPr/>
        </p:nvSpPr>
        <p:spPr>
          <a:xfrm>
            <a:off x="417651" y="4728604"/>
            <a:ext cx="626964" cy="461665"/>
          </a:xfrm>
          <a:prstGeom prst="rect">
            <a:avLst/>
          </a:prstGeom>
          <a:noFill/>
        </p:spPr>
        <p:txBody>
          <a:bodyPr wrap="square" rtlCol="0">
            <a:spAutoFit/>
          </a:bodyPr>
          <a:lstStyle/>
          <a:p>
            <a:r>
              <a:rPr lang="en-US" altLang="zh-CN" sz="2400" dirty="0">
                <a:solidFill>
                  <a:srgbClr val="00B050"/>
                </a:solidFill>
              </a:rPr>
              <a:t>E</a:t>
            </a:r>
            <a:endParaRPr lang="zh-CN" altLang="en-US" sz="2400" dirty="0">
              <a:solidFill>
                <a:srgbClr val="00B050"/>
              </a:solidFill>
            </a:endParaRPr>
          </a:p>
        </p:txBody>
      </p:sp>
      <p:sp>
        <p:nvSpPr>
          <p:cNvPr id="111" name="文本框 110">
            <a:extLst>
              <a:ext uri="{FF2B5EF4-FFF2-40B4-BE49-F238E27FC236}">
                <a16:creationId xmlns:a16="http://schemas.microsoft.com/office/drawing/2014/main" id="{5F684E82-8A01-405B-B349-A03172F26BBE}"/>
              </a:ext>
            </a:extLst>
          </p:cNvPr>
          <p:cNvSpPr txBox="1"/>
          <p:nvPr/>
        </p:nvSpPr>
        <p:spPr>
          <a:xfrm>
            <a:off x="417651" y="3745233"/>
            <a:ext cx="626964" cy="461665"/>
          </a:xfrm>
          <a:prstGeom prst="rect">
            <a:avLst/>
          </a:prstGeom>
          <a:noFill/>
        </p:spPr>
        <p:txBody>
          <a:bodyPr wrap="square" rtlCol="0">
            <a:spAutoFit/>
          </a:bodyPr>
          <a:lstStyle/>
          <a:p>
            <a:r>
              <a:rPr lang="en-US" altLang="zh-CN" sz="2400" dirty="0">
                <a:solidFill>
                  <a:srgbClr val="0070C0"/>
                </a:solidFill>
              </a:rPr>
              <a:t>R</a:t>
            </a:r>
            <a:endParaRPr lang="zh-CN" altLang="en-US" sz="2400" dirty="0">
              <a:solidFill>
                <a:srgbClr val="0070C0"/>
              </a:solidFill>
            </a:endParaRPr>
          </a:p>
        </p:txBody>
      </p:sp>
      <p:sp>
        <p:nvSpPr>
          <p:cNvPr id="112" name="文本框 111">
            <a:extLst>
              <a:ext uri="{FF2B5EF4-FFF2-40B4-BE49-F238E27FC236}">
                <a16:creationId xmlns:a16="http://schemas.microsoft.com/office/drawing/2014/main" id="{36014DC5-FFD6-40D0-8A24-745CBE582446}"/>
              </a:ext>
            </a:extLst>
          </p:cNvPr>
          <p:cNvSpPr txBox="1"/>
          <p:nvPr/>
        </p:nvSpPr>
        <p:spPr>
          <a:xfrm>
            <a:off x="417651" y="5595915"/>
            <a:ext cx="626964" cy="461665"/>
          </a:xfrm>
          <a:prstGeom prst="rect">
            <a:avLst/>
          </a:prstGeom>
          <a:noFill/>
        </p:spPr>
        <p:txBody>
          <a:bodyPr wrap="square" rtlCol="0">
            <a:spAutoFit/>
          </a:bodyPr>
          <a:lstStyle/>
          <a:p>
            <a:r>
              <a:rPr lang="en-US" altLang="zh-CN" sz="2400" dirty="0">
                <a:solidFill>
                  <a:srgbClr val="C00000"/>
                </a:solidFill>
              </a:rPr>
              <a:t>Q</a:t>
            </a:r>
            <a:endParaRPr lang="zh-CN" altLang="en-US" sz="2400" dirty="0">
              <a:solidFill>
                <a:srgbClr val="C00000"/>
              </a:solidFill>
            </a:endParaRPr>
          </a:p>
        </p:txBody>
      </p:sp>
      <p:cxnSp>
        <p:nvCxnSpPr>
          <p:cNvPr id="150" name="直接连接符 149">
            <a:extLst>
              <a:ext uri="{FF2B5EF4-FFF2-40B4-BE49-F238E27FC236}">
                <a16:creationId xmlns:a16="http://schemas.microsoft.com/office/drawing/2014/main" id="{7826FDFC-BF34-4B4A-8AC0-DD548B91ED92}"/>
              </a:ext>
            </a:extLst>
          </p:cNvPr>
          <p:cNvCxnSpPr>
            <a:cxnSpLocks/>
          </p:cNvCxnSpPr>
          <p:nvPr/>
        </p:nvCxnSpPr>
        <p:spPr>
          <a:xfrm>
            <a:off x="932731" y="2572865"/>
            <a:ext cx="0" cy="3773071"/>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1F66E75C-3E27-475F-826A-1AF187A07774}"/>
              </a:ext>
            </a:extLst>
          </p:cNvPr>
          <p:cNvCxnSpPr>
            <a:cxnSpLocks/>
          </p:cNvCxnSpPr>
          <p:nvPr/>
        </p:nvCxnSpPr>
        <p:spPr>
          <a:xfrm>
            <a:off x="7790258" y="2756422"/>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EB62AA7-9BC8-4EBB-92D6-6CDA12AA6B02}"/>
              </a:ext>
            </a:extLst>
          </p:cNvPr>
          <p:cNvCxnSpPr>
            <a:cxnSpLocks/>
          </p:cNvCxnSpPr>
          <p:nvPr/>
        </p:nvCxnSpPr>
        <p:spPr>
          <a:xfrm flipH="1">
            <a:off x="7790258" y="2774710"/>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8AC40128-85CD-49A9-95C5-AC694F705A22}"/>
              </a:ext>
            </a:extLst>
          </p:cNvPr>
          <p:cNvCxnSpPr>
            <a:cxnSpLocks/>
          </p:cNvCxnSpPr>
          <p:nvPr/>
        </p:nvCxnSpPr>
        <p:spPr>
          <a:xfrm>
            <a:off x="8300971" y="2753991"/>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63F0F6D1-E8F6-4ACB-82FB-AC03D38E071D}"/>
              </a:ext>
            </a:extLst>
          </p:cNvPr>
          <p:cNvCxnSpPr>
            <a:cxnSpLocks/>
          </p:cNvCxnSpPr>
          <p:nvPr/>
        </p:nvCxnSpPr>
        <p:spPr>
          <a:xfrm flipH="1">
            <a:off x="8300971" y="3230402"/>
            <a:ext cx="195441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grpSp>
        <p:nvGrpSpPr>
          <p:cNvPr id="13" name="组合 12">
            <a:extLst>
              <a:ext uri="{FF2B5EF4-FFF2-40B4-BE49-F238E27FC236}">
                <a16:creationId xmlns:a16="http://schemas.microsoft.com/office/drawing/2014/main" id="{19C023D4-6726-411A-A0B3-096FED8BFE21}"/>
              </a:ext>
            </a:extLst>
          </p:cNvPr>
          <p:cNvGrpSpPr/>
          <p:nvPr/>
        </p:nvGrpSpPr>
        <p:grpSpPr>
          <a:xfrm>
            <a:off x="877745" y="4608359"/>
            <a:ext cx="9552266" cy="508287"/>
            <a:chOff x="877745" y="4608359"/>
            <a:chExt cx="9552266" cy="508287"/>
          </a:xfrm>
        </p:grpSpPr>
        <p:cxnSp>
          <p:nvCxnSpPr>
            <p:cNvPr id="96" name="直接连接符 95">
              <a:extLst>
                <a:ext uri="{FF2B5EF4-FFF2-40B4-BE49-F238E27FC236}">
                  <a16:creationId xmlns:a16="http://schemas.microsoft.com/office/drawing/2014/main" id="{81F674AC-D1C1-48A5-888E-84FA7C0CCF62}"/>
                </a:ext>
              </a:extLst>
            </p:cNvPr>
            <p:cNvCxnSpPr>
              <a:cxnSpLocks/>
            </p:cNvCxnSpPr>
            <p:nvPr/>
          </p:nvCxnSpPr>
          <p:spPr>
            <a:xfrm flipH="1">
              <a:off x="877745" y="5105969"/>
              <a:ext cx="153750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8CFF86D9-B426-480C-AB3E-A17B942369E6}"/>
                </a:ext>
              </a:extLst>
            </p:cNvPr>
            <p:cNvCxnSpPr>
              <a:cxnSpLocks/>
            </p:cNvCxnSpPr>
            <p:nvPr/>
          </p:nvCxnSpPr>
          <p:spPr>
            <a:xfrm>
              <a:off x="2415247" y="4619036"/>
              <a:ext cx="0" cy="49761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0F2AB51C-E371-48A3-AF1D-475DD42793F2}"/>
                </a:ext>
              </a:extLst>
            </p:cNvPr>
            <p:cNvCxnSpPr>
              <a:cxnSpLocks/>
            </p:cNvCxnSpPr>
            <p:nvPr/>
          </p:nvCxnSpPr>
          <p:spPr>
            <a:xfrm flipH="1">
              <a:off x="2406103" y="4628180"/>
              <a:ext cx="2481438"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FE035EE3-0D96-4898-A14C-917064E1957A}"/>
                </a:ext>
              </a:extLst>
            </p:cNvPr>
            <p:cNvCxnSpPr>
              <a:cxnSpLocks/>
            </p:cNvCxnSpPr>
            <p:nvPr/>
          </p:nvCxnSpPr>
          <p:spPr>
            <a:xfrm>
              <a:off x="4887541" y="4608359"/>
              <a:ext cx="0" cy="49761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09FFE275-2224-4C8F-96A6-839F73A1B7E8}"/>
                </a:ext>
              </a:extLst>
            </p:cNvPr>
            <p:cNvCxnSpPr>
              <a:cxnSpLocks/>
            </p:cNvCxnSpPr>
            <p:nvPr/>
          </p:nvCxnSpPr>
          <p:spPr>
            <a:xfrm flipH="1">
              <a:off x="4873569" y="5105969"/>
              <a:ext cx="2481438"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0C438C1E-D19B-4F3E-B3B0-314525CD5062}"/>
                </a:ext>
              </a:extLst>
            </p:cNvPr>
            <p:cNvCxnSpPr>
              <a:cxnSpLocks/>
            </p:cNvCxnSpPr>
            <p:nvPr/>
          </p:nvCxnSpPr>
          <p:spPr>
            <a:xfrm>
              <a:off x="7362334" y="4619036"/>
              <a:ext cx="0" cy="49761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2633E0DD-DBB9-42BE-B17E-12BD06A26ED3}"/>
                </a:ext>
              </a:extLst>
            </p:cNvPr>
            <p:cNvCxnSpPr>
              <a:cxnSpLocks/>
            </p:cNvCxnSpPr>
            <p:nvPr/>
          </p:nvCxnSpPr>
          <p:spPr>
            <a:xfrm flipH="1">
              <a:off x="7355007" y="4636360"/>
              <a:ext cx="153750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68EAAE28-A04A-4FF9-83BE-33CA36612A00}"/>
                </a:ext>
              </a:extLst>
            </p:cNvPr>
            <p:cNvCxnSpPr>
              <a:cxnSpLocks/>
            </p:cNvCxnSpPr>
            <p:nvPr/>
          </p:nvCxnSpPr>
          <p:spPr>
            <a:xfrm>
              <a:off x="8892509" y="4619036"/>
              <a:ext cx="0" cy="49761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B13BE9F4-D49D-4704-949F-D626CB558CCD}"/>
                </a:ext>
              </a:extLst>
            </p:cNvPr>
            <p:cNvCxnSpPr>
              <a:cxnSpLocks/>
            </p:cNvCxnSpPr>
            <p:nvPr/>
          </p:nvCxnSpPr>
          <p:spPr>
            <a:xfrm flipH="1">
              <a:off x="8892509" y="5105969"/>
              <a:ext cx="153750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cxnSp>
        <p:nvCxnSpPr>
          <p:cNvPr id="119" name="直接连接符 118">
            <a:extLst>
              <a:ext uri="{FF2B5EF4-FFF2-40B4-BE49-F238E27FC236}">
                <a16:creationId xmlns:a16="http://schemas.microsoft.com/office/drawing/2014/main" id="{232881B8-05F2-490A-9A81-62A424A784BF}"/>
              </a:ext>
            </a:extLst>
          </p:cNvPr>
          <p:cNvCxnSpPr>
            <a:cxnSpLocks/>
          </p:cNvCxnSpPr>
          <p:nvPr/>
        </p:nvCxnSpPr>
        <p:spPr>
          <a:xfrm flipH="1">
            <a:off x="3362183" y="5571630"/>
            <a:ext cx="50156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grpSp>
        <p:nvGrpSpPr>
          <p:cNvPr id="120" name="组合 119">
            <a:extLst>
              <a:ext uri="{FF2B5EF4-FFF2-40B4-BE49-F238E27FC236}">
                <a16:creationId xmlns:a16="http://schemas.microsoft.com/office/drawing/2014/main" id="{19C871E2-045B-4962-B23B-47AFA3219BF2}"/>
              </a:ext>
            </a:extLst>
          </p:cNvPr>
          <p:cNvGrpSpPr/>
          <p:nvPr/>
        </p:nvGrpSpPr>
        <p:grpSpPr>
          <a:xfrm>
            <a:off x="858643" y="4586628"/>
            <a:ext cx="9552266" cy="508287"/>
            <a:chOff x="877745" y="4608359"/>
            <a:chExt cx="9552266" cy="508287"/>
          </a:xfrm>
        </p:grpSpPr>
        <p:cxnSp>
          <p:nvCxnSpPr>
            <p:cNvPr id="121" name="直接连接符 120">
              <a:extLst>
                <a:ext uri="{FF2B5EF4-FFF2-40B4-BE49-F238E27FC236}">
                  <a16:creationId xmlns:a16="http://schemas.microsoft.com/office/drawing/2014/main" id="{CD4E08E6-385F-4A94-9893-D3339D540BE1}"/>
                </a:ext>
              </a:extLst>
            </p:cNvPr>
            <p:cNvCxnSpPr>
              <a:cxnSpLocks/>
            </p:cNvCxnSpPr>
            <p:nvPr/>
          </p:nvCxnSpPr>
          <p:spPr>
            <a:xfrm flipH="1">
              <a:off x="877745" y="5105969"/>
              <a:ext cx="153750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22" name="直接连接符 121">
              <a:extLst>
                <a:ext uri="{FF2B5EF4-FFF2-40B4-BE49-F238E27FC236}">
                  <a16:creationId xmlns:a16="http://schemas.microsoft.com/office/drawing/2014/main" id="{C65FFA6F-BDC6-4929-BA27-F0A972FE5B2D}"/>
                </a:ext>
              </a:extLst>
            </p:cNvPr>
            <p:cNvCxnSpPr>
              <a:cxnSpLocks/>
            </p:cNvCxnSpPr>
            <p:nvPr/>
          </p:nvCxnSpPr>
          <p:spPr>
            <a:xfrm>
              <a:off x="2415247" y="4619036"/>
              <a:ext cx="0" cy="49761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BBA38CEC-4316-4578-8B87-0C677D0726BC}"/>
                </a:ext>
              </a:extLst>
            </p:cNvPr>
            <p:cNvCxnSpPr>
              <a:cxnSpLocks/>
            </p:cNvCxnSpPr>
            <p:nvPr/>
          </p:nvCxnSpPr>
          <p:spPr>
            <a:xfrm flipH="1">
              <a:off x="2406103" y="4628180"/>
              <a:ext cx="2481438"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79AD9855-1798-479A-A8A3-359080EBB2A9}"/>
                </a:ext>
              </a:extLst>
            </p:cNvPr>
            <p:cNvCxnSpPr>
              <a:cxnSpLocks/>
            </p:cNvCxnSpPr>
            <p:nvPr/>
          </p:nvCxnSpPr>
          <p:spPr>
            <a:xfrm>
              <a:off x="4887541" y="4608359"/>
              <a:ext cx="0" cy="49761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DC6FE9E7-5D08-4CF2-8F8A-B1F96BD3013F}"/>
                </a:ext>
              </a:extLst>
            </p:cNvPr>
            <p:cNvCxnSpPr>
              <a:cxnSpLocks/>
            </p:cNvCxnSpPr>
            <p:nvPr/>
          </p:nvCxnSpPr>
          <p:spPr>
            <a:xfrm flipH="1">
              <a:off x="4873569" y="5105969"/>
              <a:ext cx="2481438"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2322A348-3B12-4FE3-8FC1-6F17D7AC1B02}"/>
                </a:ext>
              </a:extLst>
            </p:cNvPr>
            <p:cNvCxnSpPr>
              <a:cxnSpLocks/>
            </p:cNvCxnSpPr>
            <p:nvPr/>
          </p:nvCxnSpPr>
          <p:spPr>
            <a:xfrm>
              <a:off x="7362334" y="4619036"/>
              <a:ext cx="0" cy="49761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27" name="直接连接符 126">
              <a:extLst>
                <a:ext uri="{FF2B5EF4-FFF2-40B4-BE49-F238E27FC236}">
                  <a16:creationId xmlns:a16="http://schemas.microsoft.com/office/drawing/2014/main" id="{3A6ABF0A-C02D-444E-869E-D2A5B5D1E985}"/>
                </a:ext>
              </a:extLst>
            </p:cNvPr>
            <p:cNvCxnSpPr>
              <a:cxnSpLocks/>
            </p:cNvCxnSpPr>
            <p:nvPr/>
          </p:nvCxnSpPr>
          <p:spPr>
            <a:xfrm flipH="1">
              <a:off x="7355007" y="4636360"/>
              <a:ext cx="153750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28" name="直接连接符 127">
              <a:extLst>
                <a:ext uri="{FF2B5EF4-FFF2-40B4-BE49-F238E27FC236}">
                  <a16:creationId xmlns:a16="http://schemas.microsoft.com/office/drawing/2014/main" id="{570B35DB-3163-4B6B-8777-845A346C22AE}"/>
                </a:ext>
              </a:extLst>
            </p:cNvPr>
            <p:cNvCxnSpPr>
              <a:cxnSpLocks/>
            </p:cNvCxnSpPr>
            <p:nvPr/>
          </p:nvCxnSpPr>
          <p:spPr>
            <a:xfrm>
              <a:off x="8892509" y="4619036"/>
              <a:ext cx="0" cy="49761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29" name="直接连接符 128">
              <a:extLst>
                <a:ext uri="{FF2B5EF4-FFF2-40B4-BE49-F238E27FC236}">
                  <a16:creationId xmlns:a16="http://schemas.microsoft.com/office/drawing/2014/main" id="{3A1732F2-CDAC-4893-8F34-F788CF6E853A}"/>
                </a:ext>
              </a:extLst>
            </p:cNvPr>
            <p:cNvCxnSpPr>
              <a:cxnSpLocks/>
            </p:cNvCxnSpPr>
            <p:nvPr/>
          </p:nvCxnSpPr>
          <p:spPr>
            <a:xfrm flipH="1">
              <a:off x="8892509" y="5105969"/>
              <a:ext cx="1537502"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30" name="组合 129">
            <a:extLst>
              <a:ext uri="{FF2B5EF4-FFF2-40B4-BE49-F238E27FC236}">
                <a16:creationId xmlns:a16="http://schemas.microsoft.com/office/drawing/2014/main" id="{AD35B460-323D-4A79-9AB3-C991312EC306}"/>
              </a:ext>
            </a:extLst>
          </p:cNvPr>
          <p:cNvGrpSpPr/>
          <p:nvPr/>
        </p:nvGrpSpPr>
        <p:grpSpPr>
          <a:xfrm>
            <a:off x="4594848" y="203734"/>
            <a:ext cx="2850291" cy="1905837"/>
            <a:chOff x="4591286" y="195854"/>
            <a:chExt cx="2850291" cy="1905837"/>
          </a:xfrm>
        </p:grpSpPr>
        <p:cxnSp>
          <p:nvCxnSpPr>
            <p:cNvPr id="131" name="Straight Connector 7">
              <a:extLst>
                <a:ext uri="{FF2B5EF4-FFF2-40B4-BE49-F238E27FC236}">
                  <a16:creationId xmlns:a16="http://schemas.microsoft.com/office/drawing/2014/main" id="{83EB4260-8DF3-44DB-879F-FEE199DD56AA}"/>
                </a:ext>
              </a:extLst>
            </p:cNvPr>
            <p:cNvCxnSpPr>
              <a:cxnSpLocks/>
            </p:cNvCxnSpPr>
            <p:nvPr/>
          </p:nvCxnSpPr>
          <p:spPr>
            <a:xfrm flipV="1">
              <a:off x="6679733" y="1778636"/>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2" name="Straight Connector 8">
              <a:extLst>
                <a:ext uri="{FF2B5EF4-FFF2-40B4-BE49-F238E27FC236}">
                  <a16:creationId xmlns:a16="http://schemas.microsoft.com/office/drawing/2014/main" id="{04BEE8F6-C2DD-4FDA-A08A-8C7745284509}"/>
                </a:ext>
              </a:extLst>
            </p:cNvPr>
            <p:cNvCxnSpPr>
              <a:cxnSpLocks/>
            </p:cNvCxnSpPr>
            <p:nvPr/>
          </p:nvCxnSpPr>
          <p:spPr>
            <a:xfrm flipV="1">
              <a:off x="4591286" y="528482"/>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7">
              <a:extLst>
                <a:ext uri="{FF2B5EF4-FFF2-40B4-BE49-F238E27FC236}">
                  <a16:creationId xmlns:a16="http://schemas.microsoft.com/office/drawing/2014/main" id="{A01717C5-F8B1-440D-A55E-F9F69550EB39}"/>
                </a:ext>
              </a:extLst>
            </p:cNvPr>
            <p:cNvCxnSpPr>
              <a:cxnSpLocks/>
            </p:cNvCxnSpPr>
            <p:nvPr/>
          </p:nvCxnSpPr>
          <p:spPr>
            <a:xfrm flipV="1">
              <a:off x="4601560" y="1175907"/>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4" name="Straight Connector 19">
              <a:extLst>
                <a:ext uri="{FF2B5EF4-FFF2-40B4-BE49-F238E27FC236}">
                  <a16:creationId xmlns:a16="http://schemas.microsoft.com/office/drawing/2014/main" id="{1EC3899A-F96F-41CE-A027-25FE881F9136}"/>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35" name="矩形 134">
              <a:extLst>
                <a:ext uri="{FF2B5EF4-FFF2-40B4-BE49-F238E27FC236}">
                  <a16:creationId xmlns:a16="http://schemas.microsoft.com/office/drawing/2014/main" id="{BF94B6A9-A4F5-483C-815B-4932F3B9F52A}"/>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136" name="Rectangle 29">
              <a:extLst>
                <a:ext uri="{FF2B5EF4-FFF2-40B4-BE49-F238E27FC236}">
                  <a16:creationId xmlns:a16="http://schemas.microsoft.com/office/drawing/2014/main" id="{4BDBEE4C-1BC7-453C-AAD7-CC497D630714}"/>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137" name="Rectangle 28">
              <a:extLst>
                <a:ext uri="{FF2B5EF4-FFF2-40B4-BE49-F238E27FC236}">
                  <a16:creationId xmlns:a16="http://schemas.microsoft.com/office/drawing/2014/main" id="{4F7BCE73-7D93-46A1-A7D0-5BF1C8FFDD89}"/>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8" name="Rectangle 28">
              <a:extLst>
                <a:ext uri="{FF2B5EF4-FFF2-40B4-BE49-F238E27FC236}">
                  <a16:creationId xmlns:a16="http://schemas.microsoft.com/office/drawing/2014/main" id="{5D79C187-D5B2-4667-A30B-7BA30F09EBAF}"/>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139" name="Straight Connector 17">
              <a:extLst>
                <a:ext uri="{FF2B5EF4-FFF2-40B4-BE49-F238E27FC236}">
                  <a16:creationId xmlns:a16="http://schemas.microsoft.com/office/drawing/2014/main" id="{4E3A32AD-D2DA-4CA2-965C-667FB7620105}"/>
                </a:ext>
              </a:extLst>
            </p:cNvPr>
            <p:cNvCxnSpPr>
              <a:cxnSpLocks/>
            </p:cNvCxnSpPr>
            <p:nvPr/>
          </p:nvCxnSpPr>
          <p:spPr>
            <a:xfrm flipV="1">
              <a:off x="6697339" y="528482"/>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40" name="Rectangle 30">
              <a:extLst>
                <a:ext uri="{FF2B5EF4-FFF2-40B4-BE49-F238E27FC236}">
                  <a16:creationId xmlns:a16="http://schemas.microsoft.com/office/drawing/2014/main" id="{7BFB87E6-86FA-4491-8AD7-213479AEC799}"/>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141" name="Rectangle 31">
              <a:extLst>
                <a:ext uri="{FF2B5EF4-FFF2-40B4-BE49-F238E27FC236}">
                  <a16:creationId xmlns:a16="http://schemas.microsoft.com/office/drawing/2014/main" id="{AFF88079-F170-4DC3-AF76-298657EB09CD}"/>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142" name="直接连接符 141">
              <a:extLst>
                <a:ext uri="{FF2B5EF4-FFF2-40B4-BE49-F238E27FC236}">
                  <a16:creationId xmlns:a16="http://schemas.microsoft.com/office/drawing/2014/main" id="{4536CB09-39B0-4138-95B5-208501742B50}"/>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143" name="文本框 142">
              <a:extLst>
                <a:ext uri="{FF2B5EF4-FFF2-40B4-BE49-F238E27FC236}">
                  <a16:creationId xmlns:a16="http://schemas.microsoft.com/office/drawing/2014/main" id="{FBCD2F18-D45B-4383-B14A-ACFB1763E2B2}"/>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44" name="文本框 143">
              <a:extLst>
                <a:ext uri="{FF2B5EF4-FFF2-40B4-BE49-F238E27FC236}">
                  <a16:creationId xmlns:a16="http://schemas.microsoft.com/office/drawing/2014/main" id="{4E3B48D7-7EA2-480C-BC48-4ECB00312DDA}"/>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45" name="文本框 144">
              <a:extLst>
                <a:ext uri="{FF2B5EF4-FFF2-40B4-BE49-F238E27FC236}">
                  <a16:creationId xmlns:a16="http://schemas.microsoft.com/office/drawing/2014/main" id="{2F80EFDE-7571-4C82-9526-F2E7211110F2}"/>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46" name="文本框 145">
              <a:extLst>
                <a:ext uri="{FF2B5EF4-FFF2-40B4-BE49-F238E27FC236}">
                  <a16:creationId xmlns:a16="http://schemas.microsoft.com/office/drawing/2014/main" id="{C8ACB3D5-39FA-42E6-A36A-0C4034F5FBFB}"/>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47" name="文本框 146">
              <a:extLst>
                <a:ext uri="{FF2B5EF4-FFF2-40B4-BE49-F238E27FC236}">
                  <a16:creationId xmlns:a16="http://schemas.microsoft.com/office/drawing/2014/main" id="{03DCB8B0-FCC9-43A4-9543-EC85D51FDEF7}"/>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163" name="组合 162">
            <a:extLst>
              <a:ext uri="{FF2B5EF4-FFF2-40B4-BE49-F238E27FC236}">
                <a16:creationId xmlns:a16="http://schemas.microsoft.com/office/drawing/2014/main" id="{56F78273-8A79-4819-8A12-AAC512F2D42A}"/>
              </a:ext>
            </a:extLst>
          </p:cNvPr>
          <p:cNvGrpSpPr/>
          <p:nvPr/>
        </p:nvGrpSpPr>
        <p:grpSpPr>
          <a:xfrm>
            <a:off x="4591286" y="192412"/>
            <a:ext cx="2850291" cy="1905837"/>
            <a:chOff x="4591286" y="195854"/>
            <a:chExt cx="2850291" cy="1905837"/>
          </a:xfrm>
        </p:grpSpPr>
        <p:cxnSp>
          <p:nvCxnSpPr>
            <p:cNvPr id="164" name="Straight Connector 7">
              <a:extLst>
                <a:ext uri="{FF2B5EF4-FFF2-40B4-BE49-F238E27FC236}">
                  <a16:creationId xmlns:a16="http://schemas.microsoft.com/office/drawing/2014/main" id="{BDD6808F-8C82-41EB-B28A-429610E3FE2F}"/>
                </a:ext>
              </a:extLst>
            </p:cNvPr>
            <p:cNvCxnSpPr>
              <a:cxnSpLocks/>
            </p:cNvCxnSpPr>
            <p:nvPr/>
          </p:nvCxnSpPr>
          <p:spPr>
            <a:xfrm flipV="1">
              <a:off x="6679733" y="1778636"/>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5" name="Straight Connector 8">
              <a:extLst>
                <a:ext uri="{FF2B5EF4-FFF2-40B4-BE49-F238E27FC236}">
                  <a16:creationId xmlns:a16="http://schemas.microsoft.com/office/drawing/2014/main" id="{6930A3E2-E3CE-404A-96BD-DC0291593B27}"/>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6" name="Straight Connector 17">
              <a:extLst>
                <a:ext uri="{FF2B5EF4-FFF2-40B4-BE49-F238E27FC236}">
                  <a16:creationId xmlns:a16="http://schemas.microsoft.com/office/drawing/2014/main" id="{8BCC946E-535B-449E-B0D8-2E1F4A284383}"/>
                </a:ext>
              </a:extLst>
            </p:cNvPr>
            <p:cNvCxnSpPr>
              <a:cxnSpLocks/>
            </p:cNvCxnSpPr>
            <p:nvPr/>
          </p:nvCxnSpPr>
          <p:spPr>
            <a:xfrm flipV="1">
              <a:off x="4601560" y="1175907"/>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7" name="Straight Connector 19">
              <a:extLst>
                <a:ext uri="{FF2B5EF4-FFF2-40B4-BE49-F238E27FC236}">
                  <a16:creationId xmlns:a16="http://schemas.microsoft.com/office/drawing/2014/main" id="{9586FFB1-1518-4BE4-9931-2D150B5F03CA}"/>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8" name="矩形 167">
              <a:extLst>
                <a:ext uri="{FF2B5EF4-FFF2-40B4-BE49-F238E27FC236}">
                  <a16:creationId xmlns:a16="http://schemas.microsoft.com/office/drawing/2014/main" id="{E6554DCD-4D28-405B-92B9-1CDE95A2EC37}"/>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169" name="Rectangle 29">
              <a:extLst>
                <a:ext uri="{FF2B5EF4-FFF2-40B4-BE49-F238E27FC236}">
                  <a16:creationId xmlns:a16="http://schemas.microsoft.com/office/drawing/2014/main" id="{5C13D3C8-3A03-40A6-B397-5C9982E4E9DF}"/>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170" name="Rectangle 28">
              <a:extLst>
                <a:ext uri="{FF2B5EF4-FFF2-40B4-BE49-F238E27FC236}">
                  <a16:creationId xmlns:a16="http://schemas.microsoft.com/office/drawing/2014/main" id="{08C596DC-8366-476E-9799-5A95EAF556DC}"/>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1" name="Rectangle 28">
              <a:extLst>
                <a:ext uri="{FF2B5EF4-FFF2-40B4-BE49-F238E27FC236}">
                  <a16:creationId xmlns:a16="http://schemas.microsoft.com/office/drawing/2014/main" id="{B35A0409-4917-46C9-A043-F7FC8B9603A2}"/>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172" name="Straight Connector 17">
              <a:extLst>
                <a:ext uri="{FF2B5EF4-FFF2-40B4-BE49-F238E27FC236}">
                  <a16:creationId xmlns:a16="http://schemas.microsoft.com/office/drawing/2014/main" id="{7C0B56AA-7081-495C-AE4C-1D93182F6233}"/>
                </a:ext>
              </a:extLst>
            </p:cNvPr>
            <p:cNvCxnSpPr>
              <a:cxnSpLocks/>
            </p:cNvCxnSpPr>
            <p:nvPr/>
          </p:nvCxnSpPr>
          <p:spPr>
            <a:xfrm flipV="1">
              <a:off x="6697339" y="528482"/>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73" name="Rectangle 30">
              <a:extLst>
                <a:ext uri="{FF2B5EF4-FFF2-40B4-BE49-F238E27FC236}">
                  <a16:creationId xmlns:a16="http://schemas.microsoft.com/office/drawing/2014/main" id="{6BD9410A-46BC-4D45-A86B-943BAF97D186}"/>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174" name="Rectangle 31">
              <a:extLst>
                <a:ext uri="{FF2B5EF4-FFF2-40B4-BE49-F238E27FC236}">
                  <a16:creationId xmlns:a16="http://schemas.microsoft.com/office/drawing/2014/main" id="{2CFCAA76-EC2C-4005-9270-AF3D5776AA95}"/>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175" name="直接连接符 174">
              <a:extLst>
                <a:ext uri="{FF2B5EF4-FFF2-40B4-BE49-F238E27FC236}">
                  <a16:creationId xmlns:a16="http://schemas.microsoft.com/office/drawing/2014/main" id="{A7974A81-726B-42B6-A1C2-47D53BA7952E}"/>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176" name="文本框 175">
              <a:extLst>
                <a:ext uri="{FF2B5EF4-FFF2-40B4-BE49-F238E27FC236}">
                  <a16:creationId xmlns:a16="http://schemas.microsoft.com/office/drawing/2014/main" id="{B0A559BD-E3A3-4963-B013-6DD6C3D92D59}"/>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77" name="文本框 176">
              <a:extLst>
                <a:ext uri="{FF2B5EF4-FFF2-40B4-BE49-F238E27FC236}">
                  <a16:creationId xmlns:a16="http://schemas.microsoft.com/office/drawing/2014/main" id="{409A940C-7C2F-4CA7-A60E-2398386BD06C}"/>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78" name="文本框 177">
              <a:extLst>
                <a:ext uri="{FF2B5EF4-FFF2-40B4-BE49-F238E27FC236}">
                  <a16:creationId xmlns:a16="http://schemas.microsoft.com/office/drawing/2014/main" id="{D1F4D9E3-40C1-4C4A-88C7-0F53A545F68B}"/>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79" name="文本框 178">
              <a:extLst>
                <a:ext uri="{FF2B5EF4-FFF2-40B4-BE49-F238E27FC236}">
                  <a16:creationId xmlns:a16="http://schemas.microsoft.com/office/drawing/2014/main" id="{F19B1061-F9C0-49FF-954F-159FCE6E50E5}"/>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80" name="文本框 179">
              <a:extLst>
                <a:ext uri="{FF2B5EF4-FFF2-40B4-BE49-F238E27FC236}">
                  <a16:creationId xmlns:a16="http://schemas.microsoft.com/office/drawing/2014/main" id="{DA9A5CB5-6C41-4E6A-91D6-07F2A4BEDFE2}"/>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189" name="组合 188">
            <a:extLst>
              <a:ext uri="{FF2B5EF4-FFF2-40B4-BE49-F238E27FC236}">
                <a16:creationId xmlns:a16="http://schemas.microsoft.com/office/drawing/2014/main" id="{2CAB29D9-9339-432F-BA39-B16453D48EE9}"/>
              </a:ext>
            </a:extLst>
          </p:cNvPr>
          <p:cNvGrpSpPr/>
          <p:nvPr/>
        </p:nvGrpSpPr>
        <p:grpSpPr>
          <a:xfrm>
            <a:off x="4582458" y="199761"/>
            <a:ext cx="2850291" cy="1905837"/>
            <a:chOff x="4591286" y="195854"/>
            <a:chExt cx="2850291" cy="1905837"/>
          </a:xfrm>
        </p:grpSpPr>
        <p:cxnSp>
          <p:nvCxnSpPr>
            <p:cNvPr id="190" name="Straight Connector 7">
              <a:extLst>
                <a:ext uri="{FF2B5EF4-FFF2-40B4-BE49-F238E27FC236}">
                  <a16:creationId xmlns:a16="http://schemas.microsoft.com/office/drawing/2014/main" id="{9A4B4BF5-FE2E-44A4-81FA-8369B324412C}"/>
                </a:ext>
              </a:extLst>
            </p:cNvPr>
            <p:cNvCxnSpPr>
              <a:cxnSpLocks/>
            </p:cNvCxnSpPr>
            <p:nvPr/>
          </p:nvCxnSpPr>
          <p:spPr>
            <a:xfrm flipV="1">
              <a:off x="6679733" y="1778636"/>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1" name="Straight Connector 8">
              <a:extLst>
                <a:ext uri="{FF2B5EF4-FFF2-40B4-BE49-F238E27FC236}">
                  <a16:creationId xmlns:a16="http://schemas.microsoft.com/office/drawing/2014/main" id="{0C6ACC13-4180-458A-B4C3-E555BFA10E4E}"/>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2" name="Straight Connector 17">
              <a:extLst>
                <a:ext uri="{FF2B5EF4-FFF2-40B4-BE49-F238E27FC236}">
                  <a16:creationId xmlns:a16="http://schemas.microsoft.com/office/drawing/2014/main" id="{EB62B37D-B31F-45ED-BE05-CB22F7799560}"/>
                </a:ext>
              </a:extLst>
            </p:cNvPr>
            <p:cNvCxnSpPr>
              <a:cxnSpLocks/>
            </p:cNvCxnSpPr>
            <p:nvPr/>
          </p:nvCxnSpPr>
          <p:spPr>
            <a:xfrm flipV="1">
              <a:off x="4601560" y="1175907"/>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3" name="Straight Connector 19">
              <a:extLst>
                <a:ext uri="{FF2B5EF4-FFF2-40B4-BE49-F238E27FC236}">
                  <a16:creationId xmlns:a16="http://schemas.microsoft.com/office/drawing/2014/main" id="{23B15D78-0E33-418C-912F-7D34A6299455}"/>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94" name="矩形 193">
              <a:extLst>
                <a:ext uri="{FF2B5EF4-FFF2-40B4-BE49-F238E27FC236}">
                  <a16:creationId xmlns:a16="http://schemas.microsoft.com/office/drawing/2014/main" id="{9D4EDA8A-4CE9-43B1-8E51-7F1F13496F59}"/>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195" name="Rectangle 29">
              <a:extLst>
                <a:ext uri="{FF2B5EF4-FFF2-40B4-BE49-F238E27FC236}">
                  <a16:creationId xmlns:a16="http://schemas.microsoft.com/office/drawing/2014/main" id="{DD4C0D5D-050C-4876-8B6E-CC5CEC03FAC8}"/>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196" name="Rectangle 28">
              <a:extLst>
                <a:ext uri="{FF2B5EF4-FFF2-40B4-BE49-F238E27FC236}">
                  <a16:creationId xmlns:a16="http://schemas.microsoft.com/office/drawing/2014/main" id="{FEBE6880-DDAA-4BD6-8055-DD3869385F54}"/>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97" name="Rectangle 28">
              <a:extLst>
                <a:ext uri="{FF2B5EF4-FFF2-40B4-BE49-F238E27FC236}">
                  <a16:creationId xmlns:a16="http://schemas.microsoft.com/office/drawing/2014/main" id="{CD0B0AEC-13AA-4130-BEFF-EC20722F9C00}"/>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198" name="Straight Connector 17">
              <a:extLst>
                <a:ext uri="{FF2B5EF4-FFF2-40B4-BE49-F238E27FC236}">
                  <a16:creationId xmlns:a16="http://schemas.microsoft.com/office/drawing/2014/main" id="{A44BD0A6-3BA8-443E-9686-41A6D61BBEC1}"/>
                </a:ext>
              </a:extLst>
            </p:cNvPr>
            <p:cNvCxnSpPr>
              <a:cxnSpLocks/>
            </p:cNvCxnSpPr>
            <p:nvPr/>
          </p:nvCxnSpPr>
          <p:spPr>
            <a:xfrm flipV="1">
              <a:off x="6697339" y="528482"/>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99" name="Rectangle 30">
              <a:extLst>
                <a:ext uri="{FF2B5EF4-FFF2-40B4-BE49-F238E27FC236}">
                  <a16:creationId xmlns:a16="http://schemas.microsoft.com/office/drawing/2014/main" id="{4E900110-5C32-4C7B-8D6D-3579F7C45834}"/>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200" name="Rectangle 31">
              <a:extLst>
                <a:ext uri="{FF2B5EF4-FFF2-40B4-BE49-F238E27FC236}">
                  <a16:creationId xmlns:a16="http://schemas.microsoft.com/office/drawing/2014/main" id="{DD6D6696-FDFB-4C7A-82C8-2F58C2358E58}"/>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201" name="直接连接符 200">
              <a:extLst>
                <a:ext uri="{FF2B5EF4-FFF2-40B4-BE49-F238E27FC236}">
                  <a16:creationId xmlns:a16="http://schemas.microsoft.com/office/drawing/2014/main" id="{E0BABE6B-C0C0-4AFF-B7BF-93C020C03F21}"/>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202" name="文本框 201">
              <a:extLst>
                <a:ext uri="{FF2B5EF4-FFF2-40B4-BE49-F238E27FC236}">
                  <a16:creationId xmlns:a16="http://schemas.microsoft.com/office/drawing/2014/main" id="{D3E7976A-DD2A-4D39-A560-C417AAF66507}"/>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03" name="文本框 202">
              <a:extLst>
                <a:ext uri="{FF2B5EF4-FFF2-40B4-BE49-F238E27FC236}">
                  <a16:creationId xmlns:a16="http://schemas.microsoft.com/office/drawing/2014/main" id="{59A97836-3AD3-4A83-8A18-69325B42B5C7}"/>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04" name="文本框 203">
              <a:extLst>
                <a:ext uri="{FF2B5EF4-FFF2-40B4-BE49-F238E27FC236}">
                  <a16:creationId xmlns:a16="http://schemas.microsoft.com/office/drawing/2014/main" id="{6378A7F2-0471-4CEF-8E45-67048599084C}"/>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05" name="文本框 204">
              <a:extLst>
                <a:ext uri="{FF2B5EF4-FFF2-40B4-BE49-F238E27FC236}">
                  <a16:creationId xmlns:a16="http://schemas.microsoft.com/office/drawing/2014/main" id="{A2755972-DA91-4608-9708-5F7FD8224535}"/>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06" name="文本框 205">
              <a:extLst>
                <a:ext uri="{FF2B5EF4-FFF2-40B4-BE49-F238E27FC236}">
                  <a16:creationId xmlns:a16="http://schemas.microsoft.com/office/drawing/2014/main" id="{D4FC4BA8-B7E0-465F-A989-E049A0F6B3A4}"/>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207" name="组合 206">
            <a:extLst>
              <a:ext uri="{FF2B5EF4-FFF2-40B4-BE49-F238E27FC236}">
                <a16:creationId xmlns:a16="http://schemas.microsoft.com/office/drawing/2014/main" id="{7CE09E1D-454F-4298-B74F-D1995C886207}"/>
              </a:ext>
            </a:extLst>
          </p:cNvPr>
          <p:cNvGrpSpPr/>
          <p:nvPr/>
        </p:nvGrpSpPr>
        <p:grpSpPr>
          <a:xfrm>
            <a:off x="4603927" y="196952"/>
            <a:ext cx="2850291" cy="1905837"/>
            <a:chOff x="4591286" y="195854"/>
            <a:chExt cx="2850291" cy="1905837"/>
          </a:xfrm>
        </p:grpSpPr>
        <p:cxnSp>
          <p:nvCxnSpPr>
            <p:cNvPr id="208" name="Straight Connector 7">
              <a:extLst>
                <a:ext uri="{FF2B5EF4-FFF2-40B4-BE49-F238E27FC236}">
                  <a16:creationId xmlns:a16="http://schemas.microsoft.com/office/drawing/2014/main" id="{4DD8393B-719A-4147-9C2F-4CC5FF629470}"/>
                </a:ext>
              </a:extLst>
            </p:cNvPr>
            <p:cNvCxnSpPr>
              <a:cxnSpLocks/>
            </p:cNvCxnSpPr>
            <p:nvPr/>
          </p:nvCxnSpPr>
          <p:spPr>
            <a:xfrm flipV="1">
              <a:off x="6679733" y="1778636"/>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9" name="Straight Connector 8">
              <a:extLst>
                <a:ext uri="{FF2B5EF4-FFF2-40B4-BE49-F238E27FC236}">
                  <a16:creationId xmlns:a16="http://schemas.microsoft.com/office/drawing/2014/main" id="{DDA75B0C-8FD8-461F-9B2E-B1607ECFB76B}"/>
                </a:ext>
              </a:extLst>
            </p:cNvPr>
            <p:cNvCxnSpPr>
              <a:cxnSpLocks/>
            </p:cNvCxnSpPr>
            <p:nvPr/>
          </p:nvCxnSpPr>
          <p:spPr>
            <a:xfrm flipV="1">
              <a:off x="4591286" y="528482"/>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0" name="Straight Connector 17">
              <a:extLst>
                <a:ext uri="{FF2B5EF4-FFF2-40B4-BE49-F238E27FC236}">
                  <a16:creationId xmlns:a16="http://schemas.microsoft.com/office/drawing/2014/main" id="{9E5C3A75-EC34-4BC8-89B4-9E244093B4FD}"/>
                </a:ext>
              </a:extLst>
            </p:cNvPr>
            <p:cNvCxnSpPr>
              <a:cxnSpLocks/>
            </p:cNvCxnSpPr>
            <p:nvPr/>
          </p:nvCxnSpPr>
          <p:spPr>
            <a:xfrm flipV="1">
              <a:off x="4601560" y="1175907"/>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1" name="Straight Connector 19">
              <a:extLst>
                <a:ext uri="{FF2B5EF4-FFF2-40B4-BE49-F238E27FC236}">
                  <a16:creationId xmlns:a16="http://schemas.microsoft.com/office/drawing/2014/main" id="{095E90A2-83E0-44A4-A4C5-5B3C41E46AFC}"/>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12" name="矩形 211">
              <a:extLst>
                <a:ext uri="{FF2B5EF4-FFF2-40B4-BE49-F238E27FC236}">
                  <a16:creationId xmlns:a16="http://schemas.microsoft.com/office/drawing/2014/main" id="{BF2F3BAB-CD14-4E64-9EDF-62FC2670ACF3}"/>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13" name="Rectangle 29">
              <a:extLst>
                <a:ext uri="{FF2B5EF4-FFF2-40B4-BE49-F238E27FC236}">
                  <a16:creationId xmlns:a16="http://schemas.microsoft.com/office/drawing/2014/main" id="{D4CE8BCC-784A-4924-8E88-22D8A9275465}"/>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214" name="Rectangle 28">
              <a:extLst>
                <a:ext uri="{FF2B5EF4-FFF2-40B4-BE49-F238E27FC236}">
                  <a16:creationId xmlns:a16="http://schemas.microsoft.com/office/drawing/2014/main" id="{B198EC27-DE71-4E40-83CF-8714908C16B4}"/>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15" name="Rectangle 28">
              <a:extLst>
                <a:ext uri="{FF2B5EF4-FFF2-40B4-BE49-F238E27FC236}">
                  <a16:creationId xmlns:a16="http://schemas.microsoft.com/office/drawing/2014/main" id="{5049D006-49FB-4286-A719-52CEFBBCCD87}"/>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216" name="Straight Connector 17">
              <a:extLst>
                <a:ext uri="{FF2B5EF4-FFF2-40B4-BE49-F238E27FC236}">
                  <a16:creationId xmlns:a16="http://schemas.microsoft.com/office/drawing/2014/main" id="{FF6BAC74-9FF2-45EB-A63E-950CBAD22B0B}"/>
                </a:ext>
              </a:extLst>
            </p:cNvPr>
            <p:cNvCxnSpPr>
              <a:cxnSpLocks/>
            </p:cNvCxnSpPr>
            <p:nvPr/>
          </p:nvCxnSpPr>
          <p:spPr>
            <a:xfrm flipV="1">
              <a:off x="6697339" y="528482"/>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17" name="Rectangle 30">
              <a:extLst>
                <a:ext uri="{FF2B5EF4-FFF2-40B4-BE49-F238E27FC236}">
                  <a16:creationId xmlns:a16="http://schemas.microsoft.com/office/drawing/2014/main" id="{3826CB42-8E8B-4A31-8EDA-2F08ED48DB80}"/>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218" name="Rectangle 31">
              <a:extLst>
                <a:ext uri="{FF2B5EF4-FFF2-40B4-BE49-F238E27FC236}">
                  <a16:creationId xmlns:a16="http://schemas.microsoft.com/office/drawing/2014/main" id="{4A7F4641-3614-4600-8858-54F93A14EF23}"/>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219" name="直接连接符 218">
              <a:extLst>
                <a:ext uri="{FF2B5EF4-FFF2-40B4-BE49-F238E27FC236}">
                  <a16:creationId xmlns:a16="http://schemas.microsoft.com/office/drawing/2014/main" id="{AC09344C-1528-4B47-A97C-6068C41A93A5}"/>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220" name="文本框 219">
              <a:extLst>
                <a:ext uri="{FF2B5EF4-FFF2-40B4-BE49-F238E27FC236}">
                  <a16:creationId xmlns:a16="http://schemas.microsoft.com/office/drawing/2014/main" id="{A94B3DAA-6EB2-4D6C-A348-1A8D700861A3}"/>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21" name="文本框 220">
              <a:extLst>
                <a:ext uri="{FF2B5EF4-FFF2-40B4-BE49-F238E27FC236}">
                  <a16:creationId xmlns:a16="http://schemas.microsoft.com/office/drawing/2014/main" id="{4BA17A09-E1F5-4F76-9C71-30C0C8146EAE}"/>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22" name="文本框 221">
              <a:extLst>
                <a:ext uri="{FF2B5EF4-FFF2-40B4-BE49-F238E27FC236}">
                  <a16:creationId xmlns:a16="http://schemas.microsoft.com/office/drawing/2014/main" id="{A916841F-6493-4D1C-8924-FC385C36E6C7}"/>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23" name="文本框 222">
              <a:extLst>
                <a:ext uri="{FF2B5EF4-FFF2-40B4-BE49-F238E27FC236}">
                  <a16:creationId xmlns:a16="http://schemas.microsoft.com/office/drawing/2014/main" id="{DF78CB98-FDA5-4E92-AA4B-06C1BEBCD8AC}"/>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24" name="文本框 223">
              <a:extLst>
                <a:ext uri="{FF2B5EF4-FFF2-40B4-BE49-F238E27FC236}">
                  <a16:creationId xmlns:a16="http://schemas.microsoft.com/office/drawing/2014/main" id="{74C12966-7FCF-468E-A37A-B201AF487F27}"/>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239" name="组合 238">
            <a:extLst>
              <a:ext uri="{FF2B5EF4-FFF2-40B4-BE49-F238E27FC236}">
                <a16:creationId xmlns:a16="http://schemas.microsoft.com/office/drawing/2014/main" id="{9EC3B9BC-5634-4FD3-BF04-2096710EF569}"/>
              </a:ext>
            </a:extLst>
          </p:cNvPr>
          <p:cNvGrpSpPr/>
          <p:nvPr/>
        </p:nvGrpSpPr>
        <p:grpSpPr>
          <a:xfrm>
            <a:off x="4599832" y="204898"/>
            <a:ext cx="2850291" cy="1905837"/>
            <a:chOff x="4591286" y="195854"/>
            <a:chExt cx="2850291" cy="1905837"/>
          </a:xfrm>
        </p:grpSpPr>
        <p:cxnSp>
          <p:nvCxnSpPr>
            <p:cNvPr id="240" name="Straight Connector 7">
              <a:extLst>
                <a:ext uri="{FF2B5EF4-FFF2-40B4-BE49-F238E27FC236}">
                  <a16:creationId xmlns:a16="http://schemas.microsoft.com/office/drawing/2014/main" id="{883EACD1-0310-4A89-B52B-AC9976575B04}"/>
                </a:ext>
              </a:extLst>
            </p:cNvPr>
            <p:cNvCxnSpPr>
              <a:cxnSpLocks/>
            </p:cNvCxnSpPr>
            <p:nvPr/>
          </p:nvCxnSpPr>
          <p:spPr>
            <a:xfrm flipV="1">
              <a:off x="6679733" y="1778636"/>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1" name="Straight Connector 8">
              <a:extLst>
                <a:ext uri="{FF2B5EF4-FFF2-40B4-BE49-F238E27FC236}">
                  <a16:creationId xmlns:a16="http://schemas.microsoft.com/office/drawing/2014/main" id="{8D6E4B65-8D04-4A44-B699-AD09D08DA7F5}"/>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2" name="Straight Connector 17">
              <a:extLst>
                <a:ext uri="{FF2B5EF4-FFF2-40B4-BE49-F238E27FC236}">
                  <a16:creationId xmlns:a16="http://schemas.microsoft.com/office/drawing/2014/main" id="{2CE468CB-E19A-4D0E-A52D-E6B270AAF2D7}"/>
                </a:ext>
              </a:extLst>
            </p:cNvPr>
            <p:cNvCxnSpPr>
              <a:cxnSpLocks/>
            </p:cNvCxnSpPr>
            <p:nvPr/>
          </p:nvCxnSpPr>
          <p:spPr>
            <a:xfrm flipV="1">
              <a:off x="4601560" y="1175907"/>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3" name="Straight Connector 19">
              <a:extLst>
                <a:ext uri="{FF2B5EF4-FFF2-40B4-BE49-F238E27FC236}">
                  <a16:creationId xmlns:a16="http://schemas.microsoft.com/office/drawing/2014/main" id="{277B128D-239C-4269-AF60-91BF52422AB5}"/>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44" name="矩形 243">
              <a:extLst>
                <a:ext uri="{FF2B5EF4-FFF2-40B4-BE49-F238E27FC236}">
                  <a16:creationId xmlns:a16="http://schemas.microsoft.com/office/drawing/2014/main" id="{380CDC29-7AC7-4AAC-9B59-957557A060BE}"/>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45" name="Rectangle 29">
              <a:extLst>
                <a:ext uri="{FF2B5EF4-FFF2-40B4-BE49-F238E27FC236}">
                  <a16:creationId xmlns:a16="http://schemas.microsoft.com/office/drawing/2014/main" id="{46A3121D-1BB4-42A7-B2E8-EC1007D96EBD}"/>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246" name="Rectangle 28">
              <a:extLst>
                <a:ext uri="{FF2B5EF4-FFF2-40B4-BE49-F238E27FC236}">
                  <a16:creationId xmlns:a16="http://schemas.microsoft.com/office/drawing/2014/main" id="{618C3159-CE43-476D-ACD9-C697CFCCC57E}"/>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47" name="Rectangle 28">
              <a:extLst>
                <a:ext uri="{FF2B5EF4-FFF2-40B4-BE49-F238E27FC236}">
                  <a16:creationId xmlns:a16="http://schemas.microsoft.com/office/drawing/2014/main" id="{8B2BB9FF-3A02-498D-A59F-7A1B3D4A5315}"/>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248" name="Straight Connector 17">
              <a:extLst>
                <a:ext uri="{FF2B5EF4-FFF2-40B4-BE49-F238E27FC236}">
                  <a16:creationId xmlns:a16="http://schemas.microsoft.com/office/drawing/2014/main" id="{06C30DBD-53CA-4401-BBF6-37ECA2FE534E}"/>
                </a:ext>
              </a:extLst>
            </p:cNvPr>
            <p:cNvCxnSpPr>
              <a:cxnSpLocks/>
            </p:cNvCxnSpPr>
            <p:nvPr/>
          </p:nvCxnSpPr>
          <p:spPr>
            <a:xfrm flipV="1">
              <a:off x="6697339" y="528482"/>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49" name="Rectangle 30">
              <a:extLst>
                <a:ext uri="{FF2B5EF4-FFF2-40B4-BE49-F238E27FC236}">
                  <a16:creationId xmlns:a16="http://schemas.microsoft.com/office/drawing/2014/main" id="{6B191F5C-32B7-4031-B077-60EF8E544494}"/>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250" name="Rectangle 31">
              <a:extLst>
                <a:ext uri="{FF2B5EF4-FFF2-40B4-BE49-F238E27FC236}">
                  <a16:creationId xmlns:a16="http://schemas.microsoft.com/office/drawing/2014/main" id="{AFA7B248-7BB0-4347-AE4D-6E5C48ADE16D}"/>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251" name="直接连接符 250">
              <a:extLst>
                <a:ext uri="{FF2B5EF4-FFF2-40B4-BE49-F238E27FC236}">
                  <a16:creationId xmlns:a16="http://schemas.microsoft.com/office/drawing/2014/main" id="{9BEDCFBE-AFC5-4333-B0DD-22E2568D38AE}"/>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252" name="文本框 251">
              <a:extLst>
                <a:ext uri="{FF2B5EF4-FFF2-40B4-BE49-F238E27FC236}">
                  <a16:creationId xmlns:a16="http://schemas.microsoft.com/office/drawing/2014/main" id="{4EA159A3-6AEC-45E4-8C60-69F6BFB8ABB7}"/>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53" name="文本框 252">
              <a:extLst>
                <a:ext uri="{FF2B5EF4-FFF2-40B4-BE49-F238E27FC236}">
                  <a16:creationId xmlns:a16="http://schemas.microsoft.com/office/drawing/2014/main" id="{684212C0-317F-46C4-90D3-D5C07242ABA3}"/>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54" name="文本框 253">
              <a:extLst>
                <a:ext uri="{FF2B5EF4-FFF2-40B4-BE49-F238E27FC236}">
                  <a16:creationId xmlns:a16="http://schemas.microsoft.com/office/drawing/2014/main" id="{080115DD-47A1-4D0E-BE3C-9F14B5822DB1}"/>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55" name="文本框 254">
              <a:extLst>
                <a:ext uri="{FF2B5EF4-FFF2-40B4-BE49-F238E27FC236}">
                  <a16:creationId xmlns:a16="http://schemas.microsoft.com/office/drawing/2014/main" id="{881D6857-75B4-49EA-839F-7AEC9EAE3117}"/>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56" name="文本框 255">
              <a:extLst>
                <a:ext uri="{FF2B5EF4-FFF2-40B4-BE49-F238E27FC236}">
                  <a16:creationId xmlns:a16="http://schemas.microsoft.com/office/drawing/2014/main" id="{B39E0BB6-9747-45BE-922F-1D10143A00F4}"/>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265" name="组合 264">
            <a:extLst>
              <a:ext uri="{FF2B5EF4-FFF2-40B4-BE49-F238E27FC236}">
                <a16:creationId xmlns:a16="http://schemas.microsoft.com/office/drawing/2014/main" id="{AB80CF4B-3C4E-4719-AA21-61B73FB80386}"/>
              </a:ext>
            </a:extLst>
          </p:cNvPr>
          <p:cNvGrpSpPr/>
          <p:nvPr/>
        </p:nvGrpSpPr>
        <p:grpSpPr>
          <a:xfrm>
            <a:off x="4588637" y="200476"/>
            <a:ext cx="2850291" cy="1905837"/>
            <a:chOff x="4591286" y="195854"/>
            <a:chExt cx="2850291" cy="1905837"/>
          </a:xfrm>
        </p:grpSpPr>
        <p:cxnSp>
          <p:nvCxnSpPr>
            <p:cNvPr id="266" name="Straight Connector 7">
              <a:extLst>
                <a:ext uri="{FF2B5EF4-FFF2-40B4-BE49-F238E27FC236}">
                  <a16:creationId xmlns:a16="http://schemas.microsoft.com/office/drawing/2014/main" id="{A65C6B0A-7810-44A3-8B31-D365AB222CAC}"/>
                </a:ext>
              </a:extLst>
            </p:cNvPr>
            <p:cNvCxnSpPr>
              <a:cxnSpLocks/>
            </p:cNvCxnSpPr>
            <p:nvPr/>
          </p:nvCxnSpPr>
          <p:spPr>
            <a:xfrm flipV="1">
              <a:off x="6679733" y="1778636"/>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7" name="Straight Connector 8">
              <a:extLst>
                <a:ext uri="{FF2B5EF4-FFF2-40B4-BE49-F238E27FC236}">
                  <a16:creationId xmlns:a16="http://schemas.microsoft.com/office/drawing/2014/main" id="{D951E48C-7C97-4609-A727-A1F3142FD822}"/>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8" name="Straight Connector 17">
              <a:extLst>
                <a:ext uri="{FF2B5EF4-FFF2-40B4-BE49-F238E27FC236}">
                  <a16:creationId xmlns:a16="http://schemas.microsoft.com/office/drawing/2014/main" id="{96892F3D-28CD-4726-B18B-630EF70D96C9}"/>
                </a:ext>
              </a:extLst>
            </p:cNvPr>
            <p:cNvCxnSpPr>
              <a:cxnSpLocks/>
            </p:cNvCxnSpPr>
            <p:nvPr/>
          </p:nvCxnSpPr>
          <p:spPr>
            <a:xfrm flipV="1">
              <a:off x="4601560" y="1175907"/>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9" name="Straight Connector 19">
              <a:extLst>
                <a:ext uri="{FF2B5EF4-FFF2-40B4-BE49-F238E27FC236}">
                  <a16:creationId xmlns:a16="http://schemas.microsoft.com/office/drawing/2014/main" id="{6CF4A595-B7CE-40DE-8747-ECE44DC2DAF5}"/>
                </a:ext>
              </a:extLst>
            </p:cNvPr>
            <p:cNvCxnSpPr>
              <a:cxnSpLocks/>
            </p:cNvCxnSpPr>
            <p:nvPr/>
          </p:nvCxnSpPr>
          <p:spPr>
            <a:xfrm>
              <a:off x="4601560" y="1778636"/>
              <a:ext cx="71337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70" name="矩形 269">
              <a:extLst>
                <a:ext uri="{FF2B5EF4-FFF2-40B4-BE49-F238E27FC236}">
                  <a16:creationId xmlns:a16="http://schemas.microsoft.com/office/drawing/2014/main" id="{5BD1BAAB-32F9-4E3F-8E84-6BD403B21DB2}"/>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1" name="Rectangle 29">
              <a:extLst>
                <a:ext uri="{FF2B5EF4-FFF2-40B4-BE49-F238E27FC236}">
                  <a16:creationId xmlns:a16="http://schemas.microsoft.com/office/drawing/2014/main" id="{585F021B-779E-475D-AF6F-513A8195B288}"/>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272" name="Rectangle 28">
              <a:extLst>
                <a:ext uri="{FF2B5EF4-FFF2-40B4-BE49-F238E27FC236}">
                  <a16:creationId xmlns:a16="http://schemas.microsoft.com/office/drawing/2014/main" id="{B1DA9C97-0311-4B5C-84D2-4305B833F0AD}"/>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73" name="Rectangle 28">
              <a:extLst>
                <a:ext uri="{FF2B5EF4-FFF2-40B4-BE49-F238E27FC236}">
                  <a16:creationId xmlns:a16="http://schemas.microsoft.com/office/drawing/2014/main" id="{09FB4F74-0B24-477B-B27A-8778CBADDF1A}"/>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274" name="Straight Connector 17">
              <a:extLst>
                <a:ext uri="{FF2B5EF4-FFF2-40B4-BE49-F238E27FC236}">
                  <a16:creationId xmlns:a16="http://schemas.microsoft.com/office/drawing/2014/main" id="{8221A7AF-AACD-4BF6-9A96-EC00962CB626}"/>
                </a:ext>
              </a:extLst>
            </p:cNvPr>
            <p:cNvCxnSpPr>
              <a:cxnSpLocks/>
            </p:cNvCxnSpPr>
            <p:nvPr/>
          </p:nvCxnSpPr>
          <p:spPr>
            <a:xfrm flipV="1">
              <a:off x="6697339" y="528482"/>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75" name="Rectangle 30">
              <a:extLst>
                <a:ext uri="{FF2B5EF4-FFF2-40B4-BE49-F238E27FC236}">
                  <a16:creationId xmlns:a16="http://schemas.microsoft.com/office/drawing/2014/main" id="{700CA111-D67A-44B6-B92C-9AE08C389882}"/>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276" name="Rectangle 31">
              <a:extLst>
                <a:ext uri="{FF2B5EF4-FFF2-40B4-BE49-F238E27FC236}">
                  <a16:creationId xmlns:a16="http://schemas.microsoft.com/office/drawing/2014/main" id="{7B35FD45-AD13-4BCB-BEC6-6885ABBBDC79}"/>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277" name="直接连接符 276">
              <a:extLst>
                <a:ext uri="{FF2B5EF4-FFF2-40B4-BE49-F238E27FC236}">
                  <a16:creationId xmlns:a16="http://schemas.microsoft.com/office/drawing/2014/main" id="{726BA306-395B-4682-8F87-09D8313F5AB1}"/>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278" name="文本框 277">
              <a:extLst>
                <a:ext uri="{FF2B5EF4-FFF2-40B4-BE49-F238E27FC236}">
                  <a16:creationId xmlns:a16="http://schemas.microsoft.com/office/drawing/2014/main" id="{CE324459-4988-4F15-AD45-BA2031851EDC}"/>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79" name="文本框 278">
              <a:extLst>
                <a:ext uri="{FF2B5EF4-FFF2-40B4-BE49-F238E27FC236}">
                  <a16:creationId xmlns:a16="http://schemas.microsoft.com/office/drawing/2014/main" id="{70EB2AB9-221A-4A1F-8040-D3B41A539005}"/>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80" name="文本框 279">
              <a:extLst>
                <a:ext uri="{FF2B5EF4-FFF2-40B4-BE49-F238E27FC236}">
                  <a16:creationId xmlns:a16="http://schemas.microsoft.com/office/drawing/2014/main" id="{ABF27FCC-BDAF-48A7-8BD5-2B106B1B1718}"/>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81" name="文本框 280">
              <a:extLst>
                <a:ext uri="{FF2B5EF4-FFF2-40B4-BE49-F238E27FC236}">
                  <a16:creationId xmlns:a16="http://schemas.microsoft.com/office/drawing/2014/main" id="{1F9813EF-3EEA-48CF-A4F2-48111A1EF659}"/>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82" name="文本框 281">
              <a:extLst>
                <a:ext uri="{FF2B5EF4-FFF2-40B4-BE49-F238E27FC236}">
                  <a16:creationId xmlns:a16="http://schemas.microsoft.com/office/drawing/2014/main" id="{8B9268EF-1B07-46DA-9E72-50B7AB260E73}"/>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287" name="组合 286">
            <a:extLst>
              <a:ext uri="{FF2B5EF4-FFF2-40B4-BE49-F238E27FC236}">
                <a16:creationId xmlns:a16="http://schemas.microsoft.com/office/drawing/2014/main" id="{8AD533EB-0043-4148-ADC8-0177E16A9D68}"/>
              </a:ext>
            </a:extLst>
          </p:cNvPr>
          <p:cNvGrpSpPr/>
          <p:nvPr/>
        </p:nvGrpSpPr>
        <p:grpSpPr>
          <a:xfrm>
            <a:off x="4586683" y="197218"/>
            <a:ext cx="2850291" cy="1905837"/>
            <a:chOff x="4591286" y="195854"/>
            <a:chExt cx="2850291" cy="1905837"/>
          </a:xfrm>
        </p:grpSpPr>
        <p:cxnSp>
          <p:nvCxnSpPr>
            <p:cNvPr id="288" name="Straight Connector 7">
              <a:extLst>
                <a:ext uri="{FF2B5EF4-FFF2-40B4-BE49-F238E27FC236}">
                  <a16:creationId xmlns:a16="http://schemas.microsoft.com/office/drawing/2014/main" id="{8F1C5D30-8851-40A1-830A-92D8B7AEC0E5}"/>
                </a:ext>
              </a:extLst>
            </p:cNvPr>
            <p:cNvCxnSpPr>
              <a:cxnSpLocks/>
            </p:cNvCxnSpPr>
            <p:nvPr/>
          </p:nvCxnSpPr>
          <p:spPr>
            <a:xfrm flipV="1">
              <a:off x="6679733" y="1778636"/>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9" name="Straight Connector 8">
              <a:extLst>
                <a:ext uri="{FF2B5EF4-FFF2-40B4-BE49-F238E27FC236}">
                  <a16:creationId xmlns:a16="http://schemas.microsoft.com/office/drawing/2014/main" id="{BD70F702-5220-4574-BD33-F7EB04ADCC71}"/>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0" name="Straight Connector 17">
              <a:extLst>
                <a:ext uri="{FF2B5EF4-FFF2-40B4-BE49-F238E27FC236}">
                  <a16:creationId xmlns:a16="http://schemas.microsoft.com/office/drawing/2014/main" id="{7B93E066-4EFA-4058-BB30-AAF67460BE2D}"/>
                </a:ext>
              </a:extLst>
            </p:cNvPr>
            <p:cNvCxnSpPr>
              <a:cxnSpLocks/>
            </p:cNvCxnSpPr>
            <p:nvPr/>
          </p:nvCxnSpPr>
          <p:spPr>
            <a:xfrm flipV="1">
              <a:off x="4601560" y="1175907"/>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1" name="Straight Connector 19">
              <a:extLst>
                <a:ext uri="{FF2B5EF4-FFF2-40B4-BE49-F238E27FC236}">
                  <a16:creationId xmlns:a16="http://schemas.microsoft.com/office/drawing/2014/main" id="{405D0D89-298A-4CDD-8EA0-E7BD7F84652D}"/>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92" name="矩形 291">
              <a:extLst>
                <a:ext uri="{FF2B5EF4-FFF2-40B4-BE49-F238E27FC236}">
                  <a16:creationId xmlns:a16="http://schemas.microsoft.com/office/drawing/2014/main" id="{88586A13-A01C-434C-ABEC-125728CF87BE}"/>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93" name="Rectangle 29">
              <a:extLst>
                <a:ext uri="{FF2B5EF4-FFF2-40B4-BE49-F238E27FC236}">
                  <a16:creationId xmlns:a16="http://schemas.microsoft.com/office/drawing/2014/main" id="{2677FFA1-91F7-4EA6-9D33-2813381CA208}"/>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294" name="Rectangle 28">
              <a:extLst>
                <a:ext uri="{FF2B5EF4-FFF2-40B4-BE49-F238E27FC236}">
                  <a16:creationId xmlns:a16="http://schemas.microsoft.com/office/drawing/2014/main" id="{9CDB8F8C-D0EC-4269-95AC-766B958C3466}"/>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95" name="Rectangle 28">
              <a:extLst>
                <a:ext uri="{FF2B5EF4-FFF2-40B4-BE49-F238E27FC236}">
                  <a16:creationId xmlns:a16="http://schemas.microsoft.com/office/drawing/2014/main" id="{38CBF89C-B950-4663-B262-3A31FF95568F}"/>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296" name="Straight Connector 17">
              <a:extLst>
                <a:ext uri="{FF2B5EF4-FFF2-40B4-BE49-F238E27FC236}">
                  <a16:creationId xmlns:a16="http://schemas.microsoft.com/office/drawing/2014/main" id="{04559482-D0BD-4DBE-A92D-1F2F0EF90967}"/>
                </a:ext>
              </a:extLst>
            </p:cNvPr>
            <p:cNvCxnSpPr>
              <a:cxnSpLocks/>
            </p:cNvCxnSpPr>
            <p:nvPr/>
          </p:nvCxnSpPr>
          <p:spPr>
            <a:xfrm flipV="1">
              <a:off x="6697339" y="528482"/>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97" name="Rectangle 30">
              <a:extLst>
                <a:ext uri="{FF2B5EF4-FFF2-40B4-BE49-F238E27FC236}">
                  <a16:creationId xmlns:a16="http://schemas.microsoft.com/office/drawing/2014/main" id="{A59BFF7A-9305-40E0-A8C5-6DE4D6AC1D79}"/>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298" name="Rectangle 31">
              <a:extLst>
                <a:ext uri="{FF2B5EF4-FFF2-40B4-BE49-F238E27FC236}">
                  <a16:creationId xmlns:a16="http://schemas.microsoft.com/office/drawing/2014/main" id="{8145F948-8567-475F-854B-58B83E2788BA}"/>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299" name="直接连接符 298">
              <a:extLst>
                <a:ext uri="{FF2B5EF4-FFF2-40B4-BE49-F238E27FC236}">
                  <a16:creationId xmlns:a16="http://schemas.microsoft.com/office/drawing/2014/main" id="{1FAA5083-5A6F-434E-A366-234694A267FB}"/>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300" name="文本框 299">
              <a:extLst>
                <a:ext uri="{FF2B5EF4-FFF2-40B4-BE49-F238E27FC236}">
                  <a16:creationId xmlns:a16="http://schemas.microsoft.com/office/drawing/2014/main" id="{3593D883-CE07-491C-8A7F-1B6B67A96201}"/>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01" name="文本框 300">
              <a:extLst>
                <a:ext uri="{FF2B5EF4-FFF2-40B4-BE49-F238E27FC236}">
                  <a16:creationId xmlns:a16="http://schemas.microsoft.com/office/drawing/2014/main" id="{8B3BB093-3904-44DF-BE47-93493D4D6609}"/>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02" name="文本框 301">
              <a:extLst>
                <a:ext uri="{FF2B5EF4-FFF2-40B4-BE49-F238E27FC236}">
                  <a16:creationId xmlns:a16="http://schemas.microsoft.com/office/drawing/2014/main" id="{B37F2DA8-5E99-4729-A1C4-8F2C4F211F2B}"/>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03" name="文本框 302">
              <a:extLst>
                <a:ext uri="{FF2B5EF4-FFF2-40B4-BE49-F238E27FC236}">
                  <a16:creationId xmlns:a16="http://schemas.microsoft.com/office/drawing/2014/main" id="{373A54F7-D462-4453-982C-F21B73A3B816}"/>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04" name="文本框 303">
              <a:extLst>
                <a:ext uri="{FF2B5EF4-FFF2-40B4-BE49-F238E27FC236}">
                  <a16:creationId xmlns:a16="http://schemas.microsoft.com/office/drawing/2014/main" id="{FD5417ED-CBFD-4D70-AF31-87A2A4246885}"/>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309" name="组合 308">
            <a:extLst>
              <a:ext uri="{FF2B5EF4-FFF2-40B4-BE49-F238E27FC236}">
                <a16:creationId xmlns:a16="http://schemas.microsoft.com/office/drawing/2014/main" id="{CD17858E-7E5F-4646-85E6-C62EB5D67BBE}"/>
              </a:ext>
            </a:extLst>
          </p:cNvPr>
          <p:cNvGrpSpPr/>
          <p:nvPr/>
        </p:nvGrpSpPr>
        <p:grpSpPr>
          <a:xfrm>
            <a:off x="4585423" y="201426"/>
            <a:ext cx="2850291" cy="1905837"/>
            <a:chOff x="4591286" y="195854"/>
            <a:chExt cx="2850291" cy="1905837"/>
          </a:xfrm>
        </p:grpSpPr>
        <p:cxnSp>
          <p:nvCxnSpPr>
            <p:cNvPr id="310" name="Straight Connector 7">
              <a:extLst>
                <a:ext uri="{FF2B5EF4-FFF2-40B4-BE49-F238E27FC236}">
                  <a16:creationId xmlns:a16="http://schemas.microsoft.com/office/drawing/2014/main" id="{DE632DC0-645E-445A-B590-B9D41F5D6198}"/>
                </a:ext>
              </a:extLst>
            </p:cNvPr>
            <p:cNvCxnSpPr>
              <a:cxnSpLocks/>
            </p:cNvCxnSpPr>
            <p:nvPr/>
          </p:nvCxnSpPr>
          <p:spPr>
            <a:xfrm flipV="1">
              <a:off x="6679733" y="1778636"/>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1" name="Straight Connector 8">
              <a:extLst>
                <a:ext uri="{FF2B5EF4-FFF2-40B4-BE49-F238E27FC236}">
                  <a16:creationId xmlns:a16="http://schemas.microsoft.com/office/drawing/2014/main" id="{CA72AE21-3F4A-45DF-99A4-3BF7A6825C7F}"/>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2" name="Straight Connector 17">
              <a:extLst>
                <a:ext uri="{FF2B5EF4-FFF2-40B4-BE49-F238E27FC236}">
                  <a16:creationId xmlns:a16="http://schemas.microsoft.com/office/drawing/2014/main" id="{816947F5-7242-49B2-A97D-71C2910FA43C}"/>
                </a:ext>
              </a:extLst>
            </p:cNvPr>
            <p:cNvCxnSpPr>
              <a:cxnSpLocks/>
            </p:cNvCxnSpPr>
            <p:nvPr/>
          </p:nvCxnSpPr>
          <p:spPr>
            <a:xfrm flipV="1">
              <a:off x="4601560" y="1175907"/>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3" name="Straight Connector 19">
              <a:extLst>
                <a:ext uri="{FF2B5EF4-FFF2-40B4-BE49-F238E27FC236}">
                  <a16:creationId xmlns:a16="http://schemas.microsoft.com/office/drawing/2014/main" id="{656C81C4-E660-4E5D-ABB3-D425F0609F88}"/>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14" name="矩形 313">
              <a:extLst>
                <a:ext uri="{FF2B5EF4-FFF2-40B4-BE49-F238E27FC236}">
                  <a16:creationId xmlns:a16="http://schemas.microsoft.com/office/drawing/2014/main" id="{1BE3A248-9C04-47EA-9D6A-3EDD01B67888}"/>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15" name="Rectangle 29">
              <a:extLst>
                <a:ext uri="{FF2B5EF4-FFF2-40B4-BE49-F238E27FC236}">
                  <a16:creationId xmlns:a16="http://schemas.microsoft.com/office/drawing/2014/main" id="{635FFCC1-1CD7-4AE9-B26A-A5934066AF9E}"/>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316" name="Rectangle 28">
              <a:extLst>
                <a:ext uri="{FF2B5EF4-FFF2-40B4-BE49-F238E27FC236}">
                  <a16:creationId xmlns:a16="http://schemas.microsoft.com/office/drawing/2014/main" id="{A9D05221-1AB5-4D64-ADF9-C5FBCC6AE1BC}"/>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17" name="Rectangle 28">
              <a:extLst>
                <a:ext uri="{FF2B5EF4-FFF2-40B4-BE49-F238E27FC236}">
                  <a16:creationId xmlns:a16="http://schemas.microsoft.com/office/drawing/2014/main" id="{9F50EAAD-2610-4863-9639-DBE11D652964}"/>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318" name="Straight Connector 17">
              <a:extLst>
                <a:ext uri="{FF2B5EF4-FFF2-40B4-BE49-F238E27FC236}">
                  <a16:creationId xmlns:a16="http://schemas.microsoft.com/office/drawing/2014/main" id="{B6D6A90E-5E27-457B-B6C2-E7F4B2C33C65}"/>
                </a:ext>
              </a:extLst>
            </p:cNvPr>
            <p:cNvCxnSpPr>
              <a:cxnSpLocks/>
            </p:cNvCxnSpPr>
            <p:nvPr/>
          </p:nvCxnSpPr>
          <p:spPr>
            <a:xfrm flipV="1">
              <a:off x="6697339" y="528482"/>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19" name="Rectangle 30">
              <a:extLst>
                <a:ext uri="{FF2B5EF4-FFF2-40B4-BE49-F238E27FC236}">
                  <a16:creationId xmlns:a16="http://schemas.microsoft.com/office/drawing/2014/main" id="{1B6D4C99-0A6F-4CB7-B3D6-2EDC1EB6F8B1}"/>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0" name="Rectangle 31">
              <a:extLst>
                <a:ext uri="{FF2B5EF4-FFF2-40B4-BE49-F238E27FC236}">
                  <a16:creationId xmlns:a16="http://schemas.microsoft.com/office/drawing/2014/main" id="{99FBDD5F-91E8-4E96-BF06-B3B6A3FF4877}"/>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321" name="直接连接符 320">
              <a:extLst>
                <a:ext uri="{FF2B5EF4-FFF2-40B4-BE49-F238E27FC236}">
                  <a16:creationId xmlns:a16="http://schemas.microsoft.com/office/drawing/2014/main" id="{75D4A04D-6E24-41ED-A50E-94289E46ACA7}"/>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322" name="文本框 321">
              <a:extLst>
                <a:ext uri="{FF2B5EF4-FFF2-40B4-BE49-F238E27FC236}">
                  <a16:creationId xmlns:a16="http://schemas.microsoft.com/office/drawing/2014/main" id="{CFA62A3F-C809-4F41-96A6-1D47BD0EE4CA}"/>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23" name="文本框 322">
              <a:extLst>
                <a:ext uri="{FF2B5EF4-FFF2-40B4-BE49-F238E27FC236}">
                  <a16:creationId xmlns:a16="http://schemas.microsoft.com/office/drawing/2014/main" id="{1E8AD82F-23CC-47DE-83F9-C922908E1738}"/>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24" name="文本框 323">
              <a:extLst>
                <a:ext uri="{FF2B5EF4-FFF2-40B4-BE49-F238E27FC236}">
                  <a16:creationId xmlns:a16="http://schemas.microsoft.com/office/drawing/2014/main" id="{5ADD02E6-B278-4C84-A7D0-0703D6E4AF7B}"/>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25" name="文本框 324">
              <a:extLst>
                <a:ext uri="{FF2B5EF4-FFF2-40B4-BE49-F238E27FC236}">
                  <a16:creationId xmlns:a16="http://schemas.microsoft.com/office/drawing/2014/main" id="{80C20BF8-9B07-4F19-9CF6-24CFE1EDEB10}"/>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26" name="文本框 325">
              <a:extLst>
                <a:ext uri="{FF2B5EF4-FFF2-40B4-BE49-F238E27FC236}">
                  <a16:creationId xmlns:a16="http://schemas.microsoft.com/office/drawing/2014/main" id="{ADEF5758-45E7-42D1-BA36-0A0846355059}"/>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335" name="组合 334">
            <a:extLst>
              <a:ext uri="{FF2B5EF4-FFF2-40B4-BE49-F238E27FC236}">
                <a16:creationId xmlns:a16="http://schemas.microsoft.com/office/drawing/2014/main" id="{6A30976B-DF88-4266-84E1-3900FD4B8288}"/>
              </a:ext>
            </a:extLst>
          </p:cNvPr>
          <p:cNvGrpSpPr/>
          <p:nvPr/>
        </p:nvGrpSpPr>
        <p:grpSpPr>
          <a:xfrm>
            <a:off x="4582458" y="197004"/>
            <a:ext cx="2850291" cy="1905837"/>
            <a:chOff x="4591286" y="195854"/>
            <a:chExt cx="2850291" cy="1905837"/>
          </a:xfrm>
        </p:grpSpPr>
        <p:cxnSp>
          <p:nvCxnSpPr>
            <p:cNvPr id="336" name="Straight Connector 7">
              <a:extLst>
                <a:ext uri="{FF2B5EF4-FFF2-40B4-BE49-F238E27FC236}">
                  <a16:creationId xmlns:a16="http://schemas.microsoft.com/office/drawing/2014/main" id="{0F0D3B9C-D0B1-4BD6-8774-ACF231B084A8}"/>
                </a:ext>
              </a:extLst>
            </p:cNvPr>
            <p:cNvCxnSpPr>
              <a:cxnSpLocks/>
            </p:cNvCxnSpPr>
            <p:nvPr/>
          </p:nvCxnSpPr>
          <p:spPr>
            <a:xfrm flipV="1">
              <a:off x="6679733" y="1778636"/>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7" name="Straight Connector 8">
              <a:extLst>
                <a:ext uri="{FF2B5EF4-FFF2-40B4-BE49-F238E27FC236}">
                  <a16:creationId xmlns:a16="http://schemas.microsoft.com/office/drawing/2014/main" id="{ABBAC215-F094-4CDF-8987-877B2996CCC8}"/>
                </a:ext>
              </a:extLst>
            </p:cNvPr>
            <p:cNvCxnSpPr>
              <a:cxnSpLocks/>
            </p:cNvCxnSpPr>
            <p:nvPr/>
          </p:nvCxnSpPr>
          <p:spPr>
            <a:xfrm flipV="1">
              <a:off x="4591286" y="528482"/>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8" name="Straight Connector 17">
              <a:extLst>
                <a:ext uri="{FF2B5EF4-FFF2-40B4-BE49-F238E27FC236}">
                  <a16:creationId xmlns:a16="http://schemas.microsoft.com/office/drawing/2014/main" id="{FE1CCBE7-2AE1-4317-AFD4-ABCD7FE99591}"/>
                </a:ext>
              </a:extLst>
            </p:cNvPr>
            <p:cNvCxnSpPr>
              <a:cxnSpLocks/>
            </p:cNvCxnSpPr>
            <p:nvPr/>
          </p:nvCxnSpPr>
          <p:spPr>
            <a:xfrm flipV="1">
              <a:off x="4601560" y="1175907"/>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9" name="Straight Connector 19">
              <a:extLst>
                <a:ext uri="{FF2B5EF4-FFF2-40B4-BE49-F238E27FC236}">
                  <a16:creationId xmlns:a16="http://schemas.microsoft.com/office/drawing/2014/main" id="{6140D1EF-ADDD-45DD-AA68-EA4E598B950B}"/>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40" name="矩形 339">
              <a:extLst>
                <a:ext uri="{FF2B5EF4-FFF2-40B4-BE49-F238E27FC236}">
                  <a16:creationId xmlns:a16="http://schemas.microsoft.com/office/drawing/2014/main" id="{8033BB31-6167-405D-9F1D-EF0BD393CF2F}"/>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41" name="Rectangle 29">
              <a:extLst>
                <a:ext uri="{FF2B5EF4-FFF2-40B4-BE49-F238E27FC236}">
                  <a16:creationId xmlns:a16="http://schemas.microsoft.com/office/drawing/2014/main" id="{9F963758-6230-48FA-B5DC-825FB11673F6}"/>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342" name="Rectangle 28">
              <a:extLst>
                <a:ext uri="{FF2B5EF4-FFF2-40B4-BE49-F238E27FC236}">
                  <a16:creationId xmlns:a16="http://schemas.microsoft.com/office/drawing/2014/main" id="{B3279C13-2962-4E8E-A074-4B9883E7B08E}"/>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43" name="Rectangle 28">
              <a:extLst>
                <a:ext uri="{FF2B5EF4-FFF2-40B4-BE49-F238E27FC236}">
                  <a16:creationId xmlns:a16="http://schemas.microsoft.com/office/drawing/2014/main" id="{483BCAE1-59D0-4E3E-843B-DF9614CFF807}"/>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344" name="Straight Connector 17">
              <a:extLst>
                <a:ext uri="{FF2B5EF4-FFF2-40B4-BE49-F238E27FC236}">
                  <a16:creationId xmlns:a16="http://schemas.microsoft.com/office/drawing/2014/main" id="{3F383CAE-F972-410F-8E56-EACB51FDF019}"/>
                </a:ext>
              </a:extLst>
            </p:cNvPr>
            <p:cNvCxnSpPr>
              <a:cxnSpLocks/>
            </p:cNvCxnSpPr>
            <p:nvPr/>
          </p:nvCxnSpPr>
          <p:spPr>
            <a:xfrm flipV="1">
              <a:off x="6697339" y="528482"/>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45" name="Rectangle 30">
              <a:extLst>
                <a:ext uri="{FF2B5EF4-FFF2-40B4-BE49-F238E27FC236}">
                  <a16:creationId xmlns:a16="http://schemas.microsoft.com/office/drawing/2014/main" id="{EDBAD76E-4977-40CC-8276-A2B146397368}"/>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46" name="Rectangle 31">
              <a:extLst>
                <a:ext uri="{FF2B5EF4-FFF2-40B4-BE49-F238E27FC236}">
                  <a16:creationId xmlns:a16="http://schemas.microsoft.com/office/drawing/2014/main" id="{FFF10101-1410-4FB6-90CA-B5AD928ABCD5}"/>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347" name="直接连接符 346">
              <a:extLst>
                <a:ext uri="{FF2B5EF4-FFF2-40B4-BE49-F238E27FC236}">
                  <a16:creationId xmlns:a16="http://schemas.microsoft.com/office/drawing/2014/main" id="{40CF5C23-3204-4118-BD8A-812C6EBA87AE}"/>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348" name="文本框 347">
              <a:extLst>
                <a:ext uri="{FF2B5EF4-FFF2-40B4-BE49-F238E27FC236}">
                  <a16:creationId xmlns:a16="http://schemas.microsoft.com/office/drawing/2014/main" id="{5AA4011E-F1A7-46FB-A5B8-EA83CAC85F9D}"/>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49" name="文本框 348">
              <a:extLst>
                <a:ext uri="{FF2B5EF4-FFF2-40B4-BE49-F238E27FC236}">
                  <a16:creationId xmlns:a16="http://schemas.microsoft.com/office/drawing/2014/main" id="{A97EF889-538D-4212-BF65-38AE323C6BD0}"/>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50" name="文本框 349">
              <a:extLst>
                <a:ext uri="{FF2B5EF4-FFF2-40B4-BE49-F238E27FC236}">
                  <a16:creationId xmlns:a16="http://schemas.microsoft.com/office/drawing/2014/main" id="{38917708-042B-462B-A0B4-F703F115CDFC}"/>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51" name="文本框 350">
              <a:extLst>
                <a:ext uri="{FF2B5EF4-FFF2-40B4-BE49-F238E27FC236}">
                  <a16:creationId xmlns:a16="http://schemas.microsoft.com/office/drawing/2014/main" id="{5CD14812-2C04-451A-B179-9046FBA50A0F}"/>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52" name="文本框 351">
              <a:extLst>
                <a:ext uri="{FF2B5EF4-FFF2-40B4-BE49-F238E27FC236}">
                  <a16:creationId xmlns:a16="http://schemas.microsoft.com/office/drawing/2014/main" id="{C8CD3AB5-CC44-4E23-BED5-017F68A11D91}"/>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357" name="组合 356">
            <a:extLst>
              <a:ext uri="{FF2B5EF4-FFF2-40B4-BE49-F238E27FC236}">
                <a16:creationId xmlns:a16="http://schemas.microsoft.com/office/drawing/2014/main" id="{1B463C39-9C4B-47E8-823F-FF80C3AFF515}"/>
              </a:ext>
            </a:extLst>
          </p:cNvPr>
          <p:cNvGrpSpPr/>
          <p:nvPr/>
        </p:nvGrpSpPr>
        <p:grpSpPr>
          <a:xfrm>
            <a:off x="4591286" y="188492"/>
            <a:ext cx="2850291" cy="1905837"/>
            <a:chOff x="4591286" y="195854"/>
            <a:chExt cx="2850291" cy="1905837"/>
          </a:xfrm>
        </p:grpSpPr>
        <p:cxnSp>
          <p:nvCxnSpPr>
            <p:cNvPr id="358" name="Straight Connector 7">
              <a:extLst>
                <a:ext uri="{FF2B5EF4-FFF2-40B4-BE49-F238E27FC236}">
                  <a16:creationId xmlns:a16="http://schemas.microsoft.com/office/drawing/2014/main" id="{FEE34720-A527-4B84-992B-AC49803184F8}"/>
                </a:ext>
              </a:extLst>
            </p:cNvPr>
            <p:cNvCxnSpPr>
              <a:cxnSpLocks/>
            </p:cNvCxnSpPr>
            <p:nvPr/>
          </p:nvCxnSpPr>
          <p:spPr>
            <a:xfrm flipV="1">
              <a:off x="6679733" y="1778636"/>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9" name="Straight Connector 8">
              <a:extLst>
                <a:ext uri="{FF2B5EF4-FFF2-40B4-BE49-F238E27FC236}">
                  <a16:creationId xmlns:a16="http://schemas.microsoft.com/office/drawing/2014/main" id="{09D34B96-6A56-4B80-9E1D-14AD6EF04C43}"/>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0" name="Straight Connector 17">
              <a:extLst>
                <a:ext uri="{FF2B5EF4-FFF2-40B4-BE49-F238E27FC236}">
                  <a16:creationId xmlns:a16="http://schemas.microsoft.com/office/drawing/2014/main" id="{13963CF1-F676-43C0-B051-532E91784169}"/>
                </a:ext>
              </a:extLst>
            </p:cNvPr>
            <p:cNvCxnSpPr>
              <a:cxnSpLocks/>
            </p:cNvCxnSpPr>
            <p:nvPr/>
          </p:nvCxnSpPr>
          <p:spPr>
            <a:xfrm flipV="1">
              <a:off x="4601560" y="1175907"/>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1" name="Straight Connector 19">
              <a:extLst>
                <a:ext uri="{FF2B5EF4-FFF2-40B4-BE49-F238E27FC236}">
                  <a16:creationId xmlns:a16="http://schemas.microsoft.com/office/drawing/2014/main" id="{4F3D7E14-01D8-401A-82C1-C83E9A5768F3}"/>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62" name="矩形 361">
              <a:extLst>
                <a:ext uri="{FF2B5EF4-FFF2-40B4-BE49-F238E27FC236}">
                  <a16:creationId xmlns:a16="http://schemas.microsoft.com/office/drawing/2014/main" id="{33F9FF83-2322-4365-B01E-2A1CAA3BD1A5}"/>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63" name="Rectangle 29">
              <a:extLst>
                <a:ext uri="{FF2B5EF4-FFF2-40B4-BE49-F238E27FC236}">
                  <a16:creationId xmlns:a16="http://schemas.microsoft.com/office/drawing/2014/main" id="{47C1B496-26EF-4325-9B3D-00B62BFC9512}"/>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364" name="Rectangle 28">
              <a:extLst>
                <a:ext uri="{FF2B5EF4-FFF2-40B4-BE49-F238E27FC236}">
                  <a16:creationId xmlns:a16="http://schemas.microsoft.com/office/drawing/2014/main" id="{D280AC3A-643D-44E2-BC06-14A6F35B7984}"/>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65" name="Rectangle 28">
              <a:extLst>
                <a:ext uri="{FF2B5EF4-FFF2-40B4-BE49-F238E27FC236}">
                  <a16:creationId xmlns:a16="http://schemas.microsoft.com/office/drawing/2014/main" id="{669F4CE7-097F-4DDE-BFB7-530C373598DB}"/>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366" name="Straight Connector 17">
              <a:extLst>
                <a:ext uri="{FF2B5EF4-FFF2-40B4-BE49-F238E27FC236}">
                  <a16:creationId xmlns:a16="http://schemas.microsoft.com/office/drawing/2014/main" id="{51A1CA3B-E676-4AFC-99B3-8994E8742EB9}"/>
                </a:ext>
              </a:extLst>
            </p:cNvPr>
            <p:cNvCxnSpPr>
              <a:cxnSpLocks/>
            </p:cNvCxnSpPr>
            <p:nvPr/>
          </p:nvCxnSpPr>
          <p:spPr>
            <a:xfrm flipV="1">
              <a:off x="6697339" y="528482"/>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67" name="Rectangle 30">
              <a:extLst>
                <a:ext uri="{FF2B5EF4-FFF2-40B4-BE49-F238E27FC236}">
                  <a16:creationId xmlns:a16="http://schemas.microsoft.com/office/drawing/2014/main" id="{2B2110B8-2484-4D79-8A2D-A02894089AD8}"/>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68" name="Rectangle 31">
              <a:extLst>
                <a:ext uri="{FF2B5EF4-FFF2-40B4-BE49-F238E27FC236}">
                  <a16:creationId xmlns:a16="http://schemas.microsoft.com/office/drawing/2014/main" id="{AF5B4CAF-AD49-482A-B2FA-CB9359FB74D6}"/>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369" name="直接连接符 368">
              <a:extLst>
                <a:ext uri="{FF2B5EF4-FFF2-40B4-BE49-F238E27FC236}">
                  <a16:creationId xmlns:a16="http://schemas.microsoft.com/office/drawing/2014/main" id="{0DE0900C-9619-4AA0-BA30-B58ADA78C9FC}"/>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370" name="文本框 369">
              <a:extLst>
                <a:ext uri="{FF2B5EF4-FFF2-40B4-BE49-F238E27FC236}">
                  <a16:creationId xmlns:a16="http://schemas.microsoft.com/office/drawing/2014/main" id="{BB904399-744F-475F-AF47-749B143437D8}"/>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71" name="文本框 370">
              <a:extLst>
                <a:ext uri="{FF2B5EF4-FFF2-40B4-BE49-F238E27FC236}">
                  <a16:creationId xmlns:a16="http://schemas.microsoft.com/office/drawing/2014/main" id="{C662A7FD-C287-49B4-A8BD-F51F8BD101F0}"/>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72" name="文本框 371">
              <a:extLst>
                <a:ext uri="{FF2B5EF4-FFF2-40B4-BE49-F238E27FC236}">
                  <a16:creationId xmlns:a16="http://schemas.microsoft.com/office/drawing/2014/main" id="{CB131BEC-F429-4A35-A45C-EEF791661F2F}"/>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73" name="文本框 372">
              <a:extLst>
                <a:ext uri="{FF2B5EF4-FFF2-40B4-BE49-F238E27FC236}">
                  <a16:creationId xmlns:a16="http://schemas.microsoft.com/office/drawing/2014/main" id="{14B912EE-1F13-4AA6-8D8C-DEDF913FB794}"/>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74" name="文本框 373">
              <a:extLst>
                <a:ext uri="{FF2B5EF4-FFF2-40B4-BE49-F238E27FC236}">
                  <a16:creationId xmlns:a16="http://schemas.microsoft.com/office/drawing/2014/main" id="{F914B5EA-A5C6-46AD-A3B5-B96E509087E7}"/>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381" name="组合 380">
            <a:extLst>
              <a:ext uri="{FF2B5EF4-FFF2-40B4-BE49-F238E27FC236}">
                <a16:creationId xmlns:a16="http://schemas.microsoft.com/office/drawing/2014/main" id="{1264D6FA-6661-453B-8F87-D200CC2F8131}"/>
              </a:ext>
            </a:extLst>
          </p:cNvPr>
          <p:cNvGrpSpPr/>
          <p:nvPr/>
        </p:nvGrpSpPr>
        <p:grpSpPr>
          <a:xfrm>
            <a:off x="4586674" y="197476"/>
            <a:ext cx="2850291" cy="1905837"/>
            <a:chOff x="4591286" y="195854"/>
            <a:chExt cx="2850291" cy="1905837"/>
          </a:xfrm>
        </p:grpSpPr>
        <p:cxnSp>
          <p:nvCxnSpPr>
            <p:cNvPr id="382" name="Straight Connector 7">
              <a:extLst>
                <a:ext uri="{FF2B5EF4-FFF2-40B4-BE49-F238E27FC236}">
                  <a16:creationId xmlns:a16="http://schemas.microsoft.com/office/drawing/2014/main" id="{E7A66D7B-4A8F-4F3C-8E6A-6212FE4D8BEB}"/>
                </a:ext>
              </a:extLst>
            </p:cNvPr>
            <p:cNvCxnSpPr>
              <a:cxnSpLocks/>
            </p:cNvCxnSpPr>
            <p:nvPr/>
          </p:nvCxnSpPr>
          <p:spPr>
            <a:xfrm flipV="1">
              <a:off x="6679733" y="1778636"/>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3" name="Straight Connector 8">
              <a:extLst>
                <a:ext uri="{FF2B5EF4-FFF2-40B4-BE49-F238E27FC236}">
                  <a16:creationId xmlns:a16="http://schemas.microsoft.com/office/drawing/2014/main" id="{8B53FC63-20AC-46E0-961D-98BC7A3A4BA7}"/>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4" name="Straight Connector 17">
              <a:extLst>
                <a:ext uri="{FF2B5EF4-FFF2-40B4-BE49-F238E27FC236}">
                  <a16:creationId xmlns:a16="http://schemas.microsoft.com/office/drawing/2014/main" id="{A794C92C-9376-4BEE-806A-8AF70403835F}"/>
                </a:ext>
              </a:extLst>
            </p:cNvPr>
            <p:cNvCxnSpPr>
              <a:cxnSpLocks/>
            </p:cNvCxnSpPr>
            <p:nvPr/>
          </p:nvCxnSpPr>
          <p:spPr>
            <a:xfrm flipV="1">
              <a:off x="4601560" y="1175907"/>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5" name="Straight Connector 19">
              <a:extLst>
                <a:ext uri="{FF2B5EF4-FFF2-40B4-BE49-F238E27FC236}">
                  <a16:creationId xmlns:a16="http://schemas.microsoft.com/office/drawing/2014/main" id="{7669EB43-B923-4659-AC23-CEB5CCCE2EDF}"/>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86" name="矩形 385">
              <a:extLst>
                <a:ext uri="{FF2B5EF4-FFF2-40B4-BE49-F238E27FC236}">
                  <a16:creationId xmlns:a16="http://schemas.microsoft.com/office/drawing/2014/main" id="{70BD7263-F113-4B1E-B005-1D1EBB33D4E3}"/>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87" name="Rectangle 29">
              <a:extLst>
                <a:ext uri="{FF2B5EF4-FFF2-40B4-BE49-F238E27FC236}">
                  <a16:creationId xmlns:a16="http://schemas.microsoft.com/office/drawing/2014/main" id="{969C9717-3356-4538-813E-CEC8A394B453}"/>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388" name="Rectangle 28">
              <a:extLst>
                <a:ext uri="{FF2B5EF4-FFF2-40B4-BE49-F238E27FC236}">
                  <a16:creationId xmlns:a16="http://schemas.microsoft.com/office/drawing/2014/main" id="{6E9A6779-ECE6-43C1-8BB0-D35852F854F5}"/>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89" name="Rectangle 28">
              <a:extLst>
                <a:ext uri="{FF2B5EF4-FFF2-40B4-BE49-F238E27FC236}">
                  <a16:creationId xmlns:a16="http://schemas.microsoft.com/office/drawing/2014/main" id="{40C4B6A2-D33F-49E5-A7BF-326B43FDA62B}"/>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390" name="Straight Connector 17">
              <a:extLst>
                <a:ext uri="{FF2B5EF4-FFF2-40B4-BE49-F238E27FC236}">
                  <a16:creationId xmlns:a16="http://schemas.microsoft.com/office/drawing/2014/main" id="{017B2963-4EE1-44F5-B0D0-7469B093D7CB}"/>
                </a:ext>
              </a:extLst>
            </p:cNvPr>
            <p:cNvCxnSpPr>
              <a:cxnSpLocks/>
            </p:cNvCxnSpPr>
            <p:nvPr/>
          </p:nvCxnSpPr>
          <p:spPr>
            <a:xfrm flipV="1">
              <a:off x="6697339" y="528482"/>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91" name="Rectangle 30">
              <a:extLst>
                <a:ext uri="{FF2B5EF4-FFF2-40B4-BE49-F238E27FC236}">
                  <a16:creationId xmlns:a16="http://schemas.microsoft.com/office/drawing/2014/main" id="{7B8E547A-86E0-4B13-8FFF-C2001B5FC40D}"/>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92" name="Rectangle 31">
              <a:extLst>
                <a:ext uri="{FF2B5EF4-FFF2-40B4-BE49-F238E27FC236}">
                  <a16:creationId xmlns:a16="http://schemas.microsoft.com/office/drawing/2014/main" id="{7B7D668F-90B7-4DB1-97BF-717AEA645D2C}"/>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393" name="直接连接符 392">
              <a:extLst>
                <a:ext uri="{FF2B5EF4-FFF2-40B4-BE49-F238E27FC236}">
                  <a16:creationId xmlns:a16="http://schemas.microsoft.com/office/drawing/2014/main" id="{3D655AFE-6317-4042-9D91-820679E9629D}"/>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394" name="文本框 393">
              <a:extLst>
                <a:ext uri="{FF2B5EF4-FFF2-40B4-BE49-F238E27FC236}">
                  <a16:creationId xmlns:a16="http://schemas.microsoft.com/office/drawing/2014/main" id="{148DE45F-8CDB-42B7-9A22-B9AF73B67157}"/>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95" name="文本框 394">
              <a:extLst>
                <a:ext uri="{FF2B5EF4-FFF2-40B4-BE49-F238E27FC236}">
                  <a16:creationId xmlns:a16="http://schemas.microsoft.com/office/drawing/2014/main" id="{030388E1-2239-4C11-B5BA-28C098770C78}"/>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96" name="文本框 395">
              <a:extLst>
                <a:ext uri="{FF2B5EF4-FFF2-40B4-BE49-F238E27FC236}">
                  <a16:creationId xmlns:a16="http://schemas.microsoft.com/office/drawing/2014/main" id="{F51F1D17-6DF5-409C-93C7-19DD9841E816}"/>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97" name="文本框 396">
              <a:extLst>
                <a:ext uri="{FF2B5EF4-FFF2-40B4-BE49-F238E27FC236}">
                  <a16:creationId xmlns:a16="http://schemas.microsoft.com/office/drawing/2014/main" id="{9DC22085-3627-4524-AB75-CA2DD47D6402}"/>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98" name="文本框 397">
              <a:extLst>
                <a:ext uri="{FF2B5EF4-FFF2-40B4-BE49-F238E27FC236}">
                  <a16:creationId xmlns:a16="http://schemas.microsoft.com/office/drawing/2014/main" id="{AD9E4AE2-C42F-4943-9B9F-DF560697E067}"/>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415" name="组合 414">
            <a:extLst>
              <a:ext uri="{FF2B5EF4-FFF2-40B4-BE49-F238E27FC236}">
                <a16:creationId xmlns:a16="http://schemas.microsoft.com/office/drawing/2014/main" id="{09A62C88-D91A-4F0B-8451-C2FB9846B5ED}"/>
              </a:ext>
            </a:extLst>
          </p:cNvPr>
          <p:cNvGrpSpPr/>
          <p:nvPr/>
        </p:nvGrpSpPr>
        <p:grpSpPr>
          <a:xfrm>
            <a:off x="4591286" y="195257"/>
            <a:ext cx="2850291" cy="1905837"/>
            <a:chOff x="4591286" y="195854"/>
            <a:chExt cx="2850291" cy="1905837"/>
          </a:xfrm>
        </p:grpSpPr>
        <p:cxnSp>
          <p:nvCxnSpPr>
            <p:cNvPr id="416" name="Straight Connector 7">
              <a:extLst>
                <a:ext uri="{FF2B5EF4-FFF2-40B4-BE49-F238E27FC236}">
                  <a16:creationId xmlns:a16="http://schemas.microsoft.com/office/drawing/2014/main" id="{16C38BFE-1015-463A-9BAB-9FD7D1A93EA6}"/>
                </a:ext>
              </a:extLst>
            </p:cNvPr>
            <p:cNvCxnSpPr>
              <a:cxnSpLocks/>
            </p:cNvCxnSpPr>
            <p:nvPr/>
          </p:nvCxnSpPr>
          <p:spPr>
            <a:xfrm flipV="1">
              <a:off x="6679733" y="1778636"/>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7" name="Straight Connector 8">
              <a:extLst>
                <a:ext uri="{FF2B5EF4-FFF2-40B4-BE49-F238E27FC236}">
                  <a16:creationId xmlns:a16="http://schemas.microsoft.com/office/drawing/2014/main" id="{1C425808-688F-4D06-8008-57DAD7A86457}"/>
                </a:ext>
              </a:extLst>
            </p:cNvPr>
            <p:cNvCxnSpPr>
              <a:cxnSpLocks/>
            </p:cNvCxnSpPr>
            <p:nvPr/>
          </p:nvCxnSpPr>
          <p:spPr>
            <a:xfrm flipV="1">
              <a:off x="4591286" y="528482"/>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8" name="Straight Connector 17">
              <a:extLst>
                <a:ext uri="{FF2B5EF4-FFF2-40B4-BE49-F238E27FC236}">
                  <a16:creationId xmlns:a16="http://schemas.microsoft.com/office/drawing/2014/main" id="{856C58A3-8A6B-4E58-B21F-DE9466E64EBA}"/>
                </a:ext>
              </a:extLst>
            </p:cNvPr>
            <p:cNvCxnSpPr>
              <a:cxnSpLocks/>
            </p:cNvCxnSpPr>
            <p:nvPr/>
          </p:nvCxnSpPr>
          <p:spPr>
            <a:xfrm flipV="1">
              <a:off x="4601560" y="1175907"/>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9" name="Straight Connector 19">
              <a:extLst>
                <a:ext uri="{FF2B5EF4-FFF2-40B4-BE49-F238E27FC236}">
                  <a16:creationId xmlns:a16="http://schemas.microsoft.com/office/drawing/2014/main" id="{EB5E89A1-7DF6-4AAF-A7BC-77A314C40756}"/>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20" name="矩形 419">
              <a:extLst>
                <a:ext uri="{FF2B5EF4-FFF2-40B4-BE49-F238E27FC236}">
                  <a16:creationId xmlns:a16="http://schemas.microsoft.com/office/drawing/2014/main" id="{448A341A-DD2A-4EC2-81B2-499DE675105B}"/>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421" name="Rectangle 29">
              <a:extLst>
                <a:ext uri="{FF2B5EF4-FFF2-40B4-BE49-F238E27FC236}">
                  <a16:creationId xmlns:a16="http://schemas.microsoft.com/office/drawing/2014/main" id="{D9B9DD8D-A8D3-4BD1-9957-21AB7F9CAFA0}"/>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422" name="Rectangle 28">
              <a:extLst>
                <a:ext uri="{FF2B5EF4-FFF2-40B4-BE49-F238E27FC236}">
                  <a16:creationId xmlns:a16="http://schemas.microsoft.com/office/drawing/2014/main" id="{F9E725B0-DC27-4978-82E0-AC3221D86DCD}"/>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23" name="Rectangle 28">
              <a:extLst>
                <a:ext uri="{FF2B5EF4-FFF2-40B4-BE49-F238E27FC236}">
                  <a16:creationId xmlns:a16="http://schemas.microsoft.com/office/drawing/2014/main" id="{35660F7A-910B-4631-B36F-FE27015A63EC}"/>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424" name="Straight Connector 17">
              <a:extLst>
                <a:ext uri="{FF2B5EF4-FFF2-40B4-BE49-F238E27FC236}">
                  <a16:creationId xmlns:a16="http://schemas.microsoft.com/office/drawing/2014/main" id="{5B675E85-F55E-4A14-9AC5-992973BC183F}"/>
                </a:ext>
              </a:extLst>
            </p:cNvPr>
            <p:cNvCxnSpPr>
              <a:cxnSpLocks/>
            </p:cNvCxnSpPr>
            <p:nvPr/>
          </p:nvCxnSpPr>
          <p:spPr>
            <a:xfrm flipV="1">
              <a:off x="6697339" y="528482"/>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25" name="Rectangle 30">
              <a:extLst>
                <a:ext uri="{FF2B5EF4-FFF2-40B4-BE49-F238E27FC236}">
                  <a16:creationId xmlns:a16="http://schemas.microsoft.com/office/drawing/2014/main" id="{527310F1-E7DA-4660-ACC2-D4AC04834F65}"/>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26" name="Rectangle 31">
              <a:extLst>
                <a:ext uri="{FF2B5EF4-FFF2-40B4-BE49-F238E27FC236}">
                  <a16:creationId xmlns:a16="http://schemas.microsoft.com/office/drawing/2014/main" id="{662A23DD-A606-490E-BF3B-7F73DAD31D00}"/>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27" name="直接连接符 426">
              <a:extLst>
                <a:ext uri="{FF2B5EF4-FFF2-40B4-BE49-F238E27FC236}">
                  <a16:creationId xmlns:a16="http://schemas.microsoft.com/office/drawing/2014/main" id="{17BA5C79-E115-4C87-BD9E-1ACA2A0094CC}"/>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28" name="文本框 427">
              <a:extLst>
                <a:ext uri="{FF2B5EF4-FFF2-40B4-BE49-F238E27FC236}">
                  <a16:creationId xmlns:a16="http://schemas.microsoft.com/office/drawing/2014/main" id="{224380F8-913A-4799-92B1-016A41D7741A}"/>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29" name="文本框 428">
              <a:extLst>
                <a:ext uri="{FF2B5EF4-FFF2-40B4-BE49-F238E27FC236}">
                  <a16:creationId xmlns:a16="http://schemas.microsoft.com/office/drawing/2014/main" id="{584CA508-797E-4357-80A2-C8B1B90DD84C}"/>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30" name="文本框 429">
              <a:extLst>
                <a:ext uri="{FF2B5EF4-FFF2-40B4-BE49-F238E27FC236}">
                  <a16:creationId xmlns:a16="http://schemas.microsoft.com/office/drawing/2014/main" id="{A066EFDE-DB32-48C8-A5AE-DA144F9E5D06}"/>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31" name="文本框 430">
              <a:extLst>
                <a:ext uri="{FF2B5EF4-FFF2-40B4-BE49-F238E27FC236}">
                  <a16:creationId xmlns:a16="http://schemas.microsoft.com/office/drawing/2014/main" id="{DB2A232F-0E25-4AB9-8D53-642079CB5972}"/>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32" name="文本框 431">
              <a:extLst>
                <a:ext uri="{FF2B5EF4-FFF2-40B4-BE49-F238E27FC236}">
                  <a16:creationId xmlns:a16="http://schemas.microsoft.com/office/drawing/2014/main" id="{A4BB7551-8AEE-4E96-AADA-27B769E31923}"/>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441" name="组合 440">
            <a:extLst>
              <a:ext uri="{FF2B5EF4-FFF2-40B4-BE49-F238E27FC236}">
                <a16:creationId xmlns:a16="http://schemas.microsoft.com/office/drawing/2014/main" id="{7789C37A-EEC4-49FE-813E-9C6798380902}"/>
              </a:ext>
            </a:extLst>
          </p:cNvPr>
          <p:cNvGrpSpPr/>
          <p:nvPr/>
        </p:nvGrpSpPr>
        <p:grpSpPr>
          <a:xfrm>
            <a:off x="4585423" y="198811"/>
            <a:ext cx="2850291" cy="1905837"/>
            <a:chOff x="4591286" y="195854"/>
            <a:chExt cx="2850291" cy="1905837"/>
          </a:xfrm>
        </p:grpSpPr>
        <p:cxnSp>
          <p:nvCxnSpPr>
            <p:cNvPr id="442" name="Straight Connector 7">
              <a:extLst>
                <a:ext uri="{FF2B5EF4-FFF2-40B4-BE49-F238E27FC236}">
                  <a16:creationId xmlns:a16="http://schemas.microsoft.com/office/drawing/2014/main" id="{5286CE6E-3FA4-4984-B5F0-9AC757BB7C64}"/>
                </a:ext>
              </a:extLst>
            </p:cNvPr>
            <p:cNvCxnSpPr>
              <a:cxnSpLocks/>
            </p:cNvCxnSpPr>
            <p:nvPr/>
          </p:nvCxnSpPr>
          <p:spPr>
            <a:xfrm flipV="1">
              <a:off x="6679733" y="1778636"/>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3" name="Straight Connector 8">
              <a:extLst>
                <a:ext uri="{FF2B5EF4-FFF2-40B4-BE49-F238E27FC236}">
                  <a16:creationId xmlns:a16="http://schemas.microsoft.com/office/drawing/2014/main" id="{299FFD66-84F6-461B-B349-36D046D9DCC5}"/>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4" name="Straight Connector 17">
              <a:extLst>
                <a:ext uri="{FF2B5EF4-FFF2-40B4-BE49-F238E27FC236}">
                  <a16:creationId xmlns:a16="http://schemas.microsoft.com/office/drawing/2014/main" id="{A53722D7-7B46-464E-9D45-8E3C1C68165B}"/>
                </a:ext>
              </a:extLst>
            </p:cNvPr>
            <p:cNvCxnSpPr>
              <a:cxnSpLocks/>
            </p:cNvCxnSpPr>
            <p:nvPr/>
          </p:nvCxnSpPr>
          <p:spPr>
            <a:xfrm flipV="1">
              <a:off x="4601560" y="1175907"/>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5" name="Straight Connector 19">
              <a:extLst>
                <a:ext uri="{FF2B5EF4-FFF2-40B4-BE49-F238E27FC236}">
                  <a16:creationId xmlns:a16="http://schemas.microsoft.com/office/drawing/2014/main" id="{D48721EE-1B28-4767-A49D-26BC22B95236}"/>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46" name="矩形 445">
              <a:extLst>
                <a:ext uri="{FF2B5EF4-FFF2-40B4-BE49-F238E27FC236}">
                  <a16:creationId xmlns:a16="http://schemas.microsoft.com/office/drawing/2014/main" id="{B8F8FDC2-EA47-40DA-A2B4-E593C5DEB759}"/>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447" name="Rectangle 29">
              <a:extLst>
                <a:ext uri="{FF2B5EF4-FFF2-40B4-BE49-F238E27FC236}">
                  <a16:creationId xmlns:a16="http://schemas.microsoft.com/office/drawing/2014/main" id="{B054641F-784A-4D77-A1FB-5460C3D43E5F}"/>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448" name="Rectangle 28">
              <a:extLst>
                <a:ext uri="{FF2B5EF4-FFF2-40B4-BE49-F238E27FC236}">
                  <a16:creationId xmlns:a16="http://schemas.microsoft.com/office/drawing/2014/main" id="{0A859898-4D17-40F2-B97D-74149E1ECB4C}"/>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49" name="Rectangle 28">
              <a:extLst>
                <a:ext uri="{FF2B5EF4-FFF2-40B4-BE49-F238E27FC236}">
                  <a16:creationId xmlns:a16="http://schemas.microsoft.com/office/drawing/2014/main" id="{406917B2-C51E-48FE-AC5C-AB7831AD37E6}"/>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450" name="Straight Connector 17">
              <a:extLst>
                <a:ext uri="{FF2B5EF4-FFF2-40B4-BE49-F238E27FC236}">
                  <a16:creationId xmlns:a16="http://schemas.microsoft.com/office/drawing/2014/main" id="{22EFB9EF-1980-4FEA-888C-88633DF18DEC}"/>
                </a:ext>
              </a:extLst>
            </p:cNvPr>
            <p:cNvCxnSpPr>
              <a:cxnSpLocks/>
            </p:cNvCxnSpPr>
            <p:nvPr/>
          </p:nvCxnSpPr>
          <p:spPr>
            <a:xfrm flipV="1">
              <a:off x="6697339" y="528482"/>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51" name="Rectangle 30">
              <a:extLst>
                <a:ext uri="{FF2B5EF4-FFF2-40B4-BE49-F238E27FC236}">
                  <a16:creationId xmlns:a16="http://schemas.microsoft.com/office/drawing/2014/main" id="{139A3962-547A-47FD-98F4-52CFD166A018}"/>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52" name="Rectangle 31">
              <a:extLst>
                <a:ext uri="{FF2B5EF4-FFF2-40B4-BE49-F238E27FC236}">
                  <a16:creationId xmlns:a16="http://schemas.microsoft.com/office/drawing/2014/main" id="{98A8AD39-0EE9-4F7C-A187-518D53C32451}"/>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53" name="直接连接符 452">
              <a:extLst>
                <a:ext uri="{FF2B5EF4-FFF2-40B4-BE49-F238E27FC236}">
                  <a16:creationId xmlns:a16="http://schemas.microsoft.com/office/drawing/2014/main" id="{83968CEF-DBD1-4C3A-83A9-E51DC3F45253}"/>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54" name="文本框 453">
              <a:extLst>
                <a:ext uri="{FF2B5EF4-FFF2-40B4-BE49-F238E27FC236}">
                  <a16:creationId xmlns:a16="http://schemas.microsoft.com/office/drawing/2014/main" id="{745299D5-EF0D-4E1C-943F-D063647FDE3D}"/>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55" name="文本框 454">
              <a:extLst>
                <a:ext uri="{FF2B5EF4-FFF2-40B4-BE49-F238E27FC236}">
                  <a16:creationId xmlns:a16="http://schemas.microsoft.com/office/drawing/2014/main" id="{F70E08DA-9E35-4349-AF90-A85D78725E20}"/>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56" name="文本框 455">
              <a:extLst>
                <a:ext uri="{FF2B5EF4-FFF2-40B4-BE49-F238E27FC236}">
                  <a16:creationId xmlns:a16="http://schemas.microsoft.com/office/drawing/2014/main" id="{AE370AC4-DE47-45FC-8C17-01034806FF45}"/>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57" name="文本框 456">
              <a:extLst>
                <a:ext uri="{FF2B5EF4-FFF2-40B4-BE49-F238E27FC236}">
                  <a16:creationId xmlns:a16="http://schemas.microsoft.com/office/drawing/2014/main" id="{78493CFF-0D4A-4D8A-B159-139FB9BF4AC9}"/>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58" name="文本框 457">
              <a:extLst>
                <a:ext uri="{FF2B5EF4-FFF2-40B4-BE49-F238E27FC236}">
                  <a16:creationId xmlns:a16="http://schemas.microsoft.com/office/drawing/2014/main" id="{47DE9572-60C1-48AF-96F0-BA6F5D48C3F0}"/>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467" name="组合 466">
            <a:extLst>
              <a:ext uri="{FF2B5EF4-FFF2-40B4-BE49-F238E27FC236}">
                <a16:creationId xmlns:a16="http://schemas.microsoft.com/office/drawing/2014/main" id="{4026B1A4-DBD0-4307-ADA1-2FFDC2512254}"/>
              </a:ext>
            </a:extLst>
          </p:cNvPr>
          <p:cNvGrpSpPr/>
          <p:nvPr/>
        </p:nvGrpSpPr>
        <p:grpSpPr>
          <a:xfrm>
            <a:off x="4583709" y="186098"/>
            <a:ext cx="2850291" cy="1905837"/>
            <a:chOff x="4591286" y="195854"/>
            <a:chExt cx="2850291" cy="1905837"/>
          </a:xfrm>
        </p:grpSpPr>
        <p:cxnSp>
          <p:nvCxnSpPr>
            <p:cNvPr id="468" name="Straight Connector 7">
              <a:extLst>
                <a:ext uri="{FF2B5EF4-FFF2-40B4-BE49-F238E27FC236}">
                  <a16:creationId xmlns:a16="http://schemas.microsoft.com/office/drawing/2014/main" id="{C1CEE2AA-D88F-4E55-90D4-C5E282CF5D94}"/>
                </a:ext>
              </a:extLst>
            </p:cNvPr>
            <p:cNvCxnSpPr>
              <a:cxnSpLocks/>
            </p:cNvCxnSpPr>
            <p:nvPr/>
          </p:nvCxnSpPr>
          <p:spPr>
            <a:xfrm flipV="1">
              <a:off x="6679733" y="1778636"/>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9" name="Straight Connector 8">
              <a:extLst>
                <a:ext uri="{FF2B5EF4-FFF2-40B4-BE49-F238E27FC236}">
                  <a16:creationId xmlns:a16="http://schemas.microsoft.com/office/drawing/2014/main" id="{7581294D-2059-45AA-80FB-FE9F87AFB1F5}"/>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0" name="Straight Connector 17">
              <a:extLst>
                <a:ext uri="{FF2B5EF4-FFF2-40B4-BE49-F238E27FC236}">
                  <a16:creationId xmlns:a16="http://schemas.microsoft.com/office/drawing/2014/main" id="{DED42229-EB0F-48D1-87A3-E1A1F779C328}"/>
                </a:ext>
              </a:extLst>
            </p:cNvPr>
            <p:cNvCxnSpPr>
              <a:cxnSpLocks/>
            </p:cNvCxnSpPr>
            <p:nvPr/>
          </p:nvCxnSpPr>
          <p:spPr>
            <a:xfrm flipV="1">
              <a:off x="4601560" y="1175907"/>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1" name="Straight Connector 19">
              <a:extLst>
                <a:ext uri="{FF2B5EF4-FFF2-40B4-BE49-F238E27FC236}">
                  <a16:creationId xmlns:a16="http://schemas.microsoft.com/office/drawing/2014/main" id="{FF62A790-078D-4E79-99A0-8B87BC4C6545}"/>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472" name="矩形 471">
              <a:extLst>
                <a:ext uri="{FF2B5EF4-FFF2-40B4-BE49-F238E27FC236}">
                  <a16:creationId xmlns:a16="http://schemas.microsoft.com/office/drawing/2014/main" id="{123F9021-DD66-4607-81BC-F26C5F6D4C1B}"/>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473" name="Rectangle 29">
              <a:extLst>
                <a:ext uri="{FF2B5EF4-FFF2-40B4-BE49-F238E27FC236}">
                  <a16:creationId xmlns:a16="http://schemas.microsoft.com/office/drawing/2014/main" id="{B39F468C-80F7-43F5-B443-45A31A4C253F}"/>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474" name="Rectangle 28">
              <a:extLst>
                <a:ext uri="{FF2B5EF4-FFF2-40B4-BE49-F238E27FC236}">
                  <a16:creationId xmlns:a16="http://schemas.microsoft.com/office/drawing/2014/main" id="{E495EFCB-A94E-4410-837B-77BA8F99E33B}"/>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75" name="Rectangle 28">
              <a:extLst>
                <a:ext uri="{FF2B5EF4-FFF2-40B4-BE49-F238E27FC236}">
                  <a16:creationId xmlns:a16="http://schemas.microsoft.com/office/drawing/2014/main" id="{78B4AA2C-EBC6-4CFA-A246-F9437E40B999}"/>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476" name="Straight Connector 17">
              <a:extLst>
                <a:ext uri="{FF2B5EF4-FFF2-40B4-BE49-F238E27FC236}">
                  <a16:creationId xmlns:a16="http://schemas.microsoft.com/office/drawing/2014/main" id="{C23CCBC5-E1B5-4C14-A1A8-D2056A3F878D}"/>
                </a:ext>
              </a:extLst>
            </p:cNvPr>
            <p:cNvCxnSpPr>
              <a:cxnSpLocks/>
            </p:cNvCxnSpPr>
            <p:nvPr/>
          </p:nvCxnSpPr>
          <p:spPr>
            <a:xfrm flipV="1">
              <a:off x="6697339" y="528482"/>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77" name="Rectangle 30">
              <a:extLst>
                <a:ext uri="{FF2B5EF4-FFF2-40B4-BE49-F238E27FC236}">
                  <a16:creationId xmlns:a16="http://schemas.microsoft.com/office/drawing/2014/main" id="{C6CC0FDA-0282-4037-904F-9D20BCE26C9B}"/>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78" name="Rectangle 31">
              <a:extLst>
                <a:ext uri="{FF2B5EF4-FFF2-40B4-BE49-F238E27FC236}">
                  <a16:creationId xmlns:a16="http://schemas.microsoft.com/office/drawing/2014/main" id="{53CB8F3D-9A05-48ED-B567-69F781D69EE7}"/>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79" name="直接连接符 478">
              <a:extLst>
                <a:ext uri="{FF2B5EF4-FFF2-40B4-BE49-F238E27FC236}">
                  <a16:creationId xmlns:a16="http://schemas.microsoft.com/office/drawing/2014/main" id="{748306F1-C36A-4176-A7E4-986EE4E8692F}"/>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80" name="文本框 479">
              <a:extLst>
                <a:ext uri="{FF2B5EF4-FFF2-40B4-BE49-F238E27FC236}">
                  <a16:creationId xmlns:a16="http://schemas.microsoft.com/office/drawing/2014/main" id="{D9BA9DC7-8EC7-48C8-8093-10D2067F3F61}"/>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81" name="文本框 480">
              <a:extLst>
                <a:ext uri="{FF2B5EF4-FFF2-40B4-BE49-F238E27FC236}">
                  <a16:creationId xmlns:a16="http://schemas.microsoft.com/office/drawing/2014/main" id="{B1ADC0FF-8416-4D64-A992-4937BA0E9601}"/>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82" name="文本框 481">
              <a:extLst>
                <a:ext uri="{FF2B5EF4-FFF2-40B4-BE49-F238E27FC236}">
                  <a16:creationId xmlns:a16="http://schemas.microsoft.com/office/drawing/2014/main" id="{939B8355-E1C7-4EB5-935D-4711F06AA8C1}"/>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83" name="文本框 482">
              <a:extLst>
                <a:ext uri="{FF2B5EF4-FFF2-40B4-BE49-F238E27FC236}">
                  <a16:creationId xmlns:a16="http://schemas.microsoft.com/office/drawing/2014/main" id="{BA546FB3-278B-4206-B812-C9F0BADE8A0A}"/>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84" name="文本框 483">
              <a:extLst>
                <a:ext uri="{FF2B5EF4-FFF2-40B4-BE49-F238E27FC236}">
                  <a16:creationId xmlns:a16="http://schemas.microsoft.com/office/drawing/2014/main" id="{B7126135-857E-4DEE-893A-6064F8C8C9B8}"/>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507" name="组合 506">
            <a:extLst>
              <a:ext uri="{FF2B5EF4-FFF2-40B4-BE49-F238E27FC236}">
                <a16:creationId xmlns:a16="http://schemas.microsoft.com/office/drawing/2014/main" id="{3C6BBB6E-AA3D-4525-9B79-51A0786975B6}"/>
              </a:ext>
            </a:extLst>
          </p:cNvPr>
          <p:cNvGrpSpPr/>
          <p:nvPr/>
        </p:nvGrpSpPr>
        <p:grpSpPr>
          <a:xfrm>
            <a:off x="4582142" y="199761"/>
            <a:ext cx="2850291" cy="1905837"/>
            <a:chOff x="4591286" y="195854"/>
            <a:chExt cx="2850291" cy="1905837"/>
          </a:xfrm>
        </p:grpSpPr>
        <p:cxnSp>
          <p:nvCxnSpPr>
            <p:cNvPr id="508" name="Straight Connector 7">
              <a:extLst>
                <a:ext uri="{FF2B5EF4-FFF2-40B4-BE49-F238E27FC236}">
                  <a16:creationId xmlns:a16="http://schemas.microsoft.com/office/drawing/2014/main" id="{A55CAF24-AE1E-4D86-BD11-383679FF2968}"/>
                </a:ext>
              </a:extLst>
            </p:cNvPr>
            <p:cNvCxnSpPr>
              <a:cxnSpLocks/>
            </p:cNvCxnSpPr>
            <p:nvPr/>
          </p:nvCxnSpPr>
          <p:spPr>
            <a:xfrm flipV="1">
              <a:off x="6679733" y="1778636"/>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9" name="Straight Connector 8">
              <a:extLst>
                <a:ext uri="{FF2B5EF4-FFF2-40B4-BE49-F238E27FC236}">
                  <a16:creationId xmlns:a16="http://schemas.microsoft.com/office/drawing/2014/main" id="{DE19C186-D938-4CB3-8209-34AE4F667D0E}"/>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0" name="Straight Connector 17">
              <a:extLst>
                <a:ext uri="{FF2B5EF4-FFF2-40B4-BE49-F238E27FC236}">
                  <a16:creationId xmlns:a16="http://schemas.microsoft.com/office/drawing/2014/main" id="{35110D58-7CA5-4EAB-9F70-D7F388D0C2B0}"/>
                </a:ext>
              </a:extLst>
            </p:cNvPr>
            <p:cNvCxnSpPr>
              <a:cxnSpLocks/>
            </p:cNvCxnSpPr>
            <p:nvPr/>
          </p:nvCxnSpPr>
          <p:spPr>
            <a:xfrm flipV="1">
              <a:off x="4601560" y="1175907"/>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1" name="Straight Connector 19">
              <a:extLst>
                <a:ext uri="{FF2B5EF4-FFF2-40B4-BE49-F238E27FC236}">
                  <a16:creationId xmlns:a16="http://schemas.microsoft.com/office/drawing/2014/main" id="{A9904F2C-9E59-4BB8-B357-FB9D8A7B4516}"/>
                </a:ext>
              </a:extLst>
            </p:cNvPr>
            <p:cNvCxnSpPr>
              <a:cxnSpLocks/>
            </p:cNvCxnSpPr>
            <p:nvPr/>
          </p:nvCxnSpPr>
          <p:spPr>
            <a:xfrm>
              <a:off x="4601560" y="1778636"/>
              <a:ext cx="71337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12" name="矩形 511">
              <a:extLst>
                <a:ext uri="{FF2B5EF4-FFF2-40B4-BE49-F238E27FC236}">
                  <a16:creationId xmlns:a16="http://schemas.microsoft.com/office/drawing/2014/main" id="{85CB7993-8E1B-491A-A427-BB7A44B60557}"/>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513" name="Rectangle 29">
              <a:extLst>
                <a:ext uri="{FF2B5EF4-FFF2-40B4-BE49-F238E27FC236}">
                  <a16:creationId xmlns:a16="http://schemas.microsoft.com/office/drawing/2014/main" id="{219E80BF-F41E-4400-B484-CEE24DFBACCC}"/>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514" name="Rectangle 28">
              <a:extLst>
                <a:ext uri="{FF2B5EF4-FFF2-40B4-BE49-F238E27FC236}">
                  <a16:creationId xmlns:a16="http://schemas.microsoft.com/office/drawing/2014/main" id="{DF21D088-082A-4644-924D-9995D7A08641}"/>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15" name="Rectangle 28">
              <a:extLst>
                <a:ext uri="{FF2B5EF4-FFF2-40B4-BE49-F238E27FC236}">
                  <a16:creationId xmlns:a16="http://schemas.microsoft.com/office/drawing/2014/main" id="{6CFA2014-BB66-4AD9-8B35-60508E18300C}"/>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516" name="Straight Connector 17">
              <a:extLst>
                <a:ext uri="{FF2B5EF4-FFF2-40B4-BE49-F238E27FC236}">
                  <a16:creationId xmlns:a16="http://schemas.microsoft.com/office/drawing/2014/main" id="{494AADAF-A578-4C86-B0D9-F3B6DCFEBE17}"/>
                </a:ext>
              </a:extLst>
            </p:cNvPr>
            <p:cNvCxnSpPr>
              <a:cxnSpLocks/>
            </p:cNvCxnSpPr>
            <p:nvPr/>
          </p:nvCxnSpPr>
          <p:spPr>
            <a:xfrm flipV="1">
              <a:off x="6697339" y="528482"/>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17" name="Rectangle 30">
              <a:extLst>
                <a:ext uri="{FF2B5EF4-FFF2-40B4-BE49-F238E27FC236}">
                  <a16:creationId xmlns:a16="http://schemas.microsoft.com/office/drawing/2014/main" id="{B08F3D68-30CD-4E80-B3E0-C88DE6F53E4C}"/>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18" name="Rectangle 31">
              <a:extLst>
                <a:ext uri="{FF2B5EF4-FFF2-40B4-BE49-F238E27FC236}">
                  <a16:creationId xmlns:a16="http://schemas.microsoft.com/office/drawing/2014/main" id="{8F8B46DF-C0D9-4F8D-9686-6017CD9D53B8}"/>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19" name="直接连接符 518">
              <a:extLst>
                <a:ext uri="{FF2B5EF4-FFF2-40B4-BE49-F238E27FC236}">
                  <a16:creationId xmlns:a16="http://schemas.microsoft.com/office/drawing/2014/main" id="{40E114D2-569C-4FF5-9DB8-2D96C41A313B}"/>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520" name="文本框 519">
              <a:extLst>
                <a:ext uri="{FF2B5EF4-FFF2-40B4-BE49-F238E27FC236}">
                  <a16:creationId xmlns:a16="http://schemas.microsoft.com/office/drawing/2014/main" id="{246D5EAD-9CA4-4E9A-ACBF-6619D4E0217C}"/>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21" name="文本框 520">
              <a:extLst>
                <a:ext uri="{FF2B5EF4-FFF2-40B4-BE49-F238E27FC236}">
                  <a16:creationId xmlns:a16="http://schemas.microsoft.com/office/drawing/2014/main" id="{FF05EB5B-AFDD-4F25-806E-768E38671106}"/>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22" name="文本框 521">
              <a:extLst>
                <a:ext uri="{FF2B5EF4-FFF2-40B4-BE49-F238E27FC236}">
                  <a16:creationId xmlns:a16="http://schemas.microsoft.com/office/drawing/2014/main" id="{1B9C07E5-6F5B-4A20-999A-BF8013206F81}"/>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523" name="文本框 522">
              <a:extLst>
                <a:ext uri="{FF2B5EF4-FFF2-40B4-BE49-F238E27FC236}">
                  <a16:creationId xmlns:a16="http://schemas.microsoft.com/office/drawing/2014/main" id="{9AB78EFD-1EE1-471D-A518-B7CBDFFA7B88}"/>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524" name="文本框 523">
              <a:extLst>
                <a:ext uri="{FF2B5EF4-FFF2-40B4-BE49-F238E27FC236}">
                  <a16:creationId xmlns:a16="http://schemas.microsoft.com/office/drawing/2014/main" id="{DABC3157-4C8D-4273-8A2D-2BD4D216674B}"/>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529" name="组合 528">
            <a:extLst>
              <a:ext uri="{FF2B5EF4-FFF2-40B4-BE49-F238E27FC236}">
                <a16:creationId xmlns:a16="http://schemas.microsoft.com/office/drawing/2014/main" id="{7EAABB2C-B46C-4AF9-B8C4-B35E4BC4BFD1}"/>
              </a:ext>
            </a:extLst>
          </p:cNvPr>
          <p:cNvGrpSpPr/>
          <p:nvPr/>
        </p:nvGrpSpPr>
        <p:grpSpPr>
          <a:xfrm>
            <a:off x="4589767" y="190170"/>
            <a:ext cx="2850291" cy="1905837"/>
            <a:chOff x="4591286" y="195854"/>
            <a:chExt cx="2850291" cy="1905837"/>
          </a:xfrm>
        </p:grpSpPr>
        <p:cxnSp>
          <p:nvCxnSpPr>
            <p:cNvPr id="530" name="Straight Connector 7">
              <a:extLst>
                <a:ext uri="{FF2B5EF4-FFF2-40B4-BE49-F238E27FC236}">
                  <a16:creationId xmlns:a16="http://schemas.microsoft.com/office/drawing/2014/main" id="{8C67E4BD-9F50-4FF9-9BA1-AAB81BF17C2F}"/>
                </a:ext>
              </a:extLst>
            </p:cNvPr>
            <p:cNvCxnSpPr>
              <a:cxnSpLocks/>
            </p:cNvCxnSpPr>
            <p:nvPr/>
          </p:nvCxnSpPr>
          <p:spPr>
            <a:xfrm flipV="1">
              <a:off x="6679733" y="1778636"/>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1" name="Straight Connector 8">
              <a:extLst>
                <a:ext uri="{FF2B5EF4-FFF2-40B4-BE49-F238E27FC236}">
                  <a16:creationId xmlns:a16="http://schemas.microsoft.com/office/drawing/2014/main" id="{EB5C0C66-0FEE-4A23-8436-DDC390F5F5CD}"/>
                </a:ext>
              </a:extLst>
            </p:cNvPr>
            <p:cNvCxnSpPr>
              <a:cxnSpLocks/>
            </p:cNvCxnSpPr>
            <p:nvPr/>
          </p:nvCxnSpPr>
          <p:spPr>
            <a:xfrm flipV="1">
              <a:off x="4591286" y="528482"/>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2" name="Straight Connector 17">
              <a:extLst>
                <a:ext uri="{FF2B5EF4-FFF2-40B4-BE49-F238E27FC236}">
                  <a16:creationId xmlns:a16="http://schemas.microsoft.com/office/drawing/2014/main" id="{9F2F5490-C343-49C7-9211-9F055335B87A}"/>
                </a:ext>
              </a:extLst>
            </p:cNvPr>
            <p:cNvCxnSpPr>
              <a:cxnSpLocks/>
            </p:cNvCxnSpPr>
            <p:nvPr/>
          </p:nvCxnSpPr>
          <p:spPr>
            <a:xfrm flipV="1">
              <a:off x="4601560" y="1175907"/>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3" name="Straight Connector 19">
              <a:extLst>
                <a:ext uri="{FF2B5EF4-FFF2-40B4-BE49-F238E27FC236}">
                  <a16:creationId xmlns:a16="http://schemas.microsoft.com/office/drawing/2014/main" id="{A04AADC9-9C89-4F0B-92E7-F9F96B9E5C87}"/>
                </a:ext>
              </a:extLst>
            </p:cNvPr>
            <p:cNvCxnSpPr>
              <a:cxnSpLocks/>
            </p:cNvCxnSpPr>
            <p:nvPr/>
          </p:nvCxnSpPr>
          <p:spPr>
            <a:xfrm>
              <a:off x="4601560" y="1778636"/>
              <a:ext cx="713374"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534" name="矩形 533">
              <a:extLst>
                <a:ext uri="{FF2B5EF4-FFF2-40B4-BE49-F238E27FC236}">
                  <a16:creationId xmlns:a16="http://schemas.microsoft.com/office/drawing/2014/main" id="{795D938B-F88B-4284-9836-F1AC790CF460}"/>
                </a:ext>
              </a:extLst>
            </p:cNvPr>
            <p:cNvSpPr/>
            <p:nvPr/>
          </p:nvSpPr>
          <p:spPr>
            <a:xfrm>
              <a:off x="5269871" y="195854"/>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535" name="Rectangle 29">
              <a:extLst>
                <a:ext uri="{FF2B5EF4-FFF2-40B4-BE49-F238E27FC236}">
                  <a16:creationId xmlns:a16="http://schemas.microsoft.com/office/drawing/2014/main" id="{DB5EFDCE-CF47-43E6-A4C7-051C7DA084FB}"/>
                </a:ext>
              </a:extLst>
            </p:cNvPr>
            <p:cNvSpPr/>
            <p:nvPr/>
          </p:nvSpPr>
          <p:spPr>
            <a:xfrm>
              <a:off x="5318162" y="285229"/>
              <a:ext cx="32573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536" name="Rectangle 28">
              <a:extLst>
                <a:ext uri="{FF2B5EF4-FFF2-40B4-BE49-F238E27FC236}">
                  <a16:creationId xmlns:a16="http://schemas.microsoft.com/office/drawing/2014/main" id="{68FEF1F3-F224-4EEF-A184-F11B0CE4C923}"/>
                </a:ext>
              </a:extLst>
            </p:cNvPr>
            <p:cNvSpPr/>
            <p:nvPr/>
          </p:nvSpPr>
          <p:spPr>
            <a:xfrm>
              <a:off x="5308544" y="917941"/>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37" name="Rectangle 28">
              <a:extLst>
                <a:ext uri="{FF2B5EF4-FFF2-40B4-BE49-F238E27FC236}">
                  <a16:creationId xmlns:a16="http://schemas.microsoft.com/office/drawing/2014/main" id="{2B62D6CD-61E9-49A6-A7E3-54D123E25D0F}"/>
                </a:ext>
              </a:extLst>
            </p:cNvPr>
            <p:cNvSpPr/>
            <p:nvPr/>
          </p:nvSpPr>
          <p:spPr>
            <a:xfrm>
              <a:off x="5300898" y="1531272"/>
              <a:ext cx="35137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538" name="Straight Connector 17">
              <a:extLst>
                <a:ext uri="{FF2B5EF4-FFF2-40B4-BE49-F238E27FC236}">
                  <a16:creationId xmlns:a16="http://schemas.microsoft.com/office/drawing/2014/main" id="{56DAECC8-78D0-4A93-9037-7C6984C5204E}"/>
                </a:ext>
              </a:extLst>
            </p:cNvPr>
            <p:cNvCxnSpPr>
              <a:cxnSpLocks/>
            </p:cNvCxnSpPr>
            <p:nvPr/>
          </p:nvCxnSpPr>
          <p:spPr>
            <a:xfrm flipV="1">
              <a:off x="6697339" y="528482"/>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39" name="Rectangle 30">
              <a:extLst>
                <a:ext uri="{FF2B5EF4-FFF2-40B4-BE49-F238E27FC236}">
                  <a16:creationId xmlns:a16="http://schemas.microsoft.com/office/drawing/2014/main" id="{07B9538E-4674-4BF7-9C10-E88B6FF82886}"/>
                </a:ext>
              </a:extLst>
            </p:cNvPr>
            <p:cNvSpPr/>
            <p:nvPr/>
          </p:nvSpPr>
          <p:spPr>
            <a:xfrm>
              <a:off x="6288279" y="28522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540" name="Rectangle 31">
              <a:extLst>
                <a:ext uri="{FF2B5EF4-FFF2-40B4-BE49-F238E27FC236}">
                  <a16:creationId xmlns:a16="http://schemas.microsoft.com/office/drawing/2014/main" id="{45087078-ED9F-4B2E-B7C7-0C4EE8B1B3F6}"/>
                </a:ext>
              </a:extLst>
            </p:cNvPr>
            <p:cNvSpPr/>
            <p:nvPr/>
          </p:nvSpPr>
          <p:spPr>
            <a:xfrm>
              <a:off x="6288279" y="1531271"/>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541" name="直接连接符 540">
              <a:extLst>
                <a:ext uri="{FF2B5EF4-FFF2-40B4-BE49-F238E27FC236}">
                  <a16:creationId xmlns:a16="http://schemas.microsoft.com/office/drawing/2014/main" id="{82756CAF-8A4A-4859-8844-C6CA87512A26}"/>
                </a:ext>
              </a:extLst>
            </p:cNvPr>
            <p:cNvCxnSpPr>
              <a:cxnSpLocks/>
            </p:cNvCxnSpPr>
            <p:nvPr/>
          </p:nvCxnSpPr>
          <p:spPr>
            <a:xfrm>
              <a:off x="6405198" y="1627128"/>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542" name="文本框 541">
              <a:extLst>
                <a:ext uri="{FF2B5EF4-FFF2-40B4-BE49-F238E27FC236}">
                  <a16:creationId xmlns:a16="http://schemas.microsoft.com/office/drawing/2014/main" id="{A67343D8-AD9D-4F8C-BA83-6E0CB3D085BB}"/>
                </a:ext>
              </a:extLst>
            </p:cNvPr>
            <p:cNvSpPr txBox="1"/>
            <p:nvPr/>
          </p:nvSpPr>
          <p:spPr>
            <a:xfrm>
              <a:off x="7071187"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43" name="文本框 542">
              <a:extLst>
                <a:ext uri="{FF2B5EF4-FFF2-40B4-BE49-F238E27FC236}">
                  <a16:creationId xmlns:a16="http://schemas.microsoft.com/office/drawing/2014/main" id="{1802C32C-B012-4557-95A2-198029EB014D}"/>
                </a:ext>
              </a:extLst>
            </p:cNvPr>
            <p:cNvSpPr txBox="1"/>
            <p:nvPr/>
          </p:nvSpPr>
          <p:spPr>
            <a:xfrm>
              <a:off x="4625579" y="195854"/>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44" name="文本框 543">
              <a:extLst>
                <a:ext uri="{FF2B5EF4-FFF2-40B4-BE49-F238E27FC236}">
                  <a16:creationId xmlns:a16="http://schemas.microsoft.com/office/drawing/2014/main" id="{838D8917-8453-489F-91EE-F05D12775A65}"/>
                </a:ext>
              </a:extLst>
            </p:cNvPr>
            <p:cNvSpPr txBox="1"/>
            <p:nvPr/>
          </p:nvSpPr>
          <p:spPr>
            <a:xfrm>
              <a:off x="4646183" y="1442462"/>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545" name="文本框 544">
              <a:extLst>
                <a:ext uri="{FF2B5EF4-FFF2-40B4-BE49-F238E27FC236}">
                  <a16:creationId xmlns:a16="http://schemas.microsoft.com/office/drawing/2014/main" id="{8CFD6038-946A-4F20-8ADB-0D4781993031}"/>
                </a:ext>
              </a:extLst>
            </p:cNvPr>
            <p:cNvSpPr txBox="1"/>
            <p:nvPr/>
          </p:nvSpPr>
          <p:spPr>
            <a:xfrm>
              <a:off x="7071187" y="195854"/>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546" name="文本框 545">
              <a:extLst>
                <a:ext uri="{FF2B5EF4-FFF2-40B4-BE49-F238E27FC236}">
                  <a16:creationId xmlns:a16="http://schemas.microsoft.com/office/drawing/2014/main" id="{9912E731-E9D1-4D35-BC3D-3813F96AE70F}"/>
                </a:ext>
              </a:extLst>
            </p:cNvPr>
            <p:cNvSpPr txBox="1"/>
            <p:nvPr/>
          </p:nvSpPr>
          <p:spPr>
            <a:xfrm>
              <a:off x="4613136" y="820930"/>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sp>
        <p:nvSpPr>
          <p:cNvPr id="2" name="Rectangle 1">
            <a:extLst>
              <a:ext uri="{FF2B5EF4-FFF2-40B4-BE49-F238E27FC236}">
                <a16:creationId xmlns:a16="http://schemas.microsoft.com/office/drawing/2014/main" id="{0DBE6564-E48E-41CA-85D9-36342BB0789D}"/>
              </a:ext>
            </a:extLst>
          </p:cNvPr>
          <p:cNvSpPr/>
          <p:nvPr/>
        </p:nvSpPr>
        <p:spPr>
          <a:xfrm>
            <a:off x="1055163" y="1835995"/>
            <a:ext cx="1635448" cy="369332"/>
          </a:xfrm>
          <a:prstGeom prst="rect">
            <a:avLst/>
          </a:prstGeom>
        </p:spPr>
        <p:txBody>
          <a:bodyPr wrap="none">
            <a:spAutoFit/>
          </a:bodyPr>
          <a:lstStyle/>
          <a:p>
            <a:r>
              <a:rPr lang="en-US" altLang="zh-CN" dirty="0"/>
              <a:t>Timing diagram</a:t>
            </a:r>
            <a:endParaRPr lang="en-HK" dirty="0"/>
          </a:p>
        </p:txBody>
      </p:sp>
      <p:sp>
        <p:nvSpPr>
          <p:cNvPr id="399" name="Rectangle 398">
            <a:extLst>
              <a:ext uri="{FF2B5EF4-FFF2-40B4-BE49-F238E27FC236}">
                <a16:creationId xmlns:a16="http://schemas.microsoft.com/office/drawing/2014/main" id="{46C564AB-B54E-4B45-BF44-B84A80D7312F}"/>
              </a:ext>
            </a:extLst>
          </p:cNvPr>
          <p:cNvSpPr/>
          <p:nvPr/>
        </p:nvSpPr>
        <p:spPr>
          <a:xfrm>
            <a:off x="9948254" y="6290082"/>
            <a:ext cx="614271" cy="369332"/>
          </a:xfrm>
          <a:prstGeom prst="rect">
            <a:avLst/>
          </a:prstGeom>
        </p:spPr>
        <p:txBody>
          <a:bodyPr wrap="none">
            <a:spAutoFit/>
          </a:bodyPr>
          <a:lstStyle/>
          <a:p>
            <a:r>
              <a:rPr lang="en-US" altLang="zh-CN" dirty="0"/>
              <a:t>time</a:t>
            </a:r>
            <a:endParaRPr lang="en-HK" dirty="0"/>
          </a:p>
        </p:txBody>
      </p:sp>
    </p:spTree>
    <p:extLst>
      <p:ext uri="{BB962C8B-B14F-4D97-AF65-F5344CB8AC3E}">
        <p14:creationId xmlns:p14="http://schemas.microsoft.com/office/powerpoint/2010/main" val="137178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20"/>
                                        </p:tgtEl>
                                      </p:cBhvr>
                                    </p:animEffect>
                                    <p:set>
                                      <p:cBhvr>
                                        <p:cTn id="12" dur="1" fill="hold">
                                          <p:stCondLst>
                                            <p:cond delay="499"/>
                                          </p:stCondLst>
                                        </p:cTn>
                                        <p:tgtEl>
                                          <p:spTgt spid="120"/>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50"/>
                                        </p:tgtEl>
                                        <p:attrNameLst>
                                          <p:attrName>style.visibility</p:attrName>
                                        </p:attrNameLst>
                                      </p:cBhvr>
                                      <p:to>
                                        <p:strVal val="visible"/>
                                      </p:to>
                                    </p:set>
                                    <p:animEffect transition="in" filter="fade">
                                      <p:cBhvr>
                                        <p:cTn id="15" dur="500"/>
                                        <p:tgtEl>
                                          <p:spTgt spid="150"/>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nodeType="clickEffect">
                                  <p:stCondLst>
                                    <p:cond delay="0"/>
                                  </p:stCondLst>
                                  <p:childTnLst>
                                    <p:animMotion origin="layout" path="M -2.5E-6 -1.48148E-6 L 0.03646 0.00185 " pathEditMode="relative" rAng="0" ptsTypes="AA">
                                      <p:cBhvr>
                                        <p:cTn id="19" dur="3000" fill="hold"/>
                                        <p:tgtEl>
                                          <p:spTgt spid="150"/>
                                        </p:tgtEl>
                                        <p:attrNameLst>
                                          <p:attrName>ppt_x</p:attrName>
                                          <p:attrName>ppt_y</p:attrName>
                                        </p:attrNameLst>
                                      </p:cBhvr>
                                      <p:rCtr x="1823" y="93"/>
                                    </p:animMotion>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0.03646 0.00185 L 0.07591 0.00185 " pathEditMode="relative" rAng="0" ptsTypes="AA">
                                      <p:cBhvr>
                                        <p:cTn id="23" dur="3000" fill="hold"/>
                                        <p:tgtEl>
                                          <p:spTgt spid="150"/>
                                        </p:tgtEl>
                                        <p:attrNameLst>
                                          <p:attrName>ppt_x</p:attrName>
                                          <p:attrName>ppt_y</p:attrName>
                                        </p:attrNameLst>
                                      </p:cBhvr>
                                      <p:rCtr x="1966" y="0"/>
                                    </p:animMotion>
                                  </p:childTnLst>
                                </p:cTn>
                              </p:par>
                              <p:par>
                                <p:cTn id="24" presetID="10" presetClass="exit" presetSubtype="0" fill="hold" nodeType="withEffect">
                                  <p:stCondLst>
                                    <p:cond delay="0"/>
                                  </p:stCondLst>
                                  <p:childTnLst>
                                    <p:animEffect transition="out" filter="fade">
                                      <p:cBhvr>
                                        <p:cTn id="25" dur="500"/>
                                        <p:tgtEl>
                                          <p:spTgt spid="63"/>
                                        </p:tgtEl>
                                      </p:cBhvr>
                                    </p:animEffect>
                                    <p:set>
                                      <p:cBhvr>
                                        <p:cTn id="26" dur="1" fill="hold">
                                          <p:stCondLst>
                                            <p:cond delay="499"/>
                                          </p:stCondLst>
                                        </p:cTn>
                                        <p:tgtEl>
                                          <p:spTgt spid="6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130"/>
                                        </p:tgtEl>
                                        <p:attrNameLst>
                                          <p:attrName>style.visibility</p:attrName>
                                        </p:attrNameLst>
                                      </p:cBhvr>
                                      <p:to>
                                        <p:strVal val="visible"/>
                                      </p:to>
                                    </p:set>
                                    <p:animEffect transition="in" filter="fade">
                                      <p:cBhvr>
                                        <p:cTn id="29" dur="500"/>
                                        <p:tgtEl>
                                          <p:spTgt spid="130"/>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nodeType="clickEffect">
                                  <p:stCondLst>
                                    <p:cond delay="0"/>
                                  </p:stCondLst>
                                  <p:childTnLst>
                                    <p:animMotion origin="layout" path="M 0.07591 0.00185 L 0.11992 0.00185 " pathEditMode="relative" rAng="0" ptsTypes="AA">
                                      <p:cBhvr>
                                        <p:cTn id="33" dur="3000" fill="hold"/>
                                        <p:tgtEl>
                                          <p:spTgt spid="150"/>
                                        </p:tgtEl>
                                        <p:attrNameLst>
                                          <p:attrName>ppt_x</p:attrName>
                                          <p:attrName>ppt_y</p:attrName>
                                        </p:attrNameLst>
                                      </p:cBhvr>
                                      <p:rCtr x="2201" y="0"/>
                                    </p:animMotion>
                                  </p:childTnLst>
                                </p:cTn>
                              </p:par>
                              <p:par>
                                <p:cTn id="34" presetID="10" presetClass="exit" presetSubtype="0" fill="hold" nodeType="withEffect">
                                  <p:stCondLst>
                                    <p:cond delay="0"/>
                                  </p:stCondLst>
                                  <p:childTnLst>
                                    <p:animEffect transition="out" filter="fade">
                                      <p:cBhvr>
                                        <p:cTn id="35" dur="500"/>
                                        <p:tgtEl>
                                          <p:spTgt spid="130"/>
                                        </p:tgtEl>
                                      </p:cBhvr>
                                    </p:animEffect>
                                    <p:set>
                                      <p:cBhvr>
                                        <p:cTn id="36" dur="1" fill="hold">
                                          <p:stCondLst>
                                            <p:cond delay="499"/>
                                          </p:stCondLst>
                                        </p:cTn>
                                        <p:tgtEl>
                                          <p:spTgt spid="130"/>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163"/>
                                        </p:tgtEl>
                                        <p:attrNameLst>
                                          <p:attrName>style.visibility</p:attrName>
                                        </p:attrNameLst>
                                      </p:cBhvr>
                                      <p:to>
                                        <p:strVal val="visible"/>
                                      </p:to>
                                    </p:set>
                                    <p:animEffect transition="in" filter="fade">
                                      <p:cBhvr>
                                        <p:cTn id="39" dur="500"/>
                                        <p:tgtEl>
                                          <p:spTgt spid="163"/>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0.11992 0.00185 L 0.15664 0.00185 " pathEditMode="relative" rAng="0" ptsTypes="AA">
                                      <p:cBhvr>
                                        <p:cTn id="43" dur="3000" fill="hold"/>
                                        <p:tgtEl>
                                          <p:spTgt spid="150"/>
                                        </p:tgtEl>
                                        <p:attrNameLst>
                                          <p:attrName>ppt_x</p:attrName>
                                          <p:attrName>ppt_y</p:attrName>
                                        </p:attrNameLst>
                                      </p:cBhvr>
                                      <p:rCtr x="1836" y="0"/>
                                    </p:animMotion>
                                  </p:childTnLst>
                                </p:cTn>
                              </p:par>
                              <p:par>
                                <p:cTn id="44" presetID="10" presetClass="exit" presetSubtype="0" fill="hold" nodeType="withEffect">
                                  <p:stCondLst>
                                    <p:cond delay="0"/>
                                  </p:stCondLst>
                                  <p:childTnLst>
                                    <p:animEffect transition="out" filter="fade">
                                      <p:cBhvr>
                                        <p:cTn id="45" dur="500"/>
                                        <p:tgtEl>
                                          <p:spTgt spid="163"/>
                                        </p:tgtEl>
                                      </p:cBhvr>
                                    </p:animEffect>
                                    <p:set>
                                      <p:cBhvr>
                                        <p:cTn id="46" dur="1" fill="hold">
                                          <p:stCondLst>
                                            <p:cond delay="499"/>
                                          </p:stCondLst>
                                        </p:cTn>
                                        <p:tgtEl>
                                          <p:spTgt spid="163"/>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89"/>
                                        </p:tgtEl>
                                        <p:attrNameLst>
                                          <p:attrName>style.visibility</p:attrName>
                                        </p:attrNameLst>
                                      </p:cBhvr>
                                      <p:to>
                                        <p:strVal val="visible"/>
                                      </p:to>
                                    </p:set>
                                    <p:animEffect transition="in" filter="fade">
                                      <p:cBhvr>
                                        <p:cTn id="49" dur="500"/>
                                        <p:tgtEl>
                                          <p:spTgt spid="189"/>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path" presetSubtype="0" accel="50000" decel="50000" fill="hold" nodeType="clickEffect">
                                  <p:stCondLst>
                                    <p:cond delay="0"/>
                                  </p:stCondLst>
                                  <p:childTnLst>
                                    <p:animMotion origin="layout" path="M 0.15664 0.00185 L 0.19792 0.00046 " pathEditMode="relative" rAng="0" ptsTypes="AA">
                                      <p:cBhvr>
                                        <p:cTn id="53" dur="3000" fill="hold"/>
                                        <p:tgtEl>
                                          <p:spTgt spid="150"/>
                                        </p:tgtEl>
                                        <p:attrNameLst>
                                          <p:attrName>ppt_x</p:attrName>
                                          <p:attrName>ppt_y</p:attrName>
                                        </p:attrNameLst>
                                      </p:cBhvr>
                                      <p:rCtr x="2057" y="-69"/>
                                    </p:animMotion>
                                  </p:childTnLst>
                                </p:cTn>
                              </p:par>
                              <p:par>
                                <p:cTn id="54" presetID="10" presetClass="exit" presetSubtype="0" fill="hold" nodeType="withEffect">
                                  <p:stCondLst>
                                    <p:cond delay="0"/>
                                  </p:stCondLst>
                                  <p:childTnLst>
                                    <p:animEffect transition="out" filter="fade">
                                      <p:cBhvr>
                                        <p:cTn id="55" dur="500"/>
                                        <p:tgtEl>
                                          <p:spTgt spid="189"/>
                                        </p:tgtEl>
                                      </p:cBhvr>
                                    </p:animEffect>
                                    <p:set>
                                      <p:cBhvr>
                                        <p:cTn id="56" dur="1" fill="hold">
                                          <p:stCondLst>
                                            <p:cond delay="499"/>
                                          </p:stCondLst>
                                        </p:cTn>
                                        <p:tgtEl>
                                          <p:spTgt spid="189"/>
                                        </p:tgtEl>
                                        <p:attrNameLst>
                                          <p:attrName>style.visibility</p:attrName>
                                        </p:attrNameLst>
                                      </p:cBhvr>
                                      <p:to>
                                        <p:strVal val="hidden"/>
                                      </p:to>
                                    </p:set>
                                  </p:childTnLst>
                                </p:cTn>
                              </p:par>
                              <p:par>
                                <p:cTn id="57" presetID="10" presetClass="entr" presetSubtype="0" fill="hold" nodeType="withEffect">
                                  <p:stCondLst>
                                    <p:cond delay="0"/>
                                  </p:stCondLst>
                                  <p:childTnLst>
                                    <p:set>
                                      <p:cBhvr>
                                        <p:cTn id="58" dur="1" fill="hold">
                                          <p:stCondLst>
                                            <p:cond delay="0"/>
                                          </p:stCondLst>
                                        </p:cTn>
                                        <p:tgtEl>
                                          <p:spTgt spid="207"/>
                                        </p:tgtEl>
                                        <p:attrNameLst>
                                          <p:attrName>style.visibility</p:attrName>
                                        </p:attrNameLst>
                                      </p:cBhvr>
                                      <p:to>
                                        <p:strVal val="visible"/>
                                      </p:to>
                                    </p:set>
                                    <p:animEffect transition="in" filter="fade">
                                      <p:cBhvr>
                                        <p:cTn id="59" dur="500"/>
                                        <p:tgtEl>
                                          <p:spTgt spid="207"/>
                                        </p:tgtEl>
                                      </p:cBhvr>
                                    </p:animEffect>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nodeType="clickEffect">
                                  <p:stCondLst>
                                    <p:cond delay="0"/>
                                  </p:stCondLst>
                                  <p:childTnLst>
                                    <p:animMotion origin="layout" path="M 0.19792 0.00046 L 0.23933 0.00371 " pathEditMode="relative" rAng="0" ptsTypes="AA">
                                      <p:cBhvr>
                                        <p:cTn id="63" dur="3000" fill="hold"/>
                                        <p:tgtEl>
                                          <p:spTgt spid="150"/>
                                        </p:tgtEl>
                                        <p:attrNameLst>
                                          <p:attrName>ppt_x</p:attrName>
                                          <p:attrName>ppt_y</p:attrName>
                                        </p:attrNameLst>
                                      </p:cBhvr>
                                      <p:rCtr x="2070" y="162"/>
                                    </p:animMotion>
                                  </p:childTnLst>
                                </p:cTn>
                              </p:par>
                              <p:par>
                                <p:cTn id="64" presetID="10" presetClass="exit" presetSubtype="0" fill="hold" nodeType="withEffect">
                                  <p:stCondLst>
                                    <p:cond delay="0"/>
                                  </p:stCondLst>
                                  <p:childTnLst>
                                    <p:animEffect transition="out" filter="fade">
                                      <p:cBhvr>
                                        <p:cTn id="65" dur="500"/>
                                        <p:tgtEl>
                                          <p:spTgt spid="207"/>
                                        </p:tgtEl>
                                      </p:cBhvr>
                                    </p:animEffect>
                                    <p:set>
                                      <p:cBhvr>
                                        <p:cTn id="66" dur="1" fill="hold">
                                          <p:stCondLst>
                                            <p:cond delay="499"/>
                                          </p:stCondLst>
                                        </p:cTn>
                                        <p:tgtEl>
                                          <p:spTgt spid="207"/>
                                        </p:tgtEl>
                                        <p:attrNameLst>
                                          <p:attrName>style.visibility</p:attrName>
                                        </p:attrNameLst>
                                      </p:cBhvr>
                                      <p:to>
                                        <p:strVal val="hidden"/>
                                      </p:to>
                                    </p:set>
                                  </p:childTnLst>
                                </p:cTn>
                              </p:par>
                              <p:par>
                                <p:cTn id="67" presetID="10" presetClass="entr" presetSubtype="0" fill="hold" nodeType="withEffect">
                                  <p:stCondLst>
                                    <p:cond delay="0"/>
                                  </p:stCondLst>
                                  <p:childTnLst>
                                    <p:set>
                                      <p:cBhvr>
                                        <p:cTn id="68" dur="1" fill="hold">
                                          <p:stCondLst>
                                            <p:cond delay="0"/>
                                          </p:stCondLst>
                                        </p:cTn>
                                        <p:tgtEl>
                                          <p:spTgt spid="239"/>
                                        </p:tgtEl>
                                        <p:attrNameLst>
                                          <p:attrName>style.visibility</p:attrName>
                                        </p:attrNameLst>
                                      </p:cBhvr>
                                      <p:to>
                                        <p:strVal val="visible"/>
                                      </p:to>
                                    </p:set>
                                    <p:animEffect transition="in" filter="fade">
                                      <p:cBhvr>
                                        <p:cTn id="69" dur="500"/>
                                        <p:tgtEl>
                                          <p:spTgt spid="239"/>
                                        </p:tgtEl>
                                      </p:cBhvr>
                                    </p:animEffect>
                                  </p:childTnLst>
                                </p:cTn>
                              </p:par>
                            </p:childTnLst>
                          </p:cTn>
                        </p:par>
                      </p:childTnLst>
                    </p:cTn>
                  </p:par>
                  <p:par>
                    <p:cTn id="70" fill="hold">
                      <p:stCondLst>
                        <p:cond delay="indefinite"/>
                      </p:stCondLst>
                      <p:childTnLst>
                        <p:par>
                          <p:cTn id="71" fill="hold">
                            <p:stCondLst>
                              <p:cond delay="0"/>
                            </p:stCondLst>
                            <p:childTnLst>
                              <p:par>
                                <p:cTn id="72" presetID="63" presetClass="path" presetSubtype="0" accel="50000" decel="50000" fill="hold" nodeType="clickEffect">
                                  <p:stCondLst>
                                    <p:cond delay="0"/>
                                  </p:stCondLst>
                                  <p:childTnLst>
                                    <p:animMotion origin="layout" path="M 0.23933 0.0037 L 0.27943 0.00255 " pathEditMode="relative" rAng="0" ptsTypes="AA">
                                      <p:cBhvr>
                                        <p:cTn id="73" dur="3000" fill="hold"/>
                                        <p:tgtEl>
                                          <p:spTgt spid="150"/>
                                        </p:tgtEl>
                                        <p:attrNameLst>
                                          <p:attrName>ppt_x</p:attrName>
                                          <p:attrName>ppt_y</p:attrName>
                                        </p:attrNameLst>
                                      </p:cBhvr>
                                      <p:rCtr x="1966" y="-46"/>
                                    </p:animMotion>
                                  </p:childTnLst>
                                </p:cTn>
                              </p:par>
                              <p:par>
                                <p:cTn id="74" presetID="10" presetClass="exit" presetSubtype="0" fill="hold" nodeType="withEffect">
                                  <p:stCondLst>
                                    <p:cond delay="0"/>
                                  </p:stCondLst>
                                  <p:childTnLst>
                                    <p:animEffect transition="out" filter="fade">
                                      <p:cBhvr>
                                        <p:cTn id="75" dur="500"/>
                                        <p:tgtEl>
                                          <p:spTgt spid="239"/>
                                        </p:tgtEl>
                                      </p:cBhvr>
                                    </p:animEffect>
                                    <p:set>
                                      <p:cBhvr>
                                        <p:cTn id="76" dur="1" fill="hold">
                                          <p:stCondLst>
                                            <p:cond delay="499"/>
                                          </p:stCondLst>
                                        </p:cTn>
                                        <p:tgtEl>
                                          <p:spTgt spid="239"/>
                                        </p:tgtEl>
                                        <p:attrNameLst>
                                          <p:attrName>style.visibility</p:attrName>
                                        </p:attrNameLst>
                                      </p:cBhvr>
                                      <p:to>
                                        <p:strVal val="hidden"/>
                                      </p:to>
                                    </p:set>
                                  </p:childTnLst>
                                </p:cTn>
                              </p:par>
                              <p:par>
                                <p:cTn id="77" presetID="10" presetClass="entr" presetSubtype="0" fill="hold" nodeType="withEffect">
                                  <p:stCondLst>
                                    <p:cond delay="0"/>
                                  </p:stCondLst>
                                  <p:childTnLst>
                                    <p:set>
                                      <p:cBhvr>
                                        <p:cTn id="78" dur="1" fill="hold">
                                          <p:stCondLst>
                                            <p:cond delay="0"/>
                                          </p:stCondLst>
                                        </p:cTn>
                                        <p:tgtEl>
                                          <p:spTgt spid="265"/>
                                        </p:tgtEl>
                                        <p:attrNameLst>
                                          <p:attrName>style.visibility</p:attrName>
                                        </p:attrNameLst>
                                      </p:cBhvr>
                                      <p:to>
                                        <p:strVal val="visible"/>
                                      </p:to>
                                    </p:set>
                                    <p:animEffect transition="in" filter="fade">
                                      <p:cBhvr>
                                        <p:cTn id="79" dur="500"/>
                                        <p:tgtEl>
                                          <p:spTgt spid="265"/>
                                        </p:tgtEl>
                                      </p:cBhvr>
                                    </p:animEffect>
                                  </p:childTnLst>
                                </p:cTn>
                              </p:par>
                            </p:childTnLst>
                          </p:cTn>
                        </p:par>
                      </p:childTnLst>
                    </p:cTn>
                  </p:par>
                  <p:par>
                    <p:cTn id="80" fill="hold">
                      <p:stCondLst>
                        <p:cond delay="indefinite"/>
                      </p:stCondLst>
                      <p:childTnLst>
                        <p:par>
                          <p:cTn id="81" fill="hold">
                            <p:stCondLst>
                              <p:cond delay="0"/>
                            </p:stCondLst>
                            <p:childTnLst>
                              <p:par>
                                <p:cTn id="82" presetID="63" presetClass="path" presetSubtype="0" accel="50000" decel="50000" fill="hold" nodeType="clickEffect">
                                  <p:stCondLst>
                                    <p:cond delay="0"/>
                                  </p:stCondLst>
                                  <p:childTnLst>
                                    <p:animMotion origin="layout" path="M 0.27943 0.00255 L 0.32058 0.00255 " pathEditMode="relative" rAng="0" ptsTypes="AA">
                                      <p:cBhvr>
                                        <p:cTn id="83" dur="3000" fill="hold"/>
                                        <p:tgtEl>
                                          <p:spTgt spid="150"/>
                                        </p:tgtEl>
                                        <p:attrNameLst>
                                          <p:attrName>ppt_x</p:attrName>
                                          <p:attrName>ppt_y</p:attrName>
                                        </p:attrNameLst>
                                      </p:cBhvr>
                                      <p:rCtr x="2057" y="0"/>
                                    </p:animMotion>
                                  </p:childTnLst>
                                </p:cTn>
                              </p:par>
                              <p:par>
                                <p:cTn id="84" presetID="10" presetClass="exit" presetSubtype="0" fill="hold" nodeType="withEffect">
                                  <p:stCondLst>
                                    <p:cond delay="0"/>
                                  </p:stCondLst>
                                  <p:childTnLst>
                                    <p:animEffect transition="out" filter="fade">
                                      <p:cBhvr>
                                        <p:cTn id="85" dur="500"/>
                                        <p:tgtEl>
                                          <p:spTgt spid="265"/>
                                        </p:tgtEl>
                                      </p:cBhvr>
                                    </p:animEffect>
                                    <p:set>
                                      <p:cBhvr>
                                        <p:cTn id="86" dur="1" fill="hold">
                                          <p:stCondLst>
                                            <p:cond delay="499"/>
                                          </p:stCondLst>
                                        </p:cTn>
                                        <p:tgtEl>
                                          <p:spTgt spid="265"/>
                                        </p:tgtEl>
                                        <p:attrNameLst>
                                          <p:attrName>style.visibility</p:attrName>
                                        </p:attrNameLst>
                                      </p:cBhvr>
                                      <p:to>
                                        <p:strVal val="hidden"/>
                                      </p:to>
                                    </p:set>
                                  </p:childTnLst>
                                </p:cTn>
                              </p:par>
                              <p:par>
                                <p:cTn id="87" presetID="10" presetClass="entr" presetSubtype="0" fill="hold" nodeType="withEffect">
                                  <p:stCondLst>
                                    <p:cond delay="0"/>
                                  </p:stCondLst>
                                  <p:childTnLst>
                                    <p:set>
                                      <p:cBhvr>
                                        <p:cTn id="88" dur="1" fill="hold">
                                          <p:stCondLst>
                                            <p:cond delay="0"/>
                                          </p:stCondLst>
                                        </p:cTn>
                                        <p:tgtEl>
                                          <p:spTgt spid="287"/>
                                        </p:tgtEl>
                                        <p:attrNameLst>
                                          <p:attrName>style.visibility</p:attrName>
                                        </p:attrNameLst>
                                      </p:cBhvr>
                                      <p:to>
                                        <p:strVal val="visible"/>
                                      </p:to>
                                    </p:set>
                                    <p:animEffect transition="in" filter="fade">
                                      <p:cBhvr>
                                        <p:cTn id="89" dur="500"/>
                                        <p:tgtEl>
                                          <p:spTgt spid="287"/>
                                        </p:tgtEl>
                                      </p:cBhvr>
                                    </p:animEffect>
                                  </p:childTnLst>
                                </p:cTn>
                              </p:par>
                            </p:childTnLst>
                          </p:cTn>
                        </p:par>
                      </p:childTnLst>
                    </p:cTn>
                  </p:par>
                  <p:par>
                    <p:cTn id="90" fill="hold">
                      <p:stCondLst>
                        <p:cond delay="indefinite"/>
                      </p:stCondLst>
                      <p:childTnLst>
                        <p:par>
                          <p:cTn id="91" fill="hold">
                            <p:stCondLst>
                              <p:cond delay="0"/>
                            </p:stCondLst>
                            <p:childTnLst>
                              <p:par>
                                <p:cTn id="92" presetID="63" presetClass="path" presetSubtype="0" accel="50000" decel="50000" fill="hold" nodeType="clickEffect">
                                  <p:stCondLst>
                                    <p:cond delay="0"/>
                                  </p:stCondLst>
                                  <p:childTnLst>
                                    <p:animMotion origin="layout" path="M 0.32058 0.00255 L 0.36172 0.00347 " pathEditMode="relative" rAng="0" ptsTypes="AA">
                                      <p:cBhvr>
                                        <p:cTn id="93" dur="3000" fill="hold"/>
                                        <p:tgtEl>
                                          <p:spTgt spid="150"/>
                                        </p:tgtEl>
                                        <p:attrNameLst>
                                          <p:attrName>ppt_x</p:attrName>
                                          <p:attrName>ppt_y</p:attrName>
                                        </p:attrNameLst>
                                      </p:cBhvr>
                                      <p:rCtr x="2057" y="46"/>
                                    </p:animMotion>
                                  </p:childTnLst>
                                </p:cTn>
                              </p:par>
                              <p:par>
                                <p:cTn id="94" presetID="10" presetClass="exit" presetSubtype="0" fill="hold" nodeType="withEffect">
                                  <p:stCondLst>
                                    <p:cond delay="0"/>
                                  </p:stCondLst>
                                  <p:childTnLst>
                                    <p:animEffect transition="out" filter="fade">
                                      <p:cBhvr>
                                        <p:cTn id="95" dur="500"/>
                                        <p:tgtEl>
                                          <p:spTgt spid="287"/>
                                        </p:tgtEl>
                                      </p:cBhvr>
                                    </p:animEffect>
                                    <p:set>
                                      <p:cBhvr>
                                        <p:cTn id="96" dur="1" fill="hold">
                                          <p:stCondLst>
                                            <p:cond delay="499"/>
                                          </p:stCondLst>
                                        </p:cTn>
                                        <p:tgtEl>
                                          <p:spTgt spid="287"/>
                                        </p:tgtEl>
                                        <p:attrNameLst>
                                          <p:attrName>style.visibility</p:attrName>
                                        </p:attrNameLst>
                                      </p:cBhvr>
                                      <p:to>
                                        <p:strVal val="hidden"/>
                                      </p:to>
                                    </p:set>
                                  </p:childTnLst>
                                </p:cTn>
                              </p:par>
                              <p:par>
                                <p:cTn id="97" presetID="10" presetClass="entr" presetSubtype="0" fill="hold" nodeType="withEffect">
                                  <p:stCondLst>
                                    <p:cond delay="0"/>
                                  </p:stCondLst>
                                  <p:childTnLst>
                                    <p:set>
                                      <p:cBhvr>
                                        <p:cTn id="98" dur="1" fill="hold">
                                          <p:stCondLst>
                                            <p:cond delay="0"/>
                                          </p:stCondLst>
                                        </p:cTn>
                                        <p:tgtEl>
                                          <p:spTgt spid="309"/>
                                        </p:tgtEl>
                                        <p:attrNameLst>
                                          <p:attrName>style.visibility</p:attrName>
                                        </p:attrNameLst>
                                      </p:cBhvr>
                                      <p:to>
                                        <p:strVal val="visible"/>
                                      </p:to>
                                    </p:set>
                                    <p:animEffect transition="in" filter="fade">
                                      <p:cBhvr>
                                        <p:cTn id="99" dur="500"/>
                                        <p:tgtEl>
                                          <p:spTgt spid="309"/>
                                        </p:tgtEl>
                                      </p:cBhvr>
                                    </p:animEffect>
                                  </p:childTnLst>
                                </p:cTn>
                              </p:par>
                            </p:childTnLst>
                          </p:cTn>
                        </p:par>
                      </p:childTnLst>
                    </p:cTn>
                  </p:par>
                  <p:par>
                    <p:cTn id="100" fill="hold">
                      <p:stCondLst>
                        <p:cond delay="indefinite"/>
                      </p:stCondLst>
                      <p:childTnLst>
                        <p:par>
                          <p:cTn id="101" fill="hold">
                            <p:stCondLst>
                              <p:cond delay="0"/>
                            </p:stCondLst>
                            <p:childTnLst>
                              <p:par>
                                <p:cTn id="102" presetID="63" presetClass="path" presetSubtype="0" accel="50000" decel="50000" fill="hold" nodeType="clickEffect">
                                  <p:stCondLst>
                                    <p:cond delay="0"/>
                                  </p:stCondLst>
                                  <p:childTnLst>
                                    <p:animMotion origin="layout" path="M 0.36172 0.00347 L 0.40261 0.00255 " pathEditMode="relative" rAng="0" ptsTypes="AA">
                                      <p:cBhvr>
                                        <p:cTn id="103" dur="3000" fill="hold"/>
                                        <p:tgtEl>
                                          <p:spTgt spid="150"/>
                                        </p:tgtEl>
                                        <p:attrNameLst>
                                          <p:attrName>ppt_x</p:attrName>
                                          <p:attrName>ppt_y</p:attrName>
                                        </p:attrNameLst>
                                      </p:cBhvr>
                                      <p:rCtr x="2044" y="-46"/>
                                    </p:animMotion>
                                  </p:childTnLst>
                                </p:cTn>
                              </p:par>
                              <p:par>
                                <p:cTn id="104" presetID="10" presetClass="exit" presetSubtype="0" fill="hold" nodeType="withEffect">
                                  <p:stCondLst>
                                    <p:cond delay="0"/>
                                  </p:stCondLst>
                                  <p:childTnLst>
                                    <p:animEffect transition="out" filter="fade">
                                      <p:cBhvr>
                                        <p:cTn id="105" dur="500"/>
                                        <p:tgtEl>
                                          <p:spTgt spid="309"/>
                                        </p:tgtEl>
                                      </p:cBhvr>
                                    </p:animEffect>
                                    <p:set>
                                      <p:cBhvr>
                                        <p:cTn id="106" dur="1" fill="hold">
                                          <p:stCondLst>
                                            <p:cond delay="499"/>
                                          </p:stCondLst>
                                        </p:cTn>
                                        <p:tgtEl>
                                          <p:spTgt spid="309"/>
                                        </p:tgtEl>
                                        <p:attrNameLst>
                                          <p:attrName>style.visibility</p:attrName>
                                        </p:attrNameLst>
                                      </p:cBhvr>
                                      <p:to>
                                        <p:strVal val="hidden"/>
                                      </p:to>
                                    </p:set>
                                  </p:childTnLst>
                                </p:cTn>
                              </p:par>
                              <p:par>
                                <p:cTn id="107" presetID="10" presetClass="entr" presetSubtype="0" fill="hold" nodeType="withEffect">
                                  <p:stCondLst>
                                    <p:cond delay="0"/>
                                  </p:stCondLst>
                                  <p:childTnLst>
                                    <p:set>
                                      <p:cBhvr>
                                        <p:cTn id="108" dur="1" fill="hold">
                                          <p:stCondLst>
                                            <p:cond delay="0"/>
                                          </p:stCondLst>
                                        </p:cTn>
                                        <p:tgtEl>
                                          <p:spTgt spid="335"/>
                                        </p:tgtEl>
                                        <p:attrNameLst>
                                          <p:attrName>style.visibility</p:attrName>
                                        </p:attrNameLst>
                                      </p:cBhvr>
                                      <p:to>
                                        <p:strVal val="visible"/>
                                      </p:to>
                                    </p:set>
                                    <p:animEffect transition="in" filter="fade">
                                      <p:cBhvr>
                                        <p:cTn id="109" dur="500"/>
                                        <p:tgtEl>
                                          <p:spTgt spid="335"/>
                                        </p:tgtEl>
                                      </p:cBhvr>
                                    </p:animEffect>
                                  </p:childTnLst>
                                </p:cTn>
                              </p:par>
                            </p:childTnLst>
                          </p:cTn>
                        </p:par>
                      </p:childTnLst>
                    </p:cTn>
                  </p:par>
                  <p:par>
                    <p:cTn id="110" fill="hold">
                      <p:stCondLst>
                        <p:cond delay="indefinite"/>
                      </p:stCondLst>
                      <p:childTnLst>
                        <p:par>
                          <p:cTn id="111" fill="hold">
                            <p:stCondLst>
                              <p:cond delay="0"/>
                            </p:stCondLst>
                            <p:childTnLst>
                              <p:par>
                                <p:cTn id="112" presetID="63" presetClass="path" presetSubtype="0" accel="50000" decel="50000" fill="hold" nodeType="clickEffect">
                                  <p:stCondLst>
                                    <p:cond delay="0"/>
                                  </p:stCondLst>
                                  <p:childTnLst>
                                    <p:animMotion origin="layout" path="M 0.40261 0.00255 L 0.52513 0.00278 " pathEditMode="relative" rAng="0" ptsTypes="AA">
                                      <p:cBhvr>
                                        <p:cTn id="113" dur="3750" fill="hold"/>
                                        <p:tgtEl>
                                          <p:spTgt spid="150"/>
                                        </p:tgtEl>
                                        <p:attrNameLst>
                                          <p:attrName>ppt_x</p:attrName>
                                          <p:attrName>ppt_y</p:attrName>
                                        </p:attrNameLst>
                                      </p:cBhvr>
                                      <p:rCtr x="6120" y="0"/>
                                    </p:animMotion>
                                  </p:childTnLst>
                                </p:cTn>
                              </p:par>
                              <p:par>
                                <p:cTn id="114" presetID="10" presetClass="exit" presetSubtype="0" fill="hold" nodeType="withEffect">
                                  <p:stCondLst>
                                    <p:cond delay="0"/>
                                  </p:stCondLst>
                                  <p:childTnLst>
                                    <p:animEffect transition="out" filter="fade">
                                      <p:cBhvr>
                                        <p:cTn id="115" dur="500"/>
                                        <p:tgtEl>
                                          <p:spTgt spid="335"/>
                                        </p:tgtEl>
                                      </p:cBhvr>
                                    </p:animEffect>
                                    <p:set>
                                      <p:cBhvr>
                                        <p:cTn id="116" dur="1" fill="hold">
                                          <p:stCondLst>
                                            <p:cond delay="499"/>
                                          </p:stCondLst>
                                        </p:cTn>
                                        <p:tgtEl>
                                          <p:spTgt spid="335"/>
                                        </p:tgtEl>
                                        <p:attrNameLst>
                                          <p:attrName>style.visibility</p:attrName>
                                        </p:attrNameLst>
                                      </p:cBhvr>
                                      <p:to>
                                        <p:strVal val="hidden"/>
                                      </p:to>
                                    </p:set>
                                  </p:childTnLst>
                                </p:cTn>
                              </p:par>
                              <p:par>
                                <p:cTn id="117" presetID="10" presetClass="entr" presetSubtype="0" fill="hold" nodeType="withEffect">
                                  <p:stCondLst>
                                    <p:cond delay="0"/>
                                  </p:stCondLst>
                                  <p:childTnLst>
                                    <p:set>
                                      <p:cBhvr>
                                        <p:cTn id="118" dur="1" fill="hold">
                                          <p:stCondLst>
                                            <p:cond delay="0"/>
                                          </p:stCondLst>
                                        </p:cTn>
                                        <p:tgtEl>
                                          <p:spTgt spid="357"/>
                                        </p:tgtEl>
                                        <p:attrNameLst>
                                          <p:attrName>style.visibility</p:attrName>
                                        </p:attrNameLst>
                                      </p:cBhvr>
                                      <p:to>
                                        <p:strVal val="visible"/>
                                      </p:to>
                                    </p:set>
                                    <p:animEffect transition="in" filter="fade">
                                      <p:cBhvr>
                                        <p:cTn id="119" dur="500"/>
                                        <p:tgtEl>
                                          <p:spTgt spid="357"/>
                                        </p:tgtEl>
                                      </p:cBhvr>
                                    </p:animEffect>
                                  </p:childTnLst>
                                </p:cTn>
                              </p:par>
                            </p:childTnLst>
                          </p:cTn>
                        </p:par>
                      </p:childTnLst>
                    </p:cTn>
                  </p:par>
                  <p:par>
                    <p:cTn id="120" fill="hold">
                      <p:stCondLst>
                        <p:cond delay="indefinite"/>
                      </p:stCondLst>
                      <p:childTnLst>
                        <p:par>
                          <p:cTn id="121" fill="hold">
                            <p:stCondLst>
                              <p:cond delay="0"/>
                            </p:stCondLst>
                            <p:childTnLst>
                              <p:par>
                                <p:cTn id="122" presetID="63" presetClass="path" presetSubtype="0" accel="50000" decel="50000" fill="hold" nodeType="clickEffect">
                                  <p:stCondLst>
                                    <p:cond delay="0"/>
                                  </p:stCondLst>
                                  <p:childTnLst>
                                    <p:animMotion origin="layout" path="M 0.52513 0.00278 L 0.56393 0.00347 " pathEditMode="relative" rAng="0" ptsTypes="AA">
                                      <p:cBhvr>
                                        <p:cTn id="123" dur="3000" fill="hold"/>
                                        <p:tgtEl>
                                          <p:spTgt spid="150"/>
                                        </p:tgtEl>
                                        <p:attrNameLst>
                                          <p:attrName>ppt_x</p:attrName>
                                          <p:attrName>ppt_y</p:attrName>
                                        </p:attrNameLst>
                                      </p:cBhvr>
                                      <p:rCtr x="1940" y="23"/>
                                    </p:animMotion>
                                  </p:childTnLst>
                                </p:cTn>
                              </p:par>
                              <p:par>
                                <p:cTn id="124" presetID="10" presetClass="exit" presetSubtype="0" fill="hold" nodeType="withEffect">
                                  <p:stCondLst>
                                    <p:cond delay="0"/>
                                  </p:stCondLst>
                                  <p:childTnLst>
                                    <p:animEffect transition="out" filter="fade">
                                      <p:cBhvr>
                                        <p:cTn id="125" dur="500"/>
                                        <p:tgtEl>
                                          <p:spTgt spid="357"/>
                                        </p:tgtEl>
                                      </p:cBhvr>
                                    </p:animEffect>
                                    <p:set>
                                      <p:cBhvr>
                                        <p:cTn id="126" dur="1" fill="hold">
                                          <p:stCondLst>
                                            <p:cond delay="499"/>
                                          </p:stCondLst>
                                        </p:cTn>
                                        <p:tgtEl>
                                          <p:spTgt spid="357"/>
                                        </p:tgtEl>
                                        <p:attrNameLst>
                                          <p:attrName>style.visibility</p:attrName>
                                        </p:attrNameLst>
                                      </p:cBhvr>
                                      <p:to>
                                        <p:strVal val="hidden"/>
                                      </p:to>
                                    </p:set>
                                  </p:childTnLst>
                                </p:cTn>
                              </p:par>
                              <p:par>
                                <p:cTn id="127" presetID="10" presetClass="entr" presetSubtype="0" fill="hold" nodeType="withEffect">
                                  <p:stCondLst>
                                    <p:cond delay="0"/>
                                  </p:stCondLst>
                                  <p:childTnLst>
                                    <p:set>
                                      <p:cBhvr>
                                        <p:cTn id="128" dur="1" fill="hold">
                                          <p:stCondLst>
                                            <p:cond delay="0"/>
                                          </p:stCondLst>
                                        </p:cTn>
                                        <p:tgtEl>
                                          <p:spTgt spid="381"/>
                                        </p:tgtEl>
                                        <p:attrNameLst>
                                          <p:attrName>style.visibility</p:attrName>
                                        </p:attrNameLst>
                                      </p:cBhvr>
                                      <p:to>
                                        <p:strVal val="visible"/>
                                      </p:to>
                                    </p:set>
                                    <p:animEffect transition="in" filter="fade">
                                      <p:cBhvr>
                                        <p:cTn id="129" dur="500"/>
                                        <p:tgtEl>
                                          <p:spTgt spid="381"/>
                                        </p:tgtEl>
                                      </p:cBhvr>
                                    </p:animEffect>
                                  </p:childTnLst>
                                </p:cTn>
                              </p:par>
                            </p:childTnLst>
                          </p:cTn>
                        </p:par>
                      </p:childTnLst>
                    </p:cTn>
                  </p:par>
                  <p:par>
                    <p:cTn id="130" fill="hold">
                      <p:stCondLst>
                        <p:cond delay="indefinite"/>
                      </p:stCondLst>
                      <p:childTnLst>
                        <p:par>
                          <p:cTn id="131" fill="hold">
                            <p:stCondLst>
                              <p:cond delay="0"/>
                            </p:stCondLst>
                            <p:childTnLst>
                              <p:par>
                                <p:cTn id="132" presetID="63" presetClass="path" presetSubtype="0" accel="50000" decel="50000" fill="hold" nodeType="clickEffect">
                                  <p:stCondLst>
                                    <p:cond delay="0"/>
                                  </p:stCondLst>
                                  <p:childTnLst>
                                    <p:animMotion origin="layout" path="M 0.56159 0.00347 L 0.6043 0.00347 " pathEditMode="relative" rAng="0" ptsTypes="AA">
                                      <p:cBhvr>
                                        <p:cTn id="133" dur="3000" fill="hold"/>
                                        <p:tgtEl>
                                          <p:spTgt spid="150"/>
                                        </p:tgtEl>
                                        <p:attrNameLst>
                                          <p:attrName>ppt_x</p:attrName>
                                          <p:attrName>ppt_y</p:attrName>
                                        </p:attrNameLst>
                                      </p:cBhvr>
                                      <p:rCtr x="2135" y="0"/>
                                    </p:animMotion>
                                  </p:childTnLst>
                                </p:cTn>
                              </p:par>
                              <p:par>
                                <p:cTn id="134" presetID="10" presetClass="exit" presetSubtype="0" fill="hold" nodeType="withEffect">
                                  <p:stCondLst>
                                    <p:cond delay="0"/>
                                  </p:stCondLst>
                                  <p:childTnLst>
                                    <p:animEffect transition="out" filter="fade">
                                      <p:cBhvr>
                                        <p:cTn id="135" dur="500"/>
                                        <p:tgtEl>
                                          <p:spTgt spid="381"/>
                                        </p:tgtEl>
                                      </p:cBhvr>
                                    </p:animEffect>
                                    <p:set>
                                      <p:cBhvr>
                                        <p:cTn id="136" dur="1" fill="hold">
                                          <p:stCondLst>
                                            <p:cond delay="499"/>
                                          </p:stCondLst>
                                        </p:cTn>
                                        <p:tgtEl>
                                          <p:spTgt spid="381"/>
                                        </p:tgtEl>
                                        <p:attrNameLst>
                                          <p:attrName>style.visibility</p:attrName>
                                        </p:attrNameLst>
                                      </p:cBhvr>
                                      <p:to>
                                        <p:strVal val="hidden"/>
                                      </p:to>
                                    </p:set>
                                  </p:childTnLst>
                                </p:cTn>
                              </p:par>
                              <p:par>
                                <p:cTn id="137" presetID="10" presetClass="entr" presetSubtype="0" fill="hold" nodeType="withEffect">
                                  <p:stCondLst>
                                    <p:cond delay="0"/>
                                  </p:stCondLst>
                                  <p:childTnLst>
                                    <p:set>
                                      <p:cBhvr>
                                        <p:cTn id="138" dur="1" fill="hold">
                                          <p:stCondLst>
                                            <p:cond delay="0"/>
                                          </p:stCondLst>
                                        </p:cTn>
                                        <p:tgtEl>
                                          <p:spTgt spid="415"/>
                                        </p:tgtEl>
                                        <p:attrNameLst>
                                          <p:attrName>style.visibility</p:attrName>
                                        </p:attrNameLst>
                                      </p:cBhvr>
                                      <p:to>
                                        <p:strVal val="visible"/>
                                      </p:to>
                                    </p:set>
                                    <p:animEffect transition="in" filter="fade">
                                      <p:cBhvr>
                                        <p:cTn id="139" dur="500"/>
                                        <p:tgtEl>
                                          <p:spTgt spid="415"/>
                                        </p:tgtEl>
                                      </p:cBhvr>
                                    </p:animEffect>
                                  </p:childTnLst>
                                </p:cTn>
                              </p:par>
                            </p:childTnLst>
                          </p:cTn>
                        </p:par>
                      </p:childTnLst>
                    </p:cTn>
                  </p:par>
                  <p:par>
                    <p:cTn id="140" fill="hold">
                      <p:stCondLst>
                        <p:cond delay="indefinite"/>
                      </p:stCondLst>
                      <p:childTnLst>
                        <p:par>
                          <p:cTn id="141" fill="hold">
                            <p:stCondLst>
                              <p:cond delay="0"/>
                            </p:stCondLst>
                            <p:childTnLst>
                              <p:par>
                                <p:cTn id="142" presetID="63" presetClass="path" presetSubtype="0" accel="50000" decel="50000" fill="hold" nodeType="clickEffect">
                                  <p:stCondLst>
                                    <p:cond delay="0"/>
                                  </p:stCondLst>
                                  <p:childTnLst>
                                    <p:animMotion origin="layout" path="M 0.6043 0.00347 L 0.65248 0.00232 " pathEditMode="relative" rAng="0" ptsTypes="AA">
                                      <p:cBhvr>
                                        <p:cTn id="143" dur="3000" fill="hold"/>
                                        <p:tgtEl>
                                          <p:spTgt spid="150"/>
                                        </p:tgtEl>
                                        <p:attrNameLst>
                                          <p:attrName>ppt_x</p:attrName>
                                          <p:attrName>ppt_y</p:attrName>
                                        </p:attrNameLst>
                                      </p:cBhvr>
                                      <p:rCtr x="2409" y="-69"/>
                                    </p:animMotion>
                                  </p:childTnLst>
                                </p:cTn>
                              </p:par>
                              <p:par>
                                <p:cTn id="144" presetID="10" presetClass="exit" presetSubtype="0" fill="hold" nodeType="withEffect">
                                  <p:stCondLst>
                                    <p:cond delay="0"/>
                                  </p:stCondLst>
                                  <p:childTnLst>
                                    <p:animEffect transition="out" filter="fade">
                                      <p:cBhvr>
                                        <p:cTn id="145" dur="500"/>
                                        <p:tgtEl>
                                          <p:spTgt spid="415"/>
                                        </p:tgtEl>
                                      </p:cBhvr>
                                    </p:animEffect>
                                    <p:set>
                                      <p:cBhvr>
                                        <p:cTn id="146" dur="1" fill="hold">
                                          <p:stCondLst>
                                            <p:cond delay="499"/>
                                          </p:stCondLst>
                                        </p:cTn>
                                        <p:tgtEl>
                                          <p:spTgt spid="415"/>
                                        </p:tgtEl>
                                        <p:attrNameLst>
                                          <p:attrName>style.visibility</p:attrName>
                                        </p:attrNameLst>
                                      </p:cBhvr>
                                      <p:to>
                                        <p:strVal val="hidden"/>
                                      </p:to>
                                    </p:set>
                                  </p:childTnLst>
                                </p:cTn>
                              </p:par>
                              <p:par>
                                <p:cTn id="147" presetID="10" presetClass="entr" presetSubtype="0" fill="hold" nodeType="withEffect">
                                  <p:stCondLst>
                                    <p:cond delay="0"/>
                                  </p:stCondLst>
                                  <p:childTnLst>
                                    <p:set>
                                      <p:cBhvr>
                                        <p:cTn id="148" dur="1" fill="hold">
                                          <p:stCondLst>
                                            <p:cond delay="0"/>
                                          </p:stCondLst>
                                        </p:cTn>
                                        <p:tgtEl>
                                          <p:spTgt spid="441"/>
                                        </p:tgtEl>
                                        <p:attrNameLst>
                                          <p:attrName>style.visibility</p:attrName>
                                        </p:attrNameLst>
                                      </p:cBhvr>
                                      <p:to>
                                        <p:strVal val="visible"/>
                                      </p:to>
                                    </p:set>
                                    <p:animEffect transition="in" filter="fade">
                                      <p:cBhvr>
                                        <p:cTn id="149" dur="500"/>
                                        <p:tgtEl>
                                          <p:spTgt spid="441"/>
                                        </p:tgtEl>
                                      </p:cBhvr>
                                    </p:animEffect>
                                  </p:childTnLst>
                                </p:cTn>
                              </p:par>
                            </p:childTnLst>
                          </p:cTn>
                        </p:par>
                      </p:childTnLst>
                    </p:cTn>
                  </p:par>
                  <p:par>
                    <p:cTn id="150" fill="hold">
                      <p:stCondLst>
                        <p:cond delay="indefinite"/>
                      </p:stCondLst>
                      <p:childTnLst>
                        <p:par>
                          <p:cTn id="151" fill="hold">
                            <p:stCondLst>
                              <p:cond delay="0"/>
                            </p:stCondLst>
                            <p:childTnLst>
                              <p:par>
                                <p:cTn id="152" presetID="63" presetClass="path" presetSubtype="0" accel="50000" decel="50000" fill="hold" nodeType="clickEffect">
                                  <p:stCondLst>
                                    <p:cond delay="0"/>
                                  </p:stCondLst>
                                  <p:childTnLst>
                                    <p:animMotion origin="layout" path="M 0.65248 0.00232 L 0.68464 0.00232 " pathEditMode="relative" rAng="0" ptsTypes="AA">
                                      <p:cBhvr>
                                        <p:cTn id="153" dur="3000" fill="hold"/>
                                        <p:tgtEl>
                                          <p:spTgt spid="150"/>
                                        </p:tgtEl>
                                        <p:attrNameLst>
                                          <p:attrName>ppt_x</p:attrName>
                                          <p:attrName>ppt_y</p:attrName>
                                        </p:attrNameLst>
                                      </p:cBhvr>
                                      <p:rCtr x="1602" y="0"/>
                                    </p:animMotion>
                                  </p:childTnLst>
                                </p:cTn>
                              </p:par>
                              <p:par>
                                <p:cTn id="154" presetID="10" presetClass="exit" presetSubtype="0" fill="hold" nodeType="withEffect">
                                  <p:stCondLst>
                                    <p:cond delay="0"/>
                                  </p:stCondLst>
                                  <p:childTnLst>
                                    <p:animEffect transition="out" filter="fade">
                                      <p:cBhvr>
                                        <p:cTn id="155" dur="500"/>
                                        <p:tgtEl>
                                          <p:spTgt spid="441"/>
                                        </p:tgtEl>
                                      </p:cBhvr>
                                    </p:animEffect>
                                    <p:set>
                                      <p:cBhvr>
                                        <p:cTn id="156" dur="1" fill="hold">
                                          <p:stCondLst>
                                            <p:cond delay="499"/>
                                          </p:stCondLst>
                                        </p:cTn>
                                        <p:tgtEl>
                                          <p:spTgt spid="441"/>
                                        </p:tgtEl>
                                        <p:attrNameLst>
                                          <p:attrName>style.visibility</p:attrName>
                                        </p:attrNameLst>
                                      </p:cBhvr>
                                      <p:to>
                                        <p:strVal val="hidden"/>
                                      </p:to>
                                    </p:set>
                                  </p:childTnLst>
                                </p:cTn>
                              </p:par>
                              <p:par>
                                <p:cTn id="157" presetID="10" presetClass="entr" presetSubtype="0" fill="hold" nodeType="withEffect">
                                  <p:stCondLst>
                                    <p:cond delay="0"/>
                                  </p:stCondLst>
                                  <p:childTnLst>
                                    <p:set>
                                      <p:cBhvr>
                                        <p:cTn id="158" dur="1" fill="hold">
                                          <p:stCondLst>
                                            <p:cond delay="0"/>
                                          </p:stCondLst>
                                        </p:cTn>
                                        <p:tgtEl>
                                          <p:spTgt spid="467"/>
                                        </p:tgtEl>
                                        <p:attrNameLst>
                                          <p:attrName>style.visibility</p:attrName>
                                        </p:attrNameLst>
                                      </p:cBhvr>
                                      <p:to>
                                        <p:strVal val="visible"/>
                                      </p:to>
                                    </p:set>
                                    <p:animEffect transition="in" filter="fade">
                                      <p:cBhvr>
                                        <p:cTn id="159" dur="500"/>
                                        <p:tgtEl>
                                          <p:spTgt spid="467"/>
                                        </p:tgtEl>
                                      </p:cBhvr>
                                    </p:animEffect>
                                  </p:childTnLst>
                                </p:cTn>
                              </p:par>
                            </p:childTnLst>
                          </p:cTn>
                        </p:par>
                      </p:childTnLst>
                    </p:cTn>
                  </p:par>
                  <p:par>
                    <p:cTn id="160" fill="hold">
                      <p:stCondLst>
                        <p:cond delay="indefinite"/>
                      </p:stCondLst>
                      <p:childTnLst>
                        <p:par>
                          <p:cTn id="161" fill="hold">
                            <p:stCondLst>
                              <p:cond delay="0"/>
                            </p:stCondLst>
                            <p:childTnLst>
                              <p:par>
                                <p:cTn id="162" presetID="63" presetClass="path" presetSubtype="0" accel="50000" decel="50000" fill="hold" nodeType="clickEffect">
                                  <p:stCondLst>
                                    <p:cond delay="0"/>
                                  </p:stCondLst>
                                  <p:childTnLst>
                                    <p:animMotion origin="layout" path="M 0.68464 0.00232 L 0.72969 0.00371 " pathEditMode="relative" rAng="0" ptsTypes="AA">
                                      <p:cBhvr>
                                        <p:cTn id="163" dur="2000" fill="hold"/>
                                        <p:tgtEl>
                                          <p:spTgt spid="150"/>
                                        </p:tgtEl>
                                        <p:attrNameLst>
                                          <p:attrName>ppt_x</p:attrName>
                                          <p:attrName>ppt_y</p:attrName>
                                        </p:attrNameLst>
                                      </p:cBhvr>
                                      <p:rCtr x="2253" y="69"/>
                                    </p:animMotion>
                                  </p:childTnLst>
                                </p:cTn>
                              </p:par>
                              <p:par>
                                <p:cTn id="164" presetID="10" presetClass="exit" presetSubtype="0" fill="hold" nodeType="withEffect">
                                  <p:stCondLst>
                                    <p:cond delay="0"/>
                                  </p:stCondLst>
                                  <p:childTnLst>
                                    <p:animEffect transition="out" filter="fade">
                                      <p:cBhvr>
                                        <p:cTn id="165" dur="500"/>
                                        <p:tgtEl>
                                          <p:spTgt spid="467"/>
                                        </p:tgtEl>
                                      </p:cBhvr>
                                    </p:animEffect>
                                    <p:set>
                                      <p:cBhvr>
                                        <p:cTn id="166" dur="1" fill="hold">
                                          <p:stCondLst>
                                            <p:cond delay="499"/>
                                          </p:stCondLst>
                                        </p:cTn>
                                        <p:tgtEl>
                                          <p:spTgt spid="467"/>
                                        </p:tgtEl>
                                        <p:attrNameLst>
                                          <p:attrName>style.visibility</p:attrName>
                                        </p:attrNameLst>
                                      </p:cBhvr>
                                      <p:to>
                                        <p:strVal val="hidden"/>
                                      </p:to>
                                    </p:set>
                                  </p:childTnLst>
                                </p:cTn>
                              </p:par>
                              <p:par>
                                <p:cTn id="167" presetID="10" presetClass="entr" presetSubtype="0" fill="hold" nodeType="withEffect">
                                  <p:stCondLst>
                                    <p:cond delay="0"/>
                                  </p:stCondLst>
                                  <p:childTnLst>
                                    <p:set>
                                      <p:cBhvr>
                                        <p:cTn id="168" dur="1" fill="hold">
                                          <p:stCondLst>
                                            <p:cond delay="0"/>
                                          </p:stCondLst>
                                        </p:cTn>
                                        <p:tgtEl>
                                          <p:spTgt spid="507"/>
                                        </p:tgtEl>
                                        <p:attrNameLst>
                                          <p:attrName>style.visibility</p:attrName>
                                        </p:attrNameLst>
                                      </p:cBhvr>
                                      <p:to>
                                        <p:strVal val="visible"/>
                                      </p:to>
                                    </p:set>
                                    <p:animEffect transition="in" filter="fade">
                                      <p:cBhvr>
                                        <p:cTn id="169" dur="500"/>
                                        <p:tgtEl>
                                          <p:spTgt spid="507"/>
                                        </p:tgtEl>
                                      </p:cBhvr>
                                    </p:animEffect>
                                  </p:childTnLst>
                                </p:cTn>
                              </p:par>
                            </p:childTnLst>
                          </p:cTn>
                        </p:par>
                      </p:childTnLst>
                    </p:cTn>
                  </p:par>
                  <p:par>
                    <p:cTn id="170" fill="hold">
                      <p:stCondLst>
                        <p:cond delay="indefinite"/>
                      </p:stCondLst>
                      <p:childTnLst>
                        <p:par>
                          <p:cTn id="171" fill="hold">
                            <p:stCondLst>
                              <p:cond delay="0"/>
                            </p:stCondLst>
                            <p:childTnLst>
                              <p:par>
                                <p:cTn id="172" presetID="63" presetClass="path" presetSubtype="0" accel="50000" decel="50000" fill="hold" nodeType="clickEffect">
                                  <p:stCondLst>
                                    <p:cond delay="0"/>
                                  </p:stCondLst>
                                  <p:childTnLst>
                                    <p:animMotion origin="layout" path="M 0.72969 0.00371 L 0.76459 0.00232 " pathEditMode="relative" rAng="0" ptsTypes="AA">
                                      <p:cBhvr>
                                        <p:cTn id="173" dur="3000" fill="hold"/>
                                        <p:tgtEl>
                                          <p:spTgt spid="150"/>
                                        </p:tgtEl>
                                        <p:attrNameLst>
                                          <p:attrName>ppt_x</p:attrName>
                                          <p:attrName>ppt_y</p:attrName>
                                        </p:attrNameLst>
                                      </p:cBhvr>
                                      <p:rCtr x="1745" y="-69"/>
                                    </p:animMotion>
                                  </p:childTnLst>
                                </p:cTn>
                              </p:par>
                              <p:par>
                                <p:cTn id="174" presetID="10" presetClass="exit" presetSubtype="0" fill="hold" nodeType="withEffect">
                                  <p:stCondLst>
                                    <p:cond delay="0"/>
                                  </p:stCondLst>
                                  <p:childTnLst>
                                    <p:animEffect transition="out" filter="fade">
                                      <p:cBhvr>
                                        <p:cTn id="175" dur="500"/>
                                        <p:tgtEl>
                                          <p:spTgt spid="507"/>
                                        </p:tgtEl>
                                      </p:cBhvr>
                                    </p:animEffect>
                                    <p:set>
                                      <p:cBhvr>
                                        <p:cTn id="176" dur="1" fill="hold">
                                          <p:stCondLst>
                                            <p:cond delay="499"/>
                                          </p:stCondLst>
                                        </p:cTn>
                                        <p:tgtEl>
                                          <p:spTgt spid="507"/>
                                        </p:tgtEl>
                                        <p:attrNameLst>
                                          <p:attrName>style.visibility</p:attrName>
                                        </p:attrNameLst>
                                      </p:cBhvr>
                                      <p:to>
                                        <p:strVal val="hidden"/>
                                      </p:to>
                                    </p:set>
                                  </p:childTnLst>
                                </p:cTn>
                              </p:par>
                              <p:par>
                                <p:cTn id="177" presetID="10" presetClass="entr" presetSubtype="0" fill="hold" nodeType="withEffect">
                                  <p:stCondLst>
                                    <p:cond delay="0"/>
                                  </p:stCondLst>
                                  <p:childTnLst>
                                    <p:set>
                                      <p:cBhvr>
                                        <p:cTn id="178" dur="1" fill="hold">
                                          <p:stCondLst>
                                            <p:cond delay="0"/>
                                          </p:stCondLst>
                                        </p:cTn>
                                        <p:tgtEl>
                                          <p:spTgt spid="529"/>
                                        </p:tgtEl>
                                        <p:attrNameLst>
                                          <p:attrName>style.visibility</p:attrName>
                                        </p:attrNameLst>
                                      </p:cBhvr>
                                      <p:to>
                                        <p:strVal val="visible"/>
                                      </p:to>
                                    </p:set>
                                    <p:animEffect transition="in" filter="fade">
                                      <p:cBhvr>
                                        <p:cTn id="179"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D9AF-D5E5-4403-99DC-8C29804B5F68}"/>
              </a:ext>
            </a:extLst>
          </p:cNvPr>
          <p:cNvSpPr>
            <a:spLocks noGrp="1"/>
          </p:cNvSpPr>
          <p:nvPr>
            <p:ph type="title"/>
          </p:nvPr>
        </p:nvSpPr>
        <p:spPr/>
        <p:txBody>
          <a:bodyPr/>
          <a:lstStyle/>
          <a:p>
            <a:r>
              <a:rPr lang="en-HK" dirty="0"/>
              <a:t>G</a:t>
            </a:r>
            <a:r>
              <a:rPr lang="en-US" altLang="zh-CN" dirty="0" err="1"/>
              <a:t>ated</a:t>
            </a:r>
            <a:r>
              <a:rPr lang="en-US" altLang="zh-CN" dirty="0"/>
              <a:t> </a:t>
            </a:r>
            <a:r>
              <a:rPr lang="en-HK" dirty="0"/>
              <a:t>SR Latch</a:t>
            </a:r>
          </a:p>
        </p:txBody>
      </p:sp>
      <p:sp>
        <p:nvSpPr>
          <p:cNvPr id="3" name="Content Placeholder 2">
            <a:extLst>
              <a:ext uri="{FF2B5EF4-FFF2-40B4-BE49-F238E27FC236}">
                <a16:creationId xmlns:a16="http://schemas.microsoft.com/office/drawing/2014/main" id="{6F6AE208-1B0D-4596-B446-5EA1D7B00989}"/>
              </a:ext>
            </a:extLst>
          </p:cNvPr>
          <p:cNvSpPr>
            <a:spLocks noGrp="1"/>
          </p:cNvSpPr>
          <p:nvPr>
            <p:ph idx="1"/>
          </p:nvPr>
        </p:nvSpPr>
        <p:spPr>
          <a:xfrm>
            <a:off x="609600" y="1340769"/>
            <a:ext cx="10972800" cy="5040560"/>
          </a:xfrm>
        </p:spPr>
        <p:txBody>
          <a:bodyPr/>
          <a:lstStyle/>
          <a:p>
            <a:r>
              <a:rPr lang="en-HK" dirty="0"/>
              <a:t>Gated SR Latch can be built by</a:t>
            </a:r>
          </a:p>
          <a:p>
            <a:pPr lvl="1"/>
            <a:r>
              <a:rPr lang="en-HK" dirty="0"/>
              <a:t>Adding two AND gates to </a:t>
            </a:r>
            <a:r>
              <a:rPr lang="en-HK" dirty="0">
                <a:solidFill>
                  <a:srgbClr val="FF0000"/>
                </a:solidFill>
              </a:rPr>
              <a:t>active high </a:t>
            </a:r>
            <a:r>
              <a:rPr lang="en-HK" dirty="0"/>
              <a:t>SR Latch, or</a:t>
            </a:r>
          </a:p>
          <a:p>
            <a:pPr lvl="1"/>
            <a:r>
              <a:rPr lang="en-HK" dirty="0"/>
              <a:t>Adding two NAND gates to </a:t>
            </a:r>
            <a:r>
              <a:rPr lang="en-HK" dirty="0">
                <a:solidFill>
                  <a:srgbClr val="0070C0"/>
                </a:solidFill>
              </a:rPr>
              <a:t>active low </a:t>
            </a:r>
            <a:r>
              <a:rPr lang="en-HK" dirty="0"/>
              <a:t>SR Latch</a:t>
            </a:r>
          </a:p>
          <a:p>
            <a:pPr lvl="1"/>
            <a:endParaRPr lang="en-HK" dirty="0"/>
          </a:p>
        </p:txBody>
      </p:sp>
      <p:sp>
        <p:nvSpPr>
          <p:cNvPr id="4" name="Slide Number Placeholder 3">
            <a:extLst>
              <a:ext uri="{FF2B5EF4-FFF2-40B4-BE49-F238E27FC236}">
                <a16:creationId xmlns:a16="http://schemas.microsoft.com/office/drawing/2014/main" id="{4D998ADC-A0F3-4B98-B60A-0C7B0247FBDB}"/>
              </a:ext>
            </a:extLst>
          </p:cNvPr>
          <p:cNvSpPr>
            <a:spLocks noGrp="1"/>
          </p:cNvSpPr>
          <p:nvPr>
            <p:ph type="sldNum" sz="quarter" idx="12"/>
          </p:nvPr>
        </p:nvSpPr>
        <p:spPr/>
        <p:txBody>
          <a:bodyPr/>
          <a:lstStyle/>
          <a:p>
            <a:fld id="{C22DC6D3-9347-42BE-948A-F7EB414DF657}" type="slidenum">
              <a:rPr lang="en-US" altLang="en-US" smtClean="0"/>
              <a:pPr/>
              <a:t>78</a:t>
            </a:fld>
            <a:endParaRPr lang="en-US" altLang="en-US" dirty="0"/>
          </a:p>
        </p:txBody>
      </p:sp>
      <p:grpSp>
        <p:nvGrpSpPr>
          <p:cNvPr id="5" name="组合 2">
            <a:extLst>
              <a:ext uri="{FF2B5EF4-FFF2-40B4-BE49-F238E27FC236}">
                <a16:creationId xmlns:a16="http://schemas.microsoft.com/office/drawing/2014/main" id="{8634C174-7D5E-4CD0-B760-484D8DC1FB64}"/>
              </a:ext>
            </a:extLst>
          </p:cNvPr>
          <p:cNvGrpSpPr/>
          <p:nvPr/>
        </p:nvGrpSpPr>
        <p:grpSpPr>
          <a:xfrm>
            <a:off x="423069" y="3351920"/>
            <a:ext cx="4789011" cy="2994120"/>
            <a:chOff x="2471325" y="654336"/>
            <a:chExt cx="7390795" cy="4584796"/>
          </a:xfrm>
        </p:grpSpPr>
        <p:pic>
          <p:nvPicPr>
            <p:cNvPr id="6" name="图形 4">
              <a:extLst>
                <a:ext uri="{FF2B5EF4-FFF2-40B4-BE49-F238E27FC236}">
                  <a16:creationId xmlns:a16="http://schemas.microsoft.com/office/drawing/2014/main" id="{15D2822B-FD14-4472-ACD5-24B368CEA3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3301" y="3178795"/>
              <a:ext cx="2472404" cy="2060337"/>
            </a:xfrm>
            <a:prstGeom prst="rect">
              <a:avLst/>
            </a:prstGeom>
          </p:spPr>
        </p:pic>
        <p:pic>
          <p:nvPicPr>
            <p:cNvPr id="7" name="图形 5">
              <a:extLst>
                <a:ext uri="{FF2B5EF4-FFF2-40B4-BE49-F238E27FC236}">
                  <a16:creationId xmlns:a16="http://schemas.microsoft.com/office/drawing/2014/main" id="{CAD08D36-0FB9-43F2-9507-FADA2EC2CA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60432" y="654336"/>
              <a:ext cx="2472404" cy="2060337"/>
            </a:xfrm>
            <a:prstGeom prst="rect">
              <a:avLst/>
            </a:prstGeom>
          </p:spPr>
        </p:pic>
        <p:pic>
          <p:nvPicPr>
            <p:cNvPr id="8" name="图形 6">
              <a:extLst>
                <a:ext uri="{FF2B5EF4-FFF2-40B4-BE49-F238E27FC236}">
                  <a16:creationId xmlns:a16="http://schemas.microsoft.com/office/drawing/2014/main" id="{8BE7BCC0-34AB-4DDE-9F00-6096716072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59444" y="3185980"/>
              <a:ext cx="2448640" cy="2040533"/>
            </a:xfrm>
            <a:prstGeom prst="rect">
              <a:avLst/>
            </a:prstGeom>
          </p:spPr>
        </p:pic>
        <p:pic>
          <p:nvPicPr>
            <p:cNvPr id="9" name="图形 7">
              <a:extLst>
                <a:ext uri="{FF2B5EF4-FFF2-40B4-BE49-F238E27FC236}">
                  <a16:creationId xmlns:a16="http://schemas.microsoft.com/office/drawing/2014/main" id="{5143657C-2085-465F-AB26-DA529CC6150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837873" y="1070842"/>
              <a:ext cx="2448640" cy="2040533"/>
            </a:xfrm>
            <a:prstGeom prst="rect">
              <a:avLst/>
            </a:prstGeom>
          </p:spPr>
        </p:pic>
        <p:cxnSp>
          <p:nvCxnSpPr>
            <p:cNvPr id="10" name="Straight Connector 7">
              <a:extLst>
                <a:ext uri="{FF2B5EF4-FFF2-40B4-BE49-F238E27FC236}">
                  <a16:creationId xmlns:a16="http://schemas.microsoft.com/office/drawing/2014/main" id="{03EC9387-67CE-4468-B74B-DCBC44BE7425}"/>
                </a:ext>
              </a:extLst>
            </p:cNvPr>
            <p:cNvCxnSpPr>
              <a:cxnSpLocks/>
            </p:cNvCxnSpPr>
            <p:nvPr/>
          </p:nvCxnSpPr>
          <p:spPr>
            <a:xfrm>
              <a:off x="7804950" y="1880948"/>
              <a:ext cx="1272731" cy="19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8">
              <a:extLst>
                <a:ext uri="{FF2B5EF4-FFF2-40B4-BE49-F238E27FC236}">
                  <a16:creationId xmlns:a16="http://schemas.microsoft.com/office/drawing/2014/main" id="{BA8B3E76-213D-4675-A2E3-615F6C4763E2}"/>
                </a:ext>
              </a:extLst>
            </p:cNvPr>
            <p:cNvCxnSpPr>
              <a:cxnSpLocks/>
            </p:cNvCxnSpPr>
            <p:nvPr/>
          </p:nvCxnSpPr>
          <p:spPr>
            <a:xfrm>
              <a:off x="5313139" y="1684505"/>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9">
              <a:extLst>
                <a:ext uri="{FF2B5EF4-FFF2-40B4-BE49-F238E27FC236}">
                  <a16:creationId xmlns:a16="http://schemas.microsoft.com/office/drawing/2014/main" id="{BD92CB54-5D1B-48B4-B888-EB5026A59D72}"/>
                </a:ext>
              </a:extLst>
            </p:cNvPr>
            <p:cNvCxnSpPr>
              <a:cxnSpLocks/>
            </p:cNvCxnSpPr>
            <p:nvPr/>
          </p:nvCxnSpPr>
          <p:spPr>
            <a:xfrm>
              <a:off x="5777586" y="2088434"/>
              <a:ext cx="991296" cy="510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E1ADF52-D19D-4480-BC40-D35DD285EE1F}"/>
                </a:ext>
              </a:extLst>
            </p:cNvPr>
            <p:cNvCxnSpPr>
              <a:cxnSpLocks/>
            </p:cNvCxnSpPr>
            <p:nvPr/>
          </p:nvCxnSpPr>
          <p:spPr>
            <a:xfrm>
              <a:off x="5788453" y="2092168"/>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D7664A-4733-4CCF-97B0-4B1F62A16E5C}"/>
                </a:ext>
              </a:extLst>
            </p:cNvPr>
            <p:cNvCxnSpPr>
              <a:cxnSpLocks/>
            </p:cNvCxnSpPr>
            <p:nvPr/>
          </p:nvCxnSpPr>
          <p:spPr>
            <a:xfrm>
              <a:off x="5777586" y="2543739"/>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Straight Connector 20">
              <a:extLst>
                <a:ext uri="{FF2B5EF4-FFF2-40B4-BE49-F238E27FC236}">
                  <a16:creationId xmlns:a16="http://schemas.microsoft.com/office/drawing/2014/main" id="{DF7FBEB2-56ED-465F-8394-0270517690AD}"/>
                </a:ext>
              </a:extLst>
            </p:cNvPr>
            <p:cNvCxnSpPr>
              <a:cxnSpLocks/>
            </p:cNvCxnSpPr>
            <p:nvPr/>
          </p:nvCxnSpPr>
          <p:spPr>
            <a:xfrm>
              <a:off x="8492500" y="3609357"/>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6" name="Straight Connector 23">
              <a:extLst>
                <a:ext uri="{FF2B5EF4-FFF2-40B4-BE49-F238E27FC236}">
                  <a16:creationId xmlns:a16="http://schemas.microsoft.com/office/drawing/2014/main" id="{8B18EFE5-2E1D-474E-B4EE-75CCA9CEB880}"/>
                </a:ext>
              </a:extLst>
            </p:cNvPr>
            <p:cNvCxnSpPr>
              <a:cxnSpLocks/>
            </p:cNvCxnSpPr>
            <p:nvPr/>
          </p:nvCxnSpPr>
          <p:spPr>
            <a:xfrm>
              <a:off x="5799889" y="3324564"/>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24">
              <a:extLst>
                <a:ext uri="{FF2B5EF4-FFF2-40B4-BE49-F238E27FC236}">
                  <a16:creationId xmlns:a16="http://schemas.microsoft.com/office/drawing/2014/main" id="{92DA34BF-01AC-4E80-ADD4-2001896CF739}"/>
                </a:ext>
              </a:extLst>
            </p:cNvPr>
            <p:cNvCxnSpPr>
              <a:cxnSpLocks/>
            </p:cNvCxnSpPr>
            <p:nvPr/>
          </p:nvCxnSpPr>
          <p:spPr>
            <a:xfrm flipV="1">
              <a:off x="5799321" y="2340405"/>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27">
              <a:extLst>
                <a:ext uri="{FF2B5EF4-FFF2-40B4-BE49-F238E27FC236}">
                  <a16:creationId xmlns:a16="http://schemas.microsoft.com/office/drawing/2014/main" id="{F909C3E7-0AD9-4707-BD0A-B6A34A3B226B}"/>
                </a:ext>
              </a:extLst>
            </p:cNvPr>
            <p:cNvCxnSpPr>
              <a:cxnSpLocks/>
            </p:cNvCxnSpPr>
            <p:nvPr/>
          </p:nvCxnSpPr>
          <p:spPr>
            <a:xfrm>
              <a:off x="8492500" y="1890092"/>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19" name="Rectangle 28">
              <a:extLst>
                <a:ext uri="{FF2B5EF4-FFF2-40B4-BE49-F238E27FC236}">
                  <a16:creationId xmlns:a16="http://schemas.microsoft.com/office/drawing/2014/main" id="{168DA84C-3316-469A-A7FE-E889ADF8EF86}"/>
                </a:ext>
              </a:extLst>
            </p:cNvPr>
            <p:cNvSpPr/>
            <p:nvPr/>
          </p:nvSpPr>
          <p:spPr>
            <a:xfrm>
              <a:off x="2485632" y="1295450"/>
              <a:ext cx="513239" cy="594642"/>
            </a:xfrm>
            <a:prstGeom prst="rect">
              <a:avLst/>
            </a:prstGeom>
          </p:spPr>
          <p:txBody>
            <a:bodyPr wrap="none">
              <a:spAutoFit/>
            </a:bodyPr>
            <a:lstStyle/>
            <a:p>
              <a:r>
                <a:rPr lang="en-HK" dirty="0"/>
                <a:t>R</a:t>
              </a:r>
            </a:p>
          </p:txBody>
        </p:sp>
        <p:sp>
          <p:nvSpPr>
            <p:cNvPr id="20" name="Rectangle 29">
              <a:extLst>
                <a:ext uri="{FF2B5EF4-FFF2-40B4-BE49-F238E27FC236}">
                  <a16:creationId xmlns:a16="http://schemas.microsoft.com/office/drawing/2014/main" id="{5103696B-1F34-47B3-AFFB-370E077F568F}"/>
                </a:ext>
              </a:extLst>
            </p:cNvPr>
            <p:cNvSpPr/>
            <p:nvPr/>
          </p:nvSpPr>
          <p:spPr>
            <a:xfrm>
              <a:off x="2471325" y="4217821"/>
              <a:ext cx="481361" cy="594642"/>
            </a:xfrm>
            <a:prstGeom prst="rect">
              <a:avLst/>
            </a:prstGeom>
          </p:spPr>
          <p:txBody>
            <a:bodyPr wrap="none">
              <a:spAutoFit/>
            </a:bodyPr>
            <a:lstStyle/>
            <a:p>
              <a:r>
                <a:rPr lang="en-HK" dirty="0"/>
                <a:t>S</a:t>
              </a:r>
            </a:p>
          </p:txBody>
        </p:sp>
        <p:sp>
          <p:nvSpPr>
            <p:cNvPr id="21" name="Rectangle 30">
              <a:extLst>
                <a:ext uri="{FF2B5EF4-FFF2-40B4-BE49-F238E27FC236}">
                  <a16:creationId xmlns:a16="http://schemas.microsoft.com/office/drawing/2014/main" id="{13FFC2F1-2FAC-42B0-8294-56AD22797813}"/>
                </a:ext>
              </a:extLst>
            </p:cNvPr>
            <p:cNvSpPr/>
            <p:nvPr/>
          </p:nvSpPr>
          <p:spPr>
            <a:xfrm>
              <a:off x="9298406" y="1698981"/>
              <a:ext cx="563714" cy="594642"/>
            </a:xfrm>
            <a:prstGeom prst="rect">
              <a:avLst/>
            </a:prstGeom>
          </p:spPr>
          <p:txBody>
            <a:bodyPr wrap="none">
              <a:spAutoFit/>
            </a:bodyPr>
            <a:lstStyle/>
            <a:p>
              <a:r>
                <a:rPr lang="en-HK" dirty="0"/>
                <a:t>Q</a:t>
              </a:r>
            </a:p>
          </p:txBody>
        </p:sp>
        <p:sp>
          <p:nvSpPr>
            <p:cNvPr id="22" name="Rectangle 31">
              <a:extLst>
                <a:ext uri="{FF2B5EF4-FFF2-40B4-BE49-F238E27FC236}">
                  <a16:creationId xmlns:a16="http://schemas.microsoft.com/office/drawing/2014/main" id="{AAE5A706-11B8-4795-95FC-44E93DB9B294}"/>
                </a:ext>
              </a:extLst>
            </p:cNvPr>
            <p:cNvSpPr/>
            <p:nvPr/>
          </p:nvSpPr>
          <p:spPr>
            <a:xfrm>
              <a:off x="9298406" y="3813602"/>
              <a:ext cx="563714" cy="594642"/>
            </a:xfrm>
            <a:prstGeom prst="rect">
              <a:avLst/>
            </a:prstGeom>
          </p:spPr>
          <p:txBody>
            <a:bodyPr wrap="none">
              <a:spAutoFit/>
            </a:bodyPr>
            <a:lstStyle/>
            <a:p>
              <a:r>
                <a:rPr lang="en-HK" dirty="0"/>
                <a:t>Q</a:t>
              </a:r>
            </a:p>
          </p:txBody>
        </p:sp>
        <p:sp>
          <p:nvSpPr>
            <p:cNvPr id="23" name="Rectangle 32">
              <a:extLst>
                <a:ext uri="{FF2B5EF4-FFF2-40B4-BE49-F238E27FC236}">
                  <a16:creationId xmlns:a16="http://schemas.microsoft.com/office/drawing/2014/main" id="{6D199771-639F-4F66-9287-A2597E5BB8B6}"/>
                </a:ext>
              </a:extLst>
            </p:cNvPr>
            <p:cNvSpPr/>
            <p:nvPr/>
          </p:nvSpPr>
          <p:spPr>
            <a:xfrm>
              <a:off x="9340741" y="3437364"/>
              <a:ext cx="489332" cy="842409"/>
            </a:xfrm>
            <a:prstGeom prst="rect">
              <a:avLst/>
            </a:prstGeom>
          </p:spPr>
          <p:txBody>
            <a:bodyPr wrap="none">
              <a:spAutoFit/>
            </a:bodyPr>
            <a:lstStyle/>
            <a:p>
              <a:r>
                <a:rPr lang="en-HK" sz="2800" dirty="0"/>
                <a:t>-</a:t>
              </a:r>
            </a:p>
          </p:txBody>
        </p:sp>
        <p:cxnSp>
          <p:nvCxnSpPr>
            <p:cNvPr id="24" name="Straight Connector 18">
              <a:extLst>
                <a:ext uri="{FF2B5EF4-FFF2-40B4-BE49-F238E27FC236}">
                  <a16:creationId xmlns:a16="http://schemas.microsoft.com/office/drawing/2014/main" id="{227DC6AA-245C-484C-8179-86C51CD4F28F}"/>
                </a:ext>
              </a:extLst>
            </p:cNvPr>
            <p:cNvCxnSpPr>
              <a:cxnSpLocks/>
            </p:cNvCxnSpPr>
            <p:nvPr/>
          </p:nvCxnSpPr>
          <p:spPr>
            <a:xfrm>
              <a:off x="5780262" y="3797435"/>
              <a:ext cx="988620"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69FAD7DD-8B62-42A2-B999-BAE14163E3AF}"/>
                </a:ext>
              </a:extLst>
            </p:cNvPr>
            <p:cNvCxnSpPr>
              <a:cxnSpLocks/>
            </p:cNvCxnSpPr>
            <p:nvPr/>
          </p:nvCxnSpPr>
          <p:spPr>
            <a:xfrm>
              <a:off x="7805968" y="3999617"/>
              <a:ext cx="1196775"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19">
              <a:extLst>
                <a:ext uri="{FF2B5EF4-FFF2-40B4-BE49-F238E27FC236}">
                  <a16:creationId xmlns:a16="http://schemas.microsoft.com/office/drawing/2014/main" id="{2CCD366A-DEF5-4486-9088-9BECAAEAD344}"/>
                </a:ext>
              </a:extLst>
            </p:cNvPr>
            <p:cNvCxnSpPr>
              <a:cxnSpLocks/>
            </p:cNvCxnSpPr>
            <p:nvPr/>
          </p:nvCxnSpPr>
          <p:spPr>
            <a:xfrm>
              <a:off x="5319575" y="4208677"/>
              <a:ext cx="144930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8">
              <a:extLst>
                <a:ext uri="{FF2B5EF4-FFF2-40B4-BE49-F238E27FC236}">
                  <a16:creationId xmlns:a16="http://schemas.microsoft.com/office/drawing/2014/main" id="{7DF91404-C7B5-4AF7-A461-7BEA13E1A9BD}"/>
                </a:ext>
              </a:extLst>
            </p:cNvPr>
            <p:cNvCxnSpPr>
              <a:cxnSpLocks/>
            </p:cNvCxnSpPr>
            <p:nvPr/>
          </p:nvCxnSpPr>
          <p:spPr>
            <a:xfrm>
              <a:off x="2953833" y="1478090"/>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8">
              <a:extLst>
                <a:ext uri="{FF2B5EF4-FFF2-40B4-BE49-F238E27FC236}">
                  <a16:creationId xmlns:a16="http://schemas.microsoft.com/office/drawing/2014/main" id="{35E5D527-9927-4252-A786-4CF0968CEE42}"/>
                </a:ext>
              </a:extLst>
            </p:cNvPr>
            <p:cNvCxnSpPr>
              <a:cxnSpLocks/>
            </p:cNvCxnSpPr>
            <p:nvPr/>
          </p:nvCxnSpPr>
          <p:spPr>
            <a:xfrm>
              <a:off x="2953832" y="4416561"/>
              <a:ext cx="1455743"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7">
              <a:extLst>
                <a:ext uri="{FF2B5EF4-FFF2-40B4-BE49-F238E27FC236}">
                  <a16:creationId xmlns:a16="http://schemas.microsoft.com/office/drawing/2014/main" id="{91E9315E-35B9-44B4-81EC-CA83125F3B61}"/>
                </a:ext>
              </a:extLst>
            </p:cNvPr>
            <p:cNvCxnSpPr>
              <a:cxnSpLocks/>
            </p:cNvCxnSpPr>
            <p:nvPr/>
          </p:nvCxnSpPr>
          <p:spPr>
            <a:xfrm>
              <a:off x="3793201" y="1892720"/>
              <a:ext cx="60479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7">
              <a:extLst>
                <a:ext uri="{FF2B5EF4-FFF2-40B4-BE49-F238E27FC236}">
                  <a16:creationId xmlns:a16="http://schemas.microsoft.com/office/drawing/2014/main" id="{93D13526-9171-4397-801D-59F5F3B74E1D}"/>
                </a:ext>
              </a:extLst>
            </p:cNvPr>
            <p:cNvCxnSpPr>
              <a:cxnSpLocks/>
            </p:cNvCxnSpPr>
            <p:nvPr/>
          </p:nvCxnSpPr>
          <p:spPr>
            <a:xfrm>
              <a:off x="3793201" y="4005162"/>
              <a:ext cx="60479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23">
              <a:extLst>
                <a:ext uri="{FF2B5EF4-FFF2-40B4-BE49-F238E27FC236}">
                  <a16:creationId xmlns:a16="http://schemas.microsoft.com/office/drawing/2014/main" id="{472C85B8-F825-44CE-BD40-FC58E4F72AE0}"/>
                </a:ext>
              </a:extLst>
            </p:cNvPr>
            <p:cNvCxnSpPr>
              <a:cxnSpLocks/>
            </p:cNvCxnSpPr>
            <p:nvPr/>
          </p:nvCxnSpPr>
          <p:spPr>
            <a:xfrm>
              <a:off x="3793201" y="1874716"/>
              <a:ext cx="0" cy="214379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18">
              <a:extLst>
                <a:ext uri="{FF2B5EF4-FFF2-40B4-BE49-F238E27FC236}">
                  <a16:creationId xmlns:a16="http://schemas.microsoft.com/office/drawing/2014/main" id="{80D2D0CF-4715-4261-BDB3-BE56106E56E2}"/>
                </a:ext>
              </a:extLst>
            </p:cNvPr>
            <p:cNvCxnSpPr>
              <a:cxnSpLocks/>
            </p:cNvCxnSpPr>
            <p:nvPr/>
          </p:nvCxnSpPr>
          <p:spPr>
            <a:xfrm>
              <a:off x="2952686" y="2946611"/>
              <a:ext cx="840515" cy="286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Rectangle 28">
              <a:extLst>
                <a:ext uri="{FF2B5EF4-FFF2-40B4-BE49-F238E27FC236}">
                  <a16:creationId xmlns:a16="http://schemas.microsoft.com/office/drawing/2014/main" id="{A02CF1C5-051B-465B-9050-AA70F6BFB3C3}"/>
                </a:ext>
              </a:extLst>
            </p:cNvPr>
            <p:cNvSpPr/>
            <p:nvPr/>
          </p:nvSpPr>
          <p:spPr>
            <a:xfrm>
              <a:off x="2486683" y="2767885"/>
              <a:ext cx="296876" cy="369332"/>
            </a:xfrm>
            <a:prstGeom prst="rect">
              <a:avLst/>
            </a:prstGeom>
          </p:spPr>
          <p:txBody>
            <a:bodyPr wrap="none">
              <a:spAutoFit/>
            </a:bodyPr>
            <a:lstStyle/>
            <a:p>
              <a:r>
                <a:rPr lang="en-HK" dirty="0"/>
                <a:t>E</a:t>
              </a:r>
            </a:p>
          </p:txBody>
        </p:sp>
      </p:grpSp>
      <p:grpSp>
        <p:nvGrpSpPr>
          <p:cNvPr id="34" name="组合 32">
            <a:extLst>
              <a:ext uri="{FF2B5EF4-FFF2-40B4-BE49-F238E27FC236}">
                <a16:creationId xmlns:a16="http://schemas.microsoft.com/office/drawing/2014/main" id="{D1E73A48-39BE-459F-A5EF-FB0C659DB90B}"/>
              </a:ext>
            </a:extLst>
          </p:cNvPr>
          <p:cNvGrpSpPr/>
          <p:nvPr/>
        </p:nvGrpSpPr>
        <p:grpSpPr>
          <a:xfrm>
            <a:off x="6229509" y="3429878"/>
            <a:ext cx="4782766" cy="3023458"/>
            <a:chOff x="2406101" y="945613"/>
            <a:chExt cx="7434310" cy="4570262"/>
          </a:xfrm>
        </p:grpSpPr>
        <p:pic>
          <p:nvPicPr>
            <p:cNvPr id="35" name="图形 33">
              <a:extLst>
                <a:ext uri="{FF2B5EF4-FFF2-40B4-BE49-F238E27FC236}">
                  <a16:creationId xmlns:a16="http://schemas.microsoft.com/office/drawing/2014/main" id="{8188F2E6-4748-451E-9ECC-F2FF882FE7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2471" y="3475342"/>
              <a:ext cx="2448640" cy="2040533"/>
            </a:xfrm>
            <a:prstGeom prst="rect">
              <a:avLst/>
            </a:prstGeom>
          </p:spPr>
        </p:pic>
        <p:pic>
          <p:nvPicPr>
            <p:cNvPr id="36" name="图形 34">
              <a:extLst>
                <a:ext uri="{FF2B5EF4-FFF2-40B4-BE49-F238E27FC236}">
                  <a16:creationId xmlns:a16="http://schemas.microsoft.com/office/drawing/2014/main" id="{7FD45845-A349-4956-ACE9-52D0DCDA53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16037" y="945613"/>
              <a:ext cx="2448640" cy="2040533"/>
            </a:xfrm>
            <a:prstGeom prst="rect">
              <a:avLst/>
            </a:prstGeom>
          </p:spPr>
        </p:pic>
        <p:cxnSp>
          <p:nvCxnSpPr>
            <p:cNvPr id="37" name="Straight Connector 11">
              <a:extLst>
                <a:ext uri="{FF2B5EF4-FFF2-40B4-BE49-F238E27FC236}">
                  <a16:creationId xmlns:a16="http://schemas.microsoft.com/office/drawing/2014/main" id="{191DA87B-EBA0-4C8B-A65C-6FCCEE5FAD01}"/>
                </a:ext>
              </a:extLst>
            </p:cNvPr>
            <p:cNvCxnSpPr>
              <a:cxnSpLocks/>
            </p:cNvCxnSpPr>
            <p:nvPr/>
          </p:nvCxnSpPr>
          <p:spPr>
            <a:xfrm>
              <a:off x="5766744" y="2179531"/>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13">
              <a:extLst>
                <a:ext uri="{FF2B5EF4-FFF2-40B4-BE49-F238E27FC236}">
                  <a16:creationId xmlns:a16="http://schemas.microsoft.com/office/drawing/2014/main" id="{723AE1E5-B91B-45A4-9700-B5F6D9365B5E}"/>
                </a:ext>
              </a:extLst>
            </p:cNvPr>
            <p:cNvCxnSpPr>
              <a:cxnSpLocks/>
            </p:cNvCxnSpPr>
            <p:nvPr/>
          </p:nvCxnSpPr>
          <p:spPr>
            <a:xfrm>
              <a:off x="5755877" y="2631102"/>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20">
              <a:extLst>
                <a:ext uri="{FF2B5EF4-FFF2-40B4-BE49-F238E27FC236}">
                  <a16:creationId xmlns:a16="http://schemas.microsoft.com/office/drawing/2014/main" id="{E739318B-190D-4423-BC56-478CFD3FDBCD}"/>
                </a:ext>
              </a:extLst>
            </p:cNvPr>
            <p:cNvCxnSpPr>
              <a:cxnSpLocks/>
            </p:cNvCxnSpPr>
            <p:nvPr/>
          </p:nvCxnSpPr>
          <p:spPr>
            <a:xfrm>
              <a:off x="8470791" y="3696720"/>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23">
              <a:extLst>
                <a:ext uri="{FF2B5EF4-FFF2-40B4-BE49-F238E27FC236}">
                  <a16:creationId xmlns:a16="http://schemas.microsoft.com/office/drawing/2014/main" id="{558778BC-2177-4852-AF3E-15FFCC22B69E}"/>
                </a:ext>
              </a:extLst>
            </p:cNvPr>
            <p:cNvCxnSpPr>
              <a:cxnSpLocks/>
            </p:cNvCxnSpPr>
            <p:nvPr/>
          </p:nvCxnSpPr>
          <p:spPr>
            <a:xfrm>
              <a:off x="5778180" y="3411927"/>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24">
              <a:extLst>
                <a:ext uri="{FF2B5EF4-FFF2-40B4-BE49-F238E27FC236}">
                  <a16:creationId xmlns:a16="http://schemas.microsoft.com/office/drawing/2014/main" id="{7EE36D65-A68C-4F0A-AE57-545C12E6FC45}"/>
                </a:ext>
              </a:extLst>
            </p:cNvPr>
            <p:cNvCxnSpPr>
              <a:cxnSpLocks/>
            </p:cNvCxnSpPr>
            <p:nvPr/>
          </p:nvCxnSpPr>
          <p:spPr>
            <a:xfrm flipV="1">
              <a:off x="5777612" y="2427768"/>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27">
              <a:extLst>
                <a:ext uri="{FF2B5EF4-FFF2-40B4-BE49-F238E27FC236}">
                  <a16:creationId xmlns:a16="http://schemas.microsoft.com/office/drawing/2014/main" id="{8E86D776-F570-4972-B5F0-522CAABAB732}"/>
                </a:ext>
              </a:extLst>
            </p:cNvPr>
            <p:cNvCxnSpPr>
              <a:cxnSpLocks/>
            </p:cNvCxnSpPr>
            <p:nvPr/>
          </p:nvCxnSpPr>
          <p:spPr>
            <a:xfrm>
              <a:off x="8470791" y="1977455"/>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43" name="Rectangle 28">
              <a:extLst>
                <a:ext uri="{FF2B5EF4-FFF2-40B4-BE49-F238E27FC236}">
                  <a16:creationId xmlns:a16="http://schemas.microsoft.com/office/drawing/2014/main" id="{A2F1EDA7-6D21-4935-948A-2F3E127FB4DF}"/>
                </a:ext>
              </a:extLst>
            </p:cNvPr>
            <p:cNvSpPr/>
            <p:nvPr/>
          </p:nvSpPr>
          <p:spPr>
            <a:xfrm>
              <a:off x="2458886" y="4294114"/>
              <a:ext cx="513239" cy="594642"/>
            </a:xfrm>
            <a:prstGeom prst="rect">
              <a:avLst/>
            </a:prstGeom>
          </p:spPr>
          <p:txBody>
            <a:bodyPr wrap="none">
              <a:spAutoFit/>
            </a:bodyPr>
            <a:lstStyle/>
            <a:p>
              <a:r>
                <a:rPr lang="en-HK" dirty="0"/>
                <a:t>R</a:t>
              </a:r>
            </a:p>
          </p:txBody>
        </p:sp>
        <p:sp>
          <p:nvSpPr>
            <p:cNvPr id="44" name="Rectangle 29">
              <a:extLst>
                <a:ext uri="{FF2B5EF4-FFF2-40B4-BE49-F238E27FC236}">
                  <a16:creationId xmlns:a16="http://schemas.microsoft.com/office/drawing/2014/main" id="{DB808189-AB31-40B2-B629-C4F3329515B0}"/>
                </a:ext>
              </a:extLst>
            </p:cNvPr>
            <p:cNvSpPr/>
            <p:nvPr/>
          </p:nvSpPr>
          <p:spPr>
            <a:xfrm>
              <a:off x="2458886" y="1382813"/>
              <a:ext cx="481361" cy="594642"/>
            </a:xfrm>
            <a:prstGeom prst="rect">
              <a:avLst/>
            </a:prstGeom>
          </p:spPr>
          <p:txBody>
            <a:bodyPr wrap="none">
              <a:spAutoFit/>
            </a:bodyPr>
            <a:lstStyle/>
            <a:p>
              <a:r>
                <a:rPr lang="en-HK" dirty="0"/>
                <a:t>S</a:t>
              </a:r>
            </a:p>
          </p:txBody>
        </p:sp>
        <p:sp>
          <p:nvSpPr>
            <p:cNvPr id="45" name="Rectangle 30">
              <a:extLst>
                <a:ext uri="{FF2B5EF4-FFF2-40B4-BE49-F238E27FC236}">
                  <a16:creationId xmlns:a16="http://schemas.microsoft.com/office/drawing/2014/main" id="{035AC86E-C3CA-4BF8-9416-EBDAE3BF2E44}"/>
                </a:ext>
              </a:extLst>
            </p:cNvPr>
            <p:cNvSpPr/>
            <p:nvPr/>
          </p:nvSpPr>
          <p:spPr>
            <a:xfrm>
              <a:off x="9276697" y="1786344"/>
              <a:ext cx="563714" cy="594642"/>
            </a:xfrm>
            <a:prstGeom prst="rect">
              <a:avLst/>
            </a:prstGeom>
          </p:spPr>
          <p:txBody>
            <a:bodyPr wrap="none">
              <a:spAutoFit/>
            </a:bodyPr>
            <a:lstStyle/>
            <a:p>
              <a:r>
                <a:rPr lang="en-HK" dirty="0"/>
                <a:t>Q</a:t>
              </a:r>
            </a:p>
          </p:txBody>
        </p:sp>
        <p:sp>
          <p:nvSpPr>
            <p:cNvPr id="46" name="Rectangle 31">
              <a:extLst>
                <a:ext uri="{FF2B5EF4-FFF2-40B4-BE49-F238E27FC236}">
                  <a16:creationId xmlns:a16="http://schemas.microsoft.com/office/drawing/2014/main" id="{8A0395F2-39E9-4875-9EAE-57416C0597E0}"/>
                </a:ext>
              </a:extLst>
            </p:cNvPr>
            <p:cNvSpPr/>
            <p:nvPr/>
          </p:nvSpPr>
          <p:spPr>
            <a:xfrm>
              <a:off x="9276697" y="3900965"/>
              <a:ext cx="563714" cy="594642"/>
            </a:xfrm>
            <a:prstGeom prst="rect">
              <a:avLst/>
            </a:prstGeom>
          </p:spPr>
          <p:txBody>
            <a:bodyPr wrap="none">
              <a:spAutoFit/>
            </a:bodyPr>
            <a:lstStyle/>
            <a:p>
              <a:r>
                <a:rPr lang="en-HK" dirty="0"/>
                <a:t>Q</a:t>
              </a:r>
            </a:p>
          </p:txBody>
        </p:sp>
        <p:sp>
          <p:nvSpPr>
            <p:cNvPr id="47" name="Rectangle 32">
              <a:extLst>
                <a:ext uri="{FF2B5EF4-FFF2-40B4-BE49-F238E27FC236}">
                  <a16:creationId xmlns:a16="http://schemas.microsoft.com/office/drawing/2014/main" id="{3385163A-B9A5-41EC-B1ED-63A16CE10F8C}"/>
                </a:ext>
              </a:extLst>
            </p:cNvPr>
            <p:cNvSpPr/>
            <p:nvPr/>
          </p:nvSpPr>
          <p:spPr>
            <a:xfrm>
              <a:off x="9313887" y="3535592"/>
              <a:ext cx="489331" cy="842409"/>
            </a:xfrm>
            <a:prstGeom prst="rect">
              <a:avLst/>
            </a:prstGeom>
          </p:spPr>
          <p:txBody>
            <a:bodyPr wrap="none">
              <a:spAutoFit/>
            </a:bodyPr>
            <a:lstStyle/>
            <a:p>
              <a:r>
                <a:rPr lang="en-HK" sz="2800" dirty="0"/>
                <a:t>-</a:t>
              </a:r>
            </a:p>
          </p:txBody>
        </p:sp>
        <p:pic>
          <p:nvPicPr>
            <p:cNvPr id="48" name="图形 46">
              <a:extLst>
                <a:ext uri="{FF2B5EF4-FFF2-40B4-BE49-F238E27FC236}">
                  <a16:creationId xmlns:a16="http://schemas.microsoft.com/office/drawing/2014/main" id="{0E053A56-45CB-4ED8-A55D-89F4829A00E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28047" y="1150584"/>
              <a:ext cx="2448640" cy="2040533"/>
            </a:xfrm>
            <a:prstGeom prst="rect">
              <a:avLst/>
            </a:prstGeom>
          </p:spPr>
        </p:pic>
        <p:pic>
          <p:nvPicPr>
            <p:cNvPr id="49" name="图形 47">
              <a:extLst>
                <a:ext uri="{FF2B5EF4-FFF2-40B4-BE49-F238E27FC236}">
                  <a16:creationId xmlns:a16="http://schemas.microsoft.com/office/drawing/2014/main" id="{8565BDD9-4BEA-4B7E-A495-F655396888D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28047" y="3273342"/>
              <a:ext cx="2448640" cy="2040533"/>
            </a:xfrm>
            <a:prstGeom prst="rect">
              <a:avLst/>
            </a:prstGeom>
          </p:spPr>
        </p:pic>
        <p:cxnSp>
          <p:nvCxnSpPr>
            <p:cNvPr id="50" name="Straight Connector 8">
              <a:extLst>
                <a:ext uri="{FF2B5EF4-FFF2-40B4-BE49-F238E27FC236}">
                  <a16:creationId xmlns:a16="http://schemas.microsoft.com/office/drawing/2014/main" id="{262C9538-E1CA-4D16-A4BC-5A12495E64E7}"/>
                </a:ext>
              </a:extLst>
            </p:cNvPr>
            <p:cNvCxnSpPr>
              <a:cxnSpLocks/>
            </p:cNvCxnSpPr>
            <p:nvPr/>
          </p:nvCxnSpPr>
          <p:spPr>
            <a:xfrm>
              <a:off x="5291430" y="1755409"/>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9">
              <a:extLst>
                <a:ext uri="{FF2B5EF4-FFF2-40B4-BE49-F238E27FC236}">
                  <a16:creationId xmlns:a16="http://schemas.microsoft.com/office/drawing/2014/main" id="{C08BD3AA-FE8A-431B-8AE8-B96ECDE42096}"/>
                </a:ext>
              </a:extLst>
            </p:cNvPr>
            <p:cNvCxnSpPr>
              <a:cxnSpLocks/>
            </p:cNvCxnSpPr>
            <p:nvPr/>
          </p:nvCxnSpPr>
          <p:spPr>
            <a:xfrm>
              <a:off x="5755877" y="2160520"/>
              <a:ext cx="971220" cy="158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Connector 18">
              <a:extLst>
                <a:ext uri="{FF2B5EF4-FFF2-40B4-BE49-F238E27FC236}">
                  <a16:creationId xmlns:a16="http://schemas.microsoft.com/office/drawing/2014/main" id="{7231449E-5972-4850-81CA-D9AC13CE902B}"/>
                </a:ext>
              </a:extLst>
            </p:cNvPr>
            <p:cNvCxnSpPr>
              <a:cxnSpLocks/>
            </p:cNvCxnSpPr>
            <p:nvPr/>
          </p:nvCxnSpPr>
          <p:spPr>
            <a:xfrm flipV="1">
              <a:off x="5758553" y="3881769"/>
              <a:ext cx="968544" cy="302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19">
              <a:extLst>
                <a:ext uri="{FF2B5EF4-FFF2-40B4-BE49-F238E27FC236}">
                  <a16:creationId xmlns:a16="http://schemas.microsoft.com/office/drawing/2014/main" id="{F4AEF21B-4875-42A0-A23A-FED5D029C43E}"/>
                </a:ext>
              </a:extLst>
            </p:cNvPr>
            <p:cNvCxnSpPr>
              <a:cxnSpLocks/>
            </p:cNvCxnSpPr>
            <p:nvPr/>
          </p:nvCxnSpPr>
          <p:spPr>
            <a:xfrm flipV="1">
              <a:off x="5297866" y="4284464"/>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17">
              <a:extLst>
                <a:ext uri="{FF2B5EF4-FFF2-40B4-BE49-F238E27FC236}">
                  <a16:creationId xmlns:a16="http://schemas.microsoft.com/office/drawing/2014/main" id="{00560A74-4A12-4824-9FB4-6F472FB86D9E}"/>
                </a:ext>
              </a:extLst>
            </p:cNvPr>
            <p:cNvCxnSpPr>
              <a:cxnSpLocks/>
            </p:cNvCxnSpPr>
            <p:nvPr/>
          </p:nvCxnSpPr>
          <p:spPr>
            <a:xfrm>
              <a:off x="7779415" y="4087038"/>
              <a:ext cx="1201619"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5" name="Straight Connector 7">
              <a:extLst>
                <a:ext uri="{FF2B5EF4-FFF2-40B4-BE49-F238E27FC236}">
                  <a16:creationId xmlns:a16="http://schemas.microsoft.com/office/drawing/2014/main" id="{CAA154F0-F8A1-4B77-8831-FCBA1D9CF85D}"/>
                </a:ext>
              </a:extLst>
            </p:cNvPr>
            <p:cNvCxnSpPr>
              <a:cxnSpLocks/>
            </p:cNvCxnSpPr>
            <p:nvPr/>
          </p:nvCxnSpPr>
          <p:spPr>
            <a:xfrm>
              <a:off x="7779415" y="1963138"/>
              <a:ext cx="1285701"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9">
              <a:extLst>
                <a:ext uri="{FF2B5EF4-FFF2-40B4-BE49-F238E27FC236}">
                  <a16:creationId xmlns:a16="http://schemas.microsoft.com/office/drawing/2014/main" id="{94F82EA9-8E30-42AD-831A-B6E635409838}"/>
                </a:ext>
              </a:extLst>
            </p:cNvPr>
            <p:cNvCxnSpPr>
              <a:cxnSpLocks/>
            </p:cNvCxnSpPr>
            <p:nvPr/>
          </p:nvCxnSpPr>
          <p:spPr>
            <a:xfrm>
              <a:off x="2893671" y="1555721"/>
              <a:ext cx="133021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7" name="Straight Connector 7">
              <a:extLst>
                <a:ext uri="{FF2B5EF4-FFF2-40B4-BE49-F238E27FC236}">
                  <a16:creationId xmlns:a16="http://schemas.microsoft.com/office/drawing/2014/main" id="{0F0D20DA-E4D9-4E26-9875-700BD1908D4B}"/>
                </a:ext>
              </a:extLst>
            </p:cNvPr>
            <p:cNvCxnSpPr>
              <a:cxnSpLocks/>
            </p:cNvCxnSpPr>
            <p:nvPr/>
          </p:nvCxnSpPr>
          <p:spPr>
            <a:xfrm>
              <a:off x="3611301" y="1951563"/>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9">
              <a:extLst>
                <a:ext uri="{FF2B5EF4-FFF2-40B4-BE49-F238E27FC236}">
                  <a16:creationId xmlns:a16="http://schemas.microsoft.com/office/drawing/2014/main" id="{7FE54B49-9237-4EE8-BFF0-91063F5470D7}"/>
                </a:ext>
              </a:extLst>
            </p:cNvPr>
            <p:cNvCxnSpPr>
              <a:cxnSpLocks/>
            </p:cNvCxnSpPr>
            <p:nvPr/>
          </p:nvCxnSpPr>
          <p:spPr>
            <a:xfrm>
              <a:off x="2893671" y="4485636"/>
              <a:ext cx="133021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9" name="Straight Connector 7">
              <a:extLst>
                <a:ext uri="{FF2B5EF4-FFF2-40B4-BE49-F238E27FC236}">
                  <a16:creationId xmlns:a16="http://schemas.microsoft.com/office/drawing/2014/main" id="{F8E262B1-050F-4299-B17B-12EC02BC999D}"/>
                </a:ext>
              </a:extLst>
            </p:cNvPr>
            <p:cNvCxnSpPr>
              <a:cxnSpLocks/>
            </p:cNvCxnSpPr>
            <p:nvPr/>
          </p:nvCxnSpPr>
          <p:spPr>
            <a:xfrm>
              <a:off x="3611301" y="408034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27">
              <a:extLst>
                <a:ext uri="{FF2B5EF4-FFF2-40B4-BE49-F238E27FC236}">
                  <a16:creationId xmlns:a16="http://schemas.microsoft.com/office/drawing/2014/main" id="{4C124A97-9D41-4D45-A3F8-50ADDE35DB82}"/>
                </a:ext>
              </a:extLst>
            </p:cNvPr>
            <p:cNvCxnSpPr>
              <a:cxnSpLocks/>
            </p:cNvCxnSpPr>
            <p:nvPr/>
          </p:nvCxnSpPr>
          <p:spPr>
            <a:xfrm flipH="1">
              <a:off x="3611300" y="1948427"/>
              <a:ext cx="23203" cy="213861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7">
              <a:extLst>
                <a:ext uri="{FF2B5EF4-FFF2-40B4-BE49-F238E27FC236}">
                  <a16:creationId xmlns:a16="http://schemas.microsoft.com/office/drawing/2014/main" id="{3F00B74C-6A90-4C92-9CE4-B775B342036F}"/>
                </a:ext>
              </a:extLst>
            </p:cNvPr>
            <p:cNvCxnSpPr>
              <a:cxnSpLocks/>
            </p:cNvCxnSpPr>
            <p:nvPr/>
          </p:nvCxnSpPr>
          <p:spPr>
            <a:xfrm>
              <a:off x="3010315" y="2982802"/>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62" name="Rectangle 29">
              <a:extLst>
                <a:ext uri="{FF2B5EF4-FFF2-40B4-BE49-F238E27FC236}">
                  <a16:creationId xmlns:a16="http://schemas.microsoft.com/office/drawing/2014/main" id="{1B42C239-77EC-49A0-BC57-05353BFCB980}"/>
                </a:ext>
              </a:extLst>
            </p:cNvPr>
            <p:cNvSpPr/>
            <p:nvPr/>
          </p:nvSpPr>
          <p:spPr>
            <a:xfrm>
              <a:off x="2406101" y="2774350"/>
              <a:ext cx="296876" cy="369332"/>
            </a:xfrm>
            <a:prstGeom prst="rect">
              <a:avLst/>
            </a:prstGeom>
          </p:spPr>
          <p:txBody>
            <a:bodyPr wrap="none">
              <a:spAutoFit/>
            </a:bodyPr>
            <a:lstStyle/>
            <a:p>
              <a:r>
                <a:rPr lang="en-HK" dirty="0"/>
                <a:t>E</a:t>
              </a:r>
            </a:p>
          </p:txBody>
        </p:sp>
      </p:grpSp>
      <p:sp>
        <p:nvSpPr>
          <p:cNvPr id="63" name="Rectangle 62">
            <a:extLst>
              <a:ext uri="{FF2B5EF4-FFF2-40B4-BE49-F238E27FC236}">
                <a16:creationId xmlns:a16="http://schemas.microsoft.com/office/drawing/2014/main" id="{534396CB-A28D-44BA-9BBB-3452018FE341}"/>
              </a:ext>
            </a:extLst>
          </p:cNvPr>
          <p:cNvSpPr/>
          <p:nvPr/>
        </p:nvSpPr>
        <p:spPr>
          <a:xfrm>
            <a:off x="5543972" y="6180835"/>
            <a:ext cx="4853719" cy="400110"/>
          </a:xfrm>
          <a:prstGeom prst="rect">
            <a:avLst/>
          </a:prstGeom>
        </p:spPr>
        <p:txBody>
          <a:bodyPr wrap="square">
            <a:spAutoFit/>
          </a:bodyPr>
          <a:lstStyle/>
          <a:p>
            <a:r>
              <a:rPr lang="en-HK" sz="2000" i="1" dirty="0"/>
              <a:t>In both cases, gated SR Latch </a:t>
            </a:r>
            <a:r>
              <a:rPr lang="en-US" altLang="zh-CN" sz="2000" i="1" dirty="0"/>
              <a:t>is </a:t>
            </a:r>
            <a:r>
              <a:rPr lang="en-US" altLang="zh-CN" sz="2000" b="1" i="1" dirty="0">
                <a:solidFill>
                  <a:srgbClr val="FF0000"/>
                </a:solidFill>
              </a:rPr>
              <a:t>active high</a:t>
            </a:r>
            <a:r>
              <a:rPr lang="en-HK" sz="2000" b="1" i="1" dirty="0">
                <a:solidFill>
                  <a:srgbClr val="FF0000"/>
                </a:solidFill>
              </a:rPr>
              <a:t> </a:t>
            </a:r>
          </a:p>
        </p:txBody>
      </p:sp>
    </p:spTree>
    <p:extLst>
      <p:ext uri="{BB962C8B-B14F-4D97-AF65-F5344CB8AC3E}">
        <p14:creationId xmlns:p14="http://schemas.microsoft.com/office/powerpoint/2010/main" val="296474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 presetClass="entr" presetSubtype="0" fill="hold"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D9AF-D5E5-4403-99DC-8C29804B5F68}"/>
              </a:ext>
            </a:extLst>
          </p:cNvPr>
          <p:cNvSpPr>
            <a:spLocks noGrp="1"/>
          </p:cNvSpPr>
          <p:nvPr>
            <p:ph type="title"/>
          </p:nvPr>
        </p:nvSpPr>
        <p:spPr/>
        <p:txBody>
          <a:bodyPr/>
          <a:lstStyle/>
          <a:p>
            <a:r>
              <a:rPr lang="en-HK" dirty="0"/>
              <a:t>G</a:t>
            </a:r>
            <a:r>
              <a:rPr lang="en-US" altLang="zh-CN" dirty="0" err="1"/>
              <a:t>ated</a:t>
            </a:r>
            <a:r>
              <a:rPr lang="en-US" altLang="zh-CN" dirty="0"/>
              <a:t> </a:t>
            </a:r>
            <a:r>
              <a:rPr lang="en-HK" dirty="0"/>
              <a:t>SR Latch</a:t>
            </a:r>
          </a:p>
        </p:txBody>
      </p:sp>
      <p:sp>
        <p:nvSpPr>
          <p:cNvPr id="3" name="Content Placeholder 2">
            <a:extLst>
              <a:ext uri="{FF2B5EF4-FFF2-40B4-BE49-F238E27FC236}">
                <a16:creationId xmlns:a16="http://schemas.microsoft.com/office/drawing/2014/main" id="{6F6AE208-1B0D-4596-B446-5EA1D7B00989}"/>
              </a:ext>
            </a:extLst>
          </p:cNvPr>
          <p:cNvSpPr>
            <a:spLocks noGrp="1"/>
          </p:cNvSpPr>
          <p:nvPr>
            <p:ph idx="1"/>
          </p:nvPr>
        </p:nvSpPr>
        <p:spPr>
          <a:xfrm>
            <a:off x="609600" y="1340769"/>
            <a:ext cx="10972800" cy="5040560"/>
          </a:xfrm>
        </p:spPr>
        <p:txBody>
          <a:bodyPr/>
          <a:lstStyle/>
          <a:p>
            <a:r>
              <a:rPr lang="en-HK" dirty="0"/>
              <a:t>Gated SR Latch can be built by</a:t>
            </a:r>
          </a:p>
          <a:p>
            <a:pPr lvl="1"/>
            <a:r>
              <a:rPr lang="en-HK" dirty="0"/>
              <a:t>Adding two AND gates to </a:t>
            </a:r>
            <a:r>
              <a:rPr lang="en-HK" dirty="0">
                <a:solidFill>
                  <a:srgbClr val="FF0000"/>
                </a:solidFill>
              </a:rPr>
              <a:t>active high </a:t>
            </a:r>
            <a:r>
              <a:rPr lang="en-HK" dirty="0"/>
              <a:t>SR Latch, or</a:t>
            </a:r>
          </a:p>
          <a:p>
            <a:pPr lvl="1"/>
            <a:r>
              <a:rPr lang="en-HK" dirty="0"/>
              <a:t>Adding two NAND gates to </a:t>
            </a:r>
            <a:r>
              <a:rPr lang="en-HK" dirty="0">
                <a:solidFill>
                  <a:srgbClr val="0070C0"/>
                </a:solidFill>
              </a:rPr>
              <a:t>active low </a:t>
            </a:r>
            <a:r>
              <a:rPr lang="en-HK" dirty="0"/>
              <a:t>SR Latch</a:t>
            </a:r>
          </a:p>
          <a:p>
            <a:endParaRPr lang="en-HK" dirty="0"/>
          </a:p>
          <a:p>
            <a:r>
              <a:rPr lang="en-HK" dirty="0"/>
              <a:t>We usually use this symbol to represent a gated SR Latch</a:t>
            </a:r>
          </a:p>
          <a:p>
            <a:pPr lvl="1"/>
            <a:endParaRPr lang="en-HK" dirty="0"/>
          </a:p>
        </p:txBody>
      </p:sp>
      <p:sp>
        <p:nvSpPr>
          <p:cNvPr id="4" name="Slide Number Placeholder 3">
            <a:extLst>
              <a:ext uri="{FF2B5EF4-FFF2-40B4-BE49-F238E27FC236}">
                <a16:creationId xmlns:a16="http://schemas.microsoft.com/office/drawing/2014/main" id="{4D998ADC-A0F3-4B98-B60A-0C7B0247FBDB}"/>
              </a:ext>
            </a:extLst>
          </p:cNvPr>
          <p:cNvSpPr>
            <a:spLocks noGrp="1"/>
          </p:cNvSpPr>
          <p:nvPr>
            <p:ph type="sldNum" sz="quarter" idx="12"/>
          </p:nvPr>
        </p:nvSpPr>
        <p:spPr/>
        <p:txBody>
          <a:bodyPr/>
          <a:lstStyle/>
          <a:p>
            <a:fld id="{C22DC6D3-9347-42BE-948A-F7EB414DF657}" type="slidenum">
              <a:rPr lang="en-US" altLang="en-US" smtClean="0"/>
              <a:pPr/>
              <a:t>79</a:t>
            </a:fld>
            <a:endParaRPr lang="en-US" altLang="en-US" dirty="0"/>
          </a:p>
        </p:txBody>
      </p:sp>
      <p:grpSp>
        <p:nvGrpSpPr>
          <p:cNvPr id="64" name="组合 61">
            <a:extLst>
              <a:ext uri="{FF2B5EF4-FFF2-40B4-BE49-F238E27FC236}">
                <a16:creationId xmlns:a16="http://schemas.microsoft.com/office/drawing/2014/main" id="{4B14C8D5-689A-42D1-A2A8-03D53227A0BE}"/>
              </a:ext>
            </a:extLst>
          </p:cNvPr>
          <p:cNvGrpSpPr/>
          <p:nvPr/>
        </p:nvGrpSpPr>
        <p:grpSpPr>
          <a:xfrm>
            <a:off x="4583832" y="4437112"/>
            <a:ext cx="1473480" cy="1214160"/>
            <a:chOff x="4800136" y="2755371"/>
            <a:chExt cx="2153957" cy="1905837"/>
          </a:xfrm>
        </p:grpSpPr>
        <p:cxnSp>
          <p:nvCxnSpPr>
            <p:cNvPr id="65" name="Straight Connector 7">
              <a:extLst>
                <a:ext uri="{FF2B5EF4-FFF2-40B4-BE49-F238E27FC236}">
                  <a16:creationId xmlns:a16="http://schemas.microsoft.com/office/drawing/2014/main" id="{6E8B609D-7C5A-4A82-8D5A-BCAB72CC6A4C}"/>
                </a:ext>
              </a:extLst>
            </p:cNvPr>
            <p:cNvCxnSpPr>
              <a:cxnSpLocks/>
            </p:cNvCxnSpPr>
            <p:nvPr/>
          </p:nvCxnSpPr>
          <p:spPr>
            <a:xfrm flipV="1">
              <a:off x="6582046" y="4334420"/>
              <a:ext cx="372047" cy="374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8">
              <a:extLst>
                <a:ext uri="{FF2B5EF4-FFF2-40B4-BE49-F238E27FC236}">
                  <a16:creationId xmlns:a16="http://schemas.microsoft.com/office/drawing/2014/main" id="{69F85100-62ED-4095-900A-861BE3FBD787}"/>
                </a:ext>
              </a:extLst>
            </p:cNvPr>
            <p:cNvCxnSpPr>
              <a:cxnSpLocks/>
            </p:cNvCxnSpPr>
            <p:nvPr/>
          </p:nvCxnSpPr>
          <p:spPr>
            <a:xfrm>
              <a:off x="4800137" y="3084264"/>
              <a:ext cx="410719" cy="37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17">
              <a:extLst>
                <a:ext uri="{FF2B5EF4-FFF2-40B4-BE49-F238E27FC236}">
                  <a16:creationId xmlns:a16="http://schemas.microsoft.com/office/drawing/2014/main" id="{09AE0729-9278-4AD2-87A5-940C28489EB5}"/>
                </a:ext>
              </a:extLst>
            </p:cNvPr>
            <p:cNvCxnSpPr>
              <a:cxnSpLocks/>
            </p:cNvCxnSpPr>
            <p:nvPr/>
          </p:nvCxnSpPr>
          <p:spPr>
            <a:xfrm>
              <a:off x="4800136" y="3735426"/>
              <a:ext cx="36471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19">
              <a:extLst>
                <a:ext uri="{FF2B5EF4-FFF2-40B4-BE49-F238E27FC236}">
                  <a16:creationId xmlns:a16="http://schemas.microsoft.com/office/drawing/2014/main" id="{98E6651B-2E87-4413-8DB4-802464EDB058}"/>
                </a:ext>
              </a:extLst>
            </p:cNvPr>
            <p:cNvCxnSpPr>
              <a:cxnSpLocks/>
            </p:cNvCxnSpPr>
            <p:nvPr/>
          </p:nvCxnSpPr>
          <p:spPr>
            <a:xfrm>
              <a:off x="4800136" y="4338153"/>
              <a:ext cx="4171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矩形 66">
              <a:extLst>
                <a:ext uri="{FF2B5EF4-FFF2-40B4-BE49-F238E27FC236}">
                  <a16:creationId xmlns:a16="http://schemas.microsoft.com/office/drawing/2014/main" id="{5058F342-F726-4189-B458-83F19CCC3E7B}"/>
                </a:ext>
              </a:extLst>
            </p:cNvPr>
            <p:cNvSpPr/>
            <p:nvPr/>
          </p:nvSpPr>
          <p:spPr>
            <a:xfrm>
              <a:off x="5172184" y="2755371"/>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70" name="Rectangle 29">
              <a:extLst>
                <a:ext uri="{FF2B5EF4-FFF2-40B4-BE49-F238E27FC236}">
                  <a16:creationId xmlns:a16="http://schemas.microsoft.com/office/drawing/2014/main" id="{CCF06812-6C5F-4B57-8E9F-01A5FAE05AEF}"/>
                </a:ext>
              </a:extLst>
            </p:cNvPr>
            <p:cNvSpPr/>
            <p:nvPr/>
          </p:nvSpPr>
          <p:spPr>
            <a:xfrm>
              <a:off x="5220475" y="2844746"/>
              <a:ext cx="401849" cy="54226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S</a:t>
              </a:r>
            </a:p>
          </p:txBody>
        </p:sp>
        <p:sp>
          <p:nvSpPr>
            <p:cNvPr id="71" name="Rectangle 28">
              <a:extLst>
                <a:ext uri="{FF2B5EF4-FFF2-40B4-BE49-F238E27FC236}">
                  <a16:creationId xmlns:a16="http://schemas.microsoft.com/office/drawing/2014/main" id="{56BF8FE2-1912-4843-B50D-925852A62114}"/>
                </a:ext>
              </a:extLst>
            </p:cNvPr>
            <p:cNvSpPr/>
            <p:nvPr/>
          </p:nvSpPr>
          <p:spPr>
            <a:xfrm>
              <a:off x="5210857" y="3477457"/>
              <a:ext cx="410719" cy="54226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72" name="Rectangle 28">
              <a:extLst>
                <a:ext uri="{FF2B5EF4-FFF2-40B4-BE49-F238E27FC236}">
                  <a16:creationId xmlns:a16="http://schemas.microsoft.com/office/drawing/2014/main" id="{6F0B1949-4B1B-4EFF-BDDE-67D9998A0D65}"/>
                </a:ext>
              </a:extLst>
            </p:cNvPr>
            <p:cNvSpPr/>
            <p:nvPr/>
          </p:nvSpPr>
          <p:spPr>
            <a:xfrm>
              <a:off x="5203211" y="4090789"/>
              <a:ext cx="428461" cy="54226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R</a:t>
              </a:r>
            </a:p>
          </p:txBody>
        </p:sp>
        <p:cxnSp>
          <p:nvCxnSpPr>
            <p:cNvPr id="73" name="Straight Connector 17">
              <a:extLst>
                <a:ext uri="{FF2B5EF4-FFF2-40B4-BE49-F238E27FC236}">
                  <a16:creationId xmlns:a16="http://schemas.microsoft.com/office/drawing/2014/main" id="{8E596EDB-D2CD-4DB3-BF90-1AFEBA7D285B}"/>
                </a:ext>
              </a:extLst>
            </p:cNvPr>
            <p:cNvCxnSpPr>
              <a:cxnSpLocks/>
            </p:cNvCxnSpPr>
            <p:nvPr/>
          </p:nvCxnSpPr>
          <p:spPr>
            <a:xfrm flipV="1">
              <a:off x="6599652" y="3084264"/>
              <a:ext cx="311873" cy="373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30">
              <a:extLst>
                <a:ext uri="{FF2B5EF4-FFF2-40B4-BE49-F238E27FC236}">
                  <a16:creationId xmlns:a16="http://schemas.microsoft.com/office/drawing/2014/main" id="{BC0983D8-20B7-4F68-9C0C-F6430A771652}"/>
                </a:ext>
              </a:extLst>
            </p:cNvPr>
            <p:cNvSpPr/>
            <p:nvPr/>
          </p:nvSpPr>
          <p:spPr>
            <a:xfrm>
              <a:off x="6190591" y="2844744"/>
              <a:ext cx="470599" cy="54226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75" name="Rectangle 31">
              <a:extLst>
                <a:ext uri="{FF2B5EF4-FFF2-40B4-BE49-F238E27FC236}">
                  <a16:creationId xmlns:a16="http://schemas.microsoft.com/office/drawing/2014/main" id="{E6548E39-BA14-4628-BA99-90841AD629C2}"/>
                </a:ext>
              </a:extLst>
            </p:cNvPr>
            <p:cNvSpPr/>
            <p:nvPr/>
          </p:nvSpPr>
          <p:spPr>
            <a:xfrm>
              <a:off x="6190591" y="4090789"/>
              <a:ext cx="470599" cy="54226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6" name="直接连接符 73">
              <a:extLst>
                <a:ext uri="{FF2B5EF4-FFF2-40B4-BE49-F238E27FC236}">
                  <a16:creationId xmlns:a16="http://schemas.microsoft.com/office/drawing/2014/main" id="{D6367F9E-8099-454D-9348-0A0AD5AC7BAC}"/>
                </a:ext>
              </a:extLst>
            </p:cNvPr>
            <p:cNvCxnSpPr>
              <a:cxnSpLocks/>
            </p:cNvCxnSpPr>
            <p:nvPr/>
          </p:nvCxnSpPr>
          <p:spPr>
            <a:xfrm>
              <a:off x="6342701" y="4186645"/>
              <a:ext cx="157616" cy="0"/>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0764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8D232-C628-497D-A7C9-7A4F883234BF}"/>
              </a:ext>
            </a:extLst>
          </p:cNvPr>
          <p:cNvSpPr>
            <a:spLocks noGrp="1"/>
          </p:cNvSpPr>
          <p:nvPr>
            <p:ph type="title"/>
          </p:nvPr>
        </p:nvSpPr>
        <p:spPr/>
        <p:txBody>
          <a:bodyPr/>
          <a:lstStyle/>
          <a:p>
            <a:r>
              <a:rPr lang="en-US" altLang="en-US" dirty="0"/>
              <a:t>Rules of Binary Logic</a:t>
            </a:r>
            <a:endParaRPr lang="en-HK" dirty="0"/>
          </a:p>
        </p:txBody>
      </p:sp>
      <p:sp>
        <p:nvSpPr>
          <p:cNvPr id="3" name="Content Placeholder 2">
            <a:extLst>
              <a:ext uri="{FF2B5EF4-FFF2-40B4-BE49-F238E27FC236}">
                <a16:creationId xmlns:a16="http://schemas.microsoft.com/office/drawing/2014/main" id="{4C7675F4-2158-4E5B-BD8C-89A2DCAB9CB7}"/>
              </a:ext>
            </a:extLst>
          </p:cNvPr>
          <p:cNvSpPr>
            <a:spLocks noGrp="1"/>
          </p:cNvSpPr>
          <p:nvPr>
            <p:ph idx="1"/>
          </p:nvPr>
        </p:nvSpPr>
        <p:spPr/>
        <p:txBody>
          <a:bodyPr/>
          <a:lstStyle/>
          <a:p>
            <a:endParaRPr lang="en-HK" dirty="0"/>
          </a:p>
        </p:txBody>
      </p:sp>
      <p:sp>
        <p:nvSpPr>
          <p:cNvPr id="4" name="Slide Number Placeholder 3">
            <a:extLst>
              <a:ext uri="{FF2B5EF4-FFF2-40B4-BE49-F238E27FC236}">
                <a16:creationId xmlns:a16="http://schemas.microsoft.com/office/drawing/2014/main" id="{87FE2F18-5022-4FD9-872B-36F8C17509D7}"/>
              </a:ext>
            </a:extLst>
          </p:cNvPr>
          <p:cNvSpPr>
            <a:spLocks noGrp="1"/>
          </p:cNvSpPr>
          <p:nvPr>
            <p:ph type="sldNum" sz="quarter" idx="12"/>
          </p:nvPr>
        </p:nvSpPr>
        <p:spPr/>
        <p:txBody>
          <a:bodyPr/>
          <a:lstStyle/>
          <a:p>
            <a:fld id="{C22DC6D3-9347-42BE-948A-F7EB414DF657}" type="slidenum">
              <a:rPr lang="en-US" altLang="en-US" smtClean="0"/>
              <a:pPr/>
              <a:t>8</a:t>
            </a:fld>
            <a:endParaRPr lang="en-US" altLang="en-US" dirty="0"/>
          </a:p>
        </p:txBody>
      </p:sp>
      <p:pic>
        <p:nvPicPr>
          <p:cNvPr id="5" name="Picture 2" descr="C:\org6\ppoint\appA\split_appa\tA4.png">
            <a:extLst>
              <a:ext uri="{FF2B5EF4-FFF2-40B4-BE49-F238E27FC236}">
                <a16:creationId xmlns:a16="http://schemas.microsoft.com/office/drawing/2014/main" id="{A30116CE-4483-4821-AB5A-BE4F16D7C8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15" y="2278760"/>
            <a:ext cx="6752760" cy="2973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a:extLst>
              <a:ext uri="{FF2B5EF4-FFF2-40B4-BE49-F238E27FC236}">
                <a16:creationId xmlns:a16="http://schemas.microsoft.com/office/drawing/2014/main" id="{F9610C80-E8FA-45AF-AF3C-81FC35494E72}"/>
              </a:ext>
            </a:extLst>
          </p:cNvPr>
          <p:cNvSpPr/>
          <p:nvPr/>
        </p:nvSpPr>
        <p:spPr>
          <a:xfrm>
            <a:off x="5375920" y="3130099"/>
            <a:ext cx="1800200" cy="298901"/>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 name="Rectangle 17">
            <a:extLst>
              <a:ext uri="{FF2B5EF4-FFF2-40B4-BE49-F238E27FC236}">
                <a16:creationId xmlns:a16="http://schemas.microsoft.com/office/drawing/2014/main" id="{E0B76D8B-C2E9-4043-8D07-FA7F6179A1D2}"/>
              </a:ext>
            </a:extLst>
          </p:cNvPr>
          <p:cNvSpPr/>
          <p:nvPr/>
        </p:nvSpPr>
        <p:spPr>
          <a:xfrm>
            <a:off x="2207568" y="5396470"/>
            <a:ext cx="3782639" cy="369332"/>
          </a:xfrm>
          <a:prstGeom prst="rect">
            <a:avLst/>
          </a:prstGeom>
        </p:spPr>
        <p:txBody>
          <a:bodyPr wrap="none">
            <a:spAutoFit/>
          </a:bodyPr>
          <a:lstStyle/>
          <a:p>
            <a:r>
              <a:rPr lang="en-HK" dirty="0"/>
              <a:t>Recall: OR </a:t>
            </a:r>
            <a:r>
              <a:rPr lang="en-HK" dirty="0">
                <a:sym typeface="Wingdings" panose="05000000000000000000" pitchFamily="2" charset="2"/>
              </a:rPr>
              <a:t> “add”, AND  “product”</a:t>
            </a:r>
            <a:endParaRPr lang="en-HK" dirty="0"/>
          </a:p>
        </p:txBody>
      </p:sp>
      <p:grpSp>
        <p:nvGrpSpPr>
          <p:cNvPr id="6" name="Group 5">
            <a:extLst>
              <a:ext uri="{FF2B5EF4-FFF2-40B4-BE49-F238E27FC236}">
                <a16:creationId xmlns:a16="http://schemas.microsoft.com/office/drawing/2014/main" id="{FBF655EA-9B81-409F-9BF0-8C21C71A9541}"/>
              </a:ext>
            </a:extLst>
          </p:cNvPr>
          <p:cNvGrpSpPr/>
          <p:nvPr/>
        </p:nvGrpSpPr>
        <p:grpSpPr>
          <a:xfrm>
            <a:off x="8479349" y="2454517"/>
            <a:ext cx="1808345" cy="1982595"/>
            <a:chOff x="8479349" y="2454517"/>
            <a:chExt cx="1808345" cy="1982595"/>
          </a:xfrm>
        </p:grpSpPr>
        <p:grpSp>
          <p:nvGrpSpPr>
            <p:cNvPr id="14" name="Group 13">
              <a:extLst>
                <a:ext uri="{FF2B5EF4-FFF2-40B4-BE49-F238E27FC236}">
                  <a16:creationId xmlns:a16="http://schemas.microsoft.com/office/drawing/2014/main" id="{0920CBFC-35E8-43D3-AB03-0211D296DD45}"/>
                </a:ext>
              </a:extLst>
            </p:cNvPr>
            <p:cNvGrpSpPr/>
            <p:nvPr/>
          </p:nvGrpSpPr>
          <p:grpSpPr>
            <a:xfrm>
              <a:off x="8760296" y="2552814"/>
              <a:ext cx="1527398" cy="517389"/>
              <a:chOff x="8760296" y="2552814"/>
              <a:chExt cx="1527398" cy="517389"/>
            </a:xfrm>
          </p:grpSpPr>
          <p:pic>
            <p:nvPicPr>
              <p:cNvPr id="9" name="Picture 8">
                <a:extLst>
                  <a:ext uri="{FF2B5EF4-FFF2-40B4-BE49-F238E27FC236}">
                    <a16:creationId xmlns:a16="http://schemas.microsoft.com/office/drawing/2014/main" id="{23C72B69-F7E4-4B9F-A78A-D199ED76BBCE}"/>
                  </a:ext>
                </a:extLst>
              </p:cNvPr>
              <p:cNvPicPr>
                <a:picLocks noChangeAspect="1"/>
              </p:cNvPicPr>
              <p:nvPr/>
            </p:nvPicPr>
            <p:blipFill>
              <a:blip r:embed="rId3"/>
              <a:stretch>
                <a:fillRect/>
              </a:stretch>
            </p:blipFill>
            <p:spPr>
              <a:xfrm>
                <a:off x="8760296" y="2552814"/>
                <a:ext cx="781035" cy="419092"/>
              </a:xfrm>
              <a:prstGeom prst="rect">
                <a:avLst/>
              </a:prstGeom>
            </p:spPr>
          </p:pic>
          <p:pic>
            <p:nvPicPr>
              <p:cNvPr id="13" name="Picture 12">
                <a:extLst>
                  <a:ext uri="{FF2B5EF4-FFF2-40B4-BE49-F238E27FC236}">
                    <a16:creationId xmlns:a16="http://schemas.microsoft.com/office/drawing/2014/main" id="{C45ED8F0-9FF7-4C41-B6E7-DA14F072B033}"/>
                  </a:ext>
                </a:extLst>
              </p:cNvPr>
              <p:cNvPicPr>
                <a:picLocks noChangeAspect="1"/>
              </p:cNvPicPr>
              <p:nvPr/>
            </p:nvPicPr>
            <p:blipFill>
              <a:blip r:embed="rId3"/>
              <a:stretch>
                <a:fillRect/>
              </a:stretch>
            </p:blipFill>
            <p:spPr>
              <a:xfrm>
                <a:off x="9506659" y="2651111"/>
                <a:ext cx="781035" cy="419092"/>
              </a:xfrm>
              <a:prstGeom prst="rect">
                <a:avLst/>
              </a:prstGeom>
            </p:spPr>
          </p:pic>
        </p:grpSp>
        <p:grpSp>
          <p:nvGrpSpPr>
            <p:cNvPr id="19" name="Group 18">
              <a:extLst>
                <a:ext uri="{FF2B5EF4-FFF2-40B4-BE49-F238E27FC236}">
                  <a16:creationId xmlns:a16="http://schemas.microsoft.com/office/drawing/2014/main" id="{89970355-FE07-4386-9DF5-2D1F8EC3577B}"/>
                </a:ext>
              </a:extLst>
            </p:cNvPr>
            <p:cNvGrpSpPr/>
            <p:nvPr/>
          </p:nvGrpSpPr>
          <p:grpSpPr>
            <a:xfrm>
              <a:off x="8768232" y="3868870"/>
              <a:ext cx="1516478" cy="515911"/>
              <a:chOff x="8788552" y="3627400"/>
              <a:chExt cx="1516478" cy="515911"/>
            </a:xfrm>
          </p:grpSpPr>
          <p:pic>
            <p:nvPicPr>
              <p:cNvPr id="16" name="Picture 15">
                <a:extLst>
                  <a:ext uri="{FF2B5EF4-FFF2-40B4-BE49-F238E27FC236}">
                    <a16:creationId xmlns:a16="http://schemas.microsoft.com/office/drawing/2014/main" id="{A4829F0B-6D56-465B-89EB-A4321218B8C3}"/>
                  </a:ext>
                </a:extLst>
              </p:cNvPr>
              <p:cNvPicPr>
                <a:picLocks noChangeAspect="1"/>
              </p:cNvPicPr>
              <p:nvPr/>
            </p:nvPicPr>
            <p:blipFill>
              <a:blip r:embed="rId3"/>
              <a:stretch>
                <a:fillRect/>
              </a:stretch>
            </p:blipFill>
            <p:spPr>
              <a:xfrm>
                <a:off x="8788552" y="3724219"/>
                <a:ext cx="781035" cy="419092"/>
              </a:xfrm>
              <a:prstGeom prst="rect">
                <a:avLst/>
              </a:prstGeom>
            </p:spPr>
          </p:pic>
          <p:pic>
            <p:nvPicPr>
              <p:cNvPr id="17" name="Picture 16">
                <a:extLst>
                  <a:ext uri="{FF2B5EF4-FFF2-40B4-BE49-F238E27FC236}">
                    <a16:creationId xmlns:a16="http://schemas.microsoft.com/office/drawing/2014/main" id="{6A0C2C70-0808-4D96-9923-853618D215FA}"/>
                  </a:ext>
                </a:extLst>
              </p:cNvPr>
              <p:cNvPicPr>
                <a:picLocks noChangeAspect="1"/>
              </p:cNvPicPr>
              <p:nvPr/>
            </p:nvPicPr>
            <p:blipFill>
              <a:blip r:embed="rId3"/>
              <a:stretch>
                <a:fillRect/>
              </a:stretch>
            </p:blipFill>
            <p:spPr>
              <a:xfrm>
                <a:off x="9523995" y="3627400"/>
                <a:ext cx="781035" cy="419092"/>
              </a:xfrm>
              <a:prstGeom prst="rect">
                <a:avLst/>
              </a:prstGeom>
            </p:spPr>
          </p:pic>
        </p:grpSp>
        <p:sp>
          <p:nvSpPr>
            <p:cNvPr id="20" name="Rectangle 19">
              <a:extLst>
                <a:ext uri="{FF2B5EF4-FFF2-40B4-BE49-F238E27FC236}">
                  <a16:creationId xmlns:a16="http://schemas.microsoft.com/office/drawing/2014/main" id="{52A9C1CF-5FDC-4EF1-BD5E-56B9FEC8172D}"/>
                </a:ext>
              </a:extLst>
            </p:cNvPr>
            <p:cNvSpPr/>
            <p:nvPr/>
          </p:nvSpPr>
          <p:spPr>
            <a:xfrm>
              <a:off x="8479349" y="2454517"/>
              <a:ext cx="349776" cy="369332"/>
            </a:xfrm>
            <a:prstGeom prst="rect">
              <a:avLst/>
            </a:prstGeom>
          </p:spPr>
          <p:txBody>
            <a:bodyPr wrap="none">
              <a:spAutoFit/>
            </a:bodyPr>
            <a:lstStyle/>
            <a:p>
              <a:r>
                <a:rPr lang="en-HK" dirty="0"/>
                <a:t>w</a:t>
              </a:r>
            </a:p>
          </p:txBody>
        </p:sp>
        <p:sp>
          <p:nvSpPr>
            <p:cNvPr id="21" name="Rectangle 20">
              <a:extLst>
                <a:ext uri="{FF2B5EF4-FFF2-40B4-BE49-F238E27FC236}">
                  <a16:creationId xmlns:a16="http://schemas.microsoft.com/office/drawing/2014/main" id="{31219FE6-B6ED-4FC6-A781-19FE07D1BC30}"/>
                </a:ext>
              </a:extLst>
            </p:cNvPr>
            <p:cNvSpPr/>
            <p:nvPr/>
          </p:nvSpPr>
          <p:spPr>
            <a:xfrm>
              <a:off x="8497664" y="2642477"/>
              <a:ext cx="288862" cy="369332"/>
            </a:xfrm>
            <a:prstGeom prst="rect">
              <a:avLst/>
            </a:prstGeom>
          </p:spPr>
          <p:txBody>
            <a:bodyPr wrap="none">
              <a:spAutoFit/>
            </a:bodyPr>
            <a:lstStyle/>
            <a:p>
              <a:r>
                <a:rPr lang="en-HK" dirty="0"/>
                <a:t>y</a:t>
              </a:r>
            </a:p>
          </p:txBody>
        </p:sp>
        <p:sp>
          <p:nvSpPr>
            <p:cNvPr id="22" name="Rectangle 21">
              <a:extLst>
                <a:ext uri="{FF2B5EF4-FFF2-40B4-BE49-F238E27FC236}">
                  <a16:creationId xmlns:a16="http://schemas.microsoft.com/office/drawing/2014/main" id="{5472790B-AFDD-4C88-BB27-12E71906262C}"/>
                </a:ext>
              </a:extLst>
            </p:cNvPr>
            <p:cNvSpPr/>
            <p:nvPr/>
          </p:nvSpPr>
          <p:spPr>
            <a:xfrm>
              <a:off x="9290063" y="2735900"/>
              <a:ext cx="276038" cy="369332"/>
            </a:xfrm>
            <a:prstGeom prst="rect">
              <a:avLst/>
            </a:prstGeom>
          </p:spPr>
          <p:txBody>
            <a:bodyPr wrap="none">
              <a:spAutoFit/>
            </a:bodyPr>
            <a:lstStyle/>
            <a:p>
              <a:r>
                <a:rPr lang="en-HK" dirty="0"/>
                <a:t>z</a:t>
              </a:r>
            </a:p>
          </p:txBody>
        </p:sp>
        <p:sp>
          <p:nvSpPr>
            <p:cNvPr id="23" name="Rectangle 22">
              <a:extLst>
                <a:ext uri="{FF2B5EF4-FFF2-40B4-BE49-F238E27FC236}">
                  <a16:creationId xmlns:a16="http://schemas.microsoft.com/office/drawing/2014/main" id="{4C32671B-130A-42AA-AD2F-EB6D7F3D4191}"/>
                </a:ext>
              </a:extLst>
            </p:cNvPr>
            <p:cNvSpPr/>
            <p:nvPr/>
          </p:nvSpPr>
          <p:spPr>
            <a:xfrm>
              <a:off x="9253194" y="3741120"/>
              <a:ext cx="349776" cy="369332"/>
            </a:xfrm>
            <a:prstGeom prst="rect">
              <a:avLst/>
            </a:prstGeom>
          </p:spPr>
          <p:txBody>
            <a:bodyPr wrap="none">
              <a:spAutoFit/>
            </a:bodyPr>
            <a:lstStyle/>
            <a:p>
              <a:r>
                <a:rPr lang="en-HK" dirty="0"/>
                <a:t>w</a:t>
              </a:r>
            </a:p>
          </p:txBody>
        </p:sp>
        <p:sp>
          <p:nvSpPr>
            <p:cNvPr id="24" name="Rectangle 23">
              <a:extLst>
                <a:ext uri="{FF2B5EF4-FFF2-40B4-BE49-F238E27FC236}">
                  <a16:creationId xmlns:a16="http://schemas.microsoft.com/office/drawing/2014/main" id="{467908FD-5FC5-4517-91BE-118E5770C42F}"/>
                </a:ext>
              </a:extLst>
            </p:cNvPr>
            <p:cNvSpPr/>
            <p:nvPr/>
          </p:nvSpPr>
          <p:spPr>
            <a:xfrm>
              <a:off x="8508566" y="3868870"/>
              <a:ext cx="288862" cy="369332"/>
            </a:xfrm>
            <a:prstGeom prst="rect">
              <a:avLst/>
            </a:prstGeom>
          </p:spPr>
          <p:txBody>
            <a:bodyPr wrap="none">
              <a:spAutoFit/>
            </a:bodyPr>
            <a:lstStyle/>
            <a:p>
              <a:r>
                <a:rPr lang="en-HK" dirty="0"/>
                <a:t>y</a:t>
              </a:r>
            </a:p>
          </p:txBody>
        </p:sp>
        <p:sp>
          <p:nvSpPr>
            <p:cNvPr id="25" name="Rectangle 24">
              <a:extLst>
                <a:ext uri="{FF2B5EF4-FFF2-40B4-BE49-F238E27FC236}">
                  <a16:creationId xmlns:a16="http://schemas.microsoft.com/office/drawing/2014/main" id="{ED399C09-3CE4-4E9F-9B51-6BF04B39486B}"/>
                </a:ext>
              </a:extLst>
            </p:cNvPr>
            <p:cNvSpPr/>
            <p:nvPr/>
          </p:nvSpPr>
          <p:spPr>
            <a:xfrm>
              <a:off x="8517751" y="4067780"/>
              <a:ext cx="276038" cy="369332"/>
            </a:xfrm>
            <a:prstGeom prst="rect">
              <a:avLst/>
            </a:prstGeom>
          </p:spPr>
          <p:txBody>
            <a:bodyPr wrap="none">
              <a:spAutoFit/>
            </a:bodyPr>
            <a:lstStyle/>
            <a:p>
              <a:r>
                <a:rPr lang="en-HK" dirty="0"/>
                <a:t>z</a:t>
              </a:r>
            </a:p>
          </p:txBody>
        </p:sp>
        <p:sp>
          <p:nvSpPr>
            <p:cNvPr id="26" name="Rectangle 25">
              <a:extLst>
                <a:ext uri="{FF2B5EF4-FFF2-40B4-BE49-F238E27FC236}">
                  <a16:creationId xmlns:a16="http://schemas.microsoft.com/office/drawing/2014/main" id="{D91A9084-E858-46FD-8DF1-BBF3772C0089}"/>
                </a:ext>
              </a:extLst>
            </p:cNvPr>
            <p:cNvSpPr/>
            <p:nvPr/>
          </p:nvSpPr>
          <p:spPr>
            <a:xfrm>
              <a:off x="9324310" y="3275692"/>
              <a:ext cx="300082" cy="369332"/>
            </a:xfrm>
            <a:prstGeom prst="rect">
              <a:avLst/>
            </a:prstGeom>
          </p:spPr>
          <p:txBody>
            <a:bodyPr wrap="none">
              <a:spAutoFit/>
            </a:bodyPr>
            <a:lstStyle/>
            <a:p>
              <a:r>
                <a:rPr lang="en-HK" dirty="0"/>
                <a:t>=</a:t>
              </a:r>
            </a:p>
          </p:txBody>
        </p:sp>
      </p:grpSp>
    </p:spTree>
    <p:extLst>
      <p:ext uri="{BB962C8B-B14F-4D97-AF65-F5344CB8AC3E}">
        <p14:creationId xmlns:p14="http://schemas.microsoft.com/office/powerpoint/2010/main" val="406962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AC5F8-ECE4-47D3-9238-0D0D940374F5}"/>
              </a:ext>
            </a:extLst>
          </p:cNvPr>
          <p:cNvSpPr>
            <a:spLocks noGrp="1"/>
          </p:cNvSpPr>
          <p:nvPr>
            <p:ph type="title"/>
          </p:nvPr>
        </p:nvSpPr>
        <p:spPr/>
        <p:txBody>
          <a:bodyPr/>
          <a:lstStyle/>
          <a:p>
            <a:r>
              <a:rPr lang="en-HK" dirty="0"/>
              <a:t>G</a:t>
            </a:r>
            <a:r>
              <a:rPr lang="en-US" altLang="zh-CN" dirty="0" err="1"/>
              <a:t>ated</a:t>
            </a:r>
            <a:r>
              <a:rPr lang="en-US" altLang="zh-CN" dirty="0"/>
              <a:t> </a:t>
            </a:r>
            <a:r>
              <a:rPr lang="en-HK" altLang="zh-CN" dirty="0"/>
              <a:t>D</a:t>
            </a:r>
            <a:r>
              <a:rPr lang="en-HK" dirty="0"/>
              <a:t> Latch</a:t>
            </a:r>
          </a:p>
        </p:txBody>
      </p:sp>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13" name="组合 12">
            <a:extLst>
              <a:ext uri="{FF2B5EF4-FFF2-40B4-BE49-F238E27FC236}">
                <a16:creationId xmlns:a16="http://schemas.microsoft.com/office/drawing/2014/main" id="{34B8CBC5-64CC-4601-BA18-4B679B77F6EC}"/>
              </a:ext>
            </a:extLst>
          </p:cNvPr>
          <p:cNvGrpSpPr/>
          <p:nvPr/>
        </p:nvGrpSpPr>
        <p:grpSpPr>
          <a:xfrm>
            <a:off x="4782966" y="3611395"/>
            <a:ext cx="2850291" cy="1905837"/>
            <a:chOff x="4493599" y="2755371"/>
            <a:chExt cx="2850291" cy="1905837"/>
          </a:xfrm>
        </p:grpSpPr>
        <p:cxnSp>
          <p:nvCxnSpPr>
            <p:cNvPr id="8" name="Straight Connector 7">
              <a:extLst>
                <a:ext uri="{FF2B5EF4-FFF2-40B4-BE49-F238E27FC236}">
                  <a16:creationId xmlns:a16="http://schemas.microsoft.com/office/drawing/2014/main" id="{A75F1FA3-0C23-464C-AB6E-232506F67AA1}"/>
                </a:ext>
              </a:extLst>
            </p:cNvPr>
            <p:cNvCxnSpPr>
              <a:cxnSpLocks/>
            </p:cNvCxnSpPr>
            <p:nvPr/>
          </p:nvCxnSpPr>
          <p:spPr>
            <a:xfrm flipV="1">
              <a:off x="6582046" y="4338153"/>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CAB80D-7D7F-46DB-BA91-5B5BF1CF10BC}"/>
                </a:ext>
              </a:extLst>
            </p:cNvPr>
            <p:cNvCxnSpPr>
              <a:cxnSpLocks/>
            </p:cNvCxnSpPr>
            <p:nvPr/>
          </p:nvCxnSpPr>
          <p:spPr>
            <a:xfrm flipV="1">
              <a:off x="4493599" y="3087999"/>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934B69F-A3B0-4DB3-8A45-F79F23B512F3}"/>
                </a:ext>
              </a:extLst>
            </p:cNvPr>
            <p:cNvCxnSpPr>
              <a:cxnSpLocks/>
            </p:cNvCxnSpPr>
            <p:nvPr/>
          </p:nvCxnSpPr>
          <p:spPr>
            <a:xfrm flipV="1">
              <a:off x="4503873" y="3735424"/>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id="{F139B4F7-509A-4B5C-B64F-6E993A5EE51C}"/>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0" name="Rectangle 29">
              <a:extLst>
                <a:ext uri="{FF2B5EF4-FFF2-40B4-BE49-F238E27FC236}">
                  <a16:creationId xmlns:a16="http://schemas.microsoft.com/office/drawing/2014/main" id="{4E2167A4-892E-48A7-8595-47B7F3726F14}"/>
                </a:ext>
              </a:extLst>
            </p:cNvPr>
            <p:cNvSpPr/>
            <p:nvPr/>
          </p:nvSpPr>
          <p:spPr>
            <a:xfrm>
              <a:off x="5220475" y="284474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 name="Rectangle 28">
              <a:extLst>
                <a:ext uri="{FF2B5EF4-FFF2-40B4-BE49-F238E27FC236}">
                  <a16:creationId xmlns:a16="http://schemas.microsoft.com/office/drawing/2014/main" id="{187770BF-4E00-4BED-A723-9E164952CA97}"/>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9" name="Straight Connector 17">
              <a:extLst>
                <a:ext uri="{FF2B5EF4-FFF2-40B4-BE49-F238E27FC236}">
                  <a16:creationId xmlns:a16="http://schemas.microsoft.com/office/drawing/2014/main" id="{2A2AFAFC-442F-4465-B1C8-F74AFC1D6B5D}"/>
                </a:ext>
              </a:extLst>
            </p:cNvPr>
            <p:cNvCxnSpPr>
              <a:cxnSpLocks/>
            </p:cNvCxnSpPr>
            <p:nvPr/>
          </p:nvCxnSpPr>
          <p:spPr>
            <a:xfrm flipV="1">
              <a:off x="6599652" y="3087999"/>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740D97A-0637-496C-945C-65787875AF15}"/>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32" name="Rectangle 31">
              <a:extLst>
                <a:ext uri="{FF2B5EF4-FFF2-40B4-BE49-F238E27FC236}">
                  <a16:creationId xmlns:a16="http://schemas.microsoft.com/office/drawing/2014/main" id="{7CDA092F-B1AC-4A89-875A-87C3164E74F9}"/>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7" name="直接连接符 6">
              <a:extLst>
                <a:ext uri="{FF2B5EF4-FFF2-40B4-BE49-F238E27FC236}">
                  <a16:creationId xmlns:a16="http://schemas.microsoft.com/office/drawing/2014/main" id="{5F14ADB7-4BDC-4A89-918A-87CA02B86FFF}"/>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688D0B4E-1B12-4DCA-BAA0-C2FF01F79BF0}"/>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3" name="文本框 22">
              <a:extLst>
                <a:ext uri="{FF2B5EF4-FFF2-40B4-BE49-F238E27FC236}">
                  <a16:creationId xmlns:a16="http://schemas.microsoft.com/office/drawing/2014/main" id="{82586EC2-AFF4-4FAF-9EF0-EF4872094DA8}"/>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5" name="文本框 24">
              <a:extLst>
                <a:ext uri="{FF2B5EF4-FFF2-40B4-BE49-F238E27FC236}">
                  <a16:creationId xmlns:a16="http://schemas.microsoft.com/office/drawing/2014/main" id="{4FF30D29-35A3-451A-ACE3-0C18114C0566}"/>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6" name="文本框 25">
              <a:extLst>
                <a:ext uri="{FF2B5EF4-FFF2-40B4-BE49-F238E27FC236}">
                  <a16:creationId xmlns:a16="http://schemas.microsoft.com/office/drawing/2014/main" id="{01F2E87C-463A-4F55-B390-E08278ABF6D5}"/>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sp>
        <p:nvSpPr>
          <p:cNvPr id="20" name="Content Placeholder 2">
            <a:extLst>
              <a:ext uri="{FF2B5EF4-FFF2-40B4-BE49-F238E27FC236}">
                <a16:creationId xmlns:a16="http://schemas.microsoft.com/office/drawing/2014/main" id="{374503CD-8B3B-4D9B-9FC3-8AE32B57A7F5}"/>
              </a:ext>
            </a:extLst>
          </p:cNvPr>
          <p:cNvSpPr>
            <a:spLocks noGrp="1"/>
          </p:cNvSpPr>
          <p:nvPr>
            <p:ph idx="1"/>
          </p:nvPr>
        </p:nvSpPr>
        <p:spPr>
          <a:xfrm>
            <a:off x="609600" y="1340769"/>
            <a:ext cx="10972800" cy="5040560"/>
          </a:xfrm>
        </p:spPr>
        <p:txBody>
          <a:bodyPr/>
          <a:lstStyle/>
          <a:p>
            <a:r>
              <a:rPr lang="en-HK" dirty="0"/>
              <a:t>We can build a gated </a:t>
            </a:r>
            <a:r>
              <a:rPr lang="en-HK" b="1" dirty="0"/>
              <a:t>D</a:t>
            </a:r>
            <a:r>
              <a:rPr lang="en-HK" dirty="0"/>
              <a:t> Latch based on a gated SR Latch</a:t>
            </a:r>
          </a:p>
          <a:p>
            <a:pPr lvl="1"/>
            <a:r>
              <a:rPr lang="en-HK" dirty="0"/>
              <a:t>Also called a data latch or simply a D latch</a:t>
            </a:r>
          </a:p>
          <a:p>
            <a:pPr lvl="2"/>
            <a:r>
              <a:rPr lang="en-HK" dirty="0"/>
              <a:t>D stands for “data”</a:t>
            </a:r>
          </a:p>
          <a:p>
            <a:endParaRPr lang="en-HK" dirty="0"/>
          </a:p>
          <a:p>
            <a:pPr lvl="1"/>
            <a:endParaRPr lang="en-HK" dirty="0"/>
          </a:p>
        </p:txBody>
      </p:sp>
    </p:spTree>
    <p:extLst>
      <p:ext uri="{BB962C8B-B14F-4D97-AF65-F5344CB8AC3E}">
        <p14:creationId xmlns:p14="http://schemas.microsoft.com/office/powerpoint/2010/main" val="4185106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645D-D425-4061-AF3D-3D009707E019}"/>
              </a:ext>
            </a:extLst>
          </p:cNvPr>
          <p:cNvSpPr>
            <a:spLocks noGrp="1"/>
          </p:cNvSpPr>
          <p:nvPr>
            <p:ph type="title"/>
          </p:nvPr>
        </p:nvSpPr>
        <p:spPr/>
        <p:txBody>
          <a:bodyPr/>
          <a:lstStyle/>
          <a:p>
            <a:r>
              <a:rPr lang="en-HK" dirty="0"/>
              <a:t>G</a:t>
            </a:r>
            <a:r>
              <a:rPr lang="en-US" altLang="zh-CN" dirty="0" err="1"/>
              <a:t>ated</a:t>
            </a:r>
            <a:r>
              <a:rPr lang="en-US" altLang="zh-CN" dirty="0"/>
              <a:t> </a:t>
            </a:r>
            <a:r>
              <a:rPr lang="en-HK" altLang="zh-CN" dirty="0"/>
              <a:t>D</a:t>
            </a:r>
            <a:r>
              <a:rPr lang="en-HK" dirty="0"/>
              <a:t> Latch</a:t>
            </a:r>
          </a:p>
        </p:txBody>
      </p:sp>
      <p:sp>
        <p:nvSpPr>
          <p:cNvPr id="3" name="Content Placeholder 2">
            <a:extLst>
              <a:ext uri="{FF2B5EF4-FFF2-40B4-BE49-F238E27FC236}">
                <a16:creationId xmlns:a16="http://schemas.microsoft.com/office/drawing/2014/main" id="{1B9E8B7D-2F38-4A40-B3A9-43E1764AE40C}"/>
              </a:ext>
            </a:extLst>
          </p:cNvPr>
          <p:cNvSpPr>
            <a:spLocks noGrp="1"/>
          </p:cNvSpPr>
          <p:nvPr>
            <p:ph idx="1"/>
          </p:nvPr>
        </p:nvSpPr>
        <p:spPr/>
        <p:txBody>
          <a:bodyPr/>
          <a:lstStyle/>
          <a:p>
            <a:r>
              <a:rPr lang="en-HK" dirty="0"/>
              <a:t>Based on Gated SR Latch, negating S for R</a:t>
            </a:r>
          </a:p>
        </p:txBody>
      </p:sp>
      <p:sp>
        <p:nvSpPr>
          <p:cNvPr id="4" name="Slide Number Placeholder 3">
            <a:extLst>
              <a:ext uri="{FF2B5EF4-FFF2-40B4-BE49-F238E27FC236}">
                <a16:creationId xmlns:a16="http://schemas.microsoft.com/office/drawing/2014/main" id="{9C68C15C-D0AD-412E-85CB-6FFB974EBF42}"/>
              </a:ext>
            </a:extLst>
          </p:cNvPr>
          <p:cNvSpPr>
            <a:spLocks noGrp="1"/>
          </p:cNvSpPr>
          <p:nvPr>
            <p:ph type="sldNum" sz="quarter" idx="12"/>
          </p:nvPr>
        </p:nvSpPr>
        <p:spPr/>
        <p:txBody>
          <a:bodyPr/>
          <a:lstStyle/>
          <a:p>
            <a:fld id="{C22DC6D3-9347-42BE-948A-F7EB414DF657}" type="slidenum">
              <a:rPr lang="en-US" altLang="en-US" smtClean="0"/>
              <a:pPr/>
              <a:t>81</a:t>
            </a:fld>
            <a:endParaRPr lang="en-US" altLang="en-US" dirty="0"/>
          </a:p>
        </p:txBody>
      </p:sp>
      <p:grpSp>
        <p:nvGrpSpPr>
          <p:cNvPr id="5" name="组合 41">
            <a:extLst>
              <a:ext uri="{FF2B5EF4-FFF2-40B4-BE49-F238E27FC236}">
                <a16:creationId xmlns:a16="http://schemas.microsoft.com/office/drawing/2014/main" id="{DB62D99E-2A06-43EC-8793-C9529AEFFE33}"/>
              </a:ext>
            </a:extLst>
          </p:cNvPr>
          <p:cNvGrpSpPr/>
          <p:nvPr/>
        </p:nvGrpSpPr>
        <p:grpSpPr>
          <a:xfrm>
            <a:off x="2406101" y="2243114"/>
            <a:ext cx="7434310" cy="4570262"/>
            <a:chOff x="2406101" y="945613"/>
            <a:chExt cx="7434310" cy="4570262"/>
          </a:xfrm>
        </p:grpSpPr>
        <p:pic>
          <p:nvPicPr>
            <p:cNvPr id="6" name="图形 42">
              <a:extLst>
                <a:ext uri="{FF2B5EF4-FFF2-40B4-BE49-F238E27FC236}">
                  <a16:creationId xmlns:a16="http://schemas.microsoft.com/office/drawing/2014/main" id="{3CC3495B-2FAD-4981-994E-673B5D7C58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2471" y="3475342"/>
              <a:ext cx="2448640" cy="2040533"/>
            </a:xfrm>
            <a:prstGeom prst="rect">
              <a:avLst/>
            </a:prstGeom>
          </p:spPr>
        </p:pic>
        <p:pic>
          <p:nvPicPr>
            <p:cNvPr id="7" name="图形 43">
              <a:extLst>
                <a:ext uri="{FF2B5EF4-FFF2-40B4-BE49-F238E27FC236}">
                  <a16:creationId xmlns:a16="http://schemas.microsoft.com/office/drawing/2014/main" id="{C3C59DD6-64C4-449D-91DD-12AF92A279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6037" y="945613"/>
              <a:ext cx="2448640" cy="2040533"/>
            </a:xfrm>
            <a:prstGeom prst="rect">
              <a:avLst/>
            </a:prstGeom>
          </p:spPr>
        </p:pic>
        <p:cxnSp>
          <p:nvCxnSpPr>
            <p:cNvPr id="8" name="Straight Connector 11">
              <a:extLst>
                <a:ext uri="{FF2B5EF4-FFF2-40B4-BE49-F238E27FC236}">
                  <a16:creationId xmlns:a16="http://schemas.microsoft.com/office/drawing/2014/main" id="{C731ED2B-6C00-4212-B3EA-1DC1BED6C1FC}"/>
                </a:ext>
              </a:extLst>
            </p:cNvPr>
            <p:cNvCxnSpPr>
              <a:cxnSpLocks/>
            </p:cNvCxnSpPr>
            <p:nvPr/>
          </p:nvCxnSpPr>
          <p:spPr>
            <a:xfrm>
              <a:off x="5766744" y="2179531"/>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13">
              <a:extLst>
                <a:ext uri="{FF2B5EF4-FFF2-40B4-BE49-F238E27FC236}">
                  <a16:creationId xmlns:a16="http://schemas.microsoft.com/office/drawing/2014/main" id="{76543DA2-CF6A-465B-92D1-FA67A1B90C98}"/>
                </a:ext>
              </a:extLst>
            </p:cNvPr>
            <p:cNvCxnSpPr>
              <a:cxnSpLocks/>
            </p:cNvCxnSpPr>
            <p:nvPr/>
          </p:nvCxnSpPr>
          <p:spPr>
            <a:xfrm>
              <a:off x="5755877" y="2631102"/>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 name="Straight Connector 20">
              <a:extLst>
                <a:ext uri="{FF2B5EF4-FFF2-40B4-BE49-F238E27FC236}">
                  <a16:creationId xmlns:a16="http://schemas.microsoft.com/office/drawing/2014/main" id="{C19E94E5-151C-4D60-A730-219182B374F4}"/>
                </a:ext>
              </a:extLst>
            </p:cNvPr>
            <p:cNvCxnSpPr>
              <a:cxnSpLocks/>
            </p:cNvCxnSpPr>
            <p:nvPr/>
          </p:nvCxnSpPr>
          <p:spPr>
            <a:xfrm>
              <a:off x="8470791" y="3696720"/>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23">
              <a:extLst>
                <a:ext uri="{FF2B5EF4-FFF2-40B4-BE49-F238E27FC236}">
                  <a16:creationId xmlns:a16="http://schemas.microsoft.com/office/drawing/2014/main" id="{C133F8A1-0E02-4823-89A1-F054389CB9A0}"/>
                </a:ext>
              </a:extLst>
            </p:cNvPr>
            <p:cNvCxnSpPr>
              <a:cxnSpLocks/>
            </p:cNvCxnSpPr>
            <p:nvPr/>
          </p:nvCxnSpPr>
          <p:spPr>
            <a:xfrm>
              <a:off x="5778180" y="3411927"/>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24">
              <a:extLst>
                <a:ext uri="{FF2B5EF4-FFF2-40B4-BE49-F238E27FC236}">
                  <a16:creationId xmlns:a16="http://schemas.microsoft.com/office/drawing/2014/main" id="{9F77ACF2-995A-4B84-8C87-6E69AA082A2C}"/>
                </a:ext>
              </a:extLst>
            </p:cNvPr>
            <p:cNvCxnSpPr>
              <a:cxnSpLocks/>
            </p:cNvCxnSpPr>
            <p:nvPr/>
          </p:nvCxnSpPr>
          <p:spPr>
            <a:xfrm flipV="1">
              <a:off x="5777612" y="2427768"/>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27">
              <a:extLst>
                <a:ext uri="{FF2B5EF4-FFF2-40B4-BE49-F238E27FC236}">
                  <a16:creationId xmlns:a16="http://schemas.microsoft.com/office/drawing/2014/main" id="{3CAC7FEF-692C-4605-94F3-C40037C35A33}"/>
                </a:ext>
              </a:extLst>
            </p:cNvPr>
            <p:cNvCxnSpPr>
              <a:cxnSpLocks/>
            </p:cNvCxnSpPr>
            <p:nvPr/>
          </p:nvCxnSpPr>
          <p:spPr>
            <a:xfrm>
              <a:off x="8470791" y="1977455"/>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Rectangle 28">
              <a:extLst>
                <a:ext uri="{FF2B5EF4-FFF2-40B4-BE49-F238E27FC236}">
                  <a16:creationId xmlns:a16="http://schemas.microsoft.com/office/drawing/2014/main" id="{2A84B6E2-C66B-4D68-8C92-58824A2E83AD}"/>
                </a:ext>
              </a:extLst>
            </p:cNvPr>
            <p:cNvSpPr/>
            <p:nvPr/>
          </p:nvSpPr>
          <p:spPr>
            <a:xfrm>
              <a:off x="2458886" y="4294114"/>
              <a:ext cx="513239" cy="594642"/>
            </a:xfrm>
            <a:prstGeom prst="rect">
              <a:avLst/>
            </a:prstGeom>
          </p:spPr>
          <p:txBody>
            <a:bodyPr wrap="none">
              <a:spAutoFit/>
            </a:bodyPr>
            <a:lstStyle/>
            <a:p>
              <a:r>
                <a:rPr lang="en-HK" dirty="0"/>
                <a:t>R</a:t>
              </a:r>
            </a:p>
          </p:txBody>
        </p:sp>
        <p:sp>
          <p:nvSpPr>
            <p:cNvPr id="15" name="Rectangle 29">
              <a:extLst>
                <a:ext uri="{FF2B5EF4-FFF2-40B4-BE49-F238E27FC236}">
                  <a16:creationId xmlns:a16="http://schemas.microsoft.com/office/drawing/2014/main" id="{1B54E946-45F9-4697-ADDB-615A848B2526}"/>
                </a:ext>
              </a:extLst>
            </p:cNvPr>
            <p:cNvSpPr/>
            <p:nvPr/>
          </p:nvSpPr>
          <p:spPr>
            <a:xfrm>
              <a:off x="2458886" y="1382813"/>
              <a:ext cx="481361" cy="594642"/>
            </a:xfrm>
            <a:prstGeom prst="rect">
              <a:avLst/>
            </a:prstGeom>
          </p:spPr>
          <p:txBody>
            <a:bodyPr wrap="none">
              <a:spAutoFit/>
            </a:bodyPr>
            <a:lstStyle/>
            <a:p>
              <a:r>
                <a:rPr lang="en-HK" dirty="0"/>
                <a:t>S</a:t>
              </a:r>
            </a:p>
          </p:txBody>
        </p:sp>
        <p:sp>
          <p:nvSpPr>
            <p:cNvPr id="16" name="Rectangle 30">
              <a:extLst>
                <a:ext uri="{FF2B5EF4-FFF2-40B4-BE49-F238E27FC236}">
                  <a16:creationId xmlns:a16="http://schemas.microsoft.com/office/drawing/2014/main" id="{31613EF9-3DA1-4178-949F-C7AAC1E348A1}"/>
                </a:ext>
              </a:extLst>
            </p:cNvPr>
            <p:cNvSpPr/>
            <p:nvPr/>
          </p:nvSpPr>
          <p:spPr>
            <a:xfrm>
              <a:off x="9276697" y="1786344"/>
              <a:ext cx="563714" cy="594642"/>
            </a:xfrm>
            <a:prstGeom prst="rect">
              <a:avLst/>
            </a:prstGeom>
          </p:spPr>
          <p:txBody>
            <a:bodyPr wrap="none">
              <a:spAutoFit/>
            </a:bodyPr>
            <a:lstStyle/>
            <a:p>
              <a:r>
                <a:rPr lang="en-HK" dirty="0"/>
                <a:t>Q</a:t>
              </a:r>
            </a:p>
          </p:txBody>
        </p:sp>
        <p:sp>
          <p:nvSpPr>
            <p:cNvPr id="17" name="Rectangle 31">
              <a:extLst>
                <a:ext uri="{FF2B5EF4-FFF2-40B4-BE49-F238E27FC236}">
                  <a16:creationId xmlns:a16="http://schemas.microsoft.com/office/drawing/2014/main" id="{D688BC2F-7BF5-43A9-9BB4-D4FC9359B25B}"/>
                </a:ext>
              </a:extLst>
            </p:cNvPr>
            <p:cNvSpPr/>
            <p:nvPr/>
          </p:nvSpPr>
          <p:spPr>
            <a:xfrm>
              <a:off x="9276697" y="3900965"/>
              <a:ext cx="563714" cy="594642"/>
            </a:xfrm>
            <a:prstGeom prst="rect">
              <a:avLst/>
            </a:prstGeom>
          </p:spPr>
          <p:txBody>
            <a:bodyPr wrap="none">
              <a:spAutoFit/>
            </a:bodyPr>
            <a:lstStyle/>
            <a:p>
              <a:r>
                <a:rPr lang="en-HK" dirty="0"/>
                <a:t>Q</a:t>
              </a:r>
            </a:p>
          </p:txBody>
        </p:sp>
        <p:sp>
          <p:nvSpPr>
            <p:cNvPr id="18" name="Rectangle 32">
              <a:extLst>
                <a:ext uri="{FF2B5EF4-FFF2-40B4-BE49-F238E27FC236}">
                  <a16:creationId xmlns:a16="http://schemas.microsoft.com/office/drawing/2014/main" id="{C0B0EB73-8ED4-42C6-A922-C38CB6476938}"/>
                </a:ext>
              </a:extLst>
            </p:cNvPr>
            <p:cNvSpPr/>
            <p:nvPr/>
          </p:nvSpPr>
          <p:spPr>
            <a:xfrm>
              <a:off x="9290836" y="3673090"/>
              <a:ext cx="489332" cy="842409"/>
            </a:xfrm>
            <a:prstGeom prst="rect">
              <a:avLst/>
            </a:prstGeom>
          </p:spPr>
          <p:txBody>
            <a:bodyPr wrap="none">
              <a:spAutoFit/>
            </a:bodyPr>
            <a:lstStyle/>
            <a:p>
              <a:r>
                <a:rPr lang="en-HK" sz="2800" dirty="0"/>
                <a:t>-</a:t>
              </a:r>
            </a:p>
          </p:txBody>
        </p:sp>
        <p:pic>
          <p:nvPicPr>
            <p:cNvPr id="19" name="图形 55">
              <a:extLst>
                <a:ext uri="{FF2B5EF4-FFF2-40B4-BE49-F238E27FC236}">
                  <a16:creationId xmlns:a16="http://schemas.microsoft.com/office/drawing/2014/main" id="{05B592AE-7507-4A11-AD67-04D6CE512C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8047" y="1150584"/>
              <a:ext cx="2448640" cy="2040533"/>
            </a:xfrm>
            <a:prstGeom prst="rect">
              <a:avLst/>
            </a:prstGeom>
          </p:spPr>
        </p:pic>
        <p:pic>
          <p:nvPicPr>
            <p:cNvPr id="20" name="图形 56">
              <a:extLst>
                <a:ext uri="{FF2B5EF4-FFF2-40B4-BE49-F238E27FC236}">
                  <a16:creationId xmlns:a16="http://schemas.microsoft.com/office/drawing/2014/main" id="{3B7C824F-AC51-44C5-9A1D-99BD1F052F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8047" y="3273342"/>
              <a:ext cx="2448640" cy="2040533"/>
            </a:xfrm>
            <a:prstGeom prst="rect">
              <a:avLst/>
            </a:prstGeom>
          </p:spPr>
        </p:pic>
        <p:cxnSp>
          <p:nvCxnSpPr>
            <p:cNvPr id="21" name="Straight Connector 8">
              <a:extLst>
                <a:ext uri="{FF2B5EF4-FFF2-40B4-BE49-F238E27FC236}">
                  <a16:creationId xmlns:a16="http://schemas.microsoft.com/office/drawing/2014/main" id="{AF44D110-AEE8-4140-9815-8E466685635C}"/>
                </a:ext>
              </a:extLst>
            </p:cNvPr>
            <p:cNvCxnSpPr>
              <a:cxnSpLocks/>
            </p:cNvCxnSpPr>
            <p:nvPr/>
          </p:nvCxnSpPr>
          <p:spPr>
            <a:xfrm>
              <a:off x="5291430" y="1759945"/>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9">
              <a:extLst>
                <a:ext uri="{FF2B5EF4-FFF2-40B4-BE49-F238E27FC236}">
                  <a16:creationId xmlns:a16="http://schemas.microsoft.com/office/drawing/2014/main" id="{7F134260-3313-43FD-A8D7-1C7297FB44C2}"/>
                </a:ext>
              </a:extLst>
            </p:cNvPr>
            <p:cNvCxnSpPr>
              <a:cxnSpLocks/>
            </p:cNvCxnSpPr>
            <p:nvPr/>
          </p:nvCxnSpPr>
          <p:spPr>
            <a:xfrm>
              <a:off x="5755877" y="2157473"/>
              <a:ext cx="971220" cy="158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18">
              <a:extLst>
                <a:ext uri="{FF2B5EF4-FFF2-40B4-BE49-F238E27FC236}">
                  <a16:creationId xmlns:a16="http://schemas.microsoft.com/office/drawing/2014/main" id="{53AFDA1D-C23D-486D-A8C0-484A42F0B7E3}"/>
                </a:ext>
              </a:extLst>
            </p:cNvPr>
            <p:cNvCxnSpPr>
              <a:cxnSpLocks/>
            </p:cNvCxnSpPr>
            <p:nvPr/>
          </p:nvCxnSpPr>
          <p:spPr>
            <a:xfrm flipV="1">
              <a:off x="5758553" y="3881769"/>
              <a:ext cx="968544" cy="302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19">
              <a:extLst>
                <a:ext uri="{FF2B5EF4-FFF2-40B4-BE49-F238E27FC236}">
                  <a16:creationId xmlns:a16="http://schemas.microsoft.com/office/drawing/2014/main" id="{FF64C559-21AA-4543-84A4-2A17E9301904}"/>
                </a:ext>
              </a:extLst>
            </p:cNvPr>
            <p:cNvCxnSpPr>
              <a:cxnSpLocks/>
            </p:cNvCxnSpPr>
            <p:nvPr/>
          </p:nvCxnSpPr>
          <p:spPr>
            <a:xfrm flipV="1">
              <a:off x="5297866" y="4284464"/>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17">
              <a:extLst>
                <a:ext uri="{FF2B5EF4-FFF2-40B4-BE49-F238E27FC236}">
                  <a16:creationId xmlns:a16="http://schemas.microsoft.com/office/drawing/2014/main" id="{E09D40D4-64D9-4FE9-B723-B378030B04FC}"/>
                </a:ext>
              </a:extLst>
            </p:cNvPr>
            <p:cNvCxnSpPr>
              <a:cxnSpLocks/>
            </p:cNvCxnSpPr>
            <p:nvPr/>
          </p:nvCxnSpPr>
          <p:spPr>
            <a:xfrm>
              <a:off x="7779415" y="4085224"/>
              <a:ext cx="1201619"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7">
              <a:extLst>
                <a:ext uri="{FF2B5EF4-FFF2-40B4-BE49-F238E27FC236}">
                  <a16:creationId xmlns:a16="http://schemas.microsoft.com/office/drawing/2014/main" id="{BF9487CE-2E68-4C8C-80FB-72BCFAA22AD6}"/>
                </a:ext>
              </a:extLst>
            </p:cNvPr>
            <p:cNvCxnSpPr>
              <a:cxnSpLocks/>
            </p:cNvCxnSpPr>
            <p:nvPr/>
          </p:nvCxnSpPr>
          <p:spPr>
            <a:xfrm>
              <a:off x="7779415" y="1961324"/>
              <a:ext cx="1285701"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9">
              <a:extLst>
                <a:ext uri="{FF2B5EF4-FFF2-40B4-BE49-F238E27FC236}">
                  <a16:creationId xmlns:a16="http://schemas.microsoft.com/office/drawing/2014/main" id="{7BD8822D-9BEE-4B7C-96F6-537406F38D22}"/>
                </a:ext>
              </a:extLst>
            </p:cNvPr>
            <p:cNvCxnSpPr>
              <a:cxnSpLocks/>
            </p:cNvCxnSpPr>
            <p:nvPr/>
          </p:nvCxnSpPr>
          <p:spPr>
            <a:xfrm>
              <a:off x="2893671" y="1555721"/>
              <a:ext cx="133021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 name="Straight Connector 7">
              <a:extLst>
                <a:ext uri="{FF2B5EF4-FFF2-40B4-BE49-F238E27FC236}">
                  <a16:creationId xmlns:a16="http://schemas.microsoft.com/office/drawing/2014/main" id="{20F29294-E043-4FA5-979B-C665C94CBC5A}"/>
                </a:ext>
              </a:extLst>
            </p:cNvPr>
            <p:cNvCxnSpPr>
              <a:cxnSpLocks/>
            </p:cNvCxnSpPr>
            <p:nvPr/>
          </p:nvCxnSpPr>
          <p:spPr>
            <a:xfrm>
              <a:off x="3611301" y="19560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9">
              <a:extLst>
                <a:ext uri="{FF2B5EF4-FFF2-40B4-BE49-F238E27FC236}">
                  <a16:creationId xmlns:a16="http://schemas.microsoft.com/office/drawing/2014/main" id="{73C6A0B7-6F8F-4642-B0C7-8A252126B35B}"/>
                </a:ext>
              </a:extLst>
            </p:cNvPr>
            <p:cNvCxnSpPr>
              <a:cxnSpLocks/>
            </p:cNvCxnSpPr>
            <p:nvPr/>
          </p:nvCxnSpPr>
          <p:spPr>
            <a:xfrm>
              <a:off x="2893671" y="4496522"/>
              <a:ext cx="133021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Straight Connector 7">
              <a:extLst>
                <a:ext uri="{FF2B5EF4-FFF2-40B4-BE49-F238E27FC236}">
                  <a16:creationId xmlns:a16="http://schemas.microsoft.com/office/drawing/2014/main" id="{0DA41F2B-346D-4455-921E-98B50DDCB4AB}"/>
                </a:ext>
              </a:extLst>
            </p:cNvPr>
            <p:cNvCxnSpPr>
              <a:cxnSpLocks/>
            </p:cNvCxnSpPr>
            <p:nvPr/>
          </p:nvCxnSpPr>
          <p:spPr>
            <a:xfrm>
              <a:off x="3604951" y="40739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27">
              <a:extLst>
                <a:ext uri="{FF2B5EF4-FFF2-40B4-BE49-F238E27FC236}">
                  <a16:creationId xmlns:a16="http://schemas.microsoft.com/office/drawing/2014/main" id="{8D713115-2C8A-4334-A635-C3AB188FB3A8}"/>
                </a:ext>
              </a:extLst>
            </p:cNvPr>
            <p:cNvCxnSpPr>
              <a:cxnSpLocks/>
            </p:cNvCxnSpPr>
            <p:nvPr/>
          </p:nvCxnSpPr>
          <p:spPr>
            <a:xfrm flipH="1">
              <a:off x="3611300" y="1948427"/>
              <a:ext cx="23203" cy="213861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7">
              <a:extLst>
                <a:ext uri="{FF2B5EF4-FFF2-40B4-BE49-F238E27FC236}">
                  <a16:creationId xmlns:a16="http://schemas.microsoft.com/office/drawing/2014/main" id="{1181E81B-5EC9-4791-B319-5800D14EFCCB}"/>
                </a:ext>
              </a:extLst>
            </p:cNvPr>
            <p:cNvCxnSpPr>
              <a:cxnSpLocks/>
            </p:cNvCxnSpPr>
            <p:nvPr/>
          </p:nvCxnSpPr>
          <p:spPr>
            <a:xfrm>
              <a:off x="3010315" y="2982802"/>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Rectangle 29">
              <a:extLst>
                <a:ext uri="{FF2B5EF4-FFF2-40B4-BE49-F238E27FC236}">
                  <a16:creationId xmlns:a16="http://schemas.microsoft.com/office/drawing/2014/main" id="{0728E65F-852A-4E68-9CDC-328286EEC297}"/>
                </a:ext>
              </a:extLst>
            </p:cNvPr>
            <p:cNvSpPr/>
            <p:nvPr/>
          </p:nvSpPr>
          <p:spPr>
            <a:xfrm>
              <a:off x="2406101" y="2774350"/>
              <a:ext cx="296876" cy="369332"/>
            </a:xfrm>
            <a:prstGeom prst="rect">
              <a:avLst/>
            </a:prstGeom>
          </p:spPr>
          <p:txBody>
            <a:bodyPr wrap="none">
              <a:spAutoFit/>
            </a:bodyPr>
            <a:lstStyle/>
            <a:p>
              <a:r>
                <a:rPr lang="en-HK" dirty="0"/>
                <a:t>E</a:t>
              </a:r>
            </a:p>
          </p:txBody>
        </p:sp>
        <p:sp>
          <p:nvSpPr>
            <p:cNvPr id="34" name="文本框 70">
              <a:extLst>
                <a:ext uri="{FF2B5EF4-FFF2-40B4-BE49-F238E27FC236}">
                  <a16:creationId xmlns:a16="http://schemas.microsoft.com/office/drawing/2014/main" id="{10C2F978-8941-4C41-9DDB-9B27A9079F4B}"/>
                </a:ext>
              </a:extLst>
            </p:cNvPr>
            <p:cNvSpPr txBox="1"/>
            <p:nvPr/>
          </p:nvSpPr>
          <p:spPr>
            <a:xfrm>
              <a:off x="2812372" y="1088152"/>
              <a:ext cx="777828"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5" name="文本框 71">
              <a:extLst>
                <a:ext uri="{FF2B5EF4-FFF2-40B4-BE49-F238E27FC236}">
                  <a16:creationId xmlns:a16="http://schemas.microsoft.com/office/drawing/2014/main" id="{CD2205A1-2A21-4304-92DF-A5A774A7C38F}"/>
                </a:ext>
              </a:extLst>
            </p:cNvPr>
            <p:cNvSpPr txBox="1"/>
            <p:nvPr/>
          </p:nvSpPr>
          <p:spPr>
            <a:xfrm>
              <a:off x="8702611" y="3656941"/>
              <a:ext cx="777828"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6" name="文本框 72">
              <a:extLst>
                <a:ext uri="{FF2B5EF4-FFF2-40B4-BE49-F238E27FC236}">
                  <a16:creationId xmlns:a16="http://schemas.microsoft.com/office/drawing/2014/main" id="{AA7A22B0-9BEB-4E65-BF41-6B0C45C03C3D}"/>
                </a:ext>
              </a:extLst>
            </p:cNvPr>
            <p:cNvSpPr txBox="1"/>
            <p:nvPr/>
          </p:nvSpPr>
          <p:spPr>
            <a:xfrm>
              <a:off x="2826403" y="4026273"/>
              <a:ext cx="777828"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7" name="文本框 73">
              <a:extLst>
                <a:ext uri="{FF2B5EF4-FFF2-40B4-BE49-F238E27FC236}">
                  <a16:creationId xmlns:a16="http://schemas.microsoft.com/office/drawing/2014/main" id="{70AF2A7C-C3AA-4B0B-A069-DB160E365B0F}"/>
                </a:ext>
              </a:extLst>
            </p:cNvPr>
            <p:cNvSpPr txBox="1"/>
            <p:nvPr/>
          </p:nvSpPr>
          <p:spPr>
            <a:xfrm>
              <a:off x="8592120" y="1518159"/>
              <a:ext cx="777828"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8" name="文本框 74">
              <a:extLst>
                <a:ext uri="{FF2B5EF4-FFF2-40B4-BE49-F238E27FC236}">
                  <a16:creationId xmlns:a16="http://schemas.microsoft.com/office/drawing/2014/main" id="{D93DE15D-5690-4F27-896C-F14BD3DE6E4E}"/>
                </a:ext>
              </a:extLst>
            </p:cNvPr>
            <p:cNvSpPr txBox="1"/>
            <p:nvPr/>
          </p:nvSpPr>
          <p:spPr>
            <a:xfrm>
              <a:off x="2972125" y="2352809"/>
              <a:ext cx="52621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spTree>
    <p:extLst>
      <p:ext uri="{BB962C8B-B14F-4D97-AF65-F5344CB8AC3E}">
        <p14:creationId xmlns:p14="http://schemas.microsoft.com/office/powerpoint/2010/main" val="25277177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0BC67-B297-4224-BC84-7222FEC1BBDA}"/>
              </a:ext>
            </a:extLst>
          </p:cNvPr>
          <p:cNvSpPr>
            <a:spLocks noGrp="1"/>
          </p:cNvSpPr>
          <p:nvPr>
            <p:ph type="title"/>
          </p:nvPr>
        </p:nvSpPr>
        <p:spPr/>
        <p:txBody>
          <a:bodyPr/>
          <a:lstStyle/>
          <a:p>
            <a:r>
              <a:rPr lang="en-HK" dirty="0"/>
              <a:t>G</a:t>
            </a:r>
            <a:r>
              <a:rPr lang="en-US" altLang="zh-CN" dirty="0" err="1"/>
              <a:t>ated</a:t>
            </a:r>
            <a:r>
              <a:rPr lang="en-US" altLang="zh-CN" dirty="0"/>
              <a:t> </a:t>
            </a:r>
            <a:r>
              <a:rPr lang="en-HK" altLang="zh-CN" dirty="0"/>
              <a:t>D</a:t>
            </a:r>
            <a:r>
              <a:rPr lang="en-HK" dirty="0"/>
              <a:t> Latch</a:t>
            </a:r>
          </a:p>
        </p:txBody>
      </p:sp>
      <p:sp>
        <p:nvSpPr>
          <p:cNvPr id="3" name="Content Placeholder 2">
            <a:extLst>
              <a:ext uri="{FF2B5EF4-FFF2-40B4-BE49-F238E27FC236}">
                <a16:creationId xmlns:a16="http://schemas.microsoft.com/office/drawing/2014/main" id="{D8361134-63E1-4A84-B119-558F2B243161}"/>
              </a:ext>
            </a:extLst>
          </p:cNvPr>
          <p:cNvSpPr>
            <a:spLocks noGrp="1"/>
          </p:cNvSpPr>
          <p:nvPr>
            <p:ph idx="1"/>
          </p:nvPr>
        </p:nvSpPr>
        <p:spPr/>
        <p:txBody>
          <a:bodyPr/>
          <a:lstStyle/>
          <a:p>
            <a:r>
              <a:rPr lang="en-HK" dirty="0"/>
              <a:t>Based on Gated SR Latch, negating S for R</a:t>
            </a:r>
          </a:p>
          <a:p>
            <a:endParaRPr lang="en-HK" dirty="0"/>
          </a:p>
        </p:txBody>
      </p:sp>
      <p:sp>
        <p:nvSpPr>
          <p:cNvPr id="4" name="Slide Number Placeholder 3">
            <a:extLst>
              <a:ext uri="{FF2B5EF4-FFF2-40B4-BE49-F238E27FC236}">
                <a16:creationId xmlns:a16="http://schemas.microsoft.com/office/drawing/2014/main" id="{C8527196-D2DB-4FEF-8996-CB9DC6F0E7EF}"/>
              </a:ext>
            </a:extLst>
          </p:cNvPr>
          <p:cNvSpPr>
            <a:spLocks noGrp="1"/>
          </p:cNvSpPr>
          <p:nvPr>
            <p:ph type="sldNum" sz="quarter" idx="12"/>
          </p:nvPr>
        </p:nvSpPr>
        <p:spPr/>
        <p:txBody>
          <a:bodyPr/>
          <a:lstStyle/>
          <a:p>
            <a:fld id="{C22DC6D3-9347-42BE-948A-F7EB414DF657}" type="slidenum">
              <a:rPr lang="en-US" altLang="en-US" smtClean="0"/>
              <a:pPr/>
              <a:t>82</a:t>
            </a:fld>
            <a:endParaRPr lang="en-US" altLang="en-US" dirty="0"/>
          </a:p>
        </p:txBody>
      </p:sp>
      <p:pic>
        <p:nvPicPr>
          <p:cNvPr id="5" name="图形 22">
            <a:extLst>
              <a:ext uri="{FF2B5EF4-FFF2-40B4-BE49-F238E27FC236}">
                <a16:creationId xmlns:a16="http://schemas.microsoft.com/office/drawing/2014/main" id="{AFC3BD96-2E4D-4974-A117-4EB80B5C4F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2471" y="4772843"/>
            <a:ext cx="2448640" cy="2040533"/>
          </a:xfrm>
          <a:prstGeom prst="rect">
            <a:avLst/>
          </a:prstGeom>
        </p:spPr>
      </p:pic>
      <p:pic>
        <p:nvPicPr>
          <p:cNvPr id="6" name="图形 23">
            <a:extLst>
              <a:ext uri="{FF2B5EF4-FFF2-40B4-BE49-F238E27FC236}">
                <a16:creationId xmlns:a16="http://schemas.microsoft.com/office/drawing/2014/main" id="{E3FB6963-38BB-4494-87A2-1C32A47F35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6037" y="2243114"/>
            <a:ext cx="2448640" cy="2040533"/>
          </a:xfrm>
          <a:prstGeom prst="rect">
            <a:avLst/>
          </a:prstGeom>
        </p:spPr>
      </p:pic>
      <p:cxnSp>
        <p:nvCxnSpPr>
          <p:cNvPr id="7" name="Straight Connector 11">
            <a:extLst>
              <a:ext uri="{FF2B5EF4-FFF2-40B4-BE49-F238E27FC236}">
                <a16:creationId xmlns:a16="http://schemas.microsoft.com/office/drawing/2014/main" id="{EBA17757-E856-49C9-91AD-0AEDD663F798}"/>
              </a:ext>
            </a:extLst>
          </p:cNvPr>
          <p:cNvCxnSpPr>
            <a:cxnSpLocks/>
          </p:cNvCxnSpPr>
          <p:nvPr/>
        </p:nvCxnSpPr>
        <p:spPr>
          <a:xfrm>
            <a:off x="5766744" y="3477032"/>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13">
            <a:extLst>
              <a:ext uri="{FF2B5EF4-FFF2-40B4-BE49-F238E27FC236}">
                <a16:creationId xmlns:a16="http://schemas.microsoft.com/office/drawing/2014/main" id="{71EDEF8F-C5BD-45CC-B8BD-1399013343D8}"/>
              </a:ext>
            </a:extLst>
          </p:cNvPr>
          <p:cNvCxnSpPr>
            <a:cxnSpLocks/>
          </p:cNvCxnSpPr>
          <p:nvPr/>
        </p:nvCxnSpPr>
        <p:spPr>
          <a:xfrm>
            <a:off x="5755877" y="3928603"/>
            <a:ext cx="2725781" cy="10892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20">
            <a:extLst>
              <a:ext uri="{FF2B5EF4-FFF2-40B4-BE49-F238E27FC236}">
                <a16:creationId xmlns:a16="http://schemas.microsoft.com/office/drawing/2014/main" id="{FE17046E-8E9D-47AF-AEF9-A94F8C7644E6}"/>
              </a:ext>
            </a:extLst>
          </p:cNvPr>
          <p:cNvCxnSpPr>
            <a:cxnSpLocks/>
          </p:cNvCxnSpPr>
          <p:nvPr/>
        </p:nvCxnSpPr>
        <p:spPr>
          <a:xfrm>
            <a:off x="8470791" y="4994221"/>
            <a:ext cx="9638" cy="3975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23">
            <a:extLst>
              <a:ext uri="{FF2B5EF4-FFF2-40B4-BE49-F238E27FC236}">
                <a16:creationId xmlns:a16="http://schemas.microsoft.com/office/drawing/2014/main" id="{1FA32413-C96B-4C01-9003-3DE86688A239}"/>
              </a:ext>
            </a:extLst>
          </p:cNvPr>
          <p:cNvCxnSpPr>
            <a:cxnSpLocks/>
          </p:cNvCxnSpPr>
          <p:nvPr/>
        </p:nvCxnSpPr>
        <p:spPr>
          <a:xfrm>
            <a:off x="5778180" y="4709428"/>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24">
            <a:extLst>
              <a:ext uri="{FF2B5EF4-FFF2-40B4-BE49-F238E27FC236}">
                <a16:creationId xmlns:a16="http://schemas.microsoft.com/office/drawing/2014/main" id="{E3DF6944-D326-4F52-BDAC-3E3AA6A83905}"/>
              </a:ext>
            </a:extLst>
          </p:cNvPr>
          <p:cNvCxnSpPr>
            <a:cxnSpLocks/>
          </p:cNvCxnSpPr>
          <p:nvPr/>
        </p:nvCxnSpPr>
        <p:spPr>
          <a:xfrm flipV="1">
            <a:off x="5777612" y="3725269"/>
            <a:ext cx="2693179" cy="100545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Connector 27">
            <a:extLst>
              <a:ext uri="{FF2B5EF4-FFF2-40B4-BE49-F238E27FC236}">
                <a16:creationId xmlns:a16="http://schemas.microsoft.com/office/drawing/2014/main" id="{A9D3BB31-5730-4A0C-BE12-50F889980009}"/>
              </a:ext>
            </a:extLst>
          </p:cNvPr>
          <p:cNvCxnSpPr>
            <a:cxnSpLocks/>
          </p:cNvCxnSpPr>
          <p:nvPr/>
        </p:nvCxnSpPr>
        <p:spPr>
          <a:xfrm>
            <a:off x="8470791" y="3274956"/>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28">
            <a:extLst>
              <a:ext uri="{FF2B5EF4-FFF2-40B4-BE49-F238E27FC236}">
                <a16:creationId xmlns:a16="http://schemas.microsoft.com/office/drawing/2014/main" id="{F78A4721-4531-4053-A42F-A6C0DB025DDB}"/>
              </a:ext>
            </a:extLst>
          </p:cNvPr>
          <p:cNvSpPr/>
          <p:nvPr/>
        </p:nvSpPr>
        <p:spPr>
          <a:xfrm>
            <a:off x="1942427" y="5595673"/>
            <a:ext cx="513239" cy="594642"/>
          </a:xfrm>
          <a:prstGeom prst="rect">
            <a:avLst/>
          </a:prstGeom>
        </p:spPr>
        <p:txBody>
          <a:bodyPr wrap="none">
            <a:spAutoFit/>
          </a:bodyPr>
          <a:lstStyle/>
          <a:p>
            <a:r>
              <a:rPr lang="en-HK" dirty="0"/>
              <a:t>R</a:t>
            </a:r>
          </a:p>
        </p:txBody>
      </p:sp>
      <p:sp>
        <p:nvSpPr>
          <p:cNvPr id="14" name="Rectangle 29">
            <a:extLst>
              <a:ext uri="{FF2B5EF4-FFF2-40B4-BE49-F238E27FC236}">
                <a16:creationId xmlns:a16="http://schemas.microsoft.com/office/drawing/2014/main" id="{B76A6700-DF84-4D4A-AD4D-04A368EDF008}"/>
              </a:ext>
            </a:extLst>
          </p:cNvPr>
          <p:cNvSpPr/>
          <p:nvPr/>
        </p:nvSpPr>
        <p:spPr>
          <a:xfrm>
            <a:off x="1793989" y="2651286"/>
            <a:ext cx="481361" cy="594642"/>
          </a:xfrm>
          <a:prstGeom prst="rect">
            <a:avLst/>
          </a:prstGeom>
        </p:spPr>
        <p:txBody>
          <a:bodyPr wrap="none">
            <a:spAutoFit/>
          </a:bodyPr>
          <a:lstStyle/>
          <a:p>
            <a:r>
              <a:rPr lang="en-HK" dirty="0"/>
              <a:t>S</a:t>
            </a:r>
          </a:p>
        </p:txBody>
      </p:sp>
      <p:sp>
        <p:nvSpPr>
          <p:cNvPr id="15" name="Rectangle 30">
            <a:extLst>
              <a:ext uri="{FF2B5EF4-FFF2-40B4-BE49-F238E27FC236}">
                <a16:creationId xmlns:a16="http://schemas.microsoft.com/office/drawing/2014/main" id="{E4E2C5CD-7C2A-4E77-82C1-3A4A4E7A46B9}"/>
              </a:ext>
            </a:extLst>
          </p:cNvPr>
          <p:cNvSpPr/>
          <p:nvPr/>
        </p:nvSpPr>
        <p:spPr>
          <a:xfrm>
            <a:off x="9276697" y="3083845"/>
            <a:ext cx="563714" cy="594642"/>
          </a:xfrm>
          <a:prstGeom prst="rect">
            <a:avLst/>
          </a:prstGeom>
        </p:spPr>
        <p:txBody>
          <a:bodyPr wrap="none">
            <a:spAutoFit/>
          </a:bodyPr>
          <a:lstStyle/>
          <a:p>
            <a:r>
              <a:rPr lang="en-HK" dirty="0"/>
              <a:t>Q</a:t>
            </a:r>
          </a:p>
        </p:txBody>
      </p:sp>
      <p:sp>
        <p:nvSpPr>
          <p:cNvPr id="16" name="Rectangle 31">
            <a:extLst>
              <a:ext uri="{FF2B5EF4-FFF2-40B4-BE49-F238E27FC236}">
                <a16:creationId xmlns:a16="http://schemas.microsoft.com/office/drawing/2014/main" id="{D0CBA303-429F-4CB8-BBDF-6C4A3DF510C4}"/>
              </a:ext>
            </a:extLst>
          </p:cNvPr>
          <p:cNvSpPr/>
          <p:nvPr/>
        </p:nvSpPr>
        <p:spPr>
          <a:xfrm>
            <a:off x="9276697" y="5198466"/>
            <a:ext cx="563714" cy="594642"/>
          </a:xfrm>
          <a:prstGeom prst="rect">
            <a:avLst/>
          </a:prstGeom>
        </p:spPr>
        <p:txBody>
          <a:bodyPr wrap="none">
            <a:spAutoFit/>
          </a:bodyPr>
          <a:lstStyle/>
          <a:p>
            <a:r>
              <a:rPr lang="en-HK" dirty="0"/>
              <a:t>Q</a:t>
            </a:r>
          </a:p>
        </p:txBody>
      </p:sp>
      <p:sp>
        <p:nvSpPr>
          <p:cNvPr id="17" name="Rectangle 32">
            <a:extLst>
              <a:ext uri="{FF2B5EF4-FFF2-40B4-BE49-F238E27FC236}">
                <a16:creationId xmlns:a16="http://schemas.microsoft.com/office/drawing/2014/main" id="{F1FC96E5-1643-4363-8CEF-5324D4F0AA43}"/>
              </a:ext>
            </a:extLst>
          </p:cNvPr>
          <p:cNvSpPr/>
          <p:nvPr/>
        </p:nvSpPr>
        <p:spPr>
          <a:xfrm>
            <a:off x="9290836" y="4970591"/>
            <a:ext cx="489332" cy="842409"/>
          </a:xfrm>
          <a:prstGeom prst="rect">
            <a:avLst/>
          </a:prstGeom>
        </p:spPr>
        <p:txBody>
          <a:bodyPr wrap="none">
            <a:spAutoFit/>
          </a:bodyPr>
          <a:lstStyle/>
          <a:p>
            <a:r>
              <a:rPr lang="en-HK" sz="2800" dirty="0"/>
              <a:t>-</a:t>
            </a:r>
          </a:p>
        </p:txBody>
      </p:sp>
      <p:pic>
        <p:nvPicPr>
          <p:cNvPr id="18" name="图形 14">
            <a:extLst>
              <a:ext uri="{FF2B5EF4-FFF2-40B4-BE49-F238E27FC236}">
                <a16:creationId xmlns:a16="http://schemas.microsoft.com/office/drawing/2014/main" id="{3632DC69-9551-4628-AF91-A3673AF1392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8047" y="2448085"/>
            <a:ext cx="2448640" cy="2040533"/>
          </a:xfrm>
          <a:prstGeom prst="rect">
            <a:avLst/>
          </a:prstGeom>
        </p:spPr>
      </p:pic>
      <p:pic>
        <p:nvPicPr>
          <p:cNvPr id="19" name="图形 15">
            <a:extLst>
              <a:ext uri="{FF2B5EF4-FFF2-40B4-BE49-F238E27FC236}">
                <a16:creationId xmlns:a16="http://schemas.microsoft.com/office/drawing/2014/main" id="{47F2C4F1-DCEC-48D6-97E6-8F5744727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8047" y="4570843"/>
            <a:ext cx="2448640" cy="2040533"/>
          </a:xfrm>
          <a:prstGeom prst="rect">
            <a:avLst/>
          </a:prstGeom>
        </p:spPr>
      </p:pic>
      <p:cxnSp>
        <p:nvCxnSpPr>
          <p:cNvPr id="20" name="Straight Connector 8">
            <a:extLst>
              <a:ext uri="{FF2B5EF4-FFF2-40B4-BE49-F238E27FC236}">
                <a16:creationId xmlns:a16="http://schemas.microsoft.com/office/drawing/2014/main" id="{9487DAC7-79CD-40D7-9744-6BA64721D689}"/>
              </a:ext>
            </a:extLst>
          </p:cNvPr>
          <p:cNvCxnSpPr>
            <a:cxnSpLocks/>
          </p:cNvCxnSpPr>
          <p:nvPr/>
        </p:nvCxnSpPr>
        <p:spPr>
          <a:xfrm>
            <a:off x="5291430" y="3057446"/>
            <a:ext cx="143566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9">
            <a:extLst>
              <a:ext uri="{FF2B5EF4-FFF2-40B4-BE49-F238E27FC236}">
                <a16:creationId xmlns:a16="http://schemas.microsoft.com/office/drawing/2014/main" id="{3F6B7385-FA5C-4F97-869B-B8E7CB9CD894}"/>
              </a:ext>
            </a:extLst>
          </p:cNvPr>
          <p:cNvCxnSpPr>
            <a:cxnSpLocks/>
          </p:cNvCxnSpPr>
          <p:nvPr/>
        </p:nvCxnSpPr>
        <p:spPr>
          <a:xfrm>
            <a:off x="5755877" y="3454974"/>
            <a:ext cx="971220" cy="1587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3F95C53-8036-429D-B4FD-AC8F6BFD4C84}"/>
              </a:ext>
            </a:extLst>
          </p:cNvPr>
          <p:cNvCxnSpPr>
            <a:cxnSpLocks/>
          </p:cNvCxnSpPr>
          <p:nvPr/>
        </p:nvCxnSpPr>
        <p:spPr>
          <a:xfrm flipV="1">
            <a:off x="5758553" y="5179270"/>
            <a:ext cx="968544" cy="302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2D3EFE8-7616-4492-A4F8-CD0A6CD2E3C5}"/>
              </a:ext>
            </a:extLst>
          </p:cNvPr>
          <p:cNvCxnSpPr>
            <a:cxnSpLocks/>
          </p:cNvCxnSpPr>
          <p:nvPr/>
        </p:nvCxnSpPr>
        <p:spPr>
          <a:xfrm flipV="1">
            <a:off x="5297866" y="5581965"/>
            <a:ext cx="1429231" cy="1"/>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4" name="Straight Connector 17">
            <a:extLst>
              <a:ext uri="{FF2B5EF4-FFF2-40B4-BE49-F238E27FC236}">
                <a16:creationId xmlns:a16="http://schemas.microsoft.com/office/drawing/2014/main" id="{3EF5D086-63FB-49B2-A0D1-DEF55D672354}"/>
              </a:ext>
            </a:extLst>
          </p:cNvPr>
          <p:cNvCxnSpPr>
            <a:cxnSpLocks/>
          </p:cNvCxnSpPr>
          <p:nvPr/>
        </p:nvCxnSpPr>
        <p:spPr>
          <a:xfrm>
            <a:off x="7779415" y="5382725"/>
            <a:ext cx="1201619"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7">
            <a:extLst>
              <a:ext uri="{FF2B5EF4-FFF2-40B4-BE49-F238E27FC236}">
                <a16:creationId xmlns:a16="http://schemas.microsoft.com/office/drawing/2014/main" id="{AE50F7AB-0976-4FC1-BBE3-988BA0A718EF}"/>
              </a:ext>
            </a:extLst>
          </p:cNvPr>
          <p:cNvCxnSpPr>
            <a:cxnSpLocks/>
          </p:cNvCxnSpPr>
          <p:nvPr/>
        </p:nvCxnSpPr>
        <p:spPr>
          <a:xfrm>
            <a:off x="7779415" y="3258825"/>
            <a:ext cx="1285701"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9">
            <a:extLst>
              <a:ext uri="{FF2B5EF4-FFF2-40B4-BE49-F238E27FC236}">
                <a16:creationId xmlns:a16="http://schemas.microsoft.com/office/drawing/2014/main" id="{CE458F3E-3586-46ED-ADA3-81B457B91647}"/>
              </a:ext>
            </a:extLst>
          </p:cNvPr>
          <p:cNvCxnSpPr>
            <a:cxnSpLocks/>
          </p:cNvCxnSpPr>
          <p:nvPr/>
        </p:nvCxnSpPr>
        <p:spPr>
          <a:xfrm>
            <a:off x="2114550" y="2853222"/>
            <a:ext cx="210933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7" name="Straight Connector 7">
            <a:extLst>
              <a:ext uri="{FF2B5EF4-FFF2-40B4-BE49-F238E27FC236}">
                <a16:creationId xmlns:a16="http://schemas.microsoft.com/office/drawing/2014/main" id="{463D4E5C-52B3-4A6C-95D1-C0B2A0BA5E1A}"/>
              </a:ext>
            </a:extLst>
          </p:cNvPr>
          <p:cNvCxnSpPr>
            <a:cxnSpLocks/>
          </p:cNvCxnSpPr>
          <p:nvPr/>
        </p:nvCxnSpPr>
        <p:spPr>
          <a:xfrm>
            <a:off x="3611301" y="3253600"/>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9">
            <a:extLst>
              <a:ext uri="{FF2B5EF4-FFF2-40B4-BE49-F238E27FC236}">
                <a16:creationId xmlns:a16="http://schemas.microsoft.com/office/drawing/2014/main" id="{9078FAF2-E39B-499D-A348-0E5D0E7929BF}"/>
              </a:ext>
            </a:extLst>
          </p:cNvPr>
          <p:cNvCxnSpPr>
            <a:cxnSpLocks/>
          </p:cNvCxnSpPr>
          <p:nvPr/>
        </p:nvCxnSpPr>
        <p:spPr>
          <a:xfrm>
            <a:off x="3150830" y="5794023"/>
            <a:ext cx="107305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7">
            <a:extLst>
              <a:ext uri="{FF2B5EF4-FFF2-40B4-BE49-F238E27FC236}">
                <a16:creationId xmlns:a16="http://schemas.microsoft.com/office/drawing/2014/main" id="{69507BC7-5F50-4994-8445-2A0F4BD2829F}"/>
              </a:ext>
            </a:extLst>
          </p:cNvPr>
          <p:cNvCxnSpPr>
            <a:cxnSpLocks/>
          </p:cNvCxnSpPr>
          <p:nvPr/>
        </p:nvCxnSpPr>
        <p:spPr>
          <a:xfrm>
            <a:off x="3604951" y="5371500"/>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7">
            <a:extLst>
              <a:ext uri="{FF2B5EF4-FFF2-40B4-BE49-F238E27FC236}">
                <a16:creationId xmlns:a16="http://schemas.microsoft.com/office/drawing/2014/main" id="{E5A77426-DEBD-49EE-A120-93E6B41FBC16}"/>
              </a:ext>
            </a:extLst>
          </p:cNvPr>
          <p:cNvCxnSpPr>
            <a:cxnSpLocks/>
          </p:cNvCxnSpPr>
          <p:nvPr/>
        </p:nvCxnSpPr>
        <p:spPr>
          <a:xfrm flipH="1">
            <a:off x="3611300" y="3245928"/>
            <a:ext cx="23203" cy="213861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7">
            <a:extLst>
              <a:ext uri="{FF2B5EF4-FFF2-40B4-BE49-F238E27FC236}">
                <a16:creationId xmlns:a16="http://schemas.microsoft.com/office/drawing/2014/main" id="{4DBF626B-095E-4051-ABC0-B625786A94F9}"/>
              </a:ext>
            </a:extLst>
          </p:cNvPr>
          <p:cNvCxnSpPr>
            <a:cxnSpLocks/>
            <a:stCxn id="32" idx="3"/>
          </p:cNvCxnSpPr>
          <p:nvPr/>
        </p:nvCxnSpPr>
        <p:spPr>
          <a:xfrm>
            <a:off x="2090865" y="4280303"/>
            <a:ext cx="153203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Rectangle 29">
            <a:extLst>
              <a:ext uri="{FF2B5EF4-FFF2-40B4-BE49-F238E27FC236}">
                <a16:creationId xmlns:a16="http://schemas.microsoft.com/office/drawing/2014/main" id="{C453EFD8-99B0-48A8-A572-E3C6E8C5E8E6}"/>
              </a:ext>
            </a:extLst>
          </p:cNvPr>
          <p:cNvSpPr/>
          <p:nvPr/>
        </p:nvSpPr>
        <p:spPr>
          <a:xfrm>
            <a:off x="1793989" y="4095637"/>
            <a:ext cx="296876" cy="369332"/>
          </a:xfrm>
          <a:prstGeom prst="rect">
            <a:avLst/>
          </a:prstGeom>
        </p:spPr>
        <p:txBody>
          <a:bodyPr wrap="none">
            <a:spAutoFit/>
          </a:bodyPr>
          <a:lstStyle/>
          <a:p>
            <a:r>
              <a:rPr lang="en-HK" dirty="0"/>
              <a:t>E</a:t>
            </a:r>
          </a:p>
        </p:txBody>
      </p:sp>
      <p:sp>
        <p:nvSpPr>
          <p:cNvPr id="33" name="任意多边形: 形状 41">
            <a:extLst>
              <a:ext uri="{FF2B5EF4-FFF2-40B4-BE49-F238E27FC236}">
                <a16:creationId xmlns:a16="http://schemas.microsoft.com/office/drawing/2014/main" id="{5C18178B-36F3-4C9B-B749-D549F73EC361}"/>
              </a:ext>
            </a:extLst>
          </p:cNvPr>
          <p:cNvSpPr/>
          <p:nvPr/>
        </p:nvSpPr>
        <p:spPr>
          <a:xfrm rot="5400000">
            <a:off x="3078217" y="2958870"/>
            <a:ext cx="151430" cy="21632"/>
          </a:xfrm>
          <a:custGeom>
            <a:avLst/>
            <a:gdLst>
              <a:gd name="connsiteX0" fmla="*/ 0 w 151430"/>
              <a:gd name="connsiteY0" fmla="*/ 0 h 21632"/>
              <a:gd name="connsiteX1" fmla="*/ 151431 w 151430"/>
              <a:gd name="connsiteY1" fmla="*/ 0 h 21632"/>
            </a:gdLst>
            <a:ahLst/>
            <a:cxnLst>
              <a:cxn ang="0">
                <a:pos x="connsiteX0" y="connsiteY0"/>
              </a:cxn>
              <a:cxn ang="0">
                <a:pos x="connsiteX1" y="connsiteY1"/>
              </a:cxn>
            </a:cxnLst>
            <a:rect l="l" t="t" r="r" b="b"/>
            <a:pathLst>
              <a:path w="151430" h="21632">
                <a:moveTo>
                  <a:pt x="0" y="0"/>
                </a:moveTo>
                <a:lnTo>
                  <a:pt x="151431" y="0"/>
                </a:lnTo>
              </a:path>
            </a:pathLst>
          </a:custGeom>
          <a:ln w="43180" cap="sq">
            <a:solidFill>
              <a:srgbClr val="0070C0"/>
            </a:solidFill>
            <a:prstDash val="solid"/>
            <a:miter/>
          </a:ln>
        </p:spPr>
        <p:txBody>
          <a:bodyPr rtlCol="0" anchor="ctr"/>
          <a:lstStyle/>
          <a:p>
            <a:endParaRPr lang="zh-CN" altLang="en-US"/>
          </a:p>
        </p:txBody>
      </p:sp>
      <p:sp>
        <p:nvSpPr>
          <p:cNvPr id="34" name="任意多边形: 形状 42">
            <a:extLst>
              <a:ext uri="{FF2B5EF4-FFF2-40B4-BE49-F238E27FC236}">
                <a16:creationId xmlns:a16="http://schemas.microsoft.com/office/drawing/2014/main" id="{3FC63439-C991-40C2-A25F-E32983A13FA8}"/>
              </a:ext>
            </a:extLst>
          </p:cNvPr>
          <p:cNvSpPr/>
          <p:nvPr/>
        </p:nvSpPr>
        <p:spPr>
          <a:xfrm rot="5400000">
            <a:off x="2796988" y="3067035"/>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cxnSp>
        <p:nvCxnSpPr>
          <p:cNvPr id="35" name="Straight Connector 27">
            <a:extLst>
              <a:ext uri="{FF2B5EF4-FFF2-40B4-BE49-F238E27FC236}">
                <a16:creationId xmlns:a16="http://schemas.microsoft.com/office/drawing/2014/main" id="{ECE72E1D-3F86-49F9-8141-0B888671E6B9}"/>
              </a:ext>
            </a:extLst>
          </p:cNvPr>
          <p:cNvCxnSpPr>
            <a:cxnSpLocks/>
            <a:stCxn id="37" idx="1"/>
          </p:cNvCxnSpPr>
          <p:nvPr/>
        </p:nvCxnSpPr>
        <p:spPr>
          <a:xfrm flipH="1">
            <a:off x="3162300" y="4445193"/>
            <a:ext cx="22961" cy="136080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27">
            <a:extLst>
              <a:ext uri="{FF2B5EF4-FFF2-40B4-BE49-F238E27FC236}">
                <a16:creationId xmlns:a16="http://schemas.microsoft.com/office/drawing/2014/main" id="{ED24CE8F-50B1-448F-9A0F-4B6206909CBF}"/>
              </a:ext>
            </a:extLst>
          </p:cNvPr>
          <p:cNvCxnSpPr>
            <a:cxnSpLocks/>
          </p:cNvCxnSpPr>
          <p:nvPr/>
        </p:nvCxnSpPr>
        <p:spPr>
          <a:xfrm>
            <a:off x="3164748" y="3831528"/>
            <a:ext cx="0" cy="31077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空心弧 55">
            <a:extLst>
              <a:ext uri="{FF2B5EF4-FFF2-40B4-BE49-F238E27FC236}">
                <a16:creationId xmlns:a16="http://schemas.microsoft.com/office/drawing/2014/main" id="{1DA971FA-63DD-46F9-8A50-8BFEBC98BD6F}"/>
              </a:ext>
            </a:extLst>
          </p:cNvPr>
          <p:cNvSpPr/>
          <p:nvPr/>
        </p:nvSpPr>
        <p:spPr>
          <a:xfrm rot="6114393">
            <a:off x="2942735" y="4115876"/>
            <a:ext cx="358394" cy="357488"/>
          </a:xfrm>
          <a:prstGeom prst="blockArc">
            <a:avLst>
              <a:gd name="adj1" fmla="val 10800000"/>
              <a:gd name="adj2" fmla="val 19516950"/>
              <a:gd name="adj3" fmla="val 8784"/>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Rectangle 28">
            <a:extLst>
              <a:ext uri="{FF2B5EF4-FFF2-40B4-BE49-F238E27FC236}">
                <a16:creationId xmlns:a16="http://schemas.microsoft.com/office/drawing/2014/main" id="{ACB98E84-8440-46AE-8B68-A74A5E21F106}"/>
              </a:ext>
            </a:extLst>
          </p:cNvPr>
          <p:cNvSpPr/>
          <p:nvPr/>
        </p:nvSpPr>
        <p:spPr>
          <a:xfrm>
            <a:off x="1774281" y="2651286"/>
            <a:ext cx="327334" cy="369332"/>
          </a:xfrm>
          <a:prstGeom prst="rect">
            <a:avLst/>
          </a:prstGeom>
        </p:spPr>
        <p:txBody>
          <a:bodyPr wrap="none">
            <a:spAutoFit/>
          </a:bodyPr>
          <a:lstStyle/>
          <a:p>
            <a:r>
              <a:rPr lang="en-HK" dirty="0"/>
              <a:t>D</a:t>
            </a:r>
          </a:p>
        </p:txBody>
      </p:sp>
    </p:spTree>
    <p:extLst>
      <p:ext uri="{BB962C8B-B14F-4D97-AF65-F5344CB8AC3E}">
        <p14:creationId xmlns:p14="http://schemas.microsoft.com/office/powerpoint/2010/main" val="2665582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3"/>
                                        </p:tgtEl>
                                      </p:cBhvr>
                                    </p:animEffect>
                                    <p:set>
                                      <p:cBhvr>
                                        <p:cTn id="10" dur="1" fill="hold">
                                          <p:stCondLst>
                                            <p:cond delay="499"/>
                                          </p:stCondLst>
                                        </p:cTn>
                                        <p:tgtEl>
                                          <p:spTgt spid="13"/>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38"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F6D68-E20B-4FE2-873F-344E0358E4D5}"/>
              </a:ext>
            </a:extLst>
          </p:cNvPr>
          <p:cNvSpPr>
            <a:spLocks noGrp="1"/>
          </p:cNvSpPr>
          <p:nvPr>
            <p:ph type="title"/>
          </p:nvPr>
        </p:nvSpPr>
        <p:spPr/>
        <p:txBody>
          <a:bodyPr/>
          <a:lstStyle/>
          <a:p>
            <a:r>
              <a:rPr lang="en-HK" dirty="0"/>
              <a:t>G</a:t>
            </a:r>
            <a:r>
              <a:rPr lang="en-US" altLang="zh-CN" dirty="0" err="1"/>
              <a:t>ated</a:t>
            </a:r>
            <a:r>
              <a:rPr lang="en-US" altLang="zh-CN" dirty="0"/>
              <a:t> </a:t>
            </a:r>
            <a:r>
              <a:rPr lang="en-HK" altLang="zh-CN" dirty="0"/>
              <a:t>D</a:t>
            </a:r>
            <a:r>
              <a:rPr lang="en-HK" dirty="0"/>
              <a:t> Latch</a:t>
            </a:r>
          </a:p>
        </p:txBody>
      </p:sp>
      <p:sp>
        <p:nvSpPr>
          <p:cNvPr id="3" name="Content Placeholder 2">
            <a:extLst>
              <a:ext uri="{FF2B5EF4-FFF2-40B4-BE49-F238E27FC236}">
                <a16:creationId xmlns:a16="http://schemas.microsoft.com/office/drawing/2014/main" id="{529D7622-E465-42E5-A09C-F8C36AEE00C0}"/>
              </a:ext>
            </a:extLst>
          </p:cNvPr>
          <p:cNvSpPr>
            <a:spLocks noGrp="1"/>
          </p:cNvSpPr>
          <p:nvPr>
            <p:ph idx="1"/>
          </p:nvPr>
        </p:nvSpPr>
        <p:spPr/>
        <p:txBody>
          <a:bodyPr/>
          <a:lstStyle/>
          <a:p>
            <a:r>
              <a:rPr lang="en-US" altLang="zh-CN" dirty="0"/>
              <a:t>A simpler implementation </a:t>
            </a:r>
            <a:endParaRPr lang="en-HK" dirty="0"/>
          </a:p>
        </p:txBody>
      </p:sp>
      <p:sp>
        <p:nvSpPr>
          <p:cNvPr id="4" name="Slide Number Placeholder 3">
            <a:extLst>
              <a:ext uri="{FF2B5EF4-FFF2-40B4-BE49-F238E27FC236}">
                <a16:creationId xmlns:a16="http://schemas.microsoft.com/office/drawing/2014/main" id="{8DC0F143-8CC2-4F8A-B34D-10CADBEB7D9F}"/>
              </a:ext>
            </a:extLst>
          </p:cNvPr>
          <p:cNvSpPr>
            <a:spLocks noGrp="1"/>
          </p:cNvSpPr>
          <p:nvPr>
            <p:ph type="sldNum" sz="quarter" idx="12"/>
          </p:nvPr>
        </p:nvSpPr>
        <p:spPr/>
        <p:txBody>
          <a:bodyPr/>
          <a:lstStyle/>
          <a:p>
            <a:fld id="{C22DC6D3-9347-42BE-948A-F7EB414DF657}" type="slidenum">
              <a:rPr lang="en-US" altLang="en-US" smtClean="0"/>
              <a:pPr/>
              <a:t>83</a:t>
            </a:fld>
            <a:endParaRPr lang="en-US" altLang="en-US" dirty="0"/>
          </a:p>
        </p:txBody>
      </p:sp>
      <p:grpSp>
        <p:nvGrpSpPr>
          <p:cNvPr id="35" name="组合 2">
            <a:extLst>
              <a:ext uri="{FF2B5EF4-FFF2-40B4-BE49-F238E27FC236}">
                <a16:creationId xmlns:a16="http://schemas.microsoft.com/office/drawing/2014/main" id="{8E1F7AF4-11D1-4E1B-B311-B8FE115E7EEA}"/>
              </a:ext>
            </a:extLst>
          </p:cNvPr>
          <p:cNvGrpSpPr/>
          <p:nvPr/>
        </p:nvGrpSpPr>
        <p:grpSpPr>
          <a:xfrm>
            <a:off x="7032104" y="3140968"/>
            <a:ext cx="5049316" cy="2928896"/>
            <a:chOff x="2458886" y="945613"/>
            <a:chExt cx="7381525" cy="4570262"/>
          </a:xfrm>
        </p:grpSpPr>
        <p:pic>
          <p:nvPicPr>
            <p:cNvPr id="36" name="图形 4">
              <a:extLst>
                <a:ext uri="{FF2B5EF4-FFF2-40B4-BE49-F238E27FC236}">
                  <a16:creationId xmlns:a16="http://schemas.microsoft.com/office/drawing/2014/main" id="{0A55FDA8-9530-4683-A84C-53931E5985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2471" y="3475342"/>
              <a:ext cx="2448640" cy="2040533"/>
            </a:xfrm>
            <a:prstGeom prst="rect">
              <a:avLst/>
            </a:prstGeom>
          </p:spPr>
        </p:pic>
        <p:pic>
          <p:nvPicPr>
            <p:cNvPr id="37" name="图形 5">
              <a:extLst>
                <a:ext uri="{FF2B5EF4-FFF2-40B4-BE49-F238E27FC236}">
                  <a16:creationId xmlns:a16="http://schemas.microsoft.com/office/drawing/2014/main" id="{263A0E27-0B35-403F-BB4D-6DD8EF20BF0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6037" y="945613"/>
              <a:ext cx="2448640" cy="2040533"/>
            </a:xfrm>
            <a:prstGeom prst="rect">
              <a:avLst/>
            </a:prstGeom>
          </p:spPr>
        </p:pic>
        <p:cxnSp>
          <p:nvCxnSpPr>
            <p:cNvPr id="38" name="Straight Connector 11">
              <a:extLst>
                <a:ext uri="{FF2B5EF4-FFF2-40B4-BE49-F238E27FC236}">
                  <a16:creationId xmlns:a16="http://schemas.microsoft.com/office/drawing/2014/main" id="{69F82908-A8E1-4016-B1A7-BDDB52CBCF36}"/>
                </a:ext>
              </a:extLst>
            </p:cNvPr>
            <p:cNvCxnSpPr>
              <a:cxnSpLocks/>
            </p:cNvCxnSpPr>
            <p:nvPr/>
          </p:nvCxnSpPr>
          <p:spPr>
            <a:xfrm>
              <a:off x="5766744" y="2179531"/>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13">
              <a:extLst>
                <a:ext uri="{FF2B5EF4-FFF2-40B4-BE49-F238E27FC236}">
                  <a16:creationId xmlns:a16="http://schemas.microsoft.com/office/drawing/2014/main" id="{48C7E9F2-BAD2-4024-AF6E-7DC389D7094F}"/>
                </a:ext>
              </a:extLst>
            </p:cNvPr>
            <p:cNvCxnSpPr>
              <a:cxnSpLocks/>
            </p:cNvCxnSpPr>
            <p:nvPr/>
          </p:nvCxnSpPr>
          <p:spPr>
            <a:xfrm>
              <a:off x="5755877" y="2631102"/>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20">
              <a:extLst>
                <a:ext uri="{FF2B5EF4-FFF2-40B4-BE49-F238E27FC236}">
                  <a16:creationId xmlns:a16="http://schemas.microsoft.com/office/drawing/2014/main" id="{89F9D840-895A-4C92-A381-71ED18CDCBD6}"/>
                </a:ext>
              </a:extLst>
            </p:cNvPr>
            <p:cNvCxnSpPr>
              <a:cxnSpLocks/>
            </p:cNvCxnSpPr>
            <p:nvPr/>
          </p:nvCxnSpPr>
          <p:spPr>
            <a:xfrm>
              <a:off x="8470791" y="3696720"/>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23">
              <a:extLst>
                <a:ext uri="{FF2B5EF4-FFF2-40B4-BE49-F238E27FC236}">
                  <a16:creationId xmlns:a16="http://schemas.microsoft.com/office/drawing/2014/main" id="{922D4A2B-EC3D-4059-B4B6-4692B2173A3C}"/>
                </a:ext>
              </a:extLst>
            </p:cNvPr>
            <p:cNvCxnSpPr>
              <a:cxnSpLocks/>
            </p:cNvCxnSpPr>
            <p:nvPr/>
          </p:nvCxnSpPr>
          <p:spPr>
            <a:xfrm>
              <a:off x="5778180" y="3411927"/>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24">
              <a:extLst>
                <a:ext uri="{FF2B5EF4-FFF2-40B4-BE49-F238E27FC236}">
                  <a16:creationId xmlns:a16="http://schemas.microsoft.com/office/drawing/2014/main" id="{C1302D03-F128-4DE9-9CD6-E874311714BB}"/>
                </a:ext>
              </a:extLst>
            </p:cNvPr>
            <p:cNvCxnSpPr>
              <a:cxnSpLocks/>
            </p:cNvCxnSpPr>
            <p:nvPr/>
          </p:nvCxnSpPr>
          <p:spPr>
            <a:xfrm flipV="1">
              <a:off x="5777612" y="2427768"/>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27">
              <a:extLst>
                <a:ext uri="{FF2B5EF4-FFF2-40B4-BE49-F238E27FC236}">
                  <a16:creationId xmlns:a16="http://schemas.microsoft.com/office/drawing/2014/main" id="{C1E4FE78-7426-40A9-A91E-CF0D2E63DB74}"/>
                </a:ext>
              </a:extLst>
            </p:cNvPr>
            <p:cNvCxnSpPr>
              <a:cxnSpLocks/>
            </p:cNvCxnSpPr>
            <p:nvPr/>
          </p:nvCxnSpPr>
          <p:spPr>
            <a:xfrm>
              <a:off x="8470791" y="1977455"/>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44" name="Rectangle 28">
              <a:extLst>
                <a:ext uri="{FF2B5EF4-FFF2-40B4-BE49-F238E27FC236}">
                  <a16:creationId xmlns:a16="http://schemas.microsoft.com/office/drawing/2014/main" id="{4F87AA4D-49BF-4A47-BAF8-89E888BBF8F8}"/>
                </a:ext>
              </a:extLst>
            </p:cNvPr>
            <p:cNvSpPr/>
            <p:nvPr/>
          </p:nvSpPr>
          <p:spPr>
            <a:xfrm>
              <a:off x="2469957" y="3512438"/>
              <a:ext cx="296875" cy="369332"/>
            </a:xfrm>
            <a:prstGeom prst="rect">
              <a:avLst/>
            </a:prstGeom>
          </p:spPr>
          <p:txBody>
            <a:bodyPr wrap="none">
              <a:spAutoFit/>
            </a:bodyPr>
            <a:lstStyle/>
            <a:p>
              <a:r>
                <a:rPr lang="en-HK" dirty="0"/>
                <a:t>E</a:t>
              </a:r>
            </a:p>
          </p:txBody>
        </p:sp>
        <p:sp>
          <p:nvSpPr>
            <p:cNvPr id="45" name="Rectangle 29">
              <a:extLst>
                <a:ext uri="{FF2B5EF4-FFF2-40B4-BE49-F238E27FC236}">
                  <a16:creationId xmlns:a16="http://schemas.microsoft.com/office/drawing/2014/main" id="{61B07507-844C-4726-BFF0-423F49419C9C}"/>
                </a:ext>
              </a:extLst>
            </p:cNvPr>
            <p:cNvSpPr/>
            <p:nvPr/>
          </p:nvSpPr>
          <p:spPr>
            <a:xfrm>
              <a:off x="2458886" y="1382813"/>
              <a:ext cx="327334" cy="369332"/>
            </a:xfrm>
            <a:prstGeom prst="rect">
              <a:avLst/>
            </a:prstGeom>
          </p:spPr>
          <p:txBody>
            <a:bodyPr wrap="none">
              <a:spAutoFit/>
            </a:bodyPr>
            <a:lstStyle/>
            <a:p>
              <a:r>
                <a:rPr lang="en-HK" dirty="0"/>
                <a:t>D</a:t>
              </a:r>
            </a:p>
          </p:txBody>
        </p:sp>
        <p:sp>
          <p:nvSpPr>
            <p:cNvPr id="46" name="Rectangle 30">
              <a:extLst>
                <a:ext uri="{FF2B5EF4-FFF2-40B4-BE49-F238E27FC236}">
                  <a16:creationId xmlns:a16="http://schemas.microsoft.com/office/drawing/2014/main" id="{608128F9-B4FF-44A5-B641-AE3CB7B639EB}"/>
                </a:ext>
              </a:extLst>
            </p:cNvPr>
            <p:cNvSpPr/>
            <p:nvPr/>
          </p:nvSpPr>
          <p:spPr>
            <a:xfrm>
              <a:off x="9276697" y="1786344"/>
              <a:ext cx="563714" cy="594642"/>
            </a:xfrm>
            <a:prstGeom prst="rect">
              <a:avLst/>
            </a:prstGeom>
          </p:spPr>
          <p:txBody>
            <a:bodyPr wrap="none">
              <a:spAutoFit/>
            </a:bodyPr>
            <a:lstStyle/>
            <a:p>
              <a:r>
                <a:rPr lang="en-HK" dirty="0"/>
                <a:t>Q</a:t>
              </a:r>
            </a:p>
          </p:txBody>
        </p:sp>
        <p:sp>
          <p:nvSpPr>
            <p:cNvPr id="47" name="Rectangle 31">
              <a:extLst>
                <a:ext uri="{FF2B5EF4-FFF2-40B4-BE49-F238E27FC236}">
                  <a16:creationId xmlns:a16="http://schemas.microsoft.com/office/drawing/2014/main" id="{6632244D-322E-46FC-A43E-A9821E70AB30}"/>
                </a:ext>
              </a:extLst>
            </p:cNvPr>
            <p:cNvSpPr/>
            <p:nvPr/>
          </p:nvSpPr>
          <p:spPr>
            <a:xfrm>
              <a:off x="9276697" y="3900965"/>
              <a:ext cx="563714" cy="594642"/>
            </a:xfrm>
            <a:prstGeom prst="rect">
              <a:avLst/>
            </a:prstGeom>
          </p:spPr>
          <p:txBody>
            <a:bodyPr wrap="none">
              <a:spAutoFit/>
            </a:bodyPr>
            <a:lstStyle/>
            <a:p>
              <a:r>
                <a:rPr lang="en-HK" dirty="0"/>
                <a:t>Q</a:t>
              </a:r>
            </a:p>
          </p:txBody>
        </p:sp>
        <p:sp>
          <p:nvSpPr>
            <p:cNvPr id="48" name="Rectangle 32">
              <a:extLst>
                <a:ext uri="{FF2B5EF4-FFF2-40B4-BE49-F238E27FC236}">
                  <a16:creationId xmlns:a16="http://schemas.microsoft.com/office/drawing/2014/main" id="{70F0B1AF-381B-48DD-BFD8-2D71784825D3}"/>
                </a:ext>
              </a:extLst>
            </p:cNvPr>
            <p:cNvSpPr/>
            <p:nvPr/>
          </p:nvSpPr>
          <p:spPr>
            <a:xfrm>
              <a:off x="9289968" y="3580782"/>
              <a:ext cx="489331" cy="842409"/>
            </a:xfrm>
            <a:prstGeom prst="rect">
              <a:avLst/>
            </a:prstGeom>
          </p:spPr>
          <p:txBody>
            <a:bodyPr wrap="none">
              <a:spAutoFit/>
            </a:bodyPr>
            <a:lstStyle/>
            <a:p>
              <a:r>
                <a:rPr lang="en-HK" sz="2800" dirty="0"/>
                <a:t>-</a:t>
              </a:r>
            </a:p>
          </p:txBody>
        </p:sp>
        <p:pic>
          <p:nvPicPr>
            <p:cNvPr id="49" name="图形 17">
              <a:extLst>
                <a:ext uri="{FF2B5EF4-FFF2-40B4-BE49-F238E27FC236}">
                  <a16:creationId xmlns:a16="http://schemas.microsoft.com/office/drawing/2014/main" id="{DD0B1EDC-2BCB-40EA-B561-DFE8007E5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8047" y="1150584"/>
              <a:ext cx="2448640" cy="2040533"/>
            </a:xfrm>
            <a:prstGeom prst="rect">
              <a:avLst/>
            </a:prstGeom>
          </p:spPr>
        </p:pic>
        <p:pic>
          <p:nvPicPr>
            <p:cNvPr id="50" name="图形 18">
              <a:extLst>
                <a:ext uri="{FF2B5EF4-FFF2-40B4-BE49-F238E27FC236}">
                  <a16:creationId xmlns:a16="http://schemas.microsoft.com/office/drawing/2014/main" id="{62CE66A1-AFB4-4621-B176-9245CFAB68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8047" y="3273342"/>
              <a:ext cx="2448640" cy="2040533"/>
            </a:xfrm>
            <a:prstGeom prst="rect">
              <a:avLst/>
            </a:prstGeom>
          </p:spPr>
        </p:pic>
        <p:cxnSp>
          <p:nvCxnSpPr>
            <p:cNvPr id="51" name="Straight Connector 8">
              <a:extLst>
                <a:ext uri="{FF2B5EF4-FFF2-40B4-BE49-F238E27FC236}">
                  <a16:creationId xmlns:a16="http://schemas.microsoft.com/office/drawing/2014/main" id="{7AD65441-EFB5-43E1-92C9-F6F2AA303785}"/>
                </a:ext>
              </a:extLst>
            </p:cNvPr>
            <p:cNvCxnSpPr>
              <a:cxnSpLocks/>
            </p:cNvCxnSpPr>
            <p:nvPr/>
          </p:nvCxnSpPr>
          <p:spPr>
            <a:xfrm>
              <a:off x="5291430" y="1759945"/>
              <a:ext cx="143566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Connector 9">
              <a:extLst>
                <a:ext uri="{FF2B5EF4-FFF2-40B4-BE49-F238E27FC236}">
                  <a16:creationId xmlns:a16="http://schemas.microsoft.com/office/drawing/2014/main" id="{C3765B3B-6A64-4409-8146-CA6E5781BE21}"/>
                </a:ext>
              </a:extLst>
            </p:cNvPr>
            <p:cNvCxnSpPr>
              <a:cxnSpLocks/>
            </p:cNvCxnSpPr>
            <p:nvPr/>
          </p:nvCxnSpPr>
          <p:spPr>
            <a:xfrm flipV="1">
              <a:off x="5740400" y="2166998"/>
              <a:ext cx="986697" cy="4702"/>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Straight Connector 18">
              <a:extLst>
                <a:ext uri="{FF2B5EF4-FFF2-40B4-BE49-F238E27FC236}">
                  <a16:creationId xmlns:a16="http://schemas.microsoft.com/office/drawing/2014/main" id="{082AA89A-AF1E-42B3-81A7-1E8F9E378958}"/>
                </a:ext>
              </a:extLst>
            </p:cNvPr>
            <p:cNvCxnSpPr>
              <a:cxnSpLocks/>
            </p:cNvCxnSpPr>
            <p:nvPr/>
          </p:nvCxnSpPr>
          <p:spPr>
            <a:xfrm flipV="1">
              <a:off x="5758553" y="3881769"/>
              <a:ext cx="968544" cy="302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19">
              <a:extLst>
                <a:ext uri="{FF2B5EF4-FFF2-40B4-BE49-F238E27FC236}">
                  <a16:creationId xmlns:a16="http://schemas.microsoft.com/office/drawing/2014/main" id="{204D145E-0F0A-49D4-8501-A437A1669D98}"/>
                </a:ext>
              </a:extLst>
            </p:cNvPr>
            <p:cNvCxnSpPr>
              <a:cxnSpLocks/>
            </p:cNvCxnSpPr>
            <p:nvPr/>
          </p:nvCxnSpPr>
          <p:spPr>
            <a:xfrm flipV="1">
              <a:off x="5297866" y="4284464"/>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17">
              <a:extLst>
                <a:ext uri="{FF2B5EF4-FFF2-40B4-BE49-F238E27FC236}">
                  <a16:creationId xmlns:a16="http://schemas.microsoft.com/office/drawing/2014/main" id="{0B6B43F0-45AA-4A9B-AA21-3D00AF9A28F0}"/>
                </a:ext>
              </a:extLst>
            </p:cNvPr>
            <p:cNvCxnSpPr>
              <a:cxnSpLocks/>
            </p:cNvCxnSpPr>
            <p:nvPr/>
          </p:nvCxnSpPr>
          <p:spPr>
            <a:xfrm>
              <a:off x="7779415" y="4085224"/>
              <a:ext cx="1201619"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6" name="Straight Connector 7">
              <a:extLst>
                <a:ext uri="{FF2B5EF4-FFF2-40B4-BE49-F238E27FC236}">
                  <a16:creationId xmlns:a16="http://schemas.microsoft.com/office/drawing/2014/main" id="{E3AC8905-5F44-4D0A-8E57-94879494CC12}"/>
                </a:ext>
              </a:extLst>
            </p:cNvPr>
            <p:cNvCxnSpPr>
              <a:cxnSpLocks/>
            </p:cNvCxnSpPr>
            <p:nvPr/>
          </p:nvCxnSpPr>
          <p:spPr>
            <a:xfrm>
              <a:off x="7779415" y="1961324"/>
              <a:ext cx="1285701"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9">
              <a:extLst>
                <a:ext uri="{FF2B5EF4-FFF2-40B4-BE49-F238E27FC236}">
                  <a16:creationId xmlns:a16="http://schemas.microsoft.com/office/drawing/2014/main" id="{3E5EC114-EC81-4C25-867F-E1A518059E3B}"/>
                </a:ext>
              </a:extLst>
            </p:cNvPr>
            <p:cNvCxnSpPr>
              <a:cxnSpLocks/>
            </p:cNvCxnSpPr>
            <p:nvPr/>
          </p:nvCxnSpPr>
          <p:spPr>
            <a:xfrm>
              <a:off x="2893671" y="1555721"/>
              <a:ext cx="1330216"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7">
              <a:extLst>
                <a:ext uri="{FF2B5EF4-FFF2-40B4-BE49-F238E27FC236}">
                  <a16:creationId xmlns:a16="http://schemas.microsoft.com/office/drawing/2014/main" id="{BFBAA762-ED92-4286-84B5-D8F82DD3C06C}"/>
                </a:ext>
              </a:extLst>
            </p:cNvPr>
            <p:cNvCxnSpPr>
              <a:cxnSpLocks/>
            </p:cNvCxnSpPr>
            <p:nvPr/>
          </p:nvCxnSpPr>
          <p:spPr>
            <a:xfrm>
              <a:off x="3316037" y="1959530"/>
              <a:ext cx="907850" cy="4536"/>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9">
              <a:extLst>
                <a:ext uri="{FF2B5EF4-FFF2-40B4-BE49-F238E27FC236}">
                  <a16:creationId xmlns:a16="http://schemas.microsoft.com/office/drawing/2014/main" id="{F3853ABC-CD30-4678-A874-0F45563F948D}"/>
                </a:ext>
              </a:extLst>
            </p:cNvPr>
            <p:cNvCxnSpPr>
              <a:cxnSpLocks/>
              <a:stCxn id="36" idx="1"/>
            </p:cNvCxnSpPr>
            <p:nvPr/>
          </p:nvCxnSpPr>
          <p:spPr>
            <a:xfrm>
              <a:off x="3322470" y="4495609"/>
              <a:ext cx="901417" cy="91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7">
              <a:extLst>
                <a:ext uri="{FF2B5EF4-FFF2-40B4-BE49-F238E27FC236}">
                  <a16:creationId xmlns:a16="http://schemas.microsoft.com/office/drawing/2014/main" id="{65E42423-B0F9-492A-B430-27B2D8D87FEB}"/>
                </a:ext>
              </a:extLst>
            </p:cNvPr>
            <p:cNvCxnSpPr>
              <a:cxnSpLocks/>
            </p:cNvCxnSpPr>
            <p:nvPr/>
          </p:nvCxnSpPr>
          <p:spPr>
            <a:xfrm>
              <a:off x="3604951" y="4073999"/>
              <a:ext cx="612586" cy="14317"/>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Connector 27">
              <a:extLst>
                <a:ext uri="{FF2B5EF4-FFF2-40B4-BE49-F238E27FC236}">
                  <a16:creationId xmlns:a16="http://schemas.microsoft.com/office/drawing/2014/main" id="{5DDE3547-75D3-4449-8B5B-C47F975DC9FC}"/>
                </a:ext>
              </a:extLst>
            </p:cNvPr>
            <p:cNvCxnSpPr>
              <a:cxnSpLocks/>
              <a:endCxn id="36" idx="1"/>
            </p:cNvCxnSpPr>
            <p:nvPr/>
          </p:nvCxnSpPr>
          <p:spPr>
            <a:xfrm>
              <a:off x="3316488" y="1945863"/>
              <a:ext cx="5983" cy="254974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11">
              <a:extLst>
                <a:ext uri="{FF2B5EF4-FFF2-40B4-BE49-F238E27FC236}">
                  <a16:creationId xmlns:a16="http://schemas.microsoft.com/office/drawing/2014/main" id="{7EBA59EC-868C-4CC1-9C53-8D1C03A947F7}"/>
                </a:ext>
              </a:extLst>
            </p:cNvPr>
            <p:cNvCxnSpPr>
              <a:cxnSpLocks/>
            </p:cNvCxnSpPr>
            <p:nvPr/>
          </p:nvCxnSpPr>
          <p:spPr>
            <a:xfrm>
              <a:off x="3611301" y="3647452"/>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Straight Connector 24">
              <a:extLst>
                <a:ext uri="{FF2B5EF4-FFF2-40B4-BE49-F238E27FC236}">
                  <a16:creationId xmlns:a16="http://schemas.microsoft.com/office/drawing/2014/main" id="{F091AAF5-D646-4681-84D9-11B4D1C8F5C2}"/>
                </a:ext>
              </a:extLst>
            </p:cNvPr>
            <p:cNvCxnSpPr>
              <a:cxnSpLocks/>
            </p:cNvCxnSpPr>
            <p:nvPr/>
          </p:nvCxnSpPr>
          <p:spPr>
            <a:xfrm flipV="1">
              <a:off x="3592568" y="2185322"/>
              <a:ext cx="1874478" cy="1462131"/>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Straight Connector 11">
              <a:extLst>
                <a:ext uri="{FF2B5EF4-FFF2-40B4-BE49-F238E27FC236}">
                  <a16:creationId xmlns:a16="http://schemas.microsoft.com/office/drawing/2014/main" id="{295F7243-90D2-45AE-BEE9-2A06CC41EF6A}"/>
                </a:ext>
              </a:extLst>
            </p:cNvPr>
            <p:cNvCxnSpPr>
              <a:cxnSpLocks/>
            </p:cNvCxnSpPr>
            <p:nvPr/>
          </p:nvCxnSpPr>
          <p:spPr>
            <a:xfrm>
              <a:off x="5460696" y="1759945"/>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65" name="组合 33">
            <a:extLst>
              <a:ext uri="{FF2B5EF4-FFF2-40B4-BE49-F238E27FC236}">
                <a16:creationId xmlns:a16="http://schemas.microsoft.com/office/drawing/2014/main" id="{367D106C-BD2C-4FC3-AB78-2F8D5FBD344B}"/>
              </a:ext>
            </a:extLst>
          </p:cNvPr>
          <p:cNvGrpSpPr/>
          <p:nvPr/>
        </p:nvGrpSpPr>
        <p:grpSpPr>
          <a:xfrm>
            <a:off x="231566" y="3004963"/>
            <a:ext cx="5671583" cy="3193233"/>
            <a:chOff x="1793989" y="945613"/>
            <a:chExt cx="8046422" cy="4570262"/>
          </a:xfrm>
        </p:grpSpPr>
        <p:pic>
          <p:nvPicPr>
            <p:cNvPr id="66" name="图形 34">
              <a:extLst>
                <a:ext uri="{FF2B5EF4-FFF2-40B4-BE49-F238E27FC236}">
                  <a16:creationId xmlns:a16="http://schemas.microsoft.com/office/drawing/2014/main" id="{70650386-B245-445B-8F28-559F603050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22471" y="3475342"/>
              <a:ext cx="2448640" cy="2040533"/>
            </a:xfrm>
            <a:prstGeom prst="rect">
              <a:avLst/>
            </a:prstGeom>
          </p:spPr>
        </p:pic>
        <p:pic>
          <p:nvPicPr>
            <p:cNvPr id="67" name="图形 35">
              <a:extLst>
                <a:ext uri="{FF2B5EF4-FFF2-40B4-BE49-F238E27FC236}">
                  <a16:creationId xmlns:a16="http://schemas.microsoft.com/office/drawing/2014/main" id="{F39C902B-77AA-4F91-ACD1-BB50333F53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16037" y="945613"/>
              <a:ext cx="2448640" cy="2040533"/>
            </a:xfrm>
            <a:prstGeom prst="rect">
              <a:avLst/>
            </a:prstGeom>
          </p:spPr>
        </p:pic>
        <p:cxnSp>
          <p:nvCxnSpPr>
            <p:cNvPr id="68" name="Straight Connector 11">
              <a:extLst>
                <a:ext uri="{FF2B5EF4-FFF2-40B4-BE49-F238E27FC236}">
                  <a16:creationId xmlns:a16="http://schemas.microsoft.com/office/drawing/2014/main" id="{28D45059-E2D6-4FBA-8F3C-F3728FD5BDCC}"/>
                </a:ext>
              </a:extLst>
            </p:cNvPr>
            <p:cNvCxnSpPr>
              <a:cxnSpLocks/>
            </p:cNvCxnSpPr>
            <p:nvPr/>
          </p:nvCxnSpPr>
          <p:spPr>
            <a:xfrm>
              <a:off x="5766744" y="2179531"/>
              <a:ext cx="0" cy="45593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Straight Connector 13">
              <a:extLst>
                <a:ext uri="{FF2B5EF4-FFF2-40B4-BE49-F238E27FC236}">
                  <a16:creationId xmlns:a16="http://schemas.microsoft.com/office/drawing/2014/main" id="{21200F92-3DE1-4087-B721-E6AED6B581BD}"/>
                </a:ext>
              </a:extLst>
            </p:cNvPr>
            <p:cNvCxnSpPr>
              <a:cxnSpLocks/>
            </p:cNvCxnSpPr>
            <p:nvPr/>
          </p:nvCxnSpPr>
          <p:spPr>
            <a:xfrm>
              <a:off x="5755877" y="2631102"/>
              <a:ext cx="2725781" cy="1089246"/>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Straight Connector 20">
              <a:extLst>
                <a:ext uri="{FF2B5EF4-FFF2-40B4-BE49-F238E27FC236}">
                  <a16:creationId xmlns:a16="http://schemas.microsoft.com/office/drawing/2014/main" id="{9B1AFA50-FE8F-4497-BB65-2B4575A96D6E}"/>
                </a:ext>
              </a:extLst>
            </p:cNvPr>
            <p:cNvCxnSpPr>
              <a:cxnSpLocks/>
            </p:cNvCxnSpPr>
            <p:nvPr/>
          </p:nvCxnSpPr>
          <p:spPr>
            <a:xfrm>
              <a:off x="8470791" y="3696720"/>
              <a:ext cx="9638" cy="3975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Straight Connector 23">
              <a:extLst>
                <a:ext uri="{FF2B5EF4-FFF2-40B4-BE49-F238E27FC236}">
                  <a16:creationId xmlns:a16="http://schemas.microsoft.com/office/drawing/2014/main" id="{59D13060-104C-42D6-94E7-29BB94ADA0A0}"/>
                </a:ext>
              </a:extLst>
            </p:cNvPr>
            <p:cNvCxnSpPr>
              <a:cxnSpLocks/>
            </p:cNvCxnSpPr>
            <p:nvPr/>
          </p:nvCxnSpPr>
          <p:spPr>
            <a:xfrm>
              <a:off x="5778180" y="3411927"/>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24">
              <a:extLst>
                <a:ext uri="{FF2B5EF4-FFF2-40B4-BE49-F238E27FC236}">
                  <a16:creationId xmlns:a16="http://schemas.microsoft.com/office/drawing/2014/main" id="{E4D74D2B-D775-4837-BFE3-FC2AB42EE70B}"/>
                </a:ext>
              </a:extLst>
            </p:cNvPr>
            <p:cNvCxnSpPr>
              <a:cxnSpLocks/>
            </p:cNvCxnSpPr>
            <p:nvPr/>
          </p:nvCxnSpPr>
          <p:spPr>
            <a:xfrm flipV="1">
              <a:off x="5777612" y="2427768"/>
              <a:ext cx="2693179" cy="100545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Straight Connector 27">
              <a:extLst>
                <a:ext uri="{FF2B5EF4-FFF2-40B4-BE49-F238E27FC236}">
                  <a16:creationId xmlns:a16="http://schemas.microsoft.com/office/drawing/2014/main" id="{8E66D0B7-9B4E-438E-A3B8-DDC746796D23}"/>
                </a:ext>
              </a:extLst>
            </p:cNvPr>
            <p:cNvCxnSpPr>
              <a:cxnSpLocks/>
            </p:cNvCxnSpPr>
            <p:nvPr/>
          </p:nvCxnSpPr>
          <p:spPr>
            <a:xfrm>
              <a:off x="8470791" y="1977455"/>
              <a:ext cx="0" cy="45593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74" name="Rectangle 29">
              <a:extLst>
                <a:ext uri="{FF2B5EF4-FFF2-40B4-BE49-F238E27FC236}">
                  <a16:creationId xmlns:a16="http://schemas.microsoft.com/office/drawing/2014/main" id="{EBC099FA-626F-4037-98C2-5C0C426624B3}"/>
                </a:ext>
              </a:extLst>
            </p:cNvPr>
            <p:cNvSpPr/>
            <p:nvPr/>
          </p:nvSpPr>
          <p:spPr>
            <a:xfrm>
              <a:off x="1793989" y="1353785"/>
              <a:ext cx="327334" cy="369332"/>
            </a:xfrm>
            <a:prstGeom prst="rect">
              <a:avLst/>
            </a:prstGeom>
          </p:spPr>
          <p:txBody>
            <a:bodyPr wrap="none">
              <a:spAutoFit/>
            </a:bodyPr>
            <a:lstStyle/>
            <a:p>
              <a:r>
                <a:rPr lang="en-HK" dirty="0"/>
                <a:t>D</a:t>
              </a:r>
            </a:p>
          </p:txBody>
        </p:sp>
        <p:sp>
          <p:nvSpPr>
            <p:cNvPr id="75" name="Rectangle 30">
              <a:extLst>
                <a:ext uri="{FF2B5EF4-FFF2-40B4-BE49-F238E27FC236}">
                  <a16:creationId xmlns:a16="http://schemas.microsoft.com/office/drawing/2014/main" id="{4B2B1745-5E3D-4E50-A796-E29B2C88942F}"/>
                </a:ext>
              </a:extLst>
            </p:cNvPr>
            <p:cNvSpPr/>
            <p:nvPr/>
          </p:nvSpPr>
          <p:spPr>
            <a:xfrm>
              <a:off x="9276697" y="1786344"/>
              <a:ext cx="563714" cy="594642"/>
            </a:xfrm>
            <a:prstGeom prst="rect">
              <a:avLst/>
            </a:prstGeom>
          </p:spPr>
          <p:txBody>
            <a:bodyPr wrap="none">
              <a:spAutoFit/>
            </a:bodyPr>
            <a:lstStyle/>
            <a:p>
              <a:r>
                <a:rPr lang="en-HK" dirty="0"/>
                <a:t>Q</a:t>
              </a:r>
            </a:p>
          </p:txBody>
        </p:sp>
        <p:sp>
          <p:nvSpPr>
            <p:cNvPr id="76" name="Rectangle 31">
              <a:extLst>
                <a:ext uri="{FF2B5EF4-FFF2-40B4-BE49-F238E27FC236}">
                  <a16:creationId xmlns:a16="http://schemas.microsoft.com/office/drawing/2014/main" id="{B97BFC74-387F-45D8-A304-98F799A13EAD}"/>
                </a:ext>
              </a:extLst>
            </p:cNvPr>
            <p:cNvSpPr/>
            <p:nvPr/>
          </p:nvSpPr>
          <p:spPr>
            <a:xfrm>
              <a:off x="9276697" y="3900965"/>
              <a:ext cx="563714" cy="594642"/>
            </a:xfrm>
            <a:prstGeom prst="rect">
              <a:avLst/>
            </a:prstGeom>
          </p:spPr>
          <p:txBody>
            <a:bodyPr wrap="none">
              <a:spAutoFit/>
            </a:bodyPr>
            <a:lstStyle/>
            <a:p>
              <a:r>
                <a:rPr lang="en-HK" dirty="0"/>
                <a:t>Q</a:t>
              </a:r>
            </a:p>
          </p:txBody>
        </p:sp>
        <p:sp>
          <p:nvSpPr>
            <p:cNvPr id="77" name="Rectangle 32">
              <a:extLst>
                <a:ext uri="{FF2B5EF4-FFF2-40B4-BE49-F238E27FC236}">
                  <a16:creationId xmlns:a16="http://schemas.microsoft.com/office/drawing/2014/main" id="{21813C2C-DF3D-4A1A-BE9F-6FDA4912971E}"/>
                </a:ext>
              </a:extLst>
            </p:cNvPr>
            <p:cNvSpPr/>
            <p:nvPr/>
          </p:nvSpPr>
          <p:spPr>
            <a:xfrm>
              <a:off x="9293897" y="3590770"/>
              <a:ext cx="489331" cy="842408"/>
            </a:xfrm>
            <a:prstGeom prst="rect">
              <a:avLst/>
            </a:prstGeom>
          </p:spPr>
          <p:txBody>
            <a:bodyPr wrap="none">
              <a:spAutoFit/>
            </a:bodyPr>
            <a:lstStyle/>
            <a:p>
              <a:r>
                <a:rPr lang="en-HK" sz="2800" dirty="0"/>
                <a:t>-</a:t>
              </a:r>
            </a:p>
          </p:txBody>
        </p:sp>
        <p:pic>
          <p:nvPicPr>
            <p:cNvPr id="78" name="图形 46">
              <a:extLst>
                <a:ext uri="{FF2B5EF4-FFF2-40B4-BE49-F238E27FC236}">
                  <a16:creationId xmlns:a16="http://schemas.microsoft.com/office/drawing/2014/main" id="{C4E012F9-D3A2-4A3E-A954-EAFCCB6AC6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8047" y="1150584"/>
              <a:ext cx="2448640" cy="2040533"/>
            </a:xfrm>
            <a:prstGeom prst="rect">
              <a:avLst/>
            </a:prstGeom>
          </p:spPr>
        </p:pic>
        <p:pic>
          <p:nvPicPr>
            <p:cNvPr id="79" name="图形 47">
              <a:extLst>
                <a:ext uri="{FF2B5EF4-FFF2-40B4-BE49-F238E27FC236}">
                  <a16:creationId xmlns:a16="http://schemas.microsoft.com/office/drawing/2014/main" id="{614D6DCF-0CF2-4A4D-B106-DCAA47CBB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8047" y="3273342"/>
              <a:ext cx="2448640" cy="2040533"/>
            </a:xfrm>
            <a:prstGeom prst="rect">
              <a:avLst/>
            </a:prstGeom>
          </p:spPr>
        </p:pic>
        <p:cxnSp>
          <p:nvCxnSpPr>
            <p:cNvPr id="80" name="Straight Connector 8">
              <a:extLst>
                <a:ext uri="{FF2B5EF4-FFF2-40B4-BE49-F238E27FC236}">
                  <a16:creationId xmlns:a16="http://schemas.microsoft.com/office/drawing/2014/main" id="{DB3BC0E4-F3EE-4720-8928-EC58E298E8FE}"/>
                </a:ext>
              </a:extLst>
            </p:cNvPr>
            <p:cNvCxnSpPr>
              <a:cxnSpLocks/>
            </p:cNvCxnSpPr>
            <p:nvPr/>
          </p:nvCxnSpPr>
          <p:spPr>
            <a:xfrm>
              <a:off x="5291430" y="1759945"/>
              <a:ext cx="143566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1" name="Straight Connector 9">
              <a:extLst>
                <a:ext uri="{FF2B5EF4-FFF2-40B4-BE49-F238E27FC236}">
                  <a16:creationId xmlns:a16="http://schemas.microsoft.com/office/drawing/2014/main" id="{E888322B-5916-4613-B5DA-8F1249510D4A}"/>
                </a:ext>
              </a:extLst>
            </p:cNvPr>
            <p:cNvCxnSpPr>
              <a:cxnSpLocks/>
            </p:cNvCxnSpPr>
            <p:nvPr/>
          </p:nvCxnSpPr>
          <p:spPr>
            <a:xfrm>
              <a:off x="5755877" y="2157473"/>
              <a:ext cx="971220" cy="1587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2" name="Straight Connector 18">
              <a:extLst>
                <a:ext uri="{FF2B5EF4-FFF2-40B4-BE49-F238E27FC236}">
                  <a16:creationId xmlns:a16="http://schemas.microsoft.com/office/drawing/2014/main" id="{E09DBDA3-81D8-4E07-9EEE-EF5289A53076}"/>
                </a:ext>
              </a:extLst>
            </p:cNvPr>
            <p:cNvCxnSpPr>
              <a:cxnSpLocks/>
            </p:cNvCxnSpPr>
            <p:nvPr/>
          </p:nvCxnSpPr>
          <p:spPr>
            <a:xfrm flipV="1">
              <a:off x="5758553" y="3881769"/>
              <a:ext cx="968544" cy="302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19">
              <a:extLst>
                <a:ext uri="{FF2B5EF4-FFF2-40B4-BE49-F238E27FC236}">
                  <a16:creationId xmlns:a16="http://schemas.microsoft.com/office/drawing/2014/main" id="{F9AB11C0-6B4B-4DE1-A1EB-0F2D2BD1D5F2}"/>
                </a:ext>
              </a:extLst>
            </p:cNvPr>
            <p:cNvCxnSpPr>
              <a:cxnSpLocks/>
            </p:cNvCxnSpPr>
            <p:nvPr/>
          </p:nvCxnSpPr>
          <p:spPr>
            <a:xfrm flipV="1">
              <a:off x="5297866" y="4284464"/>
              <a:ext cx="1429231"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4" name="Straight Connector 17">
              <a:extLst>
                <a:ext uri="{FF2B5EF4-FFF2-40B4-BE49-F238E27FC236}">
                  <a16:creationId xmlns:a16="http://schemas.microsoft.com/office/drawing/2014/main" id="{FB93D237-9B6B-46BE-8CCB-CBFD4F6D01B0}"/>
                </a:ext>
              </a:extLst>
            </p:cNvPr>
            <p:cNvCxnSpPr>
              <a:cxnSpLocks/>
            </p:cNvCxnSpPr>
            <p:nvPr/>
          </p:nvCxnSpPr>
          <p:spPr>
            <a:xfrm>
              <a:off x="7779415" y="4085224"/>
              <a:ext cx="1201619"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Straight Connector 7">
              <a:extLst>
                <a:ext uri="{FF2B5EF4-FFF2-40B4-BE49-F238E27FC236}">
                  <a16:creationId xmlns:a16="http://schemas.microsoft.com/office/drawing/2014/main" id="{EF32553C-586D-4B8D-A5A0-BDAC856A5870}"/>
                </a:ext>
              </a:extLst>
            </p:cNvPr>
            <p:cNvCxnSpPr>
              <a:cxnSpLocks/>
            </p:cNvCxnSpPr>
            <p:nvPr/>
          </p:nvCxnSpPr>
          <p:spPr>
            <a:xfrm>
              <a:off x="7779415" y="1961324"/>
              <a:ext cx="1285701"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6" name="Straight Connector 9">
              <a:extLst>
                <a:ext uri="{FF2B5EF4-FFF2-40B4-BE49-F238E27FC236}">
                  <a16:creationId xmlns:a16="http://schemas.microsoft.com/office/drawing/2014/main" id="{A6C46FBF-097B-4E9B-AD6E-060C9C49ECCD}"/>
                </a:ext>
              </a:extLst>
            </p:cNvPr>
            <p:cNvCxnSpPr>
              <a:cxnSpLocks/>
            </p:cNvCxnSpPr>
            <p:nvPr/>
          </p:nvCxnSpPr>
          <p:spPr>
            <a:xfrm>
              <a:off x="2114550" y="1555721"/>
              <a:ext cx="2109337"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7" name="Straight Connector 7">
              <a:extLst>
                <a:ext uri="{FF2B5EF4-FFF2-40B4-BE49-F238E27FC236}">
                  <a16:creationId xmlns:a16="http://schemas.microsoft.com/office/drawing/2014/main" id="{8F7BFCA8-C1DD-49E1-9F26-A3FBE263809E}"/>
                </a:ext>
              </a:extLst>
            </p:cNvPr>
            <p:cNvCxnSpPr>
              <a:cxnSpLocks/>
            </p:cNvCxnSpPr>
            <p:nvPr/>
          </p:nvCxnSpPr>
          <p:spPr>
            <a:xfrm>
              <a:off x="3611301" y="19560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8" name="Straight Connector 9">
              <a:extLst>
                <a:ext uri="{FF2B5EF4-FFF2-40B4-BE49-F238E27FC236}">
                  <a16:creationId xmlns:a16="http://schemas.microsoft.com/office/drawing/2014/main" id="{450E8BB4-FF65-425A-8271-BFA688311031}"/>
                </a:ext>
              </a:extLst>
            </p:cNvPr>
            <p:cNvCxnSpPr>
              <a:cxnSpLocks/>
            </p:cNvCxnSpPr>
            <p:nvPr/>
          </p:nvCxnSpPr>
          <p:spPr>
            <a:xfrm>
              <a:off x="3150830" y="4496522"/>
              <a:ext cx="1073057"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9" name="Straight Connector 7">
              <a:extLst>
                <a:ext uri="{FF2B5EF4-FFF2-40B4-BE49-F238E27FC236}">
                  <a16:creationId xmlns:a16="http://schemas.microsoft.com/office/drawing/2014/main" id="{FA98909B-9371-464B-9468-A1B9C2A968EB}"/>
                </a:ext>
              </a:extLst>
            </p:cNvPr>
            <p:cNvCxnSpPr>
              <a:cxnSpLocks/>
            </p:cNvCxnSpPr>
            <p:nvPr/>
          </p:nvCxnSpPr>
          <p:spPr>
            <a:xfrm>
              <a:off x="3604951" y="4073999"/>
              <a:ext cx="61258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0" name="Straight Connector 27">
              <a:extLst>
                <a:ext uri="{FF2B5EF4-FFF2-40B4-BE49-F238E27FC236}">
                  <a16:creationId xmlns:a16="http://schemas.microsoft.com/office/drawing/2014/main" id="{8668C9E7-E23E-420C-85E6-7278C7FAE1B7}"/>
                </a:ext>
              </a:extLst>
            </p:cNvPr>
            <p:cNvCxnSpPr>
              <a:cxnSpLocks/>
            </p:cNvCxnSpPr>
            <p:nvPr/>
          </p:nvCxnSpPr>
          <p:spPr>
            <a:xfrm flipH="1">
              <a:off x="3611300" y="1948427"/>
              <a:ext cx="23203" cy="213861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7">
              <a:extLst>
                <a:ext uri="{FF2B5EF4-FFF2-40B4-BE49-F238E27FC236}">
                  <a16:creationId xmlns:a16="http://schemas.microsoft.com/office/drawing/2014/main" id="{3FA73C25-6A78-4955-9F13-7C0D17874528}"/>
                </a:ext>
              </a:extLst>
            </p:cNvPr>
            <p:cNvCxnSpPr>
              <a:cxnSpLocks/>
              <a:stCxn id="92" idx="3"/>
            </p:cNvCxnSpPr>
            <p:nvPr/>
          </p:nvCxnSpPr>
          <p:spPr>
            <a:xfrm>
              <a:off x="2131240" y="2969290"/>
              <a:ext cx="1532036" cy="14317"/>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92" name="Rectangle 29">
              <a:extLst>
                <a:ext uri="{FF2B5EF4-FFF2-40B4-BE49-F238E27FC236}">
                  <a16:creationId xmlns:a16="http://schemas.microsoft.com/office/drawing/2014/main" id="{CB10BB8F-1AF7-4ACC-8C73-CD66DD938567}"/>
                </a:ext>
              </a:extLst>
            </p:cNvPr>
            <p:cNvSpPr/>
            <p:nvPr/>
          </p:nvSpPr>
          <p:spPr>
            <a:xfrm>
              <a:off x="1834364" y="2784624"/>
              <a:ext cx="296876" cy="369333"/>
            </a:xfrm>
            <a:prstGeom prst="rect">
              <a:avLst/>
            </a:prstGeom>
          </p:spPr>
          <p:txBody>
            <a:bodyPr wrap="none">
              <a:spAutoFit/>
            </a:bodyPr>
            <a:lstStyle/>
            <a:p>
              <a:r>
                <a:rPr lang="en-HK" dirty="0"/>
                <a:t>E</a:t>
              </a:r>
            </a:p>
          </p:txBody>
        </p:sp>
        <p:sp>
          <p:nvSpPr>
            <p:cNvPr id="93" name="任意多边形: 形状 61">
              <a:extLst>
                <a:ext uri="{FF2B5EF4-FFF2-40B4-BE49-F238E27FC236}">
                  <a16:creationId xmlns:a16="http://schemas.microsoft.com/office/drawing/2014/main" id="{CEFDB10F-ED04-41F4-A9C5-1594D9A21B08}"/>
                </a:ext>
              </a:extLst>
            </p:cNvPr>
            <p:cNvSpPr/>
            <p:nvPr/>
          </p:nvSpPr>
          <p:spPr>
            <a:xfrm rot="5400000">
              <a:off x="3078217" y="1661369"/>
              <a:ext cx="151430" cy="21632"/>
            </a:xfrm>
            <a:custGeom>
              <a:avLst/>
              <a:gdLst>
                <a:gd name="connsiteX0" fmla="*/ 0 w 151430"/>
                <a:gd name="connsiteY0" fmla="*/ 0 h 21632"/>
                <a:gd name="connsiteX1" fmla="*/ 151431 w 151430"/>
                <a:gd name="connsiteY1" fmla="*/ 0 h 21632"/>
              </a:gdLst>
              <a:ahLst/>
              <a:cxnLst>
                <a:cxn ang="0">
                  <a:pos x="connsiteX0" y="connsiteY0"/>
                </a:cxn>
                <a:cxn ang="0">
                  <a:pos x="connsiteX1" y="connsiteY1"/>
                </a:cxn>
              </a:cxnLst>
              <a:rect l="l" t="t" r="r" b="b"/>
              <a:pathLst>
                <a:path w="151430" h="21632">
                  <a:moveTo>
                    <a:pt x="0" y="0"/>
                  </a:moveTo>
                  <a:lnTo>
                    <a:pt x="151431" y="0"/>
                  </a:lnTo>
                </a:path>
              </a:pathLst>
            </a:custGeom>
            <a:ln w="43180" cap="sq">
              <a:solidFill>
                <a:srgbClr val="C00000"/>
              </a:solidFill>
              <a:prstDash val="solid"/>
              <a:miter/>
            </a:ln>
          </p:spPr>
          <p:txBody>
            <a:bodyPr rtlCol="0" anchor="ctr"/>
            <a:lstStyle/>
            <a:p>
              <a:endParaRPr lang="zh-CN" altLang="en-US"/>
            </a:p>
          </p:txBody>
        </p:sp>
        <p:sp>
          <p:nvSpPr>
            <p:cNvPr id="94" name="任意多边形: 形状 62">
              <a:extLst>
                <a:ext uri="{FF2B5EF4-FFF2-40B4-BE49-F238E27FC236}">
                  <a16:creationId xmlns:a16="http://schemas.microsoft.com/office/drawing/2014/main" id="{CE29FAE3-3E4C-4D61-A838-6871AE4B35B2}"/>
                </a:ext>
              </a:extLst>
            </p:cNvPr>
            <p:cNvSpPr/>
            <p:nvPr/>
          </p:nvSpPr>
          <p:spPr>
            <a:xfrm rot="5400000">
              <a:off x="2796988" y="1769534"/>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cxnSp>
          <p:nvCxnSpPr>
            <p:cNvPr id="95" name="Straight Connector 27">
              <a:extLst>
                <a:ext uri="{FF2B5EF4-FFF2-40B4-BE49-F238E27FC236}">
                  <a16:creationId xmlns:a16="http://schemas.microsoft.com/office/drawing/2014/main" id="{92702754-74FC-462C-84C6-9C07F914034A}"/>
                </a:ext>
              </a:extLst>
            </p:cNvPr>
            <p:cNvCxnSpPr>
              <a:cxnSpLocks/>
              <a:stCxn id="97" idx="1"/>
            </p:cNvCxnSpPr>
            <p:nvPr/>
          </p:nvCxnSpPr>
          <p:spPr>
            <a:xfrm flipH="1">
              <a:off x="3162300" y="3147692"/>
              <a:ext cx="22961" cy="1360808"/>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Straight Connector 27">
              <a:extLst>
                <a:ext uri="{FF2B5EF4-FFF2-40B4-BE49-F238E27FC236}">
                  <a16:creationId xmlns:a16="http://schemas.microsoft.com/office/drawing/2014/main" id="{2F010EB4-6A75-48C0-80D3-76892F9AC16C}"/>
                </a:ext>
              </a:extLst>
            </p:cNvPr>
            <p:cNvCxnSpPr>
              <a:cxnSpLocks/>
            </p:cNvCxnSpPr>
            <p:nvPr/>
          </p:nvCxnSpPr>
          <p:spPr>
            <a:xfrm>
              <a:off x="3164748" y="2534027"/>
              <a:ext cx="0" cy="31077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空心弧 65">
              <a:extLst>
                <a:ext uri="{FF2B5EF4-FFF2-40B4-BE49-F238E27FC236}">
                  <a16:creationId xmlns:a16="http://schemas.microsoft.com/office/drawing/2014/main" id="{EFEB55AD-B5CA-4C2F-836B-E276D4762373}"/>
                </a:ext>
              </a:extLst>
            </p:cNvPr>
            <p:cNvSpPr/>
            <p:nvPr/>
          </p:nvSpPr>
          <p:spPr>
            <a:xfrm rot="6114393">
              <a:off x="2942735" y="2818375"/>
              <a:ext cx="358394" cy="357488"/>
            </a:xfrm>
            <a:prstGeom prst="blockArc">
              <a:avLst>
                <a:gd name="adj1" fmla="val 10800000"/>
                <a:gd name="adj2" fmla="val 19516950"/>
                <a:gd name="adj3" fmla="val 8784"/>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98" name="Arrow: Right 97">
            <a:extLst>
              <a:ext uri="{FF2B5EF4-FFF2-40B4-BE49-F238E27FC236}">
                <a16:creationId xmlns:a16="http://schemas.microsoft.com/office/drawing/2014/main" id="{FCB1FF34-39FA-484D-9685-23ED1C72594C}"/>
              </a:ext>
            </a:extLst>
          </p:cNvPr>
          <p:cNvSpPr/>
          <p:nvPr/>
        </p:nvSpPr>
        <p:spPr>
          <a:xfrm>
            <a:off x="6096000" y="4365104"/>
            <a:ext cx="536492" cy="29030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99" name="Straight Connector 9">
            <a:extLst>
              <a:ext uri="{FF2B5EF4-FFF2-40B4-BE49-F238E27FC236}">
                <a16:creationId xmlns:a16="http://schemas.microsoft.com/office/drawing/2014/main" id="{A3729C38-8F03-4940-B16D-FBC4252CA47A}"/>
              </a:ext>
            </a:extLst>
          </p:cNvPr>
          <p:cNvCxnSpPr>
            <a:cxnSpLocks/>
          </p:cNvCxnSpPr>
          <p:nvPr/>
        </p:nvCxnSpPr>
        <p:spPr>
          <a:xfrm>
            <a:off x="7329518" y="4904041"/>
            <a:ext cx="288918" cy="191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3746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34" name="组合 33">
            <a:extLst>
              <a:ext uri="{FF2B5EF4-FFF2-40B4-BE49-F238E27FC236}">
                <a16:creationId xmlns:a16="http://schemas.microsoft.com/office/drawing/2014/main" id="{D517BAA8-46D9-44E5-95B8-7B6072725CA6}"/>
              </a:ext>
            </a:extLst>
          </p:cNvPr>
          <p:cNvGrpSpPr/>
          <p:nvPr/>
        </p:nvGrpSpPr>
        <p:grpSpPr>
          <a:xfrm>
            <a:off x="4570315" y="614181"/>
            <a:ext cx="2850291" cy="1905837"/>
            <a:chOff x="4493599" y="2755371"/>
            <a:chExt cx="2850291" cy="1905837"/>
          </a:xfrm>
        </p:grpSpPr>
        <p:cxnSp>
          <p:nvCxnSpPr>
            <p:cNvPr id="35" name="Straight Connector 7">
              <a:extLst>
                <a:ext uri="{FF2B5EF4-FFF2-40B4-BE49-F238E27FC236}">
                  <a16:creationId xmlns:a16="http://schemas.microsoft.com/office/drawing/2014/main" id="{51989030-5F4F-48F6-AB9D-2E44D88EBBB7}"/>
                </a:ext>
              </a:extLst>
            </p:cNvPr>
            <p:cNvCxnSpPr>
              <a:cxnSpLocks/>
            </p:cNvCxnSpPr>
            <p:nvPr/>
          </p:nvCxnSpPr>
          <p:spPr>
            <a:xfrm flipV="1">
              <a:off x="6582046" y="4338153"/>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8">
              <a:extLst>
                <a:ext uri="{FF2B5EF4-FFF2-40B4-BE49-F238E27FC236}">
                  <a16:creationId xmlns:a16="http://schemas.microsoft.com/office/drawing/2014/main" id="{BE2E5BC0-D4A0-4946-B70C-53285E891EB5}"/>
                </a:ext>
              </a:extLst>
            </p:cNvPr>
            <p:cNvCxnSpPr>
              <a:cxnSpLocks/>
            </p:cNvCxnSpPr>
            <p:nvPr/>
          </p:nvCxnSpPr>
          <p:spPr>
            <a:xfrm flipV="1">
              <a:off x="4493599" y="3087999"/>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17">
              <a:extLst>
                <a:ext uri="{FF2B5EF4-FFF2-40B4-BE49-F238E27FC236}">
                  <a16:creationId xmlns:a16="http://schemas.microsoft.com/office/drawing/2014/main" id="{671D4296-5626-4737-A33F-284089C2E5A5}"/>
                </a:ext>
              </a:extLst>
            </p:cNvPr>
            <p:cNvCxnSpPr>
              <a:cxnSpLocks/>
            </p:cNvCxnSpPr>
            <p:nvPr/>
          </p:nvCxnSpPr>
          <p:spPr>
            <a:xfrm flipV="1">
              <a:off x="4503873" y="3735424"/>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F9037632-5118-4EAF-8E24-94D4E48AF697}"/>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42" name="Rectangle 29">
              <a:extLst>
                <a:ext uri="{FF2B5EF4-FFF2-40B4-BE49-F238E27FC236}">
                  <a16:creationId xmlns:a16="http://schemas.microsoft.com/office/drawing/2014/main" id="{2ECBD720-6541-4414-A67C-2CE1FF5CA740}"/>
                </a:ext>
              </a:extLst>
            </p:cNvPr>
            <p:cNvSpPr/>
            <p:nvPr/>
          </p:nvSpPr>
          <p:spPr>
            <a:xfrm>
              <a:off x="5220475" y="284474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43" name="Rectangle 28">
              <a:extLst>
                <a:ext uri="{FF2B5EF4-FFF2-40B4-BE49-F238E27FC236}">
                  <a16:creationId xmlns:a16="http://schemas.microsoft.com/office/drawing/2014/main" id="{FF2B5867-84FD-46CE-9A4C-DC844EE46304}"/>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44" name="Straight Connector 17">
              <a:extLst>
                <a:ext uri="{FF2B5EF4-FFF2-40B4-BE49-F238E27FC236}">
                  <a16:creationId xmlns:a16="http://schemas.microsoft.com/office/drawing/2014/main" id="{7A50AAD5-9FD7-4096-93D1-586B7FD31261}"/>
                </a:ext>
              </a:extLst>
            </p:cNvPr>
            <p:cNvCxnSpPr>
              <a:cxnSpLocks/>
            </p:cNvCxnSpPr>
            <p:nvPr/>
          </p:nvCxnSpPr>
          <p:spPr>
            <a:xfrm flipV="1">
              <a:off x="6599652" y="3087999"/>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Rectangle 30">
              <a:extLst>
                <a:ext uri="{FF2B5EF4-FFF2-40B4-BE49-F238E27FC236}">
                  <a16:creationId xmlns:a16="http://schemas.microsoft.com/office/drawing/2014/main" id="{F538CD46-F761-411A-B4FD-23E833C8D458}"/>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6" name="Rectangle 31">
              <a:extLst>
                <a:ext uri="{FF2B5EF4-FFF2-40B4-BE49-F238E27FC236}">
                  <a16:creationId xmlns:a16="http://schemas.microsoft.com/office/drawing/2014/main" id="{FC46C119-4422-4624-A45A-36F0380E9300}"/>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7" name="直接连接符 46">
              <a:extLst>
                <a:ext uri="{FF2B5EF4-FFF2-40B4-BE49-F238E27FC236}">
                  <a16:creationId xmlns:a16="http://schemas.microsoft.com/office/drawing/2014/main" id="{ECAA6AF0-53A1-422D-8136-9F8F3AB3CAF2}"/>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48" name="文本框 47">
              <a:extLst>
                <a:ext uri="{FF2B5EF4-FFF2-40B4-BE49-F238E27FC236}">
                  <a16:creationId xmlns:a16="http://schemas.microsoft.com/office/drawing/2014/main" id="{D69ACA6A-62E4-4EA9-B6C6-35D024FA6819}"/>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9" name="文本框 48">
              <a:extLst>
                <a:ext uri="{FF2B5EF4-FFF2-40B4-BE49-F238E27FC236}">
                  <a16:creationId xmlns:a16="http://schemas.microsoft.com/office/drawing/2014/main" id="{C469D56E-0329-4AB4-9AF8-EABD62EFF0DC}"/>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50" name="文本框 49">
              <a:extLst>
                <a:ext uri="{FF2B5EF4-FFF2-40B4-BE49-F238E27FC236}">
                  <a16:creationId xmlns:a16="http://schemas.microsoft.com/office/drawing/2014/main" id="{69981708-FD3A-456C-BD3C-C88C09DAB59A}"/>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51" name="文本框 50">
              <a:extLst>
                <a:ext uri="{FF2B5EF4-FFF2-40B4-BE49-F238E27FC236}">
                  <a16:creationId xmlns:a16="http://schemas.microsoft.com/office/drawing/2014/main" id="{06696289-B2DD-4C68-8432-228DA1330E30}"/>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cxnSp>
        <p:nvCxnSpPr>
          <p:cNvPr id="33" name="直接连接符 32">
            <a:extLst>
              <a:ext uri="{FF2B5EF4-FFF2-40B4-BE49-F238E27FC236}">
                <a16:creationId xmlns:a16="http://schemas.microsoft.com/office/drawing/2014/main" id="{6E512081-3614-4459-851B-FDED2EDA81A8}"/>
              </a:ext>
            </a:extLst>
          </p:cNvPr>
          <p:cNvCxnSpPr/>
          <p:nvPr/>
        </p:nvCxnSpPr>
        <p:spPr>
          <a:xfrm>
            <a:off x="875819" y="2995394"/>
            <a:ext cx="0" cy="810228"/>
          </a:xfrm>
          <a:prstGeom prst="line">
            <a:avLst/>
          </a:prstGeom>
          <a:ln w="38100"/>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CE660E75-E2AB-430A-B4F3-612D832084E2}"/>
              </a:ext>
            </a:extLst>
          </p:cNvPr>
          <p:cNvCxnSpPr>
            <a:cxnSpLocks/>
          </p:cNvCxnSpPr>
          <p:nvPr/>
        </p:nvCxnSpPr>
        <p:spPr>
          <a:xfrm flipH="1">
            <a:off x="875819" y="3683126"/>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B8E896F4-B893-4057-8FB4-F0EEDCC3A000}"/>
              </a:ext>
            </a:extLst>
          </p:cNvPr>
          <p:cNvCxnSpPr>
            <a:cxnSpLocks/>
          </p:cNvCxnSpPr>
          <p:nvPr/>
        </p:nvCxnSpPr>
        <p:spPr>
          <a:xfrm>
            <a:off x="1377388" y="3200845"/>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5F6C2606-01E7-46A9-A963-24CA9DC21933}"/>
              </a:ext>
            </a:extLst>
          </p:cNvPr>
          <p:cNvCxnSpPr>
            <a:cxnSpLocks/>
          </p:cNvCxnSpPr>
          <p:nvPr/>
        </p:nvCxnSpPr>
        <p:spPr>
          <a:xfrm>
            <a:off x="2850910" y="3219133"/>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8B208F1A-DC33-4416-ABBD-3D4AC3B09171}"/>
              </a:ext>
            </a:extLst>
          </p:cNvPr>
          <p:cNvCxnSpPr>
            <a:cxnSpLocks/>
          </p:cNvCxnSpPr>
          <p:nvPr/>
        </p:nvCxnSpPr>
        <p:spPr>
          <a:xfrm flipH="1">
            <a:off x="1360589" y="3209989"/>
            <a:ext cx="10031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C529983C-E7FF-4940-ACED-F413207A3E84}"/>
              </a:ext>
            </a:extLst>
          </p:cNvPr>
          <p:cNvCxnSpPr>
            <a:cxnSpLocks/>
          </p:cNvCxnSpPr>
          <p:nvPr/>
        </p:nvCxnSpPr>
        <p:spPr>
          <a:xfrm flipH="1">
            <a:off x="2338326" y="3694701"/>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A580EDD3-6900-4B82-9565-BC9B4F2207F1}"/>
              </a:ext>
            </a:extLst>
          </p:cNvPr>
          <p:cNvCxnSpPr>
            <a:cxnSpLocks/>
          </p:cNvCxnSpPr>
          <p:nvPr/>
        </p:nvCxnSpPr>
        <p:spPr>
          <a:xfrm>
            <a:off x="2351026" y="3200845"/>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C9E0802D-FB39-4E6E-BC0D-1B8E8B0D05EF}"/>
              </a:ext>
            </a:extLst>
          </p:cNvPr>
          <p:cNvCxnSpPr>
            <a:cxnSpLocks/>
          </p:cNvCxnSpPr>
          <p:nvPr/>
        </p:nvCxnSpPr>
        <p:spPr>
          <a:xfrm flipH="1">
            <a:off x="2839895" y="3219133"/>
            <a:ext cx="50792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A939D084-D320-4C2F-9905-1BDFEF558DCD}"/>
              </a:ext>
            </a:extLst>
          </p:cNvPr>
          <p:cNvCxnSpPr>
            <a:cxnSpLocks/>
          </p:cNvCxnSpPr>
          <p:nvPr/>
        </p:nvCxnSpPr>
        <p:spPr>
          <a:xfrm>
            <a:off x="3348939" y="3200845"/>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A2EF83AD-EF4A-40D6-9E98-6EBFDE238343}"/>
              </a:ext>
            </a:extLst>
          </p:cNvPr>
          <p:cNvCxnSpPr>
            <a:cxnSpLocks/>
          </p:cNvCxnSpPr>
          <p:nvPr/>
        </p:nvCxnSpPr>
        <p:spPr>
          <a:xfrm flipH="1">
            <a:off x="3338108" y="3686400"/>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3B5D7D54-AC12-4664-9984-06E12F614D35}"/>
              </a:ext>
            </a:extLst>
          </p:cNvPr>
          <p:cNvCxnSpPr>
            <a:cxnSpLocks/>
          </p:cNvCxnSpPr>
          <p:nvPr/>
        </p:nvCxnSpPr>
        <p:spPr>
          <a:xfrm>
            <a:off x="3820104" y="3203639"/>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FAB91AF4-AB26-4F07-BAE2-6EFE8F227060}"/>
              </a:ext>
            </a:extLst>
          </p:cNvPr>
          <p:cNvCxnSpPr>
            <a:cxnSpLocks/>
          </p:cNvCxnSpPr>
          <p:nvPr/>
        </p:nvCxnSpPr>
        <p:spPr>
          <a:xfrm>
            <a:off x="4825269" y="3203639"/>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7B3E240A-67F5-4D1D-9049-6A7AEFBD9E5E}"/>
              </a:ext>
            </a:extLst>
          </p:cNvPr>
          <p:cNvCxnSpPr>
            <a:cxnSpLocks/>
          </p:cNvCxnSpPr>
          <p:nvPr/>
        </p:nvCxnSpPr>
        <p:spPr>
          <a:xfrm flipH="1">
            <a:off x="4836137" y="3686400"/>
            <a:ext cx="195441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165815D7-E510-493D-B3E4-10A47EDF5D19}"/>
              </a:ext>
            </a:extLst>
          </p:cNvPr>
          <p:cNvCxnSpPr>
            <a:cxnSpLocks/>
          </p:cNvCxnSpPr>
          <p:nvPr/>
        </p:nvCxnSpPr>
        <p:spPr>
          <a:xfrm flipH="1" flipV="1">
            <a:off x="866170" y="3827916"/>
            <a:ext cx="9603134" cy="2208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722EADAB-E7D8-411E-B471-8DAC13BCC847}"/>
              </a:ext>
            </a:extLst>
          </p:cNvPr>
          <p:cNvCxnSpPr/>
          <p:nvPr/>
        </p:nvCxnSpPr>
        <p:spPr>
          <a:xfrm>
            <a:off x="866170" y="3982449"/>
            <a:ext cx="0" cy="810228"/>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D5C8F648-4DDC-4F90-8ECF-6D52061A9B0E}"/>
              </a:ext>
            </a:extLst>
          </p:cNvPr>
          <p:cNvCxnSpPr>
            <a:cxnSpLocks/>
          </p:cNvCxnSpPr>
          <p:nvPr/>
        </p:nvCxnSpPr>
        <p:spPr>
          <a:xfrm flipH="1" flipV="1">
            <a:off x="852668" y="4798919"/>
            <a:ext cx="9569074"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EA13ECD0-FE0B-4119-8560-6E0DE51B9DE7}"/>
              </a:ext>
            </a:extLst>
          </p:cNvPr>
          <p:cNvCxnSpPr/>
          <p:nvPr/>
        </p:nvCxnSpPr>
        <p:spPr>
          <a:xfrm>
            <a:off x="864243" y="4908419"/>
            <a:ext cx="0" cy="810228"/>
          </a:xfrm>
          <a:prstGeom prst="line">
            <a:avLst/>
          </a:prstGeom>
          <a:ln w="38100"/>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D4C49CEC-ACC6-415E-8552-9382B1D1697A}"/>
              </a:ext>
            </a:extLst>
          </p:cNvPr>
          <p:cNvCxnSpPr>
            <a:cxnSpLocks/>
          </p:cNvCxnSpPr>
          <p:nvPr/>
        </p:nvCxnSpPr>
        <p:spPr>
          <a:xfrm flipH="1" flipV="1">
            <a:off x="866170" y="5723473"/>
            <a:ext cx="9603134" cy="2208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15203C65-A41E-48F9-953A-90AD9C215BED}"/>
              </a:ext>
            </a:extLst>
          </p:cNvPr>
          <p:cNvCxnSpPr>
            <a:cxnSpLocks/>
          </p:cNvCxnSpPr>
          <p:nvPr/>
        </p:nvCxnSpPr>
        <p:spPr>
          <a:xfrm flipH="1">
            <a:off x="864243" y="5589706"/>
            <a:ext cx="50156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50E25898-D87A-42AD-A6F8-1EE787191AD0}"/>
              </a:ext>
            </a:extLst>
          </p:cNvPr>
          <p:cNvCxnSpPr>
            <a:cxnSpLocks/>
          </p:cNvCxnSpPr>
          <p:nvPr/>
        </p:nvCxnSpPr>
        <p:spPr>
          <a:xfrm>
            <a:off x="2351026" y="5097136"/>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352E9425-7791-4327-B9E9-BE25D910DCC1}"/>
              </a:ext>
            </a:extLst>
          </p:cNvPr>
          <p:cNvCxnSpPr>
            <a:cxnSpLocks/>
          </p:cNvCxnSpPr>
          <p:nvPr/>
        </p:nvCxnSpPr>
        <p:spPr>
          <a:xfrm flipH="1">
            <a:off x="3798570" y="5103072"/>
            <a:ext cx="2481438"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CDCD4049-8AA7-4D4A-BD3D-0B485A99AB94}"/>
              </a:ext>
            </a:extLst>
          </p:cNvPr>
          <p:cNvCxnSpPr>
            <a:cxnSpLocks/>
          </p:cNvCxnSpPr>
          <p:nvPr/>
        </p:nvCxnSpPr>
        <p:spPr>
          <a:xfrm>
            <a:off x="1369046" y="5103072"/>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372695D4-7134-43EB-97B4-2C84FBE8CE82}"/>
              </a:ext>
            </a:extLst>
          </p:cNvPr>
          <p:cNvCxnSpPr>
            <a:cxnSpLocks/>
          </p:cNvCxnSpPr>
          <p:nvPr/>
        </p:nvCxnSpPr>
        <p:spPr>
          <a:xfrm>
            <a:off x="6299926" y="5082896"/>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sp>
        <p:nvSpPr>
          <p:cNvPr id="78" name="文本框 77">
            <a:extLst>
              <a:ext uri="{FF2B5EF4-FFF2-40B4-BE49-F238E27FC236}">
                <a16:creationId xmlns:a16="http://schemas.microsoft.com/office/drawing/2014/main" id="{8C9CE332-D832-495E-81C4-886A9D5DDA5D}"/>
              </a:ext>
            </a:extLst>
          </p:cNvPr>
          <p:cNvSpPr txBox="1"/>
          <p:nvPr/>
        </p:nvSpPr>
        <p:spPr>
          <a:xfrm>
            <a:off x="417651" y="3215830"/>
            <a:ext cx="626964" cy="46166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79" name="文本框 78">
            <a:extLst>
              <a:ext uri="{FF2B5EF4-FFF2-40B4-BE49-F238E27FC236}">
                <a16:creationId xmlns:a16="http://schemas.microsoft.com/office/drawing/2014/main" id="{78AA9DC4-D052-4693-8011-40246125835A}"/>
              </a:ext>
            </a:extLst>
          </p:cNvPr>
          <p:cNvSpPr txBox="1"/>
          <p:nvPr/>
        </p:nvSpPr>
        <p:spPr>
          <a:xfrm>
            <a:off x="406076" y="4248326"/>
            <a:ext cx="626964" cy="461665"/>
          </a:xfrm>
          <a:prstGeom prst="rect">
            <a:avLst/>
          </a:prstGeom>
          <a:noFill/>
        </p:spPr>
        <p:txBody>
          <a:bodyPr wrap="square" rtlCol="0">
            <a:spAutoFit/>
          </a:bodyPr>
          <a:lstStyle/>
          <a:p>
            <a:r>
              <a:rPr lang="en-US" altLang="zh-CN" sz="2400" dirty="0">
                <a:solidFill>
                  <a:srgbClr val="00B050"/>
                </a:solidFill>
              </a:rPr>
              <a:t>E</a:t>
            </a:r>
            <a:endParaRPr lang="zh-CN" altLang="en-US" sz="2400" dirty="0">
              <a:solidFill>
                <a:srgbClr val="00B050"/>
              </a:solidFill>
            </a:endParaRPr>
          </a:p>
        </p:txBody>
      </p:sp>
      <p:sp>
        <p:nvSpPr>
          <p:cNvPr id="81" name="文本框 80">
            <a:extLst>
              <a:ext uri="{FF2B5EF4-FFF2-40B4-BE49-F238E27FC236}">
                <a16:creationId xmlns:a16="http://schemas.microsoft.com/office/drawing/2014/main" id="{0FE08497-52EF-4378-82D4-0E87EA58C17C}"/>
              </a:ext>
            </a:extLst>
          </p:cNvPr>
          <p:cNvSpPr txBox="1"/>
          <p:nvPr/>
        </p:nvSpPr>
        <p:spPr>
          <a:xfrm>
            <a:off x="406076" y="5115637"/>
            <a:ext cx="626964" cy="461665"/>
          </a:xfrm>
          <a:prstGeom prst="rect">
            <a:avLst/>
          </a:prstGeom>
          <a:noFill/>
        </p:spPr>
        <p:txBody>
          <a:bodyPr wrap="square" rtlCol="0">
            <a:spAutoFit/>
          </a:bodyPr>
          <a:lstStyle/>
          <a:p>
            <a:r>
              <a:rPr lang="en-US" altLang="zh-CN" sz="2400" dirty="0">
                <a:solidFill>
                  <a:srgbClr val="C00000"/>
                </a:solidFill>
              </a:rPr>
              <a:t>Q</a:t>
            </a:r>
            <a:endParaRPr lang="zh-CN" altLang="en-US" sz="2400" dirty="0">
              <a:solidFill>
                <a:srgbClr val="C00000"/>
              </a:solidFill>
            </a:endParaRPr>
          </a:p>
        </p:txBody>
      </p:sp>
      <p:cxnSp>
        <p:nvCxnSpPr>
          <p:cNvPr id="82" name="直接连接符 81">
            <a:extLst>
              <a:ext uri="{FF2B5EF4-FFF2-40B4-BE49-F238E27FC236}">
                <a16:creationId xmlns:a16="http://schemas.microsoft.com/office/drawing/2014/main" id="{7A1667A6-5CFF-463D-A150-9F34F2896F06}"/>
              </a:ext>
            </a:extLst>
          </p:cNvPr>
          <p:cNvCxnSpPr>
            <a:cxnSpLocks/>
          </p:cNvCxnSpPr>
          <p:nvPr/>
        </p:nvCxnSpPr>
        <p:spPr>
          <a:xfrm>
            <a:off x="873753" y="2608257"/>
            <a:ext cx="0" cy="3773071"/>
          </a:xfrm>
          <a:prstGeom prst="line">
            <a:avLst/>
          </a:prstGeom>
          <a:ln w="571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EF710660-0A26-45F1-9DAE-178CC197B07A}"/>
              </a:ext>
            </a:extLst>
          </p:cNvPr>
          <p:cNvCxnSpPr>
            <a:cxnSpLocks/>
          </p:cNvCxnSpPr>
          <p:nvPr/>
        </p:nvCxnSpPr>
        <p:spPr>
          <a:xfrm>
            <a:off x="8817299" y="3209989"/>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6AF67D3B-2EAA-4CFF-BCC2-E5A8870B688C}"/>
              </a:ext>
            </a:extLst>
          </p:cNvPr>
          <p:cNvCxnSpPr>
            <a:cxnSpLocks/>
          </p:cNvCxnSpPr>
          <p:nvPr/>
        </p:nvCxnSpPr>
        <p:spPr>
          <a:xfrm flipH="1">
            <a:off x="9820436" y="3696748"/>
            <a:ext cx="50156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732B852E-3818-4DC3-B44D-BE96F4EA7CB3}"/>
              </a:ext>
            </a:extLst>
          </p:cNvPr>
          <p:cNvCxnSpPr>
            <a:cxnSpLocks/>
          </p:cNvCxnSpPr>
          <p:nvPr/>
        </p:nvCxnSpPr>
        <p:spPr>
          <a:xfrm>
            <a:off x="9820436" y="3209989"/>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E95611EF-4E23-4819-B0F8-1B3099B77E40}"/>
              </a:ext>
            </a:extLst>
          </p:cNvPr>
          <p:cNvCxnSpPr>
            <a:cxnSpLocks/>
          </p:cNvCxnSpPr>
          <p:nvPr/>
        </p:nvCxnSpPr>
        <p:spPr>
          <a:xfrm>
            <a:off x="6305545" y="4193331"/>
            <a:ext cx="0" cy="49761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DEFC2489-5135-4C26-B930-13AC43C08719}"/>
              </a:ext>
            </a:extLst>
          </p:cNvPr>
          <p:cNvCxnSpPr>
            <a:cxnSpLocks/>
          </p:cNvCxnSpPr>
          <p:nvPr/>
        </p:nvCxnSpPr>
        <p:spPr>
          <a:xfrm flipH="1">
            <a:off x="864243" y="4212381"/>
            <a:ext cx="3483352" cy="13099"/>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FF981A69-FEE8-41F6-8AA9-8987DA078F64}"/>
              </a:ext>
            </a:extLst>
          </p:cNvPr>
          <p:cNvCxnSpPr>
            <a:cxnSpLocks/>
          </p:cNvCxnSpPr>
          <p:nvPr/>
        </p:nvCxnSpPr>
        <p:spPr>
          <a:xfrm>
            <a:off x="4347595" y="4193331"/>
            <a:ext cx="0" cy="49761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F3CEFB4D-602D-47AA-8C05-4F433B35E606}"/>
              </a:ext>
            </a:extLst>
          </p:cNvPr>
          <p:cNvCxnSpPr>
            <a:cxnSpLocks/>
          </p:cNvCxnSpPr>
          <p:nvPr/>
        </p:nvCxnSpPr>
        <p:spPr>
          <a:xfrm>
            <a:off x="8263495" y="4193331"/>
            <a:ext cx="0" cy="49761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85D71D5D-4CBC-4911-A17E-290FD8B664B5}"/>
              </a:ext>
            </a:extLst>
          </p:cNvPr>
          <p:cNvCxnSpPr>
            <a:cxnSpLocks/>
          </p:cNvCxnSpPr>
          <p:nvPr/>
        </p:nvCxnSpPr>
        <p:spPr>
          <a:xfrm flipH="1">
            <a:off x="4347595" y="4674120"/>
            <a:ext cx="1957950"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09D3210A-9F4E-4B8D-90E6-8ED6A4AC1396}"/>
              </a:ext>
            </a:extLst>
          </p:cNvPr>
          <p:cNvCxnSpPr>
            <a:cxnSpLocks/>
          </p:cNvCxnSpPr>
          <p:nvPr/>
        </p:nvCxnSpPr>
        <p:spPr>
          <a:xfrm>
            <a:off x="9281287" y="4197867"/>
            <a:ext cx="0" cy="49761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DCCA80F5-F8DD-4693-900B-E1FA4C279A3F}"/>
              </a:ext>
            </a:extLst>
          </p:cNvPr>
          <p:cNvCxnSpPr>
            <a:cxnSpLocks/>
          </p:cNvCxnSpPr>
          <p:nvPr/>
        </p:nvCxnSpPr>
        <p:spPr>
          <a:xfrm flipH="1">
            <a:off x="7781365" y="5574156"/>
            <a:ext cx="1537502"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4F7CCE6A-EF22-42EC-9746-E289F6E3F962}"/>
              </a:ext>
            </a:extLst>
          </p:cNvPr>
          <p:cNvCxnSpPr>
            <a:cxnSpLocks/>
          </p:cNvCxnSpPr>
          <p:nvPr/>
        </p:nvCxnSpPr>
        <p:spPr>
          <a:xfrm flipH="1">
            <a:off x="2338326" y="5577302"/>
            <a:ext cx="50156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258" name="直接连接符 257">
            <a:extLst>
              <a:ext uri="{FF2B5EF4-FFF2-40B4-BE49-F238E27FC236}">
                <a16:creationId xmlns:a16="http://schemas.microsoft.com/office/drawing/2014/main" id="{15A7077F-7AA1-448E-AD7E-17B18BC46FCD}"/>
              </a:ext>
            </a:extLst>
          </p:cNvPr>
          <p:cNvCxnSpPr>
            <a:cxnSpLocks/>
          </p:cNvCxnSpPr>
          <p:nvPr/>
        </p:nvCxnSpPr>
        <p:spPr>
          <a:xfrm flipH="1">
            <a:off x="3815782" y="3222449"/>
            <a:ext cx="10031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259" name="直接连接符 258">
            <a:extLst>
              <a:ext uri="{FF2B5EF4-FFF2-40B4-BE49-F238E27FC236}">
                <a16:creationId xmlns:a16="http://schemas.microsoft.com/office/drawing/2014/main" id="{0E540F11-8C7C-4FBF-92B2-3BE967206B36}"/>
              </a:ext>
            </a:extLst>
          </p:cNvPr>
          <p:cNvCxnSpPr>
            <a:cxnSpLocks/>
          </p:cNvCxnSpPr>
          <p:nvPr/>
        </p:nvCxnSpPr>
        <p:spPr>
          <a:xfrm>
            <a:off x="6808997" y="3205548"/>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260" name="直接连接符 259">
            <a:extLst>
              <a:ext uri="{FF2B5EF4-FFF2-40B4-BE49-F238E27FC236}">
                <a16:creationId xmlns:a16="http://schemas.microsoft.com/office/drawing/2014/main" id="{2D246FA0-45E5-4B68-96F9-C0002AB635F8}"/>
              </a:ext>
            </a:extLst>
          </p:cNvPr>
          <p:cNvCxnSpPr>
            <a:cxnSpLocks/>
          </p:cNvCxnSpPr>
          <p:nvPr/>
        </p:nvCxnSpPr>
        <p:spPr>
          <a:xfrm>
            <a:off x="7814162" y="3205548"/>
            <a:ext cx="0" cy="49761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261" name="直接连接符 260">
            <a:extLst>
              <a:ext uri="{FF2B5EF4-FFF2-40B4-BE49-F238E27FC236}">
                <a16:creationId xmlns:a16="http://schemas.microsoft.com/office/drawing/2014/main" id="{4F0407C4-8AF0-45C2-B3C9-C58A96001571}"/>
              </a:ext>
            </a:extLst>
          </p:cNvPr>
          <p:cNvCxnSpPr>
            <a:cxnSpLocks/>
          </p:cNvCxnSpPr>
          <p:nvPr/>
        </p:nvCxnSpPr>
        <p:spPr>
          <a:xfrm flipH="1">
            <a:off x="6804675" y="3224358"/>
            <a:ext cx="10031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262" name="直接连接符 261">
            <a:extLst>
              <a:ext uri="{FF2B5EF4-FFF2-40B4-BE49-F238E27FC236}">
                <a16:creationId xmlns:a16="http://schemas.microsoft.com/office/drawing/2014/main" id="{7921B24C-C729-4F3E-9100-874ACF84788C}"/>
              </a:ext>
            </a:extLst>
          </p:cNvPr>
          <p:cNvCxnSpPr>
            <a:cxnSpLocks/>
          </p:cNvCxnSpPr>
          <p:nvPr/>
        </p:nvCxnSpPr>
        <p:spPr>
          <a:xfrm flipH="1">
            <a:off x="7814162" y="3686400"/>
            <a:ext cx="10031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263" name="直接连接符 262">
            <a:extLst>
              <a:ext uri="{FF2B5EF4-FFF2-40B4-BE49-F238E27FC236}">
                <a16:creationId xmlns:a16="http://schemas.microsoft.com/office/drawing/2014/main" id="{E52F8C02-693E-4266-B58A-13DCE7F64129}"/>
              </a:ext>
            </a:extLst>
          </p:cNvPr>
          <p:cNvCxnSpPr>
            <a:cxnSpLocks/>
          </p:cNvCxnSpPr>
          <p:nvPr/>
        </p:nvCxnSpPr>
        <p:spPr>
          <a:xfrm flipH="1">
            <a:off x="8817299" y="3230708"/>
            <a:ext cx="10031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264" name="直接连接符 263">
            <a:extLst>
              <a:ext uri="{FF2B5EF4-FFF2-40B4-BE49-F238E27FC236}">
                <a16:creationId xmlns:a16="http://schemas.microsoft.com/office/drawing/2014/main" id="{48A73A4E-9DBB-4408-9D9D-04F10B8C6C02}"/>
              </a:ext>
            </a:extLst>
          </p:cNvPr>
          <p:cNvCxnSpPr>
            <a:cxnSpLocks/>
          </p:cNvCxnSpPr>
          <p:nvPr/>
        </p:nvCxnSpPr>
        <p:spPr>
          <a:xfrm flipH="1">
            <a:off x="1347889" y="5115907"/>
            <a:ext cx="1003137"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265" name="直接连接符 264">
            <a:extLst>
              <a:ext uri="{FF2B5EF4-FFF2-40B4-BE49-F238E27FC236}">
                <a16:creationId xmlns:a16="http://schemas.microsoft.com/office/drawing/2014/main" id="{57AC8B28-4001-472D-8630-B8965239B086}"/>
              </a:ext>
            </a:extLst>
          </p:cNvPr>
          <p:cNvCxnSpPr>
            <a:cxnSpLocks/>
          </p:cNvCxnSpPr>
          <p:nvPr/>
        </p:nvCxnSpPr>
        <p:spPr>
          <a:xfrm flipH="1">
            <a:off x="6305545" y="4212381"/>
            <a:ext cx="1957950"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66" name="直接连接符 265">
            <a:extLst>
              <a:ext uri="{FF2B5EF4-FFF2-40B4-BE49-F238E27FC236}">
                <a16:creationId xmlns:a16="http://schemas.microsoft.com/office/drawing/2014/main" id="{2BE14A72-4B14-478A-B16B-34C30CA1A4A9}"/>
              </a:ext>
            </a:extLst>
          </p:cNvPr>
          <p:cNvCxnSpPr>
            <a:cxnSpLocks/>
          </p:cNvCxnSpPr>
          <p:nvPr/>
        </p:nvCxnSpPr>
        <p:spPr>
          <a:xfrm flipH="1">
            <a:off x="8263495" y="4674120"/>
            <a:ext cx="10031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49307244-4C56-43FC-867B-72A79CDD7321}"/>
              </a:ext>
            </a:extLst>
          </p:cNvPr>
          <p:cNvCxnSpPr>
            <a:cxnSpLocks/>
          </p:cNvCxnSpPr>
          <p:nvPr/>
        </p:nvCxnSpPr>
        <p:spPr>
          <a:xfrm flipH="1">
            <a:off x="9266632" y="4212381"/>
            <a:ext cx="10031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BE2E611E-FCC8-4A7B-9F31-CCD88FA36997}"/>
              </a:ext>
            </a:extLst>
          </p:cNvPr>
          <p:cNvCxnSpPr>
            <a:cxnSpLocks/>
          </p:cNvCxnSpPr>
          <p:nvPr/>
        </p:nvCxnSpPr>
        <p:spPr>
          <a:xfrm>
            <a:off x="2839895" y="5103072"/>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8C9D4B29-9C37-4679-8606-4A108C2DCE7A}"/>
              </a:ext>
            </a:extLst>
          </p:cNvPr>
          <p:cNvCxnSpPr>
            <a:cxnSpLocks/>
          </p:cNvCxnSpPr>
          <p:nvPr/>
        </p:nvCxnSpPr>
        <p:spPr>
          <a:xfrm flipH="1">
            <a:off x="2839895" y="5119390"/>
            <a:ext cx="50156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45D4F1E4-86E5-41A5-A10D-9222FCCAAC6C}"/>
              </a:ext>
            </a:extLst>
          </p:cNvPr>
          <p:cNvCxnSpPr>
            <a:cxnSpLocks/>
          </p:cNvCxnSpPr>
          <p:nvPr/>
        </p:nvCxnSpPr>
        <p:spPr>
          <a:xfrm>
            <a:off x="3326853" y="5097136"/>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5F77F1D0-6A2B-4466-AC8A-B71303DB21CD}"/>
              </a:ext>
            </a:extLst>
          </p:cNvPr>
          <p:cNvCxnSpPr>
            <a:cxnSpLocks/>
          </p:cNvCxnSpPr>
          <p:nvPr/>
        </p:nvCxnSpPr>
        <p:spPr>
          <a:xfrm flipH="1">
            <a:off x="3314213" y="5574156"/>
            <a:ext cx="50156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00" name="直接连接符 99">
            <a:extLst>
              <a:ext uri="{FF2B5EF4-FFF2-40B4-BE49-F238E27FC236}">
                <a16:creationId xmlns:a16="http://schemas.microsoft.com/office/drawing/2014/main" id="{5FF4AD3C-D1C8-465D-AA65-9D604E06EDA2}"/>
              </a:ext>
            </a:extLst>
          </p:cNvPr>
          <p:cNvCxnSpPr>
            <a:cxnSpLocks/>
          </p:cNvCxnSpPr>
          <p:nvPr/>
        </p:nvCxnSpPr>
        <p:spPr>
          <a:xfrm>
            <a:off x="3815782" y="5092096"/>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68962363-4EBA-4C50-AC70-0D1684F8D98B}"/>
              </a:ext>
            </a:extLst>
          </p:cNvPr>
          <p:cNvCxnSpPr>
            <a:cxnSpLocks/>
          </p:cNvCxnSpPr>
          <p:nvPr/>
        </p:nvCxnSpPr>
        <p:spPr>
          <a:xfrm flipH="1">
            <a:off x="6288987" y="5574156"/>
            <a:ext cx="50156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02" name="直接连接符 101">
            <a:extLst>
              <a:ext uri="{FF2B5EF4-FFF2-40B4-BE49-F238E27FC236}">
                <a16:creationId xmlns:a16="http://schemas.microsoft.com/office/drawing/2014/main" id="{84AA27E8-9E82-4E70-8A95-CD77B1E38923}"/>
              </a:ext>
            </a:extLst>
          </p:cNvPr>
          <p:cNvCxnSpPr>
            <a:cxnSpLocks/>
          </p:cNvCxnSpPr>
          <p:nvPr/>
        </p:nvCxnSpPr>
        <p:spPr>
          <a:xfrm>
            <a:off x="6790556" y="5092096"/>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0B43FC92-C529-43FD-BECD-C7ED2324383C}"/>
              </a:ext>
            </a:extLst>
          </p:cNvPr>
          <p:cNvCxnSpPr>
            <a:cxnSpLocks/>
          </p:cNvCxnSpPr>
          <p:nvPr/>
        </p:nvCxnSpPr>
        <p:spPr>
          <a:xfrm flipH="1">
            <a:off x="6779466" y="5103072"/>
            <a:ext cx="1003137"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25722B2E-BB0C-4F18-9F5B-A54BAFB745FF}"/>
              </a:ext>
            </a:extLst>
          </p:cNvPr>
          <p:cNvCxnSpPr>
            <a:cxnSpLocks/>
          </p:cNvCxnSpPr>
          <p:nvPr/>
        </p:nvCxnSpPr>
        <p:spPr>
          <a:xfrm>
            <a:off x="7782603" y="5082896"/>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308DCD9F-5C60-4D73-8ABD-A1469D5B3661}"/>
              </a:ext>
            </a:extLst>
          </p:cNvPr>
          <p:cNvCxnSpPr>
            <a:cxnSpLocks/>
          </p:cNvCxnSpPr>
          <p:nvPr/>
        </p:nvCxnSpPr>
        <p:spPr>
          <a:xfrm>
            <a:off x="9321273" y="5089246"/>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2DB956FD-FBB8-41C5-ACEA-B8C30F12B268}"/>
              </a:ext>
            </a:extLst>
          </p:cNvPr>
          <p:cNvCxnSpPr>
            <a:cxnSpLocks/>
          </p:cNvCxnSpPr>
          <p:nvPr/>
        </p:nvCxnSpPr>
        <p:spPr>
          <a:xfrm flipH="1">
            <a:off x="9318867" y="5109345"/>
            <a:ext cx="50156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398F073A-60C0-4B73-A69D-C245D64579DD}"/>
              </a:ext>
            </a:extLst>
          </p:cNvPr>
          <p:cNvCxnSpPr>
            <a:cxnSpLocks/>
          </p:cNvCxnSpPr>
          <p:nvPr/>
        </p:nvCxnSpPr>
        <p:spPr>
          <a:xfrm>
            <a:off x="9819909" y="5097136"/>
            <a:ext cx="0" cy="49761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218B17CC-E6B5-4B9B-AA4F-B65677D09E27}"/>
              </a:ext>
            </a:extLst>
          </p:cNvPr>
          <p:cNvCxnSpPr>
            <a:cxnSpLocks/>
          </p:cNvCxnSpPr>
          <p:nvPr/>
        </p:nvCxnSpPr>
        <p:spPr>
          <a:xfrm flipH="1">
            <a:off x="9819909" y="5580506"/>
            <a:ext cx="50156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grpSp>
        <p:nvGrpSpPr>
          <p:cNvPr id="109" name="组合 108">
            <a:extLst>
              <a:ext uri="{FF2B5EF4-FFF2-40B4-BE49-F238E27FC236}">
                <a16:creationId xmlns:a16="http://schemas.microsoft.com/office/drawing/2014/main" id="{59FB646E-C792-4256-BCD3-A7529E6896B3}"/>
              </a:ext>
            </a:extLst>
          </p:cNvPr>
          <p:cNvGrpSpPr/>
          <p:nvPr/>
        </p:nvGrpSpPr>
        <p:grpSpPr>
          <a:xfrm>
            <a:off x="4570315" y="621955"/>
            <a:ext cx="2850291" cy="1905837"/>
            <a:chOff x="4493599" y="2755371"/>
            <a:chExt cx="2850291" cy="1905837"/>
          </a:xfrm>
        </p:grpSpPr>
        <p:cxnSp>
          <p:nvCxnSpPr>
            <p:cNvPr id="110" name="Straight Connector 7">
              <a:extLst>
                <a:ext uri="{FF2B5EF4-FFF2-40B4-BE49-F238E27FC236}">
                  <a16:creationId xmlns:a16="http://schemas.microsoft.com/office/drawing/2014/main" id="{2366AF72-6FE1-479B-9B09-2A94196BBAC6}"/>
                </a:ext>
              </a:extLst>
            </p:cNvPr>
            <p:cNvCxnSpPr>
              <a:cxnSpLocks/>
            </p:cNvCxnSpPr>
            <p:nvPr/>
          </p:nvCxnSpPr>
          <p:spPr>
            <a:xfrm flipV="1">
              <a:off x="6582046" y="4338153"/>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8">
              <a:extLst>
                <a:ext uri="{FF2B5EF4-FFF2-40B4-BE49-F238E27FC236}">
                  <a16:creationId xmlns:a16="http://schemas.microsoft.com/office/drawing/2014/main" id="{8B37D1FF-ABF4-48FB-B277-905193D51C9C}"/>
                </a:ext>
              </a:extLst>
            </p:cNvPr>
            <p:cNvCxnSpPr>
              <a:cxnSpLocks/>
            </p:cNvCxnSpPr>
            <p:nvPr/>
          </p:nvCxnSpPr>
          <p:spPr>
            <a:xfrm flipV="1">
              <a:off x="4493599" y="3087999"/>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2" name="Straight Connector 17">
              <a:extLst>
                <a:ext uri="{FF2B5EF4-FFF2-40B4-BE49-F238E27FC236}">
                  <a16:creationId xmlns:a16="http://schemas.microsoft.com/office/drawing/2014/main" id="{15F5992B-1AC4-4106-AB15-EAA940DC5A21}"/>
                </a:ext>
              </a:extLst>
            </p:cNvPr>
            <p:cNvCxnSpPr>
              <a:cxnSpLocks/>
            </p:cNvCxnSpPr>
            <p:nvPr/>
          </p:nvCxnSpPr>
          <p:spPr>
            <a:xfrm flipV="1">
              <a:off x="4503873" y="3735424"/>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13" name="矩形 112">
              <a:extLst>
                <a:ext uri="{FF2B5EF4-FFF2-40B4-BE49-F238E27FC236}">
                  <a16:creationId xmlns:a16="http://schemas.microsoft.com/office/drawing/2014/main" id="{3A1E32F4-39EE-4F44-B4B0-E781940D2D47}"/>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114" name="Rectangle 29">
              <a:extLst>
                <a:ext uri="{FF2B5EF4-FFF2-40B4-BE49-F238E27FC236}">
                  <a16:creationId xmlns:a16="http://schemas.microsoft.com/office/drawing/2014/main" id="{AC8422DB-AECA-4681-A458-A5A8924EAC61}"/>
                </a:ext>
              </a:extLst>
            </p:cNvPr>
            <p:cNvSpPr/>
            <p:nvPr/>
          </p:nvSpPr>
          <p:spPr>
            <a:xfrm>
              <a:off x="5220475" y="284474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15" name="Rectangle 28">
              <a:extLst>
                <a:ext uri="{FF2B5EF4-FFF2-40B4-BE49-F238E27FC236}">
                  <a16:creationId xmlns:a16="http://schemas.microsoft.com/office/drawing/2014/main" id="{D4B734D4-5058-4991-967A-40B926AC3D1F}"/>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16" name="Straight Connector 17">
              <a:extLst>
                <a:ext uri="{FF2B5EF4-FFF2-40B4-BE49-F238E27FC236}">
                  <a16:creationId xmlns:a16="http://schemas.microsoft.com/office/drawing/2014/main" id="{84075F86-4109-484B-8DB6-63A4F86DF244}"/>
                </a:ext>
              </a:extLst>
            </p:cNvPr>
            <p:cNvCxnSpPr>
              <a:cxnSpLocks/>
            </p:cNvCxnSpPr>
            <p:nvPr/>
          </p:nvCxnSpPr>
          <p:spPr>
            <a:xfrm flipV="1">
              <a:off x="6599652" y="3087999"/>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17" name="Rectangle 30">
              <a:extLst>
                <a:ext uri="{FF2B5EF4-FFF2-40B4-BE49-F238E27FC236}">
                  <a16:creationId xmlns:a16="http://schemas.microsoft.com/office/drawing/2014/main" id="{E4BEADAB-ED08-4272-A8F2-1ADFBAC23E5F}"/>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118" name="Rectangle 31">
              <a:extLst>
                <a:ext uri="{FF2B5EF4-FFF2-40B4-BE49-F238E27FC236}">
                  <a16:creationId xmlns:a16="http://schemas.microsoft.com/office/drawing/2014/main" id="{B11E273E-8938-44C2-A5FB-A15067528287}"/>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119" name="直接连接符 118">
              <a:extLst>
                <a:ext uri="{FF2B5EF4-FFF2-40B4-BE49-F238E27FC236}">
                  <a16:creationId xmlns:a16="http://schemas.microsoft.com/office/drawing/2014/main" id="{9B01ED16-6333-48A8-92A2-C70C7BD805F7}"/>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120" name="文本框 119">
              <a:extLst>
                <a:ext uri="{FF2B5EF4-FFF2-40B4-BE49-F238E27FC236}">
                  <a16:creationId xmlns:a16="http://schemas.microsoft.com/office/drawing/2014/main" id="{BDB685EF-0761-48D2-B99B-C21CC40170D1}"/>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21" name="文本框 120">
              <a:extLst>
                <a:ext uri="{FF2B5EF4-FFF2-40B4-BE49-F238E27FC236}">
                  <a16:creationId xmlns:a16="http://schemas.microsoft.com/office/drawing/2014/main" id="{3AFD1A66-0D85-45AE-B97D-C01E5BB1D010}"/>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22" name="文本框 121">
              <a:extLst>
                <a:ext uri="{FF2B5EF4-FFF2-40B4-BE49-F238E27FC236}">
                  <a16:creationId xmlns:a16="http://schemas.microsoft.com/office/drawing/2014/main" id="{01F77F74-193E-4D15-BCE0-A0438E50EA59}"/>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23" name="文本框 122">
              <a:extLst>
                <a:ext uri="{FF2B5EF4-FFF2-40B4-BE49-F238E27FC236}">
                  <a16:creationId xmlns:a16="http://schemas.microsoft.com/office/drawing/2014/main" id="{85CC6585-8141-4EC2-9394-5DD72FB597B0}"/>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124" name="组合 123">
            <a:extLst>
              <a:ext uri="{FF2B5EF4-FFF2-40B4-BE49-F238E27FC236}">
                <a16:creationId xmlns:a16="http://schemas.microsoft.com/office/drawing/2014/main" id="{7C504AD6-9AFD-4D3A-B1B1-264D878FF5AE}"/>
              </a:ext>
            </a:extLst>
          </p:cNvPr>
          <p:cNvGrpSpPr/>
          <p:nvPr/>
        </p:nvGrpSpPr>
        <p:grpSpPr>
          <a:xfrm>
            <a:off x="4577594" y="627462"/>
            <a:ext cx="2850291" cy="1905837"/>
            <a:chOff x="4493599" y="2755371"/>
            <a:chExt cx="2850291" cy="1905837"/>
          </a:xfrm>
        </p:grpSpPr>
        <p:cxnSp>
          <p:nvCxnSpPr>
            <p:cNvPr id="125" name="Straight Connector 7">
              <a:extLst>
                <a:ext uri="{FF2B5EF4-FFF2-40B4-BE49-F238E27FC236}">
                  <a16:creationId xmlns:a16="http://schemas.microsoft.com/office/drawing/2014/main" id="{6A360CD6-5D50-4D13-BCAB-22BC2EF09BB8}"/>
                </a:ext>
              </a:extLst>
            </p:cNvPr>
            <p:cNvCxnSpPr>
              <a:cxnSpLocks/>
            </p:cNvCxnSpPr>
            <p:nvPr/>
          </p:nvCxnSpPr>
          <p:spPr>
            <a:xfrm flipV="1">
              <a:off x="6582046" y="4338153"/>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6" name="Straight Connector 8">
              <a:extLst>
                <a:ext uri="{FF2B5EF4-FFF2-40B4-BE49-F238E27FC236}">
                  <a16:creationId xmlns:a16="http://schemas.microsoft.com/office/drawing/2014/main" id="{E4A5F186-BF16-4D04-A18D-ACCBC6DE877E}"/>
                </a:ext>
              </a:extLst>
            </p:cNvPr>
            <p:cNvCxnSpPr>
              <a:cxnSpLocks/>
            </p:cNvCxnSpPr>
            <p:nvPr/>
          </p:nvCxnSpPr>
          <p:spPr>
            <a:xfrm flipV="1">
              <a:off x="4493599" y="3087999"/>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7">
              <a:extLst>
                <a:ext uri="{FF2B5EF4-FFF2-40B4-BE49-F238E27FC236}">
                  <a16:creationId xmlns:a16="http://schemas.microsoft.com/office/drawing/2014/main" id="{7014A11C-80A8-4C80-AC81-44E55FF326B0}"/>
                </a:ext>
              </a:extLst>
            </p:cNvPr>
            <p:cNvCxnSpPr>
              <a:cxnSpLocks/>
            </p:cNvCxnSpPr>
            <p:nvPr/>
          </p:nvCxnSpPr>
          <p:spPr>
            <a:xfrm flipV="1">
              <a:off x="4503873" y="3735424"/>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28" name="矩形 127">
              <a:extLst>
                <a:ext uri="{FF2B5EF4-FFF2-40B4-BE49-F238E27FC236}">
                  <a16:creationId xmlns:a16="http://schemas.microsoft.com/office/drawing/2014/main" id="{77721304-8E99-4227-9499-AF8B1EB33AD4}"/>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129" name="Rectangle 29">
              <a:extLst>
                <a:ext uri="{FF2B5EF4-FFF2-40B4-BE49-F238E27FC236}">
                  <a16:creationId xmlns:a16="http://schemas.microsoft.com/office/drawing/2014/main" id="{EE59790A-1EC6-41A0-B15B-6673BCA3D07B}"/>
                </a:ext>
              </a:extLst>
            </p:cNvPr>
            <p:cNvSpPr/>
            <p:nvPr/>
          </p:nvSpPr>
          <p:spPr>
            <a:xfrm>
              <a:off x="5220475" y="284474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30" name="Rectangle 28">
              <a:extLst>
                <a:ext uri="{FF2B5EF4-FFF2-40B4-BE49-F238E27FC236}">
                  <a16:creationId xmlns:a16="http://schemas.microsoft.com/office/drawing/2014/main" id="{427EBE62-1F3B-4BEA-8931-FDEABDECE4C9}"/>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31" name="Straight Connector 17">
              <a:extLst>
                <a:ext uri="{FF2B5EF4-FFF2-40B4-BE49-F238E27FC236}">
                  <a16:creationId xmlns:a16="http://schemas.microsoft.com/office/drawing/2014/main" id="{3EE970B6-686A-4264-94E6-9DDBC7A3B9F7}"/>
                </a:ext>
              </a:extLst>
            </p:cNvPr>
            <p:cNvCxnSpPr>
              <a:cxnSpLocks/>
            </p:cNvCxnSpPr>
            <p:nvPr/>
          </p:nvCxnSpPr>
          <p:spPr>
            <a:xfrm flipV="1">
              <a:off x="6599652" y="3087999"/>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2" name="Rectangle 30">
              <a:extLst>
                <a:ext uri="{FF2B5EF4-FFF2-40B4-BE49-F238E27FC236}">
                  <a16:creationId xmlns:a16="http://schemas.microsoft.com/office/drawing/2014/main" id="{C2FEC266-73C3-462A-A7FC-E386413F77D3}"/>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133" name="Rectangle 31">
              <a:extLst>
                <a:ext uri="{FF2B5EF4-FFF2-40B4-BE49-F238E27FC236}">
                  <a16:creationId xmlns:a16="http://schemas.microsoft.com/office/drawing/2014/main" id="{88BF513F-4A9F-4A6B-B159-828ACD2AC674}"/>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134" name="直接连接符 133">
              <a:extLst>
                <a:ext uri="{FF2B5EF4-FFF2-40B4-BE49-F238E27FC236}">
                  <a16:creationId xmlns:a16="http://schemas.microsoft.com/office/drawing/2014/main" id="{C4BA02F8-354E-416F-BFE2-D952C5044084}"/>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135" name="文本框 134">
              <a:extLst>
                <a:ext uri="{FF2B5EF4-FFF2-40B4-BE49-F238E27FC236}">
                  <a16:creationId xmlns:a16="http://schemas.microsoft.com/office/drawing/2014/main" id="{E991AC9A-8EBD-455A-A682-8F25AAB7BD41}"/>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36" name="文本框 135">
              <a:extLst>
                <a:ext uri="{FF2B5EF4-FFF2-40B4-BE49-F238E27FC236}">
                  <a16:creationId xmlns:a16="http://schemas.microsoft.com/office/drawing/2014/main" id="{C662DCEF-04F5-4CDB-8339-A60FD7D7E580}"/>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37" name="文本框 136">
              <a:extLst>
                <a:ext uri="{FF2B5EF4-FFF2-40B4-BE49-F238E27FC236}">
                  <a16:creationId xmlns:a16="http://schemas.microsoft.com/office/drawing/2014/main" id="{13FF29FD-A86E-4759-B0F8-78640BAC8116}"/>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38" name="文本框 137">
              <a:extLst>
                <a:ext uri="{FF2B5EF4-FFF2-40B4-BE49-F238E27FC236}">
                  <a16:creationId xmlns:a16="http://schemas.microsoft.com/office/drawing/2014/main" id="{39732F95-0CCE-4EBC-8B59-45BA5BE7257E}"/>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139" name="组合 138">
            <a:extLst>
              <a:ext uri="{FF2B5EF4-FFF2-40B4-BE49-F238E27FC236}">
                <a16:creationId xmlns:a16="http://schemas.microsoft.com/office/drawing/2014/main" id="{387F1868-6126-44A2-B9F9-9B5BB1A2D105}"/>
              </a:ext>
            </a:extLst>
          </p:cNvPr>
          <p:cNvGrpSpPr/>
          <p:nvPr/>
        </p:nvGrpSpPr>
        <p:grpSpPr>
          <a:xfrm>
            <a:off x="4578842" y="612690"/>
            <a:ext cx="2850291" cy="1905837"/>
            <a:chOff x="4493599" y="2755371"/>
            <a:chExt cx="2850291" cy="1905837"/>
          </a:xfrm>
        </p:grpSpPr>
        <p:cxnSp>
          <p:nvCxnSpPr>
            <p:cNvPr id="140" name="Straight Connector 7">
              <a:extLst>
                <a:ext uri="{FF2B5EF4-FFF2-40B4-BE49-F238E27FC236}">
                  <a16:creationId xmlns:a16="http://schemas.microsoft.com/office/drawing/2014/main" id="{A2740CF2-D3CA-4B6A-B385-B0670FA79F88}"/>
                </a:ext>
              </a:extLst>
            </p:cNvPr>
            <p:cNvCxnSpPr>
              <a:cxnSpLocks/>
            </p:cNvCxnSpPr>
            <p:nvPr/>
          </p:nvCxnSpPr>
          <p:spPr>
            <a:xfrm flipV="1">
              <a:off x="6582046" y="4338153"/>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1" name="Straight Connector 8">
              <a:extLst>
                <a:ext uri="{FF2B5EF4-FFF2-40B4-BE49-F238E27FC236}">
                  <a16:creationId xmlns:a16="http://schemas.microsoft.com/office/drawing/2014/main" id="{FE84B654-CE04-4014-B733-5B1F9866C47F}"/>
                </a:ext>
              </a:extLst>
            </p:cNvPr>
            <p:cNvCxnSpPr>
              <a:cxnSpLocks/>
            </p:cNvCxnSpPr>
            <p:nvPr/>
          </p:nvCxnSpPr>
          <p:spPr>
            <a:xfrm flipV="1">
              <a:off x="4493599" y="3087999"/>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42" name="Straight Connector 17">
              <a:extLst>
                <a:ext uri="{FF2B5EF4-FFF2-40B4-BE49-F238E27FC236}">
                  <a16:creationId xmlns:a16="http://schemas.microsoft.com/office/drawing/2014/main" id="{FEA7A294-6428-4863-A077-F46A746C4C77}"/>
                </a:ext>
              </a:extLst>
            </p:cNvPr>
            <p:cNvCxnSpPr>
              <a:cxnSpLocks/>
            </p:cNvCxnSpPr>
            <p:nvPr/>
          </p:nvCxnSpPr>
          <p:spPr>
            <a:xfrm flipV="1">
              <a:off x="4503873" y="3735424"/>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43" name="矩形 142">
              <a:extLst>
                <a:ext uri="{FF2B5EF4-FFF2-40B4-BE49-F238E27FC236}">
                  <a16:creationId xmlns:a16="http://schemas.microsoft.com/office/drawing/2014/main" id="{D3B2C98C-EC56-4376-8D1E-3524C1D6CF9D}"/>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144" name="Rectangle 29">
              <a:extLst>
                <a:ext uri="{FF2B5EF4-FFF2-40B4-BE49-F238E27FC236}">
                  <a16:creationId xmlns:a16="http://schemas.microsoft.com/office/drawing/2014/main" id="{CB49E236-377E-404C-9A52-C44D913DD26E}"/>
                </a:ext>
              </a:extLst>
            </p:cNvPr>
            <p:cNvSpPr/>
            <p:nvPr/>
          </p:nvSpPr>
          <p:spPr>
            <a:xfrm>
              <a:off x="5220475" y="284474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45" name="Rectangle 28">
              <a:extLst>
                <a:ext uri="{FF2B5EF4-FFF2-40B4-BE49-F238E27FC236}">
                  <a16:creationId xmlns:a16="http://schemas.microsoft.com/office/drawing/2014/main" id="{0B8108E4-72CE-4028-BED1-138EEF5A8F0C}"/>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46" name="Straight Connector 17">
              <a:extLst>
                <a:ext uri="{FF2B5EF4-FFF2-40B4-BE49-F238E27FC236}">
                  <a16:creationId xmlns:a16="http://schemas.microsoft.com/office/drawing/2014/main" id="{65BA031D-FE09-46FA-9B1F-5F41BA7DB021}"/>
                </a:ext>
              </a:extLst>
            </p:cNvPr>
            <p:cNvCxnSpPr>
              <a:cxnSpLocks/>
            </p:cNvCxnSpPr>
            <p:nvPr/>
          </p:nvCxnSpPr>
          <p:spPr>
            <a:xfrm flipV="1">
              <a:off x="6587777" y="3087999"/>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7" name="Rectangle 30">
              <a:extLst>
                <a:ext uri="{FF2B5EF4-FFF2-40B4-BE49-F238E27FC236}">
                  <a16:creationId xmlns:a16="http://schemas.microsoft.com/office/drawing/2014/main" id="{F2116066-1547-43DF-97EE-B3D6DD10A1F0}"/>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148" name="Rectangle 31">
              <a:extLst>
                <a:ext uri="{FF2B5EF4-FFF2-40B4-BE49-F238E27FC236}">
                  <a16:creationId xmlns:a16="http://schemas.microsoft.com/office/drawing/2014/main" id="{BB1532A6-1227-4E88-ADA1-0E97715E9948}"/>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149" name="直接连接符 148">
              <a:extLst>
                <a:ext uri="{FF2B5EF4-FFF2-40B4-BE49-F238E27FC236}">
                  <a16:creationId xmlns:a16="http://schemas.microsoft.com/office/drawing/2014/main" id="{F3E62872-7B54-4BC8-8B52-EA205C27488B}"/>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150" name="文本框 149">
              <a:extLst>
                <a:ext uri="{FF2B5EF4-FFF2-40B4-BE49-F238E27FC236}">
                  <a16:creationId xmlns:a16="http://schemas.microsoft.com/office/drawing/2014/main" id="{7BC0DFB6-D484-4D98-8174-F158B5D775D1}"/>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51" name="文本框 150">
              <a:extLst>
                <a:ext uri="{FF2B5EF4-FFF2-40B4-BE49-F238E27FC236}">
                  <a16:creationId xmlns:a16="http://schemas.microsoft.com/office/drawing/2014/main" id="{7F55BC83-5D32-4996-AC89-CB68C5550FFE}"/>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52" name="文本框 151">
              <a:extLst>
                <a:ext uri="{FF2B5EF4-FFF2-40B4-BE49-F238E27FC236}">
                  <a16:creationId xmlns:a16="http://schemas.microsoft.com/office/drawing/2014/main" id="{A5666A8B-3051-4730-A0F8-7BC51C5FE1A8}"/>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53" name="文本框 152">
              <a:extLst>
                <a:ext uri="{FF2B5EF4-FFF2-40B4-BE49-F238E27FC236}">
                  <a16:creationId xmlns:a16="http://schemas.microsoft.com/office/drawing/2014/main" id="{6455DB9C-0F20-4846-9248-08A62DB27D6A}"/>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154" name="组合 153">
            <a:extLst>
              <a:ext uri="{FF2B5EF4-FFF2-40B4-BE49-F238E27FC236}">
                <a16:creationId xmlns:a16="http://schemas.microsoft.com/office/drawing/2014/main" id="{AD4270CE-D75C-44A4-B1CF-5DF9B75A4773}"/>
              </a:ext>
            </a:extLst>
          </p:cNvPr>
          <p:cNvGrpSpPr/>
          <p:nvPr/>
        </p:nvGrpSpPr>
        <p:grpSpPr>
          <a:xfrm>
            <a:off x="4548149" y="607322"/>
            <a:ext cx="2850291" cy="1905837"/>
            <a:chOff x="4493599" y="2755371"/>
            <a:chExt cx="2850291" cy="1905837"/>
          </a:xfrm>
        </p:grpSpPr>
        <p:cxnSp>
          <p:nvCxnSpPr>
            <p:cNvPr id="155" name="Straight Connector 7">
              <a:extLst>
                <a:ext uri="{FF2B5EF4-FFF2-40B4-BE49-F238E27FC236}">
                  <a16:creationId xmlns:a16="http://schemas.microsoft.com/office/drawing/2014/main" id="{E3E64C6F-E6C4-4C1C-8016-E52C1E21608F}"/>
                </a:ext>
              </a:extLst>
            </p:cNvPr>
            <p:cNvCxnSpPr>
              <a:cxnSpLocks/>
            </p:cNvCxnSpPr>
            <p:nvPr/>
          </p:nvCxnSpPr>
          <p:spPr>
            <a:xfrm flipV="1">
              <a:off x="6582046" y="4338153"/>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6" name="Straight Connector 8">
              <a:extLst>
                <a:ext uri="{FF2B5EF4-FFF2-40B4-BE49-F238E27FC236}">
                  <a16:creationId xmlns:a16="http://schemas.microsoft.com/office/drawing/2014/main" id="{D0839ACA-EC7A-4A07-8DC2-AFF4EBF7A56E}"/>
                </a:ext>
              </a:extLst>
            </p:cNvPr>
            <p:cNvCxnSpPr>
              <a:cxnSpLocks/>
            </p:cNvCxnSpPr>
            <p:nvPr/>
          </p:nvCxnSpPr>
          <p:spPr>
            <a:xfrm flipV="1">
              <a:off x="4493599" y="3087999"/>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7" name="Straight Connector 17">
              <a:extLst>
                <a:ext uri="{FF2B5EF4-FFF2-40B4-BE49-F238E27FC236}">
                  <a16:creationId xmlns:a16="http://schemas.microsoft.com/office/drawing/2014/main" id="{E831F99A-7F6D-422C-9102-9CEAF82E294B}"/>
                </a:ext>
              </a:extLst>
            </p:cNvPr>
            <p:cNvCxnSpPr>
              <a:cxnSpLocks/>
            </p:cNvCxnSpPr>
            <p:nvPr/>
          </p:nvCxnSpPr>
          <p:spPr>
            <a:xfrm flipV="1">
              <a:off x="4503873" y="3735424"/>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58" name="矩形 157">
              <a:extLst>
                <a:ext uri="{FF2B5EF4-FFF2-40B4-BE49-F238E27FC236}">
                  <a16:creationId xmlns:a16="http://schemas.microsoft.com/office/drawing/2014/main" id="{C1672087-08FE-48D0-84F5-B6FB7C386C51}"/>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159" name="Rectangle 29">
              <a:extLst>
                <a:ext uri="{FF2B5EF4-FFF2-40B4-BE49-F238E27FC236}">
                  <a16:creationId xmlns:a16="http://schemas.microsoft.com/office/drawing/2014/main" id="{F9831F9B-C6E9-4DA7-8489-186DF9567A2D}"/>
                </a:ext>
              </a:extLst>
            </p:cNvPr>
            <p:cNvSpPr/>
            <p:nvPr/>
          </p:nvSpPr>
          <p:spPr>
            <a:xfrm>
              <a:off x="5220475" y="284474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60" name="Rectangle 28">
              <a:extLst>
                <a:ext uri="{FF2B5EF4-FFF2-40B4-BE49-F238E27FC236}">
                  <a16:creationId xmlns:a16="http://schemas.microsoft.com/office/drawing/2014/main" id="{611B1D04-9E1E-4862-B23E-6C479DBB86CE}"/>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61" name="Straight Connector 17">
              <a:extLst>
                <a:ext uri="{FF2B5EF4-FFF2-40B4-BE49-F238E27FC236}">
                  <a16:creationId xmlns:a16="http://schemas.microsoft.com/office/drawing/2014/main" id="{31473273-207C-4058-8BEB-D2B3B623275A}"/>
                </a:ext>
              </a:extLst>
            </p:cNvPr>
            <p:cNvCxnSpPr>
              <a:cxnSpLocks/>
            </p:cNvCxnSpPr>
            <p:nvPr/>
          </p:nvCxnSpPr>
          <p:spPr>
            <a:xfrm flipV="1">
              <a:off x="6599652" y="3087999"/>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2" name="Rectangle 30">
              <a:extLst>
                <a:ext uri="{FF2B5EF4-FFF2-40B4-BE49-F238E27FC236}">
                  <a16:creationId xmlns:a16="http://schemas.microsoft.com/office/drawing/2014/main" id="{EDFBC614-9B5B-4318-898E-B0A12810E477}"/>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163" name="Rectangle 31">
              <a:extLst>
                <a:ext uri="{FF2B5EF4-FFF2-40B4-BE49-F238E27FC236}">
                  <a16:creationId xmlns:a16="http://schemas.microsoft.com/office/drawing/2014/main" id="{0B31E56D-5719-4CC8-83B5-8CD3BFB2F62E}"/>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164" name="直接连接符 163">
              <a:extLst>
                <a:ext uri="{FF2B5EF4-FFF2-40B4-BE49-F238E27FC236}">
                  <a16:creationId xmlns:a16="http://schemas.microsoft.com/office/drawing/2014/main" id="{2C9FA166-158A-4547-A44B-55E0FBA5570F}"/>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165" name="文本框 164">
              <a:extLst>
                <a:ext uri="{FF2B5EF4-FFF2-40B4-BE49-F238E27FC236}">
                  <a16:creationId xmlns:a16="http://schemas.microsoft.com/office/drawing/2014/main" id="{515CC64A-A85F-4C18-A6CC-2D5A9E991EED}"/>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66" name="文本框 165">
              <a:extLst>
                <a:ext uri="{FF2B5EF4-FFF2-40B4-BE49-F238E27FC236}">
                  <a16:creationId xmlns:a16="http://schemas.microsoft.com/office/drawing/2014/main" id="{A5EC79D0-768B-4F5C-8ACF-0EFB1054D7BF}"/>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67" name="文本框 166">
              <a:extLst>
                <a:ext uri="{FF2B5EF4-FFF2-40B4-BE49-F238E27FC236}">
                  <a16:creationId xmlns:a16="http://schemas.microsoft.com/office/drawing/2014/main" id="{196014ED-5BE6-415A-8B10-57AED4AB637B}"/>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68" name="文本框 167">
              <a:extLst>
                <a:ext uri="{FF2B5EF4-FFF2-40B4-BE49-F238E27FC236}">
                  <a16:creationId xmlns:a16="http://schemas.microsoft.com/office/drawing/2014/main" id="{2F27EE73-4572-416F-8FC6-701134A05CFF}"/>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169" name="组合 168">
            <a:extLst>
              <a:ext uri="{FF2B5EF4-FFF2-40B4-BE49-F238E27FC236}">
                <a16:creationId xmlns:a16="http://schemas.microsoft.com/office/drawing/2014/main" id="{B52A163B-7659-400F-B9B9-F3C0D881AF09}"/>
              </a:ext>
            </a:extLst>
          </p:cNvPr>
          <p:cNvGrpSpPr/>
          <p:nvPr/>
        </p:nvGrpSpPr>
        <p:grpSpPr>
          <a:xfrm>
            <a:off x="4548149" y="607949"/>
            <a:ext cx="2850291" cy="1905837"/>
            <a:chOff x="4493599" y="2755371"/>
            <a:chExt cx="2850291" cy="1905837"/>
          </a:xfrm>
        </p:grpSpPr>
        <p:cxnSp>
          <p:nvCxnSpPr>
            <p:cNvPr id="170" name="Straight Connector 7">
              <a:extLst>
                <a:ext uri="{FF2B5EF4-FFF2-40B4-BE49-F238E27FC236}">
                  <a16:creationId xmlns:a16="http://schemas.microsoft.com/office/drawing/2014/main" id="{5078DC89-D9BF-4CFB-9332-08733996A281}"/>
                </a:ext>
              </a:extLst>
            </p:cNvPr>
            <p:cNvCxnSpPr>
              <a:cxnSpLocks/>
            </p:cNvCxnSpPr>
            <p:nvPr/>
          </p:nvCxnSpPr>
          <p:spPr>
            <a:xfrm flipV="1">
              <a:off x="6582046" y="4338153"/>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1" name="Straight Connector 8">
              <a:extLst>
                <a:ext uri="{FF2B5EF4-FFF2-40B4-BE49-F238E27FC236}">
                  <a16:creationId xmlns:a16="http://schemas.microsoft.com/office/drawing/2014/main" id="{D4D71E9E-8590-4403-99ED-BFA2C12B496E}"/>
                </a:ext>
              </a:extLst>
            </p:cNvPr>
            <p:cNvCxnSpPr>
              <a:cxnSpLocks/>
            </p:cNvCxnSpPr>
            <p:nvPr/>
          </p:nvCxnSpPr>
          <p:spPr>
            <a:xfrm flipV="1">
              <a:off x="4493599" y="3087999"/>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2" name="Straight Connector 17">
              <a:extLst>
                <a:ext uri="{FF2B5EF4-FFF2-40B4-BE49-F238E27FC236}">
                  <a16:creationId xmlns:a16="http://schemas.microsoft.com/office/drawing/2014/main" id="{022E7AD2-7F94-4014-BC2A-BE9EF76EEDF5}"/>
                </a:ext>
              </a:extLst>
            </p:cNvPr>
            <p:cNvCxnSpPr>
              <a:cxnSpLocks/>
            </p:cNvCxnSpPr>
            <p:nvPr/>
          </p:nvCxnSpPr>
          <p:spPr>
            <a:xfrm flipV="1">
              <a:off x="4503873" y="3735424"/>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0285BEB0-970A-4177-BBEF-8BDDECE2DAED}"/>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174" name="Rectangle 29">
              <a:extLst>
                <a:ext uri="{FF2B5EF4-FFF2-40B4-BE49-F238E27FC236}">
                  <a16:creationId xmlns:a16="http://schemas.microsoft.com/office/drawing/2014/main" id="{E600C0BA-53EF-455C-B893-E55C2DCE66FD}"/>
                </a:ext>
              </a:extLst>
            </p:cNvPr>
            <p:cNvSpPr/>
            <p:nvPr/>
          </p:nvSpPr>
          <p:spPr>
            <a:xfrm>
              <a:off x="5220475" y="284474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75" name="Rectangle 28">
              <a:extLst>
                <a:ext uri="{FF2B5EF4-FFF2-40B4-BE49-F238E27FC236}">
                  <a16:creationId xmlns:a16="http://schemas.microsoft.com/office/drawing/2014/main" id="{0A63D620-BD2F-4C3E-BE5A-CC19CDDDDA32}"/>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76" name="Straight Connector 17">
              <a:extLst>
                <a:ext uri="{FF2B5EF4-FFF2-40B4-BE49-F238E27FC236}">
                  <a16:creationId xmlns:a16="http://schemas.microsoft.com/office/drawing/2014/main" id="{0B603B97-90BD-4983-B3BE-36903AC2AF68}"/>
                </a:ext>
              </a:extLst>
            </p:cNvPr>
            <p:cNvCxnSpPr>
              <a:cxnSpLocks/>
            </p:cNvCxnSpPr>
            <p:nvPr/>
          </p:nvCxnSpPr>
          <p:spPr>
            <a:xfrm flipV="1">
              <a:off x="6587777" y="3087999"/>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77" name="Rectangle 30">
              <a:extLst>
                <a:ext uri="{FF2B5EF4-FFF2-40B4-BE49-F238E27FC236}">
                  <a16:creationId xmlns:a16="http://schemas.microsoft.com/office/drawing/2014/main" id="{5E05E93C-1B4C-498C-9BCC-FF6C09C9C432}"/>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178" name="Rectangle 31">
              <a:extLst>
                <a:ext uri="{FF2B5EF4-FFF2-40B4-BE49-F238E27FC236}">
                  <a16:creationId xmlns:a16="http://schemas.microsoft.com/office/drawing/2014/main" id="{50F02E05-CB52-4D1D-9A4B-D83276FD43E2}"/>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179" name="直接连接符 178">
              <a:extLst>
                <a:ext uri="{FF2B5EF4-FFF2-40B4-BE49-F238E27FC236}">
                  <a16:creationId xmlns:a16="http://schemas.microsoft.com/office/drawing/2014/main" id="{8B18B4FE-D0F3-4AF6-AC78-45BD925790CB}"/>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180" name="文本框 179">
              <a:extLst>
                <a:ext uri="{FF2B5EF4-FFF2-40B4-BE49-F238E27FC236}">
                  <a16:creationId xmlns:a16="http://schemas.microsoft.com/office/drawing/2014/main" id="{987ABD00-D65A-46A5-A271-7573E0F66CDC}"/>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81" name="文本框 180">
              <a:extLst>
                <a:ext uri="{FF2B5EF4-FFF2-40B4-BE49-F238E27FC236}">
                  <a16:creationId xmlns:a16="http://schemas.microsoft.com/office/drawing/2014/main" id="{778B8255-9123-4D46-9357-201C9D152245}"/>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82" name="文本框 181">
              <a:extLst>
                <a:ext uri="{FF2B5EF4-FFF2-40B4-BE49-F238E27FC236}">
                  <a16:creationId xmlns:a16="http://schemas.microsoft.com/office/drawing/2014/main" id="{45BEC665-8678-4510-AA20-7AAF1C3698FC}"/>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83" name="文本框 182">
              <a:extLst>
                <a:ext uri="{FF2B5EF4-FFF2-40B4-BE49-F238E27FC236}">
                  <a16:creationId xmlns:a16="http://schemas.microsoft.com/office/drawing/2014/main" id="{BF17B8DD-55BB-415E-80C5-F4E71ACAFB00}"/>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186" name="组合 185">
            <a:extLst>
              <a:ext uri="{FF2B5EF4-FFF2-40B4-BE49-F238E27FC236}">
                <a16:creationId xmlns:a16="http://schemas.microsoft.com/office/drawing/2014/main" id="{DCF40344-3F60-4541-A58C-3CC573DBA336}"/>
              </a:ext>
            </a:extLst>
          </p:cNvPr>
          <p:cNvGrpSpPr/>
          <p:nvPr/>
        </p:nvGrpSpPr>
        <p:grpSpPr>
          <a:xfrm>
            <a:off x="4568888" y="631300"/>
            <a:ext cx="2850291" cy="1905837"/>
            <a:chOff x="4493599" y="2755371"/>
            <a:chExt cx="2850291" cy="1905837"/>
          </a:xfrm>
        </p:grpSpPr>
        <p:cxnSp>
          <p:nvCxnSpPr>
            <p:cNvPr id="187" name="Straight Connector 7">
              <a:extLst>
                <a:ext uri="{FF2B5EF4-FFF2-40B4-BE49-F238E27FC236}">
                  <a16:creationId xmlns:a16="http://schemas.microsoft.com/office/drawing/2014/main" id="{616E2F15-5F57-4C86-A88E-8BBC3BDF26FC}"/>
                </a:ext>
              </a:extLst>
            </p:cNvPr>
            <p:cNvCxnSpPr>
              <a:cxnSpLocks/>
            </p:cNvCxnSpPr>
            <p:nvPr/>
          </p:nvCxnSpPr>
          <p:spPr>
            <a:xfrm flipV="1">
              <a:off x="6582046" y="4338153"/>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8" name="Straight Connector 8">
              <a:extLst>
                <a:ext uri="{FF2B5EF4-FFF2-40B4-BE49-F238E27FC236}">
                  <a16:creationId xmlns:a16="http://schemas.microsoft.com/office/drawing/2014/main" id="{C8EAFDFB-31ED-48BD-B9FC-CE230DAC9A2C}"/>
                </a:ext>
              </a:extLst>
            </p:cNvPr>
            <p:cNvCxnSpPr>
              <a:cxnSpLocks/>
            </p:cNvCxnSpPr>
            <p:nvPr/>
          </p:nvCxnSpPr>
          <p:spPr>
            <a:xfrm flipV="1">
              <a:off x="4493599" y="3087999"/>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9" name="Straight Connector 17">
              <a:extLst>
                <a:ext uri="{FF2B5EF4-FFF2-40B4-BE49-F238E27FC236}">
                  <a16:creationId xmlns:a16="http://schemas.microsoft.com/office/drawing/2014/main" id="{A5CE7FB2-37B6-4AB5-B81C-0F43BD404CD6}"/>
                </a:ext>
              </a:extLst>
            </p:cNvPr>
            <p:cNvCxnSpPr>
              <a:cxnSpLocks/>
            </p:cNvCxnSpPr>
            <p:nvPr/>
          </p:nvCxnSpPr>
          <p:spPr>
            <a:xfrm flipV="1">
              <a:off x="4503873" y="3735424"/>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90" name="矩形 189">
              <a:extLst>
                <a:ext uri="{FF2B5EF4-FFF2-40B4-BE49-F238E27FC236}">
                  <a16:creationId xmlns:a16="http://schemas.microsoft.com/office/drawing/2014/main" id="{DC577BC4-720F-412B-9AE7-FDCDCD16F7CC}"/>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191" name="Rectangle 29">
              <a:extLst>
                <a:ext uri="{FF2B5EF4-FFF2-40B4-BE49-F238E27FC236}">
                  <a16:creationId xmlns:a16="http://schemas.microsoft.com/office/drawing/2014/main" id="{1E4CA709-870D-4F6C-86EC-83E66200712F}"/>
                </a:ext>
              </a:extLst>
            </p:cNvPr>
            <p:cNvSpPr/>
            <p:nvPr/>
          </p:nvSpPr>
          <p:spPr>
            <a:xfrm>
              <a:off x="5220475" y="284474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192" name="Rectangle 28">
              <a:extLst>
                <a:ext uri="{FF2B5EF4-FFF2-40B4-BE49-F238E27FC236}">
                  <a16:creationId xmlns:a16="http://schemas.microsoft.com/office/drawing/2014/main" id="{FA579801-BBAD-495D-80AA-CE51D62A6948}"/>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193" name="Straight Connector 17">
              <a:extLst>
                <a:ext uri="{FF2B5EF4-FFF2-40B4-BE49-F238E27FC236}">
                  <a16:creationId xmlns:a16="http://schemas.microsoft.com/office/drawing/2014/main" id="{DBED5595-8E64-4B34-A9C7-E5E045DD4D15}"/>
                </a:ext>
              </a:extLst>
            </p:cNvPr>
            <p:cNvCxnSpPr>
              <a:cxnSpLocks/>
            </p:cNvCxnSpPr>
            <p:nvPr/>
          </p:nvCxnSpPr>
          <p:spPr>
            <a:xfrm flipV="1">
              <a:off x="6599652" y="3087999"/>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94" name="Rectangle 30">
              <a:extLst>
                <a:ext uri="{FF2B5EF4-FFF2-40B4-BE49-F238E27FC236}">
                  <a16:creationId xmlns:a16="http://schemas.microsoft.com/office/drawing/2014/main" id="{B467B08E-FEF2-482E-BF5A-6068E77F11F6}"/>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195" name="Rectangle 31">
              <a:extLst>
                <a:ext uri="{FF2B5EF4-FFF2-40B4-BE49-F238E27FC236}">
                  <a16:creationId xmlns:a16="http://schemas.microsoft.com/office/drawing/2014/main" id="{A3E088A4-1679-42D2-A188-927D704E79C9}"/>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196" name="直接连接符 195">
              <a:extLst>
                <a:ext uri="{FF2B5EF4-FFF2-40B4-BE49-F238E27FC236}">
                  <a16:creationId xmlns:a16="http://schemas.microsoft.com/office/drawing/2014/main" id="{984CA216-843B-4A46-BB5C-073BBC089F2D}"/>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197" name="文本框 196">
              <a:extLst>
                <a:ext uri="{FF2B5EF4-FFF2-40B4-BE49-F238E27FC236}">
                  <a16:creationId xmlns:a16="http://schemas.microsoft.com/office/drawing/2014/main" id="{EBECAE0D-C6B9-4A25-A8F3-6FFDEB75F7E7}"/>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98" name="文本框 197">
              <a:extLst>
                <a:ext uri="{FF2B5EF4-FFF2-40B4-BE49-F238E27FC236}">
                  <a16:creationId xmlns:a16="http://schemas.microsoft.com/office/drawing/2014/main" id="{1EC4FFDD-9E14-4E5C-B5C4-42FF5FE3BF47}"/>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99" name="文本框 198">
              <a:extLst>
                <a:ext uri="{FF2B5EF4-FFF2-40B4-BE49-F238E27FC236}">
                  <a16:creationId xmlns:a16="http://schemas.microsoft.com/office/drawing/2014/main" id="{C3B82931-718D-4CA3-BAEA-485CF73165D1}"/>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00" name="文本框 199">
              <a:extLst>
                <a:ext uri="{FF2B5EF4-FFF2-40B4-BE49-F238E27FC236}">
                  <a16:creationId xmlns:a16="http://schemas.microsoft.com/office/drawing/2014/main" id="{B94552FF-5D2F-4220-9185-F2D57DD849D8}"/>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205" name="组合 204">
            <a:extLst>
              <a:ext uri="{FF2B5EF4-FFF2-40B4-BE49-F238E27FC236}">
                <a16:creationId xmlns:a16="http://schemas.microsoft.com/office/drawing/2014/main" id="{A23DDD64-F798-45D7-A888-1CE3B1186990}"/>
              </a:ext>
            </a:extLst>
          </p:cNvPr>
          <p:cNvGrpSpPr/>
          <p:nvPr/>
        </p:nvGrpSpPr>
        <p:grpSpPr>
          <a:xfrm>
            <a:off x="4557175" y="611282"/>
            <a:ext cx="2850291" cy="1905837"/>
            <a:chOff x="4493599" y="2755371"/>
            <a:chExt cx="2850291" cy="1905837"/>
          </a:xfrm>
        </p:grpSpPr>
        <p:cxnSp>
          <p:nvCxnSpPr>
            <p:cNvPr id="206" name="Straight Connector 7">
              <a:extLst>
                <a:ext uri="{FF2B5EF4-FFF2-40B4-BE49-F238E27FC236}">
                  <a16:creationId xmlns:a16="http://schemas.microsoft.com/office/drawing/2014/main" id="{07E35430-1DA7-4777-AE2A-100D4780407D}"/>
                </a:ext>
              </a:extLst>
            </p:cNvPr>
            <p:cNvCxnSpPr>
              <a:cxnSpLocks/>
            </p:cNvCxnSpPr>
            <p:nvPr/>
          </p:nvCxnSpPr>
          <p:spPr>
            <a:xfrm flipV="1">
              <a:off x="6582046" y="4338153"/>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7" name="Straight Connector 8">
              <a:extLst>
                <a:ext uri="{FF2B5EF4-FFF2-40B4-BE49-F238E27FC236}">
                  <a16:creationId xmlns:a16="http://schemas.microsoft.com/office/drawing/2014/main" id="{396FA2D2-8016-4750-8D15-AEB8DEC002C8}"/>
                </a:ext>
              </a:extLst>
            </p:cNvPr>
            <p:cNvCxnSpPr>
              <a:cxnSpLocks/>
            </p:cNvCxnSpPr>
            <p:nvPr/>
          </p:nvCxnSpPr>
          <p:spPr>
            <a:xfrm flipV="1">
              <a:off x="4493599" y="3087999"/>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8" name="Straight Connector 17">
              <a:extLst>
                <a:ext uri="{FF2B5EF4-FFF2-40B4-BE49-F238E27FC236}">
                  <a16:creationId xmlns:a16="http://schemas.microsoft.com/office/drawing/2014/main" id="{C65255AD-0B8C-4D39-B500-C8CB02E98A5C}"/>
                </a:ext>
              </a:extLst>
            </p:cNvPr>
            <p:cNvCxnSpPr>
              <a:cxnSpLocks/>
            </p:cNvCxnSpPr>
            <p:nvPr/>
          </p:nvCxnSpPr>
          <p:spPr>
            <a:xfrm flipV="1">
              <a:off x="4503873" y="3735424"/>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09" name="矩形 208">
              <a:extLst>
                <a:ext uri="{FF2B5EF4-FFF2-40B4-BE49-F238E27FC236}">
                  <a16:creationId xmlns:a16="http://schemas.microsoft.com/office/drawing/2014/main" id="{8475CA9E-523F-41C9-BC8A-0794A4A1E2A2}"/>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10" name="Rectangle 29">
              <a:extLst>
                <a:ext uri="{FF2B5EF4-FFF2-40B4-BE49-F238E27FC236}">
                  <a16:creationId xmlns:a16="http://schemas.microsoft.com/office/drawing/2014/main" id="{3E06D0D1-2E73-4CF0-A016-5445C2B99886}"/>
                </a:ext>
              </a:extLst>
            </p:cNvPr>
            <p:cNvSpPr/>
            <p:nvPr/>
          </p:nvSpPr>
          <p:spPr>
            <a:xfrm>
              <a:off x="5220475" y="284474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11" name="Rectangle 28">
              <a:extLst>
                <a:ext uri="{FF2B5EF4-FFF2-40B4-BE49-F238E27FC236}">
                  <a16:creationId xmlns:a16="http://schemas.microsoft.com/office/drawing/2014/main" id="{139E595D-1A29-4F61-8633-33504986CE01}"/>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212" name="Straight Connector 17">
              <a:extLst>
                <a:ext uri="{FF2B5EF4-FFF2-40B4-BE49-F238E27FC236}">
                  <a16:creationId xmlns:a16="http://schemas.microsoft.com/office/drawing/2014/main" id="{62108111-5E62-4196-825A-714142D79332}"/>
                </a:ext>
              </a:extLst>
            </p:cNvPr>
            <p:cNvCxnSpPr>
              <a:cxnSpLocks/>
            </p:cNvCxnSpPr>
            <p:nvPr/>
          </p:nvCxnSpPr>
          <p:spPr>
            <a:xfrm flipV="1">
              <a:off x="6599652" y="3087999"/>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13" name="Rectangle 30">
              <a:extLst>
                <a:ext uri="{FF2B5EF4-FFF2-40B4-BE49-F238E27FC236}">
                  <a16:creationId xmlns:a16="http://schemas.microsoft.com/office/drawing/2014/main" id="{F25915DC-D466-496D-8841-3CCD9CC64E54}"/>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214" name="Rectangle 31">
              <a:extLst>
                <a:ext uri="{FF2B5EF4-FFF2-40B4-BE49-F238E27FC236}">
                  <a16:creationId xmlns:a16="http://schemas.microsoft.com/office/drawing/2014/main" id="{1A3452A3-6EDC-4C8D-90B2-259311DEF538}"/>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215" name="直接连接符 214">
              <a:extLst>
                <a:ext uri="{FF2B5EF4-FFF2-40B4-BE49-F238E27FC236}">
                  <a16:creationId xmlns:a16="http://schemas.microsoft.com/office/drawing/2014/main" id="{6268AFB7-0222-46EF-BDE7-76DB66CCC6C9}"/>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216" name="文本框 215">
              <a:extLst>
                <a:ext uri="{FF2B5EF4-FFF2-40B4-BE49-F238E27FC236}">
                  <a16:creationId xmlns:a16="http://schemas.microsoft.com/office/drawing/2014/main" id="{5BEFDFA1-2531-40AE-A479-9128DBCBB1E5}"/>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17" name="文本框 216">
              <a:extLst>
                <a:ext uri="{FF2B5EF4-FFF2-40B4-BE49-F238E27FC236}">
                  <a16:creationId xmlns:a16="http://schemas.microsoft.com/office/drawing/2014/main" id="{4795ACCC-1DBB-4256-A957-F4B49DE4F320}"/>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18" name="文本框 217">
              <a:extLst>
                <a:ext uri="{FF2B5EF4-FFF2-40B4-BE49-F238E27FC236}">
                  <a16:creationId xmlns:a16="http://schemas.microsoft.com/office/drawing/2014/main" id="{D7BB6DAC-84BF-4C1C-ACFA-BC91E6E6DAD0}"/>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19" name="文本框 218">
              <a:extLst>
                <a:ext uri="{FF2B5EF4-FFF2-40B4-BE49-F238E27FC236}">
                  <a16:creationId xmlns:a16="http://schemas.microsoft.com/office/drawing/2014/main" id="{7A4211F6-E044-4068-8395-94911F14FDA5}"/>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228" name="组合 227">
            <a:extLst>
              <a:ext uri="{FF2B5EF4-FFF2-40B4-BE49-F238E27FC236}">
                <a16:creationId xmlns:a16="http://schemas.microsoft.com/office/drawing/2014/main" id="{2AD5F4F0-AD37-4576-A767-4FB5DAD27FBA}"/>
              </a:ext>
            </a:extLst>
          </p:cNvPr>
          <p:cNvGrpSpPr/>
          <p:nvPr/>
        </p:nvGrpSpPr>
        <p:grpSpPr>
          <a:xfrm>
            <a:off x="4540112" y="616934"/>
            <a:ext cx="2850291" cy="1905837"/>
            <a:chOff x="4493599" y="2755371"/>
            <a:chExt cx="2850291" cy="1905837"/>
          </a:xfrm>
        </p:grpSpPr>
        <p:cxnSp>
          <p:nvCxnSpPr>
            <p:cNvPr id="229" name="Straight Connector 7">
              <a:extLst>
                <a:ext uri="{FF2B5EF4-FFF2-40B4-BE49-F238E27FC236}">
                  <a16:creationId xmlns:a16="http://schemas.microsoft.com/office/drawing/2014/main" id="{7BEB0F0E-5E60-41E0-BCB2-B85CE7C95283}"/>
                </a:ext>
              </a:extLst>
            </p:cNvPr>
            <p:cNvCxnSpPr>
              <a:cxnSpLocks/>
            </p:cNvCxnSpPr>
            <p:nvPr/>
          </p:nvCxnSpPr>
          <p:spPr>
            <a:xfrm flipV="1">
              <a:off x="6582046" y="4338153"/>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0" name="Straight Connector 8">
              <a:extLst>
                <a:ext uri="{FF2B5EF4-FFF2-40B4-BE49-F238E27FC236}">
                  <a16:creationId xmlns:a16="http://schemas.microsoft.com/office/drawing/2014/main" id="{9BB2D493-6A8E-4A5A-843D-ED781030220F}"/>
                </a:ext>
              </a:extLst>
            </p:cNvPr>
            <p:cNvCxnSpPr>
              <a:cxnSpLocks/>
            </p:cNvCxnSpPr>
            <p:nvPr/>
          </p:nvCxnSpPr>
          <p:spPr>
            <a:xfrm flipV="1">
              <a:off x="4493599" y="3087999"/>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1" name="Straight Connector 17">
              <a:extLst>
                <a:ext uri="{FF2B5EF4-FFF2-40B4-BE49-F238E27FC236}">
                  <a16:creationId xmlns:a16="http://schemas.microsoft.com/office/drawing/2014/main" id="{22D5A8B1-E106-4D47-A3E5-671387AAB125}"/>
                </a:ext>
              </a:extLst>
            </p:cNvPr>
            <p:cNvCxnSpPr>
              <a:cxnSpLocks/>
            </p:cNvCxnSpPr>
            <p:nvPr/>
          </p:nvCxnSpPr>
          <p:spPr>
            <a:xfrm flipV="1">
              <a:off x="4503873" y="3735424"/>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32" name="矩形 231">
              <a:extLst>
                <a:ext uri="{FF2B5EF4-FFF2-40B4-BE49-F238E27FC236}">
                  <a16:creationId xmlns:a16="http://schemas.microsoft.com/office/drawing/2014/main" id="{DE3BA0A3-8DAE-4ECD-BB18-DCD02DBFF7CC}"/>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33" name="Rectangle 29">
              <a:extLst>
                <a:ext uri="{FF2B5EF4-FFF2-40B4-BE49-F238E27FC236}">
                  <a16:creationId xmlns:a16="http://schemas.microsoft.com/office/drawing/2014/main" id="{2C76C6E9-F4B4-4E48-A47C-5BA2F6672B02}"/>
                </a:ext>
              </a:extLst>
            </p:cNvPr>
            <p:cNvSpPr/>
            <p:nvPr/>
          </p:nvSpPr>
          <p:spPr>
            <a:xfrm>
              <a:off x="5220475" y="284474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34" name="Rectangle 28">
              <a:extLst>
                <a:ext uri="{FF2B5EF4-FFF2-40B4-BE49-F238E27FC236}">
                  <a16:creationId xmlns:a16="http://schemas.microsoft.com/office/drawing/2014/main" id="{5478D6DE-C15D-4CBE-B4BB-B54B48001DD4}"/>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235" name="Straight Connector 17">
              <a:extLst>
                <a:ext uri="{FF2B5EF4-FFF2-40B4-BE49-F238E27FC236}">
                  <a16:creationId xmlns:a16="http://schemas.microsoft.com/office/drawing/2014/main" id="{8156C342-D45F-415A-BB80-AE4FA82DB385}"/>
                </a:ext>
              </a:extLst>
            </p:cNvPr>
            <p:cNvCxnSpPr>
              <a:cxnSpLocks/>
            </p:cNvCxnSpPr>
            <p:nvPr/>
          </p:nvCxnSpPr>
          <p:spPr>
            <a:xfrm flipV="1">
              <a:off x="6599652" y="3087999"/>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36" name="Rectangle 30">
              <a:extLst>
                <a:ext uri="{FF2B5EF4-FFF2-40B4-BE49-F238E27FC236}">
                  <a16:creationId xmlns:a16="http://schemas.microsoft.com/office/drawing/2014/main" id="{701236AB-87AF-4786-ACF1-BBBA3D5723FF}"/>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237" name="Rectangle 31">
              <a:extLst>
                <a:ext uri="{FF2B5EF4-FFF2-40B4-BE49-F238E27FC236}">
                  <a16:creationId xmlns:a16="http://schemas.microsoft.com/office/drawing/2014/main" id="{DD2B4EDF-EDC5-4308-B3B2-CC4D648F1B0B}"/>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238" name="直接连接符 237">
              <a:extLst>
                <a:ext uri="{FF2B5EF4-FFF2-40B4-BE49-F238E27FC236}">
                  <a16:creationId xmlns:a16="http://schemas.microsoft.com/office/drawing/2014/main" id="{87DABB6C-2A48-4B0B-AFD6-6C2890D4E427}"/>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239" name="文本框 238">
              <a:extLst>
                <a:ext uri="{FF2B5EF4-FFF2-40B4-BE49-F238E27FC236}">
                  <a16:creationId xmlns:a16="http://schemas.microsoft.com/office/drawing/2014/main" id="{44D28237-5FC5-4BD7-B021-6003AE057FF5}"/>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40" name="文本框 239">
              <a:extLst>
                <a:ext uri="{FF2B5EF4-FFF2-40B4-BE49-F238E27FC236}">
                  <a16:creationId xmlns:a16="http://schemas.microsoft.com/office/drawing/2014/main" id="{5482971E-26D9-4AD9-8070-CE009ACC4516}"/>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41" name="文本框 240">
              <a:extLst>
                <a:ext uri="{FF2B5EF4-FFF2-40B4-BE49-F238E27FC236}">
                  <a16:creationId xmlns:a16="http://schemas.microsoft.com/office/drawing/2014/main" id="{4BC67DDE-D73B-44AF-A352-EA94F2732B67}"/>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42" name="文本框 241">
              <a:extLst>
                <a:ext uri="{FF2B5EF4-FFF2-40B4-BE49-F238E27FC236}">
                  <a16:creationId xmlns:a16="http://schemas.microsoft.com/office/drawing/2014/main" id="{C6480D9A-14AA-4944-9B2C-E05DB065F100}"/>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257" name="组合 256">
            <a:extLst>
              <a:ext uri="{FF2B5EF4-FFF2-40B4-BE49-F238E27FC236}">
                <a16:creationId xmlns:a16="http://schemas.microsoft.com/office/drawing/2014/main" id="{5084EBDD-88EE-4476-B05D-AC3F030673AB}"/>
              </a:ext>
            </a:extLst>
          </p:cNvPr>
          <p:cNvGrpSpPr/>
          <p:nvPr/>
        </p:nvGrpSpPr>
        <p:grpSpPr>
          <a:xfrm>
            <a:off x="4553256" y="607321"/>
            <a:ext cx="2850291" cy="1905837"/>
            <a:chOff x="4493599" y="2755371"/>
            <a:chExt cx="2850291" cy="1905837"/>
          </a:xfrm>
        </p:grpSpPr>
        <p:cxnSp>
          <p:nvCxnSpPr>
            <p:cNvPr id="267" name="Straight Connector 7">
              <a:extLst>
                <a:ext uri="{FF2B5EF4-FFF2-40B4-BE49-F238E27FC236}">
                  <a16:creationId xmlns:a16="http://schemas.microsoft.com/office/drawing/2014/main" id="{90D3A5ED-329D-45E9-B355-2CAB9D849C5E}"/>
                </a:ext>
              </a:extLst>
            </p:cNvPr>
            <p:cNvCxnSpPr>
              <a:cxnSpLocks/>
            </p:cNvCxnSpPr>
            <p:nvPr/>
          </p:nvCxnSpPr>
          <p:spPr>
            <a:xfrm flipV="1">
              <a:off x="6582046" y="4338153"/>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8" name="Straight Connector 8">
              <a:extLst>
                <a:ext uri="{FF2B5EF4-FFF2-40B4-BE49-F238E27FC236}">
                  <a16:creationId xmlns:a16="http://schemas.microsoft.com/office/drawing/2014/main" id="{5D712A6F-0C70-4BDA-A6A8-0BED1A287276}"/>
                </a:ext>
              </a:extLst>
            </p:cNvPr>
            <p:cNvCxnSpPr>
              <a:cxnSpLocks/>
            </p:cNvCxnSpPr>
            <p:nvPr/>
          </p:nvCxnSpPr>
          <p:spPr>
            <a:xfrm flipV="1">
              <a:off x="4493599" y="3087999"/>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9" name="Straight Connector 17">
              <a:extLst>
                <a:ext uri="{FF2B5EF4-FFF2-40B4-BE49-F238E27FC236}">
                  <a16:creationId xmlns:a16="http://schemas.microsoft.com/office/drawing/2014/main" id="{72C84B9E-2D59-450D-928C-BFC198087218}"/>
                </a:ext>
              </a:extLst>
            </p:cNvPr>
            <p:cNvCxnSpPr>
              <a:cxnSpLocks/>
            </p:cNvCxnSpPr>
            <p:nvPr/>
          </p:nvCxnSpPr>
          <p:spPr>
            <a:xfrm flipV="1">
              <a:off x="4503873" y="3735424"/>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70" name="矩形 269">
              <a:extLst>
                <a:ext uri="{FF2B5EF4-FFF2-40B4-BE49-F238E27FC236}">
                  <a16:creationId xmlns:a16="http://schemas.microsoft.com/office/drawing/2014/main" id="{AF81AF6C-5D59-43F9-BD26-6CBAE7686C51}"/>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71" name="Rectangle 29">
              <a:extLst>
                <a:ext uri="{FF2B5EF4-FFF2-40B4-BE49-F238E27FC236}">
                  <a16:creationId xmlns:a16="http://schemas.microsoft.com/office/drawing/2014/main" id="{25FCDB3E-695C-46B6-9A78-63C64FF734D3}"/>
                </a:ext>
              </a:extLst>
            </p:cNvPr>
            <p:cNvSpPr/>
            <p:nvPr/>
          </p:nvSpPr>
          <p:spPr>
            <a:xfrm>
              <a:off x="5220475" y="284474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72" name="Rectangle 28">
              <a:extLst>
                <a:ext uri="{FF2B5EF4-FFF2-40B4-BE49-F238E27FC236}">
                  <a16:creationId xmlns:a16="http://schemas.microsoft.com/office/drawing/2014/main" id="{C20EA6A8-4EEE-4BF2-89DF-00A33DE39F5E}"/>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273" name="Straight Connector 17">
              <a:extLst>
                <a:ext uri="{FF2B5EF4-FFF2-40B4-BE49-F238E27FC236}">
                  <a16:creationId xmlns:a16="http://schemas.microsoft.com/office/drawing/2014/main" id="{1A803BE0-B0E1-444A-8EC1-1C8729514ADF}"/>
                </a:ext>
              </a:extLst>
            </p:cNvPr>
            <p:cNvCxnSpPr>
              <a:cxnSpLocks/>
            </p:cNvCxnSpPr>
            <p:nvPr/>
          </p:nvCxnSpPr>
          <p:spPr>
            <a:xfrm flipV="1">
              <a:off x="6587777" y="3087999"/>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74" name="Rectangle 30">
              <a:extLst>
                <a:ext uri="{FF2B5EF4-FFF2-40B4-BE49-F238E27FC236}">
                  <a16:creationId xmlns:a16="http://schemas.microsoft.com/office/drawing/2014/main" id="{18F7244C-5CB0-4090-977D-09FBBCBA3761}"/>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275" name="Rectangle 31">
              <a:extLst>
                <a:ext uri="{FF2B5EF4-FFF2-40B4-BE49-F238E27FC236}">
                  <a16:creationId xmlns:a16="http://schemas.microsoft.com/office/drawing/2014/main" id="{0102ACFF-AD2C-4365-A9BD-1BBA79A828A4}"/>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276" name="直接连接符 275">
              <a:extLst>
                <a:ext uri="{FF2B5EF4-FFF2-40B4-BE49-F238E27FC236}">
                  <a16:creationId xmlns:a16="http://schemas.microsoft.com/office/drawing/2014/main" id="{F2A58FD1-C55A-4579-89C1-BF31238D6038}"/>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277" name="文本框 276">
              <a:extLst>
                <a:ext uri="{FF2B5EF4-FFF2-40B4-BE49-F238E27FC236}">
                  <a16:creationId xmlns:a16="http://schemas.microsoft.com/office/drawing/2014/main" id="{E2AF2127-AC95-4ADC-BB9A-420237FF8A9B}"/>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78" name="文本框 277">
              <a:extLst>
                <a:ext uri="{FF2B5EF4-FFF2-40B4-BE49-F238E27FC236}">
                  <a16:creationId xmlns:a16="http://schemas.microsoft.com/office/drawing/2014/main" id="{64E2B434-AEC9-412B-B55C-4755013B00E8}"/>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79" name="文本框 278">
              <a:extLst>
                <a:ext uri="{FF2B5EF4-FFF2-40B4-BE49-F238E27FC236}">
                  <a16:creationId xmlns:a16="http://schemas.microsoft.com/office/drawing/2014/main" id="{BC999285-D26E-4EC4-915F-1BDEDC73F730}"/>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80" name="文本框 279">
              <a:extLst>
                <a:ext uri="{FF2B5EF4-FFF2-40B4-BE49-F238E27FC236}">
                  <a16:creationId xmlns:a16="http://schemas.microsoft.com/office/drawing/2014/main" id="{503BDD2C-BF4E-474E-9D10-C46191D93959}"/>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281" name="组合 280">
            <a:extLst>
              <a:ext uri="{FF2B5EF4-FFF2-40B4-BE49-F238E27FC236}">
                <a16:creationId xmlns:a16="http://schemas.microsoft.com/office/drawing/2014/main" id="{4F904EE9-0F59-4296-9302-4B879BD277DD}"/>
              </a:ext>
            </a:extLst>
          </p:cNvPr>
          <p:cNvGrpSpPr/>
          <p:nvPr/>
        </p:nvGrpSpPr>
        <p:grpSpPr>
          <a:xfrm>
            <a:off x="4557175" y="605842"/>
            <a:ext cx="2850291" cy="1905837"/>
            <a:chOff x="4493599" y="2755371"/>
            <a:chExt cx="2850291" cy="1905837"/>
          </a:xfrm>
        </p:grpSpPr>
        <p:cxnSp>
          <p:nvCxnSpPr>
            <p:cNvPr id="282" name="Straight Connector 7">
              <a:extLst>
                <a:ext uri="{FF2B5EF4-FFF2-40B4-BE49-F238E27FC236}">
                  <a16:creationId xmlns:a16="http://schemas.microsoft.com/office/drawing/2014/main" id="{F6F03F1F-4910-4732-A551-B9132D3E95BC}"/>
                </a:ext>
              </a:extLst>
            </p:cNvPr>
            <p:cNvCxnSpPr>
              <a:cxnSpLocks/>
            </p:cNvCxnSpPr>
            <p:nvPr/>
          </p:nvCxnSpPr>
          <p:spPr>
            <a:xfrm flipV="1">
              <a:off x="6582046" y="4338153"/>
              <a:ext cx="717258"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3" name="Straight Connector 8">
              <a:extLst>
                <a:ext uri="{FF2B5EF4-FFF2-40B4-BE49-F238E27FC236}">
                  <a16:creationId xmlns:a16="http://schemas.microsoft.com/office/drawing/2014/main" id="{CFF710C1-3D18-4E07-987E-1D3160A8C1A2}"/>
                </a:ext>
              </a:extLst>
            </p:cNvPr>
            <p:cNvCxnSpPr>
              <a:cxnSpLocks/>
            </p:cNvCxnSpPr>
            <p:nvPr/>
          </p:nvCxnSpPr>
          <p:spPr>
            <a:xfrm flipV="1">
              <a:off x="4493599" y="3087999"/>
              <a:ext cx="717258"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84" name="Straight Connector 17">
              <a:extLst>
                <a:ext uri="{FF2B5EF4-FFF2-40B4-BE49-F238E27FC236}">
                  <a16:creationId xmlns:a16="http://schemas.microsoft.com/office/drawing/2014/main" id="{6D578F48-6675-4F35-BA13-4456EF9E0782}"/>
                </a:ext>
              </a:extLst>
            </p:cNvPr>
            <p:cNvCxnSpPr>
              <a:cxnSpLocks/>
            </p:cNvCxnSpPr>
            <p:nvPr/>
          </p:nvCxnSpPr>
          <p:spPr>
            <a:xfrm flipV="1">
              <a:off x="4503873" y="3735424"/>
              <a:ext cx="660979" cy="1"/>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85" name="矩形 284">
              <a:extLst>
                <a:ext uri="{FF2B5EF4-FFF2-40B4-BE49-F238E27FC236}">
                  <a16:creationId xmlns:a16="http://schemas.microsoft.com/office/drawing/2014/main" id="{DE432CFB-6A88-4E4B-8882-F3A1A24C04FD}"/>
                </a:ext>
              </a:extLst>
            </p:cNvPr>
            <p:cNvSpPr/>
            <p:nvPr/>
          </p:nvSpPr>
          <p:spPr>
            <a:xfrm>
              <a:off x="5172184" y="2755371"/>
              <a:ext cx="1409862" cy="190583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286" name="Rectangle 29">
              <a:extLst>
                <a:ext uri="{FF2B5EF4-FFF2-40B4-BE49-F238E27FC236}">
                  <a16:creationId xmlns:a16="http://schemas.microsoft.com/office/drawing/2014/main" id="{E3C3E5B6-DEA3-466F-8B4E-C476095D0253}"/>
                </a:ext>
              </a:extLst>
            </p:cNvPr>
            <p:cNvSpPr/>
            <p:nvPr/>
          </p:nvSpPr>
          <p:spPr>
            <a:xfrm>
              <a:off x="5220475" y="2844746"/>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287" name="Rectangle 28">
              <a:extLst>
                <a:ext uri="{FF2B5EF4-FFF2-40B4-BE49-F238E27FC236}">
                  <a16:creationId xmlns:a16="http://schemas.microsoft.com/office/drawing/2014/main" id="{0BA0032C-F91C-4445-955F-F32339F7A1C1}"/>
                </a:ext>
              </a:extLst>
            </p:cNvPr>
            <p:cNvSpPr/>
            <p:nvPr/>
          </p:nvSpPr>
          <p:spPr>
            <a:xfrm>
              <a:off x="5210857" y="3477458"/>
              <a:ext cx="335348"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E</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288" name="Straight Connector 17">
              <a:extLst>
                <a:ext uri="{FF2B5EF4-FFF2-40B4-BE49-F238E27FC236}">
                  <a16:creationId xmlns:a16="http://schemas.microsoft.com/office/drawing/2014/main" id="{EAA449B7-49B6-4B22-8B46-675C842B78F4}"/>
                </a:ext>
              </a:extLst>
            </p:cNvPr>
            <p:cNvCxnSpPr>
              <a:cxnSpLocks/>
            </p:cNvCxnSpPr>
            <p:nvPr/>
          </p:nvCxnSpPr>
          <p:spPr>
            <a:xfrm flipV="1">
              <a:off x="6599652" y="3087999"/>
              <a:ext cx="660979" cy="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89" name="Rectangle 30">
              <a:extLst>
                <a:ext uri="{FF2B5EF4-FFF2-40B4-BE49-F238E27FC236}">
                  <a16:creationId xmlns:a16="http://schemas.microsoft.com/office/drawing/2014/main" id="{D671339D-60BE-48F6-9B6B-1D3D583F577C}"/>
                </a:ext>
              </a:extLst>
            </p:cNvPr>
            <p:cNvSpPr/>
            <p:nvPr/>
          </p:nvSpPr>
          <p:spPr>
            <a:xfrm>
              <a:off x="6190592" y="2844745"/>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290" name="Rectangle 31">
              <a:extLst>
                <a:ext uri="{FF2B5EF4-FFF2-40B4-BE49-F238E27FC236}">
                  <a16:creationId xmlns:a16="http://schemas.microsoft.com/office/drawing/2014/main" id="{9A1D033D-41B9-4852-9A73-9CFB25254E57}"/>
                </a:ext>
              </a:extLst>
            </p:cNvPr>
            <p:cNvSpPr/>
            <p:nvPr/>
          </p:nvSpPr>
          <p:spPr>
            <a:xfrm>
              <a:off x="6190592" y="4090788"/>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291" name="直接连接符 290">
              <a:extLst>
                <a:ext uri="{FF2B5EF4-FFF2-40B4-BE49-F238E27FC236}">
                  <a16:creationId xmlns:a16="http://schemas.microsoft.com/office/drawing/2014/main" id="{9E6BBCE1-43FF-4AB9-8710-42D8791EEEF8}"/>
                </a:ext>
              </a:extLst>
            </p:cNvPr>
            <p:cNvCxnSpPr>
              <a:cxnSpLocks/>
            </p:cNvCxnSpPr>
            <p:nvPr/>
          </p:nvCxnSpPr>
          <p:spPr>
            <a:xfrm>
              <a:off x="6307511" y="4186645"/>
              <a:ext cx="157616" cy="0"/>
            </a:xfrm>
            <a:prstGeom prst="line">
              <a:avLst/>
            </a:prstGeom>
            <a:ln w="28575"/>
          </p:spPr>
          <p:style>
            <a:lnRef idx="1">
              <a:schemeClr val="dk1"/>
            </a:lnRef>
            <a:fillRef idx="0">
              <a:schemeClr val="dk1"/>
            </a:fillRef>
            <a:effectRef idx="0">
              <a:schemeClr val="dk1"/>
            </a:effectRef>
            <a:fontRef idx="minor">
              <a:schemeClr val="tx1"/>
            </a:fontRef>
          </p:style>
        </p:cxnSp>
        <p:sp>
          <p:nvSpPr>
            <p:cNvPr id="292" name="文本框 291">
              <a:extLst>
                <a:ext uri="{FF2B5EF4-FFF2-40B4-BE49-F238E27FC236}">
                  <a16:creationId xmlns:a16="http://schemas.microsoft.com/office/drawing/2014/main" id="{01CD600B-586F-43F5-AC9E-C83FB0AA0300}"/>
                </a:ext>
              </a:extLst>
            </p:cNvPr>
            <p:cNvSpPr txBox="1"/>
            <p:nvPr/>
          </p:nvSpPr>
          <p:spPr>
            <a:xfrm>
              <a:off x="6973500" y="4001979"/>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93" name="文本框 292">
              <a:extLst>
                <a:ext uri="{FF2B5EF4-FFF2-40B4-BE49-F238E27FC236}">
                  <a16:creationId xmlns:a16="http://schemas.microsoft.com/office/drawing/2014/main" id="{989FCDE3-E01F-4ABE-90D7-73A6CD3DF640}"/>
                </a:ext>
              </a:extLst>
            </p:cNvPr>
            <p:cNvSpPr txBox="1"/>
            <p:nvPr/>
          </p:nvSpPr>
          <p:spPr>
            <a:xfrm>
              <a:off x="4527892"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94" name="文本框 293">
              <a:extLst>
                <a:ext uri="{FF2B5EF4-FFF2-40B4-BE49-F238E27FC236}">
                  <a16:creationId xmlns:a16="http://schemas.microsoft.com/office/drawing/2014/main" id="{5FD1600E-9C7F-4F4C-BED8-F5C7F70C2C81}"/>
                </a:ext>
              </a:extLst>
            </p:cNvPr>
            <p:cNvSpPr txBox="1"/>
            <p:nvPr/>
          </p:nvSpPr>
          <p:spPr>
            <a:xfrm>
              <a:off x="6973500" y="2755371"/>
              <a:ext cx="370390"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95" name="文本框 294">
              <a:extLst>
                <a:ext uri="{FF2B5EF4-FFF2-40B4-BE49-F238E27FC236}">
                  <a16:creationId xmlns:a16="http://schemas.microsoft.com/office/drawing/2014/main" id="{DECECAC1-2699-440B-9E2D-90EBD7D7A6C9}"/>
                </a:ext>
              </a:extLst>
            </p:cNvPr>
            <p:cNvSpPr txBox="1"/>
            <p:nvPr/>
          </p:nvSpPr>
          <p:spPr>
            <a:xfrm>
              <a:off x="4515449" y="3380447"/>
              <a:ext cx="370390"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spTree>
    <p:extLst>
      <p:ext uri="{BB962C8B-B14F-4D97-AF65-F5344CB8AC3E}">
        <p14:creationId xmlns:p14="http://schemas.microsoft.com/office/powerpoint/2010/main" val="41881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fade">
                                      <p:cBhvr>
                                        <p:cTn id="7" dur="500"/>
                                        <p:tgtEl>
                                          <p:spTgt spid="82"/>
                                        </p:tgtEl>
                                      </p:cBhvr>
                                    </p:animEffect>
                                  </p:childTnLst>
                                </p:cTn>
                              </p:par>
                              <p:par>
                                <p:cTn id="8" presetID="10" presetClass="exit" presetSubtype="0" fill="hold" nodeType="withEffect">
                                  <p:stCondLst>
                                    <p:cond delay="0"/>
                                  </p:stCondLst>
                                  <p:childTnLst>
                                    <p:animEffect transition="out" filter="fade">
                                      <p:cBhvr>
                                        <p:cTn id="9" dur="500"/>
                                        <p:tgtEl>
                                          <p:spTgt spid="34"/>
                                        </p:tgtEl>
                                      </p:cBhvr>
                                    </p:animEffect>
                                    <p:set>
                                      <p:cBhvr>
                                        <p:cTn id="10" dur="1" fill="hold">
                                          <p:stCondLst>
                                            <p:cond delay="499"/>
                                          </p:stCondLst>
                                        </p:cTn>
                                        <p:tgtEl>
                                          <p:spTgt spid="3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fade">
                                      <p:cBhvr>
                                        <p:cTn id="13" dur="500"/>
                                        <p:tgtEl>
                                          <p:spTgt spid="109"/>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nodeType="clickEffect">
                                  <p:stCondLst>
                                    <p:cond delay="0"/>
                                  </p:stCondLst>
                                  <p:childTnLst>
                                    <p:animMotion origin="layout" path="M -4.58333E-6 -4.07407E-6 L 0.03946 -4.07407E-6 " pathEditMode="relative" rAng="0" ptsTypes="AA">
                                      <p:cBhvr>
                                        <p:cTn id="17" dur="2000" fill="hold"/>
                                        <p:tgtEl>
                                          <p:spTgt spid="82"/>
                                        </p:tgtEl>
                                        <p:attrNameLst>
                                          <p:attrName>ppt_x</p:attrName>
                                          <p:attrName>ppt_y</p:attrName>
                                        </p:attrNameLst>
                                      </p:cBhvr>
                                      <p:rCtr x="1966" y="0"/>
                                    </p:animMotion>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nodeType="clickEffect">
                                  <p:stCondLst>
                                    <p:cond delay="0"/>
                                  </p:stCondLst>
                                  <p:childTnLst>
                                    <p:animMotion origin="layout" path="M 0.03946 -4.07407E-6 L 0.11823 0.00186 " pathEditMode="relative" rAng="0" ptsTypes="AA">
                                      <p:cBhvr>
                                        <p:cTn id="21" dur="4000" fill="hold"/>
                                        <p:tgtEl>
                                          <p:spTgt spid="82"/>
                                        </p:tgtEl>
                                        <p:attrNameLst>
                                          <p:attrName>ppt_x</p:attrName>
                                          <p:attrName>ppt_y</p:attrName>
                                        </p:attrNameLst>
                                      </p:cBhvr>
                                      <p:rCtr x="3932" y="93"/>
                                    </p:animMotion>
                                  </p:childTnLst>
                                </p:cTn>
                              </p:par>
                              <p:par>
                                <p:cTn id="22" presetID="10" presetClass="exit" presetSubtype="0" fill="hold" nodeType="withEffect">
                                  <p:stCondLst>
                                    <p:cond delay="0"/>
                                  </p:stCondLst>
                                  <p:childTnLst>
                                    <p:animEffect transition="out" filter="fade">
                                      <p:cBhvr>
                                        <p:cTn id="23" dur="500"/>
                                        <p:tgtEl>
                                          <p:spTgt spid="109"/>
                                        </p:tgtEl>
                                      </p:cBhvr>
                                    </p:animEffect>
                                    <p:set>
                                      <p:cBhvr>
                                        <p:cTn id="24" dur="1" fill="hold">
                                          <p:stCondLst>
                                            <p:cond delay="499"/>
                                          </p:stCondLst>
                                        </p:cTn>
                                        <p:tgtEl>
                                          <p:spTgt spid="109"/>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63" presetClass="path" presetSubtype="0" accel="50000" decel="50000" fill="hold" nodeType="clickEffect">
                                  <p:stCondLst>
                                    <p:cond delay="0"/>
                                  </p:stCondLst>
                                  <p:childTnLst>
                                    <p:animMotion origin="layout" path="M 0.11823 0.00186 L 0.16185 0.00371 " pathEditMode="relative" rAng="0" ptsTypes="AA">
                                      <p:cBhvr>
                                        <p:cTn id="31" dur="2000" fill="hold"/>
                                        <p:tgtEl>
                                          <p:spTgt spid="82"/>
                                        </p:tgtEl>
                                        <p:attrNameLst>
                                          <p:attrName>ppt_x</p:attrName>
                                          <p:attrName>ppt_y</p:attrName>
                                        </p:attrNameLst>
                                      </p:cBhvr>
                                      <p:rCtr x="2174" y="93"/>
                                    </p:animMotion>
                                  </p:childTnLst>
                                </p:cTn>
                              </p:par>
                              <p:par>
                                <p:cTn id="32" presetID="10" presetClass="entr" presetSubtype="0" fill="hold" nodeType="withEffect">
                                  <p:stCondLst>
                                    <p:cond delay="0"/>
                                  </p:stCondLst>
                                  <p:childTnLst>
                                    <p:set>
                                      <p:cBhvr>
                                        <p:cTn id="33" dur="1" fill="hold">
                                          <p:stCondLst>
                                            <p:cond delay="0"/>
                                          </p:stCondLst>
                                        </p:cTn>
                                        <p:tgtEl>
                                          <p:spTgt spid="109"/>
                                        </p:tgtEl>
                                        <p:attrNameLst>
                                          <p:attrName>style.visibility</p:attrName>
                                        </p:attrNameLst>
                                      </p:cBhvr>
                                      <p:to>
                                        <p:strVal val="visible"/>
                                      </p:to>
                                    </p:set>
                                    <p:animEffect transition="in" filter="fade">
                                      <p:cBhvr>
                                        <p:cTn id="34" dur="500"/>
                                        <p:tgtEl>
                                          <p:spTgt spid="109"/>
                                        </p:tgtEl>
                                      </p:cBhvr>
                                    </p:animEffect>
                                  </p:childTnLst>
                                </p:cTn>
                              </p:par>
                              <p:par>
                                <p:cTn id="35" presetID="10" presetClass="exit" presetSubtype="0" fill="hold" nodeType="withEffect">
                                  <p:stCondLst>
                                    <p:cond delay="0"/>
                                  </p:stCondLst>
                                  <p:childTnLst>
                                    <p:animEffect transition="out" filter="fade">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nodeType="clickEffect">
                                  <p:stCondLst>
                                    <p:cond delay="0"/>
                                  </p:stCondLst>
                                  <p:childTnLst>
                                    <p:animMotion origin="layout" path="M 0.1629 0.00371 L 0.19935 0.00371 " pathEditMode="relative" rAng="0" ptsTypes="AA">
                                      <p:cBhvr>
                                        <p:cTn id="41" dur="2000" fill="hold"/>
                                        <p:tgtEl>
                                          <p:spTgt spid="82"/>
                                        </p:tgtEl>
                                        <p:attrNameLst>
                                          <p:attrName>ppt_x</p:attrName>
                                          <p:attrName>ppt_y</p:attrName>
                                        </p:attrNameLst>
                                      </p:cBhvr>
                                      <p:rCtr x="1823" y="0"/>
                                    </p:animMotion>
                                  </p:childTnLst>
                                </p:cTn>
                              </p:par>
                              <p:par>
                                <p:cTn id="42" presetID="10" presetClass="entr" presetSubtype="0" fill="hold"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xit" presetSubtype="0" fill="hold" nodeType="withEffect">
                                  <p:stCondLst>
                                    <p:cond delay="0"/>
                                  </p:stCondLst>
                                  <p:childTnLst>
                                    <p:animEffect transition="out" filter="fade">
                                      <p:cBhvr>
                                        <p:cTn id="46" dur="500"/>
                                        <p:tgtEl>
                                          <p:spTgt spid="109"/>
                                        </p:tgtEl>
                                      </p:cBhvr>
                                    </p:animEffect>
                                    <p:set>
                                      <p:cBhvr>
                                        <p:cTn id="47" dur="1" fill="hold">
                                          <p:stCondLst>
                                            <p:cond delay="499"/>
                                          </p:stCondLst>
                                        </p:cTn>
                                        <p:tgtEl>
                                          <p:spTgt spid="10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0.19935 0.00371 L 0.23946 0.00556 " pathEditMode="relative" rAng="0" ptsTypes="AA">
                                      <p:cBhvr>
                                        <p:cTn id="51" dur="2000" fill="hold"/>
                                        <p:tgtEl>
                                          <p:spTgt spid="82"/>
                                        </p:tgtEl>
                                        <p:attrNameLst>
                                          <p:attrName>ppt_x</p:attrName>
                                          <p:attrName>ppt_y</p:attrName>
                                        </p:attrNameLst>
                                      </p:cBhvr>
                                      <p:rCtr x="2005" y="93"/>
                                    </p:animMotion>
                                  </p:childTnLst>
                                </p:cTn>
                              </p:par>
                              <p:par>
                                <p:cTn id="52" presetID="10" presetClass="entr" presetSubtype="0" fill="hold" nodeType="withEffect">
                                  <p:stCondLst>
                                    <p:cond delay="0"/>
                                  </p:stCondLst>
                                  <p:childTnLst>
                                    <p:set>
                                      <p:cBhvr>
                                        <p:cTn id="53" dur="1" fill="hold">
                                          <p:stCondLst>
                                            <p:cond delay="0"/>
                                          </p:stCondLst>
                                        </p:cTn>
                                        <p:tgtEl>
                                          <p:spTgt spid="109"/>
                                        </p:tgtEl>
                                        <p:attrNameLst>
                                          <p:attrName>style.visibility</p:attrName>
                                        </p:attrNameLst>
                                      </p:cBhvr>
                                      <p:to>
                                        <p:strVal val="visible"/>
                                      </p:to>
                                    </p:set>
                                    <p:animEffect transition="in" filter="fade">
                                      <p:cBhvr>
                                        <p:cTn id="54" dur="500"/>
                                        <p:tgtEl>
                                          <p:spTgt spid="109"/>
                                        </p:tgtEl>
                                      </p:cBhvr>
                                    </p:animEffect>
                                  </p:childTnLst>
                                </p:cTn>
                              </p:par>
                              <p:par>
                                <p:cTn id="55" presetID="10" presetClass="exit" presetSubtype="0" fill="hold" nodeType="withEffect">
                                  <p:stCondLst>
                                    <p:cond delay="0"/>
                                  </p:stCondLst>
                                  <p:childTnLst>
                                    <p:animEffect transition="out" filter="fade">
                                      <p:cBhvr>
                                        <p:cTn id="56" dur="500"/>
                                        <p:tgtEl>
                                          <p:spTgt spid="34"/>
                                        </p:tgtEl>
                                      </p:cBhvr>
                                    </p:animEffect>
                                    <p:set>
                                      <p:cBhvr>
                                        <p:cTn id="57" dur="1" fill="hold">
                                          <p:stCondLst>
                                            <p:cond delay="499"/>
                                          </p:stCondLst>
                                        </p:cTn>
                                        <p:tgtEl>
                                          <p:spTgt spid="3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63" presetClass="path" presetSubtype="0" accel="50000" decel="50000" fill="hold" nodeType="clickEffect">
                                  <p:stCondLst>
                                    <p:cond delay="0"/>
                                  </p:stCondLst>
                                  <p:childTnLst>
                                    <p:animMotion origin="layout" path="M 0.23946 0.00556 L 0.27995 0.00463 " pathEditMode="relative" rAng="0" ptsTypes="AA">
                                      <p:cBhvr>
                                        <p:cTn id="61" dur="2000" fill="hold"/>
                                        <p:tgtEl>
                                          <p:spTgt spid="82"/>
                                        </p:tgtEl>
                                        <p:attrNameLst>
                                          <p:attrName>ppt_x</p:attrName>
                                          <p:attrName>ppt_y</p:attrName>
                                        </p:attrNameLst>
                                      </p:cBhvr>
                                      <p:rCtr x="2018" y="-46"/>
                                    </p:animMotion>
                                  </p:childTnLst>
                                </p:cTn>
                              </p:par>
                              <p:par>
                                <p:cTn id="62" presetID="10" presetClass="entr" presetSubtype="0" fill="hold"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par>
                                <p:cTn id="65" presetID="10" presetClass="exit" presetSubtype="0" fill="hold" nodeType="withEffect">
                                  <p:stCondLst>
                                    <p:cond delay="0"/>
                                  </p:stCondLst>
                                  <p:childTnLst>
                                    <p:animEffect transition="out" filter="fade">
                                      <p:cBhvr>
                                        <p:cTn id="66" dur="500"/>
                                        <p:tgtEl>
                                          <p:spTgt spid="109"/>
                                        </p:tgtEl>
                                      </p:cBhvr>
                                    </p:animEffect>
                                    <p:set>
                                      <p:cBhvr>
                                        <p:cTn id="67" dur="1" fill="hold">
                                          <p:stCondLst>
                                            <p:cond delay="499"/>
                                          </p:stCondLst>
                                        </p:cTn>
                                        <p:tgtEl>
                                          <p:spTgt spid="10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63" presetClass="path" presetSubtype="0" accel="50000" decel="50000" fill="hold" nodeType="clickEffect">
                                  <p:stCondLst>
                                    <p:cond delay="0"/>
                                  </p:stCondLst>
                                  <p:childTnLst>
                                    <p:animMotion origin="layout" path="M 0.27995 0.00463 L 0.32774 0.00324 " pathEditMode="relative" rAng="0" ptsTypes="AA">
                                      <p:cBhvr>
                                        <p:cTn id="71" dur="2000" fill="hold"/>
                                        <p:tgtEl>
                                          <p:spTgt spid="82"/>
                                        </p:tgtEl>
                                        <p:attrNameLst>
                                          <p:attrName>ppt_x</p:attrName>
                                          <p:attrName>ppt_y</p:attrName>
                                        </p:attrNameLst>
                                      </p:cBhvr>
                                      <p:rCtr x="2383" y="-69"/>
                                    </p:animMotion>
                                  </p:childTnLst>
                                </p:cTn>
                              </p:par>
                              <p:par>
                                <p:cTn id="72" presetID="10" presetClass="exit" presetSubtype="0" fill="hold" nodeType="withEffect">
                                  <p:stCondLst>
                                    <p:cond delay="0"/>
                                  </p:stCondLst>
                                  <p:childTnLst>
                                    <p:animEffect transition="out" filter="fade">
                                      <p:cBhvr>
                                        <p:cTn id="73" dur="500"/>
                                        <p:tgtEl>
                                          <p:spTgt spid="34"/>
                                        </p:tgtEl>
                                      </p:cBhvr>
                                    </p:animEffect>
                                    <p:set>
                                      <p:cBhvr>
                                        <p:cTn id="74" dur="1" fill="hold">
                                          <p:stCondLst>
                                            <p:cond delay="499"/>
                                          </p:stCondLst>
                                        </p:cTn>
                                        <p:tgtEl>
                                          <p:spTgt spid="34"/>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124"/>
                                        </p:tgtEl>
                                        <p:attrNameLst>
                                          <p:attrName>style.visibility</p:attrName>
                                        </p:attrNameLst>
                                      </p:cBhvr>
                                      <p:to>
                                        <p:strVal val="visible"/>
                                      </p:to>
                                    </p:set>
                                    <p:animEffect transition="in" filter="fade">
                                      <p:cBhvr>
                                        <p:cTn id="77" dur="500"/>
                                        <p:tgtEl>
                                          <p:spTgt spid="124"/>
                                        </p:tgtEl>
                                      </p:cBhvr>
                                    </p:animEffect>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nodeType="clickEffect">
                                  <p:stCondLst>
                                    <p:cond delay="0"/>
                                  </p:stCondLst>
                                  <p:childTnLst>
                                    <p:animMotion origin="layout" path="M 0.32409 0.00324 L 0.43946 -4.07407E-6 " pathEditMode="relative" rAng="0" ptsTypes="AA">
                                      <p:cBhvr>
                                        <p:cTn id="81" dur="2000" fill="hold"/>
                                        <p:tgtEl>
                                          <p:spTgt spid="82"/>
                                        </p:tgtEl>
                                        <p:attrNameLst>
                                          <p:attrName>ppt_x</p:attrName>
                                          <p:attrName>ppt_y</p:attrName>
                                        </p:attrNameLst>
                                      </p:cBhvr>
                                      <p:rCtr x="5768" y="-162"/>
                                    </p:animMotion>
                                  </p:childTnLst>
                                </p:cTn>
                              </p:par>
                              <p:par>
                                <p:cTn id="82" presetID="10" presetClass="exit" presetSubtype="0" fill="hold" nodeType="withEffect">
                                  <p:stCondLst>
                                    <p:cond delay="0"/>
                                  </p:stCondLst>
                                  <p:childTnLst>
                                    <p:animEffect transition="out" filter="fade">
                                      <p:cBhvr>
                                        <p:cTn id="83" dur="500"/>
                                        <p:tgtEl>
                                          <p:spTgt spid="124"/>
                                        </p:tgtEl>
                                      </p:cBhvr>
                                    </p:animEffect>
                                    <p:set>
                                      <p:cBhvr>
                                        <p:cTn id="84" dur="1" fill="hold">
                                          <p:stCondLst>
                                            <p:cond delay="499"/>
                                          </p:stCondLst>
                                        </p:cTn>
                                        <p:tgtEl>
                                          <p:spTgt spid="124"/>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139"/>
                                        </p:tgtEl>
                                        <p:attrNameLst>
                                          <p:attrName>style.visibility</p:attrName>
                                        </p:attrNameLst>
                                      </p:cBhvr>
                                      <p:to>
                                        <p:strVal val="visible"/>
                                      </p:to>
                                    </p:set>
                                    <p:animEffect transition="in" filter="fade">
                                      <p:cBhvr>
                                        <p:cTn id="87" dur="500"/>
                                        <p:tgtEl>
                                          <p:spTgt spid="139"/>
                                        </p:tgtEl>
                                      </p:cBhvr>
                                    </p:animEffect>
                                  </p:childTnLst>
                                </p:cTn>
                              </p:par>
                            </p:childTnLst>
                          </p:cTn>
                        </p:par>
                      </p:childTnLst>
                    </p:cTn>
                  </p:par>
                  <p:par>
                    <p:cTn id="88" fill="hold">
                      <p:stCondLst>
                        <p:cond delay="indefinite"/>
                      </p:stCondLst>
                      <p:childTnLst>
                        <p:par>
                          <p:cTn id="89" fill="hold">
                            <p:stCondLst>
                              <p:cond delay="0"/>
                            </p:stCondLst>
                            <p:childTnLst>
                              <p:par>
                                <p:cTn id="90" presetID="63" presetClass="path" presetSubtype="0" accel="50000" decel="50000" fill="hold" nodeType="clickEffect">
                                  <p:stCondLst>
                                    <p:cond delay="0"/>
                                  </p:stCondLst>
                                  <p:childTnLst>
                                    <p:animMotion origin="layout" path="M 0.4431 -4.07407E-6 L 0.48451 -4.07407E-6 " pathEditMode="relative" rAng="0" ptsTypes="AA">
                                      <p:cBhvr>
                                        <p:cTn id="91" dur="2000" fill="hold"/>
                                        <p:tgtEl>
                                          <p:spTgt spid="82"/>
                                        </p:tgtEl>
                                        <p:attrNameLst>
                                          <p:attrName>ppt_x</p:attrName>
                                          <p:attrName>ppt_y</p:attrName>
                                        </p:attrNameLst>
                                      </p:cBhvr>
                                      <p:rCtr x="2070" y="0"/>
                                    </p:animMotion>
                                  </p:childTnLst>
                                </p:cTn>
                              </p:par>
                              <p:par>
                                <p:cTn id="92" presetID="10" presetClass="exit" presetSubtype="0" fill="hold" nodeType="withEffect">
                                  <p:stCondLst>
                                    <p:cond delay="0"/>
                                  </p:stCondLst>
                                  <p:childTnLst>
                                    <p:animEffect transition="out" filter="fade">
                                      <p:cBhvr>
                                        <p:cTn id="93" dur="500"/>
                                        <p:tgtEl>
                                          <p:spTgt spid="139"/>
                                        </p:tgtEl>
                                      </p:cBhvr>
                                    </p:animEffect>
                                    <p:set>
                                      <p:cBhvr>
                                        <p:cTn id="94" dur="1" fill="hold">
                                          <p:stCondLst>
                                            <p:cond delay="499"/>
                                          </p:stCondLst>
                                        </p:cTn>
                                        <p:tgtEl>
                                          <p:spTgt spid="139"/>
                                        </p:tgtEl>
                                        <p:attrNameLst>
                                          <p:attrName>style.visibility</p:attrName>
                                        </p:attrNameLst>
                                      </p:cBhvr>
                                      <p:to>
                                        <p:strVal val="hidden"/>
                                      </p:to>
                                    </p:set>
                                  </p:childTnLst>
                                </p:cTn>
                              </p:par>
                              <p:par>
                                <p:cTn id="95" presetID="10" presetClass="entr" presetSubtype="0" fill="hold" nodeType="withEffect">
                                  <p:stCondLst>
                                    <p:cond delay="0"/>
                                  </p:stCondLst>
                                  <p:childTnLst>
                                    <p:set>
                                      <p:cBhvr>
                                        <p:cTn id="96" dur="1" fill="hold">
                                          <p:stCondLst>
                                            <p:cond delay="0"/>
                                          </p:stCondLst>
                                        </p:cTn>
                                        <p:tgtEl>
                                          <p:spTgt spid="154"/>
                                        </p:tgtEl>
                                        <p:attrNameLst>
                                          <p:attrName>style.visibility</p:attrName>
                                        </p:attrNameLst>
                                      </p:cBhvr>
                                      <p:to>
                                        <p:strVal val="visible"/>
                                      </p:to>
                                    </p:set>
                                    <p:animEffect transition="in" filter="fade">
                                      <p:cBhvr>
                                        <p:cTn id="97" dur="500"/>
                                        <p:tgtEl>
                                          <p:spTgt spid="154"/>
                                        </p:tgtEl>
                                      </p:cBhvr>
                                    </p:animEffect>
                                  </p:childTnLst>
                                </p:cTn>
                              </p:par>
                            </p:childTnLst>
                          </p:cTn>
                        </p:par>
                      </p:childTnLst>
                    </p:cTn>
                  </p:par>
                  <p:par>
                    <p:cTn id="98" fill="hold">
                      <p:stCondLst>
                        <p:cond delay="indefinite"/>
                      </p:stCondLst>
                      <p:childTnLst>
                        <p:par>
                          <p:cTn id="99" fill="hold">
                            <p:stCondLst>
                              <p:cond delay="0"/>
                            </p:stCondLst>
                            <p:childTnLst>
                              <p:par>
                                <p:cTn id="100" presetID="63" presetClass="path" presetSubtype="0" accel="50000" decel="50000" fill="hold" nodeType="clickEffect">
                                  <p:stCondLst>
                                    <p:cond delay="0"/>
                                  </p:stCondLst>
                                  <p:childTnLst>
                                    <p:animMotion origin="layout" path="M 0.48451 -4.07407E-6 L 0.56472 -0.00023 " pathEditMode="relative" rAng="0" ptsTypes="AA">
                                      <p:cBhvr>
                                        <p:cTn id="101" dur="2000" fill="hold"/>
                                        <p:tgtEl>
                                          <p:spTgt spid="82"/>
                                        </p:tgtEl>
                                        <p:attrNameLst>
                                          <p:attrName>ppt_x</p:attrName>
                                          <p:attrName>ppt_y</p:attrName>
                                        </p:attrNameLst>
                                      </p:cBhvr>
                                      <p:rCtr x="4010" y="-23"/>
                                    </p:animMotion>
                                  </p:childTnLst>
                                </p:cTn>
                              </p:par>
                              <p:par>
                                <p:cTn id="102" presetID="10" presetClass="exit" presetSubtype="0" fill="hold" nodeType="withEffect">
                                  <p:stCondLst>
                                    <p:cond delay="0"/>
                                  </p:stCondLst>
                                  <p:childTnLst>
                                    <p:animEffect transition="out" filter="fade">
                                      <p:cBhvr>
                                        <p:cTn id="103" dur="500"/>
                                        <p:tgtEl>
                                          <p:spTgt spid="154"/>
                                        </p:tgtEl>
                                      </p:cBhvr>
                                    </p:animEffect>
                                    <p:set>
                                      <p:cBhvr>
                                        <p:cTn id="104" dur="1" fill="hold">
                                          <p:stCondLst>
                                            <p:cond delay="499"/>
                                          </p:stCondLst>
                                        </p:cTn>
                                        <p:tgtEl>
                                          <p:spTgt spid="154"/>
                                        </p:tgtEl>
                                        <p:attrNameLst>
                                          <p:attrName>style.visibility</p:attrName>
                                        </p:attrNameLst>
                                      </p:cBhvr>
                                      <p:to>
                                        <p:strVal val="hidden"/>
                                      </p:to>
                                    </p:set>
                                  </p:childTnLst>
                                </p:cTn>
                              </p:par>
                              <p:par>
                                <p:cTn id="105" presetID="10" presetClass="entr" presetSubtype="0" fill="hold" nodeType="withEffect">
                                  <p:stCondLst>
                                    <p:cond delay="0"/>
                                  </p:stCondLst>
                                  <p:childTnLst>
                                    <p:set>
                                      <p:cBhvr>
                                        <p:cTn id="106" dur="1" fill="hold">
                                          <p:stCondLst>
                                            <p:cond delay="0"/>
                                          </p:stCondLst>
                                        </p:cTn>
                                        <p:tgtEl>
                                          <p:spTgt spid="169"/>
                                        </p:tgtEl>
                                        <p:attrNameLst>
                                          <p:attrName>style.visibility</p:attrName>
                                        </p:attrNameLst>
                                      </p:cBhvr>
                                      <p:to>
                                        <p:strVal val="visible"/>
                                      </p:to>
                                    </p:set>
                                    <p:animEffect transition="in" filter="fade">
                                      <p:cBhvr>
                                        <p:cTn id="107" dur="500"/>
                                        <p:tgtEl>
                                          <p:spTgt spid="169"/>
                                        </p:tgtEl>
                                      </p:cBhvr>
                                    </p:animEffect>
                                  </p:childTnLst>
                                </p:cTn>
                              </p:par>
                            </p:childTnLst>
                          </p:cTn>
                        </p:par>
                      </p:childTnLst>
                    </p:cTn>
                  </p:par>
                  <p:par>
                    <p:cTn id="108" fill="hold">
                      <p:stCondLst>
                        <p:cond delay="indefinite"/>
                      </p:stCondLst>
                      <p:childTnLst>
                        <p:par>
                          <p:cTn id="109" fill="hold">
                            <p:stCondLst>
                              <p:cond delay="0"/>
                            </p:stCondLst>
                            <p:childTnLst>
                              <p:par>
                                <p:cTn id="110" presetID="63" presetClass="path" presetSubtype="0" accel="50000" decel="50000" fill="hold" nodeType="clickEffect">
                                  <p:stCondLst>
                                    <p:cond delay="0"/>
                                  </p:stCondLst>
                                  <p:childTnLst>
                                    <p:animMotion origin="layout" path="M 0.56472 -0.00023 L 0.60417 0.00162 " pathEditMode="relative" rAng="0" ptsTypes="AA">
                                      <p:cBhvr>
                                        <p:cTn id="111" dur="2000" fill="hold"/>
                                        <p:tgtEl>
                                          <p:spTgt spid="82"/>
                                        </p:tgtEl>
                                        <p:attrNameLst>
                                          <p:attrName>ppt_x</p:attrName>
                                          <p:attrName>ppt_y</p:attrName>
                                        </p:attrNameLst>
                                      </p:cBhvr>
                                      <p:rCtr x="1966" y="93"/>
                                    </p:animMotion>
                                  </p:childTnLst>
                                </p:cTn>
                              </p:par>
                              <p:par>
                                <p:cTn id="112" presetID="10" presetClass="exit" presetSubtype="0" fill="hold" nodeType="withEffect">
                                  <p:stCondLst>
                                    <p:cond delay="0"/>
                                  </p:stCondLst>
                                  <p:childTnLst>
                                    <p:animEffect transition="out" filter="fade">
                                      <p:cBhvr>
                                        <p:cTn id="113" dur="500"/>
                                        <p:tgtEl>
                                          <p:spTgt spid="169"/>
                                        </p:tgtEl>
                                      </p:cBhvr>
                                    </p:animEffect>
                                    <p:set>
                                      <p:cBhvr>
                                        <p:cTn id="114" dur="1" fill="hold">
                                          <p:stCondLst>
                                            <p:cond delay="499"/>
                                          </p:stCondLst>
                                        </p:cTn>
                                        <p:tgtEl>
                                          <p:spTgt spid="169"/>
                                        </p:tgtEl>
                                        <p:attrNameLst>
                                          <p:attrName>style.visibility</p:attrName>
                                        </p:attrNameLst>
                                      </p:cBhvr>
                                      <p:to>
                                        <p:strVal val="hidden"/>
                                      </p:to>
                                    </p:set>
                                  </p:childTnLst>
                                </p:cTn>
                              </p:par>
                              <p:par>
                                <p:cTn id="115" presetID="10" presetClass="entr" presetSubtype="0" fill="hold" nodeType="withEffect">
                                  <p:stCondLst>
                                    <p:cond delay="0"/>
                                  </p:stCondLst>
                                  <p:childTnLst>
                                    <p:set>
                                      <p:cBhvr>
                                        <p:cTn id="116" dur="1" fill="hold">
                                          <p:stCondLst>
                                            <p:cond delay="0"/>
                                          </p:stCondLst>
                                        </p:cTn>
                                        <p:tgtEl>
                                          <p:spTgt spid="186"/>
                                        </p:tgtEl>
                                        <p:attrNameLst>
                                          <p:attrName>style.visibility</p:attrName>
                                        </p:attrNameLst>
                                      </p:cBhvr>
                                      <p:to>
                                        <p:strVal val="visible"/>
                                      </p:to>
                                    </p:set>
                                    <p:animEffect transition="in" filter="fade">
                                      <p:cBhvr>
                                        <p:cTn id="117" dur="500"/>
                                        <p:tgtEl>
                                          <p:spTgt spid="186"/>
                                        </p:tgtEl>
                                      </p:cBhvr>
                                    </p:animEffect>
                                  </p:childTnLst>
                                </p:cTn>
                              </p:par>
                            </p:childTnLst>
                          </p:cTn>
                        </p:par>
                      </p:childTnLst>
                    </p:cTn>
                  </p:par>
                  <p:par>
                    <p:cTn id="118" fill="hold">
                      <p:stCondLst>
                        <p:cond delay="indefinite"/>
                      </p:stCondLst>
                      <p:childTnLst>
                        <p:par>
                          <p:cTn id="119" fill="hold">
                            <p:stCondLst>
                              <p:cond delay="0"/>
                            </p:stCondLst>
                            <p:childTnLst>
                              <p:par>
                                <p:cTn id="120" presetID="63" presetClass="path" presetSubtype="0" accel="50000" decel="50000" fill="hold" nodeType="clickEffect">
                                  <p:stCondLst>
                                    <p:cond delay="0"/>
                                  </p:stCondLst>
                                  <p:childTnLst>
                                    <p:animMotion origin="layout" path="M 0.60417 0.00162 L 0.64961 -0.00208 " pathEditMode="relative" rAng="0" ptsTypes="AA">
                                      <p:cBhvr>
                                        <p:cTn id="121" dur="2000" fill="hold"/>
                                        <p:tgtEl>
                                          <p:spTgt spid="82"/>
                                        </p:tgtEl>
                                        <p:attrNameLst>
                                          <p:attrName>ppt_x</p:attrName>
                                          <p:attrName>ppt_y</p:attrName>
                                        </p:attrNameLst>
                                      </p:cBhvr>
                                      <p:rCtr x="2266" y="-185"/>
                                    </p:animMotion>
                                  </p:childTnLst>
                                </p:cTn>
                              </p:par>
                              <p:par>
                                <p:cTn id="122" presetID="10" presetClass="exit" presetSubtype="0" fill="hold" nodeType="withEffect">
                                  <p:stCondLst>
                                    <p:cond delay="0"/>
                                  </p:stCondLst>
                                  <p:childTnLst>
                                    <p:animEffect transition="out" filter="fade">
                                      <p:cBhvr>
                                        <p:cTn id="123" dur="500"/>
                                        <p:tgtEl>
                                          <p:spTgt spid="186"/>
                                        </p:tgtEl>
                                      </p:cBhvr>
                                    </p:animEffect>
                                    <p:set>
                                      <p:cBhvr>
                                        <p:cTn id="124" dur="1" fill="hold">
                                          <p:stCondLst>
                                            <p:cond delay="499"/>
                                          </p:stCondLst>
                                        </p:cTn>
                                        <p:tgtEl>
                                          <p:spTgt spid="186"/>
                                        </p:tgtEl>
                                        <p:attrNameLst>
                                          <p:attrName>style.visibility</p:attrName>
                                        </p:attrNameLst>
                                      </p:cBhvr>
                                      <p:to>
                                        <p:strVal val="hidden"/>
                                      </p:to>
                                    </p:set>
                                  </p:childTnLst>
                                </p:cTn>
                              </p:par>
                              <p:par>
                                <p:cTn id="125" presetID="10" presetClass="entr" presetSubtype="0" fill="hold" nodeType="withEffect">
                                  <p:stCondLst>
                                    <p:cond delay="0"/>
                                  </p:stCondLst>
                                  <p:childTnLst>
                                    <p:set>
                                      <p:cBhvr>
                                        <p:cTn id="126" dur="1" fill="hold">
                                          <p:stCondLst>
                                            <p:cond delay="0"/>
                                          </p:stCondLst>
                                        </p:cTn>
                                        <p:tgtEl>
                                          <p:spTgt spid="205"/>
                                        </p:tgtEl>
                                        <p:attrNameLst>
                                          <p:attrName>style.visibility</p:attrName>
                                        </p:attrNameLst>
                                      </p:cBhvr>
                                      <p:to>
                                        <p:strVal val="visible"/>
                                      </p:to>
                                    </p:set>
                                    <p:animEffect transition="in" filter="fade">
                                      <p:cBhvr>
                                        <p:cTn id="127" dur="500"/>
                                        <p:tgtEl>
                                          <p:spTgt spid="205"/>
                                        </p:tgtEl>
                                      </p:cBhvr>
                                    </p:animEffect>
                                  </p:childTnLst>
                                </p:cTn>
                              </p:par>
                            </p:childTnLst>
                          </p:cTn>
                        </p:par>
                      </p:childTnLst>
                    </p:cTn>
                  </p:par>
                  <p:par>
                    <p:cTn id="128" fill="hold">
                      <p:stCondLst>
                        <p:cond delay="indefinite"/>
                      </p:stCondLst>
                      <p:childTnLst>
                        <p:par>
                          <p:cTn id="129" fill="hold">
                            <p:stCondLst>
                              <p:cond delay="0"/>
                            </p:stCondLst>
                            <p:childTnLst>
                              <p:par>
                                <p:cTn id="130" presetID="63" presetClass="path" presetSubtype="0" accel="50000" decel="50000" fill="hold" nodeType="clickEffect">
                                  <p:stCondLst>
                                    <p:cond delay="0"/>
                                  </p:stCondLst>
                                  <p:childTnLst>
                                    <p:animMotion origin="layout" path="M 0.64961 -0.00208 L 0.68816 -0.0037 " pathEditMode="relative" rAng="0" ptsTypes="AA">
                                      <p:cBhvr>
                                        <p:cTn id="131" dur="2000" fill="hold"/>
                                        <p:tgtEl>
                                          <p:spTgt spid="82"/>
                                        </p:tgtEl>
                                        <p:attrNameLst>
                                          <p:attrName>ppt_x</p:attrName>
                                          <p:attrName>ppt_y</p:attrName>
                                        </p:attrNameLst>
                                      </p:cBhvr>
                                      <p:rCtr x="1927" y="-93"/>
                                    </p:animMotion>
                                  </p:childTnLst>
                                </p:cTn>
                              </p:par>
                              <p:par>
                                <p:cTn id="132" presetID="10" presetClass="exit" presetSubtype="0" fill="hold" nodeType="withEffect">
                                  <p:stCondLst>
                                    <p:cond delay="0"/>
                                  </p:stCondLst>
                                  <p:childTnLst>
                                    <p:animEffect transition="out" filter="fade">
                                      <p:cBhvr>
                                        <p:cTn id="133" dur="500"/>
                                        <p:tgtEl>
                                          <p:spTgt spid="205"/>
                                        </p:tgtEl>
                                      </p:cBhvr>
                                    </p:animEffect>
                                    <p:set>
                                      <p:cBhvr>
                                        <p:cTn id="134" dur="1" fill="hold">
                                          <p:stCondLst>
                                            <p:cond delay="499"/>
                                          </p:stCondLst>
                                        </p:cTn>
                                        <p:tgtEl>
                                          <p:spTgt spid="205"/>
                                        </p:tgtEl>
                                        <p:attrNameLst>
                                          <p:attrName>style.visibility</p:attrName>
                                        </p:attrNameLst>
                                      </p:cBhvr>
                                      <p:to>
                                        <p:strVal val="hidden"/>
                                      </p:to>
                                    </p:set>
                                  </p:childTnLst>
                                </p:cTn>
                              </p:par>
                              <p:par>
                                <p:cTn id="135" presetID="10" presetClass="entr" presetSubtype="0" fill="hold" nodeType="withEffect">
                                  <p:stCondLst>
                                    <p:cond delay="0"/>
                                  </p:stCondLst>
                                  <p:childTnLst>
                                    <p:set>
                                      <p:cBhvr>
                                        <p:cTn id="136" dur="1" fill="hold">
                                          <p:stCondLst>
                                            <p:cond delay="0"/>
                                          </p:stCondLst>
                                        </p:cTn>
                                        <p:tgtEl>
                                          <p:spTgt spid="228"/>
                                        </p:tgtEl>
                                        <p:attrNameLst>
                                          <p:attrName>style.visibility</p:attrName>
                                        </p:attrNameLst>
                                      </p:cBhvr>
                                      <p:to>
                                        <p:strVal val="visible"/>
                                      </p:to>
                                    </p:set>
                                    <p:animEffect transition="in" filter="fade">
                                      <p:cBhvr>
                                        <p:cTn id="137" dur="500"/>
                                        <p:tgtEl>
                                          <p:spTgt spid="228"/>
                                        </p:tgtEl>
                                      </p:cBhvr>
                                    </p:animEffect>
                                  </p:childTnLst>
                                </p:cTn>
                              </p:par>
                            </p:childTnLst>
                          </p:cTn>
                        </p:par>
                      </p:childTnLst>
                    </p:cTn>
                  </p:par>
                  <p:par>
                    <p:cTn id="138" fill="hold">
                      <p:stCondLst>
                        <p:cond delay="indefinite"/>
                      </p:stCondLst>
                      <p:childTnLst>
                        <p:par>
                          <p:cTn id="139" fill="hold">
                            <p:stCondLst>
                              <p:cond delay="0"/>
                            </p:stCondLst>
                            <p:childTnLst>
                              <p:par>
                                <p:cTn id="140" presetID="63" presetClass="path" presetSubtype="0" accel="50000" decel="50000" fill="hold" nodeType="clickEffect">
                                  <p:stCondLst>
                                    <p:cond delay="0"/>
                                  </p:stCondLst>
                                  <p:childTnLst>
                                    <p:animMotion origin="layout" path="M 0.68816 -0.0037 L 0.73386 -0.00486 " pathEditMode="relative" rAng="0" ptsTypes="AA">
                                      <p:cBhvr>
                                        <p:cTn id="141" dur="2000" fill="hold"/>
                                        <p:tgtEl>
                                          <p:spTgt spid="82"/>
                                        </p:tgtEl>
                                        <p:attrNameLst>
                                          <p:attrName>ppt_x</p:attrName>
                                          <p:attrName>ppt_y</p:attrName>
                                        </p:attrNameLst>
                                      </p:cBhvr>
                                      <p:rCtr x="2279" y="-69"/>
                                    </p:animMotion>
                                  </p:childTnLst>
                                </p:cTn>
                              </p:par>
                              <p:par>
                                <p:cTn id="142" presetID="10" presetClass="exit" presetSubtype="0" fill="hold" nodeType="withEffect">
                                  <p:stCondLst>
                                    <p:cond delay="0"/>
                                  </p:stCondLst>
                                  <p:childTnLst>
                                    <p:animEffect transition="out" filter="fade">
                                      <p:cBhvr>
                                        <p:cTn id="143" dur="500"/>
                                        <p:tgtEl>
                                          <p:spTgt spid="228"/>
                                        </p:tgtEl>
                                      </p:cBhvr>
                                    </p:animEffect>
                                    <p:set>
                                      <p:cBhvr>
                                        <p:cTn id="144" dur="1" fill="hold">
                                          <p:stCondLst>
                                            <p:cond delay="499"/>
                                          </p:stCondLst>
                                        </p:cTn>
                                        <p:tgtEl>
                                          <p:spTgt spid="228"/>
                                        </p:tgtEl>
                                        <p:attrNameLst>
                                          <p:attrName>style.visibility</p:attrName>
                                        </p:attrNameLst>
                                      </p:cBhvr>
                                      <p:to>
                                        <p:strVal val="hidden"/>
                                      </p:to>
                                    </p:set>
                                  </p:childTnLst>
                                </p:cTn>
                              </p:par>
                              <p:par>
                                <p:cTn id="145" presetID="10" presetClass="entr" presetSubtype="0" fill="hold" nodeType="withEffect">
                                  <p:stCondLst>
                                    <p:cond delay="0"/>
                                  </p:stCondLst>
                                  <p:childTnLst>
                                    <p:set>
                                      <p:cBhvr>
                                        <p:cTn id="146" dur="1" fill="hold">
                                          <p:stCondLst>
                                            <p:cond delay="0"/>
                                          </p:stCondLst>
                                        </p:cTn>
                                        <p:tgtEl>
                                          <p:spTgt spid="257"/>
                                        </p:tgtEl>
                                        <p:attrNameLst>
                                          <p:attrName>style.visibility</p:attrName>
                                        </p:attrNameLst>
                                      </p:cBhvr>
                                      <p:to>
                                        <p:strVal val="visible"/>
                                      </p:to>
                                    </p:set>
                                    <p:animEffect transition="in" filter="fade">
                                      <p:cBhvr>
                                        <p:cTn id="147" dur="500"/>
                                        <p:tgtEl>
                                          <p:spTgt spid="257"/>
                                        </p:tgtEl>
                                      </p:cBhvr>
                                    </p:animEffect>
                                  </p:childTnLst>
                                </p:cTn>
                              </p:par>
                            </p:childTnLst>
                          </p:cTn>
                        </p:par>
                      </p:childTnLst>
                    </p:cTn>
                  </p:par>
                  <p:par>
                    <p:cTn id="148" fill="hold">
                      <p:stCondLst>
                        <p:cond delay="indefinite"/>
                      </p:stCondLst>
                      <p:childTnLst>
                        <p:par>
                          <p:cTn id="149" fill="hold">
                            <p:stCondLst>
                              <p:cond delay="0"/>
                            </p:stCondLst>
                            <p:childTnLst>
                              <p:par>
                                <p:cTn id="150" presetID="63" presetClass="path" presetSubtype="0" accel="50000" decel="50000" fill="hold" nodeType="clickEffect">
                                  <p:stCondLst>
                                    <p:cond delay="0"/>
                                  </p:stCondLst>
                                  <p:childTnLst>
                                    <p:animMotion origin="layout" path="M 0.73386 -0.00486 L 0.76875 -0.00324 " pathEditMode="relative" rAng="0" ptsTypes="AA">
                                      <p:cBhvr>
                                        <p:cTn id="151" dur="2000" fill="hold"/>
                                        <p:tgtEl>
                                          <p:spTgt spid="82"/>
                                        </p:tgtEl>
                                        <p:attrNameLst>
                                          <p:attrName>ppt_x</p:attrName>
                                          <p:attrName>ppt_y</p:attrName>
                                        </p:attrNameLst>
                                      </p:cBhvr>
                                      <p:rCtr x="1745" y="69"/>
                                    </p:animMotion>
                                  </p:childTnLst>
                                </p:cTn>
                              </p:par>
                              <p:par>
                                <p:cTn id="152" presetID="10" presetClass="exit" presetSubtype="0" fill="hold" nodeType="withEffect">
                                  <p:stCondLst>
                                    <p:cond delay="0"/>
                                  </p:stCondLst>
                                  <p:childTnLst>
                                    <p:animEffect transition="out" filter="fade">
                                      <p:cBhvr>
                                        <p:cTn id="153" dur="500"/>
                                        <p:tgtEl>
                                          <p:spTgt spid="257"/>
                                        </p:tgtEl>
                                      </p:cBhvr>
                                    </p:animEffect>
                                    <p:set>
                                      <p:cBhvr>
                                        <p:cTn id="154" dur="1" fill="hold">
                                          <p:stCondLst>
                                            <p:cond delay="499"/>
                                          </p:stCondLst>
                                        </p:cTn>
                                        <p:tgtEl>
                                          <p:spTgt spid="257"/>
                                        </p:tgtEl>
                                        <p:attrNameLst>
                                          <p:attrName>style.visibility</p:attrName>
                                        </p:attrNameLst>
                                      </p:cBhvr>
                                      <p:to>
                                        <p:strVal val="hidden"/>
                                      </p:to>
                                    </p:set>
                                  </p:childTnLst>
                                </p:cTn>
                              </p:par>
                              <p:par>
                                <p:cTn id="155" presetID="10" presetClass="entr" presetSubtype="0" fill="hold" nodeType="withEffect">
                                  <p:stCondLst>
                                    <p:cond delay="0"/>
                                  </p:stCondLst>
                                  <p:childTnLst>
                                    <p:set>
                                      <p:cBhvr>
                                        <p:cTn id="156" dur="1" fill="hold">
                                          <p:stCondLst>
                                            <p:cond delay="0"/>
                                          </p:stCondLst>
                                        </p:cTn>
                                        <p:tgtEl>
                                          <p:spTgt spid="281"/>
                                        </p:tgtEl>
                                        <p:attrNameLst>
                                          <p:attrName>style.visibility</p:attrName>
                                        </p:attrNameLst>
                                      </p:cBhvr>
                                      <p:to>
                                        <p:strVal val="visible"/>
                                      </p:to>
                                    </p:set>
                                    <p:animEffect transition="in" filter="fade">
                                      <p:cBhvr>
                                        <p:cTn id="157" dur="500"/>
                                        <p:tgtEl>
                                          <p:spTgt spid="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601AF9-DA3B-4B4C-8478-4A53FED4CCF7}"/>
              </a:ext>
            </a:extLst>
          </p:cNvPr>
          <p:cNvSpPr>
            <a:spLocks noGrp="1"/>
          </p:cNvSpPr>
          <p:nvPr>
            <p:ph type="sldNum" sz="quarter" idx="12"/>
          </p:nvPr>
        </p:nvSpPr>
        <p:spPr/>
        <p:txBody>
          <a:bodyPr/>
          <a:lstStyle/>
          <a:p>
            <a:fld id="{C22DC6D3-9347-42BE-948A-F7EB414DF657}" type="slidenum">
              <a:rPr lang="en-US" altLang="en-US" smtClean="0"/>
              <a:pPr/>
              <a:t>85</a:t>
            </a:fld>
            <a:endParaRPr lang="en-US" altLang="en-US" dirty="0"/>
          </a:p>
        </p:txBody>
      </p:sp>
      <p:sp>
        <p:nvSpPr>
          <p:cNvPr id="5" name="任意多边形: 形状 4">
            <a:extLst>
              <a:ext uri="{FF2B5EF4-FFF2-40B4-BE49-F238E27FC236}">
                <a16:creationId xmlns:a16="http://schemas.microsoft.com/office/drawing/2014/main" id="{684D6446-68DA-4655-90B7-27634A8E95CA}"/>
              </a:ext>
            </a:extLst>
          </p:cNvPr>
          <p:cNvSpPr/>
          <p:nvPr/>
        </p:nvSpPr>
        <p:spPr>
          <a:xfrm>
            <a:off x="4620387" y="3370294"/>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grpSp>
        <p:nvGrpSpPr>
          <p:cNvPr id="11" name="组合 10">
            <a:extLst>
              <a:ext uri="{FF2B5EF4-FFF2-40B4-BE49-F238E27FC236}">
                <a16:creationId xmlns:a16="http://schemas.microsoft.com/office/drawing/2014/main" id="{AB8A7AC2-475E-46A8-BA78-F56CFDFC1A42}"/>
              </a:ext>
            </a:extLst>
          </p:cNvPr>
          <p:cNvGrpSpPr/>
          <p:nvPr/>
        </p:nvGrpSpPr>
        <p:grpSpPr>
          <a:xfrm>
            <a:off x="3604437" y="3006523"/>
            <a:ext cx="3296093" cy="987756"/>
            <a:chOff x="3604437" y="1808607"/>
            <a:chExt cx="3152577" cy="824134"/>
          </a:xfrm>
        </p:grpSpPr>
        <p:sp>
          <p:nvSpPr>
            <p:cNvPr id="7" name="任意多边形: 形状 6">
              <a:extLst>
                <a:ext uri="{FF2B5EF4-FFF2-40B4-BE49-F238E27FC236}">
                  <a16:creationId xmlns:a16="http://schemas.microsoft.com/office/drawing/2014/main" id="{550095CC-C02D-466B-A310-B21896C2BF28}"/>
                </a:ext>
              </a:extLst>
            </p:cNvPr>
            <p:cNvSpPr/>
            <p:nvPr/>
          </p:nvSpPr>
          <p:spPr>
            <a:xfrm>
              <a:off x="3604437" y="1989524"/>
              <a:ext cx="201939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0000"/>
              </a:solid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058BDC96-2374-43AB-9849-E95992BC108D}"/>
                </a:ext>
              </a:extLst>
            </p:cNvPr>
            <p:cNvSpPr/>
            <p:nvPr/>
          </p:nvSpPr>
          <p:spPr>
            <a:xfrm>
              <a:off x="5314779" y="2426708"/>
              <a:ext cx="309050" cy="2060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0000"/>
              </a:solidFill>
              <a:prstDash val="solid"/>
              <a:miter/>
            </a:ln>
          </p:spPr>
          <p:txBody>
            <a:bodyPr rtlCol="0" anchor="ctr"/>
            <a:lstStyle/>
            <a:p>
              <a:endParaRPr lang="zh-CN" altLang="en-US" dirty="0"/>
            </a:p>
          </p:txBody>
        </p:sp>
        <p:sp>
          <p:nvSpPr>
            <p:cNvPr id="9" name="任意多边形: 形状 8">
              <a:extLst>
                <a:ext uri="{FF2B5EF4-FFF2-40B4-BE49-F238E27FC236}">
                  <a16:creationId xmlns:a16="http://schemas.microsoft.com/office/drawing/2014/main" id="{CCC39ED1-EFF3-48A7-903C-CCC0A85F1E49}"/>
                </a:ext>
              </a:extLst>
            </p:cNvPr>
            <p:cNvSpPr/>
            <p:nvPr/>
          </p:nvSpPr>
          <p:spPr>
            <a:xfrm>
              <a:off x="5623829" y="1808607"/>
              <a:ext cx="906548" cy="824134"/>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2BBBB981-9EA6-4777-A052-2934B28931E5}"/>
                </a:ext>
              </a:extLst>
            </p:cNvPr>
            <p:cNvSpPr/>
            <p:nvPr/>
          </p:nvSpPr>
          <p:spPr>
            <a:xfrm>
              <a:off x="6571584" y="2220674"/>
              <a:ext cx="185430" cy="2060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0000"/>
              </a:solidFill>
              <a:prstDash val="solid"/>
              <a:miter/>
            </a:ln>
          </p:spPr>
          <p:txBody>
            <a:bodyPr rtlCol="0" anchor="ctr"/>
            <a:lstStyle/>
            <a:p>
              <a:endParaRPr lang="zh-CN" altLang="en-US"/>
            </a:p>
          </p:txBody>
        </p:sp>
      </p:grpSp>
      <p:sp>
        <p:nvSpPr>
          <p:cNvPr id="12" name="任意多边形: 形状 11">
            <a:extLst>
              <a:ext uri="{FF2B5EF4-FFF2-40B4-BE49-F238E27FC236}">
                <a16:creationId xmlns:a16="http://schemas.microsoft.com/office/drawing/2014/main" id="{BE505062-C27B-46A3-B5C8-008413125D48}"/>
              </a:ext>
            </a:extLst>
          </p:cNvPr>
          <p:cNvSpPr/>
          <p:nvPr/>
        </p:nvSpPr>
        <p:spPr>
          <a:xfrm>
            <a:off x="4247835" y="3772034"/>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0000"/>
            </a:solidFill>
            <a:prstDash val="solid"/>
            <a:miter/>
          </a:ln>
        </p:spPr>
        <p:txBody>
          <a:bodyPr rtlCol="0" anchor="ctr"/>
          <a:lstStyle/>
          <a:p>
            <a:endParaRPr lang="zh-CN" altLang="en-US" dirty="0"/>
          </a:p>
        </p:txBody>
      </p:sp>
      <p:sp>
        <p:nvSpPr>
          <p:cNvPr id="13" name="任意多边形: 形状 12">
            <a:extLst>
              <a:ext uri="{FF2B5EF4-FFF2-40B4-BE49-F238E27FC236}">
                <a16:creationId xmlns:a16="http://schemas.microsoft.com/office/drawing/2014/main" id="{E7E67F36-133D-4F35-92CE-C0DC7E15EF67}"/>
              </a:ext>
            </a:extLst>
          </p:cNvPr>
          <p:cNvSpPr/>
          <p:nvPr/>
        </p:nvSpPr>
        <p:spPr>
          <a:xfrm rot="16200000">
            <a:off x="3971664" y="3474836"/>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0000"/>
            </a:solidFill>
            <a:prstDash val="solid"/>
            <a:miter/>
          </a:ln>
        </p:spPr>
        <p:txBody>
          <a:bodyPr rtlCol="0" anchor="ctr"/>
          <a:lstStyle/>
          <a:p>
            <a:endParaRPr lang="zh-CN" altLang="en-US" dirty="0"/>
          </a:p>
        </p:txBody>
      </p:sp>
      <p:sp>
        <p:nvSpPr>
          <p:cNvPr id="14" name="流程图: 接点 13">
            <a:extLst>
              <a:ext uri="{FF2B5EF4-FFF2-40B4-BE49-F238E27FC236}">
                <a16:creationId xmlns:a16="http://schemas.microsoft.com/office/drawing/2014/main" id="{EE1638E7-FAAC-43D0-8C44-212444FA5285}"/>
              </a:ext>
            </a:extLst>
          </p:cNvPr>
          <p:cNvSpPr/>
          <p:nvPr/>
        </p:nvSpPr>
        <p:spPr>
          <a:xfrm>
            <a:off x="4165995" y="3157908"/>
            <a:ext cx="114294" cy="120247"/>
          </a:xfrm>
          <a:prstGeom prst="flowChartConnector">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15" name="Title 1">
            <a:extLst>
              <a:ext uri="{FF2B5EF4-FFF2-40B4-BE49-F238E27FC236}">
                <a16:creationId xmlns:a16="http://schemas.microsoft.com/office/drawing/2014/main" id="{1F793EBC-6F4B-4F0F-AFB3-70F8CA340A29}"/>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sp>
        <p:nvSpPr>
          <p:cNvPr id="16" name="Content Placeholder 2">
            <a:extLst>
              <a:ext uri="{FF2B5EF4-FFF2-40B4-BE49-F238E27FC236}">
                <a16:creationId xmlns:a16="http://schemas.microsoft.com/office/drawing/2014/main" id="{753BFD87-0096-47E1-AF7F-425A861854D8}"/>
              </a:ext>
            </a:extLst>
          </p:cNvPr>
          <p:cNvSpPr>
            <a:spLocks noGrp="1"/>
          </p:cNvSpPr>
          <p:nvPr>
            <p:ph idx="1"/>
          </p:nvPr>
        </p:nvSpPr>
        <p:spPr>
          <a:xfrm>
            <a:off x="609600" y="1340769"/>
            <a:ext cx="10972800" cy="5040560"/>
          </a:xfrm>
        </p:spPr>
        <p:txBody>
          <a:bodyPr/>
          <a:lstStyle/>
          <a:p>
            <a:r>
              <a:rPr lang="en-HK" dirty="0"/>
              <a:t>Edge detector</a:t>
            </a:r>
          </a:p>
        </p:txBody>
      </p:sp>
    </p:spTree>
    <p:extLst>
      <p:ext uri="{BB962C8B-B14F-4D97-AF65-F5344CB8AC3E}">
        <p14:creationId xmlns:p14="http://schemas.microsoft.com/office/powerpoint/2010/main" val="13323272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601AF9-DA3B-4B4C-8478-4A53FED4CCF7}"/>
              </a:ext>
            </a:extLst>
          </p:cNvPr>
          <p:cNvSpPr>
            <a:spLocks noGrp="1"/>
          </p:cNvSpPr>
          <p:nvPr>
            <p:ph type="sldNum" sz="quarter" idx="12"/>
          </p:nvPr>
        </p:nvSpPr>
        <p:spPr/>
        <p:txBody>
          <a:bodyPr/>
          <a:lstStyle/>
          <a:p>
            <a:fld id="{C22DC6D3-9347-42BE-948A-F7EB414DF657}" type="slidenum">
              <a:rPr lang="en-US" altLang="en-US" smtClean="0"/>
              <a:pPr/>
              <a:t>86</a:t>
            </a:fld>
            <a:endParaRPr lang="en-US" altLang="en-US" dirty="0"/>
          </a:p>
        </p:txBody>
      </p:sp>
      <p:grpSp>
        <p:nvGrpSpPr>
          <p:cNvPr id="3" name="组合 2">
            <a:extLst>
              <a:ext uri="{FF2B5EF4-FFF2-40B4-BE49-F238E27FC236}">
                <a16:creationId xmlns:a16="http://schemas.microsoft.com/office/drawing/2014/main" id="{31C4B856-9049-41F7-A001-9643F51A0373}"/>
              </a:ext>
            </a:extLst>
          </p:cNvPr>
          <p:cNvGrpSpPr/>
          <p:nvPr/>
        </p:nvGrpSpPr>
        <p:grpSpPr>
          <a:xfrm>
            <a:off x="3240528" y="2848699"/>
            <a:ext cx="4133552" cy="1300381"/>
            <a:chOff x="3240528" y="1650783"/>
            <a:chExt cx="4133552" cy="1300381"/>
          </a:xfrm>
        </p:grpSpPr>
        <p:sp>
          <p:nvSpPr>
            <p:cNvPr id="5" name="任意多边形: 形状 4">
              <a:extLst>
                <a:ext uri="{FF2B5EF4-FFF2-40B4-BE49-F238E27FC236}">
                  <a16:creationId xmlns:a16="http://schemas.microsoft.com/office/drawing/2014/main" id="{684D6446-68DA-4655-90B7-27634A8E95CA}"/>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550095CC-C02D-466B-A310-B21896C2BF28}"/>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058BDC96-2374-43AB-9849-E95992BC108D}"/>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9" name="任意多边形: 形状 8">
              <a:extLst>
                <a:ext uri="{FF2B5EF4-FFF2-40B4-BE49-F238E27FC236}">
                  <a16:creationId xmlns:a16="http://schemas.microsoft.com/office/drawing/2014/main" id="{CCC39ED1-EFF3-48A7-903C-CCC0A85F1E49}"/>
                </a:ext>
              </a:extLst>
            </p:cNvPr>
            <p:cNvSpPr/>
            <p:nvPr/>
          </p:nvSpPr>
          <p:spPr>
            <a:xfrm>
              <a:off x="5707433" y="1805901"/>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2BBBB981-9EA6-4777-A052-2934B28931E5}"/>
                </a:ext>
              </a:extLst>
            </p:cNvPr>
            <p:cNvSpPr/>
            <p:nvPr/>
          </p:nvSpPr>
          <p:spPr>
            <a:xfrm>
              <a:off x="6693959" y="2302485"/>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70C0"/>
              </a:solid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BE505062-C27B-46A3-B5C8-008413125D48}"/>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3" name="任意多边形: 形状 12">
              <a:extLst>
                <a:ext uri="{FF2B5EF4-FFF2-40B4-BE49-F238E27FC236}">
                  <a16:creationId xmlns:a16="http://schemas.microsoft.com/office/drawing/2014/main" id="{E7E67F36-133D-4F35-92CE-C0DC7E15EF67}"/>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4" name="流程图: 接点 13">
              <a:extLst>
                <a:ext uri="{FF2B5EF4-FFF2-40B4-BE49-F238E27FC236}">
                  <a16:creationId xmlns:a16="http://schemas.microsoft.com/office/drawing/2014/main" id="{EE1638E7-FAAC-43D0-8C44-212444FA5285}"/>
                </a:ext>
              </a:extLst>
            </p:cNvPr>
            <p:cNvSpPr/>
            <p:nvPr/>
          </p:nvSpPr>
          <p:spPr>
            <a:xfrm>
              <a:off x="4165995" y="1959992"/>
              <a:ext cx="114294" cy="120247"/>
            </a:xfrm>
            <a:prstGeom prst="flowChartConnector">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2" name="文本框 1">
              <a:extLst>
                <a:ext uri="{FF2B5EF4-FFF2-40B4-BE49-F238E27FC236}">
                  <a16:creationId xmlns:a16="http://schemas.microsoft.com/office/drawing/2014/main" id="{F9442BF9-D25A-4D51-BBB7-86CD4E057E47}"/>
                </a:ext>
              </a:extLst>
            </p:cNvPr>
            <p:cNvSpPr txBox="1"/>
            <p:nvPr/>
          </p:nvSpPr>
          <p:spPr>
            <a:xfrm>
              <a:off x="5333815" y="1650783"/>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5" name="文本框 14">
              <a:extLst>
                <a:ext uri="{FF2B5EF4-FFF2-40B4-BE49-F238E27FC236}">
                  <a16:creationId xmlns:a16="http://schemas.microsoft.com/office/drawing/2014/main" id="{E7B6728A-B8D0-4557-956C-D1EF3BF012E0}"/>
                </a:ext>
              </a:extLst>
            </p:cNvPr>
            <p:cNvSpPr txBox="1"/>
            <p:nvPr/>
          </p:nvSpPr>
          <p:spPr>
            <a:xfrm>
              <a:off x="3240528" y="1835449"/>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6" name="文本框 15">
              <a:extLst>
                <a:ext uri="{FF2B5EF4-FFF2-40B4-BE49-F238E27FC236}">
                  <a16:creationId xmlns:a16="http://schemas.microsoft.com/office/drawing/2014/main" id="{57388B2F-EEA8-4343-9989-31AD14DD57BC}"/>
                </a:ext>
              </a:extLst>
            </p:cNvPr>
            <p:cNvSpPr txBox="1"/>
            <p:nvPr/>
          </p:nvSpPr>
          <p:spPr>
            <a:xfrm>
              <a:off x="6970043" y="211511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7" name="文本框 16">
              <a:extLst>
                <a:ext uri="{FF2B5EF4-FFF2-40B4-BE49-F238E27FC236}">
                  <a16:creationId xmlns:a16="http://schemas.microsoft.com/office/drawing/2014/main" id="{1E61236F-24A1-451D-A990-73502B15F796}"/>
                </a:ext>
              </a:extLst>
            </p:cNvPr>
            <p:cNvSpPr txBox="1"/>
            <p:nvPr/>
          </p:nvSpPr>
          <p:spPr>
            <a:xfrm>
              <a:off x="5368607" y="2546544"/>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sp>
        <p:nvSpPr>
          <p:cNvPr id="18" name="Title 1">
            <a:extLst>
              <a:ext uri="{FF2B5EF4-FFF2-40B4-BE49-F238E27FC236}">
                <a16:creationId xmlns:a16="http://schemas.microsoft.com/office/drawing/2014/main" id="{CA7ED199-5E57-4878-BAE7-BFAAF8F0C5AE}"/>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sp>
        <p:nvSpPr>
          <p:cNvPr id="19" name="Content Placeholder 2">
            <a:extLst>
              <a:ext uri="{FF2B5EF4-FFF2-40B4-BE49-F238E27FC236}">
                <a16:creationId xmlns:a16="http://schemas.microsoft.com/office/drawing/2014/main" id="{AE9AAADE-055F-4E45-9FDD-CB60001ED824}"/>
              </a:ext>
            </a:extLst>
          </p:cNvPr>
          <p:cNvSpPr>
            <a:spLocks noGrp="1"/>
          </p:cNvSpPr>
          <p:nvPr>
            <p:ph idx="1"/>
          </p:nvPr>
        </p:nvSpPr>
        <p:spPr>
          <a:xfrm>
            <a:off x="609600" y="1340769"/>
            <a:ext cx="10972800" cy="5040560"/>
          </a:xfrm>
        </p:spPr>
        <p:txBody>
          <a:bodyPr/>
          <a:lstStyle/>
          <a:p>
            <a:r>
              <a:rPr lang="en-HK" dirty="0"/>
              <a:t>Edge detector</a:t>
            </a:r>
          </a:p>
          <a:p>
            <a:endParaRPr lang="en-HK" dirty="0"/>
          </a:p>
        </p:txBody>
      </p:sp>
    </p:spTree>
    <p:extLst>
      <p:ext uri="{BB962C8B-B14F-4D97-AF65-F5344CB8AC3E}">
        <p14:creationId xmlns:p14="http://schemas.microsoft.com/office/powerpoint/2010/main" val="149955324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601AF9-DA3B-4B4C-8478-4A53FED4CCF7}"/>
              </a:ext>
            </a:extLst>
          </p:cNvPr>
          <p:cNvSpPr>
            <a:spLocks noGrp="1"/>
          </p:cNvSpPr>
          <p:nvPr>
            <p:ph type="sldNum" sz="quarter" idx="12"/>
          </p:nvPr>
        </p:nvSpPr>
        <p:spPr/>
        <p:txBody>
          <a:bodyPr/>
          <a:lstStyle/>
          <a:p>
            <a:fld id="{C22DC6D3-9347-42BE-948A-F7EB414DF657}" type="slidenum">
              <a:rPr lang="en-US" altLang="en-US" smtClean="0"/>
              <a:pPr/>
              <a:t>87</a:t>
            </a:fld>
            <a:endParaRPr lang="en-US" altLang="en-US" dirty="0"/>
          </a:p>
        </p:txBody>
      </p:sp>
      <p:sp>
        <p:nvSpPr>
          <p:cNvPr id="5" name="任意多边形: 形状 4">
            <a:extLst>
              <a:ext uri="{FF2B5EF4-FFF2-40B4-BE49-F238E27FC236}">
                <a16:creationId xmlns:a16="http://schemas.microsoft.com/office/drawing/2014/main" id="{684D6446-68DA-4655-90B7-27634A8E95CA}"/>
              </a:ext>
            </a:extLst>
          </p:cNvPr>
          <p:cNvSpPr/>
          <p:nvPr/>
        </p:nvSpPr>
        <p:spPr>
          <a:xfrm>
            <a:off x="4620387" y="3361170"/>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550095CC-C02D-466B-A310-B21896C2BF28}"/>
              </a:ext>
            </a:extLst>
          </p:cNvPr>
          <p:cNvSpPr/>
          <p:nvPr/>
        </p:nvSpPr>
        <p:spPr>
          <a:xfrm>
            <a:off x="3604437" y="3214235"/>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058BDC96-2374-43AB-9849-E95992BC108D}"/>
              </a:ext>
            </a:extLst>
          </p:cNvPr>
          <p:cNvSpPr/>
          <p:nvPr/>
        </p:nvSpPr>
        <p:spPr>
          <a:xfrm>
            <a:off x="5392640" y="3738217"/>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9" name="任意多边形: 形状 8">
            <a:extLst>
              <a:ext uri="{FF2B5EF4-FFF2-40B4-BE49-F238E27FC236}">
                <a16:creationId xmlns:a16="http://schemas.microsoft.com/office/drawing/2014/main" id="{CCC39ED1-EFF3-48A7-903C-CCC0A85F1E49}"/>
              </a:ext>
            </a:extLst>
          </p:cNvPr>
          <p:cNvSpPr/>
          <p:nvPr/>
        </p:nvSpPr>
        <p:spPr>
          <a:xfrm>
            <a:off x="5707433" y="2994693"/>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2BBBB981-9EA6-4777-A052-2934B28931E5}"/>
              </a:ext>
            </a:extLst>
          </p:cNvPr>
          <p:cNvSpPr/>
          <p:nvPr/>
        </p:nvSpPr>
        <p:spPr>
          <a:xfrm>
            <a:off x="6693959" y="3491277"/>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70C0"/>
            </a:solid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BE505062-C27B-46A3-B5C8-008413125D48}"/>
              </a:ext>
            </a:extLst>
          </p:cNvPr>
          <p:cNvSpPr/>
          <p:nvPr/>
        </p:nvSpPr>
        <p:spPr>
          <a:xfrm>
            <a:off x="4247835" y="3762910"/>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13" name="任意多边形: 形状 12">
            <a:extLst>
              <a:ext uri="{FF2B5EF4-FFF2-40B4-BE49-F238E27FC236}">
                <a16:creationId xmlns:a16="http://schemas.microsoft.com/office/drawing/2014/main" id="{E7E67F36-133D-4F35-92CE-C0DC7E15EF67}"/>
              </a:ext>
            </a:extLst>
          </p:cNvPr>
          <p:cNvSpPr/>
          <p:nvPr/>
        </p:nvSpPr>
        <p:spPr>
          <a:xfrm rot="16200000">
            <a:off x="3971664" y="3465712"/>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14" name="流程图: 接点 13">
            <a:extLst>
              <a:ext uri="{FF2B5EF4-FFF2-40B4-BE49-F238E27FC236}">
                <a16:creationId xmlns:a16="http://schemas.microsoft.com/office/drawing/2014/main" id="{EE1638E7-FAAC-43D0-8C44-212444FA5285}"/>
              </a:ext>
            </a:extLst>
          </p:cNvPr>
          <p:cNvSpPr/>
          <p:nvPr/>
        </p:nvSpPr>
        <p:spPr>
          <a:xfrm>
            <a:off x="4165995" y="3148784"/>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2" name="文本框 1">
            <a:extLst>
              <a:ext uri="{FF2B5EF4-FFF2-40B4-BE49-F238E27FC236}">
                <a16:creationId xmlns:a16="http://schemas.microsoft.com/office/drawing/2014/main" id="{F9442BF9-D25A-4D51-BBB7-86CD4E057E47}"/>
              </a:ext>
            </a:extLst>
          </p:cNvPr>
          <p:cNvSpPr txBox="1"/>
          <p:nvPr/>
        </p:nvSpPr>
        <p:spPr>
          <a:xfrm>
            <a:off x="5333815" y="2839575"/>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5" name="文本框 14">
            <a:extLst>
              <a:ext uri="{FF2B5EF4-FFF2-40B4-BE49-F238E27FC236}">
                <a16:creationId xmlns:a16="http://schemas.microsoft.com/office/drawing/2014/main" id="{E7B6728A-B8D0-4557-956C-D1EF3BF012E0}"/>
              </a:ext>
            </a:extLst>
          </p:cNvPr>
          <p:cNvSpPr txBox="1"/>
          <p:nvPr/>
        </p:nvSpPr>
        <p:spPr>
          <a:xfrm>
            <a:off x="3240528" y="3024241"/>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6" name="文本框 15">
            <a:extLst>
              <a:ext uri="{FF2B5EF4-FFF2-40B4-BE49-F238E27FC236}">
                <a16:creationId xmlns:a16="http://schemas.microsoft.com/office/drawing/2014/main" id="{57388B2F-EEA8-4343-9989-31AD14DD57BC}"/>
              </a:ext>
            </a:extLst>
          </p:cNvPr>
          <p:cNvSpPr txBox="1"/>
          <p:nvPr/>
        </p:nvSpPr>
        <p:spPr>
          <a:xfrm>
            <a:off x="6970043" y="3303905"/>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7" name="文本框 16">
            <a:extLst>
              <a:ext uri="{FF2B5EF4-FFF2-40B4-BE49-F238E27FC236}">
                <a16:creationId xmlns:a16="http://schemas.microsoft.com/office/drawing/2014/main" id="{1E61236F-24A1-451D-A990-73502B15F796}"/>
              </a:ext>
            </a:extLst>
          </p:cNvPr>
          <p:cNvSpPr txBox="1"/>
          <p:nvPr/>
        </p:nvSpPr>
        <p:spPr>
          <a:xfrm>
            <a:off x="5368607" y="3735336"/>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8" name="文本框 17">
            <a:extLst>
              <a:ext uri="{FF2B5EF4-FFF2-40B4-BE49-F238E27FC236}">
                <a16:creationId xmlns:a16="http://schemas.microsoft.com/office/drawing/2014/main" id="{D28CA20F-4A92-4B02-9EFC-7FAD2C308C24}"/>
              </a:ext>
            </a:extLst>
          </p:cNvPr>
          <p:cNvSpPr txBox="1"/>
          <p:nvPr/>
        </p:nvSpPr>
        <p:spPr>
          <a:xfrm>
            <a:off x="4268861" y="3779748"/>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9" name="Title 1">
            <a:extLst>
              <a:ext uri="{FF2B5EF4-FFF2-40B4-BE49-F238E27FC236}">
                <a16:creationId xmlns:a16="http://schemas.microsoft.com/office/drawing/2014/main" id="{A85E39DB-449C-4B48-B67B-BA86BE9F2E09}"/>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sp>
        <p:nvSpPr>
          <p:cNvPr id="20" name="Content Placeholder 2">
            <a:extLst>
              <a:ext uri="{FF2B5EF4-FFF2-40B4-BE49-F238E27FC236}">
                <a16:creationId xmlns:a16="http://schemas.microsoft.com/office/drawing/2014/main" id="{FB616A5E-A0B1-48D6-8ACB-7C5CFAFB3A5F}"/>
              </a:ext>
            </a:extLst>
          </p:cNvPr>
          <p:cNvSpPr>
            <a:spLocks noGrp="1"/>
          </p:cNvSpPr>
          <p:nvPr>
            <p:ph idx="1"/>
          </p:nvPr>
        </p:nvSpPr>
        <p:spPr>
          <a:xfrm>
            <a:off x="609600" y="1340769"/>
            <a:ext cx="10972800" cy="5040560"/>
          </a:xfrm>
        </p:spPr>
        <p:txBody>
          <a:bodyPr/>
          <a:lstStyle/>
          <a:p>
            <a:r>
              <a:rPr lang="en-HK" dirty="0"/>
              <a:t>Edge detector</a:t>
            </a:r>
          </a:p>
          <a:p>
            <a:endParaRPr lang="en-HK" dirty="0"/>
          </a:p>
        </p:txBody>
      </p:sp>
    </p:spTree>
    <p:extLst>
      <p:ext uri="{BB962C8B-B14F-4D97-AF65-F5344CB8AC3E}">
        <p14:creationId xmlns:p14="http://schemas.microsoft.com/office/powerpoint/2010/main" val="10061788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601AF9-DA3B-4B4C-8478-4A53FED4CCF7}"/>
              </a:ext>
            </a:extLst>
          </p:cNvPr>
          <p:cNvSpPr>
            <a:spLocks noGrp="1"/>
          </p:cNvSpPr>
          <p:nvPr>
            <p:ph type="sldNum" sz="quarter" idx="12"/>
          </p:nvPr>
        </p:nvSpPr>
        <p:spPr/>
        <p:txBody>
          <a:bodyPr/>
          <a:lstStyle/>
          <a:p>
            <a:fld id="{C22DC6D3-9347-42BE-948A-F7EB414DF657}" type="slidenum">
              <a:rPr lang="en-US" altLang="en-US" smtClean="0"/>
              <a:pPr/>
              <a:t>88</a:t>
            </a:fld>
            <a:endParaRPr lang="en-US" altLang="en-US" dirty="0"/>
          </a:p>
        </p:txBody>
      </p:sp>
      <p:grpSp>
        <p:nvGrpSpPr>
          <p:cNvPr id="3" name="组合 2">
            <a:extLst>
              <a:ext uri="{FF2B5EF4-FFF2-40B4-BE49-F238E27FC236}">
                <a16:creationId xmlns:a16="http://schemas.microsoft.com/office/drawing/2014/main" id="{24477126-56C4-4FE3-BD66-FA402AB9E212}"/>
              </a:ext>
            </a:extLst>
          </p:cNvPr>
          <p:cNvGrpSpPr/>
          <p:nvPr/>
        </p:nvGrpSpPr>
        <p:grpSpPr>
          <a:xfrm>
            <a:off x="3240528" y="2848699"/>
            <a:ext cx="4133552" cy="1300381"/>
            <a:chOff x="3240528" y="1650783"/>
            <a:chExt cx="4133552" cy="1300381"/>
          </a:xfrm>
        </p:grpSpPr>
        <p:sp>
          <p:nvSpPr>
            <p:cNvPr id="5" name="任意多边形: 形状 4">
              <a:extLst>
                <a:ext uri="{FF2B5EF4-FFF2-40B4-BE49-F238E27FC236}">
                  <a16:creationId xmlns:a16="http://schemas.microsoft.com/office/drawing/2014/main" id="{684D6446-68DA-4655-90B7-27634A8E95CA}"/>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550095CC-C02D-466B-A310-B21896C2BF28}"/>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058BDC96-2374-43AB-9849-E95992BC108D}"/>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9" name="任意多边形: 形状 8">
              <a:extLst>
                <a:ext uri="{FF2B5EF4-FFF2-40B4-BE49-F238E27FC236}">
                  <a16:creationId xmlns:a16="http://schemas.microsoft.com/office/drawing/2014/main" id="{CCC39ED1-EFF3-48A7-903C-CCC0A85F1E49}"/>
                </a:ext>
              </a:extLst>
            </p:cNvPr>
            <p:cNvSpPr/>
            <p:nvPr/>
          </p:nvSpPr>
          <p:spPr>
            <a:xfrm>
              <a:off x="5707433" y="1805901"/>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2BBBB981-9EA6-4777-A052-2934B28931E5}"/>
                </a:ext>
              </a:extLst>
            </p:cNvPr>
            <p:cNvSpPr/>
            <p:nvPr/>
          </p:nvSpPr>
          <p:spPr>
            <a:xfrm>
              <a:off x="6693959" y="2302485"/>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C00000"/>
              </a:solid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BE505062-C27B-46A3-B5C8-008413125D48}"/>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3" name="任意多边形: 形状 12">
              <a:extLst>
                <a:ext uri="{FF2B5EF4-FFF2-40B4-BE49-F238E27FC236}">
                  <a16:creationId xmlns:a16="http://schemas.microsoft.com/office/drawing/2014/main" id="{E7E67F36-133D-4F35-92CE-C0DC7E15EF67}"/>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4" name="流程图: 接点 13">
              <a:extLst>
                <a:ext uri="{FF2B5EF4-FFF2-40B4-BE49-F238E27FC236}">
                  <a16:creationId xmlns:a16="http://schemas.microsoft.com/office/drawing/2014/main" id="{EE1638E7-FAAC-43D0-8C44-212444FA5285}"/>
                </a:ext>
              </a:extLst>
            </p:cNvPr>
            <p:cNvSpPr/>
            <p:nvPr/>
          </p:nvSpPr>
          <p:spPr>
            <a:xfrm>
              <a:off x="4165995" y="1959992"/>
              <a:ext cx="114294" cy="120247"/>
            </a:xfrm>
            <a:prstGeom prst="flowChartConnector">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2" name="文本框 1">
              <a:extLst>
                <a:ext uri="{FF2B5EF4-FFF2-40B4-BE49-F238E27FC236}">
                  <a16:creationId xmlns:a16="http://schemas.microsoft.com/office/drawing/2014/main" id="{F9442BF9-D25A-4D51-BBB7-86CD4E057E47}"/>
                </a:ext>
              </a:extLst>
            </p:cNvPr>
            <p:cNvSpPr txBox="1"/>
            <p:nvPr/>
          </p:nvSpPr>
          <p:spPr>
            <a:xfrm>
              <a:off x="5333815" y="1650783"/>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5" name="文本框 14">
              <a:extLst>
                <a:ext uri="{FF2B5EF4-FFF2-40B4-BE49-F238E27FC236}">
                  <a16:creationId xmlns:a16="http://schemas.microsoft.com/office/drawing/2014/main" id="{E7B6728A-B8D0-4557-956C-D1EF3BF012E0}"/>
                </a:ext>
              </a:extLst>
            </p:cNvPr>
            <p:cNvSpPr txBox="1"/>
            <p:nvPr/>
          </p:nvSpPr>
          <p:spPr>
            <a:xfrm>
              <a:off x="3240528" y="1835449"/>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6" name="文本框 15">
              <a:extLst>
                <a:ext uri="{FF2B5EF4-FFF2-40B4-BE49-F238E27FC236}">
                  <a16:creationId xmlns:a16="http://schemas.microsoft.com/office/drawing/2014/main" id="{57388B2F-EEA8-4343-9989-31AD14DD57BC}"/>
                </a:ext>
              </a:extLst>
            </p:cNvPr>
            <p:cNvSpPr txBox="1"/>
            <p:nvPr/>
          </p:nvSpPr>
          <p:spPr>
            <a:xfrm>
              <a:off x="6970043" y="2115113"/>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7" name="文本框 16">
              <a:extLst>
                <a:ext uri="{FF2B5EF4-FFF2-40B4-BE49-F238E27FC236}">
                  <a16:creationId xmlns:a16="http://schemas.microsoft.com/office/drawing/2014/main" id="{1E61236F-24A1-451D-A990-73502B15F796}"/>
                </a:ext>
              </a:extLst>
            </p:cNvPr>
            <p:cNvSpPr txBox="1"/>
            <p:nvPr/>
          </p:nvSpPr>
          <p:spPr>
            <a:xfrm>
              <a:off x="5368607" y="2546544"/>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sp>
        <p:nvSpPr>
          <p:cNvPr id="18" name="Title 1">
            <a:extLst>
              <a:ext uri="{FF2B5EF4-FFF2-40B4-BE49-F238E27FC236}">
                <a16:creationId xmlns:a16="http://schemas.microsoft.com/office/drawing/2014/main" id="{D6C06119-ABBB-491A-9B08-F076141AB3C3}"/>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sp>
        <p:nvSpPr>
          <p:cNvPr id="19" name="Content Placeholder 2">
            <a:extLst>
              <a:ext uri="{FF2B5EF4-FFF2-40B4-BE49-F238E27FC236}">
                <a16:creationId xmlns:a16="http://schemas.microsoft.com/office/drawing/2014/main" id="{AE22EE76-8BE7-4869-90B6-38109FADBF27}"/>
              </a:ext>
            </a:extLst>
          </p:cNvPr>
          <p:cNvSpPr>
            <a:spLocks noGrp="1"/>
          </p:cNvSpPr>
          <p:nvPr>
            <p:ph idx="1"/>
          </p:nvPr>
        </p:nvSpPr>
        <p:spPr>
          <a:xfrm>
            <a:off x="609600" y="1340769"/>
            <a:ext cx="10972800" cy="5040560"/>
          </a:xfrm>
        </p:spPr>
        <p:txBody>
          <a:bodyPr/>
          <a:lstStyle/>
          <a:p>
            <a:r>
              <a:rPr lang="en-HK" dirty="0"/>
              <a:t>Edge detector</a:t>
            </a:r>
          </a:p>
          <a:p>
            <a:endParaRPr lang="en-HK" dirty="0"/>
          </a:p>
        </p:txBody>
      </p:sp>
    </p:spTree>
    <p:extLst>
      <p:ext uri="{BB962C8B-B14F-4D97-AF65-F5344CB8AC3E}">
        <p14:creationId xmlns:p14="http://schemas.microsoft.com/office/powerpoint/2010/main" val="158096513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601AF9-DA3B-4B4C-8478-4A53FED4CCF7}"/>
              </a:ext>
            </a:extLst>
          </p:cNvPr>
          <p:cNvSpPr>
            <a:spLocks noGrp="1"/>
          </p:cNvSpPr>
          <p:nvPr>
            <p:ph type="sldNum" sz="quarter" idx="12"/>
          </p:nvPr>
        </p:nvSpPr>
        <p:spPr/>
        <p:txBody>
          <a:bodyPr/>
          <a:lstStyle/>
          <a:p>
            <a:fld id="{C22DC6D3-9347-42BE-948A-F7EB414DF657}" type="slidenum">
              <a:rPr lang="en-US" altLang="en-US" smtClean="0"/>
              <a:pPr/>
              <a:t>89</a:t>
            </a:fld>
            <a:endParaRPr lang="en-US" altLang="en-US" dirty="0"/>
          </a:p>
        </p:txBody>
      </p:sp>
      <p:sp>
        <p:nvSpPr>
          <p:cNvPr id="5" name="任意多边形: 形状 4">
            <a:extLst>
              <a:ext uri="{FF2B5EF4-FFF2-40B4-BE49-F238E27FC236}">
                <a16:creationId xmlns:a16="http://schemas.microsoft.com/office/drawing/2014/main" id="{684D6446-68DA-4655-90B7-27634A8E95CA}"/>
              </a:ext>
            </a:extLst>
          </p:cNvPr>
          <p:cNvSpPr/>
          <p:nvPr/>
        </p:nvSpPr>
        <p:spPr>
          <a:xfrm>
            <a:off x="4620387" y="3370294"/>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550095CC-C02D-466B-A310-B21896C2BF28}"/>
              </a:ext>
            </a:extLst>
          </p:cNvPr>
          <p:cNvSpPr/>
          <p:nvPr/>
        </p:nvSpPr>
        <p:spPr>
          <a:xfrm>
            <a:off x="3604437" y="3223359"/>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058BDC96-2374-43AB-9849-E95992BC108D}"/>
              </a:ext>
            </a:extLst>
          </p:cNvPr>
          <p:cNvSpPr/>
          <p:nvPr/>
        </p:nvSpPr>
        <p:spPr>
          <a:xfrm>
            <a:off x="5392640" y="3747341"/>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9" name="任意多边形: 形状 8">
            <a:extLst>
              <a:ext uri="{FF2B5EF4-FFF2-40B4-BE49-F238E27FC236}">
                <a16:creationId xmlns:a16="http://schemas.microsoft.com/office/drawing/2014/main" id="{CCC39ED1-EFF3-48A7-903C-CCC0A85F1E49}"/>
              </a:ext>
            </a:extLst>
          </p:cNvPr>
          <p:cNvSpPr/>
          <p:nvPr/>
        </p:nvSpPr>
        <p:spPr>
          <a:xfrm>
            <a:off x="5707433" y="3003817"/>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2BBBB981-9EA6-4777-A052-2934B28931E5}"/>
              </a:ext>
            </a:extLst>
          </p:cNvPr>
          <p:cNvSpPr/>
          <p:nvPr/>
        </p:nvSpPr>
        <p:spPr>
          <a:xfrm>
            <a:off x="6693959" y="3500401"/>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C00000"/>
            </a:solid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BE505062-C27B-46A3-B5C8-008413125D48}"/>
              </a:ext>
            </a:extLst>
          </p:cNvPr>
          <p:cNvSpPr/>
          <p:nvPr/>
        </p:nvSpPr>
        <p:spPr>
          <a:xfrm>
            <a:off x="4247835" y="3772034"/>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3" name="任意多边形: 形状 12">
            <a:extLst>
              <a:ext uri="{FF2B5EF4-FFF2-40B4-BE49-F238E27FC236}">
                <a16:creationId xmlns:a16="http://schemas.microsoft.com/office/drawing/2014/main" id="{E7E67F36-133D-4F35-92CE-C0DC7E15EF67}"/>
              </a:ext>
            </a:extLst>
          </p:cNvPr>
          <p:cNvSpPr/>
          <p:nvPr/>
        </p:nvSpPr>
        <p:spPr>
          <a:xfrm rot="16200000">
            <a:off x="3971664" y="3474836"/>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4" name="流程图: 接点 13">
            <a:extLst>
              <a:ext uri="{FF2B5EF4-FFF2-40B4-BE49-F238E27FC236}">
                <a16:creationId xmlns:a16="http://schemas.microsoft.com/office/drawing/2014/main" id="{EE1638E7-FAAC-43D0-8C44-212444FA5285}"/>
              </a:ext>
            </a:extLst>
          </p:cNvPr>
          <p:cNvSpPr/>
          <p:nvPr/>
        </p:nvSpPr>
        <p:spPr>
          <a:xfrm>
            <a:off x="4165995" y="3157908"/>
            <a:ext cx="114294" cy="120247"/>
          </a:xfrm>
          <a:prstGeom prst="flowChartConnector">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2" name="文本框 1">
            <a:extLst>
              <a:ext uri="{FF2B5EF4-FFF2-40B4-BE49-F238E27FC236}">
                <a16:creationId xmlns:a16="http://schemas.microsoft.com/office/drawing/2014/main" id="{F9442BF9-D25A-4D51-BBB7-86CD4E057E47}"/>
              </a:ext>
            </a:extLst>
          </p:cNvPr>
          <p:cNvSpPr txBox="1"/>
          <p:nvPr/>
        </p:nvSpPr>
        <p:spPr>
          <a:xfrm>
            <a:off x="5333815" y="2848699"/>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5" name="文本框 14">
            <a:extLst>
              <a:ext uri="{FF2B5EF4-FFF2-40B4-BE49-F238E27FC236}">
                <a16:creationId xmlns:a16="http://schemas.microsoft.com/office/drawing/2014/main" id="{E7B6728A-B8D0-4557-956C-D1EF3BF012E0}"/>
              </a:ext>
            </a:extLst>
          </p:cNvPr>
          <p:cNvSpPr txBox="1"/>
          <p:nvPr/>
        </p:nvSpPr>
        <p:spPr>
          <a:xfrm>
            <a:off x="3240528" y="3033365"/>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6" name="文本框 15">
            <a:extLst>
              <a:ext uri="{FF2B5EF4-FFF2-40B4-BE49-F238E27FC236}">
                <a16:creationId xmlns:a16="http://schemas.microsoft.com/office/drawing/2014/main" id="{57388B2F-EEA8-4343-9989-31AD14DD57BC}"/>
              </a:ext>
            </a:extLst>
          </p:cNvPr>
          <p:cNvSpPr txBox="1"/>
          <p:nvPr/>
        </p:nvSpPr>
        <p:spPr>
          <a:xfrm>
            <a:off x="6970043" y="3313029"/>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7" name="文本框 16">
            <a:extLst>
              <a:ext uri="{FF2B5EF4-FFF2-40B4-BE49-F238E27FC236}">
                <a16:creationId xmlns:a16="http://schemas.microsoft.com/office/drawing/2014/main" id="{1E61236F-24A1-451D-A990-73502B15F796}"/>
              </a:ext>
            </a:extLst>
          </p:cNvPr>
          <p:cNvSpPr txBox="1"/>
          <p:nvPr/>
        </p:nvSpPr>
        <p:spPr>
          <a:xfrm>
            <a:off x="5392640" y="3759687"/>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8" name="文本框 17">
            <a:extLst>
              <a:ext uri="{FF2B5EF4-FFF2-40B4-BE49-F238E27FC236}">
                <a16:creationId xmlns:a16="http://schemas.microsoft.com/office/drawing/2014/main" id="{1BD3A161-8022-45AE-9398-1962BA6172A5}"/>
              </a:ext>
            </a:extLst>
          </p:cNvPr>
          <p:cNvSpPr txBox="1"/>
          <p:nvPr/>
        </p:nvSpPr>
        <p:spPr>
          <a:xfrm>
            <a:off x="6970043" y="3328081"/>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9" name="任意多边形: 形状 18">
            <a:extLst>
              <a:ext uri="{FF2B5EF4-FFF2-40B4-BE49-F238E27FC236}">
                <a16:creationId xmlns:a16="http://schemas.microsoft.com/office/drawing/2014/main" id="{EE93E830-5944-4A62-BF6D-32782376CA90}"/>
              </a:ext>
            </a:extLst>
          </p:cNvPr>
          <p:cNvSpPr/>
          <p:nvPr/>
        </p:nvSpPr>
        <p:spPr>
          <a:xfrm flipV="1">
            <a:off x="6686115" y="3451976"/>
            <a:ext cx="193871"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20" name="Title 1">
            <a:extLst>
              <a:ext uri="{FF2B5EF4-FFF2-40B4-BE49-F238E27FC236}">
                <a16:creationId xmlns:a16="http://schemas.microsoft.com/office/drawing/2014/main" id="{D93F9A08-796C-47C5-8D32-2A86E09A98EF}"/>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sp>
        <p:nvSpPr>
          <p:cNvPr id="21" name="Content Placeholder 2">
            <a:extLst>
              <a:ext uri="{FF2B5EF4-FFF2-40B4-BE49-F238E27FC236}">
                <a16:creationId xmlns:a16="http://schemas.microsoft.com/office/drawing/2014/main" id="{17BA6443-94A0-4B4D-B348-0CB99F406D51}"/>
              </a:ext>
            </a:extLst>
          </p:cNvPr>
          <p:cNvSpPr>
            <a:spLocks noGrp="1"/>
          </p:cNvSpPr>
          <p:nvPr>
            <p:ph idx="1"/>
          </p:nvPr>
        </p:nvSpPr>
        <p:spPr>
          <a:xfrm>
            <a:off x="609600" y="1340769"/>
            <a:ext cx="10972800" cy="5040560"/>
          </a:xfrm>
        </p:spPr>
        <p:txBody>
          <a:bodyPr/>
          <a:lstStyle/>
          <a:p>
            <a:r>
              <a:rPr lang="en-HK" dirty="0"/>
              <a:t>Edge detector</a:t>
            </a:r>
          </a:p>
          <a:p>
            <a:endParaRPr lang="en-HK" dirty="0"/>
          </a:p>
        </p:txBody>
      </p:sp>
    </p:spTree>
    <p:extLst>
      <p:ext uri="{BB962C8B-B14F-4D97-AF65-F5344CB8AC3E}">
        <p14:creationId xmlns:p14="http://schemas.microsoft.com/office/powerpoint/2010/main" val="131762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p:bldP spid="18" grpId="0"/>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95BF-C304-47C7-978D-9977EE543321}"/>
              </a:ext>
            </a:extLst>
          </p:cNvPr>
          <p:cNvSpPr>
            <a:spLocks noGrp="1"/>
          </p:cNvSpPr>
          <p:nvPr>
            <p:ph type="title"/>
          </p:nvPr>
        </p:nvSpPr>
        <p:spPr/>
        <p:txBody>
          <a:bodyPr/>
          <a:lstStyle/>
          <a:p>
            <a:r>
              <a:rPr lang="en-HK" dirty="0"/>
              <a:t>Synthesis of Circuit</a:t>
            </a:r>
          </a:p>
        </p:txBody>
      </p:sp>
      <p:sp>
        <p:nvSpPr>
          <p:cNvPr id="3" name="Content Placeholder 2">
            <a:extLst>
              <a:ext uri="{FF2B5EF4-FFF2-40B4-BE49-F238E27FC236}">
                <a16:creationId xmlns:a16="http://schemas.microsoft.com/office/drawing/2014/main" id="{AEB49CC5-1380-4FB9-BA51-1F415916CD5A}"/>
              </a:ext>
            </a:extLst>
          </p:cNvPr>
          <p:cNvSpPr>
            <a:spLocks noGrp="1"/>
          </p:cNvSpPr>
          <p:nvPr>
            <p:ph idx="1"/>
          </p:nvPr>
        </p:nvSpPr>
        <p:spPr/>
        <p:txBody>
          <a:bodyPr/>
          <a:lstStyle/>
          <a:p>
            <a:r>
              <a:rPr lang="en-US" dirty="0"/>
              <a:t>Designing a logic circuit according to truth table</a:t>
            </a:r>
          </a:p>
          <a:p>
            <a:r>
              <a:rPr lang="en-US" dirty="0"/>
              <a:t>Use the </a:t>
            </a:r>
            <a:r>
              <a:rPr lang="en-US" dirty="0">
                <a:solidFill>
                  <a:srgbClr val="FF0000"/>
                </a:solidFill>
              </a:rPr>
              <a:t>sum-of-products</a:t>
            </a:r>
            <a:r>
              <a:rPr lang="en-US" dirty="0"/>
              <a:t> form</a:t>
            </a:r>
          </a:p>
          <a:p>
            <a:pPr lvl="1"/>
            <a:r>
              <a:rPr lang="en-US" dirty="0"/>
              <a:t>Product term: includes all inputs, applying NOT to those of value 0 </a:t>
            </a:r>
          </a:p>
          <a:p>
            <a:pPr lvl="1"/>
            <a:r>
              <a:rPr lang="en-US" dirty="0"/>
              <a:t>Sum of all the product terms having output 1 </a:t>
            </a:r>
          </a:p>
          <a:p>
            <a:pPr lvl="1"/>
            <a:endParaRPr lang="en-US" dirty="0"/>
          </a:p>
          <a:p>
            <a:endParaRPr lang="en-US" dirty="0"/>
          </a:p>
          <a:p>
            <a:endParaRPr lang="en-HK" dirty="0"/>
          </a:p>
        </p:txBody>
      </p:sp>
      <p:sp>
        <p:nvSpPr>
          <p:cNvPr id="4" name="Slide Number Placeholder 3">
            <a:extLst>
              <a:ext uri="{FF2B5EF4-FFF2-40B4-BE49-F238E27FC236}">
                <a16:creationId xmlns:a16="http://schemas.microsoft.com/office/drawing/2014/main" id="{328FCCEA-E13B-488A-A4B5-F46C56C90E2C}"/>
              </a:ext>
            </a:extLst>
          </p:cNvPr>
          <p:cNvSpPr>
            <a:spLocks noGrp="1"/>
          </p:cNvSpPr>
          <p:nvPr>
            <p:ph type="sldNum" sz="quarter" idx="12"/>
          </p:nvPr>
        </p:nvSpPr>
        <p:spPr/>
        <p:txBody>
          <a:bodyPr/>
          <a:lstStyle/>
          <a:p>
            <a:fld id="{C22DC6D3-9347-42BE-948A-F7EB414DF657}" type="slidenum">
              <a:rPr lang="en-US" altLang="en-US" smtClean="0"/>
              <a:pPr/>
              <a:t>9</a:t>
            </a:fld>
            <a:endParaRPr lang="en-US" altLang="en-US" dirty="0"/>
          </a:p>
        </p:txBody>
      </p:sp>
      <p:pic>
        <p:nvPicPr>
          <p:cNvPr id="5" name="Picture 3" descr="D:\corg6_new\appA\split_appa\tA1.png">
            <a:extLst>
              <a:ext uri="{FF2B5EF4-FFF2-40B4-BE49-F238E27FC236}">
                <a16:creationId xmlns:a16="http://schemas.microsoft.com/office/drawing/2014/main" id="{4C2DDF0A-375B-4139-8C6B-B465721F50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72" y="3717032"/>
            <a:ext cx="1966679" cy="2091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1CEE9149-606B-4B80-AF9B-1638534FA006}"/>
              </a:ext>
            </a:extLst>
          </p:cNvPr>
          <p:cNvPicPr>
            <a:picLocks noChangeAspect="1"/>
          </p:cNvPicPr>
          <p:nvPr/>
        </p:nvPicPr>
        <p:blipFill>
          <a:blip r:embed="rId4"/>
          <a:stretch>
            <a:fillRect/>
          </a:stretch>
        </p:blipFill>
        <p:spPr>
          <a:xfrm>
            <a:off x="6702686" y="4433662"/>
            <a:ext cx="1714700" cy="1701145"/>
          </a:xfrm>
          <a:prstGeom prst="rect">
            <a:avLst/>
          </a:prstGeom>
        </p:spPr>
      </p:pic>
      <p:sp>
        <p:nvSpPr>
          <p:cNvPr id="9" name="Rectangle 8">
            <a:extLst>
              <a:ext uri="{FF2B5EF4-FFF2-40B4-BE49-F238E27FC236}">
                <a16:creationId xmlns:a16="http://schemas.microsoft.com/office/drawing/2014/main" id="{C22C8835-CBF0-4B10-A3DD-78F0D0DB6D14}"/>
              </a:ext>
            </a:extLst>
          </p:cNvPr>
          <p:cNvSpPr/>
          <p:nvPr/>
        </p:nvSpPr>
        <p:spPr>
          <a:xfrm>
            <a:off x="6539334" y="6186174"/>
            <a:ext cx="4152984" cy="369332"/>
          </a:xfrm>
          <a:prstGeom prst="rect">
            <a:avLst/>
          </a:prstGeom>
        </p:spPr>
        <p:txBody>
          <a:bodyPr wrap="square">
            <a:spAutoFit/>
          </a:bodyPr>
          <a:lstStyle/>
          <a:p>
            <a:r>
              <a:rPr lang="en-US" dirty="0">
                <a:solidFill>
                  <a:srgbClr val="FF0000"/>
                </a:solidFill>
              </a:rPr>
              <a:t>but this much simpler one also works!</a:t>
            </a:r>
            <a:endParaRPr lang="en-HK" dirty="0">
              <a:solidFill>
                <a:srgbClr val="FF0000"/>
              </a:solidFill>
            </a:endParaRPr>
          </a:p>
        </p:txBody>
      </p:sp>
      <p:pic>
        <p:nvPicPr>
          <p:cNvPr id="10" name="Picture 9">
            <a:extLst>
              <a:ext uri="{FF2B5EF4-FFF2-40B4-BE49-F238E27FC236}">
                <a16:creationId xmlns:a16="http://schemas.microsoft.com/office/drawing/2014/main" id="{3E8DBD1B-27FA-47E8-94C5-D77F9DD122FE}"/>
              </a:ext>
            </a:extLst>
          </p:cNvPr>
          <p:cNvPicPr>
            <a:picLocks noChangeAspect="1"/>
          </p:cNvPicPr>
          <p:nvPr/>
        </p:nvPicPr>
        <p:blipFill>
          <a:blip r:embed="rId5"/>
          <a:stretch>
            <a:fillRect/>
          </a:stretch>
        </p:blipFill>
        <p:spPr>
          <a:xfrm>
            <a:off x="8448442" y="4231352"/>
            <a:ext cx="3610914" cy="1965629"/>
          </a:xfrm>
          <a:prstGeom prst="rect">
            <a:avLst/>
          </a:prstGeom>
        </p:spPr>
      </p:pic>
      <p:pic>
        <p:nvPicPr>
          <p:cNvPr id="8" name="Picture 7">
            <a:extLst>
              <a:ext uri="{FF2B5EF4-FFF2-40B4-BE49-F238E27FC236}">
                <a16:creationId xmlns:a16="http://schemas.microsoft.com/office/drawing/2014/main" id="{157B28B0-FFF0-4D46-812D-B67D544288FD}"/>
              </a:ext>
            </a:extLst>
          </p:cNvPr>
          <p:cNvPicPr>
            <a:picLocks noChangeAspect="1"/>
          </p:cNvPicPr>
          <p:nvPr/>
        </p:nvPicPr>
        <p:blipFill>
          <a:blip r:embed="rId6"/>
          <a:stretch>
            <a:fillRect/>
          </a:stretch>
        </p:blipFill>
        <p:spPr>
          <a:xfrm>
            <a:off x="3544556" y="3739742"/>
            <a:ext cx="2631277" cy="267366"/>
          </a:xfrm>
          <a:prstGeom prst="rect">
            <a:avLst/>
          </a:prstGeom>
        </p:spPr>
      </p:pic>
      <p:pic>
        <p:nvPicPr>
          <p:cNvPr id="11" name="Picture 10">
            <a:extLst>
              <a:ext uri="{FF2B5EF4-FFF2-40B4-BE49-F238E27FC236}">
                <a16:creationId xmlns:a16="http://schemas.microsoft.com/office/drawing/2014/main" id="{31FE613E-6D9A-46BF-B38B-E0C0E72F267C}"/>
              </a:ext>
            </a:extLst>
          </p:cNvPr>
          <p:cNvPicPr>
            <a:picLocks noChangeAspect="1"/>
          </p:cNvPicPr>
          <p:nvPr/>
        </p:nvPicPr>
        <p:blipFill>
          <a:blip r:embed="rId7"/>
          <a:stretch>
            <a:fillRect/>
          </a:stretch>
        </p:blipFill>
        <p:spPr>
          <a:xfrm>
            <a:off x="3727575" y="4228472"/>
            <a:ext cx="2551444" cy="1931493"/>
          </a:xfrm>
          <a:prstGeom prst="rect">
            <a:avLst/>
          </a:prstGeom>
        </p:spPr>
      </p:pic>
    </p:spTree>
    <p:extLst>
      <p:ext uri="{BB962C8B-B14F-4D97-AF65-F5344CB8AC3E}">
        <p14:creationId xmlns:p14="http://schemas.microsoft.com/office/powerpoint/2010/main" val="234011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601AF9-DA3B-4B4C-8478-4A53FED4CCF7}"/>
              </a:ext>
            </a:extLst>
          </p:cNvPr>
          <p:cNvSpPr>
            <a:spLocks noGrp="1"/>
          </p:cNvSpPr>
          <p:nvPr>
            <p:ph type="sldNum" sz="quarter" idx="12"/>
          </p:nvPr>
        </p:nvSpPr>
        <p:spPr/>
        <p:txBody>
          <a:bodyPr/>
          <a:lstStyle/>
          <a:p>
            <a:fld id="{C22DC6D3-9347-42BE-948A-F7EB414DF657}" type="slidenum">
              <a:rPr lang="en-US" altLang="en-US" smtClean="0"/>
              <a:pPr/>
              <a:t>90</a:t>
            </a:fld>
            <a:endParaRPr lang="en-US" altLang="en-US" dirty="0"/>
          </a:p>
        </p:txBody>
      </p:sp>
      <p:grpSp>
        <p:nvGrpSpPr>
          <p:cNvPr id="3" name="组合 2">
            <a:extLst>
              <a:ext uri="{FF2B5EF4-FFF2-40B4-BE49-F238E27FC236}">
                <a16:creationId xmlns:a16="http://schemas.microsoft.com/office/drawing/2014/main" id="{E5063B1A-E23C-4543-9CF4-A33A3C32E708}"/>
              </a:ext>
            </a:extLst>
          </p:cNvPr>
          <p:cNvGrpSpPr/>
          <p:nvPr/>
        </p:nvGrpSpPr>
        <p:grpSpPr>
          <a:xfrm>
            <a:off x="3240528" y="2839575"/>
            <a:ext cx="4133552" cy="1309505"/>
            <a:chOff x="3240528" y="1650783"/>
            <a:chExt cx="4133552" cy="1309505"/>
          </a:xfrm>
        </p:grpSpPr>
        <p:sp>
          <p:nvSpPr>
            <p:cNvPr id="5" name="任意多边形: 形状 4">
              <a:extLst>
                <a:ext uri="{FF2B5EF4-FFF2-40B4-BE49-F238E27FC236}">
                  <a16:creationId xmlns:a16="http://schemas.microsoft.com/office/drawing/2014/main" id="{684D6446-68DA-4655-90B7-27634A8E95CA}"/>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550095CC-C02D-466B-A310-B21896C2BF28}"/>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058BDC96-2374-43AB-9849-E95992BC108D}"/>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9" name="任意多边形: 形状 8">
              <a:extLst>
                <a:ext uri="{FF2B5EF4-FFF2-40B4-BE49-F238E27FC236}">
                  <a16:creationId xmlns:a16="http://schemas.microsoft.com/office/drawing/2014/main" id="{CCC39ED1-EFF3-48A7-903C-CCC0A85F1E49}"/>
                </a:ext>
              </a:extLst>
            </p:cNvPr>
            <p:cNvSpPr/>
            <p:nvPr/>
          </p:nvSpPr>
          <p:spPr>
            <a:xfrm>
              <a:off x="5707433" y="1805901"/>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2BBBB981-9EA6-4777-A052-2934B28931E5}"/>
                </a:ext>
              </a:extLst>
            </p:cNvPr>
            <p:cNvSpPr/>
            <p:nvPr/>
          </p:nvSpPr>
          <p:spPr>
            <a:xfrm>
              <a:off x="6693959" y="2302485"/>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70C0"/>
              </a:solid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BE505062-C27B-46A3-B5C8-008413125D48}"/>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13" name="任意多边形: 形状 12">
              <a:extLst>
                <a:ext uri="{FF2B5EF4-FFF2-40B4-BE49-F238E27FC236}">
                  <a16:creationId xmlns:a16="http://schemas.microsoft.com/office/drawing/2014/main" id="{E7E67F36-133D-4F35-92CE-C0DC7E15EF67}"/>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14" name="流程图: 接点 13">
              <a:extLst>
                <a:ext uri="{FF2B5EF4-FFF2-40B4-BE49-F238E27FC236}">
                  <a16:creationId xmlns:a16="http://schemas.microsoft.com/office/drawing/2014/main" id="{EE1638E7-FAAC-43D0-8C44-212444FA5285}"/>
                </a:ext>
              </a:extLst>
            </p:cNvPr>
            <p:cNvSpPr/>
            <p:nvPr/>
          </p:nvSpPr>
          <p:spPr>
            <a:xfrm>
              <a:off x="4165995" y="1959992"/>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2" name="文本框 1">
              <a:extLst>
                <a:ext uri="{FF2B5EF4-FFF2-40B4-BE49-F238E27FC236}">
                  <a16:creationId xmlns:a16="http://schemas.microsoft.com/office/drawing/2014/main" id="{F9442BF9-D25A-4D51-BBB7-86CD4E057E47}"/>
                </a:ext>
              </a:extLst>
            </p:cNvPr>
            <p:cNvSpPr txBox="1"/>
            <p:nvPr/>
          </p:nvSpPr>
          <p:spPr>
            <a:xfrm>
              <a:off x="5333815" y="165078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5" name="文本框 14">
              <a:extLst>
                <a:ext uri="{FF2B5EF4-FFF2-40B4-BE49-F238E27FC236}">
                  <a16:creationId xmlns:a16="http://schemas.microsoft.com/office/drawing/2014/main" id="{E7B6728A-B8D0-4557-956C-D1EF3BF012E0}"/>
                </a:ext>
              </a:extLst>
            </p:cNvPr>
            <p:cNvSpPr txBox="1"/>
            <p:nvPr/>
          </p:nvSpPr>
          <p:spPr>
            <a:xfrm>
              <a:off x="3240528" y="1835449"/>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6" name="文本框 15">
              <a:extLst>
                <a:ext uri="{FF2B5EF4-FFF2-40B4-BE49-F238E27FC236}">
                  <a16:creationId xmlns:a16="http://schemas.microsoft.com/office/drawing/2014/main" id="{57388B2F-EEA8-4343-9989-31AD14DD57BC}"/>
                </a:ext>
              </a:extLst>
            </p:cNvPr>
            <p:cNvSpPr txBox="1"/>
            <p:nvPr/>
          </p:nvSpPr>
          <p:spPr>
            <a:xfrm>
              <a:off x="6970043" y="211511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7" name="文本框 16">
              <a:extLst>
                <a:ext uri="{FF2B5EF4-FFF2-40B4-BE49-F238E27FC236}">
                  <a16:creationId xmlns:a16="http://schemas.microsoft.com/office/drawing/2014/main" id="{1E61236F-24A1-451D-A990-73502B15F796}"/>
                </a:ext>
              </a:extLst>
            </p:cNvPr>
            <p:cNvSpPr txBox="1"/>
            <p:nvPr/>
          </p:nvSpPr>
          <p:spPr>
            <a:xfrm>
              <a:off x="5392181" y="257944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8" name="文本框 17">
              <a:extLst>
                <a:ext uri="{FF2B5EF4-FFF2-40B4-BE49-F238E27FC236}">
                  <a16:creationId xmlns:a16="http://schemas.microsoft.com/office/drawing/2014/main" id="{D28CA20F-4A92-4B02-9EFC-7FAD2C308C24}"/>
                </a:ext>
              </a:extLst>
            </p:cNvPr>
            <p:cNvSpPr txBox="1"/>
            <p:nvPr/>
          </p:nvSpPr>
          <p:spPr>
            <a:xfrm>
              <a:off x="4268861" y="2590956"/>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sp>
        <p:nvSpPr>
          <p:cNvPr id="19" name="Title 1">
            <a:extLst>
              <a:ext uri="{FF2B5EF4-FFF2-40B4-BE49-F238E27FC236}">
                <a16:creationId xmlns:a16="http://schemas.microsoft.com/office/drawing/2014/main" id="{4BA4C03D-DF53-4508-870D-A273BA286BE4}"/>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sp>
        <p:nvSpPr>
          <p:cNvPr id="20" name="Content Placeholder 2">
            <a:extLst>
              <a:ext uri="{FF2B5EF4-FFF2-40B4-BE49-F238E27FC236}">
                <a16:creationId xmlns:a16="http://schemas.microsoft.com/office/drawing/2014/main" id="{75288632-FCC7-4419-A5F4-318110173585}"/>
              </a:ext>
            </a:extLst>
          </p:cNvPr>
          <p:cNvSpPr>
            <a:spLocks noGrp="1"/>
          </p:cNvSpPr>
          <p:nvPr>
            <p:ph idx="1"/>
          </p:nvPr>
        </p:nvSpPr>
        <p:spPr>
          <a:xfrm>
            <a:off x="609600" y="1340769"/>
            <a:ext cx="10972800" cy="5040560"/>
          </a:xfrm>
        </p:spPr>
        <p:txBody>
          <a:bodyPr/>
          <a:lstStyle/>
          <a:p>
            <a:r>
              <a:rPr lang="en-HK" dirty="0"/>
              <a:t>Edge detector</a:t>
            </a:r>
          </a:p>
          <a:p>
            <a:endParaRPr lang="en-HK" dirty="0"/>
          </a:p>
        </p:txBody>
      </p:sp>
    </p:spTree>
    <p:extLst>
      <p:ext uri="{BB962C8B-B14F-4D97-AF65-F5344CB8AC3E}">
        <p14:creationId xmlns:p14="http://schemas.microsoft.com/office/powerpoint/2010/main" val="35379826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601AF9-DA3B-4B4C-8478-4A53FED4CCF7}"/>
              </a:ext>
            </a:extLst>
          </p:cNvPr>
          <p:cNvSpPr>
            <a:spLocks noGrp="1"/>
          </p:cNvSpPr>
          <p:nvPr>
            <p:ph type="sldNum" sz="quarter" idx="12"/>
          </p:nvPr>
        </p:nvSpPr>
        <p:spPr/>
        <p:txBody>
          <a:bodyPr/>
          <a:lstStyle/>
          <a:p>
            <a:fld id="{C22DC6D3-9347-42BE-948A-F7EB414DF657}" type="slidenum">
              <a:rPr lang="en-US" altLang="en-US" smtClean="0"/>
              <a:pPr/>
              <a:t>91</a:t>
            </a:fld>
            <a:endParaRPr lang="en-US" altLang="en-US" dirty="0"/>
          </a:p>
        </p:txBody>
      </p:sp>
      <p:grpSp>
        <p:nvGrpSpPr>
          <p:cNvPr id="3" name="组合 2">
            <a:extLst>
              <a:ext uri="{FF2B5EF4-FFF2-40B4-BE49-F238E27FC236}">
                <a16:creationId xmlns:a16="http://schemas.microsoft.com/office/drawing/2014/main" id="{CA1F316D-5957-44B4-BA96-6E810AFEDFDE}"/>
              </a:ext>
            </a:extLst>
          </p:cNvPr>
          <p:cNvGrpSpPr/>
          <p:nvPr/>
        </p:nvGrpSpPr>
        <p:grpSpPr>
          <a:xfrm>
            <a:off x="3240528" y="2839575"/>
            <a:ext cx="4133552" cy="1309505"/>
            <a:chOff x="3240528" y="1650783"/>
            <a:chExt cx="4133552" cy="1309505"/>
          </a:xfrm>
        </p:grpSpPr>
        <p:sp>
          <p:nvSpPr>
            <p:cNvPr id="5" name="任意多边形: 形状 4">
              <a:extLst>
                <a:ext uri="{FF2B5EF4-FFF2-40B4-BE49-F238E27FC236}">
                  <a16:creationId xmlns:a16="http://schemas.microsoft.com/office/drawing/2014/main" id="{684D6446-68DA-4655-90B7-27634A8E95CA}"/>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550095CC-C02D-466B-A310-B21896C2BF28}"/>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058BDC96-2374-43AB-9849-E95992BC108D}"/>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9" name="任意多边形: 形状 8">
              <a:extLst>
                <a:ext uri="{FF2B5EF4-FFF2-40B4-BE49-F238E27FC236}">
                  <a16:creationId xmlns:a16="http://schemas.microsoft.com/office/drawing/2014/main" id="{CCC39ED1-EFF3-48A7-903C-CCC0A85F1E49}"/>
                </a:ext>
              </a:extLst>
            </p:cNvPr>
            <p:cNvSpPr/>
            <p:nvPr/>
          </p:nvSpPr>
          <p:spPr>
            <a:xfrm>
              <a:off x="5707433" y="1805901"/>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2BBBB981-9EA6-4777-A052-2934B28931E5}"/>
                </a:ext>
              </a:extLst>
            </p:cNvPr>
            <p:cNvSpPr/>
            <p:nvPr/>
          </p:nvSpPr>
          <p:spPr>
            <a:xfrm>
              <a:off x="6693959" y="2302485"/>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70C0"/>
              </a:solid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BE505062-C27B-46A3-B5C8-008413125D48}"/>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13" name="任意多边形: 形状 12">
              <a:extLst>
                <a:ext uri="{FF2B5EF4-FFF2-40B4-BE49-F238E27FC236}">
                  <a16:creationId xmlns:a16="http://schemas.microsoft.com/office/drawing/2014/main" id="{E7E67F36-133D-4F35-92CE-C0DC7E15EF67}"/>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14" name="流程图: 接点 13">
              <a:extLst>
                <a:ext uri="{FF2B5EF4-FFF2-40B4-BE49-F238E27FC236}">
                  <a16:creationId xmlns:a16="http://schemas.microsoft.com/office/drawing/2014/main" id="{EE1638E7-FAAC-43D0-8C44-212444FA5285}"/>
                </a:ext>
              </a:extLst>
            </p:cNvPr>
            <p:cNvSpPr/>
            <p:nvPr/>
          </p:nvSpPr>
          <p:spPr>
            <a:xfrm>
              <a:off x="4165995" y="1959992"/>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2" name="文本框 1">
              <a:extLst>
                <a:ext uri="{FF2B5EF4-FFF2-40B4-BE49-F238E27FC236}">
                  <a16:creationId xmlns:a16="http://schemas.microsoft.com/office/drawing/2014/main" id="{F9442BF9-D25A-4D51-BBB7-86CD4E057E47}"/>
                </a:ext>
              </a:extLst>
            </p:cNvPr>
            <p:cNvSpPr txBox="1"/>
            <p:nvPr/>
          </p:nvSpPr>
          <p:spPr>
            <a:xfrm>
              <a:off x="5333815" y="165078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5" name="文本框 14">
              <a:extLst>
                <a:ext uri="{FF2B5EF4-FFF2-40B4-BE49-F238E27FC236}">
                  <a16:creationId xmlns:a16="http://schemas.microsoft.com/office/drawing/2014/main" id="{E7B6728A-B8D0-4557-956C-D1EF3BF012E0}"/>
                </a:ext>
              </a:extLst>
            </p:cNvPr>
            <p:cNvSpPr txBox="1"/>
            <p:nvPr/>
          </p:nvSpPr>
          <p:spPr>
            <a:xfrm>
              <a:off x="3240528" y="1835449"/>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6" name="文本框 15">
              <a:extLst>
                <a:ext uri="{FF2B5EF4-FFF2-40B4-BE49-F238E27FC236}">
                  <a16:creationId xmlns:a16="http://schemas.microsoft.com/office/drawing/2014/main" id="{57388B2F-EEA8-4343-9989-31AD14DD57BC}"/>
                </a:ext>
              </a:extLst>
            </p:cNvPr>
            <p:cNvSpPr txBox="1"/>
            <p:nvPr/>
          </p:nvSpPr>
          <p:spPr>
            <a:xfrm>
              <a:off x="6970043" y="211511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7" name="文本框 16">
              <a:extLst>
                <a:ext uri="{FF2B5EF4-FFF2-40B4-BE49-F238E27FC236}">
                  <a16:creationId xmlns:a16="http://schemas.microsoft.com/office/drawing/2014/main" id="{1E61236F-24A1-451D-A990-73502B15F796}"/>
                </a:ext>
              </a:extLst>
            </p:cNvPr>
            <p:cNvSpPr txBox="1"/>
            <p:nvPr/>
          </p:nvSpPr>
          <p:spPr>
            <a:xfrm>
              <a:off x="5392181" y="2579443"/>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8" name="文本框 17">
              <a:extLst>
                <a:ext uri="{FF2B5EF4-FFF2-40B4-BE49-F238E27FC236}">
                  <a16:creationId xmlns:a16="http://schemas.microsoft.com/office/drawing/2014/main" id="{D28CA20F-4A92-4B02-9EFC-7FAD2C308C24}"/>
                </a:ext>
              </a:extLst>
            </p:cNvPr>
            <p:cNvSpPr txBox="1"/>
            <p:nvPr/>
          </p:nvSpPr>
          <p:spPr>
            <a:xfrm>
              <a:off x="4268861" y="2590956"/>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sp>
        <p:nvSpPr>
          <p:cNvPr id="19" name="Title 1">
            <a:extLst>
              <a:ext uri="{FF2B5EF4-FFF2-40B4-BE49-F238E27FC236}">
                <a16:creationId xmlns:a16="http://schemas.microsoft.com/office/drawing/2014/main" id="{81D8A844-2EA9-43CD-A7AA-ACFFEA7533C7}"/>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sp>
        <p:nvSpPr>
          <p:cNvPr id="20" name="Content Placeholder 2">
            <a:extLst>
              <a:ext uri="{FF2B5EF4-FFF2-40B4-BE49-F238E27FC236}">
                <a16:creationId xmlns:a16="http://schemas.microsoft.com/office/drawing/2014/main" id="{AF703A0E-138D-45D3-96DB-354A01C539D4}"/>
              </a:ext>
            </a:extLst>
          </p:cNvPr>
          <p:cNvSpPr>
            <a:spLocks noGrp="1"/>
          </p:cNvSpPr>
          <p:nvPr>
            <p:ph idx="1"/>
          </p:nvPr>
        </p:nvSpPr>
        <p:spPr>
          <a:xfrm>
            <a:off x="609600" y="1340769"/>
            <a:ext cx="10972800" cy="5040560"/>
          </a:xfrm>
        </p:spPr>
        <p:txBody>
          <a:bodyPr/>
          <a:lstStyle/>
          <a:p>
            <a:r>
              <a:rPr lang="en-HK" dirty="0"/>
              <a:t>Edge detector</a:t>
            </a:r>
          </a:p>
          <a:p>
            <a:endParaRPr lang="en-HK" dirty="0"/>
          </a:p>
        </p:txBody>
      </p:sp>
    </p:spTree>
    <p:extLst>
      <p:ext uri="{BB962C8B-B14F-4D97-AF65-F5344CB8AC3E}">
        <p14:creationId xmlns:p14="http://schemas.microsoft.com/office/powerpoint/2010/main" val="31454255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601AF9-DA3B-4B4C-8478-4A53FED4CCF7}"/>
              </a:ext>
            </a:extLst>
          </p:cNvPr>
          <p:cNvSpPr>
            <a:spLocks noGrp="1"/>
          </p:cNvSpPr>
          <p:nvPr>
            <p:ph type="sldNum" sz="quarter" idx="12"/>
          </p:nvPr>
        </p:nvSpPr>
        <p:spPr/>
        <p:txBody>
          <a:bodyPr/>
          <a:lstStyle/>
          <a:p>
            <a:fld id="{C22DC6D3-9347-42BE-948A-F7EB414DF657}" type="slidenum">
              <a:rPr lang="en-US" altLang="en-US" smtClean="0"/>
              <a:pPr/>
              <a:t>92</a:t>
            </a:fld>
            <a:endParaRPr lang="en-US" altLang="en-US" dirty="0"/>
          </a:p>
        </p:txBody>
      </p:sp>
      <p:cxnSp>
        <p:nvCxnSpPr>
          <p:cNvPr id="19" name="直接连接符 18">
            <a:extLst>
              <a:ext uri="{FF2B5EF4-FFF2-40B4-BE49-F238E27FC236}">
                <a16:creationId xmlns:a16="http://schemas.microsoft.com/office/drawing/2014/main" id="{F10841C5-5ADB-48C5-9E03-28C108EFB7DF}"/>
              </a:ext>
            </a:extLst>
          </p:cNvPr>
          <p:cNvCxnSpPr/>
          <p:nvPr/>
        </p:nvCxnSpPr>
        <p:spPr>
          <a:xfrm>
            <a:off x="4440812" y="4279494"/>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直接连接符 19">
            <a:extLst>
              <a:ext uri="{FF2B5EF4-FFF2-40B4-BE49-F238E27FC236}">
                <a16:creationId xmlns:a16="http://schemas.microsoft.com/office/drawing/2014/main" id="{EBB0F84A-E74A-4B18-9B4B-C4E8288E61AD}"/>
              </a:ext>
            </a:extLst>
          </p:cNvPr>
          <p:cNvCxnSpPr>
            <a:cxnSpLocks/>
          </p:cNvCxnSpPr>
          <p:nvPr/>
        </p:nvCxnSpPr>
        <p:spPr>
          <a:xfrm flipH="1">
            <a:off x="4427931" y="4930981"/>
            <a:ext cx="4404373" cy="5019"/>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5FB59F3F-7615-4B52-93E3-5C05147A532F}"/>
              </a:ext>
            </a:extLst>
          </p:cNvPr>
          <p:cNvCxnSpPr>
            <a:cxnSpLocks/>
          </p:cNvCxnSpPr>
          <p:nvPr/>
        </p:nvCxnSpPr>
        <p:spPr>
          <a:xfrm flipH="1">
            <a:off x="4427930" y="4826394"/>
            <a:ext cx="478519"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185ADB41-51F2-482E-9594-D20FE5C05FAD}"/>
              </a:ext>
            </a:extLst>
          </p:cNvPr>
          <p:cNvCxnSpPr>
            <a:cxnSpLocks/>
          </p:cNvCxnSpPr>
          <p:nvPr/>
        </p:nvCxnSpPr>
        <p:spPr>
          <a:xfrm flipH="1">
            <a:off x="4427930" y="4826394"/>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4" name="直接连接符 23">
            <a:extLst>
              <a:ext uri="{FF2B5EF4-FFF2-40B4-BE49-F238E27FC236}">
                <a16:creationId xmlns:a16="http://schemas.microsoft.com/office/drawing/2014/main" id="{0370CF90-F63E-4D49-853A-3D594A52CE0B}"/>
              </a:ext>
            </a:extLst>
          </p:cNvPr>
          <p:cNvCxnSpPr>
            <a:cxnSpLocks/>
          </p:cNvCxnSpPr>
          <p:nvPr/>
        </p:nvCxnSpPr>
        <p:spPr>
          <a:xfrm flipH="1">
            <a:off x="5332012" y="4499629"/>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02C3EC08-20F4-44E7-AF03-F3189BA0C56C}"/>
              </a:ext>
            </a:extLst>
          </p:cNvPr>
          <p:cNvCxnSpPr>
            <a:cxnSpLocks/>
          </p:cNvCxnSpPr>
          <p:nvPr/>
        </p:nvCxnSpPr>
        <p:spPr>
          <a:xfrm>
            <a:off x="5351062" y="4493279"/>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97C0F028-8BD7-4BF3-B54C-5D67AD7B25DF}"/>
              </a:ext>
            </a:extLst>
          </p:cNvPr>
          <p:cNvCxnSpPr>
            <a:cxnSpLocks/>
          </p:cNvCxnSpPr>
          <p:nvPr/>
        </p:nvCxnSpPr>
        <p:spPr>
          <a:xfrm>
            <a:off x="6250949" y="4486929"/>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E309C99B-2A4A-4E4A-B210-4B63F9622FBC}"/>
              </a:ext>
            </a:extLst>
          </p:cNvPr>
          <p:cNvCxnSpPr>
            <a:cxnSpLocks/>
          </p:cNvCxnSpPr>
          <p:nvPr/>
        </p:nvCxnSpPr>
        <p:spPr>
          <a:xfrm flipH="1">
            <a:off x="6231330" y="4812232"/>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8450F0B5-0352-43BA-BCE7-C42B5B3FEB8F}"/>
              </a:ext>
            </a:extLst>
          </p:cNvPr>
          <p:cNvCxnSpPr>
            <a:cxnSpLocks/>
          </p:cNvCxnSpPr>
          <p:nvPr/>
        </p:nvCxnSpPr>
        <p:spPr>
          <a:xfrm flipH="1">
            <a:off x="7135412" y="4485467"/>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311E6543-BD6A-4802-9D76-B24A2F6EC093}"/>
              </a:ext>
            </a:extLst>
          </p:cNvPr>
          <p:cNvCxnSpPr>
            <a:cxnSpLocks/>
          </p:cNvCxnSpPr>
          <p:nvPr/>
        </p:nvCxnSpPr>
        <p:spPr>
          <a:xfrm>
            <a:off x="7154462" y="4479117"/>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30" name="直接连接符 29">
            <a:extLst>
              <a:ext uri="{FF2B5EF4-FFF2-40B4-BE49-F238E27FC236}">
                <a16:creationId xmlns:a16="http://schemas.microsoft.com/office/drawing/2014/main" id="{A2B9F8BE-B7D7-4674-9D34-06547151CCEB}"/>
              </a:ext>
            </a:extLst>
          </p:cNvPr>
          <p:cNvCxnSpPr>
            <a:cxnSpLocks/>
          </p:cNvCxnSpPr>
          <p:nvPr/>
        </p:nvCxnSpPr>
        <p:spPr>
          <a:xfrm>
            <a:off x="8054349" y="4472767"/>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3F444EF9-228C-41B7-83EC-DB84F4CFBEF4}"/>
              </a:ext>
            </a:extLst>
          </p:cNvPr>
          <p:cNvCxnSpPr/>
          <p:nvPr/>
        </p:nvCxnSpPr>
        <p:spPr>
          <a:xfrm>
            <a:off x="4447583" y="5152438"/>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AE1039D5-470F-4722-8EE2-E2629C06BDF7}"/>
              </a:ext>
            </a:extLst>
          </p:cNvPr>
          <p:cNvCxnSpPr>
            <a:cxnSpLocks/>
          </p:cNvCxnSpPr>
          <p:nvPr/>
        </p:nvCxnSpPr>
        <p:spPr>
          <a:xfrm flipH="1">
            <a:off x="4434702" y="5808943"/>
            <a:ext cx="4308817"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5B7F91C3-9354-4176-AD78-B36A1D647C36}"/>
              </a:ext>
            </a:extLst>
          </p:cNvPr>
          <p:cNvCxnSpPr>
            <a:cxnSpLocks/>
          </p:cNvCxnSpPr>
          <p:nvPr/>
        </p:nvCxnSpPr>
        <p:spPr>
          <a:xfrm flipH="1">
            <a:off x="4434701" y="5699338"/>
            <a:ext cx="478519"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2BC42474-4B98-43D0-81C7-2D3E68D3996D}"/>
              </a:ext>
            </a:extLst>
          </p:cNvPr>
          <p:cNvCxnSpPr>
            <a:cxnSpLocks/>
          </p:cNvCxnSpPr>
          <p:nvPr/>
        </p:nvCxnSpPr>
        <p:spPr>
          <a:xfrm flipH="1">
            <a:off x="4434701" y="5699338"/>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7F3F2D0F-B419-470C-B946-DD6B71683C72}"/>
              </a:ext>
            </a:extLst>
          </p:cNvPr>
          <p:cNvCxnSpPr>
            <a:cxnSpLocks/>
          </p:cNvCxnSpPr>
          <p:nvPr/>
        </p:nvCxnSpPr>
        <p:spPr>
          <a:xfrm flipH="1">
            <a:off x="5338783" y="5696169"/>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02BB8CED-D8D3-417D-81A1-9CB1D2CD829E}"/>
              </a:ext>
            </a:extLst>
          </p:cNvPr>
          <p:cNvCxnSpPr>
            <a:cxnSpLocks/>
          </p:cNvCxnSpPr>
          <p:nvPr/>
        </p:nvCxnSpPr>
        <p:spPr>
          <a:xfrm>
            <a:off x="5357833" y="5366223"/>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96A73AB8-002B-4D8E-800F-BCB58A74643E}"/>
              </a:ext>
            </a:extLst>
          </p:cNvPr>
          <p:cNvCxnSpPr>
            <a:cxnSpLocks/>
          </p:cNvCxnSpPr>
          <p:nvPr/>
        </p:nvCxnSpPr>
        <p:spPr>
          <a:xfrm flipH="1">
            <a:off x="6238101" y="5697876"/>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42A79512-6C20-4858-8ACB-3795EFF03D35}"/>
              </a:ext>
            </a:extLst>
          </p:cNvPr>
          <p:cNvCxnSpPr>
            <a:cxnSpLocks/>
          </p:cNvCxnSpPr>
          <p:nvPr/>
        </p:nvCxnSpPr>
        <p:spPr>
          <a:xfrm flipH="1">
            <a:off x="7142183" y="5694961"/>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0A9D4FE0-F6E0-4E84-B38B-5096061514C1}"/>
              </a:ext>
            </a:extLst>
          </p:cNvPr>
          <p:cNvCxnSpPr>
            <a:cxnSpLocks/>
          </p:cNvCxnSpPr>
          <p:nvPr/>
        </p:nvCxnSpPr>
        <p:spPr>
          <a:xfrm>
            <a:off x="7161233" y="5352061"/>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8ECDB09E-46C7-4CE8-9910-321F42B9643D}"/>
              </a:ext>
            </a:extLst>
          </p:cNvPr>
          <p:cNvCxnSpPr>
            <a:cxnSpLocks/>
          </p:cNvCxnSpPr>
          <p:nvPr/>
        </p:nvCxnSpPr>
        <p:spPr>
          <a:xfrm>
            <a:off x="4489249" y="3635515"/>
            <a:ext cx="0" cy="303384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grpSp>
        <p:nvGrpSpPr>
          <p:cNvPr id="116" name="组合 115">
            <a:extLst>
              <a:ext uri="{FF2B5EF4-FFF2-40B4-BE49-F238E27FC236}">
                <a16:creationId xmlns:a16="http://schemas.microsoft.com/office/drawing/2014/main" id="{3154C3F6-5AEB-4885-9433-7332724945D4}"/>
              </a:ext>
            </a:extLst>
          </p:cNvPr>
          <p:cNvGrpSpPr/>
          <p:nvPr/>
        </p:nvGrpSpPr>
        <p:grpSpPr>
          <a:xfrm>
            <a:off x="4242261" y="2480398"/>
            <a:ext cx="4228327" cy="1145263"/>
            <a:chOff x="3196078" y="262851"/>
            <a:chExt cx="4228327" cy="1145263"/>
          </a:xfrm>
        </p:grpSpPr>
        <p:sp>
          <p:nvSpPr>
            <p:cNvPr id="5" name="任意多边形: 形状 4">
              <a:extLst>
                <a:ext uri="{FF2B5EF4-FFF2-40B4-BE49-F238E27FC236}">
                  <a16:creationId xmlns:a16="http://schemas.microsoft.com/office/drawing/2014/main" id="{684D6446-68DA-4655-90B7-27634A8E95CA}"/>
                </a:ext>
              </a:extLst>
            </p:cNvPr>
            <p:cNvSpPr/>
            <p:nvPr/>
          </p:nvSpPr>
          <p:spPr>
            <a:xfrm>
              <a:off x="4575937" y="62932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550095CC-C02D-466B-A310-B21896C2BF28}"/>
                </a:ext>
              </a:extLst>
            </p:cNvPr>
            <p:cNvSpPr/>
            <p:nvPr/>
          </p:nvSpPr>
          <p:spPr>
            <a:xfrm>
              <a:off x="3559987" y="48239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8" name="任意多边形: 形状 7">
              <a:extLst>
                <a:ext uri="{FF2B5EF4-FFF2-40B4-BE49-F238E27FC236}">
                  <a16:creationId xmlns:a16="http://schemas.microsoft.com/office/drawing/2014/main" id="{058BDC96-2374-43AB-9849-E95992BC108D}"/>
                </a:ext>
              </a:extLst>
            </p:cNvPr>
            <p:cNvSpPr/>
            <p:nvPr/>
          </p:nvSpPr>
          <p:spPr>
            <a:xfrm>
              <a:off x="5348190" y="100637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9" name="任意多边形: 形状 8">
              <a:extLst>
                <a:ext uri="{FF2B5EF4-FFF2-40B4-BE49-F238E27FC236}">
                  <a16:creationId xmlns:a16="http://schemas.microsoft.com/office/drawing/2014/main" id="{CCC39ED1-EFF3-48A7-903C-CCC0A85F1E49}"/>
                </a:ext>
              </a:extLst>
            </p:cNvPr>
            <p:cNvSpPr/>
            <p:nvPr/>
          </p:nvSpPr>
          <p:spPr>
            <a:xfrm>
              <a:off x="5662983" y="262851"/>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2BBBB981-9EA6-4777-A052-2934B28931E5}"/>
                </a:ext>
              </a:extLst>
            </p:cNvPr>
            <p:cNvSpPr/>
            <p:nvPr/>
          </p:nvSpPr>
          <p:spPr>
            <a:xfrm>
              <a:off x="6649509" y="759435"/>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70C0"/>
              </a:solid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BE505062-C27B-46A3-B5C8-008413125D48}"/>
                </a:ext>
              </a:extLst>
            </p:cNvPr>
            <p:cNvSpPr/>
            <p:nvPr/>
          </p:nvSpPr>
          <p:spPr>
            <a:xfrm>
              <a:off x="4203385" y="103106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13" name="任意多边形: 形状 12">
              <a:extLst>
                <a:ext uri="{FF2B5EF4-FFF2-40B4-BE49-F238E27FC236}">
                  <a16:creationId xmlns:a16="http://schemas.microsoft.com/office/drawing/2014/main" id="{E7E67F36-133D-4F35-92CE-C0DC7E15EF67}"/>
                </a:ext>
              </a:extLst>
            </p:cNvPr>
            <p:cNvSpPr/>
            <p:nvPr/>
          </p:nvSpPr>
          <p:spPr>
            <a:xfrm rot="16200000">
              <a:off x="3927214" y="73387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14" name="流程图: 接点 13">
              <a:extLst>
                <a:ext uri="{FF2B5EF4-FFF2-40B4-BE49-F238E27FC236}">
                  <a16:creationId xmlns:a16="http://schemas.microsoft.com/office/drawing/2014/main" id="{EE1638E7-FAAC-43D0-8C44-212444FA5285}"/>
                </a:ext>
              </a:extLst>
            </p:cNvPr>
            <p:cNvSpPr/>
            <p:nvPr/>
          </p:nvSpPr>
          <p:spPr>
            <a:xfrm>
              <a:off x="4121545" y="416942"/>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15" name="文本框 14">
              <a:extLst>
                <a:ext uri="{FF2B5EF4-FFF2-40B4-BE49-F238E27FC236}">
                  <a16:creationId xmlns:a16="http://schemas.microsoft.com/office/drawing/2014/main" id="{E7B6728A-B8D0-4557-956C-D1EF3BF012E0}"/>
                </a:ext>
              </a:extLst>
            </p:cNvPr>
            <p:cNvSpPr txBox="1"/>
            <p:nvPr/>
          </p:nvSpPr>
          <p:spPr>
            <a:xfrm>
              <a:off x="3196078" y="292399"/>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6" name="文本框 15">
              <a:extLst>
                <a:ext uri="{FF2B5EF4-FFF2-40B4-BE49-F238E27FC236}">
                  <a16:creationId xmlns:a16="http://schemas.microsoft.com/office/drawing/2014/main" id="{57388B2F-EEA8-4343-9989-31AD14DD57BC}"/>
                </a:ext>
              </a:extLst>
            </p:cNvPr>
            <p:cNvSpPr txBox="1"/>
            <p:nvPr/>
          </p:nvSpPr>
          <p:spPr>
            <a:xfrm>
              <a:off x="7020368" y="583919"/>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7" name="文本框 16">
              <a:extLst>
                <a:ext uri="{FF2B5EF4-FFF2-40B4-BE49-F238E27FC236}">
                  <a16:creationId xmlns:a16="http://schemas.microsoft.com/office/drawing/2014/main" id="{1E61236F-24A1-451D-A990-73502B15F796}"/>
                </a:ext>
              </a:extLst>
            </p:cNvPr>
            <p:cNvSpPr txBox="1"/>
            <p:nvPr/>
          </p:nvSpPr>
          <p:spPr>
            <a:xfrm>
              <a:off x="5347731" y="1036393"/>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117" name="组合 116">
            <a:extLst>
              <a:ext uri="{FF2B5EF4-FFF2-40B4-BE49-F238E27FC236}">
                <a16:creationId xmlns:a16="http://schemas.microsoft.com/office/drawing/2014/main" id="{EFD6969D-3A99-4290-8111-455AAD112276}"/>
              </a:ext>
            </a:extLst>
          </p:cNvPr>
          <p:cNvGrpSpPr/>
          <p:nvPr/>
        </p:nvGrpSpPr>
        <p:grpSpPr>
          <a:xfrm>
            <a:off x="4231232" y="2473278"/>
            <a:ext cx="4133552" cy="1145263"/>
            <a:chOff x="3240528" y="1805901"/>
            <a:chExt cx="4133552" cy="1145263"/>
          </a:xfrm>
        </p:grpSpPr>
        <p:sp>
          <p:nvSpPr>
            <p:cNvPr id="118" name="任意多边形: 形状 117">
              <a:extLst>
                <a:ext uri="{FF2B5EF4-FFF2-40B4-BE49-F238E27FC236}">
                  <a16:creationId xmlns:a16="http://schemas.microsoft.com/office/drawing/2014/main" id="{CAD07070-3C49-48D9-BB49-3FB493FFDA6C}"/>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0EF13E43-CB12-43D2-82D6-9AB1FEAD1451}"/>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12AA3D7E-B726-4E15-AC58-2AA326D6F5D6}"/>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21" name="任意多边形: 形状 120">
              <a:extLst>
                <a:ext uri="{FF2B5EF4-FFF2-40B4-BE49-F238E27FC236}">
                  <a16:creationId xmlns:a16="http://schemas.microsoft.com/office/drawing/2014/main" id="{89895ED9-0FD5-416E-ABF4-A62293087FE8}"/>
                </a:ext>
              </a:extLst>
            </p:cNvPr>
            <p:cNvSpPr/>
            <p:nvPr/>
          </p:nvSpPr>
          <p:spPr>
            <a:xfrm>
              <a:off x="5707433" y="1805901"/>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9D455C14-D008-4D5A-BD9E-B9E52325A980}"/>
                </a:ext>
              </a:extLst>
            </p:cNvPr>
            <p:cNvSpPr/>
            <p:nvPr/>
          </p:nvSpPr>
          <p:spPr>
            <a:xfrm>
              <a:off x="6693959" y="2302485"/>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C00000"/>
              </a:solid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AF77EC96-7566-45BF-859C-0198222D6E4F}"/>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24" name="任意多边形: 形状 123">
              <a:extLst>
                <a:ext uri="{FF2B5EF4-FFF2-40B4-BE49-F238E27FC236}">
                  <a16:creationId xmlns:a16="http://schemas.microsoft.com/office/drawing/2014/main" id="{CD99155A-C940-4102-9036-55DEEFADD266}"/>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25" name="流程图: 接点 124">
              <a:extLst>
                <a:ext uri="{FF2B5EF4-FFF2-40B4-BE49-F238E27FC236}">
                  <a16:creationId xmlns:a16="http://schemas.microsoft.com/office/drawing/2014/main" id="{AB0384F8-6D1C-4355-B9DC-D7F0B7F8AF0B}"/>
                </a:ext>
              </a:extLst>
            </p:cNvPr>
            <p:cNvSpPr/>
            <p:nvPr/>
          </p:nvSpPr>
          <p:spPr>
            <a:xfrm>
              <a:off x="4165995" y="1959992"/>
              <a:ext cx="114294" cy="120247"/>
            </a:xfrm>
            <a:prstGeom prst="flowChartConnector">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126" name="文本框 125">
              <a:extLst>
                <a:ext uri="{FF2B5EF4-FFF2-40B4-BE49-F238E27FC236}">
                  <a16:creationId xmlns:a16="http://schemas.microsoft.com/office/drawing/2014/main" id="{6997E952-F254-4999-8F25-C97401542373}"/>
                </a:ext>
              </a:extLst>
            </p:cNvPr>
            <p:cNvSpPr txBox="1"/>
            <p:nvPr/>
          </p:nvSpPr>
          <p:spPr>
            <a:xfrm>
              <a:off x="3240528" y="1835449"/>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27" name="文本框 126">
              <a:extLst>
                <a:ext uri="{FF2B5EF4-FFF2-40B4-BE49-F238E27FC236}">
                  <a16:creationId xmlns:a16="http://schemas.microsoft.com/office/drawing/2014/main" id="{8526326D-2C96-4E14-8555-4F75A8336ABD}"/>
                </a:ext>
              </a:extLst>
            </p:cNvPr>
            <p:cNvSpPr txBox="1"/>
            <p:nvPr/>
          </p:nvSpPr>
          <p:spPr>
            <a:xfrm>
              <a:off x="6970043" y="2115113"/>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28" name="文本框 127">
              <a:extLst>
                <a:ext uri="{FF2B5EF4-FFF2-40B4-BE49-F238E27FC236}">
                  <a16:creationId xmlns:a16="http://schemas.microsoft.com/office/drawing/2014/main" id="{3CC8BE17-393E-4AB1-A6E4-F0D4279460A8}"/>
                </a:ext>
              </a:extLst>
            </p:cNvPr>
            <p:cNvSpPr txBox="1"/>
            <p:nvPr/>
          </p:nvSpPr>
          <p:spPr>
            <a:xfrm>
              <a:off x="5368607" y="2546544"/>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grpSp>
        <p:nvGrpSpPr>
          <p:cNvPr id="159" name="组合 158">
            <a:extLst>
              <a:ext uri="{FF2B5EF4-FFF2-40B4-BE49-F238E27FC236}">
                <a16:creationId xmlns:a16="http://schemas.microsoft.com/office/drawing/2014/main" id="{7182D34A-2184-410A-BA89-9A09D9436DC9}"/>
              </a:ext>
            </a:extLst>
          </p:cNvPr>
          <p:cNvGrpSpPr/>
          <p:nvPr/>
        </p:nvGrpSpPr>
        <p:grpSpPr>
          <a:xfrm>
            <a:off x="4229561" y="2316913"/>
            <a:ext cx="4133552" cy="1300381"/>
            <a:chOff x="3240528" y="1650783"/>
            <a:chExt cx="4133552" cy="1300381"/>
          </a:xfrm>
        </p:grpSpPr>
        <p:sp>
          <p:nvSpPr>
            <p:cNvPr id="160" name="任意多边形: 形状 159">
              <a:extLst>
                <a:ext uri="{FF2B5EF4-FFF2-40B4-BE49-F238E27FC236}">
                  <a16:creationId xmlns:a16="http://schemas.microsoft.com/office/drawing/2014/main" id="{B56AF6A1-E09E-4756-A1F7-C03F4468B2C9}"/>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161" name="任意多边形: 形状 160">
              <a:extLst>
                <a:ext uri="{FF2B5EF4-FFF2-40B4-BE49-F238E27FC236}">
                  <a16:creationId xmlns:a16="http://schemas.microsoft.com/office/drawing/2014/main" id="{F994EAA8-9B49-4F27-B4C1-B647CBE1A3DE}"/>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a:p>
          </p:txBody>
        </p:sp>
        <p:sp>
          <p:nvSpPr>
            <p:cNvPr id="162" name="任意多边形: 形状 161">
              <a:extLst>
                <a:ext uri="{FF2B5EF4-FFF2-40B4-BE49-F238E27FC236}">
                  <a16:creationId xmlns:a16="http://schemas.microsoft.com/office/drawing/2014/main" id="{060F9C5F-F38B-42B0-A904-EF250AC29B74}"/>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163" name="任意多边形: 形状 162">
              <a:extLst>
                <a:ext uri="{FF2B5EF4-FFF2-40B4-BE49-F238E27FC236}">
                  <a16:creationId xmlns:a16="http://schemas.microsoft.com/office/drawing/2014/main" id="{3D21A9D6-CAC5-411C-8DBA-B30AF6CC1FFE}"/>
                </a:ext>
              </a:extLst>
            </p:cNvPr>
            <p:cNvSpPr/>
            <p:nvPr/>
          </p:nvSpPr>
          <p:spPr>
            <a:xfrm>
              <a:off x="5707433" y="1805901"/>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164" name="任意多边形: 形状 163">
              <a:extLst>
                <a:ext uri="{FF2B5EF4-FFF2-40B4-BE49-F238E27FC236}">
                  <a16:creationId xmlns:a16="http://schemas.microsoft.com/office/drawing/2014/main" id="{9AACE6B6-E927-4FB8-AA38-9A9921256276}"/>
                </a:ext>
              </a:extLst>
            </p:cNvPr>
            <p:cNvSpPr/>
            <p:nvPr/>
          </p:nvSpPr>
          <p:spPr>
            <a:xfrm>
              <a:off x="6693959" y="2302485"/>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C00000"/>
              </a:solidFill>
              <a:prstDash val="solid"/>
              <a:miter/>
            </a:ln>
          </p:spPr>
          <p:txBody>
            <a:bodyPr rtlCol="0" anchor="ctr"/>
            <a:lstStyle/>
            <a:p>
              <a:endParaRPr lang="zh-CN" altLang="en-US"/>
            </a:p>
          </p:txBody>
        </p:sp>
        <p:sp>
          <p:nvSpPr>
            <p:cNvPr id="165" name="任意多边形: 形状 164">
              <a:extLst>
                <a:ext uri="{FF2B5EF4-FFF2-40B4-BE49-F238E27FC236}">
                  <a16:creationId xmlns:a16="http://schemas.microsoft.com/office/drawing/2014/main" id="{F4346A76-B70D-4D66-8A78-EB345E233F93}"/>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66" name="任意多边形: 形状 165">
              <a:extLst>
                <a:ext uri="{FF2B5EF4-FFF2-40B4-BE49-F238E27FC236}">
                  <a16:creationId xmlns:a16="http://schemas.microsoft.com/office/drawing/2014/main" id="{478E54A3-F399-45B9-AEDB-E37C40DDAD2A}"/>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67" name="流程图: 接点 166">
              <a:extLst>
                <a:ext uri="{FF2B5EF4-FFF2-40B4-BE49-F238E27FC236}">
                  <a16:creationId xmlns:a16="http://schemas.microsoft.com/office/drawing/2014/main" id="{3AB99ABC-3B12-4674-B604-0A943865EC60}"/>
                </a:ext>
              </a:extLst>
            </p:cNvPr>
            <p:cNvSpPr/>
            <p:nvPr/>
          </p:nvSpPr>
          <p:spPr>
            <a:xfrm>
              <a:off x="4165995" y="1959992"/>
              <a:ext cx="114294" cy="120247"/>
            </a:xfrm>
            <a:prstGeom prst="flowChartConnector">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168" name="文本框 167">
              <a:extLst>
                <a:ext uri="{FF2B5EF4-FFF2-40B4-BE49-F238E27FC236}">
                  <a16:creationId xmlns:a16="http://schemas.microsoft.com/office/drawing/2014/main" id="{165357AC-9CD9-48B6-88A9-3FFB8D78537E}"/>
                </a:ext>
              </a:extLst>
            </p:cNvPr>
            <p:cNvSpPr txBox="1"/>
            <p:nvPr/>
          </p:nvSpPr>
          <p:spPr>
            <a:xfrm>
              <a:off x="5333815" y="1650783"/>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69" name="文本框 168">
              <a:extLst>
                <a:ext uri="{FF2B5EF4-FFF2-40B4-BE49-F238E27FC236}">
                  <a16:creationId xmlns:a16="http://schemas.microsoft.com/office/drawing/2014/main" id="{79090767-7A4A-449A-993A-C93AF4271392}"/>
                </a:ext>
              </a:extLst>
            </p:cNvPr>
            <p:cNvSpPr txBox="1"/>
            <p:nvPr/>
          </p:nvSpPr>
          <p:spPr>
            <a:xfrm>
              <a:off x="3240528" y="1835449"/>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70" name="文本框 169">
              <a:extLst>
                <a:ext uri="{FF2B5EF4-FFF2-40B4-BE49-F238E27FC236}">
                  <a16:creationId xmlns:a16="http://schemas.microsoft.com/office/drawing/2014/main" id="{6BE52076-32EF-495E-B382-2CEF959DC73F}"/>
                </a:ext>
              </a:extLst>
            </p:cNvPr>
            <p:cNvSpPr txBox="1"/>
            <p:nvPr/>
          </p:nvSpPr>
          <p:spPr>
            <a:xfrm>
              <a:off x="6970043" y="2115113"/>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71" name="文本框 170">
              <a:extLst>
                <a:ext uri="{FF2B5EF4-FFF2-40B4-BE49-F238E27FC236}">
                  <a16:creationId xmlns:a16="http://schemas.microsoft.com/office/drawing/2014/main" id="{0B8B2386-E44A-42F4-AC8A-4C1593E155DB}"/>
                </a:ext>
              </a:extLst>
            </p:cNvPr>
            <p:cNvSpPr txBox="1"/>
            <p:nvPr/>
          </p:nvSpPr>
          <p:spPr>
            <a:xfrm>
              <a:off x="5392640" y="2561771"/>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192" name="组合 191">
            <a:extLst>
              <a:ext uri="{FF2B5EF4-FFF2-40B4-BE49-F238E27FC236}">
                <a16:creationId xmlns:a16="http://schemas.microsoft.com/office/drawing/2014/main" id="{DAAA1D7D-00FA-4DC9-B8E0-DDD8F89CE084}"/>
              </a:ext>
            </a:extLst>
          </p:cNvPr>
          <p:cNvGrpSpPr/>
          <p:nvPr/>
        </p:nvGrpSpPr>
        <p:grpSpPr>
          <a:xfrm>
            <a:off x="4251233" y="2321165"/>
            <a:ext cx="4133552" cy="1300381"/>
            <a:chOff x="3240528" y="1650783"/>
            <a:chExt cx="4133552" cy="1300381"/>
          </a:xfrm>
        </p:grpSpPr>
        <p:sp>
          <p:nvSpPr>
            <p:cNvPr id="193" name="任意多边形: 形状 192">
              <a:extLst>
                <a:ext uri="{FF2B5EF4-FFF2-40B4-BE49-F238E27FC236}">
                  <a16:creationId xmlns:a16="http://schemas.microsoft.com/office/drawing/2014/main" id="{E2EF0E0C-C5B1-4C62-B96A-5D92DCA54EDB}"/>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194" name="任意多边形: 形状 193">
              <a:extLst>
                <a:ext uri="{FF2B5EF4-FFF2-40B4-BE49-F238E27FC236}">
                  <a16:creationId xmlns:a16="http://schemas.microsoft.com/office/drawing/2014/main" id="{C1A9E3FF-6FCF-4948-A373-DC73E2599E50}"/>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a:p>
          </p:txBody>
        </p:sp>
        <p:sp>
          <p:nvSpPr>
            <p:cNvPr id="195" name="任意多边形: 形状 194">
              <a:extLst>
                <a:ext uri="{FF2B5EF4-FFF2-40B4-BE49-F238E27FC236}">
                  <a16:creationId xmlns:a16="http://schemas.microsoft.com/office/drawing/2014/main" id="{7C1480F5-5EBE-478D-AAC5-16CD1BDE17F9}"/>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196" name="任意多边形: 形状 195">
              <a:extLst>
                <a:ext uri="{FF2B5EF4-FFF2-40B4-BE49-F238E27FC236}">
                  <a16:creationId xmlns:a16="http://schemas.microsoft.com/office/drawing/2014/main" id="{62AEC418-8623-4B81-B0AD-387BB490BB44}"/>
                </a:ext>
              </a:extLst>
            </p:cNvPr>
            <p:cNvSpPr/>
            <p:nvPr/>
          </p:nvSpPr>
          <p:spPr>
            <a:xfrm>
              <a:off x="5707433" y="1805901"/>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197" name="任意多边形: 形状 196">
              <a:extLst>
                <a:ext uri="{FF2B5EF4-FFF2-40B4-BE49-F238E27FC236}">
                  <a16:creationId xmlns:a16="http://schemas.microsoft.com/office/drawing/2014/main" id="{8AF242E8-FDBA-4862-9DF6-931022EC64B8}"/>
                </a:ext>
              </a:extLst>
            </p:cNvPr>
            <p:cNvSpPr/>
            <p:nvPr/>
          </p:nvSpPr>
          <p:spPr>
            <a:xfrm>
              <a:off x="6693959" y="2302485"/>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70C0"/>
              </a:solidFill>
              <a:prstDash val="solid"/>
              <a:miter/>
            </a:ln>
          </p:spPr>
          <p:txBody>
            <a:bodyPr rtlCol="0" anchor="ctr"/>
            <a:lstStyle/>
            <a:p>
              <a:endParaRPr lang="zh-CN" altLang="en-US" dirty="0"/>
            </a:p>
          </p:txBody>
        </p:sp>
        <p:sp>
          <p:nvSpPr>
            <p:cNvPr id="198" name="任意多边形: 形状 197">
              <a:extLst>
                <a:ext uri="{FF2B5EF4-FFF2-40B4-BE49-F238E27FC236}">
                  <a16:creationId xmlns:a16="http://schemas.microsoft.com/office/drawing/2014/main" id="{06316004-A0B3-47F0-88D8-1118C577F2E1}"/>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99" name="任意多边形: 形状 198">
              <a:extLst>
                <a:ext uri="{FF2B5EF4-FFF2-40B4-BE49-F238E27FC236}">
                  <a16:creationId xmlns:a16="http://schemas.microsoft.com/office/drawing/2014/main" id="{B8A092F9-1E51-4A6F-9708-50C52846C964}"/>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200" name="流程图: 接点 199">
              <a:extLst>
                <a:ext uri="{FF2B5EF4-FFF2-40B4-BE49-F238E27FC236}">
                  <a16:creationId xmlns:a16="http://schemas.microsoft.com/office/drawing/2014/main" id="{DA045EBA-CED9-436E-8730-28920A2A4007}"/>
                </a:ext>
              </a:extLst>
            </p:cNvPr>
            <p:cNvSpPr/>
            <p:nvPr/>
          </p:nvSpPr>
          <p:spPr>
            <a:xfrm>
              <a:off x="4165995" y="1959992"/>
              <a:ext cx="114294" cy="120247"/>
            </a:xfrm>
            <a:prstGeom prst="flowChartConnector">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201" name="文本框 200">
              <a:extLst>
                <a:ext uri="{FF2B5EF4-FFF2-40B4-BE49-F238E27FC236}">
                  <a16:creationId xmlns:a16="http://schemas.microsoft.com/office/drawing/2014/main" id="{A1D7C2D5-8390-4E0C-B436-EA3CBB4C545F}"/>
                </a:ext>
              </a:extLst>
            </p:cNvPr>
            <p:cNvSpPr txBox="1"/>
            <p:nvPr/>
          </p:nvSpPr>
          <p:spPr>
            <a:xfrm>
              <a:off x="5333815" y="1650783"/>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02" name="文本框 201">
              <a:extLst>
                <a:ext uri="{FF2B5EF4-FFF2-40B4-BE49-F238E27FC236}">
                  <a16:creationId xmlns:a16="http://schemas.microsoft.com/office/drawing/2014/main" id="{CBF1C9F0-4C83-4D75-8C12-E1F802444AF0}"/>
                </a:ext>
              </a:extLst>
            </p:cNvPr>
            <p:cNvSpPr txBox="1"/>
            <p:nvPr/>
          </p:nvSpPr>
          <p:spPr>
            <a:xfrm>
              <a:off x="3240528" y="1835449"/>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03" name="文本框 202">
              <a:extLst>
                <a:ext uri="{FF2B5EF4-FFF2-40B4-BE49-F238E27FC236}">
                  <a16:creationId xmlns:a16="http://schemas.microsoft.com/office/drawing/2014/main" id="{ACA8F5A9-4A3E-42FD-B3D8-FF272C39F813}"/>
                </a:ext>
              </a:extLst>
            </p:cNvPr>
            <p:cNvSpPr txBox="1"/>
            <p:nvPr/>
          </p:nvSpPr>
          <p:spPr>
            <a:xfrm>
              <a:off x="6970043" y="211511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04" name="文本框 203">
              <a:extLst>
                <a:ext uri="{FF2B5EF4-FFF2-40B4-BE49-F238E27FC236}">
                  <a16:creationId xmlns:a16="http://schemas.microsoft.com/office/drawing/2014/main" id="{B368B6E9-9FD2-4F20-8D13-1B74DD1BDD44}"/>
                </a:ext>
              </a:extLst>
            </p:cNvPr>
            <p:cNvSpPr txBox="1"/>
            <p:nvPr/>
          </p:nvSpPr>
          <p:spPr>
            <a:xfrm>
              <a:off x="5392640" y="2561771"/>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235" name="组合 234">
            <a:extLst>
              <a:ext uri="{FF2B5EF4-FFF2-40B4-BE49-F238E27FC236}">
                <a16:creationId xmlns:a16="http://schemas.microsoft.com/office/drawing/2014/main" id="{6E5AE240-A281-499A-9312-5879AFAE758C}"/>
              </a:ext>
            </a:extLst>
          </p:cNvPr>
          <p:cNvGrpSpPr/>
          <p:nvPr/>
        </p:nvGrpSpPr>
        <p:grpSpPr>
          <a:xfrm>
            <a:off x="4242261" y="2344643"/>
            <a:ext cx="4133552" cy="1300381"/>
            <a:chOff x="3240528" y="1650783"/>
            <a:chExt cx="4133552" cy="1300381"/>
          </a:xfrm>
        </p:grpSpPr>
        <p:sp>
          <p:nvSpPr>
            <p:cNvPr id="236" name="任意多边形: 形状 235">
              <a:extLst>
                <a:ext uri="{FF2B5EF4-FFF2-40B4-BE49-F238E27FC236}">
                  <a16:creationId xmlns:a16="http://schemas.microsoft.com/office/drawing/2014/main" id="{39929E9D-67EF-4F12-855E-DA38F23E3C29}"/>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237" name="任意多边形: 形状 236">
              <a:extLst>
                <a:ext uri="{FF2B5EF4-FFF2-40B4-BE49-F238E27FC236}">
                  <a16:creationId xmlns:a16="http://schemas.microsoft.com/office/drawing/2014/main" id="{9AF53C9C-4F55-4644-95AC-E260F1629FA7}"/>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238" name="任意多边形: 形状 237">
              <a:extLst>
                <a:ext uri="{FF2B5EF4-FFF2-40B4-BE49-F238E27FC236}">
                  <a16:creationId xmlns:a16="http://schemas.microsoft.com/office/drawing/2014/main" id="{E509956F-C2A4-4B2C-AC89-6C2645BEFD63}"/>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239" name="任意多边形: 形状 238">
              <a:extLst>
                <a:ext uri="{FF2B5EF4-FFF2-40B4-BE49-F238E27FC236}">
                  <a16:creationId xmlns:a16="http://schemas.microsoft.com/office/drawing/2014/main" id="{14890457-CC47-4009-ABDD-EC9202BC546C}"/>
                </a:ext>
              </a:extLst>
            </p:cNvPr>
            <p:cNvSpPr/>
            <p:nvPr/>
          </p:nvSpPr>
          <p:spPr>
            <a:xfrm>
              <a:off x="5707433" y="1805901"/>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240" name="任意多边形: 形状 239">
              <a:extLst>
                <a:ext uri="{FF2B5EF4-FFF2-40B4-BE49-F238E27FC236}">
                  <a16:creationId xmlns:a16="http://schemas.microsoft.com/office/drawing/2014/main" id="{CF42A99F-397C-4DE6-A476-EBD4C0FC7057}"/>
                </a:ext>
              </a:extLst>
            </p:cNvPr>
            <p:cNvSpPr/>
            <p:nvPr/>
          </p:nvSpPr>
          <p:spPr>
            <a:xfrm>
              <a:off x="6693959" y="2302485"/>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70C0"/>
              </a:solidFill>
              <a:prstDash val="solid"/>
              <a:miter/>
            </a:ln>
          </p:spPr>
          <p:txBody>
            <a:bodyPr rtlCol="0" anchor="ctr"/>
            <a:lstStyle/>
            <a:p>
              <a:endParaRPr lang="zh-CN" altLang="en-US"/>
            </a:p>
          </p:txBody>
        </p:sp>
        <p:sp>
          <p:nvSpPr>
            <p:cNvPr id="241" name="任意多边形: 形状 240">
              <a:extLst>
                <a:ext uri="{FF2B5EF4-FFF2-40B4-BE49-F238E27FC236}">
                  <a16:creationId xmlns:a16="http://schemas.microsoft.com/office/drawing/2014/main" id="{33317CCD-F8AF-4B05-A96B-42E1EA1DB4F0}"/>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242" name="任意多边形: 形状 241">
              <a:extLst>
                <a:ext uri="{FF2B5EF4-FFF2-40B4-BE49-F238E27FC236}">
                  <a16:creationId xmlns:a16="http://schemas.microsoft.com/office/drawing/2014/main" id="{6B027B84-9D55-4DE9-B0A6-B24ABA9476AA}"/>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243" name="流程图: 接点 242">
              <a:extLst>
                <a:ext uri="{FF2B5EF4-FFF2-40B4-BE49-F238E27FC236}">
                  <a16:creationId xmlns:a16="http://schemas.microsoft.com/office/drawing/2014/main" id="{E58D8DF3-F2A0-44BA-A992-6D518B4FF295}"/>
                </a:ext>
              </a:extLst>
            </p:cNvPr>
            <p:cNvSpPr/>
            <p:nvPr/>
          </p:nvSpPr>
          <p:spPr>
            <a:xfrm>
              <a:off x="4165995" y="1959992"/>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244" name="文本框 243">
              <a:extLst>
                <a:ext uri="{FF2B5EF4-FFF2-40B4-BE49-F238E27FC236}">
                  <a16:creationId xmlns:a16="http://schemas.microsoft.com/office/drawing/2014/main" id="{CB6EE41F-0440-4581-88FA-49E4E0183999}"/>
                </a:ext>
              </a:extLst>
            </p:cNvPr>
            <p:cNvSpPr txBox="1"/>
            <p:nvPr/>
          </p:nvSpPr>
          <p:spPr>
            <a:xfrm>
              <a:off x="5333815" y="165078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45" name="文本框 244">
              <a:extLst>
                <a:ext uri="{FF2B5EF4-FFF2-40B4-BE49-F238E27FC236}">
                  <a16:creationId xmlns:a16="http://schemas.microsoft.com/office/drawing/2014/main" id="{C00A9635-827A-4F6A-B74B-D4DB05D51F41}"/>
                </a:ext>
              </a:extLst>
            </p:cNvPr>
            <p:cNvSpPr txBox="1"/>
            <p:nvPr/>
          </p:nvSpPr>
          <p:spPr>
            <a:xfrm>
              <a:off x="3240528" y="1835449"/>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46" name="文本框 245">
              <a:extLst>
                <a:ext uri="{FF2B5EF4-FFF2-40B4-BE49-F238E27FC236}">
                  <a16:creationId xmlns:a16="http://schemas.microsoft.com/office/drawing/2014/main" id="{79705756-7F50-48FE-B55D-78A9E4EF57E3}"/>
                </a:ext>
              </a:extLst>
            </p:cNvPr>
            <p:cNvSpPr txBox="1"/>
            <p:nvPr/>
          </p:nvSpPr>
          <p:spPr>
            <a:xfrm>
              <a:off x="6970043" y="211511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47" name="文本框 246">
              <a:extLst>
                <a:ext uri="{FF2B5EF4-FFF2-40B4-BE49-F238E27FC236}">
                  <a16:creationId xmlns:a16="http://schemas.microsoft.com/office/drawing/2014/main" id="{22DE34C4-64EF-487A-91D4-F2E09E519B02}"/>
                </a:ext>
              </a:extLst>
            </p:cNvPr>
            <p:cNvSpPr txBox="1"/>
            <p:nvPr/>
          </p:nvSpPr>
          <p:spPr>
            <a:xfrm>
              <a:off x="5392181" y="257944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249" name="组合 248">
            <a:extLst>
              <a:ext uri="{FF2B5EF4-FFF2-40B4-BE49-F238E27FC236}">
                <a16:creationId xmlns:a16="http://schemas.microsoft.com/office/drawing/2014/main" id="{3A28CC94-F7DE-4C4D-A0B2-4F2E650D8216}"/>
              </a:ext>
            </a:extLst>
          </p:cNvPr>
          <p:cNvGrpSpPr/>
          <p:nvPr/>
        </p:nvGrpSpPr>
        <p:grpSpPr>
          <a:xfrm>
            <a:off x="4252441" y="2343485"/>
            <a:ext cx="4133552" cy="1300381"/>
            <a:chOff x="3240528" y="1650783"/>
            <a:chExt cx="4133552" cy="1300381"/>
          </a:xfrm>
        </p:grpSpPr>
        <p:sp>
          <p:nvSpPr>
            <p:cNvPr id="250" name="任意多边形: 形状 249">
              <a:extLst>
                <a:ext uri="{FF2B5EF4-FFF2-40B4-BE49-F238E27FC236}">
                  <a16:creationId xmlns:a16="http://schemas.microsoft.com/office/drawing/2014/main" id="{45C60F42-8365-4E9E-8830-9B64A162ED0A}"/>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251" name="任意多边形: 形状 250">
              <a:extLst>
                <a:ext uri="{FF2B5EF4-FFF2-40B4-BE49-F238E27FC236}">
                  <a16:creationId xmlns:a16="http://schemas.microsoft.com/office/drawing/2014/main" id="{9C7B0407-6073-47B4-80C9-C6DD96D970FA}"/>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252" name="任意多边形: 形状 251">
              <a:extLst>
                <a:ext uri="{FF2B5EF4-FFF2-40B4-BE49-F238E27FC236}">
                  <a16:creationId xmlns:a16="http://schemas.microsoft.com/office/drawing/2014/main" id="{6CA2BD85-B464-4255-B4E9-5FDEFD5A486E}"/>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253" name="任意多边形: 形状 252">
              <a:extLst>
                <a:ext uri="{FF2B5EF4-FFF2-40B4-BE49-F238E27FC236}">
                  <a16:creationId xmlns:a16="http://schemas.microsoft.com/office/drawing/2014/main" id="{B9366DDF-2845-43A9-8BA1-9A64112F9F9D}"/>
                </a:ext>
              </a:extLst>
            </p:cNvPr>
            <p:cNvSpPr/>
            <p:nvPr/>
          </p:nvSpPr>
          <p:spPr>
            <a:xfrm>
              <a:off x="5707433" y="1805901"/>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254" name="任意多边形: 形状 253">
              <a:extLst>
                <a:ext uri="{FF2B5EF4-FFF2-40B4-BE49-F238E27FC236}">
                  <a16:creationId xmlns:a16="http://schemas.microsoft.com/office/drawing/2014/main" id="{31598ABD-240F-4DF0-93E4-7452850BCB64}"/>
                </a:ext>
              </a:extLst>
            </p:cNvPr>
            <p:cNvSpPr/>
            <p:nvPr/>
          </p:nvSpPr>
          <p:spPr>
            <a:xfrm>
              <a:off x="6693959" y="2302485"/>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70C0"/>
              </a:solidFill>
              <a:prstDash val="solid"/>
              <a:miter/>
            </a:ln>
          </p:spPr>
          <p:txBody>
            <a:bodyPr rtlCol="0" anchor="ctr"/>
            <a:lstStyle/>
            <a:p>
              <a:endParaRPr lang="zh-CN" altLang="en-US"/>
            </a:p>
          </p:txBody>
        </p:sp>
        <p:sp>
          <p:nvSpPr>
            <p:cNvPr id="255" name="任意多边形: 形状 254">
              <a:extLst>
                <a:ext uri="{FF2B5EF4-FFF2-40B4-BE49-F238E27FC236}">
                  <a16:creationId xmlns:a16="http://schemas.microsoft.com/office/drawing/2014/main" id="{40CCD74A-A5DE-47F8-A9D7-1B8165CE6352}"/>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256" name="任意多边形: 形状 255">
              <a:extLst>
                <a:ext uri="{FF2B5EF4-FFF2-40B4-BE49-F238E27FC236}">
                  <a16:creationId xmlns:a16="http://schemas.microsoft.com/office/drawing/2014/main" id="{F19086B0-87D9-4054-A9EA-72B1DA162CF6}"/>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257" name="流程图: 接点 256">
              <a:extLst>
                <a:ext uri="{FF2B5EF4-FFF2-40B4-BE49-F238E27FC236}">
                  <a16:creationId xmlns:a16="http://schemas.microsoft.com/office/drawing/2014/main" id="{977DCDB2-186E-461D-854A-E3C75AF13D6B}"/>
                </a:ext>
              </a:extLst>
            </p:cNvPr>
            <p:cNvSpPr/>
            <p:nvPr/>
          </p:nvSpPr>
          <p:spPr>
            <a:xfrm>
              <a:off x="4165995" y="1959992"/>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258" name="文本框 257">
              <a:extLst>
                <a:ext uri="{FF2B5EF4-FFF2-40B4-BE49-F238E27FC236}">
                  <a16:creationId xmlns:a16="http://schemas.microsoft.com/office/drawing/2014/main" id="{A93CDD36-22CA-4919-A566-53CE02403391}"/>
                </a:ext>
              </a:extLst>
            </p:cNvPr>
            <p:cNvSpPr txBox="1"/>
            <p:nvPr/>
          </p:nvSpPr>
          <p:spPr>
            <a:xfrm>
              <a:off x="5333815" y="165078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59" name="文本框 258">
              <a:extLst>
                <a:ext uri="{FF2B5EF4-FFF2-40B4-BE49-F238E27FC236}">
                  <a16:creationId xmlns:a16="http://schemas.microsoft.com/office/drawing/2014/main" id="{2F585001-44B8-4E38-B215-F695352209C1}"/>
                </a:ext>
              </a:extLst>
            </p:cNvPr>
            <p:cNvSpPr txBox="1"/>
            <p:nvPr/>
          </p:nvSpPr>
          <p:spPr>
            <a:xfrm>
              <a:off x="3240528" y="1835449"/>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60" name="文本框 259">
              <a:extLst>
                <a:ext uri="{FF2B5EF4-FFF2-40B4-BE49-F238E27FC236}">
                  <a16:creationId xmlns:a16="http://schemas.microsoft.com/office/drawing/2014/main" id="{D4BF354C-4B77-4FE2-A5EA-8445B49E7164}"/>
                </a:ext>
              </a:extLst>
            </p:cNvPr>
            <p:cNvSpPr txBox="1"/>
            <p:nvPr/>
          </p:nvSpPr>
          <p:spPr>
            <a:xfrm>
              <a:off x="6970043" y="211511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261" name="文本框 260">
              <a:extLst>
                <a:ext uri="{FF2B5EF4-FFF2-40B4-BE49-F238E27FC236}">
                  <a16:creationId xmlns:a16="http://schemas.microsoft.com/office/drawing/2014/main" id="{8D5CE856-738E-4CF1-8421-4756EF727EAE}"/>
                </a:ext>
              </a:extLst>
            </p:cNvPr>
            <p:cNvSpPr txBox="1"/>
            <p:nvPr/>
          </p:nvSpPr>
          <p:spPr>
            <a:xfrm>
              <a:off x="5392181" y="2579443"/>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sp>
        <p:nvSpPr>
          <p:cNvPr id="2" name="Rectangle 1">
            <a:extLst>
              <a:ext uri="{FF2B5EF4-FFF2-40B4-BE49-F238E27FC236}">
                <a16:creationId xmlns:a16="http://schemas.microsoft.com/office/drawing/2014/main" id="{60F05146-86AA-49CA-98DA-3FBE9AAC6D54}"/>
              </a:ext>
            </a:extLst>
          </p:cNvPr>
          <p:cNvSpPr/>
          <p:nvPr/>
        </p:nvSpPr>
        <p:spPr>
          <a:xfrm>
            <a:off x="3695862" y="4464183"/>
            <a:ext cx="308098" cy="369332"/>
          </a:xfrm>
          <a:prstGeom prst="rect">
            <a:avLst/>
          </a:prstGeom>
        </p:spPr>
        <p:txBody>
          <a:bodyPr wrap="none">
            <a:spAutoFit/>
          </a:bodyPr>
          <a:lstStyle/>
          <a:p>
            <a:r>
              <a:rPr lang="en-HK" dirty="0"/>
              <a:t>C</a:t>
            </a:r>
          </a:p>
        </p:txBody>
      </p:sp>
      <p:sp>
        <p:nvSpPr>
          <p:cNvPr id="101" name="Rectangle 100">
            <a:extLst>
              <a:ext uri="{FF2B5EF4-FFF2-40B4-BE49-F238E27FC236}">
                <a16:creationId xmlns:a16="http://schemas.microsoft.com/office/drawing/2014/main" id="{530B6D69-75C5-464C-8B35-396C8F5EB860}"/>
              </a:ext>
            </a:extLst>
          </p:cNvPr>
          <p:cNvSpPr/>
          <p:nvPr/>
        </p:nvSpPr>
        <p:spPr>
          <a:xfrm>
            <a:off x="3189514" y="5293515"/>
            <a:ext cx="856325" cy="369332"/>
          </a:xfrm>
          <a:prstGeom prst="rect">
            <a:avLst/>
          </a:prstGeom>
        </p:spPr>
        <p:txBody>
          <a:bodyPr wrap="none">
            <a:spAutoFit/>
          </a:bodyPr>
          <a:lstStyle/>
          <a:p>
            <a:r>
              <a:rPr lang="en-HK" dirty="0"/>
              <a:t>Output</a:t>
            </a:r>
          </a:p>
        </p:txBody>
      </p:sp>
      <p:sp>
        <p:nvSpPr>
          <p:cNvPr id="102" name="Content Placeholder 2">
            <a:extLst>
              <a:ext uri="{FF2B5EF4-FFF2-40B4-BE49-F238E27FC236}">
                <a16:creationId xmlns:a16="http://schemas.microsoft.com/office/drawing/2014/main" id="{1FFD5C70-8DB6-4CC5-A4BC-4E55209DF579}"/>
              </a:ext>
            </a:extLst>
          </p:cNvPr>
          <p:cNvSpPr>
            <a:spLocks noGrp="1"/>
          </p:cNvSpPr>
          <p:nvPr>
            <p:ph idx="1"/>
          </p:nvPr>
        </p:nvSpPr>
        <p:spPr>
          <a:xfrm>
            <a:off x="609600" y="1340769"/>
            <a:ext cx="10972800" cy="5040560"/>
          </a:xfrm>
        </p:spPr>
        <p:txBody>
          <a:bodyPr/>
          <a:lstStyle/>
          <a:p>
            <a:r>
              <a:rPr lang="en-HK" dirty="0"/>
              <a:t>Edge detector</a:t>
            </a:r>
          </a:p>
          <a:p>
            <a:endParaRPr lang="en-HK" dirty="0"/>
          </a:p>
        </p:txBody>
      </p:sp>
      <p:sp>
        <p:nvSpPr>
          <p:cNvPr id="103" name="Title 1">
            <a:extLst>
              <a:ext uri="{FF2B5EF4-FFF2-40B4-BE49-F238E27FC236}">
                <a16:creationId xmlns:a16="http://schemas.microsoft.com/office/drawing/2014/main" id="{1BDEB1FF-E6FB-47FF-869E-A88A0384E8C5}"/>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sp>
        <p:nvSpPr>
          <p:cNvPr id="3" name="Rectangle 2">
            <a:extLst>
              <a:ext uri="{FF2B5EF4-FFF2-40B4-BE49-F238E27FC236}">
                <a16:creationId xmlns:a16="http://schemas.microsoft.com/office/drawing/2014/main" id="{4AF93B1E-0137-4D4B-97BB-44D412716D0E}"/>
              </a:ext>
            </a:extLst>
          </p:cNvPr>
          <p:cNvSpPr/>
          <p:nvPr/>
        </p:nvSpPr>
        <p:spPr>
          <a:xfrm>
            <a:off x="8954304" y="3642635"/>
            <a:ext cx="2935997" cy="461665"/>
          </a:xfrm>
          <a:prstGeom prst="rect">
            <a:avLst/>
          </a:prstGeom>
        </p:spPr>
        <p:txBody>
          <a:bodyPr wrap="none">
            <a:spAutoFit/>
          </a:bodyPr>
          <a:lstStyle/>
          <a:p>
            <a:r>
              <a:rPr lang="en-US" altLang="zh-CN" sz="2400" b="1" dirty="0">
                <a:solidFill>
                  <a:srgbClr val="FF0000"/>
                </a:solidFill>
              </a:rPr>
              <a:t>Raising </a:t>
            </a:r>
            <a:r>
              <a:rPr lang="en-US" altLang="zh-CN" sz="2400" dirty="0"/>
              <a:t>edge detector</a:t>
            </a:r>
            <a:endParaRPr lang="en-HK" sz="2400" dirty="0"/>
          </a:p>
        </p:txBody>
      </p:sp>
    </p:spTree>
    <p:extLst>
      <p:ext uri="{BB962C8B-B14F-4D97-AF65-F5344CB8AC3E}">
        <p14:creationId xmlns:p14="http://schemas.microsoft.com/office/powerpoint/2010/main" val="1287675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2.59259E-6 L 0.0707 0.00092 " pathEditMode="relative" rAng="0" ptsTypes="AA">
                                      <p:cBhvr>
                                        <p:cTn id="6" dur="2000" fill="hold"/>
                                        <p:tgtEl>
                                          <p:spTgt spid="70"/>
                                        </p:tgtEl>
                                        <p:attrNameLst>
                                          <p:attrName>ppt_x</p:attrName>
                                          <p:attrName>ppt_y</p:attrName>
                                        </p:attrNameLst>
                                      </p:cBhvr>
                                      <p:rCtr x="3529" y="46"/>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0.07135 0.00092 L 0.08034 0.00069 " pathEditMode="relative" rAng="0" ptsTypes="AA">
                                      <p:cBhvr>
                                        <p:cTn id="10" dur="1000" fill="hold"/>
                                        <p:tgtEl>
                                          <p:spTgt spid="70"/>
                                        </p:tgtEl>
                                        <p:attrNameLst>
                                          <p:attrName>ppt_x</p:attrName>
                                          <p:attrName>ppt_y</p:attrName>
                                        </p:attrNameLst>
                                      </p:cBhvr>
                                      <p:rCtr x="443" y="-23"/>
                                    </p:animMotion>
                                  </p:childTnLst>
                                </p:cTn>
                              </p:par>
                              <p:par>
                                <p:cTn id="11" presetID="10" presetClass="exit" presetSubtype="0" fill="hold" nodeType="withEffect">
                                  <p:stCondLst>
                                    <p:cond delay="0"/>
                                  </p:stCondLst>
                                  <p:childTnLst>
                                    <p:animEffect transition="out" filter="fade">
                                      <p:cBhvr>
                                        <p:cTn id="12" dur="500"/>
                                        <p:tgtEl>
                                          <p:spTgt spid="116"/>
                                        </p:tgtEl>
                                      </p:cBhvr>
                                    </p:animEffect>
                                    <p:set>
                                      <p:cBhvr>
                                        <p:cTn id="13" dur="1" fill="hold">
                                          <p:stCondLst>
                                            <p:cond delay="499"/>
                                          </p:stCondLst>
                                        </p:cTn>
                                        <p:tgtEl>
                                          <p:spTgt spid="116"/>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117"/>
                                        </p:tgtEl>
                                        <p:attrNameLst>
                                          <p:attrName>style.visibility</p:attrName>
                                        </p:attrNameLst>
                                      </p:cBhvr>
                                      <p:to>
                                        <p:strVal val="visible"/>
                                      </p:to>
                                    </p:set>
                                    <p:animEffect transition="in" filter="fade">
                                      <p:cBhvr>
                                        <p:cTn id="16" dur="500"/>
                                        <p:tgtEl>
                                          <p:spTgt spid="117"/>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0.08164 0.00092 L 0.09323 0.00092 " pathEditMode="relative" rAng="0" ptsTypes="AA">
                                      <p:cBhvr>
                                        <p:cTn id="20" dur="2000" fill="hold"/>
                                        <p:tgtEl>
                                          <p:spTgt spid="70"/>
                                        </p:tgtEl>
                                        <p:attrNameLst>
                                          <p:attrName>ppt_x</p:attrName>
                                          <p:attrName>ppt_y</p:attrName>
                                        </p:attrNameLst>
                                      </p:cBhvr>
                                      <p:rCtr x="573" y="0"/>
                                    </p:animMotion>
                                  </p:childTnLst>
                                </p:cTn>
                              </p:par>
                              <p:par>
                                <p:cTn id="21" presetID="10" presetClass="exit" presetSubtype="0" fill="hold" nodeType="withEffect">
                                  <p:stCondLst>
                                    <p:cond delay="0"/>
                                  </p:stCondLst>
                                  <p:childTnLst>
                                    <p:animEffect transition="out" filter="fade">
                                      <p:cBhvr>
                                        <p:cTn id="22" dur="500"/>
                                        <p:tgtEl>
                                          <p:spTgt spid="117"/>
                                        </p:tgtEl>
                                      </p:cBhvr>
                                    </p:animEffect>
                                    <p:set>
                                      <p:cBhvr>
                                        <p:cTn id="23" dur="1" fill="hold">
                                          <p:stCondLst>
                                            <p:cond delay="499"/>
                                          </p:stCondLst>
                                        </p:cTn>
                                        <p:tgtEl>
                                          <p:spTgt spid="117"/>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59"/>
                                        </p:tgtEl>
                                        <p:attrNameLst>
                                          <p:attrName>style.visibility</p:attrName>
                                        </p:attrNameLst>
                                      </p:cBhvr>
                                      <p:to>
                                        <p:strVal val="visible"/>
                                      </p:to>
                                    </p:set>
                                    <p:animEffect transition="in" filter="fade">
                                      <p:cBhvr>
                                        <p:cTn id="26" dur="500"/>
                                        <p:tgtEl>
                                          <p:spTgt spid="159"/>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0.09323 0.00092 L 0.14349 -0.00185 " pathEditMode="relative" rAng="0" ptsTypes="AA">
                                      <p:cBhvr>
                                        <p:cTn id="30" dur="2000" fill="hold"/>
                                        <p:tgtEl>
                                          <p:spTgt spid="70"/>
                                        </p:tgtEl>
                                        <p:attrNameLst>
                                          <p:attrName>ppt_x</p:attrName>
                                          <p:attrName>ppt_y</p:attrName>
                                        </p:attrNameLst>
                                      </p:cBhvr>
                                      <p:rCtr x="2513" y="-139"/>
                                    </p:animMotion>
                                  </p:childTnLst>
                                </p:cTn>
                              </p:par>
                              <p:par>
                                <p:cTn id="31" presetID="10" presetClass="exit" presetSubtype="0" fill="hold" nodeType="withEffect">
                                  <p:stCondLst>
                                    <p:cond delay="0"/>
                                  </p:stCondLst>
                                  <p:childTnLst>
                                    <p:animEffect transition="out" filter="fade">
                                      <p:cBhvr>
                                        <p:cTn id="32" dur="500"/>
                                        <p:tgtEl>
                                          <p:spTgt spid="159"/>
                                        </p:tgtEl>
                                      </p:cBhvr>
                                    </p:animEffect>
                                    <p:set>
                                      <p:cBhvr>
                                        <p:cTn id="33" dur="1" fill="hold">
                                          <p:stCondLst>
                                            <p:cond delay="499"/>
                                          </p:stCondLst>
                                        </p:cTn>
                                        <p:tgtEl>
                                          <p:spTgt spid="159"/>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192"/>
                                        </p:tgtEl>
                                        <p:attrNameLst>
                                          <p:attrName>style.visibility</p:attrName>
                                        </p:attrNameLst>
                                      </p:cBhvr>
                                      <p:to>
                                        <p:strVal val="visible"/>
                                      </p:to>
                                    </p:set>
                                    <p:animEffect transition="in" filter="fade">
                                      <p:cBhvr>
                                        <p:cTn id="36" dur="500"/>
                                        <p:tgtEl>
                                          <p:spTgt spid="192"/>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nodeType="clickEffect">
                                  <p:stCondLst>
                                    <p:cond delay="0"/>
                                  </p:stCondLst>
                                  <p:childTnLst>
                                    <p:animMotion origin="layout" path="M 0.14349 -0.00185 L 0.15325 0.00023 " pathEditMode="relative" rAng="0" ptsTypes="AA">
                                      <p:cBhvr>
                                        <p:cTn id="40" dur="2000" fill="hold"/>
                                        <p:tgtEl>
                                          <p:spTgt spid="70"/>
                                        </p:tgtEl>
                                        <p:attrNameLst>
                                          <p:attrName>ppt_x</p:attrName>
                                          <p:attrName>ppt_y</p:attrName>
                                        </p:attrNameLst>
                                      </p:cBhvr>
                                      <p:rCtr x="482" y="93"/>
                                    </p:animMotion>
                                  </p:childTnLst>
                                </p:cTn>
                              </p:par>
                              <p:par>
                                <p:cTn id="41" presetID="10" presetClass="exit" presetSubtype="0" fill="hold" nodeType="withEffect">
                                  <p:stCondLst>
                                    <p:cond delay="0"/>
                                  </p:stCondLst>
                                  <p:childTnLst>
                                    <p:animEffect transition="out" filter="fade">
                                      <p:cBhvr>
                                        <p:cTn id="42" dur="500"/>
                                        <p:tgtEl>
                                          <p:spTgt spid="192"/>
                                        </p:tgtEl>
                                      </p:cBhvr>
                                    </p:animEffect>
                                    <p:set>
                                      <p:cBhvr>
                                        <p:cTn id="43" dur="1" fill="hold">
                                          <p:stCondLst>
                                            <p:cond delay="499"/>
                                          </p:stCondLst>
                                        </p:cTn>
                                        <p:tgtEl>
                                          <p:spTgt spid="192"/>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235"/>
                                        </p:tgtEl>
                                        <p:attrNameLst>
                                          <p:attrName>style.visibility</p:attrName>
                                        </p:attrNameLst>
                                      </p:cBhvr>
                                      <p:to>
                                        <p:strVal val="visible"/>
                                      </p:to>
                                    </p:set>
                                    <p:animEffect transition="in" filter="fade">
                                      <p:cBhvr>
                                        <p:cTn id="46" dur="500"/>
                                        <p:tgtEl>
                                          <p:spTgt spid="235"/>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path" presetSubtype="0" accel="50000" decel="50000" fill="hold" nodeType="clickEffect">
                                  <p:stCondLst>
                                    <p:cond delay="0"/>
                                  </p:stCondLst>
                                  <p:childTnLst>
                                    <p:animMotion origin="layout" path="M 0.15325 0.00023 L 0.21758 0.00347 " pathEditMode="relative" rAng="0" ptsTypes="AA">
                                      <p:cBhvr>
                                        <p:cTn id="50" dur="2000" fill="hold"/>
                                        <p:tgtEl>
                                          <p:spTgt spid="70"/>
                                        </p:tgtEl>
                                        <p:attrNameLst>
                                          <p:attrName>ppt_x</p:attrName>
                                          <p:attrName>ppt_y</p:attrName>
                                        </p:attrNameLst>
                                      </p:cBhvr>
                                      <p:rCtr x="3216" y="162"/>
                                    </p:animMotion>
                                  </p:childTnLst>
                                </p:cTn>
                              </p:par>
                              <p:par>
                                <p:cTn id="51" presetID="10" presetClass="exit" presetSubtype="0" fill="hold" nodeType="withEffect">
                                  <p:stCondLst>
                                    <p:cond delay="0"/>
                                  </p:stCondLst>
                                  <p:childTnLst>
                                    <p:animEffect transition="out" filter="fade">
                                      <p:cBhvr>
                                        <p:cTn id="52" dur="500"/>
                                        <p:tgtEl>
                                          <p:spTgt spid="235"/>
                                        </p:tgtEl>
                                      </p:cBhvr>
                                    </p:animEffect>
                                    <p:set>
                                      <p:cBhvr>
                                        <p:cTn id="53" dur="1" fill="hold">
                                          <p:stCondLst>
                                            <p:cond delay="499"/>
                                          </p:stCondLst>
                                        </p:cTn>
                                        <p:tgtEl>
                                          <p:spTgt spid="235"/>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24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pic>
        <p:nvPicPr>
          <p:cNvPr id="23" name="图形 22">
            <a:extLst>
              <a:ext uri="{FF2B5EF4-FFF2-40B4-BE49-F238E27FC236}">
                <a16:creationId xmlns:a16="http://schemas.microsoft.com/office/drawing/2014/main" id="{E8334D4D-6D0D-44C5-BDC2-310549954D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5413" y="4419888"/>
            <a:ext cx="2288289" cy="1817424"/>
          </a:xfrm>
          <a:prstGeom prst="rect">
            <a:avLst/>
          </a:prstGeom>
        </p:spPr>
      </p:pic>
      <p:pic>
        <p:nvPicPr>
          <p:cNvPr id="24" name="图形 23">
            <a:extLst>
              <a:ext uri="{FF2B5EF4-FFF2-40B4-BE49-F238E27FC236}">
                <a16:creationId xmlns:a16="http://schemas.microsoft.com/office/drawing/2014/main" id="{1DDC5E07-B170-4224-8308-DEA7CE96C8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79401" y="2166757"/>
            <a:ext cx="2288289" cy="1817424"/>
          </a:xfrm>
          <a:prstGeom prst="rect">
            <a:avLst/>
          </a:prstGeom>
        </p:spPr>
      </p:pic>
      <p:cxnSp>
        <p:nvCxnSpPr>
          <p:cNvPr id="3" name="Straight Connector 11">
            <a:extLst>
              <a:ext uri="{FF2B5EF4-FFF2-40B4-BE49-F238E27FC236}">
                <a16:creationId xmlns:a16="http://schemas.microsoft.com/office/drawing/2014/main" id="{68F65612-F296-4734-B4FF-DEFC78F78FFF}"/>
              </a:ext>
            </a:extLst>
          </p:cNvPr>
          <p:cNvCxnSpPr>
            <a:cxnSpLocks/>
          </p:cNvCxnSpPr>
          <p:nvPr/>
        </p:nvCxnSpPr>
        <p:spPr>
          <a:xfrm>
            <a:off x="6969621" y="3265760"/>
            <a:ext cx="0" cy="406082"/>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76189C3D-48F3-4ADE-9A0B-158F2ABB4D0A}"/>
              </a:ext>
            </a:extLst>
          </p:cNvPr>
          <p:cNvCxnSpPr>
            <a:cxnSpLocks/>
          </p:cNvCxnSpPr>
          <p:nvPr/>
        </p:nvCxnSpPr>
        <p:spPr>
          <a:xfrm>
            <a:off x="6959465" y="3667957"/>
            <a:ext cx="2547281" cy="97014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20">
            <a:extLst>
              <a:ext uri="{FF2B5EF4-FFF2-40B4-BE49-F238E27FC236}">
                <a16:creationId xmlns:a16="http://schemas.microsoft.com/office/drawing/2014/main" id="{C5BF5275-60DE-40E3-AC68-03829270FCC8}"/>
              </a:ext>
            </a:extLst>
          </p:cNvPr>
          <p:cNvCxnSpPr>
            <a:cxnSpLocks/>
          </p:cNvCxnSpPr>
          <p:nvPr/>
        </p:nvCxnSpPr>
        <p:spPr>
          <a:xfrm>
            <a:off x="9496591" y="4617061"/>
            <a:ext cx="9007" cy="35410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23">
            <a:extLst>
              <a:ext uri="{FF2B5EF4-FFF2-40B4-BE49-F238E27FC236}">
                <a16:creationId xmlns:a16="http://schemas.microsoft.com/office/drawing/2014/main" id="{324453A6-F177-48AB-8C1B-D425F841B0D0}"/>
              </a:ext>
            </a:extLst>
          </p:cNvPr>
          <p:cNvCxnSpPr>
            <a:cxnSpLocks/>
          </p:cNvCxnSpPr>
          <p:nvPr/>
        </p:nvCxnSpPr>
        <p:spPr>
          <a:xfrm>
            <a:off x="6980308" y="4363407"/>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24">
            <a:extLst>
              <a:ext uri="{FF2B5EF4-FFF2-40B4-BE49-F238E27FC236}">
                <a16:creationId xmlns:a16="http://schemas.microsoft.com/office/drawing/2014/main" id="{9A08FA45-9F38-40E2-B903-0266100CF536}"/>
              </a:ext>
            </a:extLst>
          </p:cNvPr>
          <p:cNvCxnSpPr>
            <a:cxnSpLocks/>
          </p:cNvCxnSpPr>
          <p:nvPr/>
        </p:nvCxnSpPr>
        <p:spPr>
          <a:xfrm flipV="1">
            <a:off x="6979777" y="3486855"/>
            <a:ext cx="2516814" cy="89552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27">
            <a:extLst>
              <a:ext uri="{FF2B5EF4-FFF2-40B4-BE49-F238E27FC236}">
                <a16:creationId xmlns:a16="http://schemas.microsoft.com/office/drawing/2014/main" id="{08D358C3-1E9E-4E7A-9FAD-8F0B4E5B6235}"/>
              </a:ext>
            </a:extLst>
          </p:cNvPr>
          <p:cNvCxnSpPr>
            <a:cxnSpLocks/>
          </p:cNvCxnSpPr>
          <p:nvPr/>
        </p:nvCxnSpPr>
        <p:spPr>
          <a:xfrm>
            <a:off x="9496591" y="3085779"/>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28">
            <a:extLst>
              <a:ext uri="{FF2B5EF4-FFF2-40B4-BE49-F238E27FC236}">
                <a16:creationId xmlns:a16="http://schemas.microsoft.com/office/drawing/2014/main" id="{653BC056-3DCF-4E18-B392-0877F1D274F0}"/>
              </a:ext>
            </a:extLst>
          </p:cNvPr>
          <p:cNvSpPr/>
          <p:nvPr/>
        </p:nvSpPr>
        <p:spPr>
          <a:xfrm>
            <a:off x="3878381" y="5149137"/>
            <a:ext cx="277435" cy="328950"/>
          </a:xfrm>
          <a:prstGeom prst="rect">
            <a:avLst/>
          </a:prstGeom>
        </p:spPr>
        <p:txBody>
          <a:bodyPr wrap="none">
            <a:spAutoFit/>
          </a:bodyPr>
          <a:lstStyle/>
          <a:p>
            <a:r>
              <a:rPr lang="en-HK" dirty="0"/>
              <a:t>E</a:t>
            </a:r>
          </a:p>
        </p:txBody>
      </p:sp>
      <p:sp>
        <p:nvSpPr>
          <p:cNvPr id="11" name="Rectangle 29">
            <a:extLst>
              <a:ext uri="{FF2B5EF4-FFF2-40B4-BE49-F238E27FC236}">
                <a16:creationId xmlns:a16="http://schemas.microsoft.com/office/drawing/2014/main" id="{91A8176D-B741-4EEC-914B-9EFC748F33AC}"/>
              </a:ext>
            </a:extLst>
          </p:cNvPr>
          <p:cNvSpPr/>
          <p:nvPr/>
        </p:nvSpPr>
        <p:spPr>
          <a:xfrm>
            <a:off x="3878381" y="2556154"/>
            <a:ext cx="305898" cy="328950"/>
          </a:xfrm>
          <a:prstGeom prst="rect">
            <a:avLst/>
          </a:prstGeom>
        </p:spPr>
        <p:txBody>
          <a:bodyPr wrap="none">
            <a:spAutoFit/>
          </a:bodyPr>
          <a:lstStyle/>
          <a:p>
            <a:r>
              <a:rPr lang="en-HK" dirty="0"/>
              <a:t>D</a:t>
            </a:r>
          </a:p>
        </p:txBody>
      </p:sp>
      <p:sp>
        <p:nvSpPr>
          <p:cNvPr id="12" name="Rectangle 30">
            <a:extLst>
              <a:ext uri="{FF2B5EF4-FFF2-40B4-BE49-F238E27FC236}">
                <a16:creationId xmlns:a16="http://schemas.microsoft.com/office/drawing/2014/main" id="{EB06D731-631A-433B-98A2-E10DBB51FE83}"/>
              </a:ext>
            </a:extLst>
          </p:cNvPr>
          <p:cNvSpPr/>
          <p:nvPr/>
        </p:nvSpPr>
        <p:spPr>
          <a:xfrm>
            <a:off x="10249721" y="2915563"/>
            <a:ext cx="526799" cy="529625"/>
          </a:xfrm>
          <a:prstGeom prst="rect">
            <a:avLst/>
          </a:prstGeom>
        </p:spPr>
        <p:txBody>
          <a:bodyPr wrap="none">
            <a:spAutoFit/>
          </a:bodyPr>
          <a:lstStyle/>
          <a:p>
            <a:r>
              <a:rPr lang="en-HK" dirty="0"/>
              <a:t>Q</a:t>
            </a:r>
          </a:p>
        </p:txBody>
      </p:sp>
      <p:sp>
        <p:nvSpPr>
          <p:cNvPr id="13" name="Rectangle 31">
            <a:extLst>
              <a:ext uri="{FF2B5EF4-FFF2-40B4-BE49-F238E27FC236}">
                <a16:creationId xmlns:a16="http://schemas.microsoft.com/office/drawing/2014/main" id="{E5B3311F-610F-48FF-9595-DBCFFE20DD25}"/>
              </a:ext>
            </a:extLst>
          </p:cNvPr>
          <p:cNvSpPr/>
          <p:nvPr/>
        </p:nvSpPr>
        <p:spPr>
          <a:xfrm>
            <a:off x="10249721" y="4798974"/>
            <a:ext cx="526799" cy="529625"/>
          </a:xfrm>
          <a:prstGeom prst="rect">
            <a:avLst/>
          </a:prstGeom>
        </p:spPr>
        <p:txBody>
          <a:bodyPr wrap="none">
            <a:spAutoFit/>
          </a:bodyPr>
          <a:lstStyle/>
          <a:p>
            <a:r>
              <a:rPr lang="en-HK" dirty="0"/>
              <a:t>Q</a:t>
            </a:r>
          </a:p>
        </p:txBody>
      </p:sp>
      <p:sp>
        <p:nvSpPr>
          <p:cNvPr id="14" name="Rectangle 32">
            <a:extLst>
              <a:ext uri="{FF2B5EF4-FFF2-40B4-BE49-F238E27FC236}">
                <a16:creationId xmlns:a16="http://schemas.microsoft.com/office/drawing/2014/main" id="{761AA606-CE5F-4B82-A7DC-8CBEE48A0593}"/>
              </a:ext>
            </a:extLst>
          </p:cNvPr>
          <p:cNvSpPr/>
          <p:nvPr/>
        </p:nvSpPr>
        <p:spPr>
          <a:xfrm>
            <a:off x="10262934" y="4596015"/>
            <a:ext cx="457288" cy="750301"/>
          </a:xfrm>
          <a:prstGeom prst="rect">
            <a:avLst/>
          </a:prstGeom>
        </p:spPr>
        <p:txBody>
          <a:bodyPr wrap="none">
            <a:spAutoFit/>
          </a:bodyPr>
          <a:lstStyle/>
          <a:p>
            <a:r>
              <a:rPr lang="en-HK" sz="2800" dirty="0"/>
              <a:t>-</a:t>
            </a:r>
          </a:p>
        </p:txBody>
      </p:sp>
      <p:pic>
        <p:nvPicPr>
          <p:cNvPr id="15" name="图形 14">
            <a:extLst>
              <a:ext uri="{FF2B5EF4-FFF2-40B4-BE49-F238E27FC236}">
                <a16:creationId xmlns:a16="http://schemas.microsoft.com/office/drawing/2014/main" id="{3D1A9D90-11A4-4B58-909E-42750B5A03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6909" y="2349317"/>
            <a:ext cx="2288289" cy="1817424"/>
          </a:xfrm>
          <a:prstGeom prst="rect">
            <a:avLst/>
          </a:prstGeom>
        </p:spPr>
      </p:pic>
      <p:pic>
        <p:nvPicPr>
          <p:cNvPr id="16" name="图形 15">
            <a:extLst>
              <a:ext uri="{FF2B5EF4-FFF2-40B4-BE49-F238E27FC236}">
                <a16:creationId xmlns:a16="http://schemas.microsoft.com/office/drawing/2014/main" id="{5733D34D-D666-4FCD-B781-64081CB125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6909" y="4239975"/>
            <a:ext cx="2288289" cy="1817424"/>
          </a:xfrm>
          <a:prstGeom prst="rect">
            <a:avLst/>
          </a:prstGeom>
        </p:spPr>
      </p:pic>
      <p:cxnSp>
        <p:nvCxnSpPr>
          <p:cNvPr id="17" name="Straight Connector 8">
            <a:extLst>
              <a:ext uri="{FF2B5EF4-FFF2-40B4-BE49-F238E27FC236}">
                <a16:creationId xmlns:a16="http://schemas.microsoft.com/office/drawing/2014/main" id="{BAD7A0A2-FFEF-464A-978D-595D6FFC21B0}"/>
              </a:ext>
            </a:extLst>
          </p:cNvPr>
          <p:cNvCxnSpPr>
            <a:cxnSpLocks/>
          </p:cNvCxnSpPr>
          <p:nvPr/>
        </p:nvCxnSpPr>
        <p:spPr>
          <a:xfrm>
            <a:off x="6525433" y="2892051"/>
            <a:ext cx="1341651"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9">
            <a:extLst>
              <a:ext uri="{FF2B5EF4-FFF2-40B4-BE49-F238E27FC236}">
                <a16:creationId xmlns:a16="http://schemas.microsoft.com/office/drawing/2014/main" id="{B467C17B-D00E-410D-9CD4-399D3075D4A6}"/>
              </a:ext>
            </a:extLst>
          </p:cNvPr>
          <p:cNvCxnSpPr>
            <a:cxnSpLocks/>
          </p:cNvCxnSpPr>
          <p:nvPr/>
        </p:nvCxnSpPr>
        <p:spPr>
          <a:xfrm flipV="1">
            <a:off x="6945002" y="3254597"/>
            <a:ext cx="922082" cy="4188"/>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03FBB23-635B-48AE-B74A-0296B452D2DF}"/>
              </a:ext>
            </a:extLst>
          </p:cNvPr>
          <p:cNvCxnSpPr>
            <a:cxnSpLocks/>
          </p:cNvCxnSpPr>
          <p:nvPr/>
        </p:nvCxnSpPr>
        <p:spPr>
          <a:xfrm flipV="1">
            <a:off x="6961966" y="4781877"/>
            <a:ext cx="905118" cy="269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6409445-1714-4F25-883A-7AABCF2BB619}"/>
              </a:ext>
            </a:extLst>
          </p:cNvPr>
          <p:cNvCxnSpPr>
            <a:cxnSpLocks/>
          </p:cNvCxnSpPr>
          <p:nvPr/>
        </p:nvCxnSpPr>
        <p:spPr>
          <a:xfrm flipV="1">
            <a:off x="6531448" y="5140542"/>
            <a:ext cx="1335636"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17">
            <a:extLst>
              <a:ext uri="{FF2B5EF4-FFF2-40B4-BE49-F238E27FC236}">
                <a16:creationId xmlns:a16="http://schemas.microsoft.com/office/drawing/2014/main" id="{6F47D4F0-1936-42CD-874B-D9FB8FD36E7C}"/>
              </a:ext>
            </a:extLst>
          </p:cNvPr>
          <p:cNvCxnSpPr>
            <a:cxnSpLocks/>
          </p:cNvCxnSpPr>
          <p:nvPr/>
        </p:nvCxnSpPr>
        <p:spPr>
          <a:xfrm>
            <a:off x="8850490" y="4963087"/>
            <a:ext cx="1122930"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7">
            <a:extLst>
              <a:ext uri="{FF2B5EF4-FFF2-40B4-BE49-F238E27FC236}">
                <a16:creationId xmlns:a16="http://schemas.microsoft.com/office/drawing/2014/main" id="{D5B38DA3-357E-47B5-9A0A-76BE2AF34A93}"/>
              </a:ext>
            </a:extLst>
          </p:cNvPr>
          <p:cNvCxnSpPr>
            <a:cxnSpLocks/>
          </p:cNvCxnSpPr>
          <p:nvPr/>
        </p:nvCxnSpPr>
        <p:spPr>
          <a:xfrm>
            <a:off x="8850490" y="3071411"/>
            <a:ext cx="1201506"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9">
            <a:extLst>
              <a:ext uri="{FF2B5EF4-FFF2-40B4-BE49-F238E27FC236}">
                <a16:creationId xmlns:a16="http://schemas.microsoft.com/office/drawing/2014/main" id="{4D3FD606-D02C-4EB9-B81F-1E3D635A387D}"/>
              </a:ext>
            </a:extLst>
          </p:cNvPr>
          <p:cNvCxnSpPr>
            <a:cxnSpLocks/>
          </p:cNvCxnSpPr>
          <p:nvPr/>
        </p:nvCxnSpPr>
        <p:spPr>
          <a:xfrm>
            <a:off x="4284694" y="2710157"/>
            <a:ext cx="1243106"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7">
            <a:extLst>
              <a:ext uri="{FF2B5EF4-FFF2-40B4-BE49-F238E27FC236}">
                <a16:creationId xmlns:a16="http://schemas.microsoft.com/office/drawing/2014/main" id="{4B064A40-C0AA-4ACD-9D88-B7E59B4D69A8}"/>
              </a:ext>
            </a:extLst>
          </p:cNvPr>
          <p:cNvCxnSpPr>
            <a:cxnSpLocks/>
          </p:cNvCxnSpPr>
          <p:nvPr/>
        </p:nvCxnSpPr>
        <p:spPr>
          <a:xfrm>
            <a:off x="4679401" y="3069814"/>
            <a:ext cx="848399" cy="404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9">
            <a:extLst>
              <a:ext uri="{FF2B5EF4-FFF2-40B4-BE49-F238E27FC236}">
                <a16:creationId xmlns:a16="http://schemas.microsoft.com/office/drawing/2014/main" id="{687040D8-8123-428C-A0BA-657892E380B4}"/>
              </a:ext>
            </a:extLst>
          </p:cNvPr>
          <p:cNvCxnSpPr>
            <a:cxnSpLocks/>
          </p:cNvCxnSpPr>
          <p:nvPr/>
        </p:nvCxnSpPr>
        <p:spPr>
          <a:xfrm>
            <a:off x="4284694" y="5329414"/>
            <a:ext cx="1243106"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7">
            <a:extLst>
              <a:ext uri="{FF2B5EF4-FFF2-40B4-BE49-F238E27FC236}">
                <a16:creationId xmlns:a16="http://schemas.microsoft.com/office/drawing/2014/main" id="{4F6A6BD1-612F-4481-B7C9-9092D0081E83}"/>
              </a:ext>
            </a:extLst>
          </p:cNvPr>
          <p:cNvCxnSpPr>
            <a:cxnSpLocks/>
          </p:cNvCxnSpPr>
          <p:nvPr/>
        </p:nvCxnSpPr>
        <p:spPr>
          <a:xfrm>
            <a:off x="4949395" y="4953089"/>
            <a:ext cx="572470" cy="12752"/>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27">
            <a:extLst>
              <a:ext uri="{FF2B5EF4-FFF2-40B4-BE49-F238E27FC236}">
                <a16:creationId xmlns:a16="http://schemas.microsoft.com/office/drawing/2014/main" id="{787D6AB0-80EC-44DC-8EEE-9AD4D0E4DF81}"/>
              </a:ext>
            </a:extLst>
          </p:cNvPr>
          <p:cNvCxnSpPr>
            <a:cxnSpLocks/>
            <a:endCxn id="23" idx="1"/>
          </p:cNvCxnSpPr>
          <p:nvPr/>
        </p:nvCxnSpPr>
        <p:spPr>
          <a:xfrm>
            <a:off x="4679822" y="3057641"/>
            <a:ext cx="5591" cy="227096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11">
            <a:extLst>
              <a:ext uri="{FF2B5EF4-FFF2-40B4-BE49-F238E27FC236}">
                <a16:creationId xmlns:a16="http://schemas.microsoft.com/office/drawing/2014/main" id="{244E7485-E85D-43D7-9D08-C8DFCDDF5AF5}"/>
              </a:ext>
            </a:extLst>
          </p:cNvPr>
          <p:cNvCxnSpPr>
            <a:cxnSpLocks/>
          </p:cNvCxnSpPr>
          <p:nvPr/>
        </p:nvCxnSpPr>
        <p:spPr>
          <a:xfrm>
            <a:off x="4955329" y="4573180"/>
            <a:ext cx="0" cy="406082"/>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24">
            <a:extLst>
              <a:ext uri="{FF2B5EF4-FFF2-40B4-BE49-F238E27FC236}">
                <a16:creationId xmlns:a16="http://schemas.microsoft.com/office/drawing/2014/main" id="{674F33BC-003B-437D-9EA4-A657830E2B1D}"/>
              </a:ext>
            </a:extLst>
          </p:cNvPr>
          <p:cNvCxnSpPr>
            <a:cxnSpLocks/>
          </p:cNvCxnSpPr>
          <p:nvPr/>
        </p:nvCxnSpPr>
        <p:spPr>
          <a:xfrm flipV="1">
            <a:off x="4937823" y="3270918"/>
            <a:ext cx="1751726" cy="130226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11">
            <a:extLst>
              <a:ext uri="{FF2B5EF4-FFF2-40B4-BE49-F238E27FC236}">
                <a16:creationId xmlns:a16="http://schemas.microsoft.com/office/drawing/2014/main" id="{E712F571-1598-42A5-B435-A87D75037E20}"/>
              </a:ext>
            </a:extLst>
          </p:cNvPr>
          <p:cNvCxnSpPr>
            <a:cxnSpLocks/>
          </p:cNvCxnSpPr>
          <p:nvPr/>
        </p:nvCxnSpPr>
        <p:spPr>
          <a:xfrm>
            <a:off x="6683615" y="2892051"/>
            <a:ext cx="0" cy="406082"/>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D5EF26B-FDA3-4BE1-A065-E72600C29367}"/>
              </a:ext>
            </a:extLst>
          </p:cNvPr>
          <p:cNvSpPr txBox="1"/>
          <p:nvPr/>
        </p:nvSpPr>
        <p:spPr>
          <a:xfrm>
            <a:off x="4193086" y="2264775"/>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7" name="文本框 36">
            <a:extLst>
              <a:ext uri="{FF2B5EF4-FFF2-40B4-BE49-F238E27FC236}">
                <a16:creationId xmlns:a16="http://schemas.microsoft.com/office/drawing/2014/main" id="{47543385-F34D-49BD-8180-FD63F61F959B}"/>
              </a:ext>
            </a:extLst>
          </p:cNvPr>
          <p:cNvSpPr txBox="1"/>
          <p:nvPr/>
        </p:nvSpPr>
        <p:spPr>
          <a:xfrm>
            <a:off x="4171911" y="4898140"/>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8" name="文本框 37">
            <a:extLst>
              <a:ext uri="{FF2B5EF4-FFF2-40B4-BE49-F238E27FC236}">
                <a16:creationId xmlns:a16="http://schemas.microsoft.com/office/drawing/2014/main" id="{E47EF44C-AD84-4064-BBEE-3101B2A6DBF3}"/>
              </a:ext>
            </a:extLst>
          </p:cNvPr>
          <p:cNvSpPr txBox="1"/>
          <p:nvPr/>
        </p:nvSpPr>
        <p:spPr>
          <a:xfrm>
            <a:off x="9713116" y="2525698"/>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1" name="文本框 40">
            <a:extLst>
              <a:ext uri="{FF2B5EF4-FFF2-40B4-BE49-F238E27FC236}">
                <a16:creationId xmlns:a16="http://schemas.microsoft.com/office/drawing/2014/main" id="{D1DB6FF2-41E5-4018-8BE8-76CAD6962B3C}"/>
              </a:ext>
            </a:extLst>
          </p:cNvPr>
          <p:cNvSpPr txBox="1"/>
          <p:nvPr/>
        </p:nvSpPr>
        <p:spPr>
          <a:xfrm>
            <a:off x="9710037" y="4566448"/>
            <a:ext cx="48338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nvGrpSpPr>
          <p:cNvPr id="42" name="组合 41">
            <a:extLst>
              <a:ext uri="{FF2B5EF4-FFF2-40B4-BE49-F238E27FC236}">
                <a16:creationId xmlns:a16="http://schemas.microsoft.com/office/drawing/2014/main" id="{52888DF4-C059-420F-98A6-A2CC4B6C474A}"/>
              </a:ext>
            </a:extLst>
          </p:cNvPr>
          <p:cNvGrpSpPr/>
          <p:nvPr/>
        </p:nvGrpSpPr>
        <p:grpSpPr>
          <a:xfrm>
            <a:off x="1242651" y="4925120"/>
            <a:ext cx="3035437" cy="1096412"/>
            <a:chOff x="3604437" y="1854751"/>
            <a:chExt cx="3050813" cy="1096413"/>
          </a:xfrm>
        </p:grpSpPr>
        <p:sp>
          <p:nvSpPr>
            <p:cNvPr id="43" name="任意多边形: 形状 42">
              <a:extLst>
                <a:ext uri="{FF2B5EF4-FFF2-40B4-BE49-F238E27FC236}">
                  <a16:creationId xmlns:a16="http://schemas.microsoft.com/office/drawing/2014/main" id="{D152F819-39CB-4C69-9398-30FEA77E795C}"/>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E55900E-E7BD-42D1-AA94-22907CECDBA7}"/>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861AC52D-3B3F-45E4-BB41-9431FB3BDA64}"/>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46" name="任意多边形: 形状 45">
              <a:extLst>
                <a:ext uri="{FF2B5EF4-FFF2-40B4-BE49-F238E27FC236}">
                  <a16:creationId xmlns:a16="http://schemas.microsoft.com/office/drawing/2014/main" id="{F3557775-AF9C-4DA1-8CE3-CD4FF5DB3D8C}"/>
                </a:ext>
              </a:extLst>
            </p:cNvPr>
            <p:cNvSpPr/>
            <p:nvPr/>
          </p:nvSpPr>
          <p:spPr>
            <a:xfrm>
              <a:off x="5707433" y="1854751"/>
              <a:ext cx="947817" cy="818805"/>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CCA90F13-8C5B-4787-9A28-5D6D6ACD3790}"/>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49" name="任意多边形: 形状 48">
              <a:extLst>
                <a:ext uri="{FF2B5EF4-FFF2-40B4-BE49-F238E27FC236}">
                  <a16:creationId xmlns:a16="http://schemas.microsoft.com/office/drawing/2014/main" id="{1F821702-37E1-4DBE-A907-B1AFD777473E}"/>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50" name="流程图: 接点 49">
              <a:extLst>
                <a:ext uri="{FF2B5EF4-FFF2-40B4-BE49-F238E27FC236}">
                  <a16:creationId xmlns:a16="http://schemas.microsoft.com/office/drawing/2014/main" id="{C8FD6321-BBF2-435C-950A-3A875568FFBB}"/>
                </a:ext>
              </a:extLst>
            </p:cNvPr>
            <p:cNvSpPr/>
            <p:nvPr/>
          </p:nvSpPr>
          <p:spPr>
            <a:xfrm>
              <a:off x="4165995" y="1959992"/>
              <a:ext cx="114294" cy="120247"/>
            </a:xfrm>
            <a:prstGeom prst="flowChartConnector">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grpSp>
      <p:sp>
        <p:nvSpPr>
          <p:cNvPr id="2" name="文本框 1">
            <a:extLst>
              <a:ext uri="{FF2B5EF4-FFF2-40B4-BE49-F238E27FC236}">
                <a16:creationId xmlns:a16="http://schemas.microsoft.com/office/drawing/2014/main" id="{08F67374-61F2-40FD-A1A8-07621ABBDAA6}"/>
              </a:ext>
            </a:extLst>
          </p:cNvPr>
          <p:cNvSpPr txBox="1"/>
          <p:nvPr/>
        </p:nvSpPr>
        <p:spPr>
          <a:xfrm>
            <a:off x="866856" y="4925120"/>
            <a:ext cx="612302" cy="369332"/>
          </a:xfrm>
          <a:prstGeom prst="rect">
            <a:avLst/>
          </a:prstGeom>
          <a:noFill/>
        </p:spPr>
        <p:txBody>
          <a:bodyPr wrap="square" rtlCol="0">
            <a:spAutoFit/>
          </a:bodyPr>
          <a:lstStyle/>
          <a:p>
            <a:r>
              <a:rPr lang="en-US" altLang="zh-CN" dirty="0"/>
              <a:t>C</a:t>
            </a:r>
            <a:endParaRPr lang="zh-CN" altLang="en-US" dirty="0"/>
          </a:p>
        </p:txBody>
      </p:sp>
      <p:sp>
        <p:nvSpPr>
          <p:cNvPr id="47" name="Title 1">
            <a:extLst>
              <a:ext uri="{FF2B5EF4-FFF2-40B4-BE49-F238E27FC236}">
                <a16:creationId xmlns:a16="http://schemas.microsoft.com/office/drawing/2014/main" id="{3B5ABEE1-0BD0-41D6-8D6F-44E07816D145}"/>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sp>
        <p:nvSpPr>
          <p:cNvPr id="51" name="Content Placeholder 2">
            <a:extLst>
              <a:ext uri="{FF2B5EF4-FFF2-40B4-BE49-F238E27FC236}">
                <a16:creationId xmlns:a16="http://schemas.microsoft.com/office/drawing/2014/main" id="{A922C015-A9D5-45E9-91B5-30A36247C2F3}"/>
              </a:ext>
            </a:extLst>
          </p:cNvPr>
          <p:cNvSpPr>
            <a:spLocks noGrp="1"/>
          </p:cNvSpPr>
          <p:nvPr>
            <p:ph idx="1"/>
          </p:nvPr>
        </p:nvSpPr>
        <p:spPr>
          <a:xfrm>
            <a:off x="609600" y="1340769"/>
            <a:ext cx="10972800" cy="5040560"/>
          </a:xfrm>
        </p:spPr>
        <p:txBody>
          <a:bodyPr/>
          <a:lstStyle/>
          <a:p>
            <a:r>
              <a:rPr lang="en-US" altLang="zh-CN" dirty="0"/>
              <a:t>Connecting the raising edge detector to a Gated D Latch</a:t>
            </a:r>
            <a:endParaRPr lang="en-HK" dirty="0"/>
          </a:p>
        </p:txBody>
      </p:sp>
    </p:spTree>
    <p:extLst>
      <p:ext uri="{BB962C8B-B14F-4D97-AF65-F5344CB8AC3E}">
        <p14:creationId xmlns:p14="http://schemas.microsoft.com/office/powerpoint/2010/main" val="408076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601AF9-DA3B-4B4C-8478-4A53FED4CCF7}"/>
              </a:ext>
            </a:extLst>
          </p:cNvPr>
          <p:cNvSpPr>
            <a:spLocks noGrp="1"/>
          </p:cNvSpPr>
          <p:nvPr>
            <p:ph type="sldNum" sz="quarter" idx="12"/>
          </p:nvPr>
        </p:nvSpPr>
        <p:spPr/>
        <p:txBody>
          <a:bodyPr/>
          <a:lstStyle/>
          <a:p>
            <a:fld id="{C22DC6D3-9347-42BE-948A-F7EB414DF657}" type="slidenum">
              <a:rPr lang="en-US" altLang="en-US" smtClean="0"/>
              <a:pPr/>
              <a:t>94</a:t>
            </a:fld>
            <a:endParaRPr lang="en-US" altLang="en-US" dirty="0"/>
          </a:p>
        </p:txBody>
      </p:sp>
      <p:grpSp>
        <p:nvGrpSpPr>
          <p:cNvPr id="53" name="组合 52">
            <a:extLst>
              <a:ext uri="{FF2B5EF4-FFF2-40B4-BE49-F238E27FC236}">
                <a16:creationId xmlns:a16="http://schemas.microsoft.com/office/drawing/2014/main" id="{E2611F95-C675-4EC4-B8D3-5BEE142AA7EF}"/>
              </a:ext>
            </a:extLst>
          </p:cNvPr>
          <p:cNvGrpSpPr/>
          <p:nvPr/>
        </p:nvGrpSpPr>
        <p:grpSpPr>
          <a:xfrm>
            <a:off x="5448318" y="1806855"/>
            <a:ext cx="1818129" cy="1441219"/>
            <a:chOff x="4670854" y="2353714"/>
            <a:chExt cx="2805705" cy="1905837"/>
          </a:xfrm>
        </p:grpSpPr>
        <p:cxnSp>
          <p:nvCxnSpPr>
            <p:cNvPr id="54" name="Straight Connector 7">
              <a:extLst>
                <a:ext uri="{FF2B5EF4-FFF2-40B4-BE49-F238E27FC236}">
                  <a16:creationId xmlns:a16="http://schemas.microsoft.com/office/drawing/2014/main" id="{39E7F682-8872-4527-A706-3B295AF4AFA7}"/>
                </a:ext>
              </a:extLst>
            </p:cNvPr>
            <p:cNvCxnSpPr>
              <a:cxnSpLocks/>
            </p:cNvCxnSpPr>
            <p:nvPr/>
          </p:nvCxnSpPr>
          <p:spPr>
            <a:xfrm flipV="1">
              <a:off x="6759301" y="3936496"/>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8">
              <a:extLst>
                <a:ext uri="{FF2B5EF4-FFF2-40B4-BE49-F238E27FC236}">
                  <a16:creationId xmlns:a16="http://schemas.microsoft.com/office/drawing/2014/main" id="{BABD286B-28B9-4ECC-B2D5-FB468C07BDFC}"/>
                </a:ext>
              </a:extLst>
            </p:cNvPr>
            <p:cNvCxnSpPr>
              <a:cxnSpLocks/>
            </p:cNvCxnSpPr>
            <p:nvPr/>
          </p:nvCxnSpPr>
          <p:spPr>
            <a:xfrm flipV="1">
              <a:off x="4670854" y="2686342"/>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17">
              <a:extLst>
                <a:ext uri="{FF2B5EF4-FFF2-40B4-BE49-F238E27FC236}">
                  <a16:creationId xmlns:a16="http://schemas.microsoft.com/office/drawing/2014/main" id="{153BCD49-91F1-4CC7-834D-676563059046}"/>
                </a:ext>
              </a:extLst>
            </p:cNvPr>
            <p:cNvCxnSpPr>
              <a:cxnSpLocks/>
            </p:cNvCxnSpPr>
            <p:nvPr/>
          </p:nvCxnSpPr>
          <p:spPr>
            <a:xfrm flipV="1">
              <a:off x="4681128" y="3333767"/>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矩形 56">
              <a:extLst>
                <a:ext uri="{FF2B5EF4-FFF2-40B4-BE49-F238E27FC236}">
                  <a16:creationId xmlns:a16="http://schemas.microsoft.com/office/drawing/2014/main" id="{A7A412E2-316C-410A-9E49-9470BBBC3F3B}"/>
                </a:ext>
              </a:extLst>
            </p:cNvPr>
            <p:cNvSpPr/>
            <p:nvPr/>
          </p:nvSpPr>
          <p:spPr>
            <a:xfrm>
              <a:off x="5349439" y="2353714"/>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400" dirty="0">
                <a:solidFill>
                  <a:srgbClr val="0070C0"/>
                </a:solidFill>
              </a:endParaRPr>
            </a:p>
          </p:txBody>
        </p:sp>
        <p:sp>
          <p:nvSpPr>
            <p:cNvPr id="58" name="Rectangle 29">
              <a:extLst>
                <a:ext uri="{FF2B5EF4-FFF2-40B4-BE49-F238E27FC236}">
                  <a16:creationId xmlns:a16="http://schemas.microsoft.com/office/drawing/2014/main" id="{A5B20B83-E030-47D2-8B1A-918BC284A27F}"/>
                </a:ext>
              </a:extLst>
            </p:cNvPr>
            <p:cNvSpPr/>
            <p:nvPr/>
          </p:nvSpPr>
          <p:spPr>
            <a:xfrm>
              <a:off x="5336981" y="2443090"/>
              <a:ext cx="505136" cy="4883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59" name="Rectangle 28">
              <a:extLst>
                <a:ext uri="{FF2B5EF4-FFF2-40B4-BE49-F238E27FC236}">
                  <a16:creationId xmlns:a16="http://schemas.microsoft.com/office/drawing/2014/main" id="{425F1F8A-1B1E-4903-A894-CB48EA6B0CE9}"/>
                </a:ext>
              </a:extLst>
            </p:cNvPr>
            <p:cNvSpPr/>
            <p:nvPr/>
          </p:nvSpPr>
          <p:spPr>
            <a:xfrm>
              <a:off x="5628451" y="3075799"/>
              <a:ext cx="475451" cy="4883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60" name="Straight Connector 17">
              <a:extLst>
                <a:ext uri="{FF2B5EF4-FFF2-40B4-BE49-F238E27FC236}">
                  <a16:creationId xmlns:a16="http://schemas.microsoft.com/office/drawing/2014/main" id="{0504DAFC-EF99-4551-A7A9-DD9BE95F985D}"/>
                </a:ext>
              </a:extLst>
            </p:cNvPr>
            <p:cNvCxnSpPr>
              <a:cxnSpLocks/>
            </p:cNvCxnSpPr>
            <p:nvPr/>
          </p:nvCxnSpPr>
          <p:spPr>
            <a:xfrm flipV="1">
              <a:off x="6776907" y="2686342"/>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30">
              <a:extLst>
                <a:ext uri="{FF2B5EF4-FFF2-40B4-BE49-F238E27FC236}">
                  <a16:creationId xmlns:a16="http://schemas.microsoft.com/office/drawing/2014/main" id="{8415DC77-32BF-435E-B85C-20E3BAB7E726}"/>
                </a:ext>
              </a:extLst>
            </p:cNvPr>
            <p:cNvSpPr/>
            <p:nvPr/>
          </p:nvSpPr>
          <p:spPr>
            <a:xfrm>
              <a:off x="6256635" y="2443088"/>
              <a:ext cx="524926" cy="4883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62" name="Rectangle 31">
              <a:extLst>
                <a:ext uri="{FF2B5EF4-FFF2-40B4-BE49-F238E27FC236}">
                  <a16:creationId xmlns:a16="http://schemas.microsoft.com/office/drawing/2014/main" id="{FD555D70-E856-4747-A63F-3588813B3085}"/>
                </a:ext>
              </a:extLst>
            </p:cNvPr>
            <p:cNvSpPr/>
            <p:nvPr/>
          </p:nvSpPr>
          <p:spPr>
            <a:xfrm>
              <a:off x="6288703" y="3689131"/>
              <a:ext cx="524926" cy="488397"/>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63" name="直接连接符 62">
              <a:extLst>
                <a:ext uri="{FF2B5EF4-FFF2-40B4-BE49-F238E27FC236}">
                  <a16:creationId xmlns:a16="http://schemas.microsoft.com/office/drawing/2014/main" id="{5B5B4B76-2F61-4C03-BF9D-F7EE0F606A92}"/>
                </a:ext>
              </a:extLst>
            </p:cNvPr>
            <p:cNvCxnSpPr>
              <a:cxnSpLocks/>
            </p:cNvCxnSpPr>
            <p:nvPr/>
          </p:nvCxnSpPr>
          <p:spPr>
            <a:xfrm>
              <a:off x="6484766" y="3784988"/>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EF6D8A00-6E7B-45EB-8830-18825AAFFAF9}"/>
                </a:ext>
              </a:extLst>
            </p:cNvPr>
            <p:cNvCxnSpPr>
              <a:cxnSpLocks/>
            </p:cNvCxnSpPr>
            <p:nvPr/>
          </p:nvCxnSpPr>
          <p:spPr>
            <a:xfrm>
              <a:off x="5349439" y="3141264"/>
              <a:ext cx="290220" cy="194434"/>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E246A6F7-3D07-4543-877B-60AE75ABDD1D}"/>
                </a:ext>
              </a:extLst>
            </p:cNvPr>
            <p:cNvCxnSpPr>
              <a:cxnSpLocks/>
            </p:cNvCxnSpPr>
            <p:nvPr/>
          </p:nvCxnSpPr>
          <p:spPr>
            <a:xfrm flipV="1">
              <a:off x="5357611" y="3335699"/>
              <a:ext cx="263509" cy="12871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grpSp>
      <p:grpSp>
        <p:nvGrpSpPr>
          <p:cNvPr id="2" name="组合 1">
            <a:extLst>
              <a:ext uri="{FF2B5EF4-FFF2-40B4-BE49-F238E27FC236}">
                <a16:creationId xmlns:a16="http://schemas.microsoft.com/office/drawing/2014/main" id="{D43AB214-A1A8-456B-BBD8-27D53B02C143}"/>
              </a:ext>
            </a:extLst>
          </p:cNvPr>
          <p:cNvGrpSpPr/>
          <p:nvPr/>
        </p:nvGrpSpPr>
        <p:grpSpPr>
          <a:xfrm>
            <a:off x="952586" y="3816686"/>
            <a:ext cx="9600757" cy="2211344"/>
            <a:chOff x="952586" y="2495981"/>
            <a:chExt cx="9600757" cy="2211344"/>
          </a:xfrm>
        </p:grpSpPr>
        <p:cxnSp>
          <p:nvCxnSpPr>
            <p:cNvPr id="72" name="直接连接符 71">
              <a:extLst>
                <a:ext uri="{FF2B5EF4-FFF2-40B4-BE49-F238E27FC236}">
                  <a16:creationId xmlns:a16="http://schemas.microsoft.com/office/drawing/2014/main" id="{15FE4FBD-D159-4B3D-8D22-A262BACD5A4E}"/>
                </a:ext>
              </a:extLst>
            </p:cNvPr>
            <p:cNvCxnSpPr/>
            <p:nvPr/>
          </p:nvCxnSpPr>
          <p:spPr>
            <a:xfrm>
              <a:off x="1400741" y="2495981"/>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558DCEBB-E626-422F-86DF-8894FADAAF08}"/>
                </a:ext>
              </a:extLst>
            </p:cNvPr>
            <p:cNvCxnSpPr>
              <a:cxnSpLocks/>
            </p:cNvCxnSpPr>
            <p:nvPr/>
          </p:nvCxnSpPr>
          <p:spPr>
            <a:xfrm flipH="1">
              <a:off x="1400741" y="3048971"/>
              <a:ext cx="47851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5EE66AC9-EEF3-449E-8E48-3A27F4061591}"/>
                </a:ext>
              </a:extLst>
            </p:cNvPr>
            <p:cNvCxnSpPr>
              <a:cxnSpLocks/>
            </p:cNvCxnSpPr>
            <p:nvPr/>
          </p:nvCxnSpPr>
          <p:spPr>
            <a:xfrm flipH="1" flipV="1">
              <a:off x="1391536" y="3165394"/>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8332473D-3D71-41B3-9D61-BE034A2A30FA}"/>
                </a:ext>
              </a:extLst>
            </p:cNvPr>
            <p:cNvCxnSpPr/>
            <p:nvPr/>
          </p:nvCxnSpPr>
          <p:spPr>
            <a:xfrm>
              <a:off x="1391536" y="3289651"/>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7D43E80C-3F43-442B-AB3D-D92076CAA6B5}"/>
                </a:ext>
              </a:extLst>
            </p:cNvPr>
            <p:cNvCxnSpPr>
              <a:cxnSpLocks/>
            </p:cNvCxnSpPr>
            <p:nvPr/>
          </p:nvCxnSpPr>
          <p:spPr>
            <a:xfrm flipH="1" flipV="1">
              <a:off x="1378654" y="3946156"/>
              <a:ext cx="9129313"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C100B648-ED95-498F-BE0E-0F1C8607072B}"/>
                </a:ext>
              </a:extLst>
            </p:cNvPr>
            <p:cNvCxnSpPr/>
            <p:nvPr/>
          </p:nvCxnSpPr>
          <p:spPr>
            <a:xfrm>
              <a:off x="1389697" y="4034203"/>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3F9AD984-1D4A-4CA2-A2A0-8139DF0B2EB4}"/>
                </a:ext>
              </a:extLst>
            </p:cNvPr>
            <p:cNvCxnSpPr>
              <a:cxnSpLocks/>
            </p:cNvCxnSpPr>
            <p:nvPr/>
          </p:nvCxnSpPr>
          <p:spPr>
            <a:xfrm flipH="1" flipV="1">
              <a:off x="1391536" y="4689570"/>
              <a:ext cx="9161807" cy="17755"/>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79" name="文本框 78">
              <a:extLst>
                <a:ext uri="{FF2B5EF4-FFF2-40B4-BE49-F238E27FC236}">
                  <a16:creationId xmlns:a16="http://schemas.microsoft.com/office/drawing/2014/main" id="{DE0D4A3A-1B18-4B65-A426-B60E3C2140C6}"/>
                </a:ext>
              </a:extLst>
            </p:cNvPr>
            <p:cNvSpPr txBox="1"/>
            <p:nvPr/>
          </p:nvSpPr>
          <p:spPr>
            <a:xfrm>
              <a:off x="963629" y="2673229"/>
              <a:ext cx="598151" cy="371215"/>
            </a:xfrm>
            <a:prstGeom prst="rect">
              <a:avLst/>
            </a:prstGeom>
            <a:noFill/>
          </p:spPr>
          <p:txBody>
            <a:bodyPr wrap="square" rtlCol="0">
              <a:spAutoFit/>
            </a:bodyPr>
            <a:lstStyle/>
            <a:p>
              <a:r>
                <a:rPr lang="en-US" altLang="zh-CN" sz="2400" dirty="0">
                  <a:solidFill>
                    <a:schemeClr val="accent1"/>
                  </a:solidFill>
                </a:rPr>
                <a:t>D</a:t>
              </a:r>
              <a:endParaRPr lang="zh-CN" altLang="en-US" sz="2400" dirty="0">
                <a:solidFill>
                  <a:schemeClr val="accent1"/>
                </a:solidFill>
              </a:endParaRPr>
            </a:p>
          </p:txBody>
        </p:sp>
        <p:sp>
          <p:nvSpPr>
            <p:cNvPr id="80" name="文本框 79">
              <a:extLst>
                <a:ext uri="{FF2B5EF4-FFF2-40B4-BE49-F238E27FC236}">
                  <a16:creationId xmlns:a16="http://schemas.microsoft.com/office/drawing/2014/main" id="{8B0A03AC-767A-466B-B227-AEB1FC112748}"/>
                </a:ext>
              </a:extLst>
            </p:cNvPr>
            <p:cNvSpPr txBox="1"/>
            <p:nvPr/>
          </p:nvSpPr>
          <p:spPr>
            <a:xfrm>
              <a:off x="952586" y="3503436"/>
              <a:ext cx="598151" cy="461665"/>
            </a:xfrm>
            <a:prstGeom prst="rect">
              <a:avLst/>
            </a:prstGeom>
            <a:noFill/>
          </p:spPr>
          <p:txBody>
            <a:bodyPr wrap="square" rtlCol="0">
              <a:spAutoFit/>
            </a:bodyPr>
            <a:lstStyle/>
            <a:p>
              <a:r>
                <a:rPr lang="en-US" altLang="zh-CN" sz="2400">
                  <a:solidFill>
                    <a:srgbClr val="00B050"/>
                  </a:solidFill>
                </a:rPr>
                <a:t>C</a:t>
              </a:r>
              <a:endParaRPr lang="zh-CN" altLang="en-US" sz="2400" dirty="0">
                <a:solidFill>
                  <a:srgbClr val="00B050"/>
                </a:solidFill>
              </a:endParaRPr>
            </a:p>
          </p:txBody>
        </p:sp>
        <p:sp>
          <p:nvSpPr>
            <p:cNvPr id="81" name="文本框 80">
              <a:extLst>
                <a:ext uri="{FF2B5EF4-FFF2-40B4-BE49-F238E27FC236}">
                  <a16:creationId xmlns:a16="http://schemas.microsoft.com/office/drawing/2014/main" id="{6FD39E67-FD99-4AB4-9A62-1B720062353F}"/>
                </a:ext>
              </a:extLst>
            </p:cNvPr>
            <p:cNvSpPr txBox="1"/>
            <p:nvPr/>
          </p:nvSpPr>
          <p:spPr>
            <a:xfrm>
              <a:off x="952586" y="4200822"/>
              <a:ext cx="598151" cy="371215"/>
            </a:xfrm>
            <a:prstGeom prst="rect">
              <a:avLst/>
            </a:prstGeom>
            <a:noFill/>
          </p:spPr>
          <p:txBody>
            <a:bodyPr wrap="square" rtlCol="0">
              <a:spAutoFit/>
            </a:bodyPr>
            <a:lstStyle/>
            <a:p>
              <a:r>
                <a:rPr lang="en-US" altLang="zh-CN" sz="2400" dirty="0">
                  <a:solidFill>
                    <a:srgbClr val="C00000"/>
                  </a:solidFill>
                </a:rPr>
                <a:t>Q</a:t>
              </a:r>
              <a:endParaRPr lang="zh-CN" altLang="en-US" sz="2400" dirty="0">
                <a:solidFill>
                  <a:srgbClr val="C00000"/>
                </a:solidFill>
              </a:endParaRPr>
            </a:p>
          </p:txBody>
        </p:sp>
        <p:cxnSp>
          <p:nvCxnSpPr>
            <p:cNvPr id="82" name="直接连接符 81">
              <a:extLst>
                <a:ext uri="{FF2B5EF4-FFF2-40B4-BE49-F238E27FC236}">
                  <a16:creationId xmlns:a16="http://schemas.microsoft.com/office/drawing/2014/main" id="{1A002901-4DE4-4C61-B44C-43C6D4C2DC6E}"/>
                </a:ext>
              </a:extLst>
            </p:cNvPr>
            <p:cNvCxnSpPr>
              <a:cxnSpLocks/>
            </p:cNvCxnSpPr>
            <p:nvPr/>
          </p:nvCxnSpPr>
          <p:spPr>
            <a:xfrm flipH="1">
              <a:off x="1378654" y="3836551"/>
              <a:ext cx="478519"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A6AFD61E-E529-46F9-BBFB-15270487B273}"/>
                </a:ext>
              </a:extLst>
            </p:cNvPr>
            <p:cNvCxnSpPr>
              <a:cxnSpLocks/>
            </p:cNvCxnSpPr>
            <p:nvPr/>
          </p:nvCxnSpPr>
          <p:spPr>
            <a:xfrm flipH="1">
              <a:off x="1378654" y="3836551"/>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5E539040-1BB5-4C74-AD07-614DE727FA5E}"/>
                </a:ext>
              </a:extLst>
            </p:cNvPr>
            <p:cNvCxnSpPr>
              <a:cxnSpLocks/>
            </p:cNvCxnSpPr>
            <p:nvPr/>
          </p:nvCxnSpPr>
          <p:spPr>
            <a:xfrm flipH="1">
              <a:off x="2282736" y="3509786"/>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0FD1B501-04A1-416C-B2AB-2C98019B2F13}"/>
                </a:ext>
              </a:extLst>
            </p:cNvPr>
            <p:cNvCxnSpPr>
              <a:cxnSpLocks/>
            </p:cNvCxnSpPr>
            <p:nvPr/>
          </p:nvCxnSpPr>
          <p:spPr>
            <a:xfrm>
              <a:off x="2301786" y="350343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5739CD2C-415A-4349-A426-D27564B033CC}"/>
                </a:ext>
              </a:extLst>
            </p:cNvPr>
            <p:cNvCxnSpPr>
              <a:cxnSpLocks/>
            </p:cNvCxnSpPr>
            <p:nvPr/>
          </p:nvCxnSpPr>
          <p:spPr>
            <a:xfrm>
              <a:off x="3201673" y="349708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D33F3D3B-EEAC-4E2F-94D2-AD3E258DC7A4}"/>
                </a:ext>
              </a:extLst>
            </p:cNvPr>
            <p:cNvCxnSpPr>
              <a:cxnSpLocks/>
            </p:cNvCxnSpPr>
            <p:nvPr/>
          </p:nvCxnSpPr>
          <p:spPr>
            <a:xfrm flipH="1">
              <a:off x="3182054" y="3822389"/>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D531F8C7-0DCB-4007-B27B-026938440E2C}"/>
                </a:ext>
              </a:extLst>
            </p:cNvPr>
            <p:cNvCxnSpPr>
              <a:cxnSpLocks/>
            </p:cNvCxnSpPr>
            <p:nvPr/>
          </p:nvCxnSpPr>
          <p:spPr>
            <a:xfrm flipH="1">
              <a:off x="4086136" y="3495624"/>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4CEB7AE2-5EEB-44A8-9524-3FA568362AA9}"/>
                </a:ext>
              </a:extLst>
            </p:cNvPr>
            <p:cNvCxnSpPr>
              <a:cxnSpLocks/>
            </p:cNvCxnSpPr>
            <p:nvPr/>
          </p:nvCxnSpPr>
          <p:spPr>
            <a:xfrm>
              <a:off x="4105186" y="3489274"/>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1B3EDB30-D3B5-4222-A002-ABA105BB04BD}"/>
                </a:ext>
              </a:extLst>
            </p:cNvPr>
            <p:cNvCxnSpPr>
              <a:cxnSpLocks/>
            </p:cNvCxnSpPr>
            <p:nvPr/>
          </p:nvCxnSpPr>
          <p:spPr>
            <a:xfrm>
              <a:off x="5005073" y="3482924"/>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nvGrpSpPr>
            <p:cNvPr id="91" name="组合 90">
              <a:extLst>
                <a:ext uri="{FF2B5EF4-FFF2-40B4-BE49-F238E27FC236}">
                  <a16:creationId xmlns:a16="http://schemas.microsoft.com/office/drawing/2014/main" id="{068ED2C9-6C96-49DE-81D9-5D126908E26E}"/>
                </a:ext>
              </a:extLst>
            </p:cNvPr>
            <p:cNvGrpSpPr/>
            <p:nvPr/>
          </p:nvGrpSpPr>
          <p:grpSpPr>
            <a:xfrm>
              <a:off x="4987483" y="3482924"/>
              <a:ext cx="1835719" cy="345815"/>
              <a:chOff x="4776899" y="4594476"/>
              <a:chExt cx="1835719" cy="345815"/>
            </a:xfrm>
          </p:grpSpPr>
          <p:cxnSp>
            <p:nvCxnSpPr>
              <p:cNvPr id="92" name="直接连接符 91">
                <a:extLst>
                  <a:ext uri="{FF2B5EF4-FFF2-40B4-BE49-F238E27FC236}">
                    <a16:creationId xmlns:a16="http://schemas.microsoft.com/office/drawing/2014/main" id="{EE780EB3-DBAD-4B07-8967-AF6B94195561}"/>
                  </a:ext>
                </a:extLst>
              </p:cNvPr>
              <p:cNvCxnSpPr>
                <a:cxnSpLocks/>
              </p:cNvCxnSpPr>
              <p:nvPr/>
            </p:nvCxnSpPr>
            <p:spPr>
              <a:xfrm flipH="1">
                <a:off x="4776899" y="4933941"/>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833000D1-6E66-4ED2-827A-E20BD50E6C4C}"/>
                  </a:ext>
                </a:extLst>
              </p:cNvPr>
              <p:cNvCxnSpPr>
                <a:cxnSpLocks/>
              </p:cNvCxnSpPr>
              <p:nvPr/>
            </p:nvCxnSpPr>
            <p:spPr>
              <a:xfrm flipH="1">
                <a:off x="5680981" y="4607176"/>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DCF6EAF4-69C5-4809-A005-ECCC465C357B}"/>
                  </a:ext>
                </a:extLst>
              </p:cNvPr>
              <p:cNvCxnSpPr>
                <a:cxnSpLocks/>
              </p:cNvCxnSpPr>
              <p:nvPr/>
            </p:nvCxnSpPr>
            <p:spPr>
              <a:xfrm>
                <a:off x="5700031" y="460082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E438D7B4-6A95-40D9-896B-0C963647CD5A}"/>
                  </a:ext>
                </a:extLst>
              </p:cNvPr>
              <p:cNvCxnSpPr>
                <a:cxnSpLocks/>
              </p:cNvCxnSpPr>
              <p:nvPr/>
            </p:nvCxnSpPr>
            <p:spPr>
              <a:xfrm>
                <a:off x="6599918" y="459447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96" name="组合 95">
              <a:extLst>
                <a:ext uri="{FF2B5EF4-FFF2-40B4-BE49-F238E27FC236}">
                  <a16:creationId xmlns:a16="http://schemas.microsoft.com/office/drawing/2014/main" id="{B827C5C2-1E92-4E26-A8BF-05FBFB8F1C05}"/>
                </a:ext>
              </a:extLst>
            </p:cNvPr>
            <p:cNvGrpSpPr/>
            <p:nvPr/>
          </p:nvGrpSpPr>
          <p:grpSpPr>
            <a:xfrm>
              <a:off x="6789680" y="3501975"/>
              <a:ext cx="1835719" cy="345815"/>
              <a:chOff x="4776899" y="4594476"/>
              <a:chExt cx="1835719" cy="345815"/>
            </a:xfrm>
          </p:grpSpPr>
          <p:cxnSp>
            <p:nvCxnSpPr>
              <p:cNvPr id="97" name="直接连接符 96">
                <a:extLst>
                  <a:ext uri="{FF2B5EF4-FFF2-40B4-BE49-F238E27FC236}">
                    <a16:creationId xmlns:a16="http://schemas.microsoft.com/office/drawing/2014/main" id="{94A3B799-BC05-45F6-A2A2-B7C7A0800A41}"/>
                  </a:ext>
                </a:extLst>
              </p:cNvPr>
              <p:cNvCxnSpPr>
                <a:cxnSpLocks/>
              </p:cNvCxnSpPr>
              <p:nvPr/>
            </p:nvCxnSpPr>
            <p:spPr>
              <a:xfrm flipH="1">
                <a:off x="4776899" y="4933941"/>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52180A86-04DF-486E-88FB-A71675FB77D4}"/>
                  </a:ext>
                </a:extLst>
              </p:cNvPr>
              <p:cNvCxnSpPr>
                <a:cxnSpLocks/>
              </p:cNvCxnSpPr>
              <p:nvPr/>
            </p:nvCxnSpPr>
            <p:spPr>
              <a:xfrm flipH="1">
                <a:off x="5680981" y="4607176"/>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C706A236-C298-4E7D-9E96-318D1618C482}"/>
                  </a:ext>
                </a:extLst>
              </p:cNvPr>
              <p:cNvCxnSpPr>
                <a:cxnSpLocks/>
              </p:cNvCxnSpPr>
              <p:nvPr/>
            </p:nvCxnSpPr>
            <p:spPr>
              <a:xfrm>
                <a:off x="5700031" y="460082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0" name="直接连接符 99">
                <a:extLst>
                  <a:ext uri="{FF2B5EF4-FFF2-40B4-BE49-F238E27FC236}">
                    <a16:creationId xmlns:a16="http://schemas.microsoft.com/office/drawing/2014/main" id="{BE01757D-424E-4C1A-BC63-D3EDAFAC4C5A}"/>
                  </a:ext>
                </a:extLst>
              </p:cNvPr>
              <p:cNvCxnSpPr>
                <a:cxnSpLocks/>
              </p:cNvCxnSpPr>
              <p:nvPr/>
            </p:nvCxnSpPr>
            <p:spPr>
              <a:xfrm>
                <a:off x="6599918" y="459447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01" name="组合 100">
              <a:extLst>
                <a:ext uri="{FF2B5EF4-FFF2-40B4-BE49-F238E27FC236}">
                  <a16:creationId xmlns:a16="http://schemas.microsoft.com/office/drawing/2014/main" id="{64596949-27F2-47A8-8EE4-170EC9D19C84}"/>
                </a:ext>
              </a:extLst>
            </p:cNvPr>
            <p:cNvGrpSpPr/>
            <p:nvPr/>
          </p:nvGrpSpPr>
          <p:grpSpPr>
            <a:xfrm>
              <a:off x="8593080" y="3521025"/>
              <a:ext cx="1395996" cy="339465"/>
              <a:chOff x="4776899" y="4600826"/>
              <a:chExt cx="1395996" cy="339465"/>
            </a:xfrm>
          </p:grpSpPr>
          <p:cxnSp>
            <p:nvCxnSpPr>
              <p:cNvPr id="102" name="直接连接符 101">
                <a:extLst>
                  <a:ext uri="{FF2B5EF4-FFF2-40B4-BE49-F238E27FC236}">
                    <a16:creationId xmlns:a16="http://schemas.microsoft.com/office/drawing/2014/main" id="{8A2CD144-3F0C-440B-A378-C14349E43B03}"/>
                  </a:ext>
                </a:extLst>
              </p:cNvPr>
              <p:cNvCxnSpPr>
                <a:cxnSpLocks/>
              </p:cNvCxnSpPr>
              <p:nvPr/>
            </p:nvCxnSpPr>
            <p:spPr>
              <a:xfrm flipH="1">
                <a:off x="4776899" y="4933941"/>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D7B3624C-1A73-44CD-A0AB-CFDB3EE1BB21}"/>
                  </a:ext>
                </a:extLst>
              </p:cNvPr>
              <p:cNvCxnSpPr>
                <a:cxnSpLocks/>
              </p:cNvCxnSpPr>
              <p:nvPr/>
            </p:nvCxnSpPr>
            <p:spPr>
              <a:xfrm flipH="1" flipV="1">
                <a:off x="5680983" y="4607176"/>
                <a:ext cx="491912" cy="622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0CCB1548-2060-442A-A699-DEE2C8BF2DA5}"/>
                  </a:ext>
                </a:extLst>
              </p:cNvPr>
              <p:cNvCxnSpPr>
                <a:cxnSpLocks/>
              </p:cNvCxnSpPr>
              <p:nvPr/>
            </p:nvCxnSpPr>
            <p:spPr>
              <a:xfrm>
                <a:off x="5700031" y="460082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grpSp>
        <p:grpSp>
          <p:nvGrpSpPr>
            <p:cNvPr id="105" name="组合 104">
              <a:extLst>
                <a:ext uri="{FF2B5EF4-FFF2-40B4-BE49-F238E27FC236}">
                  <a16:creationId xmlns:a16="http://schemas.microsoft.com/office/drawing/2014/main" id="{B7A6422D-0882-4416-B94F-6FC94919ACFB}"/>
                </a:ext>
              </a:extLst>
            </p:cNvPr>
            <p:cNvGrpSpPr/>
            <p:nvPr/>
          </p:nvGrpSpPr>
          <p:grpSpPr>
            <a:xfrm>
              <a:off x="1400741" y="2653471"/>
              <a:ext cx="8653863" cy="433981"/>
              <a:chOff x="1177457" y="3765023"/>
              <a:chExt cx="8653863" cy="433981"/>
            </a:xfrm>
          </p:grpSpPr>
          <p:cxnSp>
            <p:nvCxnSpPr>
              <p:cNvPr id="106" name="直接连接符 105">
                <a:extLst>
                  <a:ext uri="{FF2B5EF4-FFF2-40B4-BE49-F238E27FC236}">
                    <a16:creationId xmlns:a16="http://schemas.microsoft.com/office/drawing/2014/main" id="{96E752F1-7183-48F1-AD6D-71DA22A06B78}"/>
                  </a:ext>
                </a:extLst>
              </p:cNvPr>
              <p:cNvCxnSpPr>
                <a:cxnSpLocks/>
              </p:cNvCxnSpPr>
              <p:nvPr/>
            </p:nvCxnSpPr>
            <p:spPr>
              <a:xfrm flipH="1">
                <a:off x="1177457" y="4155996"/>
                <a:ext cx="47851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49E87E0B-463C-4FA9-BB95-4A79ADA7EBCE}"/>
                  </a:ext>
                </a:extLst>
              </p:cNvPr>
              <p:cNvCxnSpPr>
                <a:cxnSpLocks/>
              </p:cNvCxnSpPr>
              <p:nvPr/>
            </p:nvCxnSpPr>
            <p:spPr>
              <a:xfrm>
                <a:off x="1643033" y="3765023"/>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259D930C-E063-4AE7-AA6F-03F3751A33A3}"/>
                  </a:ext>
                </a:extLst>
              </p:cNvPr>
              <p:cNvCxnSpPr>
                <a:cxnSpLocks/>
              </p:cNvCxnSpPr>
              <p:nvPr/>
            </p:nvCxnSpPr>
            <p:spPr>
              <a:xfrm>
                <a:off x="2998570" y="3792133"/>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31EE21B8-EEF0-40BB-84DE-D6BA0CF0300B}"/>
                  </a:ext>
                </a:extLst>
              </p:cNvPr>
              <p:cNvCxnSpPr>
                <a:cxnSpLocks/>
              </p:cNvCxnSpPr>
              <p:nvPr/>
            </p:nvCxnSpPr>
            <p:spPr>
              <a:xfrm flipH="1">
                <a:off x="2522243" y="4174527"/>
                <a:ext cx="47851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FFAE9E82-7EBE-4BFA-B9D9-2C8375434D65}"/>
                  </a:ext>
                </a:extLst>
              </p:cNvPr>
              <p:cNvCxnSpPr>
                <a:cxnSpLocks/>
              </p:cNvCxnSpPr>
              <p:nvPr/>
            </p:nvCxnSpPr>
            <p:spPr>
              <a:xfrm>
                <a:off x="2541293" y="3765023"/>
                <a:ext cx="0" cy="390973"/>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2470DE90-23AE-42E2-8A70-A8BC74255279}"/>
                  </a:ext>
                </a:extLst>
              </p:cNvPr>
              <p:cNvCxnSpPr>
                <a:cxnSpLocks/>
              </p:cNvCxnSpPr>
              <p:nvPr/>
            </p:nvCxnSpPr>
            <p:spPr>
              <a:xfrm flipH="1">
                <a:off x="2975361" y="3792133"/>
                <a:ext cx="48457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813FCF98-7765-4BBF-A452-54844E664E11}"/>
                  </a:ext>
                </a:extLst>
              </p:cNvPr>
              <p:cNvCxnSpPr>
                <a:cxnSpLocks/>
              </p:cNvCxnSpPr>
              <p:nvPr/>
            </p:nvCxnSpPr>
            <p:spPr>
              <a:xfrm>
                <a:off x="3448311" y="3777428"/>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AB8CAE48-4872-4195-8C0D-4CD648068658}"/>
                  </a:ext>
                </a:extLst>
              </p:cNvPr>
              <p:cNvCxnSpPr>
                <a:cxnSpLocks/>
              </p:cNvCxnSpPr>
              <p:nvPr/>
            </p:nvCxnSpPr>
            <p:spPr>
              <a:xfrm flipH="1">
                <a:off x="4328670" y="3795271"/>
                <a:ext cx="47851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BCAFBECF-C622-4486-AA1B-123ACD35FCF2}"/>
                  </a:ext>
                </a:extLst>
              </p:cNvPr>
              <p:cNvCxnSpPr>
                <a:cxnSpLocks/>
              </p:cNvCxnSpPr>
              <p:nvPr/>
            </p:nvCxnSpPr>
            <p:spPr>
              <a:xfrm>
                <a:off x="4338263" y="3777427"/>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45865229-39B0-49AA-98EF-2EA614D549B3}"/>
                  </a:ext>
                </a:extLst>
              </p:cNvPr>
              <p:cNvCxnSpPr>
                <a:cxnSpLocks/>
              </p:cNvCxnSpPr>
              <p:nvPr/>
            </p:nvCxnSpPr>
            <p:spPr>
              <a:xfrm>
                <a:off x="4794489" y="3785219"/>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BB6636AC-F6B3-4C22-BBF9-B7ECF4398F48}"/>
                  </a:ext>
                </a:extLst>
              </p:cNvPr>
              <p:cNvCxnSpPr>
                <a:cxnSpLocks/>
              </p:cNvCxnSpPr>
              <p:nvPr/>
            </p:nvCxnSpPr>
            <p:spPr>
              <a:xfrm flipH="1" flipV="1">
                <a:off x="4781790" y="4174527"/>
                <a:ext cx="1818128" cy="680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1AB57A4B-A417-4902-985F-D387DCE60C86}"/>
                  </a:ext>
                </a:extLst>
              </p:cNvPr>
              <p:cNvCxnSpPr>
                <a:cxnSpLocks/>
              </p:cNvCxnSpPr>
              <p:nvPr/>
            </p:nvCxnSpPr>
            <p:spPr>
              <a:xfrm flipH="1">
                <a:off x="8402115" y="3815810"/>
                <a:ext cx="478519"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75A118F2-73C0-4F10-B861-C6C5A2D2931D}"/>
                  </a:ext>
                </a:extLst>
              </p:cNvPr>
              <p:cNvCxnSpPr>
                <a:cxnSpLocks/>
              </p:cNvCxnSpPr>
              <p:nvPr/>
            </p:nvCxnSpPr>
            <p:spPr>
              <a:xfrm>
                <a:off x="8874284" y="3798887"/>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103BA1AE-8610-4FF0-9B25-7592ACB4DB40}"/>
                  </a:ext>
                </a:extLst>
              </p:cNvPr>
              <p:cNvCxnSpPr>
                <a:cxnSpLocks/>
              </p:cNvCxnSpPr>
              <p:nvPr/>
            </p:nvCxnSpPr>
            <p:spPr>
              <a:xfrm>
                <a:off x="6585446" y="3792132"/>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409936B0-D001-4B6A-BFEC-A807E623F046}"/>
                  </a:ext>
                </a:extLst>
              </p:cNvPr>
              <p:cNvCxnSpPr>
                <a:cxnSpLocks/>
              </p:cNvCxnSpPr>
              <p:nvPr/>
            </p:nvCxnSpPr>
            <p:spPr>
              <a:xfrm>
                <a:off x="7936296" y="3784781"/>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21" name="直接连接符 120">
                <a:extLst>
                  <a:ext uri="{FF2B5EF4-FFF2-40B4-BE49-F238E27FC236}">
                    <a16:creationId xmlns:a16="http://schemas.microsoft.com/office/drawing/2014/main" id="{9D144CA4-6395-49AA-B6A9-A67906A534E0}"/>
                  </a:ext>
                </a:extLst>
              </p:cNvPr>
              <p:cNvCxnSpPr>
                <a:cxnSpLocks/>
              </p:cNvCxnSpPr>
              <p:nvPr/>
            </p:nvCxnSpPr>
            <p:spPr>
              <a:xfrm flipH="1">
                <a:off x="6566396" y="3801440"/>
                <a:ext cx="1388660"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22" name="直接连接符 121">
                <a:extLst>
                  <a:ext uri="{FF2B5EF4-FFF2-40B4-BE49-F238E27FC236}">
                    <a16:creationId xmlns:a16="http://schemas.microsoft.com/office/drawing/2014/main" id="{7A5D8378-6984-457F-AF10-D1134D5972D4}"/>
                  </a:ext>
                </a:extLst>
              </p:cNvPr>
              <p:cNvCxnSpPr>
                <a:cxnSpLocks/>
              </p:cNvCxnSpPr>
              <p:nvPr/>
            </p:nvCxnSpPr>
            <p:spPr>
              <a:xfrm flipH="1">
                <a:off x="8874284" y="4181327"/>
                <a:ext cx="957036"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23" name="直接连接符 122">
                <a:extLst>
                  <a:ext uri="{FF2B5EF4-FFF2-40B4-BE49-F238E27FC236}">
                    <a16:creationId xmlns:a16="http://schemas.microsoft.com/office/drawing/2014/main" id="{6748B73C-E72C-4906-9D03-6E9B50737BA0}"/>
                  </a:ext>
                </a:extLst>
              </p:cNvPr>
              <p:cNvCxnSpPr>
                <a:cxnSpLocks/>
              </p:cNvCxnSpPr>
              <p:nvPr/>
            </p:nvCxnSpPr>
            <p:spPr>
              <a:xfrm flipH="1">
                <a:off x="1623982" y="3785351"/>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24" name="直接连接符 123">
                <a:extLst>
                  <a:ext uri="{FF2B5EF4-FFF2-40B4-BE49-F238E27FC236}">
                    <a16:creationId xmlns:a16="http://schemas.microsoft.com/office/drawing/2014/main" id="{0AECA914-D824-4C79-B974-5DBE6299BBDD}"/>
                  </a:ext>
                </a:extLst>
              </p:cNvPr>
              <p:cNvCxnSpPr>
                <a:cxnSpLocks/>
              </p:cNvCxnSpPr>
              <p:nvPr/>
            </p:nvCxnSpPr>
            <p:spPr>
              <a:xfrm flipH="1">
                <a:off x="3428783" y="4175278"/>
                <a:ext cx="931637"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573FFE86-399E-49D5-AC4D-43B80B7085B7}"/>
                  </a:ext>
                </a:extLst>
              </p:cNvPr>
              <p:cNvCxnSpPr>
                <a:cxnSpLocks/>
              </p:cNvCxnSpPr>
              <p:nvPr/>
            </p:nvCxnSpPr>
            <p:spPr>
              <a:xfrm flipH="1">
                <a:off x="7917537" y="4179023"/>
                <a:ext cx="484578" cy="0"/>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cxnSp>
            <p:nvCxnSpPr>
              <p:cNvPr id="126" name="直接连接符 125">
                <a:extLst>
                  <a:ext uri="{FF2B5EF4-FFF2-40B4-BE49-F238E27FC236}">
                    <a16:creationId xmlns:a16="http://schemas.microsoft.com/office/drawing/2014/main" id="{7FAA0557-64F6-4718-B505-266904559BBE}"/>
                  </a:ext>
                </a:extLst>
              </p:cNvPr>
              <p:cNvCxnSpPr>
                <a:cxnSpLocks/>
              </p:cNvCxnSpPr>
              <p:nvPr/>
            </p:nvCxnSpPr>
            <p:spPr>
              <a:xfrm>
                <a:off x="8395725" y="3798887"/>
                <a:ext cx="0" cy="400117"/>
              </a:xfrm>
              <a:prstGeom prst="line">
                <a:avLst/>
              </a:prstGeom>
              <a:ln w="38100">
                <a:solidFill>
                  <a:schemeClr val="accent1"/>
                </a:solidFill>
              </a:ln>
            </p:spPr>
            <p:style>
              <a:lnRef idx="1">
                <a:schemeClr val="dk1"/>
              </a:lnRef>
              <a:fillRef idx="0">
                <a:schemeClr val="dk1"/>
              </a:fillRef>
              <a:effectRef idx="0">
                <a:schemeClr val="dk1"/>
              </a:effectRef>
              <a:fontRef idx="minor">
                <a:schemeClr val="tx1"/>
              </a:fontRef>
            </p:style>
          </p:cxnSp>
        </p:grpSp>
        <p:cxnSp>
          <p:nvCxnSpPr>
            <p:cNvPr id="127" name="直接连接符 126">
              <a:extLst>
                <a:ext uri="{FF2B5EF4-FFF2-40B4-BE49-F238E27FC236}">
                  <a16:creationId xmlns:a16="http://schemas.microsoft.com/office/drawing/2014/main" id="{7479C1E3-8D02-4405-8F02-FA466396C398}"/>
                </a:ext>
              </a:extLst>
            </p:cNvPr>
            <p:cNvCxnSpPr>
              <a:cxnSpLocks/>
            </p:cNvCxnSpPr>
            <p:nvPr/>
          </p:nvCxnSpPr>
          <p:spPr>
            <a:xfrm flipH="1">
              <a:off x="1400740" y="4537033"/>
              <a:ext cx="47851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grpSp>
      <p:grpSp>
        <p:nvGrpSpPr>
          <p:cNvPr id="128" name="组合 127">
            <a:extLst>
              <a:ext uri="{FF2B5EF4-FFF2-40B4-BE49-F238E27FC236}">
                <a16:creationId xmlns:a16="http://schemas.microsoft.com/office/drawing/2014/main" id="{385229BF-248C-4497-976D-C01238BB5600}"/>
              </a:ext>
            </a:extLst>
          </p:cNvPr>
          <p:cNvGrpSpPr/>
          <p:nvPr/>
        </p:nvGrpSpPr>
        <p:grpSpPr>
          <a:xfrm>
            <a:off x="2235675" y="4742731"/>
            <a:ext cx="7311780" cy="418240"/>
            <a:chOff x="2022501" y="4548559"/>
            <a:chExt cx="7311780" cy="418240"/>
          </a:xfrm>
        </p:grpSpPr>
        <p:sp>
          <p:nvSpPr>
            <p:cNvPr id="129" name="箭头: 上 128">
              <a:extLst>
                <a:ext uri="{FF2B5EF4-FFF2-40B4-BE49-F238E27FC236}">
                  <a16:creationId xmlns:a16="http://schemas.microsoft.com/office/drawing/2014/main" id="{743DCFF1-F6F9-4A3B-85F5-9AE40DE58E9F}"/>
                </a:ext>
              </a:extLst>
            </p:cNvPr>
            <p:cNvSpPr/>
            <p:nvPr/>
          </p:nvSpPr>
          <p:spPr>
            <a:xfrm>
              <a:off x="2022501" y="4561267"/>
              <a:ext cx="107551" cy="393186"/>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箭头: 上 129">
              <a:extLst>
                <a:ext uri="{FF2B5EF4-FFF2-40B4-BE49-F238E27FC236}">
                  <a16:creationId xmlns:a16="http://schemas.microsoft.com/office/drawing/2014/main" id="{27A11CB7-393E-4E2F-9A5C-7B14A846CE6C}"/>
                </a:ext>
              </a:extLst>
            </p:cNvPr>
            <p:cNvSpPr/>
            <p:nvPr/>
          </p:nvSpPr>
          <p:spPr>
            <a:xfrm>
              <a:off x="3832792" y="4548559"/>
              <a:ext cx="107551" cy="393186"/>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箭头: 上 130">
              <a:extLst>
                <a:ext uri="{FF2B5EF4-FFF2-40B4-BE49-F238E27FC236}">
                  <a16:creationId xmlns:a16="http://schemas.microsoft.com/office/drawing/2014/main" id="{4E63989D-1246-4D52-B87C-7D7FC21FF519}"/>
                </a:ext>
              </a:extLst>
            </p:cNvPr>
            <p:cNvSpPr/>
            <p:nvPr/>
          </p:nvSpPr>
          <p:spPr>
            <a:xfrm>
              <a:off x="5629926" y="4554917"/>
              <a:ext cx="107551" cy="393186"/>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箭头: 上 131">
              <a:extLst>
                <a:ext uri="{FF2B5EF4-FFF2-40B4-BE49-F238E27FC236}">
                  <a16:creationId xmlns:a16="http://schemas.microsoft.com/office/drawing/2014/main" id="{78F7A7F4-2A44-481F-BD82-52A1C2BF3B5B}"/>
                </a:ext>
              </a:extLst>
            </p:cNvPr>
            <p:cNvSpPr/>
            <p:nvPr/>
          </p:nvSpPr>
          <p:spPr>
            <a:xfrm>
              <a:off x="7436768" y="4561267"/>
              <a:ext cx="107551" cy="393186"/>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箭头: 上 132">
              <a:extLst>
                <a:ext uri="{FF2B5EF4-FFF2-40B4-BE49-F238E27FC236}">
                  <a16:creationId xmlns:a16="http://schemas.microsoft.com/office/drawing/2014/main" id="{AAC4EC2E-E5B7-4430-A1BF-4437DD24DCA3}"/>
                </a:ext>
              </a:extLst>
            </p:cNvPr>
            <p:cNvSpPr/>
            <p:nvPr/>
          </p:nvSpPr>
          <p:spPr>
            <a:xfrm>
              <a:off x="9226730" y="4573613"/>
              <a:ext cx="107551" cy="393186"/>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7" name="组合 146">
            <a:extLst>
              <a:ext uri="{FF2B5EF4-FFF2-40B4-BE49-F238E27FC236}">
                <a16:creationId xmlns:a16="http://schemas.microsoft.com/office/drawing/2014/main" id="{EF44F35F-9357-4E8E-AF99-5CC1ABF1C24F}"/>
              </a:ext>
            </a:extLst>
          </p:cNvPr>
          <p:cNvGrpSpPr/>
          <p:nvPr/>
        </p:nvGrpSpPr>
        <p:grpSpPr>
          <a:xfrm>
            <a:off x="2310291" y="3374701"/>
            <a:ext cx="7297610" cy="3222651"/>
            <a:chOff x="2310291" y="2053996"/>
            <a:chExt cx="7297610" cy="3222651"/>
          </a:xfrm>
        </p:grpSpPr>
        <p:cxnSp>
          <p:nvCxnSpPr>
            <p:cNvPr id="134" name="直接连接符 133">
              <a:extLst>
                <a:ext uri="{FF2B5EF4-FFF2-40B4-BE49-F238E27FC236}">
                  <a16:creationId xmlns:a16="http://schemas.microsoft.com/office/drawing/2014/main" id="{FD781CA1-0467-476B-86B8-875B2FFB2984}"/>
                </a:ext>
              </a:extLst>
            </p:cNvPr>
            <p:cNvCxnSpPr>
              <a:cxnSpLocks/>
            </p:cNvCxnSpPr>
            <p:nvPr/>
          </p:nvCxnSpPr>
          <p:spPr>
            <a:xfrm>
              <a:off x="2310291" y="2053996"/>
              <a:ext cx="0" cy="303384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6" name="直接连接符 135">
              <a:extLst>
                <a:ext uri="{FF2B5EF4-FFF2-40B4-BE49-F238E27FC236}">
                  <a16:creationId xmlns:a16="http://schemas.microsoft.com/office/drawing/2014/main" id="{C77A8DE2-EAD8-4249-A16D-50BA34411AB2}"/>
                </a:ext>
              </a:extLst>
            </p:cNvPr>
            <p:cNvCxnSpPr>
              <a:cxnSpLocks/>
            </p:cNvCxnSpPr>
            <p:nvPr/>
          </p:nvCxnSpPr>
          <p:spPr>
            <a:xfrm>
              <a:off x="4113691" y="2105546"/>
              <a:ext cx="0" cy="303384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D6BF543D-58DB-4466-9D05-8D3418BEB579}"/>
                </a:ext>
              </a:extLst>
            </p:cNvPr>
            <p:cNvCxnSpPr>
              <a:cxnSpLocks/>
            </p:cNvCxnSpPr>
            <p:nvPr/>
          </p:nvCxnSpPr>
          <p:spPr>
            <a:xfrm>
              <a:off x="5901215" y="2178364"/>
              <a:ext cx="0" cy="303384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E66473FB-8084-4FCC-9FAC-D2537D7C159E}"/>
                </a:ext>
              </a:extLst>
            </p:cNvPr>
            <p:cNvCxnSpPr>
              <a:cxnSpLocks/>
            </p:cNvCxnSpPr>
            <p:nvPr/>
          </p:nvCxnSpPr>
          <p:spPr>
            <a:xfrm>
              <a:off x="7704615" y="2229914"/>
              <a:ext cx="0" cy="303384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49E8DDF3-2A43-4707-89CC-518B674927AC}"/>
                </a:ext>
              </a:extLst>
            </p:cNvPr>
            <p:cNvCxnSpPr>
              <a:cxnSpLocks/>
            </p:cNvCxnSpPr>
            <p:nvPr/>
          </p:nvCxnSpPr>
          <p:spPr>
            <a:xfrm>
              <a:off x="9516212" y="2242802"/>
              <a:ext cx="0" cy="3033845"/>
            </a:xfrm>
            <a:prstGeom prst="line">
              <a:avLst/>
            </a:prstGeom>
            <a:ln w="381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328776EF-DF84-44EB-895A-4E126A7BF15F}"/>
                </a:ext>
              </a:extLst>
            </p:cNvPr>
            <p:cNvCxnSpPr>
              <a:cxnSpLocks/>
            </p:cNvCxnSpPr>
            <p:nvPr/>
          </p:nvCxnSpPr>
          <p:spPr>
            <a:xfrm flipH="1">
              <a:off x="2310291" y="4224985"/>
              <a:ext cx="9168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BF174209-BDCC-479D-9944-F19607BF93AF}"/>
                </a:ext>
              </a:extLst>
            </p:cNvPr>
            <p:cNvCxnSpPr>
              <a:cxnSpLocks/>
            </p:cNvCxnSpPr>
            <p:nvPr/>
          </p:nvCxnSpPr>
          <p:spPr>
            <a:xfrm flipH="1">
              <a:off x="4140060" y="4551467"/>
              <a:ext cx="9168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AF94C3A2-819B-47FB-8379-F3C76BA3CC7A}"/>
                </a:ext>
              </a:extLst>
            </p:cNvPr>
            <p:cNvCxnSpPr>
              <a:cxnSpLocks/>
            </p:cNvCxnSpPr>
            <p:nvPr/>
          </p:nvCxnSpPr>
          <p:spPr>
            <a:xfrm flipH="1">
              <a:off x="5904806" y="4551467"/>
              <a:ext cx="9168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84D909CE-0283-46C6-AEDF-24BFC3A8505C}"/>
                </a:ext>
              </a:extLst>
            </p:cNvPr>
            <p:cNvCxnSpPr>
              <a:cxnSpLocks/>
            </p:cNvCxnSpPr>
            <p:nvPr/>
          </p:nvCxnSpPr>
          <p:spPr>
            <a:xfrm flipH="1">
              <a:off x="7699881" y="4224985"/>
              <a:ext cx="9168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4C7C5DCC-35A5-4810-A1D1-8AC15FD14703}"/>
                </a:ext>
              </a:extLst>
            </p:cNvPr>
            <p:cNvCxnSpPr>
              <a:cxnSpLocks/>
            </p:cNvCxnSpPr>
            <p:nvPr/>
          </p:nvCxnSpPr>
          <p:spPr>
            <a:xfrm flipH="1">
              <a:off x="9516212" y="4560611"/>
              <a:ext cx="91689"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grpSp>
      <p:grpSp>
        <p:nvGrpSpPr>
          <p:cNvPr id="159" name="组合 158">
            <a:extLst>
              <a:ext uri="{FF2B5EF4-FFF2-40B4-BE49-F238E27FC236}">
                <a16:creationId xmlns:a16="http://schemas.microsoft.com/office/drawing/2014/main" id="{F58803A3-140E-4EA8-A182-B69D8EA6CB69}"/>
              </a:ext>
            </a:extLst>
          </p:cNvPr>
          <p:cNvGrpSpPr/>
          <p:nvPr/>
        </p:nvGrpSpPr>
        <p:grpSpPr>
          <a:xfrm>
            <a:off x="1400741" y="5545690"/>
            <a:ext cx="9040527" cy="344770"/>
            <a:chOff x="1400741" y="4224985"/>
            <a:chExt cx="9040527" cy="344770"/>
          </a:xfrm>
        </p:grpSpPr>
        <p:cxnSp>
          <p:nvCxnSpPr>
            <p:cNvPr id="149" name="直接连接符 148">
              <a:extLst>
                <a:ext uri="{FF2B5EF4-FFF2-40B4-BE49-F238E27FC236}">
                  <a16:creationId xmlns:a16="http://schemas.microsoft.com/office/drawing/2014/main" id="{A156621B-54B9-416A-B18C-59AA2342F8DA}"/>
                </a:ext>
              </a:extLst>
            </p:cNvPr>
            <p:cNvCxnSpPr>
              <a:cxnSpLocks/>
            </p:cNvCxnSpPr>
            <p:nvPr/>
          </p:nvCxnSpPr>
          <p:spPr>
            <a:xfrm flipH="1">
              <a:off x="1400741" y="4531740"/>
              <a:ext cx="942485"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DF44F2D7-FF4D-4EBB-BA84-7A09E2DA06EC}"/>
                </a:ext>
              </a:extLst>
            </p:cNvPr>
            <p:cNvCxnSpPr>
              <a:cxnSpLocks/>
            </p:cNvCxnSpPr>
            <p:nvPr/>
          </p:nvCxnSpPr>
          <p:spPr>
            <a:xfrm flipH="1">
              <a:off x="2356136" y="4224985"/>
              <a:ext cx="1743605"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81EF5D52-46FC-45E0-ACEB-657B19B5ECC9}"/>
                </a:ext>
              </a:extLst>
            </p:cNvPr>
            <p:cNvCxnSpPr>
              <a:cxnSpLocks/>
            </p:cNvCxnSpPr>
            <p:nvPr/>
          </p:nvCxnSpPr>
          <p:spPr>
            <a:xfrm flipH="1">
              <a:off x="4094643" y="4551158"/>
              <a:ext cx="3590922" cy="1"/>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55" name="直接连接符 154">
              <a:extLst>
                <a:ext uri="{FF2B5EF4-FFF2-40B4-BE49-F238E27FC236}">
                  <a16:creationId xmlns:a16="http://schemas.microsoft.com/office/drawing/2014/main" id="{3614B21E-5B6F-42E3-AF5C-34BA400F2616}"/>
                </a:ext>
              </a:extLst>
            </p:cNvPr>
            <p:cNvCxnSpPr>
              <a:cxnSpLocks/>
            </p:cNvCxnSpPr>
            <p:nvPr/>
          </p:nvCxnSpPr>
          <p:spPr>
            <a:xfrm flipH="1">
              <a:off x="7685565" y="4224985"/>
              <a:ext cx="1830647"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58" name="直接连接符 157">
              <a:extLst>
                <a:ext uri="{FF2B5EF4-FFF2-40B4-BE49-F238E27FC236}">
                  <a16:creationId xmlns:a16="http://schemas.microsoft.com/office/drawing/2014/main" id="{8A7ED459-9604-4615-97B1-AE7E18823FD7}"/>
                </a:ext>
              </a:extLst>
            </p:cNvPr>
            <p:cNvCxnSpPr>
              <a:cxnSpLocks/>
            </p:cNvCxnSpPr>
            <p:nvPr/>
          </p:nvCxnSpPr>
          <p:spPr>
            <a:xfrm flipH="1">
              <a:off x="9498783" y="4569755"/>
              <a:ext cx="942485" cy="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grpSp>
      <p:grpSp>
        <p:nvGrpSpPr>
          <p:cNvPr id="174" name="组合 173">
            <a:extLst>
              <a:ext uri="{FF2B5EF4-FFF2-40B4-BE49-F238E27FC236}">
                <a16:creationId xmlns:a16="http://schemas.microsoft.com/office/drawing/2014/main" id="{714078D3-86C2-4936-B6A2-C8829F095E53}"/>
              </a:ext>
            </a:extLst>
          </p:cNvPr>
          <p:cNvGrpSpPr/>
          <p:nvPr/>
        </p:nvGrpSpPr>
        <p:grpSpPr>
          <a:xfrm>
            <a:off x="2329813" y="5515177"/>
            <a:ext cx="7191134" cy="377565"/>
            <a:chOff x="2329813" y="4194472"/>
            <a:chExt cx="7191134" cy="377565"/>
          </a:xfrm>
        </p:grpSpPr>
        <p:cxnSp>
          <p:nvCxnSpPr>
            <p:cNvPr id="160" name="直接连接符 159">
              <a:extLst>
                <a:ext uri="{FF2B5EF4-FFF2-40B4-BE49-F238E27FC236}">
                  <a16:creationId xmlns:a16="http://schemas.microsoft.com/office/drawing/2014/main" id="{6EDB73DE-3727-41E4-AFED-9C90683096BF}"/>
                </a:ext>
              </a:extLst>
            </p:cNvPr>
            <p:cNvCxnSpPr>
              <a:cxnSpLocks/>
            </p:cNvCxnSpPr>
            <p:nvPr/>
          </p:nvCxnSpPr>
          <p:spPr>
            <a:xfrm>
              <a:off x="2329813" y="4200822"/>
              <a:ext cx="0" cy="339465"/>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2" name="直接连接符 161">
              <a:extLst>
                <a:ext uri="{FF2B5EF4-FFF2-40B4-BE49-F238E27FC236}">
                  <a16:creationId xmlns:a16="http://schemas.microsoft.com/office/drawing/2014/main" id="{60E69B7E-5F13-4F3D-AF8F-750D5E35E024}"/>
                </a:ext>
              </a:extLst>
            </p:cNvPr>
            <p:cNvCxnSpPr>
              <a:cxnSpLocks/>
            </p:cNvCxnSpPr>
            <p:nvPr/>
          </p:nvCxnSpPr>
          <p:spPr>
            <a:xfrm>
              <a:off x="4099741" y="4200822"/>
              <a:ext cx="0" cy="350336"/>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4" name="直接连接符 163">
              <a:extLst>
                <a:ext uri="{FF2B5EF4-FFF2-40B4-BE49-F238E27FC236}">
                  <a16:creationId xmlns:a16="http://schemas.microsoft.com/office/drawing/2014/main" id="{7D427A59-58DB-4B0E-84B4-EC8820CD573A}"/>
                </a:ext>
              </a:extLst>
            </p:cNvPr>
            <p:cNvCxnSpPr>
              <a:cxnSpLocks/>
            </p:cNvCxnSpPr>
            <p:nvPr/>
          </p:nvCxnSpPr>
          <p:spPr>
            <a:xfrm flipH="1">
              <a:off x="7691279" y="4194472"/>
              <a:ext cx="2483" cy="37528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9" name="直接连接符 168">
              <a:extLst>
                <a:ext uri="{FF2B5EF4-FFF2-40B4-BE49-F238E27FC236}">
                  <a16:creationId xmlns:a16="http://schemas.microsoft.com/office/drawing/2014/main" id="{E1FBFA31-C657-4396-8CA6-44126DDACA6A}"/>
                </a:ext>
              </a:extLst>
            </p:cNvPr>
            <p:cNvCxnSpPr>
              <a:cxnSpLocks/>
            </p:cNvCxnSpPr>
            <p:nvPr/>
          </p:nvCxnSpPr>
          <p:spPr>
            <a:xfrm>
              <a:off x="9520946" y="4206304"/>
              <a:ext cx="1" cy="365733"/>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grpSp>
      <p:sp>
        <p:nvSpPr>
          <p:cNvPr id="135" name="Title 1">
            <a:extLst>
              <a:ext uri="{FF2B5EF4-FFF2-40B4-BE49-F238E27FC236}">
                <a16:creationId xmlns:a16="http://schemas.microsoft.com/office/drawing/2014/main" id="{1F77C37E-1321-409D-B0C5-03C5A0134127}"/>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spTree>
    <p:extLst>
      <p:ext uri="{BB962C8B-B14F-4D97-AF65-F5344CB8AC3E}">
        <p14:creationId xmlns:p14="http://schemas.microsoft.com/office/powerpoint/2010/main" val="287061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2000"/>
                                        <p:tgtEl>
                                          <p:spTgt spid="128"/>
                                        </p:tgtEl>
                                      </p:cBhvr>
                                    </p:animEffect>
                                  </p:childTnLst>
                                </p:cTn>
                              </p:par>
                            </p:childTnLst>
                          </p:cTn>
                        </p:par>
                        <p:par>
                          <p:cTn id="8" fill="hold">
                            <p:stCondLst>
                              <p:cond delay="2000"/>
                            </p:stCondLst>
                            <p:childTnLst>
                              <p:par>
                                <p:cTn id="9" presetID="10" presetClass="exit" presetSubtype="0" fill="hold" nodeType="afterEffect">
                                  <p:stCondLst>
                                    <p:cond delay="0"/>
                                  </p:stCondLst>
                                  <p:childTnLst>
                                    <p:animEffect transition="out" filter="fade">
                                      <p:cBhvr>
                                        <p:cTn id="10" dur="1250"/>
                                        <p:tgtEl>
                                          <p:spTgt spid="128"/>
                                        </p:tgtEl>
                                      </p:cBhvr>
                                    </p:animEffect>
                                    <p:set>
                                      <p:cBhvr>
                                        <p:cTn id="11" dur="1" fill="hold">
                                          <p:stCondLst>
                                            <p:cond delay="1249"/>
                                          </p:stCondLst>
                                        </p:cTn>
                                        <p:tgtEl>
                                          <p:spTgt spid="128"/>
                                        </p:tgtEl>
                                        <p:attrNameLst>
                                          <p:attrName>style.visibility</p:attrName>
                                        </p:attrNameLst>
                                      </p:cBhvr>
                                      <p:to>
                                        <p:strVal val="hidden"/>
                                      </p:to>
                                    </p:set>
                                  </p:childTnLst>
                                </p:cTn>
                              </p:par>
                              <p:par>
                                <p:cTn id="12" presetID="10" presetClass="entr" presetSubtype="0" fill="hold" nodeType="withEffect">
                                  <p:stCondLst>
                                    <p:cond delay="0"/>
                                  </p:stCondLst>
                                  <p:childTnLst>
                                    <p:set>
                                      <p:cBhvr>
                                        <p:cTn id="13" dur="1" fill="hold">
                                          <p:stCondLst>
                                            <p:cond delay="0"/>
                                          </p:stCondLst>
                                        </p:cTn>
                                        <p:tgtEl>
                                          <p:spTgt spid="147"/>
                                        </p:tgtEl>
                                        <p:attrNameLst>
                                          <p:attrName>style.visibility</p:attrName>
                                        </p:attrNameLst>
                                      </p:cBhvr>
                                      <p:to>
                                        <p:strVal val="visible"/>
                                      </p:to>
                                    </p:set>
                                    <p:animEffect transition="in" filter="fade">
                                      <p:cBhvr>
                                        <p:cTn id="14" dur="1250"/>
                                        <p:tgtEl>
                                          <p:spTgt spid="14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1250"/>
                                        <p:tgtEl>
                                          <p:spTgt spid="147"/>
                                        </p:tgtEl>
                                      </p:cBhvr>
                                    </p:animEffect>
                                    <p:set>
                                      <p:cBhvr>
                                        <p:cTn id="19" dur="1" fill="hold">
                                          <p:stCondLst>
                                            <p:cond delay="1249"/>
                                          </p:stCondLst>
                                        </p:cTn>
                                        <p:tgtEl>
                                          <p:spTgt spid="147"/>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159"/>
                                        </p:tgtEl>
                                        <p:attrNameLst>
                                          <p:attrName>style.visibility</p:attrName>
                                        </p:attrNameLst>
                                      </p:cBhvr>
                                      <p:to>
                                        <p:strVal val="visible"/>
                                      </p:to>
                                    </p:set>
                                    <p:animEffect transition="in" filter="fade">
                                      <p:cBhvr>
                                        <p:cTn id="22" dur="500"/>
                                        <p:tgtEl>
                                          <p:spTgt spid="159"/>
                                        </p:tgtEl>
                                      </p:cBhvr>
                                    </p:animEffect>
                                  </p:childTnLst>
                                </p:cTn>
                              </p:par>
                            </p:childTnLst>
                          </p:cTn>
                        </p:par>
                        <p:par>
                          <p:cTn id="23" fill="hold">
                            <p:stCondLst>
                              <p:cond delay="1250"/>
                            </p:stCondLst>
                            <p:childTnLst>
                              <p:par>
                                <p:cTn id="24" presetID="10" presetClass="entr" presetSubtype="0" fill="hold" nodeType="afterEffect">
                                  <p:stCondLst>
                                    <p:cond delay="0"/>
                                  </p:stCondLst>
                                  <p:childTnLst>
                                    <p:set>
                                      <p:cBhvr>
                                        <p:cTn id="25" dur="1" fill="hold">
                                          <p:stCondLst>
                                            <p:cond delay="0"/>
                                          </p:stCondLst>
                                        </p:cTn>
                                        <p:tgtEl>
                                          <p:spTgt spid="174"/>
                                        </p:tgtEl>
                                        <p:attrNameLst>
                                          <p:attrName>style.visibility</p:attrName>
                                        </p:attrNameLst>
                                      </p:cBhvr>
                                      <p:to>
                                        <p:strVal val="visible"/>
                                      </p:to>
                                    </p:set>
                                    <p:animEffect transition="in" filter="fade">
                                      <p:cBhvr>
                                        <p:cTn id="26" dur="125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35865-9A10-4AB3-A71B-37B837A45CB7}"/>
              </a:ext>
            </a:extLst>
          </p:cNvPr>
          <p:cNvSpPr>
            <a:spLocks noGrp="1"/>
          </p:cNvSpPr>
          <p:nvPr>
            <p:ph type="title"/>
          </p:nvPr>
        </p:nvSpPr>
        <p:spPr/>
        <p:txBody>
          <a:bodyPr/>
          <a:lstStyle/>
          <a:p>
            <a:r>
              <a:rPr lang="en-HK" altLang="zh-CN" dirty="0"/>
              <a:t>C</a:t>
            </a:r>
            <a:r>
              <a:rPr lang="en-US" altLang="zh-CN" dirty="0"/>
              <a:t>locked </a:t>
            </a:r>
            <a:r>
              <a:rPr lang="en-HK" altLang="zh-CN" dirty="0"/>
              <a:t>D</a:t>
            </a:r>
            <a:r>
              <a:rPr lang="en-HK" dirty="0"/>
              <a:t> Latch</a:t>
            </a:r>
          </a:p>
        </p:txBody>
      </p:sp>
      <p:sp>
        <p:nvSpPr>
          <p:cNvPr id="3" name="Content Placeholder 2">
            <a:extLst>
              <a:ext uri="{FF2B5EF4-FFF2-40B4-BE49-F238E27FC236}">
                <a16:creationId xmlns:a16="http://schemas.microsoft.com/office/drawing/2014/main" id="{EC02E6A3-8AE9-4303-B586-8784D677D16E}"/>
              </a:ext>
            </a:extLst>
          </p:cNvPr>
          <p:cNvSpPr>
            <a:spLocks noGrp="1"/>
          </p:cNvSpPr>
          <p:nvPr>
            <p:ph idx="1"/>
          </p:nvPr>
        </p:nvSpPr>
        <p:spPr/>
        <p:txBody>
          <a:bodyPr/>
          <a:lstStyle/>
          <a:p>
            <a:r>
              <a:rPr lang="en-US" dirty="0"/>
              <a:t>The output pulse of the raising edge detector is instantaneous</a:t>
            </a:r>
          </a:p>
          <a:p>
            <a:pPr lvl="1"/>
            <a:endParaRPr lang="en-US" dirty="0"/>
          </a:p>
          <a:p>
            <a:pPr lvl="1"/>
            <a:endParaRPr lang="en-US" dirty="0"/>
          </a:p>
          <a:p>
            <a:pPr lvl="1"/>
            <a:endParaRPr lang="en-US" dirty="0"/>
          </a:p>
          <a:p>
            <a:r>
              <a:rPr lang="en-US" dirty="0"/>
              <a:t>If we worry the generated pulse is too short, we can add more delays to generate wider output pulse</a:t>
            </a:r>
            <a:endParaRPr lang="en-HK" dirty="0"/>
          </a:p>
        </p:txBody>
      </p:sp>
      <p:sp>
        <p:nvSpPr>
          <p:cNvPr id="4" name="Slide Number Placeholder 3">
            <a:extLst>
              <a:ext uri="{FF2B5EF4-FFF2-40B4-BE49-F238E27FC236}">
                <a16:creationId xmlns:a16="http://schemas.microsoft.com/office/drawing/2014/main" id="{407A6B0C-3581-4AD8-91D7-08DC0672B941}"/>
              </a:ext>
            </a:extLst>
          </p:cNvPr>
          <p:cNvSpPr>
            <a:spLocks noGrp="1"/>
          </p:cNvSpPr>
          <p:nvPr>
            <p:ph type="sldNum" sz="quarter" idx="12"/>
          </p:nvPr>
        </p:nvSpPr>
        <p:spPr/>
        <p:txBody>
          <a:bodyPr/>
          <a:lstStyle/>
          <a:p>
            <a:fld id="{C22DC6D3-9347-42BE-948A-F7EB414DF657}" type="slidenum">
              <a:rPr lang="en-US" altLang="en-US" smtClean="0"/>
              <a:pPr/>
              <a:t>95</a:t>
            </a:fld>
            <a:endParaRPr lang="en-US" altLang="en-US" dirty="0"/>
          </a:p>
        </p:txBody>
      </p:sp>
      <p:grpSp>
        <p:nvGrpSpPr>
          <p:cNvPr id="28" name="Group 27">
            <a:extLst>
              <a:ext uri="{FF2B5EF4-FFF2-40B4-BE49-F238E27FC236}">
                <a16:creationId xmlns:a16="http://schemas.microsoft.com/office/drawing/2014/main" id="{8EEC03C4-197B-4CEC-819A-642A22F70321}"/>
              </a:ext>
            </a:extLst>
          </p:cNvPr>
          <p:cNvGrpSpPr/>
          <p:nvPr/>
        </p:nvGrpSpPr>
        <p:grpSpPr>
          <a:xfrm>
            <a:off x="5947649" y="2150780"/>
            <a:ext cx="4608512" cy="1080120"/>
            <a:chOff x="2575379" y="3960281"/>
            <a:chExt cx="5642790" cy="1529450"/>
          </a:xfrm>
        </p:grpSpPr>
        <p:cxnSp>
          <p:nvCxnSpPr>
            <p:cNvPr id="5" name="直接连接符 18">
              <a:extLst>
                <a:ext uri="{FF2B5EF4-FFF2-40B4-BE49-F238E27FC236}">
                  <a16:creationId xmlns:a16="http://schemas.microsoft.com/office/drawing/2014/main" id="{3802DBE7-2BF2-45B0-A991-75EC62C520C7}"/>
                </a:ext>
              </a:extLst>
            </p:cNvPr>
            <p:cNvCxnSpPr/>
            <p:nvPr/>
          </p:nvCxnSpPr>
          <p:spPr>
            <a:xfrm>
              <a:off x="3826677" y="3960281"/>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6" name="直接连接符 19">
              <a:extLst>
                <a:ext uri="{FF2B5EF4-FFF2-40B4-BE49-F238E27FC236}">
                  <a16:creationId xmlns:a16="http://schemas.microsoft.com/office/drawing/2014/main" id="{00E5F0AD-8522-4570-A08F-D7FDDE945F46}"/>
                </a:ext>
              </a:extLst>
            </p:cNvPr>
            <p:cNvCxnSpPr>
              <a:cxnSpLocks/>
            </p:cNvCxnSpPr>
            <p:nvPr/>
          </p:nvCxnSpPr>
          <p:spPr>
            <a:xfrm flipH="1">
              <a:off x="3813796" y="4611768"/>
              <a:ext cx="4404373" cy="5019"/>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 name="直接连接符 21">
              <a:extLst>
                <a:ext uri="{FF2B5EF4-FFF2-40B4-BE49-F238E27FC236}">
                  <a16:creationId xmlns:a16="http://schemas.microsoft.com/office/drawing/2014/main" id="{0DE3AFB0-9BC1-42C7-9725-621C5C2A40A6}"/>
                </a:ext>
              </a:extLst>
            </p:cNvPr>
            <p:cNvCxnSpPr>
              <a:cxnSpLocks/>
            </p:cNvCxnSpPr>
            <p:nvPr/>
          </p:nvCxnSpPr>
          <p:spPr>
            <a:xfrm flipH="1">
              <a:off x="3813795" y="4507181"/>
              <a:ext cx="478519"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8" name="直接连接符 22">
              <a:extLst>
                <a:ext uri="{FF2B5EF4-FFF2-40B4-BE49-F238E27FC236}">
                  <a16:creationId xmlns:a16="http://schemas.microsoft.com/office/drawing/2014/main" id="{AD0F706A-CA09-4A01-B256-AC4E8410D820}"/>
                </a:ext>
              </a:extLst>
            </p:cNvPr>
            <p:cNvCxnSpPr>
              <a:cxnSpLocks/>
            </p:cNvCxnSpPr>
            <p:nvPr/>
          </p:nvCxnSpPr>
          <p:spPr>
            <a:xfrm flipH="1">
              <a:off x="3813795" y="4507181"/>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9" name="直接连接符 23">
              <a:extLst>
                <a:ext uri="{FF2B5EF4-FFF2-40B4-BE49-F238E27FC236}">
                  <a16:creationId xmlns:a16="http://schemas.microsoft.com/office/drawing/2014/main" id="{61786912-679E-43CA-8EE2-BDB8B56D354F}"/>
                </a:ext>
              </a:extLst>
            </p:cNvPr>
            <p:cNvCxnSpPr>
              <a:cxnSpLocks/>
            </p:cNvCxnSpPr>
            <p:nvPr/>
          </p:nvCxnSpPr>
          <p:spPr>
            <a:xfrm flipH="1">
              <a:off x="4717877" y="4180416"/>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0" name="直接连接符 24">
              <a:extLst>
                <a:ext uri="{FF2B5EF4-FFF2-40B4-BE49-F238E27FC236}">
                  <a16:creationId xmlns:a16="http://schemas.microsoft.com/office/drawing/2014/main" id="{57B60D7D-827F-44C2-8E5C-D5AFF4454673}"/>
                </a:ext>
              </a:extLst>
            </p:cNvPr>
            <p:cNvCxnSpPr>
              <a:cxnSpLocks/>
            </p:cNvCxnSpPr>
            <p:nvPr/>
          </p:nvCxnSpPr>
          <p:spPr>
            <a:xfrm>
              <a:off x="4736927" y="41740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1" name="直接连接符 25">
              <a:extLst>
                <a:ext uri="{FF2B5EF4-FFF2-40B4-BE49-F238E27FC236}">
                  <a16:creationId xmlns:a16="http://schemas.microsoft.com/office/drawing/2014/main" id="{F791983B-D6F8-45FE-95FA-F68163843228}"/>
                </a:ext>
              </a:extLst>
            </p:cNvPr>
            <p:cNvCxnSpPr>
              <a:cxnSpLocks/>
            </p:cNvCxnSpPr>
            <p:nvPr/>
          </p:nvCxnSpPr>
          <p:spPr>
            <a:xfrm>
              <a:off x="5636814" y="416771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2" name="直接连接符 26">
              <a:extLst>
                <a:ext uri="{FF2B5EF4-FFF2-40B4-BE49-F238E27FC236}">
                  <a16:creationId xmlns:a16="http://schemas.microsoft.com/office/drawing/2014/main" id="{CEC95A6D-E775-4D57-AB4F-F354F9F4CF7B}"/>
                </a:ext>
              </a:extLst>
            </p:cNvPr>
            <p:cNvCxnSpPr>
              <a:cxnSpLocks/>
            </p:cNvCxnSpPr>
            <p:nvPr/>
          </p:nvCxnSpPr>
          <p:spPr>
            <a:xfrm flipH="1">
              <a:off x="5617195" y="4493019"/>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3" name="直接连接符 27">
              <a:extLst>
                <a:ext uri="{FF2B5EF4-FFF2-40B4-BE49-F238E27FC236}">
                  <a16:creationId xmlns:a16="http://schemas.microsoft.com/office/drawing/2014/main" id="{5416668A-7644-48C9-8C33-FD05238F123D}"/>
                </a:ext>
              </a:extLst>
            </p:cNvPr>
            <p:cNvCxnSpPr>
              <a:cxnSpLocks/>
            </p:cNvCxnSpPr>
            <p:nvPr/>
          </p:nvCxnSpPr>
          <p:spPr>
            <a:xfrm flipH="1">
              <a:off x="6521277" y="4166254"/>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4" name="直接连接符 28">
              <a:extLst>
                <a:ext uri="{FF2B5EF4-FFF2-40B4-BE49-F238E27FC236}">
                  <a16:creationId xmlns:a16="http://schemas.microsoft.com/office/drawing/2014/main" id="{FC6AF4C9-8925-4AB8-860E-9C2C98072A62}"/>
                </a:ext>
              </a:extLst>
            </p:cNvPr>
            <p:cNvCxnSpPr>
              <a:cxnSpLocks/>
            </p:cNvCxnSpPr>
            <p:nvPr/>
          </p:nvCxnSpPr>
          <p:spPr>
            <a:xfrm>
              <a:off x="6540327" y="4159904"/>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5" name="直接连接符 29">
              <a:extLst>
                <a:ext uri="{FF2B5EF4-FFF2-40B4-BE49-F238E27FC236}">
                  <a16:creationId xmlns:a16="http://schemas.microsoft.com/office/drawing/2014/main" id="{56F95A09-F0ED-4BC0-A457-9D0C05FD2A96}"/>
                </a:ext>
              </a:extLst>
            </p:cNvPr>
            <p:cNvCxnSpPr>
              <a:cxnSpLocks/>
            </p:cNvCxnSpPr>
            <p:nvPr/>
          </p:nvCxnSpPr>
          <p:spPr>
            <a:xfrm>
              <a:off x="7440214" y="4153554"/>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6" name="直接连接符 44">
              <a:extLst>
                <a:ext uri="{FF2B5EF4-FFF2-40B4-BE49-F238E27FC236}">
                  <a16:creationId xmlns:a16="http://schemas.microsoft.com/office/drawing/2014/main" id="{E04E090E-B995-4178-9DD6-59DABD97E6FE}"/>
                </a:ext>
              </a:extLst>
            </p:cNvPr>
            <p:cNvCxnSpPr/>
            <p:nvPr/>
          </p:nvCxnSpPr>
          <p:spPr>
            <a:xfrm>
              <a:off x="3833448" y="4833225"/>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直接连接符 45">
              <a:extLst>
                <a:ext uri="{FF2B5EF4-FFF2-40B4-BE49-F238E27FC236}">
                  <a16:creationId xmlns:a16="http://schemas.microsoft.com/office/drawing/2014/main" id="{D70B59C2-7CF3-4271-BC1B-452B36073C8C}"/>
                </a:ext>
              </a:extLst>
            </p:cNvPr>
            <p:cNvCxnSpPr>
              <a:cxnSpLocks/>
            </p:cNvCxnSpPr>
            <p:nvPr/>
          </p:nvCxnSpPr>
          <p:spPr>
            <a:xfrm flipH="1">
              <a:off x="3820567" y="5489730"/>
              <a:ext cx="4308817"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8" name="直接连接符 46">
              <a:extLst>
                <a:ext uri="{FF2B5EF4-FFF2-40B4-BE49-F238E27FC236}">
                  <a16:creationId xmlns:a16="http://schemas.microsoft.com/office/drawing/2014/main" id="{EB36524A-548F-461D-AF47-89C43DA3240E}"/>
                </a:ext>
              </a:extLst>
            </p:cNvPr>
            <p:cNvCxnSpPr>
              <a:cxnSpLocks/>
            </p:cNvCxnSpPr>
            <p:nvPr/>
          </p:nvCxnSpPr>
          <p:spPr>
            <a:xfrm flipH="1">
              <a:off x="3820566" y="5380125"/>
              <a:ext cx="478519"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19" name="直接连接符 47">
              <a:extLst>
                <a:ext uri="{FF2B5EF4-FFF2-40B4-BE49-F238E27FC236}">
                  <a16:creationId xmlns:a16="http://schemas.microsoft.com/office/drawing/2014/main" id="{AC2AD2FC-3B53-45A0-8A1D-8CA6E61E81D8}"/>
                </a:ext>
              </a:extLst>
            </p:cNvPr>
            <p:cNvCxnSpPr>
              <a:cxnSpLocks/>
            </p:cNvCxnSpPr>
            <p:nvPr/>
          </p:nvCxnSpPr>
          <p:spPr>
            <a:xfrm flipH="1">
              <a:off x="3820566" y="5380125"/>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0" name="直接连接符 48">
              <a:extLst>
                <a:ext uri="{FF2B5EF4-FFF2-40B4-BE49-F238E27FC236}">
                  <a16:creationId xmlns:a16="http://schemas.microsoft.com/office/drawing/2014/main" id="{A7D4D58A-599A-425C-BE8C-B49A3C85580B}"/>
                </a:ext>
              </a:extLst>
            </p:cNvPr>
            <p:cNvCxnSpPr>
              <a:cxnSpLocks/>
            </p:cNvCxnSpPr>
            <p:nvPr/>
          </p:nvCxnSpPr>
          <p:spPr>
            <a:xfrm flipH="1">
              <a:off x="4724648" y="5376956"/>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1" name="直接连接符 49">
              <a:extLst>
                <a:ext uri="{FF2B5EF4-FFF2-40B4-BE49-F238E27FC236}">
                  <a16:creationId xmlns:a16="http://schemas.microsoft.com/office/drawing/2014/main" id="{AB59DB9B-D66C-4C9D-8A3B-7CFDD60A20F7}"/>
                </a:ext>
              </a:extLst>
            </p:cNvPr>
            <p:cNvCxnSpPr>
              <a:cxnSpLocks/>
            </p:cNvCxnSpPr>
            <p:nvPr/>
          </p:nvCxnSpPr>
          <p:spPr>
            <a:xfrm>
              <a:off x="4743698" y="5047010"/>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2" name="直接连接符 51">
              <a:extLst>
                <a:ext uri="{FF2B5EF4-FFF2-40B4-BE49-F238E27FC236}">
                  <a16:creationId xmlns:a16="http://schemas.microsoft.com/office/drawing/2014/main" id="{8A7B2287-0049-4C74-A13C-13308A48646F}"/>
                </a:ext>
              </a:extLst>
            </p:cNvPr>
            <p:cNvCxnSpPr>
              <a:cxnSpLocks/>
            </p:cNvCxnSpPr>
            <p:nvPr/>
          </p:nvCxnSpPr>
          <p:spPr>
            <a:xfrm flipH="1">
              <a:off x="5623966" y="5378663"/>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3" name="直接连接符 52">
              <a:extLst>
                <a:ext uri="{FF2B5EF4-FFF2-40B4-BE49-F238E27FC236}">
                  <a16:creationId xmlns:a16="http://schemas.microsoft.com/office/drawing/2014/main" id="{E6FE69D9-B352-4100-B25B-AA17C86C581D}"/>
                </a:ext>
              </a:extLst>
            </p:cNvPr>
            <p:cNvCxnSpPr>
              <a:cxnSpLocks/>
            </p:cNvCxnSpPr>
            <p:nvPr/>
          </p:nvCxnSpPr>
          <p:spPr>
            <a:xfrm flipH="1">
              <a:off x="6528048" y="5375748"/>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24" name="直接连接符 53">
              <a:extLst>
                <a:ext uri="{FF2B5EF4-FFF2-40B4-BE49-F238E27FC236}">
                  <a16:creationId xmlns:a16="http://schemas.microsoft.com/office/drawing/2014/main" id="{E7075AAB-E931-4B84-80B4-258C2882368F}"/>
                </a:ext>
              </a:extLst>
            </p:cNvPr>
            <p:cNvCxnSpPr>
              <a:cxnSpLocks/>
            </p:cNvCxnSpPr>
            <p:nvPr/>
          </p:nvCxnSpPr>
          <p:spPr>
            <a:xfrm>
              <a:off x="6547098" y="5032848"/>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BA114596-77C2-4386-8BC8-BFBC4B5E7343}"/>
                </a:ext>
              </a:extLst>
            </p:cNvPr>
            <p:cNvSpPr/>
            <p:nvPr/>
          </p:nvSpPr>
          <p:spPr>
            <a:xfrm>
              <a:off x="3081727" y="4144970"/>
              <a:ext cx="308098" cy="369332"/>
            </a:xfrm>
            <a:prstGeom prst="rect">
              <a:avLst/>
            </a:prstGeom>
          </p:spPr>
          <p:txBody>
            <a:bodyPr wrap="none">
              <a:spAutoFit/>
            </a:bodyPr>
            <a:lstStyle/>
            <a:p>
              <a:r>
                <a:rPr lang="en-HK" dirty="0"/>
                <a:t>C</a:t>
              </a:r>
            </a:p>
          </p:txBody>
        </p:sp>
        <p:sp>
          <p:nvSpPr>
            <p:cNvPr id="27" name="Rectangle 26">
              <a:extLst>
                <a:ext uri="{FF2B5EF4-FFF2-40B4-BE49-F238E27FC236}">
                  <a16:creationId xmlns:a16="http://schemas.microsoft.com/office/drawing/2014/main" id="{A575B412-3CE2-426E-9EC1-69DE428404B7}"/>
                </a:ext>
              </a:extLst>
            </p:cNvPr>
            <p:cNvSpPr/>
            <p:nvPr/>
          </p:nvSpPr>
          <p:spPr>
            <a:xfrm>
              <a:off x="2575379" y="4974302"/>
              <a:ext cx="856325" cy="369332"/>
            </a:xfrm>
            <a:prstGeom prst="rect">
              <a:avLst/>
            </a:prstGeom>
          </p:spPr>
          <p:txBody>
            <a:bodyPr wrap="none">
              <a:spAutoFit/>
            </a:bodyPr>
            <a:lstStyle/>
            <a:p>
              <a:r>
                <a:rPr lang="en-HK" dirty="0"/>
                <a:t>Output</a:t>
              </a:r>
            </a:p>
          </p:txBody>
        </p:sp>
      </p:grpSp>
      <p:grpSp>
        <p:nvGrpSpPr>
          <p:cNvPr id="29" name="Group 28">
            <a:extLst>
              <a:ext uri="{FF2B5EF4-FFF2-40B4-BE49-F238E27FC236}">
                <a16:creationId xmlns:a16="http://schemas.microsoft.com/office/drawing/2014/main" id="{5CD1EEAE-B019-4DA5-8DE3-5FE04F811271}"/>
              </a:ext>
            </a:extLst>
          </p:cNvPr>
          <p:cNvGrpSpPr/>
          <p:nvPr/>
        </p:nvGrpSpPr>
        <p:grpSpPr>
          <a:xfrm>
            <a:off x="541332" y="4820915"/>
            <a:ext cx="5309611" cy="1077602"/>
            <a:chOff x="958579" y="1158368"/>
            <a:chExt cx="6230508" cy="1325075"/>
          </a:xfrm>
        </p:grpSpPr>
        <p:sp>
          <p:nvSpPr>
            <p:cNvPr id="30" name="任意多边形: 形状 4">
              <a:extLst>
                <a:ext uri="{FF2B5EF4-FFF2-40B4-BE49-F238E27FC236}">
                  <a16:creationId xmlns:a16="http://schemas.microsoft.com/office/drawing/2014/main" id="{06716592-6AC4-4468-801D-51F72F1541A8}"/>
                </a:ext>
              </a:extLst>
            </p:cNvPr>
            <p:cNvSpPr/>
            <p:nvPr/>
          </p:nvSpPr>
          <p:spPr>
            <a:xfrm>
              <a:off x="4435394" y="1679963"/>
              <a:ext cx="735520" cy="77231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31" name="任意多边形: 形状 5">
              <a:extLst>
                <a:ext uri="{FF2B5EF4-FFF2-40B4-BE49-F238E27FC236}">
                  <a16:creationId xmlns:a16="http://schemas.microsoft.com/office/drawing/2014/main" id="{F4298543-2837-44D7-9EC3-1952A6B47B42}"/>
                </a:ext>
              </a:extLst>
            </p:cNvPr>
            <p:cNvSpPr/>
            <p:nvPr/>
          </p:nvSpPr>
          <p:spPr>
            <a:xfrm>
              <a:off x="1270000" y="1540046"/>
              <a:ext cx="4260766" cy="47778"/>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a:p>
          </p:txBody>
        </p:sp>
        <p:sp>
          <p:nvSpPr>
            <p:cNvPr id="32" name="任意多边形: 形状 6">
              <a:extLst>
                <a:ext uri="{FF2B5EF4-FFF2-40B4-BE49-F238E27FC236}">
                  <a16:creationId xmlns:a16="http://schemas.microsoft.com/office/drawing/2014/main" id="{31E62FC2-B773-4B12-94FB-2E3E375AB218}"/>
                </a:ext>
              </a:extLst>
            </p:cNvPr>
            <p:cNvSpPr/>
            <p:nvPr/>
          </p:nvSpPr>
          <p:spPr>
            <a:xfrm>
              <a:off x="5207647" y="2057010"/>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33" name="任意多边形: 形状 7">
              <a:extLst>
                <a:ext uri="{FF2B5EF4-FFF2-40B4-BE49-F238E27FC236}">
                  <a16:creationId xmlns:a16="http://schemas.microsoft.com/office/drawing/2014/main" id="{DF416407-4692-424C-9DDC-8BAADEAEAF52}"/>
                </a:ext>
              </a:extLst>
            </p:cNvPr>
            <p:cNvSpPr/>
            <p:nvPr/>
          </p:nvSpPr>
          <p:spPr>
            <a:xfrm>
              <a:off x="5522440" y="1313486"/>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34" name="任意多边形: 形状 8">
              <a:extLst>
                <a:ext uri="{FF2B5EF4-FFF2-40B4-BE49-F238E27FC236}">
                  <a16:creationId xmlns:a16="http://schemas.microsoft.com/office/drawing/2014/main" id="{1803ADD2-4672-484D-AE99-B44D1BC7AFBC}"/>
                </a:ext>
              </a:extLst>
            </p:cNvPr>
            <p:cNvSpPr/>
            <p:nvPr/>
          </p:nvSpPr>
          <p:spPr>
            <a:xfrm>
              <a:off x="6508966" y="1810070"/>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70C0"/>
              </a:solidFill>
              <a:prstDash val="solid"/>
              <a:miter/>
            </a:ln>
          </p:spPr>
          <p:txBody>
            <a:bodyPr rtlCol="0" anchor="ctr"/>
            <a:lstStyle/>
            <a:p>
              <a:endParaRPr lang="zh-CN" altLang="en-US" dirty="0"/>
            </a:p>
          </p:txBody>
        </p:sp>
        <p:sp>
          <p:nvSpPr>
            <p:cNvPr id="35" name="任意多边形: 形状 9">
              <a:extLst>
                <a:ext uri="{FF2B5EF4-FFF2-40B4-BE49-F238E27FC236}">
                  <a16:creationId xmlns:a16="http://schemas.microsoft.com/office/drawing/2014/main" id="{DB1C78E6-6A31-4C1D-AA74-96EBE64DA85F}"/>
                </a:ext>
              </a:extLst>
            </p:cNvPr>
            <p:cNvSpPr/>
            <p:nvPr/>
          </p:nvSpPr>
          <p:spPr>
            <a:xfrm>
              <a:off x="4062842" y="2081703"/>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36" name="任意多边形: 形状 10">
              <a:extLst>
                <a:ext uri="{FF2B5EF4-FFF2-40B4-BE49-F238E27FC236}">
                  <a16:creationId xmlns:a16="http://schemas.microsoft.com/office/drawing/2014/main" id="{D2F3DCA3-968E-4D4B-8ED6-520F9C3A2013}"/>
                </a:ext>
              </a:extLst>
            </p:cNvPr>
            <p:cNvSpPr/>
            <p:nvPr/>
          </p:nvSpPr>
          <p:spPr>
            <a:xfrm rot="16200000">
              <a:off x="1545185" y="1811903"/>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37" name="流程图: 接点 11">
              <a:extLst>
                <a:ext uri="{FF2B5EF4-FFF2-40B4-BE49-F238E27FC236}">
                  <a16:creationId xmlns:a16="http://schemas.microsoft.com/office/drawing/2014/main" id="{A4A8AEBA-CA82-4681-951E-F64DE30C636F}"/>
                </a:ext>
              </a:extLst>
            </p:cNvPr>
            <p:cNvSpPr/>
            <p:nvPr/>
          </p:nvSpPr>
          <p:spPr>
            <a:xfrm>
              <a:off x="1739515" y="1479922"/>
              <a:ext cx="114294" cy="120247"/>
            </a:xfrm>
            <a:prstGeom prst="flowChartConnector">
              <a:avLst/>
            </a:prstGeom>
            <a:solidFill>
              <a:srgbClr val="C00000"/>
            </a:solidFill>
            <a:ln>
              <a:solidFill>
                <a:srgbClr val="C0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38" name="文本框 12">
              <a:extLst>
                <a:ext uri="{FF2B5EF4-FFF2-40B4-BE49-F238E27FC236}">
                  <a16:creationId xmlns:a16="http://schemas.microsoft.com/office/drawing/2014/main" id="{19F38492-CCEE-40CB-AB51-A89391F02C33}"/>
                </a:ext>
              </a:extLst>
            </p:cNvPr>
            <p:cNvSpPr txBox="1"/>
            <p:nvPr/>
          </p:nvSpPr>
          <p:spPr>
            <a:xfrm>
              <a:off x="5148822" y="1158368"/>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9" name="文本框 13">
              <a:extLst>
                <a:ext uri="{FF2B5EF4-FFF2-40B4-BE49-F238E27FC236}">
                  <a16:creationId xmlns:a16="http://schemas.microsoft.com/office/drawing/2014/main" id="{DA935C66-7F4F-4C14-A2F3-9D9055B4D3BE}"/>
                </a:ext>
              </a:extLst>
            </p:cNvPr>
            <p:cNvSpPr txBox="1"/>
            <p:nvPr/>
          </p:nvSpPr>
          <p:spPr>
            <a:xfrm>
              <a:off x="958579" y="1287715"/>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0" name="文本框 14">
              <a:extLst>
                <a:ext uri="{FF2B5EF4-FFF2-40B4-BE49-F238E27FC236}">
                  <a16:creationId xmlns:a16="http://schemas.microsoft.com/office/drawing/2014/main" id="{B8EE2F23-C44F-4284-A330-378E31EF9A9C}"/>
                </a:ext>
              </a:extLst>
            </p:cNvPr>
            <p:cNvSpPr txBox="1"/>
            <p:nvPr/>
          </p:nvSpPr>
          <p:spPr>
            <a:xfrm>
              <a:off x="6785050" y="1622698"/>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1" name="文本框 15">
              <a:extLst>
                <a:ext uri="{FF2B5EF4-FFF2-40B4-BE49-F238E27FC236}">
                  <a16:creationId xmlns:a16="http://schemas.microsoft.com/office/drawing/2014/main" id="{3EE14603-44D5-4544-9ED5-5A4EDC08C2E9}"/>
                </a:ext>
              </a:extLst>
            </p:cNvPr>
            <p:cNvSpPr txBox="1"/>
            <p:nvPr/>
          </p:nvSpPr>
          <p:spPr>
            <a:xfrm>
              <a:off x="5207647" y="2069356"/>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2" name="任意多边形: 形状 29">
              <a:extLst>
                <a:ext uri="{FF2B5EF4-FFF2-40B4-BE49-F238E27FC236}">
                  <a16:creationId xmlns:a16="http://schemas.microsoft.com/office/drawing/2014/main" id="{EA545852-E417-4142-8E62-22D8868D9EDD}"/>
                </a:ext>
              </a:extLst>
            </p:cNvPr>
            <p:cNvSpPr/>
            <p:nvPr/>
          </p:nvSpPr>
          <p:spPr>
            <a:xfrm>
              <a:off x="3317871" y="1695545"/>
              <a:ext cx="735520" cy="77231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43" name="任意多边形: 形状 30">
              <a:extLst>
                <a:ext uri="{FF2B5EF4-FFF2-40B4-BE49-F238E27FC236}">
                  <a16:creationId xmlns:a16="http://schemas.microsoft.com/office/drawing/2014/main" id="{7A898BE8-F2D6-4FDC-A942-3DE9DB581825}"/>
                </a:ext>
              </a:extLst>
            </p:cNvPr>
            <p:cNvSpPr/>
            <p:nvPr/>
          </p:nvSpPr>
          <p:spPr>
            <a:xfrm>
              <a:off x="2945319" y="2097285"/>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44" name="任意多边形: 形状 31">
              <a:extLst>
                <a:ext uri="{FF2B5EF4-FFF2-40B4-BE49-F238E27FC236}">
                  <a16:creationId xmlns:a16="http://schemas.microsoft.com/office/drawing/2014/main" id="{ECCC1A5D-3ADC-4125-BF2B-446903DE3DEA}"/>
                </a:ext>
              </a:extLst>
            </p:cNvPr>
            <p:cNvSpPr/>
            <p:nvPr/>
          </p:nvSpPr>
          <p:spPr>
            <a:xfrm>
              <a:off x="2178666" y="1711127"/>
              <a:ext cx="735520" cy="77231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45" name="任意多边形: 形状 32">
              <a:extLst>
                <a:ext uri="{FF2B5EF4-FFF2-40B4-BE49-F238E27FC236}">
                  <a16:creationId xmlns:a16="http://schemas.microsoft.com/office/drawing/2014/main" id="{7FDC1189-AA2D-4387-AEFC-0439EF951D8D}"/>
                </a:ext>
              </a:extLst>
            </p:cNvPr>
            <p:cNvSpPr/>
            <p:nvPr/>
          </p:nvSpPr>
          <p:spPr>
            <a:xfrm>
              <a:off x="1806114" y="2112867"/>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grpSp>
      <p:grpSp>
        <p:nvGrpSpPr>
          <p:cNvPr id="46" name="Group 45">
            <a:extLst>
              <a:ext uri="{FF2B5EF4-FFF2-40B4-BE49-F238E27FC236}">
                <a16:creationId xmlns:a16="http://schemas.microsoft.com/office/drawing/2014/main" id="{CDDB0264-F3EC-4CAB-9A50-DFF1A36DBDD7}"/>
              </a:ext>
            </a:extLst>
          </p:cNvPr>
          <p:cNvGrpSpPr/>
          <p:nvPr/>
        </p:nvGrpSpPr>
        <p:grpSpPr>
          <a:xfrm>
            <a:off x="5947649" y="4869407"/>
            <a:ext cx="4608512" cy="1080120"/>
            <a:chOff x="2575379" y="3960281"/>
            <a:chExt cx="5642790" cy="1529450"/>
          </a:xfrm>
        </p:grpSpPr>
        <p:cxnSp>
          <p:nvCxnSpPr>
            <p:cNvPr id="47" name="直接连接符 18">
              <a:extLst>
                <a:ext uri="{FF2B5EF4-FFF2-40B4-BE49-F238E27FC236}">
                  <a16:creationId xmlns:a16="http://schemas.microsoft.com/office/drawing/2014/main" id="{7B29FDFD-551E-4047-A074-6754E54A0EA1}"/>
                </a:ext>
              </a:extLst>
            </p:cNvPr>
            <p:cNvCxnSpPr/>
            <p:nvPr/>
          </p:nvCxnSpPr>
          <p:spPr>
            <a:xfrm>
              <a:off x="3826677" y="3960281"/>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48" name="直接连接符 19">
              <a:extLst>
                <a:ext uri="{FF2B5EF4-FFF2-40B4-BE49-F238E27FC236}">
                  <a16:creationId xmlns:a16="http://schemas.microsoft.com/office/drawing/2014/main" id="{579112C8-DDBA-4590-BD53-871B46562398}"/>
                </a:ext>
              </a:extLst>
            </p:cNvPr>
            <p:cNvCxnSpPr>
              <a:cxnSpLocks/>
            </p:cNvCxnSpPr>
            <p:nvPr/>
          </p:nvCxnSpPr>
          <p:spPr>
            <a:xfrm flipH="1">
              <a:off x="3813796" y="4611768"/>
              <a:ext cx="4404373" cy="5019"/>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49" name="直接连接符 21">
              <a:extLst>
                <a:ext uri="{FF2B5EF4-FFF2-40B4-BE49-F238E27FC236}">
                  <a16:creationId xmlns:a16="http://schemas.microsoft.com/office/drawing/2014/main" id="{E4E71265-D30F-42BB-8F59-9EF0A3F4E3C8}"/>
                </a:ext>
              </a:extLst>
            </p:cNvPr>
            <p:cNvCxnSpPr>
              <a:cxnSpLocks/>
            </p:cNvCxnSpPr>
            <p:nvPr/>
          </p:nvCxnSpPr>
          <p:spPr>
            <a:xfrm flipH="1">
              <a:off x="3813795" y="4507181"/>
              <a:ext cx="478519"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0" name="直接连接符 22">
              <a:extLst>
                <a:ext uri="{FF2B5EF4-FFF2-40B4-BE49-F238E27FC236}">
                  <a16:creationId xmlns:a16="http://schemas.microsoft.com/office/drawing/2014/main" id="{98CF8A1E-BEF3-4B6F-A28F-6ADA785BF51B}"/>
                </a:ext>
              </a:extLst>
            </p:cNvPr>
            <p:cNvCxnSpPr>
              <a:cxnSpLocks/>
            </p:cNvCxnSpPr>
            <p:nvPr/>
          </p:nvCxnSpPr>
          <p:spPr>
            <a:xfrm flipH="1">
              <a:off x="3813795" y="4507181"/>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1" name="直接连接符 23">
              <a:extLst>
                <a:ext uri="{FF2B5EF4-FFF2-40B4-BE49-F238E27FC236}">
                  <a16:creationId xmlns:a16="http://schemas.microsoft.com/office/drawing/2014/main" id="{9833B3C0-1FF7-49AA-9414-1B26E6EF6F20}"/>
                </a:ext>
              </a:extLst>
            </p:cNvPr>
            <p:cNvCxnSpPr>
              <a:cxnSpLocks/>
            </p:cNvCxnSpPr>
            <p:nvPr/>
          </p:nvCxnSpPr>
          <p:spPr>
            <a:xfrm flipH="1">
              <a:off x="4717877" y="4180416"/>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2" name="直接连接符 24">
              <a:extLst>
                <a:ext uri="{FF2B5EF4-FFF2-40B4-BE49-F238E27FC236}">
                  <a16:creationId xmlns:a16="http://schemas.microsoft.com/office/drawing/2014/main" id="{103EA5AF-2243-472A-9885-52AAD9AB77A6}"/>
                </a:ext>
              </a:extLst>
            </p:cNvPr>
            <p:cNvCxnSpPr>
              <a:cxnSpLocks/>
            </p:cNvCxnSpPr>
            <p:nvPr/>
          </p:nvCxnSpPr>
          <p:spPr>
            <a:xfrm>
              <a:off x="4736927" y="417406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3" name="直接连接符 25">
              <a:extLst>
                <a:ext uri="{FF2B5EF4-FFF2-40B4-BE49-F238E27FC236}">
                  <a16:creationId xmlns:a16="http://schemas.microsoft.com/office/drawing/2014/main" id="{2A8FEEAE-9FCB-4803-B428-62C6B62CB629}"/>
                </a:ext>
              </a:extLst>
            </p:cNvPr>
            <p:cNvCxnSpPr>
              <a:cxnSpLocks/>
            </p:cNvCxnSpPr>
            <p:nvPr/>
          </p:nvCxnSpPr>
          <p:spPr>
            <a:xfrm>
              <a:off x="5636814" y="4167716"/>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4" name="直接连接符 26">
              <a:extLst>
                <a:ext uri="{FF2B5EF4-FFF2-40B4-BE49-F238E27FC236}">
                  <a16:creationId xmlns:a16="http://schemas.microsoft.com/office/drawing/2014/main" id="{9F33AF26-EBAC-4DAE-8ED0-4F90688EBC4C}"/>
                </a:ext>
              </a:extLst>
            </p:cNvPr>
            <p:cNvCxnSpPr>
              <a:cxnSpLocks/>
            </p:cNvCxnSpPr>
            <p:nvPr/>
          </p:nvCxnSpPr>
          <p:spPr>
            <a:xfrm flipH="1">
              <a:off x="5617195" y="4493019"/>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5" name="直接连接符 27">
              <a:extLst>
                <a:ext uri="{FF2B5EF4-FFF2-40B4-BE49-F238E27FC236}">
                  <a16:creationId xmlns:a16="http://schemas.microsoft.com/office/drawing/2014/main" id="{E9EFE27C-B3CE-48DC-B3FB-A39BEE2E5D04}"/>
                </a:ext>
              </a:extLst>
            </p:cNvPr>
            <p:cNvCxnSpPr>
              <a:cxnSpLocks/>
            </p:cNvCxnSpPr>
            <p:nvPr/>
          </p:nvCxnSpPr>
          <p:spPr>
            <a:xfrm flipH="1">
              <a:off x="6521277" y="4166254"/>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6" name="直接连接符 28">
              <a:extLst>
                <a:ext uri="{FF2B5EF4-FFF2-40B4-BE49-F238E27FC236}">
                  <a16:creationId xmlns:a16="http://schemas.microsoft.com/office/drawing/2014/main" id="{67CA6134-13EE-4F8B-BC42-B649A60DF2D2}"/>
                </a:ext>
              </a:extLst>
            </p:cNvPr>
            <p:cNvCxnSpPr>
              <a:cxnSpLocks/>
            </p:cNvCxnSpPr>
            <p:nvPr/>
          </p:nvCxnSpPr>
          <p:spPr>
            <a:xfrm>
              <a:off x="6540327" y="4159904"/>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7" name="直接连接符 29">
              <a:extLst>
                <a:ext uri="{FF2B5EF4-FFF2-40B4-BE49-F238E27FC236}">
                  <a16:creationId xmlns:a16="http://schemas.microsoft.com/office/drawing/2014/main" id="{CE93FB1A-D92E-4BC3-985E-918B9A72D641}"/>
                </a:ext>
              </a:extLst>
            </p:cNvPr>
            <p:cNvCxnSpPr>
              <a:cxnSpLocks/>
            </p:cNvCxnSpPr>
            <p:nvPr/>
          </p:nvCxnSpPr>
          <p:spPr>
            <a:xfrm>
              <a:off x="7440214" y="4153554"/>
              <a:ext cx="0" cy="339465"/>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58" name="直接连接符 44">
              <a:extLst>
                <a:ext uri="{FF2B5EF4-FFF2-40B4-BE49-F238E27FC236}">
                  <a16:creationId xmlns:a16="http://schemas.microsoft.com/office/drawing/2014/main" id="{64B8580A-1844-4384-BAD0-A83B6BB3AB7F}"/>
                </a:ext>
              </a:extLst>
            </p:cNvPr>
            <p:cNvCxnSpPr/>
            <p:nvPr/>
          </p:nvCxnSpPr>
          <p:spPr>
            <a:xfrm>
              <a:off x="3833448" y="4833225"/>
              <a:ext cx="0" cy="651487"/>
            </a:xfrm>
            <a:prstGeom prst="line">
              <a:avLst/>
            </a:prstGeom>
            <a:ln w="38100"/>
          </p:spPr>
          <p:style>
            <a:lnRef idx="1">
              <a:schemeClr val="dk1"/>
            </a:lnRef>
            <a:fillRef idx="0">
              <a:schemeClr val="dk1"/>
            </a:fillRef>
            <a:effectRef idx="0">
              <a:schemeClr val="dk1"/>
            </a:effectRef>
            <a:fontRef idx="minor">
              <a:schemeClr val="tx1"/>
            </a:fontRef>
          </p:style>
        </p:cxnSp>
        <p:cxnSp>
          <p:nvCxnSpPr>
            <p:cNvPr id="59" name="直接连接符 45">
              <a:extLst>
                <a:ext uri="{FF2B5EF4-FFF2-40B4-BE49-F238E27FC236}">
                  <a16:creationId xmlns:a16="http://schemas.microsoft.com/office/drawing/2014/main" id="{D61567EB-D05E-4AC3-9266-890909512A29}"/>
                </a:ext>
              </a:extLst>
            </p:cNvPr>
            <p:cNvCxnSpPr>
              <a:cxnSpLocks/>
            </p:cNvCxnSpPr>
            <p:nvPr/>
          </p:nvCxnSpPr>
          <p:spPr>
            <a:xfrm flipH="1">
              <a:off x="3820567" y="5489730"/>
              <a:ext cx="4308817" cy="1"/>
            </a:xfrm>
            <a:prstGeom prst="line">
              <a:avLst/>
            </a:prstGeom>
            <a:ln w="3810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60" name="直接连接符 46">
              <a:extLst>
                <a:ext uri="{FF2B5EF4-FFF2-40B4-BE49-F238E27FC236}">
                  <a16:creationId xmlns:a16="http://schemas.microsoft.com/office/drawing/2014/main" id="{8299B506-A272-4BA9-8D7B-C82E289EC8A3}"/>
                </a:ext>
              </a:extLst>
            </p:cNvPr>
            <p:cNvCxnSpPr>
              <a:cxnSpLocks/>
            </p:cNvCxnSpPr>
            <p:nvPr/>
          </p:nvCxnSpPr>
          <p:spPr>
            <a:xfrm flipH="1">
              <a:off x="3820566" y="5380125"/>
              <a:ext cx="478519"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61" name="直接连接符 47">
              <a:extLst>
                <a:ext uri="{FF2B5EF4-FFF2-40B4-BE49-F238E27FC236}">
                  <a16:creationId xmlns:a16="http://schemas.microsoft.com/office/drawing/2014/main" id="{C5F66557-1A68-4485-BF10-C78677A24443}"/>
                </a:ext>
              </a:extLst>
            </p:cNvPr>
            <p:cNvCxnSpPr>
              <a:cxnSpLocks/>
            </p:cNvCxnSpPr>
            <p:nvPr/>
          </p:nvCxnSpPr>
          <p:spPr>
            <a:xfrm flipH="1">
              <a:off x="3820566" y="5380125"/>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62" name="直接连接符 48">
              <a:extLst>
                <a:ext uri="{FF2B5EF4-FFF2-40B4-BE49-F238E27FC236}">
                  <a16:creationId xmlns:a16="http://schemas.microsoft.com/office/drawing/2014/main" id="{0D81FCAB-946B-4F5B-81CD-A69561FCABDD}"/>
                </a:ext>
              </a:extLst>
            </p:cNvPr>
            <p:cNvCxnSpPr>
              <a:cxnSpLocks/>
            </p:cNvCxnSpPr>
            <p:nvPr/>
          </p:nvCxnSpPr>
          <p:spPr>
            <a:xfrm flipH="1">
              <a:off x="4724648" y="5376956"/>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63" name="直接连接符 49">
              <a:extLst>
                <a:ext uri="{FF2B5EF4-FFF2-40B4-BE49-F238E27FC236}">
                  <a16:creationId xmlns:a16="http://schemas.microsoft.com/office/drawing/2014/main" id="{071348D7-780F-47A1-80D7-B4F1B240D313}"/>
                </a:ext>
              </a:extLst>
            </p:cNvPr>
            <p:cNvCxnSpPr>
              <a:cxnSpLocks/>
            </p:cNvCxnSpPr>
            <p:nvPr/>
          </p:nvCxnSpPr>
          <p:spPr>
            <a:xfrm>
              <a:off x="4743698" y="5047010"/>
              <a:ext cx="0" cy="339465"/>
            </a:xfrm>
            <a:prstGeom prst="line">
              <a:avLst/>
            </a:prstGeom>
            <a:ln w="76200">
              <a:solidFill>
                <a:srgbClr val="00B050"/>
              </a:solidFill>
            </a:ln>
          </p:spPr>
          <p:style>
            <a:lnRef idx="1">
              <a:schemeClr val="dk1"/>
            </a:lnRef>
            <a:fillRef idx="0">
              <a:schemeClr val="dk1"/>
            </a:fillRef>
            <a:effectRef idx="0">
              <a:schemeClr val="dk1"/>
            </a:effectRef>
            <a:fontRef idx="minor">
              <a:schemeClr val="tx1"/>
            </a:fontRef>
          </p:style>
        </p:cxnSp>
        <p:cxnSp>
          <p:nvCxnSpPr>
            <p:cNvPr id="64" name="直接连接符 51">
              <a:extLst>
                <a:ext uri="{FF2B5EF4-FFF2-40B4-BE49-F238E27FC236}">
                  <a16:creationId xmlns:a16="http://schemas.microsoft.com/office/drawing/2014/main" id="{341BB015-2D89-4E8D-8216-5C7004A90507}"/>
                </a:ext>
              </a:extLst>
            </p:cNvPr>
            <p:cNvCxnSpPr>
              <a:cxnSpLocks/>
            </p:cNvCxnSpPr>
            <p:nvPr/>
          </p:nvCxnSpPr>
          <p:spPr>
            <a:xfrm flipH="1">
              <a:off x="5623966" y="5378663"/>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65" name="直接连接符 52">
              <a:extLst>
                <a:ext uri="{FF2B5EF4-FFF2-40B4-BE49-F238E27FC236}">
                  <a16:creationId xmlns:a16="http://schemas.microsoft.com/office/drawing/2014/main" id="{55F40BD4-559E-4131-A3ED-49B54EC5F47C}"/>
                </a:ext>
              </a:extLst>
            </p:cNvPr>
            <p:cNvCxnSpPr>
              <a:cxnSpLocks/>
            </p:cNvCxnSpPr>
            <p:nvPr/>
          </p:nvCxnSpPr>
          <p:spPr>
            <a:xfrm flipH="1">
              <a:off x="6528048" y="5375748"/>
              <a:ext cx="931637" cy="0"/>
            </a:xfrm>
            <a:prstGeom prst="line">
              <a:avLst/>
            </a:prstGeom>
            <a:ln w="38100">
              <a:solidFill>
                <a:srgbClr val="00B050"/>
              </a:solidFill>
            </a:ln>
          </p:spPr>
          <p:style>
            <a:lnRef idx="1">
              <a:schemeClr val="dk1"/>
            </a:lnRef>
            <a:fillRef idx="0">
              <a:schemeClr val="dk1"/>
            </a:fillRef>
            <a:effectRef idx="0">
              <a:schemeClr val="dk1"/>
            </a:effectRef>
            <a:fontRef idx="minor">
              <a:schemeClr val="tx1"/>
            </a:fontRef>
          </p:style>
        </p:cxnSp>
        <p:cxnSp>
          <p:nvCxnSpPr>
            <p:cNvPr id="66" name="直接连接符 53">
              <a:extLst>
                <a:ext uri="{FF2B5EF4-FFF2-40B4-BE49-F238E27FC236}">
                  <a16:creationId xmlns:a16="http://schemas.microsoft.com/office/drawing/2014/main" id="{05924947-755D-4D5F-8E9E-5644F2BDAE90}"/>
                </a:ext>
              </a:extLst>
            </p:cNvPr>
            <p:cNvCxnSpPr>
              <a:cxnSpLocks/>
            </p:cNvCxnSpPr>
            <p:nvPr/>
          </p:nvCxnSpPr>
          <p:spPr>
            <a:xfrm>
              <a:off x="6547098" y="5032848"/>
              <a:ext cx="0" cy="339465"/>
            </a:xfrm>
            <a:prstGeom prst="line">
              <a:avLst/>
            </a:prstGeom>
            <a:ln w="76200">
              <a:solidFill>
                <a:srgbClr val="00B050"/>
              </a:solidFill>
            </a:ln>
          </p:spPr>
          <p:style>
            <a:lnRef idx="1">
              <a:schemeClr val="dk1"/>
            </a:lnRef>
            <a:fillRef idx="0">
              <a:schemeClr val="dk1"/>
            </a:fillRef>
            <a:effectRef idx="0">
              <a:schemeClr val="dk1"/>
            </a:effectRef>
            <a:fontRef idx="minor">
              <a:schemeClr val="tx1"/>
            </a:fontRef>
          </p:style>
        </p:cxnSp>
        <p:sp>
          <p:nvSpPr>
            <p:cNvPr id="67" name="Rectangle 66">
              <a:extLst>
                <a:ext uri="{FF2B5EF4-FFF2-40B4-BE49-F238E27FC236}">
                  <a16:creationId xmlns:a16="http://schemas.microsoft.com/office/drawing/2014/main" id="{00BA3371-BE10-4979-AB15-0F635DAF745F}"/>
                </a:ext>
              </a:extLst>
            </p:cNvPr>
            <p:cNvSpPr/>
            <p:nvPr/>
          </p:nvSpPr>
          <p:spPr>
            <a:xfrm>
              <a:off x="3081727" y="4144970"/>
              <a:ext cx="308098" cy="369332"/>
            </a:xfrm>
            <a:prstGeom prst="rect">
              <a:avLst/>
            </a:prstGeom>
          </p:spPr>
          <p:txBody>
            <a:bodyPr wrap="none">
              <a:spAutoFit/>
            </a:bodyPr>
            <a:lstStyle/>
            <a:p>
              <a:r>
                <a:rPr lang="en-HK" dirty="0"/>
                <a:t>C</a:t>
              </a:r>
            </a:p>
          </p:txBody>
        </p:sp>
        <p:sp>
          <p:nvSpPr>
            <p:cNvPr id="68" name="Rectangle 67">
              <a:extLst>
                <a:ext uri="{FF2B5EF4-FFF2-40B4-BE49-F238E27FC236}">
                  <a16:creationId xmlns:a16="http://schemas.microsoft.com/office/drawing/2014/main" id="{FBCBE2F2-CC79-4947-8CED-0A58DFFAB22E}"/>
                </a:ext>
              </a:extLst>
            </p:cNvPr>
            <p:cNvSpPr/>
            <p:nvPr/>
          </p:nvSpPr>
          <p:spPr>
            <a:xfrm>
              <a:off x="2575379" y="4974302"/>
              <a:ext cx="856325" cy="369332"/>
            </a:xfrm>
            <a:prstGeom prst="rect">
              <a:avLst/>
            </a:prstGeom>
          </p:spPr>
          <p:txBody>
            <a:bodyPr wrap="none">
              <a:spAutoFit/>
            </a:bodyPr>
            <a:lstStyle/>
            <a:p>
              <a:r>
                <a:rPr lang="en-HK" dirty="0"/>
                <a:t>Output</a:t>
              </a:r>
            </a:p>
          </p:txBody>
        </p:sp>
      </p:grpSp>
      <p:grpSp>
        <p:nvGrpSpPr>
          <p:cNvPr id="69" name="组合 2">
            <a:extLst>
              <a:ext uri="{FF2B5EF4-FFF2-40B4-BE49-F238E27FC236}">
                <a16:creationId xmlns:a16="http://schemas.microsoft.com/office/drawing/2014/main" id="{A23EA66E-6F13-40A7-AA56-2DEF2035B3F8}"/>
              </a:ext>
            </a:extLst>
          </p:cNvPr>
          <p:cNvGrpSpPr/>
          <p:nvPr/>
        </p:nvGrpSpPr>
        <p:grpSpPr>
          <a:xfrm>
            <a:off x="1387228" y="2281210"/>
            <a:ext cx="3287520" cy="1002826"/>
            <a:chOff x="3240528" y="1650783"/>
            <a:chExt cx="4133552" cy="1309505"/>
          </a:xfrm>
        </p:grpSpPr>
        <p:sp>
          <p:nvSpPr>
            <p:cNvPr id="70" name="任意多边形: 形状 4">
              <a:extLst>
                <a:ext uri="{FF2B5EF4-FFF2-40B4-BE49-F238E27FC236}">
                  <a16:creationId xmlns:a16="http://schemas.microsoft.com/office/drawing/2014/main" id="{3FBCD9F5-84FA-428C-8046-F68F54C189E9}"/>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71" name="任意多边形: 形状 6">
              <a:extLst>
                <a:ext uri="{FF2B5EF4-FFF2-40B4-BE49-F238E27FC236}">
                  <a16:creationId xmlns:a16="http://schemas.microsoft.com/office/drawing/2014/main" id="{3A5D8F14-34B3-42E0-A75B-2663336E73C5}"/>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72" name="任意多边形: 形状 7">
              <a:extLst>
                <a:ext uri="{FF2B5EF4-FFF2-40B4-BE49-F238E27FC236}">
                  <a16:creationId xmlns:a16="http://schemas.microsoft.com/office/drawing/2014/main" id="{C447A769-8B3E-4D3A-940C-79FA3B61F90E}"/>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73" name="任意多边形: 形状 8">
              <a:extLst>
                <a:ext uri="{FF2B5EF4-FFF2-40B4-BE49-F238E27FC236}">
                  <a16:creationId xmlns:a16="http://schemas.microsoft.com/office/drawing/2014/main" id="{C4A7147D-CB47-4457-8EB9-3AC7806C935F}"/>
                </a:ext>
              </a:extLst>
            </p:cNvPr>
            <p:cNvSpPr/>
            <p:nvPr/>
          </p:nvSpPr>
          <p:spPr>
            <a:xfrm>
              <a:off x="5707433" y="1805901"/>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74" name="任意多边形: 形状 9">
              <a:extLst>
                <a:ext uri="{FF2B5EF4-FFF2-40B4-BE49-F238E27FC236}">
                  <a16:creationId xmlns:a16="http://schemas.microsoft.com/office/drawing/2014/main" id="{F9F66D21-E20E-42B4-AF80-93172159A6F6}"/>
                </a:ext>
              </a:extLst>
            </p:cNvPr>
            <p:cNvSpPr/>
            <p:nvPr/>
          </p:nvSpPr>
          <p:spPr>
            <a:xfrm>
              <a:off x="6693959" y="2302485"/>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70C0"/>
              </a:solidFill>
              <a:prstDash val="solid"/>
              <a:miter/>
            </a:ln>
          </p:spPr>
          <p:txBody>
            <a:bodyPr rtlCol="0" anchor="ctr"/>
            <a:lstStyle/>
            <a:p>
              <a:endParaRPr lang="zh-CN" altLang="en-US"/>
            </a:p>
          </p:txBody>
        </p:sp>
        <p:sp>
          <p:nvSpPr>
            <p:cNvPr id="75" name="任意多边形: 形状 11">
              <a:extLst>
                <a:ext uri="{FF2B5EF4-FFF2-40B4-BE49-F238E27FC236}">
                  <a16:creationId xmlns:a16="http://schemas.microsoft.com/office/drawing/2014/main" id="{BE507F84-7C15-4F89-AD97-EBA13252C6D4}"/>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76" name="任意多边形: 形状 12">
              <a:extLst>
                <a:ext uri="{FF2B5EF4-FFF2-40B4-BE49-F238E27FC236}">
                  <a16:creationId xmlns:a16="http://schemas.microsoft.com/office/drawing/2014/main" id="{2343B9B6-8151-4104-A150-E1DBB8D857D6}"/>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77" name="流程图: 接点 13">
              <a:extLst>
                <a:ext uri="{FF2B5EF4-FFF2-40B4-BE49-F238E27FC236}">
                  <a16:creationId xmlns:a16="http://schemas.microsoft.com/office/drawing/2014/main" id="{C98D2B45-B1F4-45F5-B248-F1FC7932664E}"/>
                </a:ext>
              </a:extLst>
            </p:cNvPr>
            <p:cNvSpPr/>
            <p:nvPr/>
          </p:nvSpPr>
          <p:spPr>
            <a:xfrm>
              <a:off x="4165995" y="1959992"/>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78" name="文本框 1">
              <a:extLst>
                <a:ext uri="{FF2B5EF4-FFF2-40B4-BE49-F238E27FC236}">
                  <a16:creationId xmlns:a16="http://schemas.microsoft.com/office/drawing/2014/main" id="{0871567B-3C23-4E87-8799-8E10445E4352}"/>
                </a:ext>
              </a:extLst>
            </p:cNvPr>
            <p:cNvSpPr txBox="1"/>
            <p:nvPr/>
          </p:nvSpPr>
          <p:spPr>
            <a:xfrm>
              <a:off x="5333815" y="165078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79" name="文本框 14">
              <a:extLst>
                <a:ext uri="{FF2B5EF4-FFF2-40B4-BE49-F238E27FC236}">
                  <a16:creationId xmlns:a16="http://schemas.microsoft.com/office/drawing/2014/main" id="{946DD8B5-40B1-44DA-B5C9-30796019DFA8}"/>
                </a:ext>
              </a:extLst>
            </p:cNvPr>
            <p:cNvSpPr txBox="1"/>
            <p:nvPr/>
          </p:nvSpPr>
          <p:spPr>
            <a:xfrm>
              <a:off x="3240528" y="1835449"/>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80" name="文本框 15">
              <a:extLst>
                <a:ext uri="{FF2B5EF4-FFF2-40B4-BE49-F238E27FC236}">
                  <a16:creationId xmlns:a16="http://schemas.microsoft.com/office/drawing/2014/main" id="{9BEB678F-F9AB-487A-A5E9-F4A924BB5D1C}"/>
                </a:ext>
              </a:extLst>
            </p:cNvPr>
            <p:cNvSpPr txBox="1"/>
            <p:nvPr/>
          </p:nvSpPr>
          <p:spPr>
            <a:xfrm>
              <a:off x="6970043" y="211511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81" name="文本框 16">
              <a:extLst>
                <a:ext uri="{FF2B5EF4-FFF2-40B4-BE49-F238E27FC236}">
                  <a16:creationId xmlns:a16="http://schemas.microsoft.com/office/drawing/2014/main" id="{C946C076-EEDA-464C-83B7-7902CCC5C144}"/>
                </a:ext>
              </a:extLst>
            </p:cNvPr>
            <p:cNvSpPr txBox="1"/>
            <p:nvPr/>
          </p:nvSpPr>
          <p:spPr>
            <a:xfrm>
              <a:off x="5392181" y="2579443"/>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82" name="文本框 17">
              <a:extLst>
                <a:ext uri="{FF2B5EF4-FFF2-40B4-BE49-F238E27FC236}">
                  <a16:creationId xmlns:a16="http://schemas.microsoft.com/office/drawing/2014/main" id="{8A3989ED-E416-48DD-BF03-6F6A8E968242}"/>
                </a:ext>
              </a:extLst>
            </p:cNvPr>
            <p:cNvSpPr txBox="1"/>
            <p:nvPr/>
          </p:nvSpPr>
          <p:spPr>
            <a:xfrm>
              <a:off x="4268861" y="2590956"/>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spTree>
    <p:extLst>
      <p:ext uri="{BB962C8B-B14F-4D97-AF65-F5344CB8AC3E}">
        <p14:creationId xmlns:p14="http://schemas.microsoft.com/office/powerpoint/2010/main" val="14542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2C088-6A63-47AD-B940-70D85D97FE8A}"/>
              </a:ext>
            </a:extLst>
          </p:cNvPr>
          <p:cNvSpPr>
            <a:spLocks noGrp="1"/>
          </p:cNvSpPr>
          <p:nvPr>
            <p:ph type="title"/>
          </p:nvPr>
        </p:nvSpPr>
        <p:spPr/>
        <p:txBody>
          <a:bodyPr/>
          <a:lstStyle/>
          <a:p>
            <a:r>
              <a:rPr lang="en-HK" altLang="zh-CN" dirty="0"/>
              <a:t>C</a:t>
            </a:r>
            <a:r>
              <a:rPr lang="en-US" altLang="zh-CN" dirty="0"/>
              <a:t>locked </a:t>
            </a:r>
            <a:r>
              <a:rPr lang="en-HK" altLang="zh-CN" dirty="0"/>
              <a:t>D</a:t>
            </a:r>
            <a:r>
              <a:rPr lang="en-HK" dirty="0"/>
              <a:t> Latch</a:t>
            </a:r>
          </a:p>
        </p:txBody>
      </p:sp>
      <p:sp>
        <p:nvSpPr>
          <p:cNvPr id="3" name="Content Placeholder 2">
            <a:extLst>
              <a:ext uri="{FF2B5EF4-FFF2-40B4-BE49-F238E27FC236}">
                <a16:creationId xmlns:a16="http://schemas.microsoft.com/office/drawing/2014/main" id="{F9073924-1A53-4C8E-8E77-F565940944F2}"/>
              </a:ext>
            </a:extLst>
          </p:cNvPr>
          <p:cNvSpPr>
            <a:spLocks noGrp="1"/>
          </p:cNvSpPr>
          <p:nvPr>
            <p:ph idx="1"/>
          </p:nvPr>
        </p:nvSpPr>
        <p:spPr>
          <a:xfrm>
            <a:off x="609600" y="1340769"/>
            <a:ext cx="10972800" cy="5040560"/>
          </a:xfrm>
        </p:spPr>
        <p:txBody>
          <a:bodyPr/>
          <a:lstStyle/>
          <a:p>
            <a:r>
              <a:rPr lang="en-HK" dirty="0"/>
              <a:t>Falling edge detector</a:t>
            </a:r>
          </a:p>
        </p:txBody>
      </p:sp>
      <p:sp>
        <p:nvSpPr>
          <p:cNvPr id="4" name="Slide Number Placeholder 3">
            <a:extLst>
              <a:ext uri="{FF2B5EF4-FFF2-40B4-BE49-F238E27FC236}">
                <a16:creationId xmlns:a16="http://schemas.microsoft.com/office/drawing/2014/main" id="{2322CA35-E0ED-4C2D-8CC7-6713AF651A64}"/>
              </a:ext>
            </a:extLst>
          </p:cNvPr>
          <p:cNvSpPr>
            <a:spLocks noGrp="1"/>
          </p:cNvSpPr>
          <p:nvPr>
            <p:ph type="sldNum" sz="quarter" idx="12"/>
          </p:nvPr>
        </p:nvSpPr>
        <p:spPr/>
        <p:txBody>
          <a:bodyPr/>
          <a:lstStyle/>
          <a:p>
            <a:fld id="{C22DC6D3-9347-42BE-948A-F7EB414DF657}" type="slidenum">
              <a:rPr lang="en-US" altLang="en-US" smtClean="0"/>
              <a:pPr/>
              <a:t>96</a:t>
            </a:fld>
            <a:endParaRPr lang="en-US" altLang="en-US" dirty="0"/>
          </a:p>
        </p:txBody>
      </p:sp>
      <p:grpSp>
        <p:nvGrpSpPr>
          <p:cNvPr id="5" name="组合 2">
            <a:extLst>
              <a:ext uri="{FF2B5EF4-FFF2-40B4-BE49-F238E27FC236}">
                <a16:creationId xmlns:a16="http://schemas.microsoft.com/office/drawing/2014/main" id="{53C97772-D865-4079-8414-F44806106D9F}"/>
              </a:ext>
            </a:extLst>
          </p:cNvPr>
          <p:cNvGrpSpPr/>
          <p:nvPr/>
        </p:nvGrpSpPr>
        <p:grpSpPr>
          <a:xfrm>
            <a:off x="1559496" y="2852936"/>
            <a:ext cx="4898787" cy="1298392"/>
            <a:chOff x="2327186" y="2783850"/>
            <a:chExt cx="4898787" cy="1298392"/>
          </a:xfrm>
        </p:grpSpPr>
        <p:sp>
          <p:nvSpPr>
            <p:cNvPr id="6" name="任意多边形: 形状 34">
              <a:extLst>
                <a:ext uri="{FF2B5EF4-FFF2-40B4-BE49-F238E27FC236}">
                  <a16:creationId xmlns:a16="http://schemas.microsoft.com/office/drawing/2014/main" id="{054844AB-3FB6-4BED-AD48-C7D8D8B8D3EC}"/>
                </a:ext>
              </a:extLst>
            </p:cNvPr>
            <p:cNvSpPr/>
            <p:nvPr/>
          </p:nvSpPr>
          <p:spPr>
            <a:xfrm>
              <a:off x="4517607" y="3309926"/>
              <a:ext cx="735520" cy="77231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7" name="任意多边形: 形状 35">
              <a:extLst>
                <a:ext uri="{FF2B5EF4-FFF2-40B4-BE49-F238E27FC236}">
                  <a16:creationId xmlns:a16="http://schemas.microsoft.com/office/drawing/2014/main" id="{5E45BAF7-120F-4B66-AF37-E97C5071E859}"/>
                </a:ext>
              </a:extLst>
            </p:cNvPr>
            <p:cNvSpPr/>
            <p:nvPr/>
          </p:nvSpPr>
          <p:spPr>
            <a:xfrm>
              <a:off x="3763925" y="3172067"/>
              <a:ext cx="1849053"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8" name="任意多边形: 形状 36">
              <a:extLst>
                <a:ext uri="{FF2B5EF4-FFF2-40B4-BE49-F238E27FC236}">
                  <a16:creationId xmlns:a16="http://schemas.microsoft.com/office/drawing/2014/main" id="{024E2C0E-2A11-48CF-BA15-2AD64BE86D21}"/>
                </a:ext>
              </a:extLst>
            </p:cNvPr>
            <p:cNvSpPr/>
            <p:nvPr/>
          </p:nvSpPr>
          <p:spPr>
            <a:xfrm>
              <a:off x="5289860" y="3686973"/>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9" name="任意多边形: 形状 37">
              <a:extLst>
                <a:ext uri="{FF2B5EF4-FFF2-40B4-BE49-F238E27FC236}">
                  <a16:creationId xmlns:a16="http://schemas.microsoft.com/office/drawing/2014/main" id="{C8E71F0B-98C2-4198-BA4B-63B4440234AE}"/>
                </a:ext>
              </a:extLst>
            </p:cNvPr>
            <p:cNvSpPr/>
            <p:nvPr/>
          </p:nvSpPr>
          <p:spPr>
            <a:xfrm>
              <a:off x="5604653" y="2943449"/>
              <a:ext cx="947817" cy="987756"/>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a:p>
          </p:txBody>
        </p:sp>
        <p:sp>
          <p:nvSpPr>
            <p:cNvPr id="10" name="任意多边形: 形状 38">
              <a:extLst>
                <a:ext uri="{FF2B5EF4-FFF2-40B4-BE49-F238E27FC236}">
                  <a16:creationId xmlns:a16="http://schemas.microsoft.com/office/drawing/2014/main" id="{D08A9C27-0637-4F25-AE17-48410801FEA5}"/>
                </a:ext>
              </a:extLst>
            </p:cNvPr>
            <p:cNvSpPr/>
            <p:nvPr/>
          </p:nvSpPr>
          <p:spPr>
            <a:xfrm>
              <a:off x="6591179" y="3440033"/>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70C0"/>
              </a:solidFill>
              <a:prstDash val="solid"/>
              <a:miter/>
            </a:ln>
          </p:spPr>
          <p:txBody>
            <a:bodyPr rtlCol="0" anchor="ctr"/>
            <a:lstStyle/>
            <a:p>
              <a:endParaRPr lang="zh-CN" altLang="en-US" dirty="0"/>
            </a:p>
          </p:txBody>
        </p:sp>
        <p:sp>
          <p:nvSpPr>
            <p:cNvPr id="11" name="任意多边形: 形状 39">
              <a:extLst>
                <a:ext uri="{FF2B5EF4-FFF2-40B4-BE49-F238E27FC236}">
                  <a16:creationId xmlns:a16="http://schemas.microsoft.com/office/drawing/2014/main" id="{FD8B6F21-BBD0-4C28-ACCA-64636FB54354}"/>
                </a:ext>
              </a:extLst>
            </p:cNvPr>
            <p:cNvSpPr/>
            <p:nvPr/>
          </p:nvSpPr>
          <p:spPr>
            <a:xfrm>
              <a:off x="4145055" y="3711666"/>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12" name="任意多边形: 形状 40">
              <a:extLst>
                <a:ext uri="{FF2B5EF4-FFF2-40B4-BE49-F238E27FC236}">
                  <a16:creationId xmlns:a16="http://schemas.microsoft.com/office/drawing/2014/main" id="{B06E8194-CF15-4E74-9677-9CC613D25240}"/>
                </a:ext>
              </a:extLst>
            </p:cNvPr>
            <p:cNvSpPr/>
            <p:nvPr/>
          </p:nvSpPr>
          <p:spPr>
            <a:xfrm rot="16200000">
              <a:off x="3870717" y="3409141"/>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13" name="流程图: 接点 41">
              <a:extLst>
                <a:ext uri="{FF2B5EF4-FFF2-40B4-BE49-F238E27FC236}">
                  <a16:creationId xmlns:a16="http://schemas.microsoft.com/office/drawing/2014/main" id="{647F8EFC-D621-449A-9E0F-7B18044A271E}"/>
                </a:ext>
              </a:extLst>
            </p:cNvPr>
            <p:cNvSpPr/>
            <p:nvPr/>
          </p:nvSpPr>
          <p:spPr>
            <a:xfrm>
              <a:off x="4065048" y="3109885"/>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14" name="文本框 43">
              <a:extLst>
                <a:ext uri="{FF2B5EF4-FFF2-40B4-BE49-F238E27FC236}">
                  <a16:creationId xmlns:a16="http://schemas.microsoft.com/office/drawing/2014/main" id="{D30F8726-5D42-48FC-9829-7DA766E8AAC9}"/>
                </a:ext>
              </a:extLst>
            </p:cNvPr>
            <p:cNvSpPr txBox="1"/>
            <p:nvPr/>
          </p:nvSpPr>
          <p:spPr>
            <a:xfrm>
              <a:off x="2327186" y="2972996"/>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5" name="文本框 44">
              <a:extLst>
                <a:ext uri="{FF2B5EF4-FFF2-40B4-BE49-F238E27FC236}">
                  <a16:creationId xmlns:a16="http://schemas.microsoft.com/office/drawing/2014/main" id="{F03D8CE3-86D9-4DA6-B061-00237F5F6EBF}"/>
                </a:ext>
              </a:extLst>
            </p:cNvPr>
            <p:cNvSpPr txBox="1"/>
            <p:nvPr/>
          </p:nvSpPr>
          <p:spPr>
            <a:xfrm>
              <a:off x="5289860" y="3699319"/>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16" name="任意多边形: 形状 47">
              <a:extLst>
                <a:ext uri="{FF2B5EF4-FFF2-40B4-BE49-F238E27FC236}">
                  <a16:creationId xmlns:a16="http://schemas.microsoft.com/office/drawing/2014/main" id="{A583F75E-5C9E-4444-AF67-B051109DCBE2}"/>
                </a:ext>
              </a:extLst>
            </p:cNvPr>
            <p:cNvSpPr/>
            <p:nvPr/>
          </p:nvSpPr>
          <p:spPr>
            <a:xfrm>
              <a:off x="3015133" y="2783850"/>
              <a:ext cx="735520" cy="77231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17" name="任意多边形: 形状 48">
              <a:extLst>
                <a:ext uri="{FF2B5EF4-FFF2-40B4-BE49-F238E27FC236}">
                  <a16:creationId xmlns:a16="http://schemas.microsoft.com/office/drawing/2014/main" id="{3EB587A8-9ADF-4C30-A180-BF3374FF0FF6}"/>
                </a:ext>
              </a:extLst>
            </p:cNvPr>
            <p:cNvSpPr/>
            <p:nvPr/>
          </p:nvSpPr>
          <p:spPr>
            <a:xfrm>
              <a:off x="2655281" y="3177920"/>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18" name="文本框 49">
              <a:extLst>
                <a:ext uri="{FF2B5EF4-FFF2-40B4-BE49-F238E27FC236}">
                  <a16:creationId xmlns:a16="http://schemas.microsoft.com/office/drawing/2014/main" id="{095CF201-72AA-4940-99AA-75A5AF642455}"/>
                </a:ext>
              </a:extLst>
            </p:cNvPr>
            <p:cNvSpPr txBox="1"/>
            <p:nvPr/>
          </p:nvSpPr>
          <p:spPr>
            <a:xfrm>
              <a:off x="4167453" y="3699899"/>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19" name="文本框 50">
              <a:extLst>
                <a:ext uri="{FF2B5EF4-FFF2-40B4-BE49-F238E27FC236}">
                  <a16:creationId xmlns:a16="http://schemas.microsoft.com/office/drawing/2014/main" id="{A8574133-9F87-4043-AB35-EC0F9296F1B6}"/>
                </a:ext>
              </a:extLst>
            </p:cNvPr>
            <p:cNvSpPr txBox="1"/>
            <p:nvPr/>
          </p:nvSpPr>
          <p:spPr>
            <a:xfrm>
              <a:off x="6821936" y="3252661"/>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grpSp>
        <p:nvGrpSpPr>
          <p:cNvPr id="20" name="Group 19">
            <a:extLst>
              <a:ext uri="{FF2B5EF4-FFF2-40B4-BE49-F238E27FC236}">
                <a16:creationId xmlns:a16="http://schemas.microsoft.com/office/drawing/2014/main" id="{F2410EEC-7545-457B-BFC4-B1E8151C29AB}"/>
              </a:ext>
            </a:extLst>
          </p:cNvPr>
          <p:cNvGrpSpPr/>
          <p:nvPr/>
        </p:nvGrpSpPr>
        <p:grpSpPr>
          <a:xfrm>
            <a:off x="2632693" y="4460238"/>
            <a:ext cx="3921643" cy="1131250"/>
            <a:chOff x="3400383" y="4695983"/>
            <a:chExt cx="3921643" cy="1131250"/>
          </a:xfrm>
        </p:grpSpPr>
        <p:sp>
          <p:nvSpPr>
            <p:cNvPr id="21" name="任意多边形: 形状 51">
              <a:extLst>
                <a:ext uri="{FF2B5EF4-FFF2-40B4-BE49-F238E27FC236}">
                  <a16:creationId xmlns:a16="http://schemas.microsoft.com/office/drawing/2014/main" id="{0872837C-0709-418F-B1E2-84C0CE877869}"/>
                </a:ext>
              </a:extLst>
            </p:cNvPr>
            <p:cNvSpPr/>
            <p:nvPr/>
          </p:nvSpPr>
          <p:spPr>
            <a:xfrm>
              <a:off x="4544181" y="5054917"/>
              <a:ext cx="735520" cy="77231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22" name="任意多边形: 形状 52">
              <a:extLst>
                <a:ext uri="{FF2B5EF4-FFF2-40B4-BE49-F238E27FC236}">
                  <a16:creationId xmlns:a16="http://schemas.microsoft.com/office/drawing/2014/main" id="{F799CA96-24D8-47D0-ABB9-CA3699C686AF}"/>
                </a:ext>
              </a:extLst>
            </p:cNvPr>
            <p:cNvSpPr/>
            <p:nvPr/>
          </p:nvSpPr>
          <p:spPr>
            <a:xfrm>
              <a:off x="3790499" y="4917058"/>
              <a:ext cx="1849053"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23" name="任意多边形: 形状 53">
              <a:extLst>
                <a:ext uri="{FF2B5EF4-FFF2-40B4-BE49-F238E27FC236}">
                  <a16:creationId xmlns:a16="http://schemas.microsoft.com/office/drawing/2014/main" id="{87811EF1-62C9-4A93-B771-92F5A523F5FE}"/>
                </a:ext>
              </a:extLst>
            </p:cNvPr>
            <p:cNvSpPr/>
            <p:nvPr/>
          </p:nvSpPr>
          <p:spPr>
            <a:xfrm>
              <a:off x="5316434" y="5431964"/>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24" name="任意多边形: 形状 55">
              <a:extLst>
                <a:ext uri="{FF2B5EF4-FFF2-40B4-BE49-F238E27FC236}">
                  <a16:creationId xmlns:a16="http://schemas.microsoft.com/office/drawing/2014/main" id="{685E4DC8-2FBF-4E4C-8068-3D21F0503758}"/>
                </a:ext>
              </a:extLst>
            </p:cNvPr>
            <p:cNvSpPr/>
            <p:nvPr/>
          </p:nvSpPr>
          <p:spPr>
            <a:xfrm>
              <a:off x="6702837" y="5126650"/>
              <a:ext cx="193871" cy="24693"/>
            </a:xfrm>
            <a:custGeom>
              <a:avLst/>
              <a:gdLst>
                <a:gd name="connsiteX0" fmla="*/ 0 w 185430"/>
                <a:gd name="connsiteY0" fmla="*/ 0 h 20603"/>
                <a:gd name="connsiteX1" fmla="*/ 185430 w 185430"/>
                <a:gd name="connsiteY1" fmla="*/ 0 h 20603"/>
              </a:gdLst>
              <a:ahLst/>
              <a:cxnLst>
                <a:cxn ang="0">
                  <a:pos x="connsiteX0" y="connsiteY0"/>
                </a:cxn>
                <a:cxn ang="0">
                  <a:pos x="connsiteX1" y="connsiteY1"/>
                </a:cxn>
              </a:cxnLst>
              <a:rect l="l" t="t" r="r" b="b"/>
              <a:pathLst>
                <a:path w="185430" h="20603">
                  <a:moveTo>
                    <a:pt x="0" y="0"/>
                  </a:moveTo>
                  <a:lnTo>
                    <a:pt x="185430" y="0"/>
                  </a:lnTo>
                </a:path>
              </a:pathLst>
            </a:custGeom>
            <a:ln w="41116" cap="sq">
              <a:solidFill>
                <a:srgbClr val="0070C0"/>
              </a:solidFill>
              <a:prstDash val="solid"/>
              <a:miter/>
            </a:ln>
          </p:spPr>
          <p:txBody>
            <a:bodyPr rtlCol="0" anchor="ctr"/>
            <a:lstStyle/>
            <a:p>
              <a:endParaRPr lang="zh-CN" altLang="en-US" dirty="0"/>
            </a:p>
          </p:txBody>
        </p:sp>
        <p:sp>
          <p:nvSpPr>
            <p:cNvPr id="25" name="任意多边形: 形状 56">
              <a:extLst>
                <a:ext uri="{FF2B5EF4-FFF2-40B4-BE49-F238E27FC236}">
                  <a16:creationId xmlns:a16="http://schemas.microsoft.com/office/drawing/2014/main" id="{697A736F-9256-4CAD-BF7C-14223D77C18E}"/>
                </a:ext>
              </a:extLst>
            </p:cNvPr>
            <p:cNvSpPr/>
            <p:nvPr/>
          </p:nvSpPr>
          <p:spPr>
            <a:xfrm>
              <a:off x="4171629" y="5456657"/>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26" name="任意多边形: 形状 57">
              <a:extLst>
                <a:ext uri="{FF2B5EF4-FFF2-40B4-BE49-F238E27FC236}">
                  <a16:creationId xmlns:a16="http://schemas.microsoft.com/office/drawing/2014/main" id="{11D55025-06DF-4F83-A814-AC9B1E02F590}"/>
                </a:ext>
              </a:extLst>
            </p:cNvPr>
            <p:cNvSpPr/>
            <p:nvPr/>
          </p:nvSpPr>
          <p:spPr>
            <a:xfrm rot="16200000">
              <a:off x="3897291" y="5154132"/>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27" name="流程图: 接点 58">
              <a:extLst>
                <a:ext uri="{FF2B5EF4-FFF2-40B4-BE49-F238E27FC236}">
                  <a16:creationId xmlns:a16="http://schemas.microsoft.com/office/drawing/2014/main" id="{5421DA22-2C7C-4992-83E9-DFBD7A393FF9}"/>
                </a:ext>
              </a:extLst>
            </p:cNvPr>
            <p:cNvSpPr/>
            <p:nvPr/>
          </p:nvSpPr>
          <p:spPr>
            <a:xfrm>
              <a:off x="4091622" y="4854876"/>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sp>
          <p:nvSpPr>
            <p:cNvPr id="28" name="文本框 60">
              <a:extLst>
                <a:ext uri="{FF2B5EF4-FFF2-40B4-BE49-F238E27FC236}">
                  <a16:creationId xmlns:a16="http://schemas.microsoft.com/office/drawing/2014/main" id="{D72439E7-1CD2-4D2D-B9F1-95378AFD2C69}"/>
                </a:ext>
              </a:extLst>
            </p:cNvPr>
            <p:cNvSpPr txBox="1"/>
            <p:nvPr/>
          </p:nvSpPr>
          <p:spPr>
            <a:xfrm>
              <a:off x="5207647" y="5454578"/>
              <a:ext cx="404037"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29" name="文本框 63">
              <a:extLst>
                <a:ext uri="{FF2B5EF4-FFF2-40B4-BE49-F238E27FC236}">
                  <a16:creationId xmlns:a16="http://schemas.microsoft.com/office/drawing/2014/main" id="{1FAF137F-E58D-42D6-9DB1-35CA1F0449E7}"/>
                </a:ext>
              </a:extLst>
            </p:cNvPr>
            <p:cNvSpPr txBox="1"/>
            <p:nvPr/>
          </p:nvSpPr>
          <p:spPr>
            <a:xfrm>
              <a:off x="4194027" y="5444890"/>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0" name="文本框 64">
              <a:extLst>
                <a:ext uri="{FF2B5EF4-FFF2-40B4-BE49-F238E27FC236}">
                  <a16:creationId xmlns:a16="http://schemas.microsoft.com/office/drawing/2014/main" id="{56EFB7B3-6313-415A-A8B0-EA78B599CAC3}"/>
                </a:ext>
              </a:extLst>
            </p:cNvPr>
            <p:cNvSpPr txBox="1"/>
            <p:nvPr/>
          </p:nvSpPr>
          <p:spPr>
            <a:xfrm>
              <a:off x="6917989" y="4962777"/>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1" name="文本框 65">
              <a:extLst>
                <a:ext uri="{FF2B5EF4-FFF2-40B4-BE49-F238E27FC236}">
                  <a16:creationId xmlns:a16="http://schemas.microsoft.com/office/drawing/2014/main" id="{592C9585-E292-4431-8BBB-1C6AE8EF122F}"/>
                </a:ext>
              </a:extLst>
            </p:cNvPr>
            <p:cNvSpPr txBox="1"/>
            <p:nvPr/>
          </p:nvSpPr>
          <p:spPr>
            <a:xfrm>
              <a:off x="3400383" y="4695983"/>
              <a:ext cx="404037"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32" name="任意多边形: 形状 45">
              <a:extLst>
                <a:ext uri="{FF2B5EF4-FFF2-40B4-BE49-F238E27FC236}">
                  <a16:creationId xmlns:a16="http://schemas.microsoft.com/office/drawing/2014/main" id="{BF34FC8A-8932-4742-9036-DA82F3B0D0B8}"/>
                </a:ext>
              </a:extLst>
            </p:cNvPr>
            <p:cNvSpPr/>
            <p:nvPr/>
          </p:nvSpPr>
          <p:spPr>
            <a:xfrm>
              <a:off x="5518452" y="4730891"/>
              <a:ext cx="1163104" cy="816213"/>
            </a:xfrm>
            <a:custGeom>
              <a:avLst/>
              <a:gdLst>
                <a:gd name="connsiteX0" fmla="*/ 20405 w 1163104"/>
                <a:gd name="connsiteY0" fmla="*/ 0 h 816213"/>
                <a:gd name="connsiteX1" fmla="*/ 20405 w 1163104"/>
                <a:gd name="connsiteY1" fmla="*/ 816213 h 816213"/>
                <a:gd name="connsiteX2" fmla="*/ 0 w 1163104"/>
                <a:gd name="connsiteY2" fmla="*/ 816213 h 816213"/>
                <a:gd name="connsiteX3" fmla="*/ 1020267 w 1163104"/>
                <a:gd name="connsiteY3" fmla="*/ 408107 h 816213"/>
                <a:gd name="connsiteX4" fmla="*/ 0 w 1163104"/>
                <a:gd name="connsiteY4" fmla="*/ 0 h 816213"/>
                <a:gd name="connsiteX5" fmla="*/ 1040672 w 1163104"/>
                <a:gd name="connsiteY5" fmla="*/ 408107 h 816213"/>
                <a:gd name="connsiteX6" fmla="*/ 1101888 w 1163104"/>
                <a:gd name="connsiteY6" fmla="*/ 346891 h 816213"/>
                <a:gd name="connsiteX7" fmla="*/ 1163104 w 1163104"/>
                <a:gd name="connsiteY7" fmla="*/ 408107 h 816213"/>
                <a:gd name="connsiteX8" fmla="*/ 1101888 w 1163104"/>
                <a:gd name="connsiteY8" fmla="*/ 469323 h 816213"/>
                <a:gd name="connsiteX9" fmla="*/ 1040672 w 1163104"/>
                <a:gd name="connsiteY9" fmla="*/ 408107 h 816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3104" h="816213">
                  <a:moveTo>
                    <a:pt x="20405" y="0"/>
                  </a:moveTo>
                  <a:cubicBezTo>
                    <a:pt x="292476" y="272070"/>
                    <a:pt x="292476" y="544143"/>
                    <a:pt x="20405" y="816213"/>
                  </a:cubicBezTo>
                  <a:moveTo>
                    <a:pt x="0" y="816213"/>
                  </a:moveTo>
                  <a:cubicBezTo>
                    <a:pt x="476124" y="748196"/>
                    <a:pt x="816213" y="612160"/>
                    <a:pt x="1020267" y="408107"/>
                  </a:cubicBezTo>
                  <a:cubicBezTo>
                    <a:pt x="816213" y="204053"/>
                    <a:pt x="476124" y="68017"/>
                    <a:pt x="0" y="0"/>
                  </a:cubicBezTo>
                  <a:moveTo>
                    <a:pt x="1040672" y="408107"/>
                  </a:moveTo>
                  <a:cubicBezTo>
                    <a:pt x="1040672" y="374297"/>
                    <a:pt x="1068078" y="346891"/>
                    <a:pt x="1101888" y="346891"/>
                  </a:cubicBezTo>
                  <a:cubicBezTo>
                    <a:pt x="1135698" y="346891"/>
                    <a:pt x="1163104" y="374297"/>
                    <a:pt x="1163104" y="408107"/>
                  </a:cubicBezTo>
                  <a:cubicBezTo>
                    <a:pt x="1163104" y="441916"/>
                    <a:pt x="1135698" y="469323"/>
                    <a:pt x="1101888" y="469323"/>
                  </a:cubicBezTo>
                  <a:cubicBezTo>
                    <a:pt x="1068078" y="469323"/>
                    <a:pt x="1040672" y="441916"/>
                    <a:pt x="1040672" y="408107"/>
                  </a:cubicBezTo>
                </a:path>
              </a:pathLst>
            </a:custGeom>
            <a:solidFill>
              <a:srgbClr val="000000">
                <a:alpha val="0"/>
              </a:srgbClr>
            </a:solidFill>
            <a:ln w="40799" cap="sq">
              <a:solidFill>
                <a:srgbClr val="000000"/>
              </a:solidFill>
              <a:prstDash val="solid"/>
              <a:miter/>
            </a:ln>
          </p:spPr>
          <p:txBody>
            <a:bodyPr rtlCol="0" anchor="ctr"/>
            <a:lstStyle/>
            <a:p>
              <a:endParaRPr lang="zh-CN" altLang="en-US"/>
            </a:p>
          </p:txBody>
        </p:sp>
      </p:grpSp>
      <p:grpSp>
        <p:nvGrpSpPr>
          <p:cNvPr id="33" name="组合 12">
            <a:extLst>
              <a:ext uri="{FF2B5EF4-FFF2-40B4-BE49-F238E27FC236}">
                <a16:creationId xmlns:a16="http://schemas.microsoft.com/office/drawing/2014/main" id="{863300EA-5109-4D2E-AD15-F39EB802CB5D}"/>
              </a:ext>
            </a:extLst>
          </p:cNvPr>
          <p:cNvGrpSpPr/>
          <p:nvPr/>
        </p:nvGrpSpPr>
        <p:grpSpPr>
          <a:xfrm>
            <a:off x="7249479" y="3253603"/>
            <a:ext cx="2906831" cy="1905837"/>
            <a:chOff x="8017169" y="3448896"/>
            <a:chExt cx="2906831" cy="1905837"/>
          </a:xfrm>
        </p:grpSpPr>
        <p:cxnSp>
          <p:nvCxnSpPr>
            <p:cNvPr id="34" name="Straight Connector 7">
              <a:extLst>
                <a:ext uri="{FF2B5EF4-FFF2-40B4-BE49-F238E27FC236}">
                  <a16:creationId xmlns:a16="http://schemas.microsoft.com/office/drawing/2014/main" id="{78B8A1D9-CE38-4433-BDDA-2137EC2F6095}"/>
                </a:ext>
              </a:extLst>
            </p:cNvPr>
            <p:cNvCxnSpPr>
              <a:cxnSpLocks/>
            </p:cNvCxnSpPr>
            <p:nvPr/>
          </p:nvCxnSpPr>
          <p:spPr>
            <a:xfrm flipV="1">
              <a:off x="10206742" y="5031678"/>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8">
              <a:extLst>
                <a:ext uri="{FF2B5EF4-FFF2-40B4-BE49-F238E27FC236}">
                  <a16:creationId xmlns:a16="http://schemas.microsoft.com/office/drawing/2014/main" id="{238560A4-9E49-4E04-BADC-B6AF24EB0538}"/>
                </a:ext>
              </a:extLst>
            </p:cNvPr>
            <p:cNvCxnSpPr>
              <a:cxnSpLocks/>
            </p:cNvCxnSpPr>
            <p:nvPr/>
          </p:nvCxnSpPr>
          <p:spPr>
            <a:xfrm flipV="1">
              <a:off x="8118295" y="3781524"/>
              <a:ext cx="717258"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17">
              <a:extLst>
                <a:ext uri="{FF2B5EF4-FFF2-40B4-BE49-F238E27FC236}">
                  <a16:creationId xmlns:a16="http://schemas.microsoft.com/office/drawing/2014/main" id="{F4E8F0E9-EF5A-4976-AD5F-EB7259D9B088}"/>
                </a:ext>
              </a:extLst>
            </p:cNvPr>
            <p:cNvCxnSpPr>
              <a:cxnSpLocks/>
            </p:cNvCxnSpPr>
            <p:nvPr/>
          </p:nvCxnSpPr>
          <p:spPr>
            <a:xfrm flipV="1">
              <a:off x="8017169" y="4439671"/>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矩形 67">
              <a:extLst>
                <a:ext uri="{FF2B5EF4-FFF2-40B4-BE49-F238E27FC236}">
                  <a16:creationId xmlns:a16="http://schemas.microsoft.com/office/drawing/2014/main" id="{B97C0661-E4D6-482D-AEBE-3B4E467CC04A}"/>
                </a:ext>
              </a:extLst>
            </p:cNvPr>
            <p:cNvSpPr/>
            <p:nvPr/>
          </p:nvSpPr>
          <p:spPr>
            <a:xfrm>
              <a:off x="8796880" y="3448896"/>
              <a:ext cx="1409862" cy="190583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rgbClr val="0070C0"/>
                </a:solidFill>
              </a:endParaRPr>
            </a:p>
          </p:txBody>
        </p:sp>
        <p:sp>
          <p:nvSpPr>
            <p:cNvPr id="38" name="Rectangle 29">
              <a:extLst>
                <a:ext uri="{FF2B5EF4-FFF2-40B4-BE49-F238E27FC236}">
                  <a16:creationId xmlns:a16="http://schemas.microsoft.com/office/drawing/2014/main" id="{88B47700-0BCA-4546-9022-B9B308979831}"/>
                </a:ext>
              </a:extLst>
            </p:cNvPr>
            <p:cNvSpPr/>
            <p:nvPr/>
          </p:nvSpPr>
          <p:spPr>
            <a:xfrm>
              <a:off x="8845171" y="3538271"/>
              <a:ext cx="373820"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HK" sz="2400" dirty="0">
                  <a:solidFill>
                    <a:prstClr val="black"/>
                  </a:solidFill>
                  <a:latin typeface="Calibri" panose="020F0502020204030204" pitchFamily="34" charset="0"/>
                  <a:ea typeface="新細明體" panose="02020500000000000000" pitchFamily="18" charset="-120"/>
                  <a:cs typeface="Arial" panose="020B0604020202020204" pitchFamily="34" charset="0"/>
                </a:rPr>
                <a:t>D</a:t>
              </a:r>
              <a:endPar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
          <p:nvSpPr>
            <p:cNvPr id="39" name="Rectangle 28">
              <a:extLst>
                <a:ext uri="{FF2B5EF4-FFF2-40B4-BE49-F238E27FC236}">
                  <a16:creationId xmlns:a16="http://schemas.microsoft.com/office/drawing/2014/main" id="{B7FE9F10-6C4A-42E6-B037-3D202C8423BA}"/>
                </a:ext>
              </a:extLst>
            </p:cNvPr>
            <p:cNvSpPr/>
            <p:nvPr/>
          </p:nvSpPr>
          <p:spPr>
            <a:xfrm>
              <a:off x="9075893" y="4170981"/>
              <a:ext cx="34817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C</a:t>
              </a:r>
            </a:p>
          </p:txBody>
        </p:sp>
        <p:cxnSp>
          <p:nvCxnSpPr>
            <p:cNvPr id="40" name="Straight Connector 17">
              <a:extLst>
                <a:ext uri="{FF2B5EF4-FFF2-40B4-BE49-F238E27FC236}">
                  <a16:creationId xmlns:a16="http://schemas.microsoft.com/office/drawing/2014/main" id="{83BFB166-E051-4C64-BD95-B07A9ED2CBE2}"/>
                </a:ext>
              </a:extLst>
            </p:cNvPr>
            <p:cNvCxnSpPr>
              <a:cxnSpLocks/>
            </p:cNvCxnSpPr>
            <p:nvPr/>
          </p:nvCxnSpPr>
          <p:spPr>
            <a:xfrm flipV="1">
              <a:off x="10224348" y="3781524"/>
              <a:ext cx="660979" cy="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30">
              <a:extLst>
                <a:ext uri="{FF2B5EF4-FFF2-40B4-BE49-F238E27FC236}">
                  <a16:creationId xmlns:a16="http://schemas.microsoft.com/office/drawing/2014/main" id="{1166A7ED-74CF-4DEB-A78F-43A9C61633E6}"/>
                </a:ext>
              </a:extLst>
            </p:cNvPr>
            <p:cNvSpPr/>
            <p:nvPr/>
          </p:nvSpPr>
          <p:spPr>
            <a:xfrm>
              <a:off x="9815288" y="3538270"/>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sp>
          <p:nvSpPr>
            <p:cNvPr id="42" name="Rectangle 31">
              <a:extLst>
                <a:ext uri="{FF2B5EF4-FFF2-40B4-BE49-F238E27FC236}">
                  <a16:creationId xmlns:a16="http://schemas.microsoft.com/office/drawing/2014/main" id="{0821D7A3-6AF2-4987-919D-B325473728C7}"/>
                </a:ext>
              </a:extLst>
            </p:cNvPr>
            <p:cNvSpPr/>
            <p:nvPr/>
          </p:nvSpPr>
          <p:spPr>
            <a:xfrm>
              <a:off x="9815288" y="4784313"/>
              <a:ext cx="391454"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HK" sz="2400" b="0" i="0" u="none" strike="noStrike" kern="1200" cap="none" spc="0" normalizeH="0" baseline="0" noProof="0" dirty="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t>Q</a:t>
              </a:r>
            </a:p>
          </p:txBody>
        </p:sp>
        <p:cxnSp>
          <p:nvCxnSpPr>
            <p:cNvPr id="43" name="直接连接符 73">
              <a:extLst>
                <a:ext uri="{FF2B5EF4-FFF2-40B4-BE49-F238E27FC236}">
                  <a16:creationId xmlns:a16="http://schemas.microsoft.com/office/drawing/2014/main" id="{68AAD349-18A8-4B42-A422-1DBD1CB933DD}"/>
                </a:ext>
              </a:extLst>
            </p:cNvPr>
            <p:cNvCxnSpPr>
              <a:cxnSpLocks/>
            </p:cNvCxnSpPr>
            <p:nvPr/>
          </p:nvCxnSpPr>
          <p:spPr>
            <a:xfrm>
              <a:off x="9932207" y="4880170"/>
              <a:ext cx="157616"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直接连接符 74">
              <a:extLst>
                <a:ext uri="{FF2B5EF4-FFF2-40B4-BE49-F238E27FC236}">
                  <a16:creationId xmlns:a16="http://schemas.microsoft.com/office/drawing/2014/main" id="{9A2EF069-5D3F-4074-9FED-70CAC78624CD}"/>
                </a:ext>
              </a:extLst>
            </p:cNvPr>
            <p:cNvCxnSpPr>
              <a:cxnSpLocks/>
            </p:cNvCxnSpPr>
            <p:nvPr/>
          </p:nvCxnSpPr>
          <p:spPr>
            <a:xfrm>
              <a:off x="8796880" y="4236446"/>
              <a:ext cx="290220" cy="194434"/>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直接连接符 75">
              <a:extLst>
                <a:ext uri="{FF2B5EF4-FFF2-40B4-BE49-F238E27FC236}">
                  <a16:creationId xmlns:a16="http://schemas.microsoft.com/office/drawing/2014/main" id="{1C9C1148-DCCD-41D7-BAA8-F8EDE52DC78F}"/>
                </a:ext>
              </a:extLst>
            </p:cNvPr>
            <p:cNvCxnSpPr>
              <a:cxnSpLocks/>
            </p:cNvCxnSpPr>
            <p:nvPr/>
          </p:nvCxnSpPr>
          <p:spPr>
            <a:xfrm flipV="1">
              <a:off x="8805052" y="4430881"/>
              <a:ext cx="263509" cy="12871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6" name="流程图: 接点 76">
              <a:extLst>
                <a:ext uri="{FF2B5EF4-FFF2-40B4-BE49-F238E27FC236}">
                  <a16:creationId xmlns:a16="http://schemas.microsoft.com/office/drawing/2014/main" id="{24A9BEA3-A0B8-442C-9F33-A2C2D3D8726B}"/>
                </a:ext>
              </a:extLst>
            </p:cNvPr>
            <p:cNvSpPr/>
            <p:nvPr/>
          </p:nvSpPr>
          <p:spPr>
            <a:xfrm>
              <a:off x="8693849" y="4381989"/>
              <a:ext cx="103031" cy="109470"/>
            </a:xfrm>
            <a:prstGeom prst="flowChartConnec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grpSp>
      <p:sp>
        <p:nvSpPr>
          <p:cNvPr id="47" name="Oval 46">
            <a:extLst>
              <a:ext uri="{FF2B5EF4-FFF2-40B4-BE49-F238E27FC236}">
                <a16:creationId xmlns:a16="http://schemas.microsoft.com/office/drawing/2014/main" id="{0653B6B9-29D1-4BB8-BAFC-086C162ECEE0}"/>
              </a:ext>
            </a:extLst>
          </p:cNvPr>
          <p:cNvSpPr/>
          <p:nvPr/>
        </p:nvSpPr>
        <p:spPr>
          <a:xfrm>
            <a:off x="7717299" y="3970671"/>
            <a:ext cx="939075" cy="52445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48" name="Oval 47">
            <a:extLst>
              <a:ext uri="{FF2B5EF4-FFF2-40B4-BE49-F238E27FC236}">
                <a16:creationId xmlns:a16="http://schemas.microsoft.com/office/drawing/2014/main" id="{7E85BC24-721E-4FE6-B4A9-532A268B185D}"/>
              </a:ext>
            </a:extLst>
          </p:cNvPr>
          <p:cNvSpPr/>
          <p:nvPr/>
        </p:nvSpPr>
        <p:spPr>
          <a:xfrm>
            <a:off x="1973151" y="2645545"/>
            <a:ext cx="1243289" cy="1215503"/>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341742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10" name="Group 9">
            <a:extLst>
              <a:ext uri="{FF2B5EF4-FFF2-40B4-BE49-F238E27FC236}">
                <a16:creationId xmlns:a16="http://schemas.microsoft.com/office/drawing/2014/main" id="{5DDAE699-B048-41FC-9A08-D0CA5F4E6763}"/>
              </a:ext>
            </a:extLst>
          </p:cNvPr>
          <p:cNvGrpSpPr/>
          <p:nvPr/>
        </p:nvGrpSpPr>
        <p:grpSpPr>
          <a:xfrm>
            <a:off x="866856" y="2526797"/>
            <a:ext cx="9909664" cy="4070555"/>
            <a:chOff x="866856" y="2238765"/>
            <a:chExt cx="9909664" cy="4070555"/>
          </a:xfrm>
        </p:grpSpPr>
        <p:pic>
          <p:nvPicPr>
            <p:cNvPr id="23" name="图形 22">
              <a:extLst>
                <a:ext uri="{FF2B5EF4-FFF2-40B4-BE49-F238E27FC236}">
                  <a16:creationId xmlns:a16="http://schemas.microsoft.com/office/drawing/2014/main" id="{E8334D4D-6D0D-44C5-BDC2-310549954D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5413" y="4491896"/>
              <a:ext cx="2288289" cy="1817424"/>
            </a:xfrm>
            <a:prstGeom prst="rect">
              <a:avLst/>
            </a:prstGeom>
          </p:spPr>
        </p:pic>
        <p:pic>
          <p:nvPicPr>
            <p:cNvPr id="24" name="图形 23">
              <a:extLst>
                <a:ext uri="{FF2B5EF4-FFF2-40B4-BE49-F238E27FC236}">
                  <a16:creationId xmlns:a16="http://schemas.microsoft.com/office/drawing/2014/main" id="{1DDC5E07-B170-4224-8308-DEA7CE96C8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79401" y="2238765"/>
              <a:ext cx="2288289" cy="1817424"/>
            </a:xfrm>
            <a:prstGeom prst="rect">
              <a:avLst/>
            </a:prstGeom>
          </p:spPr>
        </p:pic>
        <p:cxnSp>
          <p:nvCxnSpPr>
            <p:cNvPr id="3" name="Straight Connector 11">
              <a:extLst>
                <a:ext uri="{FF2B5EF4-FFF2-40B4-BE49-F238E27FC236}">
                  <a16:creationId xmlns:a16="http://schemas.microsoft.com/office/drawing/2014/main" id="{68F65612-F296-4734-B4FF-DEFC78F78FFF}"/>
                </a:ext>
              </a:extLst>
            </p:cNvPr>
            <p:cNvCxnSpPr>
              <a:cxnSpLocks/>
            </p:cNvCxnSpPr>
            <p:nvPr/>
          </p:nvCxnSpPr>
          <p:spPr>
            <a:xfrm>
              <a:off x="6969621" y="3337768"/>
              <a:ext cx="0" cy="406082"/>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76189C3D-48F3-4ADE-9A0B-158F2ABB4D0A}"/>
                </a:ext>
              </a:extLst>
            </p:cNvPr>
            <p:cNvCxnSpPr>
              <a:cxnSpLocks/>
            </p:cNvCxnSpPr>
            <p:nvPr/>
          </p:nvCxnSpPr>
          <p:spPr>
            <a:xfrm>
              <a:off x="6959465" y="3739965"/>
              <a:ext cx="2547281" cy="97014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20">
              <a:extLst>
                <a:ext uri="{FF2B5EF4-FFF2-40B4-BE49-F238E27FC236}">
                  <a16:creationId xmlns:a16="http://schemas.microsoft.com/office/drawing/2014/main" id="{C5BF5275-60DE-40E3-AC68-03829270FCC8}"/>
                </a:ext>
              </a:extLst>
            </p:cNvPr>
            <p:cNvCxnSpPr>
              <a:cxnSpLocks/>
            </p:cNvCxnSpPr>
            <p:nvPr/>
          </p:nvCxnSpPr>
          <p:spPr>
            <a:xfrm>
              <a:off x="9496591" y="4689069"/>
              <a:ext cx="9007" cy="35410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23">
              <a:extLst>
                <a:ext uri="{FF2B5EF4-FFF2-40B4-BE49-F238E27FC236}">
                  <a16:creationId xmlns:a16="http://schemas.microsoft.com/office/drawing/2014/main" id="{324453A6-F177-48AB-8C1B-D425F841B0D0}"/>
                </a:ext>
              </a:extLst>
            </p:cNvPr>
            <p:cNvCxnSpPr>
              <a:cxnSpLocks/>
            </p:cNvCxnSpPr>
            <p:nvPr/>
          </p:nvCxnSpPr>
          <p:spPr>
            <a:xfrm>
              <a:off x="6980308" y="4435415"/>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24">
              <a:extLst>
                <a:ext uri="{FF2B5EF4-FFF2-40B4-BE49-F238E27FC236}">
                  <a16:creationId xmlns:a16="http://schemas.microsoft.com/office/drawing/2014/main" id="{9A08FA45-9F38-40E2-B903-0266100CF536}"/>
                </a:ext>
              </a:extLst>
            </p:cNvPr>
            <p:cNvCxnSpPr>
              <a:cxnSpLocks/>
            </p:cNvCxnSpPr>
            <p:nvPr/>
          </p:nvCxnSpPr>
          <p:spPr>
            <a:xfrm flipV="1">
              <a:off x="6979777" y="3558863"/>
              <a:ext cx="2516814" cy="89552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27">
              <a:extLst>
                <a:ext uri="{FF2B5EF4-FFF2-40B4-BE49-F238E27FC236}">
                  <a16:creationId xmlns:a16="http://schemas.microsoft.com/office/drawing/2014/main" id="{08D358C3-1E9E-4E7A-9FAD-8F0B4E5B6235}"/>
                </a:ext>
              </a:extLst>
            </p:cNvPr>
            <p:cNvCxnSpPr>
              <a:cxnSpLocks/>
            </p:cNvCxnSpPr>
            <p:nvPr/>
          </p:nvCxnSpPr>
          <p:spPr>
            <a:xfrm>
              <a:off x="9496591" y="3157787"/>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Rectangle 29">
              <a:extLst>
                <a:ext uri="{FF2B5EF4-FFF2-40B4-BE49-F238E27FC236}">
                  <a16:creationId xmlns:a16="http://schemas.microsoft.com/office/drawing/2014/main" id="{91A8176D-B741-4EEC-914B-9EFC748F33AC}"/>
                </a:ext>
              </a:extLst>
            </p:cNvPr>
            <p:cNvSpPr/>
            <p:nvPr/>
          </p:nvSpPr>
          <p:spPr>
            <a:xfrm>
              <a:off x="3878381" y="2628162"/>
              <a:ext cx="305898" cy="328950"/>
            </a:xfrm>
            <a:prstGeom prst="rect">
              <a:avLst/>
            </a:prstGeom>
          </p:spPr>
          <p:txBody>
            <a:bodyPr wrap="none">
              <a:spAutoFit/>
            </a:bodyPr>
            <a:lstStyle/>
            <a:p>
              <a:r>
                <a:rPr lang="en-HK" dirty="0"/>
                <a:t>D</a:t>
              </a:r>
            </a:p>
          </p:txBody>
        </p:sp>
        <p:sp>
          <p:nvSpPr>
            <p:cNvPr id="12" name="Rectangle 30">
              <a:extLst>
                <a:ext uri="{FF2B5EF4-FFF2-40B4-BE49-F238E27FC236}">
                  <a16:creationId xmlns:a16="http://schemas.microsoft.com/office/drawing/2014/main" id="{EB06D731-631A-433B-98A2-E10DBB51FE83}"/>
                </a:ext>
              </a:extLst>
            </p:cNvPr>
            <p:cNvSpPr/>
            <p:nvPr/>
          </p:nvSpPr>
          <p:spPr>
            <a:xfrm>
              <a:off x="10249721" y="2987571"/>
              <a:ext cx="526799" cy="529625"/>
            </a:xfrm>
            <a:prstGeom prst="rect">
              <a:avLst/>
            </a:prstGeom>
          </p:spPr>
          <p:txBody>
            <a:bodyPr wrap="none">
              <a:spAutoFit/>
            </a:bodyPr>
            <a:lstStyle/>
            <a:p>
              <a:r>
                <a:rPr lang="en-HK" dirty="0"/>
                <a:t>Q</a:t>
              </a:r>
            </a:p>
          </p:txBody>
        </p:sp>
        <p:sp>
          <p:nvSpPr>
            <p:cNvPr id="13" name="Rectangle 31">
              <a:extLst>
                <a:ext uri="{FF2B5EF4-FFF2-40B4-BE49-F238E27FC236}">
                  <a16:creationId xmlns:a16="http://schemas.microsoft.com/office/drawing/2014/main" id="{E5B3311F-610F-48FF-9595-DBCFFE20DD25}"/>
                </a:ext>
              </a:extLst>
            </p:cNvPr>
            <p:cNvSpPr/>
            <p:nvPr/>
          </p:nvSpPr>
          <p:spPr>
            <a:xfrm>
              <a:off x="10249721" y="4870982"/>
              <a:ext cx="526799" cy="529625"/>
            </a:xfrm>
            <a:prstGeom prst="rect">
              <a:avLst/>
            </a:prstGeom>
          </p:spPr>
          <p:txBody>
            <a:bodyPr wrap="none">
              <a:spAutoFit/>
            </a:bodyPr>
            <a:lstStyle/>
            <a:p>
              <a:r>
                <a:rPr lang="en-HK" dirty="0"/>
                <a:t>Q</a:t>
              </a:r>
            </a:p>
          </p:txBody>
        </p:sp>
        <p:sp>
          <p:nvSpPr>
            <p:cNvPr id="14" name="Rectangle 32">
              <a:extLst>
                <a:ext uri="{FF2B5EF4-FFF2-40B4-BE49-F238E27FC236}">
                  <a16:creationId xmlns:a16="http://schemas.microsoft.com/office/drawing/2014/main" id="{761AA606-CE5F-4B82-A7DC-8CBEE48A0593}"/>
                </a:ext>
              </a:extLst>
            </p:cNvPr>
            <p:cNvSpPr/>
            <p:nvPr/>
          </p:nvSpPr>
          <p:spPr>
            <a:xfrm>
              <a:off x="10262934" y="4668023"/>
              <a:ext cx="457288" cy="750301"/>
            </a:xfrm>
            <a:prstGeom prst="rect">
              <a:avLst/>
            </a:prstGeom>
          </p:spPr>
          <p:txBody>
            <a:bodyPr wrap="none">
              <a:spAutoFit/>
            </a:bodyPr>
            <a:lstStyle/>
            <a:p>
              <a:r>
                <a:rPr lang="en-HK" sz="2800" dirty="0"/>
                <a:t>-</a:t>
              </a:r>
            </a:p>
          </p:txBody>
        </p:sp>
        <p:pic>
          <p:nvPicPr>
            <p:cNvPr id="15" name="图形 14">
              <a:extLst>
                <a:ext uri="{FF2B5EF4-FFF2-40B4-BE49-F238E27FC236}">
                  <a16:creationId xmlns:a16="http://schemas.microsoft.com/office/drawing/2014/main" id="{3D1A9D90-11A4-4B58-909E-42750B5A03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6909" y="2421325"/>
              <a:ext cx="2288289" cy="1817424"/>
            </a:xfrm>
            <a:prstGeom prst="rect">
              <a:avLst/>
            </a:prstGeom>
          </p:spPr>
        </p:pic>
        <p:pic>
          <p:nvPicPr>
            <p:cNvPr id="16" name="图形 15">
              <a:extLst>
                <a:ext uri="{FF2B5EF4-FFF2-40B4-BE49-F238E27FC236}">
                  <a16:creationId xmlns:a16="http://schemas.microsoft.com/office/drawing/2014/main" id="{5733D34D-D666-4FCD-B781-64081CB125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6909" y="4311983"/>
              <a:ext cx="2288289" cy="1817424"/>
            </a:xfrm>
            <a:prstGeom prst="rect">
              <a:avLst/>
            </a:prstGeom>
          </p:spPr>
        </p:pic>
        <p:cxnSp>
          <p:nvCxnSpPr>
            <p:cNvPr id="17" name="Straight Connector 8">
              <a:extLst>
                <a:ext uri="{FF2B5EF4-FFF2-40B4-BE49-F238E27FC236}">
                  <a16:creationId xmlns:a16="http://schemas.microsoft.com/office/drawing/2014/main" id="{BAD7A0A2-FFEF-464A-978D-595D6FFC21B0}"/>
                </a:ext>
              </a:extLst>
            </p:cNvPr>
            <p:cNvCxnSpPr>
              <a:cxnSpLocks/>
            </p:cNvCxnSpPr>
            <p:nvPr/>
          </p:nvCxnSpPr>
          <p:spPr>
            <a:xfrm>
              <a:off x="6525433" y="2964059"/>
              <a:ext cx="1341651"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9">
              <a:extLst>
                <a:ext uri="{FF2B5EF4-FFF2-40B4-BE49-F238E27FC236}">
                  <a16:creationId xmlns:a16="http://schemas.microsoft.com/office/drawing/2014/main" id="{B467C17B-D00E-410D-9CD4-399D3075D4A6}"/>
                </a:ext>
              </a:extLst>
            </p:cNvPr>
            <p:cNvCxnSpPr>
              <a:cxnSpLocks/>
            </p:cNvCxnSpPr>
            <p:nvPr/>
          </p:nvCxnSpPr>
          <p:spPr>
            <a:xfrm flipV="1">
              <a:off x="6945002" y="3326605"/>
              <a:ext cx="922082" cy="4188"/>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03FBB23-635B-48AE-B74A-0296B452D2DF}"/>
                </a:ext>
              </a:extLst>
            </p:cNvPr>
            <p:cNvCxnSpPr>
              <a:cxnSpLocks/>
            </p:cNvCxnSpPr>
            <p:nvPr/>
          </p:nvCxnSpPr>
          <p:spPr>
            <a:xfrm flipV="1">
              <a:off x="6961966" y="4853885"/>
              <a:ext cx="905118" cy="269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6409445-1714-4F25-883A-7AABCF2BB619}"/>
                </a:ext>
              </a:extLst>
            </p:cNvPr>
            <p:cNvCxnSpPr>
              <a:cxnSpLocks/>
            </p:cNvCxnSpPr>
            <p:nvPr/>
          </p:nvCxnSpPr>
          <p:spPr>
            <a:xfrm flipV="1">
              <a:off x="6531448" y="5212550"/>
              <a:ext cx="1335636" cy="1"/>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17">
              <a:extLst>
                <a:ext uri="{FF2B5EF4-FFF2-40B4-BE49-F238E27FC236}">
                  <a16:creationId xmlns:a16="http://schemas.microsoft.com/office/drawing/2014/main" id="{6F47D4F0-1936-42CD-874B-D9FB8FD36E7C}"/>
                </a:ext>
              </a:extLst>
            </p:cNvPr>
            <p:cNvCxnSpPr>
              <a:cxnSpLocks/>
            </p:cNvCxnSpPr>
            <p:nvPr/>
          </p:nvCxnSpPr>
          <p:spPr>
            <a:xfrm>
              <a:off x="8850490" y="5035095"/>
              <a:ext cx="1122930"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7">
              <a:extLst>
                <a:ext uri="{FF2B5EF4-FFF2-40B4-BE49-F238E27FC236}">
                  <a16:creationId xmlns:a16="http://schemas.microsoft.com/office/drawing/2014/main" id="{D5B38DA3-357E-47B5-9A0A-76BE2AF34A93}"/>
                </a:ext>
              </a:extLst>
            </p:cNvPr>
            <p:cNvCxnSpPr>
              <a:cxnSpLocks/>
            </p:cNvCxnSpPr>
            <p:nvPr/>
          </p:nvCxnSpPr>
          <p:spPr>
            <a:xfrm>
              <a:off x="8850490" y="3143419"/>
              <a:ext cx="1201506"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9">
              <a:extLst>
                <a:ext uri="{FF2B5EF4-FFF2-40B4-BE49-F238E27FC236}">
                  <a16:creationId xmlns:a16="http://schemas.microsoft.com/office/drawing/2014/main" id="{4D3FD606-D02C-4EB9-B81F-1E3D635A387D}"/>
                </a:ext>
              </a:extLst>
            </p:cNvPr>
            <p:cNvCxnSpPr>
              <a:cxnSpLocks/>
            </p:cNvCxnSpPr>
            <p:nvPr/>
          </p:nvCxnSpPr>
          <p:spPr>
            <a:xfrm>
              <a:off x="4284694" y="2782165"/>
              <a:ext cx="1243106"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7">
              <a:extLst>
                <a:ext uri="{FF2B5EF4-FFF2-40B4-BE49-F238E27FC236}">
                  <a16:creationId xmlns:a16="http://schemas.microsoft.com/office/drawing/2014/main" id="{4B064A40-C0AA-4ACD-9D88-B7E59B4D69A8}"/>
                </a:ext>
              </a:extLst>
            </p:cNvPr>
            <p:cNvCxnSpPr>
              <a:cxnSpLocks/>
            </p:cNvCxnSpPr>
            <p:nvPr/>
          </p:nvCxnSpPr>
          <p:spPr>
            <a:xfrm>
              <a:off x="4679401" y="3141822"/>
              <a:ext cx="848399" cy="404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9">
              <a:extLst>
                <a:ext uri="{FF2B5EF4-FFF2-40B4-BE49-F238E27FC236}">
                  <a16:creationId xmlns:a16="http://schemas.microsoft.com/office/drawing/2014/main" id="{687040D8-8123-428C-A0BA-657892E380B4}"/>
                </a:ext>
              </a:extLst>
            </p:cNvPr>
            <p:cNvCxnSpPr>
              <a:cxnSpLocks/>
            </p:cNvCxnSpPr>
            <p:nvPr/>
          </p:nvCxnSpPr>
          <p:spPr>
            <a:xfrm>
              <a:off x="4284694" y="5401422"/>
              <a:ext cx="124310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7">
              <a:extLst>
                <a:ext uri="{FF2B5EF4-FFF2-40B4-BE49-F238E27FC236}">
                  <a16:creationId xmlns:a16="http://schemas.microsoft.com/office/drawing/2014/main" id="{4F6A6BD1-612F-4481-B7C9-9092D0081E83}"/>
                </a:ext>
              </a:extLst>
            </p:cNvPr>
            <p:cNvCxnSpPr>
              <a:cxnSpLocks/>
            </p:cNvCxnSpPr>
            <p:nvPr/>
          </p:nvCxnSpPr>
          <p:spPr>
            <a:xfrm>
              <a:off x="4949395" y="5025097"/>
              <a:ext cx="572470" cy="12752"/>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27">
              <a:extLst>
                <a:ext uri="{FF2B5EF4-FFF2-40B4-BE49-F238E27FC236}">
                  <a16:creationId xmlns:a16="http://schemas.microsoft.com/office/drawing/2014/main" id="{787D6AB0-80EC-44DC-8EEE-9AD4D0E4DF81}"/>
                </a:ext>
              </a:extLst>
            </p:cNvPr>
            <p:cNvCxnSpPr>
              <a:cxnSpLocks/>
              <a:endCxn id="23" idx="1"/>
            </p:cNvCxnSpPr>
            <p:nvPr/>
          </p:nvCxnSpPr>
          <p:spPr>
            <a:xfrm>
              <a:off x="4679822" y="3129649"/>
              <a:ext cx="5591" cy="22709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11">
              <a:extLst>
                <a:ext uri="{FF2B5EF4-FFF2-40B4-BE49-F238E27FC236}">
                  <a16:creationId xmlns:a16="http://schemas.microsoft.com/office/drawing/2014/main" id="{244E7485-E85D-43D7-9D08-C8DFCDDF5AF5}"/>
                </a:ext>
              </a:extLst>
            </p:cNvPr>
            <p:cNvCxnSpPr>
              <a:cxnSpLocks/>
            </p:cNvCxnSpPr>
            <p:nvPr/>
          </p:nvCxnSpPr>
          <p:spPr>
            <a:xfrm>
              <a:off x="4955329" y="4645188"/>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24">
              <a:extLst>
                <a:ext uri="{FF2B5EF4-FFF2-40B4-BE49-F238E27FC236}">
                  <a16:creationId xmlns:a16="http://schemas.microsoft.com/office/drawing/2014/main" id="{674F33BC-003B-437D-9EA4-A657830E2B1D}"/>
                </a:ext>
              </a:extLst>
            </p:cNvPr>
            <p:cNvCxnSpPr>
              <a:cxnSpLocks/>
            </p:cNvCxnSpPr>
            <p:nvPr/>
          </p:nvCxnSpPr>
          <p:spPr>
            <a:xfrm flipV="1">
              <a:off x="4937823" y="3342926"/>
              <a:ext cx="1751726" cy="130226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11">
              <a:extLst>
                <a:ext uri="{FF2B5EF4-FFF2-40B4-BE49-F238E27FC236}">
                  <a16:creationId xmlns:a16="http://schemas.microsoft.com/office/drawing/2014/main" id="{E712F571-1598-42A5-B435-A87D75037E20}"/>
                </a:ext>
              </a:extLst>
            </p:cNvPr>
            <p:cNvCxnSpPr>
              <a:cxnSpLocks/>
            </p:cNvCxnSpPr>
            <p:nvPr/>
          </p:nvCxnSpPr>
          <p:spPr>
            <a:xfrm>
              <a:off x="6683615" y="2964059"/>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D5EF26B-FDA3-4BE1-A065-E72600C29367}"/>
                </a:ext>
              </a:extLst>
            </p:cNvPr>
            <p:cNvSpPr txBox="1"/>
            <p:nvPr/>
          </p:nvSpPr>
          <p:spPr>
            <a:xfrm>
              <a:off x="4193086" y="2336783"/>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8" name="文本框 37">
              <a:extLst>
                <a:ext uri="{FF2B5EF4-FFF2-40B4-BE49-F238E27FC236}">
                  <a16:creationId xmlns:a16="http://schemas.microsoft.com/office/drawing/2014/main" id="{E47EF44C-AD84-4064-BBEE-3101B2A6DBF3}"/>
                </a:ext>
              </a:extLst>
            </p:cNvPr>
            <p:cNvSpPr txBox="1"/>
            <p:nvPr/>
          </p:nvSpPr>
          <p:spPr>
            <a:xfrm>
              <a:off x="9713116" y="2597706"/>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1" name="文本框 40">
              <a:extLst>
                <a:ext uri="{FF2B5EF4-FFF2-40B4-BE49-F238E27FC236}">
                  <a16:creationId xmlns:a16="http://schemas.microsoft.com/office/drawing/2014/main" id="{D1DB6FF2-41E5-4018-8BE8-76CAD6962B3C}"/>
                </a:ext>
              </a:extLst>
            </p:cNvPr>
            <p:cNvSpPr txBox="1"/>
            <p:nvPr/>
          </p:nvSpPr>
          <p:spPr>
            <a:xfrm>
              <a:off x="9710037" y="4638456"/>
              <a:ext cx="48338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nvGrpSpPr>
            <p:cNvPr id="42" name="组合 41">
              <a:extLst>
                <a:ext uri="{FF2B5EF4-FFF2-40B4-BE49-F238E27FC236}">
                  <a16:creationId xmlns:a16="http://schemas.microsoft.com/office/drawing/2014/main" id="{52888DF4-C059-420F-98A6-A2CC4B6C474A}"/>
                </a:ext>
              </a:extLst>
            </p:cNvPr>
            <p:cNvGrpSpPr/>
            <p:nvPr/>
          </p:nvGrpSpPr>
          <p:grpSpPr>
            <a:xfrm>
              <a:off x="1242651" y="5008922"/>
              <a:ext cx="3069322" cy="1084618"/>
              <a:chOff x="3604437" y="1866545"/>
              <a:chExt cx="3084870" cy="1084619"/>
            </a:xfrm>
          </p:grpSpPr>
          <p:sp>
            <p:nvSpPr>
              <p:cNvPr id="43" name="任意多边形: 形状 42">
                <a:extLst>
                  <a:ext uri="{FF2B5EF4-FFF2-40B4-BE49-F238E27FC236}">
                    <a16:creationId xmlns:a16="http://schemas.microsoft.com/office/drawing/2014/main" id="{D152F819-39CB-4C69-9398-30FEA77E795C}"/>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E55900E-E7BD-42D1-AA94-22907CECDBA7}"/>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861AC52D-3B3F-45E4-BB41-9431FB3BDA64}"/>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46" name="任意多边形: 形状 45">
                <a:extLst>
                  <a:ext uri="{FF2B5EF4-FFF2-40B4-BE49-F238E27FC236}">
                    <a16:creationId xmlns:a16="http://schemas.microsoft.com/office/drawing/2014/main" id="{F3557775-AF9C-4DA1-8CE3-CD4FF5DB3D8C}"/>
                  </a:ext>
                </a:extLst>
              </p:cNvPr>
              <p:cNvSpPr/>
              <p:nvPr/>
            </p:nvSpPr>
            <p:spPr>
              <a:xfrm>
                <a:off x="5741490" y="1866545"/>
                <a:ext cx="947817" cy="818805"/>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dirty="0"/>
              </a:p>
            </p:txBody>
          </p:sp>
          <p:sp>
            <p:nvSpPr>
              <p:cNvPr id="48" name="任意多边形: 形状 47">
                <a:extLst>
                  <a:ext uri="{FF2B5EF4-FFF2-40B4-BE49-F238E27FC236}">
                    <a16:creationId xmlns:a16="http://schemas.microsoft.com/office/drawing/2014/main" id="{CCA90F13-8C5B-4787-9A28-5D6D6ACD3790}"/>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49" name="任意多边形: 形状 48">
                <a:extLst>
                  <a:ext uri="{FF2B5EF4-FFF2-40B4-BE49-F238E27FC236}">
                    <a16:creationId xmlns:a16="http://schemas.microsoft.com/office/drawing/2014/main" id="{1F821702-37E1-4DBE-A907-B1AFD777473E}"/>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50" name="流程图: 接点 49">
                <a:extLst>
                  <a:ext uri="{FF2B5EF4-FFF2-40B4-BE49-F238E27FC236}">
                    <a16:creationId xmlns:a16="http://schemas.microsoft.com/office/drawing/2014/main" id="{C8FD6321-BBF2-435C-950A-3A875568FFBB}"/>
                  </a:ext>
                </a:extLst>
              </p:cNvPr>
              <p:cNvSpPr/>
              <p:nvPr/>
            </p:nvSpPr>
            <p:spPr>
              <a:xfrm>
                <a:off x="4165995" y="1959992"/>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grpSp>
        <p:sp>
          <p:nvSpPr>
            <p:cNvPr id="2" name="文本框 1">
              <a:extLst>
                <a:ext uri="{FF2B5EF4-FFF2-40B4-BE49-F238E27FC236}">
                  <a16:creationId xmlns:a16="http://schemas.microsoft.com/office/drawing/2014/main" id="{08F67374-61F2-40FD-A1A8-07621ABBDAA6}"/>
                </a:ext>
              </a:extLst>
            </p:cNvPr>
            <p:cNvSpPr txBox="1"/>
            <p:nvPr/>
          </p:nvSpPr>
          <p:spPr>
            <a:xfrm>
              <a:off x="866856" y="4997128"/>
              <a:ext cx="612302" cy="369332"/>
            </a:xfrm>
            <a:prstGeom prst="rect">
              <a:avLst/>
            </a:prstGeom>
            <a:noFill/>
          </p:spPr>
          <p:txBody>
            <a:bodyPr wrap="square" rtlCol="0">
              <a:spAutoFit/>
            </a:bodyPr>
            <a:lstStyle/>
            <a:p>
              <a:r>
                <a:rPr lang="en-US" altLang="zh-CN" dirty="0"/>
                <a:t>C</a:t>
              </a:r>
              <a:endParaRPr lang="zh-CN" altLang="en-US" dirty="0"/>
            </a:p>
          </p:txBody>
        </p:sp>
        <p:sp>
          <p:nvSpPr>
            <p:cNvPr id="47" name="文本框 46">
              <a:extLst>
                <a:ext uri="{FF2B5EF4-FFF2-40B4-BE49-F238E27FC236}">
                  <a16:creationId xmlns:a16="http://schemas.microsoft.com/office/drawing/2014/main" id="{E966A42F-A8D6-4A65-9FA1-D322971DF417}"/>
                </a:ext>
              </a:extLst>
            </p:cNvPr>
            <p:cNvSpPr txBox="1"/>
            <p:nvPr/>
          </p:nvSpPr>
          <p:spPr>
            <a:xfrm>
              <a:off x="4291068" y="4932871"/>
              <a:ext cx="48338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sp>
        <p:nvSpPr>
          <p:cNvPr id="51" name="Title 1">
            <a:extLst>
              <a:ext uri="{FF2B5EF4-FFF2-40B4-BE49-F238E27FC236}">
                <a16:creationId xmlns:a16="http://schemas.microsoft.com/office/drawing/2014/main" id="{50B4D3E5-DF31-437A-A152-605625A0FF4C}"/>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sp>
        <p:nvSpPr>
          <p:cNvPr id="52" name="Content Placeholder 2">
            <a:extLst>
              <a:ext uri="{FF2B5EF4-FFF2-40B4-BE49-F238E27FC236}">
                <a16:creationId xmlns:a16="http://schemas.microsoft.com/office/drawing/2014/main" id="{46B3408C-578C-4112-B403-41C7D59F8F37}"/>
              </a:ext>
            </a:extLst>
          </p:cNvPr>
          <p:cNvSpPr>
            <a:spLocks noGrp="1"/>
          </p:cNvSpPr>
          <p:nvPr>
            <p:ph idx="1"/>
          </p:nvPr>
        </p:nvSpPr>
        <p:spPr>
          <a:xfrm>
            <a:off x="609600" y="1340769"/>
            <a:ext cx="10972800" cy="5040560"/>
          </a:xfrm>
        </p:spPr>
        <p:txBody>
          <a:bodyPr/>
          <a:lstStyle/>
          <a:p>
            <a:r>
              <a:rPr lang="en-HK" dirty="0"/>
              <a:t>Connecting the edge detector to a gated D Latch</a:t>
            </a:r>
          </a:p>
          <a:p>
            <a:pPr lvl="1"/>
            <a:r>
              <a:rPr lang="en-HK" dirty="0"/>
              <a:t>The value of D is sampled at the corresponding edge</a:t>
            </a:r>
          </a:p>
        </p:txBody>
      </p:sp>
    </p:spTree>
    <p:extLst>
      <p:ext uri="{BB962C8B-B14F-4D97-AF65-F5344CB8AC3E}">
        <p14:creationId xmlns:p14="http://schemas.microsoft.com/office/powerpoint/2010/main" val="5793479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98</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15" name="Group 14">
            <a:extLst>
              <a:ext uri="{FF2B5EF4-FFF2-40B4-BE49-F238E27FC236}">
                <a16:creationId xmlns:a16="http://schemas.microsoft.com/office/drawing/2014/main" id="{BA177EF8-23E0-4647-81FC-3960BA07B1E9}"/>
              </a:ext>
            </a:extLst>
          </p:cNvPr>
          <p:cNvGrpSpPr/>
          <p:nvPr/>
        </p:nvGrpSpPr>
        <p:grpSpPr>
          <a:xfrm>
            <a:off x="866856" y="1979880"/>
            <a:ext cx="9909664" cy="4761488"/>
            <a:chOff x="866856" y="745606"/>
            <a:chExt cx="9909664" cy="4761488"/>
          </a:xfrm>
        </p:grpSpPr>
        <p:sp>
          <p:nvSpPr>
            <p:cNvPr id="79" name="任意多边形: 形状 78">
              <a:extLst>
                <a:ext uri="{FF2B5EF4-FFF2-40B4-BE49-F238E27FC236}">
                  <a16:creationId xmlns:a16="http://schemas.microsoft.com/office/drawing/2014/main" id="{29D995DF-C95C-44FC-950A-68101A5E8CDA}"/>
                </a:ext>
              </a:extLst>
            </p:cNvPr>
            <p:cNvSpPr/>
            <p:nvPr/>
          </p:nvSpPr>
          <p:spPr>
            <a:xfrm>
              <a:off x="5257485" y="4066296"/>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56DCEEF2-B2D7-4AC0-AB01-5F669437682C}"/>
                </a:ext>
              </a:extLst>
            </p:cNvPr>
            <p:cNvSpPr/>
            <p:nvPr/>
          </p:nvSpPr>
          <p:spPr>
            <a:xfrm>
              <a:off x="5257485" y="4429781"/>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50A8CEBA-1F6A-481B-9EF7-2ED63352E297}"/>
                </a:ext>
              </a:extLst>
            </p:cNvPr>
            <p:cNvSpPr/>
            <p:nvPr/>
          </p:nvSpPr>
          <p:spPr>
            <a:xfrm>
              <a:off x="5543521" y="3884553"/>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cxnSp>
          <p:nvCxnSpPr>
            <p:cNvPr id="31" name="Straight Connector 9">
              <a:extLst>
                <a:ext uri="{FF2B5EF4-FFF2-40B4-BE49-F238E27FC236}">
                  <a16:creationId xmlns:a16="http://schemas.microsoft.com/office/drawing/2014/main" id="{687040D8-8123-428C-A0BA-657892E380B4}"/>
                </a:ext>
              </a:extLst>
            </p:cNvPr>
            <p:cNvCxnSpPr>
              <a:cxnSpLocks/>
            </p:cNvCxnSpPr>
            <p:nvPr/>
          </p:nvCxnSpPr>
          <p:spPr>
            <a:xfrm>
              <a:off x="4284694" y="4430595"/>
              <a:ext cx="124310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7">
              <a:extLst>
                <a:ext uri="{FF2B5EF4-FFF2-40B4-BE49-F238E27FC236}">
                  <a16:creationId xmlns:a16="http://schemas.microsoft.com/office/drawing/2014/main" id="{4F6A6BD1-612F-4481-B7C9-9092D0081E83}"/>
                </a:ext>
              </a:extLst>
            </p:cNvPr>
            <p:cNvCxnSpPr>
              <a:cxnSpLocks/>
            </p:cNvCxnSpPr>
            <p:nvPr/>
          </p:nvCxnSpPr>
          <p:spPr>
            <a:xfrm>
              <a:off x="4949395" y="4054270"/>
              <a:ext cx="572470" cy="12752"/>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11">
              <a:extLst>
                <a:ext uri="{FF2B5EF4-FFF2-40B4-BE49-F238E27FC236}">
                  <a16:creationId xmlns:a16="http://schemas.microsoft.com/office/drawing/2014/main" id="{244E7485-E85D-43D7-9D08-C8DFCDDF5AF5}"/>
                </a:ext>
              </a:extLst>
            </p:cNvPr>
            <p:cNvCxnSpPr>
              <a:cxnSpLocks/>
            </p:cNvCxnSpPr>
            <p:nvPr/>
          </p:nvCxnSpPr>
          <p:spPr>
            <a:xfrm>
              <a:off x="4955329" y="3674361"/>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E966A42F-A8D6-4A65-9FA1-D322971DF417}"/>
                </a:ext>
              </a:extLst>
            </p:cNvPr>
            <p:cNvSpPr txBox="1"/>
            <p:nvPr/>
          </p:nvSpPr>
          <p:spPr>
            <a:xfrm>
              <a:off x="4291068" y="3962044"/>
              <a:ext cx="48338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nvGrpSpPr>
            <p:cNvPr id="10" name="Group 9">
              <a:extLst>
                <a:ext uri="{FF2B5EF4-FFF2-40B4-BE49-F238E27FC236}">
                  <a16:creationId xmlns:a16="http://schemas.microsoft.com/office/drawing/2014/main" id="{3BD81B3E-8CA9-411D-B315-8C3C12E5A37D}"/>
                </a:ext>
              </a:extLst>
            </p:cNvPr>
            <p:cNvGrpSpPr/>
            <p:nvPr/>
          </p:nvGrpSpPr>
          <p:grpSpPr>
            <a:xfrm>
              <a:off x="866856" y="745606"/>
              <a:ext cx="9909664" cy="4761488"/>
              <a:chOff x="866856" y="745606"/>
              <a:chExt cx="9909664" cy="4761488"/>
            </a:xfrm>
          </p:grpSpPr>
          <p:sp>
            <p:nvSpPr>
              <p:cNvPr id="56" name="任意多边形: 形状 55">
                <a:extLst>
                  <a:ext uri="{FF2B5EF4-FFF2-40B4-BE49-F238E27FC236}">
                    <a16:creationId xmlns:a16="http://schemas.microsoft.com/office/drawing/2014/main" id="{F2D3668C-7291-43A1-8C97-FF6BC5BC94D3}"/>
                  </a:ext>
                </a:extLst>
              </p:cNvPr>
              <p:cNvSpPr/>
              <p:nvPr/>
            </p:nvSpPr>
            <p:spPr>
              <a:xfrm>
                <a:off x="5251473" y="1813165"/>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CA58F91B-9782-40DC-82FD-65D5666B164D}"/>
                  </a:ext>
                </a:extLst>
              </p:cNvPr>
              <p:cNvSpPr/>
              <p:nvPr/>
            </p:nvSpPr>
            <p:spPr>
              <a:xfrm>
                <a:off x="5251473" y="2176650"/>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CDADCFC3-2A55-4F44-90DB-9911C26A2E03}"/>
                  </a:ext>
                </a:extLst>
              </p:cNvPr>
              <p:cNvSpPr/>
              <p:nvPr/>
            </p:nvSpPr>
            <p:spPr>
              <a:xfrm>
                <a:off x="5537509" y="1631422"/>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73DD39C6-DDEA-46F8-B211-ED0B17ADA4EC}"/>
                  </a:ext>
                </a:extLst>
              </p:cNvPr>
              <p:cNvSpPr/>
              <p:nvPr/>
            </p:nvSpPr>
            <p:spPr>
              <a:xfrm>
                <a:off x="6510032" y="1994907"/>
                <a:ext cx="76276" cy="18174"/>
              </a:xfrm>
              <a:custGeom>
                <a:avLst/>
                <a:gdLst>
                  <a:gd name="connsiteX0" fmla="*/ 0 w 76276"/>
                  <a:gd name="connsiteY0" fmla="*/ 0 h 18174"/>
                  <a:gd name="connsiteX1" fmla="*/ 76276 w 76276"/>
                  <a:gd name="connsiteY1" fmla="*/ 0 h 18174"/>
                </a:gdLst>
                <a:ahLst/>
                <a:cxnLst>
                  <a:cxn ang="0">
                    <a:pos x="connsiteX0" y="connsiteY0"/>
                  </a:cxn>
                  <a:cxn ang="0">
                    <a:pos x="connsiteX1" y="connsiteY1"/>
                  </a:cxn>
                </a:cxnLst>
                <a:rect l="l" t="t" r="r" b="b"/>
                <a:pathLst>
                  <a:path w="76276" h="18174">
                    <a:moveTo>
                      <a:pt x="0" y="0"/>
                    </a:moveTo>
                    <a:lnTo>
                      <a:pt x="76276" y="0"/>
                    </a:lnTo>
                  </a:path>
                </a:pathLst>
              </a:custGeom>
              <a:ln w="38100" cap="sq">
                <a:solidFill>
                  <a:srgbClr val="000000"/>
                </a:solidFill>
                <a:prstDash val="solid"/>
                <a:miter/>
              </a:ln>
            </p:spPr>
            <p:txBody>
              <a:bodyPr rtlCol="0" anchor="ctr"/>
              <a:lstStyle/>
              <a:p>
                <a:endParaRPr lang="zh-CN" altLang="en-US"/>
              </a:p>
            </p:txBody>
          </p:sp>
          <p:cxnSp>
            <p:nvCxnSpPr>
              <p:cNvPr id="3" name="Straight Connector 11">
                <a:extLst>
                  <a:ext uri="{FF2B5EF4-FFF2-40B4-BE49-F238E27FC236}">
                    <a16:creationId xmlns:a16="http://schemas.microsoft.com/office/drawing/2014/main" id="{68F65612-F296-4734-B4FF-DEFC78F78FFF}"/>
                  </a:ext>
                </a:extLst>
              </p:cNvPr>
              <p:cNvCxnSpPr>
                <a:cxnSpLocks/>
              </p:cNvCxnSpPr>
              <p:nvPr/>
            </p:nvCxnSpPr>
            <p:spPr>
              <a:xfrm>
                <a:off x="6967740" y="2208695"/>
                <a:ext cx="1881" cy="564328"/>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76189C3D-48F3-4ADE-9A0B-158F2ABB4D0A}"/>
                  </a:ext>
                </a:extLst>
              </p:cNvPr>
              <p:cNvCxnSpPr>
                <a:cxnSpLocks/>
              </p:cNvCxnSpPr>
              <p:nvPr/>
            </p:nvCxnSpPr>
            <p:spPr>
              <a:xfrm>
                <a:off x="6959465" y="2769138"/>
                <a:ext cx="2547281" cy="970149"/>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Straight Connector 20">
                <a:extLst>
                  <a:ext uri="{FF2B5EF4-FFF2-40B4-BE49-F238E27FC236}">
                    <a16:creationId xmlns:a16="http://schemas.microsoft.com/office/drawing/2014/main" id="{C5BF5275-60DE-40E3-AC68-03829270FCC8}"/>
                  </a:ext>
                </a:extLst>
              </p:cNvPr>
              <p:cNvCxnSpPr>
                <a:cxnSpLocks/>
              </p:cNvCxnSpPr>
              <p:nvPr/>
            </p:nvCxnSpPr>
            <p:spPr>
              <a:xfrm flipH="1">
                <a:off x="9483891" y="3718242"/>
                <a:ext cx="12700" cy="544092"/>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 name="Straight Connector 23">
                <a:extLst>
                  <a:ext uri="{FF2B5EF4-FFF2-40B4-BE49-F238E27FC236}">
                    <a16:creationId xmlns:a16="http://schemas.microsoft.com/office/drawing/2014/main" id="{324453A6-F177-48AB-8C1B-D425F841B0D0}"/>
                  </a:ext>
                </a:extLst>
              </p:cNvPr>
              <p:cNvCxnSpPr>
                <a:cxnSpLocks/>
              </p:cNvCxnSpPr>
              <p:nvPr/>
            </p:nvCxnSpPr>
            <p:spPr>
              <a:xfrm>
                <a:off x="6980308" y="3464588"/>
                <a:ext cx="12879" cy="59605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Straight Connector 24">
                <a:extLst>
                  <a:ext uri="{FF2B5EF4-FFF2-40B4-BE49-F238E27FC236}">
                    <a16:creationId xmlns:a16="http://schemas.microsoft.com/office/drawing/2014/main" id="{9A08FA45-9F38-40E2-B903-0266100CF536}"/>
                  </a:ext>
                </a:extLst>
              </p:cNvPr>
              <p:cNvCxnSpPr>
                <a:cxnSpLocks/>
              </p:cNvCxnSpPr>
              <p:nvPr/>
            </p:nvCxnSpPr>
            <p:spPr>
              <a:xfrm flipV="1">
                <a:off x="6979777" y="2588036"/>
                <a:ext cx="2516814" cy="89552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27">
                <a:extLst>
                  <a:ext uri="{FF2B5EF4-FFF2-40B4-BE49-F238E27FC236}">
                    <a16:creationId xmlns:a16="http://schemas.microsoft.com/office/drawing/2014/main" id="{08D358C3-1E9E-4E7A-9FAD-8F0B4E5B6235}"/>
                  </a:ext>
                </a:extLst>
              </p:cNvPr>
              <p:cNvCxnSpPr>
                <a:cxnSpLocks/>
              </p:cNvCxnSpPr>
              <p:nvPr/>
            </p:nvCxnSpPr>
            <p:spPr>
              <a:xfrm>
                <a:off x="9483891" y="1982278"/>
                <a:ext cx="0" cy="61076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Rectangle 29">
                <a:extLst>
                  <a:ext uri="{FF2B5EF4-FFF2-40B4-BE49-F238E27FC236}">
                    <a16:creationId xmlns:a16="http://schemas.microsoft.com/office/drawing/2014/main" id="{91A8176D-B741-4EEC-914B-9EFC748F33AC}"/>
                  </a:ext>
                </a:extLst>
              </p:cNvPr>
              <p:cNvSpPr/>
              <p:nvPr/>
            </p:nvSpPr>
            <p:spPr>
              <a:xfrm>
                <a:off x="3878381" y="1657335"/>
                <a:ext cx="305898" cy="328950"/>
              </a:xfrm>
              <a:prstGeom prst="rect">
                <a:avLst/>
              </a:prstGeom>
            </p:spPr>
            <p:txBody>
              <a:bodyPr wrap="none">
                <a:spAutoFit/>
              </a:bodyPr>
              <a:lstStyle/>
              <a:p>
                <a:r>
                  <a:rPr lang="en-HK" dirty="0"/>
                  <a:t>D</a:t>
                </a:r>
              </a:p>
            </p:txBody>
          </p:sp>
          <p:sp>
            <p:nvSpPr>
              <p:cNvPr id="12" name="Rectangle 30">
                <a:extLst>
                  <a:ext uri="{FF2B5EF4-FFF2-40B4-BE49-F238E27FC236}">
                    <a16:creationId xmlns:a16="http://schemas.microsoft.com/office/drawing/2014/main" id="{EB06D731-631A-433B-98A2-E10DBB51FE83}"/>
                  </a:ext>
                </a:extLst>
              </p:cNvPr>
              <p:cNvSpPr/>
              <p:nvPr/>
            </p:nvSpPr>
            <p:spPr>
              <a:xfrm>
                <a:off x="10249721" y="2016744"/>
                <a:ext cx="526799" cy="529625"/>
              </a:xfrm>
              <a:prstGeom prst="rect">
                <a:avLst/>
              </a:prstGeom>
            </p:spPr>
            <p:txBody>
              <a:bodyPr wrap="none">
                <a:spAutoFit/>
              </a:bodyPr>
              <a:lstStyle/>
              <a:p>
                <a:r>
                  <a:rPr lang="en-HK" dirty="0"/>
                  <a:t>Q</a:t>
                </a:r>
              </a:p>
            </p:txBody>
          </p:sp>
          <p:sp>
            <p:nvSpPr>
              <p:cNvPr id="13" name="Rectangle 31">
                <a:extLst>
                  <a:ext uri="{FF2B5EF4-FFF2-40B4-BE49-F238E27FC236}">
                    <a16:creationId xmlns:a16="http://schemas.microsoft.com/office/drawing/2014/main" id="{E5B3311F-610F-48FF-9595-DBCFFE20DD25}"/>
                  </a:ext>
                </a:extLst>
              </p:cNvPr>
              <p:cNvSpPr/>
              <p:nvPr/>
            </p:nvSpPr>
            <p:spPr>
              <a:xfrm>
                <a:off x="10249721" y="3900155"/>
                <a:ext cx="526799" cy="529625"/>
              </a:xfrm>
              <a:prstGeom prst="rect">
                <a:avLst/>
              </a:prstGeom>
            </p:spPr>
            <p:txBody>
              <a:bodyPr wrap="none">
                <a:spAutoFit/>
              </a:bodyPr>
              <a:lstStyle/>
              <a:p>
                <a:r>
                  <a:rPr lang="en-HK" dirty="0"/>
                  <a:t>Q</a:t>
                </a:r>
              </a:p>
            </p:txBody>
          </p:sp>
          <p:sp>
            <p:nvSpPr>
              <p:cNvPr id="14" name="Rectangle 32">
                <a:extLst>
                  <a:ext uri="{FF2B5EF4-FFF2-40B4-BE49-F238E27FC236}">
                    <a16:creationId xmlns:a16="http://schemas.microsoft.com/office/drawing/2014/main" id="{761AA606-CE5F-4B82-A7DC-8CBEE48A0593}"/>
                  </a:ext>
                </a:extLst>
              </p:cNvPr>
              <p:cNvSpPr/>
              <p:nvPr/>
            </p:nvSpPr>
            <p:spPr>
              <a:xfrm>
                <a:off x="10262934" y="3697196"/>
                <a:ext cx="457288" cy="750301"/>
              </a:xfrm>
              <a:prstGeom prst="rect">
                <a:avLst/>
              </a:prstGeom>
            </p:spPr>
            <p:txBody>
              <a:bodyPr wrap="none">
                <a:spAutoFit/>
              </a:bodyPr>
              <a:lstStyle/>
              <a:p>
                <a:r>
                  <a:rPr lang="en-HK" sz="2800" dirty="0"/>
                  <a:t>-</a:t>
                </a:r>
              </a:p>
            </p:txBody>
          </p:sp>
          <p:sp>
            <p:nvSpPr>
              <p:cNvPr id="29" name="任意多边形: 形状 28">
                <a:extLst>
                  <a:ext uri="{FF2B5EF4-FFF2-40B4-BE49-F238E27FC236}">
                    <a16:creationId xmlns:a16="http://schemas.microsoft.com/office/drawing/2014/main" id="{EAF500FA-94AB-4DD4-9897-18414C5AA444}"/>
                  </a:ext>
                </a:extLst>
              </p:cNvPr>
              <p:cNvSpPr/>
              <p:nvPr/>
            </p:nvSpPr>
            <p:spPr>
              <a:xfrm>
                <a:off x="7918050" y="1626879"/>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2DEFA95F-9E02-49AC-B403-5813B890F3F8}"/>
                  </a:ext>
                </a:extLst>
              </p:cNvPr>
              <p:cNvSpPr/>
              <p:nvPr/>
            </p:nvSpPr>
            <p:spPr>
              <a:xfrm>
                <a:off x="7904502" y="3877402"/>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cxnSp>
            <p:nvCxnSpPr>
              <p:cNvPr id="17" name="Straight Connector 8">
                <a:extLst>
                  <a:ext uri="{FF2B5EF4-FFF2-40B4-BE49-F238E27FC236}">
                    <a16:creationId xmlns:a16="http://schemas.microsoft.com/office/drawing/2014/main" id="{BAD7A0A2-FFEF-464A-978D-595D6FFC21B0}"/>
                  </a:ext>
                </a:extLst>
              </p:cNvPr>
              <p:cNvCxnSpPr>
                <a:cxnSpLocks/>
              </p:cNvCxnSpPr>
              <p:nvPr/>
            </p:nvCxnSpPr>
            <p:spPr>
              <a:xfrm flipV="1">
                <a:off x="6531448" y="1982278"/>
                <a:ext cx="1386602" cy="1095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9">
                <a:extLst>
                  <a:ext uri="{FF2B5EF4-FFF2-40B4-BE49-F238E27FC236}">
                    <a16:creationId xmlns:a16="http://schemas.microsoft.com/office/drawing/2014/main" id="{B467C17B-D00E-410D-9CD4-399D3075D4A6}"/>
                  </a:ext>
                </a:extLst>
              </p:cNvPr>
              <p:cNvCxnSpPr>
                <a:cxnSpLocks/>
              </p:cNvCxnSpPr>
              <p:nvPr/>
            </p:nvCxnSpPr>
            <p:spPr>
              <a:xfrm flipV="1">
                <a:off x="6959465" y="2208695"/>
                <a:ext cx="958585" cy="18725"/>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03FBB23-635B-48AE-B74A-0296B452D2DF}"/>
                  </a:ext>
                </a:extLst>
              </p:cNvPr>
              <p:cNvCxnSpPr>
                <a:cxnSpLocks/>
              </p:cNvCxnSpPr>
              <p:nvPr/>
            </p:nvCxnSpPr>
            <p:spPr>
              <a:xfrm flipV="1">
                <a:off x="6993187" y="4048222"/>
                <a:ext cx="905118" cy="269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6409445-1714-4F25-883A-7AABCF2BB619}"/>
                  </a:ext>
                </a:extLst>
              </p:cNvPr>
              <p:cNvCxnSpPr>
                <a:cxnSpLocks/>
                <a:stCxn id="81" idx="10"/>
              </p:cNvCxnSpPr>
              <p:nvPr/>
            </p:nvCxnSpPr>
            <p:spPr>
              <a:xfrm>
                <a:off x="6516044" y="4248038"/>
                <a:ext cx="1376339" cy="1429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17">
                <a:extLst>
                  <a:ext uri="{FF2B5EF4-FFF2-40B4-BE49-F238E27FC236}">
                    <a16:creationId xmlns:a16="http://schemas.microsoft.com/office/drawing/2014/main" id="{6F47D4F0-1936-42CD-874B-D9FB8FD36E7C}"/>
                  </a:ext>
                </a:extLst>
              </p:cNvPr>
              <p:cNvCxnSpPr>
                <a:cxnSpLocks/>
              </p:cNvCxnSpPr>
              <p:nvPr/>
            </p:nvCxnSpPr>
            <p:spPr>
              <a:xfrm>
                <a:off x="8857540" y="4262334"/>
                <a:ext cx="1122930"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6" name="Straight Connector 7">
                <a:extLst>
                  <a:ext uri="{FF2B5EF4-FFF2-40B4-BE49-F238E27FC236}">
                    <a16:creationId xmlns:a16="http://schemas.microsoft.com/office/drawing/2014/main" id="{D5B38DA3-357E-47B5-9A0A-76BE2AF34A93}"/>
                  </a:ext>
                </a:extLst>
              </p:cNvPr>
              <p:cNvCxnSpPr>
                <a:cxnSpLocks/>
              </p:cNvCxnSpPr>
              <p:nvPr/>
            </p:nvCxnSpPr>
            <p:spPr>
              <a:xfrm>
                <a:off x="8890572" y="1990363"/>
                <a:ext cx="1201506"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9">
                <a:extLst>
                  <a:ext uri="{FF2B5EF4-FFF2-40B4-BE49-F238E27FC236}">
                    <a16:creationId xmlns:a16="http://schemas.microsoft.com/office/drawing/2014/main" id="{4D3FD606-D02C-4EB9-B81F-1E3D635A387D}"/>
                  </a:ext>
                </a:extLst>
              </p:cNvPr>
              <p:cNvCxnSpPr>
                <a:cxnSpLocks/>
              </p:cNvCxnSpPr>
              <p:nvPr/>
            </p:nvCxnSpPr>
            <p:spPr>
              <a:xfrm>
                <a:off x="4284694" y="1811338"/>
                <a:ext cx="1243106"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7">
                <a:extLst>
                  <a:ext uri="{FF2B5EF4-FFF2-40B4-BE49-F238E27FC236}">
                    <a16:creationId xmlns:a16="http://schemas.microsoft.com/office/drawing/2014/main" id="{4B064A40-C0AA-4ACD-9D88-B7E59B4D69A8}"/>
                  </a:ext>
                </a:extLst>
              </p:cNvPr>
              <p:cNvCxnSpPr>
                <a:cxnSpLocks/>
              </p:cNvCxnSpPr>
              <p:nvPr/>
            </p:nvCxnSpPr>
            <p:spPr>
              <a:xfrm>
                <a:off x="4679401" y="2170995"/>
                <a:ext cx="848399" cy="404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Straight Connector 27">
                <a:extLst>
                  <a:ext uri="{FF2B5EF4-FFF2-40B4-BE49-F238E27FC236}">
                    <a16:creationId xmlns:a16="http://schemas.microsoft.com/office/drawing/2014/main" id="{787D6AB0-80EC-44DC-8EEE-9AD4D0E4DF81}"/>
                  </a:ext>
                </a:extLst>
              </p:cNvPr>
              <p:cNvCxnSpPr>
                <a:cxnSpLocks/>
              </p:cNvCxnSpPr>
              <p:nvPr/>
            </p:nvCxnSpPr>
            <p:spPr>
              <a:xfrm>
                <a:off x="4679822" y="2158822"/>
                <a:ext cx="5591" cy="22709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Straight Connector 24">
                <a:extLst>
                  <a:ext uri="{FF2B5EF4-FFF2-40B4-BE49-F238E27FC236}">
                    <a16:creationId xmlns:a16="http://schemas.microsoft.com/office/drawing/2014/main" id="{674F33BC-003B-437D-9EA4-A657830E2B1D}"/>
                  </a:ext>
                </a:extLst>
              </p:cNvPr>
              <p:cNvCxnSpPr>
                <a:cxnSpLocks/>
              </p:cNvCxnSpPr>
              <p:nvPr/>
            </p:nvCxnSpPr>
            <p:spPr>
              <a:xfrm flipV="1">
                <a:off x="4937823" y="2372099"/>
                <a:ext cx="1751726" cy="130226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11">
                <a:extLst>
                  <a:ext uri="{FF2B5EF4-FFF2-40B4-BE49-F238E27FC236}">
                    <a16:creationId xmlns:a16="http://schemas.microsoft.com/office/drawing/2014/main" id="{E712F571-1598-42A5-B435-A87D75037E20}"/>
                  </a:ext>
                </a:extLst>
              </p:cNvPr>
              <p:cNvCxnSpPr>
                <a:cxnSpLocks/>
              </p:cNvCxnSpPr>
              <p:nvPr/>
            </p:nvCxnSpPr>
            <p:spPr>
              <a:xfrm>
                <a:off x="6683615" y="1993232"/>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D5EF26B-FDA3-4BE1-A065-E72600C29367}"/>
                  </a:ext>
                </a:extLst>
              </p:cNvPr>
              <p:cNvSpPr txBox="1"/>
              <p:nvPr/>
            </p:nvSpPr>
            <p:spPr>
              <a:xfrm>
                <a:off x="4193086" y="1365956"/>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8" name="文本框 37">
                <a:extLst>
                  <a:ext uri="{FF2B5EF4-FFF2-40B4-BE49-F238E27FC236}">
                    <a16:creationId xmlns:a16="http://schemas.microsoft.com/office/drawing/2014/main" id="{E47EF44C-AD84-4064-BBEE-3101B2A6DBF3}"/>
                  </a:ext>
                </a:extLst>
              </p:cNvPr>
              <p:cNvSpPr txBox="1"/>
              <p:nvPr/>
            </p:nvSpPr>
            <p:spPr>
              <a:xfrm>
                <a:off x="9713116" y="1626879"/>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41" name="文本框 40">
                <a:extLst>
                  <a:ext uri="{FF2B5EF4-FFF2-40B4-BE49-F238E27FC236}">
                    <a16:creationId xmlns:a16="http://schemas.microsoft.com/office/drawing/2014/main" id="{D1DB6FF2-41E5-4018-8BE8-76CAD6962B3C}"/>
                  </a:ext>
                </a:extLst>
              </p:cNvPr>
              <p:cNvSpPr txBox="1"/>
              <p:nvPr/>
            </p:nvSpPr>
            <p:spPr>
              <a:xfrm>
                <a:off x="9631710" y="3841635"/>
                <a:ext cx="48338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grpSp>
            <p:nvGrpSpPr>
              <p:cNvPr id="42" name="组合 41">
                <a:extLst>
                  <a:ext uri="{FF2B5EF4-FFF2-40B4-BE49-F238E27FC236}">
                    <a16:creationId xmlns:a16="http://schemas.microsoft.com/office/drawing/2014/main" id="{52888DF4-C059-420F-98A6-A2CC4B6C474A}"/>
                  </a:ext>
                </a:extLst>
              </p:cNvPr>
              <p:cNvGrpSpPr/>
              <p:nvPr/>
            </p:nvGrpSpPr>
            <p:grpSpPr>
              <a:xfrm>
                <a:off x="1242651" y="4038095"/>
                <a:ext cx="3069322" cy="1084618"/>
                <a:chOff x="3604437" y="1866545"/>
                <a:chExt cx="3084870" cy="1084619"/>
              </a:xfrm>
            </p:grpSpPr>
            <p:sp>
              <p:nvSpPr>
                <p:cNvPr id="43" name="任意多边形: 形状 42">
                  <a:extLst>
                    <a:ext uri="{FF2B5EF4-FFF2-40B4-BE49-F238E27FC236}">
                      <a16:creationId xmlns:a16="http://schemas.microsoft.com/office/drawing/2014/main" id="{D152F819-39CB-4C69-9398-30FEA77E795C}"/>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E55900E-E7BD-42D1-AA94-22907CECDBA7}"/>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861AC52D-3B3F-45E4-BB41-9431FB3BDA64}"/>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46" name="任意多边形: 形状 45">
                  <a:extLst>
                    <a:ext uri="{FF2B5EF4-FFF2-40B4-BE49-F238E27FC236}">
                      <a16:creationId xmlns:a16="http://schemas.microsoft.com/office/drawing/2014/main" id="{F3557775-AF9C-4DA1-8CE3-CD4FF5DB3D8C}"/>
                    </a:ext>
                  </a:extLst>
                </p:cNvPr>
                <p:cNvSpPr/>
                <p:nvPr/>
              </p:nvSpPr>
              <p:spPr>
                <a:xfrm>
                  <a:off x="5741490" y="1866545"/>
                  <a:ext cx="947817" cy="818805"/>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dirty="0"/>
                </a:p>
              </p:txBody>
            </p:sp>
            <p:sp>
              <p:nvSpPr>
                <p:cNvPr id="48" name="任意多边形: 形状 47">
                  <a:extLst>
                    <a:ext uri="{FF2B5EF4-FFF2-40B4-BE49-F238E27FC236}">
                      <a16:creationId xmlns:a16="http://schemas.microsoft.com/office/drawing/2014/main" id="{CCA90F13-8C5B-4787-9A28-5D6D6ACD3790}"/>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49" name="任意多边形: 形状 48">
                  <a:extLst>
                    <a:ext uri="{FF2B5EF4-FFF2-40B4-BE49-F238E27FC236}">
                      <a16:creationId xmlns:a16="http://schemas.microsoft.com/office/drawing/2014/main" id="{1F821702-37E1-4DBE-A907-B1AFD777473E}"/>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50" name="流程图: 接点 49">
                  <a:extLst>
                    <a:ext uri="{FF2B5EF4-FFF2-40B4-BE49-F238E27FC236}">
                      <a16:creationId xmlns:a16="http://schemas.microsoft.com/office/drawing/2014/main" id="{C8FD6321-BBF2-435C-950A-3A875568FFBB}"/>
                    </a:ext>
                  </a:extLst>
                </p:cNvPr>
                <p:cNvSpPr/>
                <p:nvPr/>
              </p:nvSpPr>
              <p:spPr>
                <a:xfrm>
                  <a:off x="4165995" y="1959992"/>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grpSp>
          <p:sp>
            <p:nvSpPr>
              <p:cNvPr id="2" name="文本框 1">
                <a:extLst>
                  <a:ext uri="{FF2B5EF4-FFF2-40B4-BE49-F238E27FC236}">
                    <a16:creationId xmlns:a16="http://schemas.microsoft.com/office/drawing/2014/main" id="{08F67374-61F2-40FD-A1A8-07621ABBDAA6}"/>
                  </a:ext>
                </a:extLst>
              </p:cNvPr>
              <p:cNvSpPr txBox="1"/>
              <p:nvPr/>
            </p:nvSpPr>
            <p:spPr>
              <a:xfrm>
                <a:off x="866856" y="4026301"/>
                <a:ext cx="612302" cy="369332"/>
              </a:xfrm>
              <a:prstGeom prst="rect">
                <a:avLst/>
              </a:prstGeom>
              <a:noFill/>
            </p:spPr>
            <p:txBody>
              <a:bodyPr wrap="square" rtlCol="0">
                <a:spAutoFit/>
              </a:bodyPr>
              <a:lstStyle/>
              <a:p>
                <a:r>
                  <a:rPr lang="en-US" altLang="zh-CN" dirty="0"/>
                  <a:t>C</a:t>
                </a:r>
                <a:endParaRPr lang="zh-CN" altLang="en-US" dirty="0"/>
              </a:p>
            </p:txBody>
          </p:sp>
          <p:cxnSp>
            <p:nvCxnSpPr>
              <p:cNvPr id="65" name="Straight Connector 7">
                <a:extLst>
                  <a:ext uri="{FF2B5EF4-FFF2-40B4-BE49-F238E27FC236}">
                    <a16:creationId xmlns:a16="http://schemas.microsoft.com/office/drawing/2014/main" id="{260A321C-1EB0-4FDD-9E34-C033CC41F027}"/>
                  </a:ext>
                </a:extLst>
              </p:cNvPr>
              <p:cNvCxnSpPr>
                <a:cxnSpLocks/>
              </p:cNvCxnSpPr>
              <p:nvPr/>
            </p:nvCxnSpPr>
            <p:spPr>
              <a:xfrm>
                <a:off x="7371068" y="1747595"/>
                <a:ext cx="563529" cy="7712"/>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27">
                <a:extLst>
                  <a:ext uri="{FF2B5EF4-FFF2-40B4-BE49-F238E27FC236}">
                    <a16:creationId xmlns:a16="http://schemas.microsoft.com/office/drawing/2014/main" id="{EA61FE39-22B2-4741-B531-7B1AD36C8DAB}"/>
                  </a:ext>
                </a:extLst>
              </p:cNvPr>
              <p:cNvCxnSpPr>
                <a:cxnSpLocks/>
              </p:cNvCxnSpPr>
              <p:nvPr/>
            </p:nvCxnSpPr>
            <p:spPr>
              <a:xfrm>
                <a:off x="7371068" y="1157243"/>
                <a:ext cx="0" cy="61076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
                <a:extLst>
                  <a:ext uri="{FF2B5EF4-FFF2-40B4-BE49-F238E27FC236}">
                    <a16:creationId xmlns:a16="http://schemas.microsoft.com/office/drawing/2014/main" id="{8281D2A9-14A9-42FB-9054-4E299EEE87C2}"/>
                  </a:ext>
                </a:extLst>
              </p:cNvPr>
              <p:cNvCxnSpPr>
                <a:cxnSpLocks/>
              </p:cNvCxnSpPr>
              <p:nvPr/>
            </p:nvCxnSpPr>
            <p:spPr>
              <a:xfrm>
                <a:off x="7331230" y="4439785"/>
                <a:ext cx="563529" cy="7712"/>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27">
                <a:extLst>
                  <a:ext uri="{FF2B5EF4-FFF2-40B4-BE49-F238E27FC236}">
                    <a16:creationId xmlns:a16="http://schemas.microsoft.com/office/drawing/2014/main" id="{246307A5-D049-46CB-BE2A-74790439C7F7}"/>
                  </a:ext>
                </a:extLst>
              </p:cNvPr>
              <p:cNvCxnSpPr>
                <a:cxnSpLocks/>
              </p:cNvCxnSpPr>
              <p:nvPr/>
            </p:nvCxnSpPr>
            <p:spPr>
              <a:xfrm>
                <a:off x="7350736" y="4447497"/>
                <a:ext cx="0" cy="61076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1566067D-4DA4-491C-A571-C975CC2F0719}"/>
                  </a:ext>
                </a:extLst>
              </p:cNvPr>
              <p:cNvSpPr txBox="1"/>
              <p:nvPr/>
            </p:nvSpPr>
            <p:spPr>
              <a:xfrm>
                <a:off x="7040530" y="745606"/>
                <a:ext cx="612302" cy="369332"/>
              </a:xfrm>
              <a:prstGeom prst="rect">
                <a:avLst/>
              </a:prstGeom>
              <a:noFill/>
            </p:spPr>
            <p:txBody>
              <a:bodyPr wrap="square" rtlCol="0">
                <a:spAutoFit/>
              </a:bodyPr>
              <a:lstStyle/>
              <a:p>
                <a:r>
                  <a:rPr lang="en-US" altLang="zh-CN" dirty="0"/>
                  <a:t>PRE</a:t>
                </a:r>
                <a:endParaRPr lang="zh-CN" altLang="en-US" dirty="0"/>
              </a:p>
            </p:txBody>
          </p:sp>
          <p:sp>
            <p:nvSpPr>
              <p:cNvPr id="85" name="文本框 84">
                <a:extLst>
                  <a:ext uri="{FF2B5EF4-FFF2-40B4-BE49-F238E27FC236}">
                    <a16:creationId xmlns:a16="http://schemas.microsoft.com/office/drawing/2014/main" id="{617DAB3C-CBC6-4BB0-BF0D-5BDB7DAA5FC2}"/>
                  </a:ext>
                </a:extLst>
              </p:cNvPr>
              <p:cNvSpPr txBox="1"/>
              <p:nvPr/>
            </p:nvSpPr>
            <p:spPr>
              <a:xfrm>
                <a:off x="7064917" y="5137762"/>
                <a:ext cx="612302" cy="369332"/>
              </a:xfrm>
              <a:prstGeom prst="rect">
                <a:avLst/>
              </a:prstGeom>
              <a:noFill/>
            </p:spPr>
            <p:txBody>
              <a:bodyPr wrap="square" rtlCol="0">
                <a:spAutoFit/>
              </a:bodyPr>
              <a:lstStyle/>
              <a:p>
                <a:r>
                  <a:rPr lang="en-US" altLang="zh-CN" dirty="0"/>
                  <a:t>CLR</a:t>
                </a:r>
                <a:endParaRPr lang="zh-CN" altLang="en-US" dirty="0"/>
              </a:p>
            </p:txBody>
          </p:sp>
        </p:grpSp>
      </p:grpSp>
      <p:sp>
        <p:nvSpPr>
          <p:cNvPr id="55" name="Content Placeholder 2">
            <a:extLst>
              <a:ext uri="{FF2B5EF4-FFF2-40B4-BE49-F238E27FC236}">
                <a16:creationId xmlns:a16="http://schemas.microsoft.com/office/drawing/2014/main" id="{9705541D-66CB-4822-AB1C-2C1142FA1901}"/>
              </a:ext>
            </a:extLst>
          </p:cNvPr>
          <p:cNvSpPr>
            <a:spLocks noGrp="1"/>
          </p:cNvSpPr>
          <p:nvPr>
            <p:ph idx="1"/>
          </p:nvPr>
        </p:nvSpPr>
        <p:spPr>
          <a:xfrm>
            <a:off x="609600" y="1340769"/>
            <a:ext cx="10972800" cy="5040560"/>
          </a:xfrm>
        </p:spPr>
        <p:txBody>
          <a:bodyPr/>
          <a:lstStyle/>
          <a:p>
            <a:r>
              <a:rPr lang="en-HK" dirty="0"/>
              <a:t>Adding </a:t>
            </a:r>
            <a:r>
              <a:rPr lang="en-HK" i="1" dirty="0" err="1"/>
              <a:t>preset</a:t>
            </a:r>
            <a:r>
              <a:rPr lang="en-HK" i="1" dirty="0"/>
              <a:t> </a:t>
            </a:r>
            <a:r>
              <a:rPr lang="en-HK" dirty="0"/>
              <a:t>(PRE) and </a:t>
            </a:r>
            <a:r>
              <a:rPr lang="en-HK" i="1" dirty="0"/>
              <a:t>clear </a:t>
            </a:r>
            <a:r>
              <a:rPr lang="en-HK" dirty="0"/>
              <a:t>(CLR)</a:t>
            </a:r>
          </a:p>
        </p:txBody>
      </p:sp>
      <p:sp>
        <p:nvSpPr>
          <p:cNvPr id="60" name="Title 1">
            <a:extLst>
              <a:ext uri="{FF2B5EF4-FFF2-40B4-BE49-F238E27FC236}">
                <a16:creationId xmlns:a16="http://schemas.microsoft.com/office/drawing/2014/main" id="{623B1698-5A5F-4F87-B2F6-AB166F0A9C0E}"/>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pic>
        <p:nvPicPr>
          <p:cNvPr id="16" name="Picture 15">
            <a:extLst>
              <a:ext uri="{FF2B5EF4-FFF2-40B4-BE49-F238E27FC236}">
                <a16:creationId xmlns:a16="http://schemas.microsoft.com/office/drawing/2014/main" id="{9C99B52E-252C-4B4A-9240-632D835D1E3A}"/>
              </a:ext>
            </a:extLst>
          </p:cNvPr>
          <p:cNvPicPr>
            <a:picLocks noChangeAspect="1"/>
          </p:cNvPicPr>
          <p:nvPr/>
        </p:nvPicPr>
        <p:blipFill>
          <a:blip r:embed="rId3"/>
          <a:stretch>
            <a:fillRect/>
          </a:stretch>
        </p:blipFill>
        <p:spPr>
          <a:xfrm>
            <a:off x="9483891" y="614808"/>
            <a:ext cx="1828765" cy="1546830"/>
          </a:xfrm>
          <a:prstGeom prst="rect">
            <a:avLst/>
          </a:prstGeom>
        </p:spPr>
      </p:pic>
    </p:spTree>
    <p:extLst>
      <p:ext uri="{BB962C8B-B14F-4D97-AF65-F5344CB8AC3E}">
        <p14:creationId xmlns:p14="http://schemas.microsoft.com/office/powerpoint/2010/main" val="6900411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923E04-9E16-4FA8-8508-5A35F2FCB55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2DC6D3-9347-42BE-948A-F7EB414DF657}"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99</a:t>
            </a:fld>
            <a:endParaRPr kumimoji="0" lang="en-US" altLang="en-US" sz="1200" b="0" i="0" u="none" strike="noStrike" kern="1200" cap="none" spc="0" normalizeH="0" baseline="0" noProof="0" dirty="0">
              <a:ln>
                <a:noFill/>
              </a:ln>
              <a:solidFill>
                <a:srgbClr val="898989"/>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grpSp>
        <p:nvGrpSpPr>
          <p:cNvPr id="10" name="Group 9">
            <a:extLst>
              <a:ext uri="{FF2B5EF4-FFF2-40B4-BE49-F238E27FC236}">
                <a16:creationId xmlns:a16="http://schemas.microsoft.com/office/drawing/2014/main" id="{96C7F68D-D5E3-463E-AEA0-CF6D7DBF1C3B}"/>
              </a:ext>
            </a:extLst>
          </p:cNvPr>
          <p:cNvGrpSpPr/>
          <p:nvPr/>
        </p:nvGrpSpPr>
        <p:grpSpPr>
          <a:xfrm>
            <a:off x="866856" y="1979880"/>
            <a:ext cx="9909664" cy="4761488"/>
            <a:chOff x="866856" y="745606"/>
            <a:chExt cx="9909664" cy="4761488"/>
          </a:xfrm>
        </p:grpSpPr>
        <p:sp>
          <p:nvSpPr>
            <p:cNvPr id="79" name="任意多边形: 形状 78">
              <a:extLst>
                <a:ext uri="{FF2B5EF4-FFF2-40B4-BE49-F238E27FC236}">
                  <a16:creationId xmlns:a16="http://schemas.microsoft.com/office/drawing/2014/main" id="{29D995DF-C95C-44FC-950A-68101A5E8CDA}"/>
                </a:ext>
              </a:extLst>
            </p:cNvPr>
            <p:cNvSpPr/>
            <p:nvPr/>
          </p:nvSpPr>
          <p:spPr>
            <a:xfrm>
              <a:off x="5257485" y="4066296"/>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80" name="任意多边形: 形状 79">
              <a:extLst>
                <a:ext uri="{FF2B5EF4-FFF2-40B4-BE49-F238E27FC236}">
                  <a16:creationId xmlns:a16="http://schemas.microsoft.com/office/drawing/2014/main" id="{56DCEEF2-B2D7-4AC0-AB01-5F669437682C}"/>
                </a:ext>
              </a:extLst>
            </p:cNvPr>
            <p:cNvSpPr/>
            <p:nvPr/>
          </p:nvSpPr>
          <p:spPr>
            <a:xfrm>
              <a:off x="5257485" y="4429781"/>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81" name="任意多边形: 形状 80">
              <a:extLst>
                <a:ext uri="{FF2B5EF4-FFF2-40B4-BE49-F238E27FC236}">
                  <a16:creationId xmlns:a16="http://schemas.microsoft.com/office/drawing/2014/main" id="{50A8CEBA-1F6A-481B-9EF7-2ED63352E297}"/>
                </a:ext>
              </a:extLst>
            </p:cNvPr>
            <p:cNvSpPr/>
            <p:nvPr/>
          </p:nvSpPr>
          <p:spPr>
            <a:xfrm>
              <a:off x="5543521" y="3884553"/>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F2D3668C-7291-43A1-8C97-FF6BC5BC94D3}"/>
                </a:ext>
              </a:extLst>
            </p:cNvPr>
            <p:cNvSpPr/>
            <p:nvPr/>
          </p:nvSpPr>
          <p:spPr>
            <a:xfrm>
              <a:off x="5251473" y="1813165"/>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CA58F91B-9782-40DC-82FD-65D5666B164D}"/>
                </a:ext>
              </a:extLst>
            </p:cNvPr>
            <p:cNvSpPr/>
            <p:nvPr/>
          </p:nvSpPr>
          <p:spPr>
            <a:xfrm>
              <a:off x="5251473" y="2176650"/>
              <a:ext cx="286036" cy="18174"/>
            </a:xfrm>
            <a:custGeom>
              <a:avLst/>
              <a:gdLst>
                <a:gd name="connsiteX0" fmla="*/ 0 w 286036"/>
                <a:gd name="connsiteY0" fmla="*/ 0 h 18174"/>
                <a:gd name="connsiteX1" fmla="*/ 286036 w 286036"/>
                <a:gd name="connsiteY1" fmla="*/ 0 h 18174"/>
              </a:gdLst>
              <a:ahLst/>
              <a:cxnLst>
                <a:cxn ang="0">
                  <a:pos x="connsiteX0" y="connsiteY0"/>
                </a:cxn>
                <a:cxn ang="0">
                  <a:pos x="connsiteX1" y="connsiteY1"/>
                </a:cxn>
              </a:cxnLst>
              <a:rect l="l" t="t" r="r" b="b"/>
              <a:pathLst>
                <a:path w="286036" h="18174">
                  <a:moveTo>
                    <a:pt x="0" y="0"/>
                  </a:moveTo>
                  <a:lnTo>
                    <a:pt x="286036" y="0"/>
                  </a:lnTo>
                </a:path>
              </a:pathLst>
            </a:custGeom>
            <a:ln w="38100" cap="sq">
              <a:solidFill>
                <a:srgbClr val="000000"/>
              </a:solid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CDADCFC3-2A55-4F44-90DB-9911C26A2E03}"/>
                </a:ext>
              </a:extLst>
            </p:cNvPr>
            <p:cNvSpPr/>
            <p:nvPr/>
          </p:nvSpPr>
          <p:spPr>
            <a:xfrm>
              <a:off x="5537509" y="1631422"/>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73DD39C6-DDEA-46F8-B211-ED0B17ADA4EC}"/>
                </a:ext>
              </a:extLst>
            </p:cNvPr>
            <p:cNvSpPr/>
            <p:nvPr/>
          </p:nvSpPr>
          <p:spPr>
            <a:xfrm>
              <a:off x="6510032" y="1994907"/>
              <a:ext cx="76276" cy="18174"/>
            </a:xfrm>
            <a:custGeom>
              <a:avLst/>
              <a:gdLst>
                <a:gd name="connsiteX0" fmla="*/ 0 w 76276"/>
                <a:gd name="connsiteY0" fmla="*/ 0 h 18174"/>
                <a:gd name="connsiteX1" fmla="*/ 76276 w 76276"/>
                <a:gd name="connsiteY1" fmla="*/ 0 h 18174"/>
              </a:gdLst>
              <a:ahLst/>
              <a:cxnLst>
                <a:cxn ang="0">
                  <a:pos x="connsiteX0" y="connsiteY0"/>
                </a:cxn>
                <a:cxn ang="0">
                  <a:pos x="connsiteX1" y="connsiteY1"/>
                </a:cxn>
              </a:cxnLst>
              <a:rect l="l" t="t" r="r" b="b"/>
              <a:pathLst>
                <a:path w="76276" h="18174">
                  <a:moveTo>
                    <a:pt x="0" y="0"/>
                  </a:moveTo>
                  <a:lnTo>
                    <a:pt x="76276" y="0"/>
                  </a:lnTo>
                </a:path>
              </a:pathLst>
            </a:custGeom>
            <a:ln w="38100" cap="sq">
              <a:solidFill>
                <a:srgbClr val="000000"/>
              </a:solidFill>
              <a:prstDash val="solid"/>
              <a:miter/>
            </a:ln>
          </p:spPr>
          <p:txBody>
            <a:bodyPr rtlCol="0" anchor="ctr"/>
            <a:lstStyle/>
            <a:p>
              <a:endParaRPr lang="zh-CN" altLang="en-US"/>
            </a:p>
          </p:txBody>
        </p:sp>
        <p:cxnSp>
          <p:nvCxnSpPr>
            <p:cNvPr id="3" name="Straight Connector 11">
              <a:extLst>
                <a:ext uri="{FF2B5EF4-FFF2-40B4-BE49-F238E27FC236}">
                  <a16:creationId xmlns:a16="http://schemas.microsoft.com/office/drawing/2014/main" id="{68F65612-F296-4734-B4FF-DEFC78F78FFF}"/>
                </a:ext>
              </a:extLst>
            </p:cNvPr>
            <p:cNvCxnSpPr>
              <a:cxnSpLocks/>
            </p:cNvCxnSpPr>
            <p:nvPr/>
          </p:nvCxnSpPr>
          <p:spPr>
            <a:xfrm>
              <a:off x="6967740" y="2208695"/>
              <a:ext cx="1881" cy="564328"/>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13">
              <a:extLst>
                <a:ext uri="{FF2B5EF4-FFF2-40B4-BE49-F238E27FC236}">
                  <a16:creationId xmlns:a16="http://schemas.microsoft.com/office/drawing/2014/main" id="{76189C3D-48F3-4ADE-9A0B-158F2ABB4D0A}"/>
                </a:ext>
              </a:extLst>
            </p:cNvPr>
            <p:cNvCxnSpPr>
              <a:cxnSpLocks/>
            </p:cNvCxnSpPr>
            <p:nvPr/>
          </p:nvCxnSpPr>
          <p:spPr>
            <a:xfrm>
              <a:off x="6959465" y="2769138"/>
              <a:ext cx="2547281" cy="970149"/>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 name="Straight Connector 20">
              <a:extLst>
                <a:ext uri="{FF2B5EF4-FFF2-40B4-BE49-F238E27FC236}">
                  <a16:creationId xmlns:a16="http://schemas.microsoft.com/office/drawing/2014/main" id="{C5BF5275-60DE-40E3-AC68-03829270FCC8}"/>
                </a:ext>
              </a:extLst>
            </p:cNvPr>
            <p:cNvCxnSpPr>
              <a:cxnSpLocks/>
            </p:cNvCxnSpPr>
            <p:nvPr/>
          </p:nvCxnSpPr>
          <p:spPr>
            <a:xfrm flipH="1">
              <a:off x="9483891" y="3718242"/>
              <a:ext cx="12700" cy="54409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23">
              <a:extLst>
                <a:ext uri="{FF2B5EF4-FFF2-40B4-BE49-F238E27FC236}">
                  <a16:creationId xmlns:a16="http://schemas.microsoft.com/office/drawing/2014/main" id="{324453A6-F177-48AB-8C1B-D425F841B0D0}"/>
                </a:ext>
              </a:extLst>
            </p:cNvPr>
            <p:cNvCxnSpPr>
              <a:cxnSpLocks/>
            </p:cNvCxnSpPr>
            <p:nvPr/>
          </p:nvCxnSpPr>
          <p:spPr>
            <a:xfrm>
              <a:off x="6980308" y="3464588"/>
              <a:ext cx="12879" cy="596058"/>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 name="Straight Connector 24">
              <a:extLst>
                <a:ext uri="{FF2B5EF4-FFF2-40B4-BE49-F238E27FC236}">
                  <a16:creationId xmlns:a16="http://schemas.microsoft.com/office/drawing/2014/main" id="{9A08FA45-9F38-40E2-B903-0266100CF536}"/>
                </a:ext>
              </a:extLst>
            </p:cNvPr>
            <p:cNvCxnSpPr>
              <a:cxnSpLocks/>
            </p:cNvCxnSpPr>
            <p:nvPr/>
          </p:nvCxnSpPr>
          <p:spPr>
            <a:xfrm flipV="1">
              <a:off x="6979777" y="2588036"/>
              <a:ext cx="2516814" cy="895523"/>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 name="Straight Connector 27">
              <a:extLst>
                <a:ext uri="{FF2B5EF4-FFF2-40B4-BE49-F238E27FC236}">
                  <a16:creationId xmlns:a16="http://schemas.microsoft.com/office/drawing/2014/main" id="{08D358C3-1E9E-4E7A-9FAD-8F0B4E5B6235}"/>
                </a:ext>
              </a:extLst>
            </p:cNvPr>
            <p:cNvCxnSpPr>
              <a:cxnSpLocks/>
            </p:cNvCxnSpPr>
            <p:nvPr/>
          </p:nvCxnSpPr>
          <p:spPr>
            <a:xfrm>
              <a:off x="9483891" y="1982278"/>
              <a:ext cx="0" cy="61076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29">
              <a:extLst>
                <a:ext uri="{FF2B5EF4-FFF2-40B4-BE49-F238E27FC236}">
                  <a16:creationId xmlns:a16="http://schemas.microsoft.com/office/drawing/2014/main" id="{91A8176D-B741-4EEC-914B-9EFC748F33AC}"/>
                </a:ext>
              </a:extLst>
            </p:cNvPr>
            <p:cNvSpPr/>
            <p:nvPr/>
          </p:nvSpPr>
          <p:spPr>
            <a:xfrm>
              <a:off x="3878381" y="1657335"/>
              <a:ext cx="305898" cy="328950"/>
            </a:xfrm>
            <a:prstGeom prst="rect">
              <a:avLst/>
            </a:prstGeom>
          </p:spPr>
          <p:txBody>
            <a:bodyPr wrap="none">
              <a:spAutoFit/>
            </a:bodyPr>
            <a:lstStyle/>
            <a:p>
              <a:r>
                <a:rPr lang="en-HK" dirty="0"/>
                <a:t>D</a:t>
              </a:r>
            </a:p>
          </p:txBody>
        </p:sp>
        <p:sp>
          <p:nvSpPr>
            <p:cNvPr id="12" name="Rectangle 30">
              <a:extLst>
                <a:ext uri="{FF2B5EF4-FFF2-40B4-BE49-F238E27FC236}">
                  <a16:creationId xmlns:a16="http://schemas.microsoft.com/office/drawing/2014/main" id="{EB06D731-631A-433B-98A2-E10DBB51FE83}"/>
                </a:ext>
              </a:extLst>
            </p:cNvPr>
            <p:cNvSpPr/>
            <p:nvPr/>
          </p:nvSpPr>
          <p:spPr>
            <a:xfrm>
              <a:off x="10249721" y="2016744"/>
              <a:ext cx="526799" cy="529625"/>
            </a:xfrm>
            <a:prstGeom prst="rect">
              <a:avLst/>
            </a:prstGeom>
          </p:spPr>
          <p:txBody>
            <a:bodyPr wrap="none">
              <a:spAutoFit/>
            </a:bodyPr>
            <a:lstStyle/>
            <a:p>
              <a:r>
                <a:rPr lang="en-HK" dirty="0"/>
                <a:t>Q</a:t>
              </a:r>
            </a:p>
          </p:txBody>
        </p:sp>
        <p:sp>
          <p:nvSpPr>
            <p:cNvPr id="13" name="Rectangle 31">
              <a:extLst>
                <a:ext uri="{FF2B5EF4-FFF2-40B4-BE49-F238E27FC236}">
                  <a16:creationId xmlns:a16="http://schemas.microsoft.com/office/drawing/2014/main" id="{E5B3311F-610F-48FF-9595-DBCFFE20DD25}"/>
                </a:ext>
              </a:extLst>
            </p:cNvPr>
            <p:cNvSpPr/>
            <p:nvPr/>
          </p:nvSpPr>
          <p:spPr>
            <a:xfrm>
              <a:off x="10249721" y="3900155"/>
              <a:ext cx="526799" cy="529625"/>
            </a:xfrm>
            <a:prstGeom prst="rect">
              <a:avLst/>
            </a:prstGeom>
          </p:spPr>
          <p:txBody>
            <a:bodyPr wrap="none">
              <a:spAutoFit/>
            </a:bodyPr>
            <a:lstStyle/>
            <a:p>
              <a:r>
                <a:rPr lang="en-HK" dirty="0"/>
                <a:t>Q</a:t>
              </a:r>
            </a:p>
          </p:txBody>
        </p:sp>
        <p:sp>
          <p:nvSpPr>
            <p:cNvPr id="14" name="Rectangle 32">
              <a:extLst>
                <a:ext uri="{FF2B5EF4-FFF2-40B4-BE49-F238E27FC236}">
                  <a16:creationId xmlns:a16="http://schemas.microsoft.com/office/drawing/2014/main" id="{761AA606-CE5F-4B82-A7DC-8CBEE48A0593}"/>
                </a:ext>
              </a:extLst>
            </p:cNvPr>
            <p:cNvSpPr/>
            <p:nvPr/>
          </p:nvSpPr>
          <p:spPr>
            <a:xfrm>
              <a:off x="10262934" y="3697196"/>
              <a:ext cx="457288" cy="750301"/>
            </a:xfrm>
            <a:prstGeom prst="rect">
              <a:avLst/>
            </a:prstGeom>
          </p:spPr>
          <p:txBody>
            <a:bodyPr wrap="none">
              <a:spAutoFit/>
            </a:bodyPr>
            <a:lstStyle/>
            <a:p>
              <a:r>
                <a:rPr lang="en-HK" sz="2800" dirty="0"/>
                <a:t>-</a:t>
              </a:r>
            </a:p>
          </p:txBody>
        </p:sp>
        <p:sp>
          <p:nvSpPr>
            <p:cNvPr id="29" name="任意多边形: 形状 28">
              <a:extLst>
                <a:ext uri="{FF2B5EF4-FFF2-40B4-BE49-F238E27FC236}">
                  <a16:creationId xmlns:a16="http://schemas.microsoft.com/office/drawing/2014/main" id="{EAF500FA-94AB-4DD4-9897-18414C5AA444}"/>
                </a:ext>
              </a:extLst>
            </p:cNvPr>
            <p:cNvSpPr/>
            <p:nvPr/>
          </p:nvSpPr>
          <p:spPr>
            <a:xfrm>
              <a:off x="7918050" y="1626879"/>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sp>
          <p:nvSpPr>
            <p:cNvPr id="73" name="任意多边形: 形状 72">
              <a:extLst>
                <a:ext uri="{FF2B5EF4-FFF2-40B4-BE49-F238E27FC236}">
                  <a16:creationId xmlns:a16="http://schemas.microsoft.com/office/drawing/2014/main" id="{2DEFA95F-9E02-49AC-B403-5813B890F3F8}"/>
                </a:ext>
              </a:extLst>
            </p:cNvPr>
            <p:cNvSpPr/>
            <p:nvPr/>
          </p:nvSpPr>
          <p:spPr>
            <a:xfrm>
              <a:off x="7904502" y="3877402"/>
              <a:ext cx="972522" cy="726969"/>
            </a:xfrm>
            <a:custGeom>
              <a:avLst/>
              <a:gdLst>
                <a:gd name="connsiteX0" fmla="*/ 0 w 972522"/>
                <a:gd name="connsiteY0" fmla="*/ 0 h 726969"/>
                <a:gd name="connsiteX1" fmla="*/ 0 w 972522"/>
                <a:gd name="connsiteY1" fmla="*/ 726970 h 726969"/>
                <a:gd name="connsiteX2" fmla="*/ 457658 w 972522"/>
                <a:gd name="connsiteY2" fmla="*/ 726970 h 726969"/>
                <a:gd name="connsiteX3" fmla="*/ 0 w 972522"/>
                <a:gd name="connsiteY3" fmla="*/ 0 h 726969"/>
                <a:gd name="connsiteX4" fmla="*/ 457658 w 972522"/>
                <a:gd name="connsiteY4" fmla="*/ 0 h 726969"/>
                <a:gd name="connsiteX5" fmla="*/ 457658 w 972522"/>
                <a:gd name="connsiteY5" fmla="*/ 726970 h 726969"/>
                <a:gd name="connsiteX6" fmla="*/ 839039 w 972522"/>
                <a:gd name="connsiteY6" fmla="*/ 363485 h 726969"/>
                <a:gd name="connsiteX7" fmla="*/ 457658 w 972522"/>
                <a:gd name="connsiteY7" fmla="*/ 0 h 726969"/>
                <a:gd name="connsiteX8" fmla="*/ 858108 w 972522"/>
                <a:gd name="connsiteY8" fmla="*/ 363485 h 726969"/>
                <a:gd name="connsiteX9" fmla="*/ 915316 w 972522"/>
                <a:gd name="connsiteY9" fmla="*/ 308962 h 726969"/>
                <a:gd name="connsiteX10" fmla="*/ 972523 w 972522"/>
                <a:gd name="connsiteY10" fmla="*/ 363485 h 726969"/>
                <a:gd name="connsiteX11" fmla="*/ 915316 w 972522"/>
                <a:gd name="connsiteY11" fmla="*/ 418008 h 726969"/>
                <a:gd name="connsiteX12" fmla="*/ 858108 w 972522"/>
                <a:gd name="connsiteY12" fmla="*/ 363485 h 72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2522" h="726969">
                  <a:moveTo>
                    <a:pt x="0" y="0"/>
                  </a:moveTo>
                  <a:lnTo>
                    <a:pt x="0" y="726970"/>
                  </a:lnTo>
                  <a:lnTo>
                    <a:pt x="457658" y="726970"/>
                  </a:lnTo>
                  <a:moveTo>
                    <a:pt x="0" y="0"/>
                  </a:moveTo>
                  <a:lnTo>
                    <a:pt x="457658" y="0"/>
                  </a:lnTo>
                  <a:moveTo>
                    <a:pt x="457658" y="726970"/>
                  </a:moveTo>
                  <a:cubicBezTo>
                    <a:pt x="668289" y="726970"/>
                    <a:pt x="839039" y="564232"/>
                    <a:pt x="839039" y="363485"/>
                  </a:cubicBezTo>
                  <a:cubicBezTo>
                    <a:pt x="839039" y="162738"/>
                    <a:pt x="668289" y="0"/>
                    <a:pt x="457658" y="0"/>
                  </a:cubicBezTo>
                  <a:moveTo>
                    <a:pt x="858108" y="363485"/>
                  </a:moveTo>
                  <a:cubicBezTo>
                    <a:pt x="858108" y="333372"/>
                    <a:pt x="883720" y="308962"/>
                    <a:pt x="915316" y="308962"/>
                  </a:cubicBezTo>
                  <a:cubicBezTo>
                    <a:pt x="946911" y="308962"/>
                    <a:pt x="972523" y="333372"/>
                    <a:pt x="972523" y="363485"/>
                  </a:cubicBezTo>
                  <a:cubicBezTo>
                    <a:pt x="972523" y="393598"/>
                    <a:pt x="946911" y="418008"/>
                    <a:pt x="915316" y="418008"/>
                  </a:cubicBezTo>
                  <a:cubicBezTo>
                    <a:pt x="883720" y="418008"/>
                    <a:pt x="858108" y="393598"/>
                    <a:pt x="858108" y="363485"/>
                  </a:cubicBezTo>
                </a:path>
              </a:pathLst>
            </a:custGeom>
            <a:solidFill>
              <a:srgbClr val="000000">
                <a:alpha val="0"/>
              </a:srgbClr>
            </a:solidFill>
            <a:ln w="38100" cap="sq">
              <a:solidFill>
                <a:srgbClr val="000000"/>
              </a:solidFill>
              <a:prstDash val="solid"/>
              <a:miter/>
            </a:ln>
          </p:spPr>
          <p:txBody>
            <a:bodyPr rtlCol="0" anchor="ctr"/>
            <a:lstStyle/>
            <a:p>
              <a:endParaRPr lang="zh-CN" altLang="en-US"/>
            </a:p>
          </p:txBody>
        </p:sp>
        <p:cxnSp>
          <p:nvCxnSpPr>
            <p:cNvPr id="17" name="Straight Connector 8">
              <a:extLst>
                <a:ext uri="{FF2B5EF4-FFF2-40B4-BE49-F238E27FC236}">
                  <a16:creationId xmlns:a16="http://schemas.microsoft.com/office/drawing/2014/main" id="{BAD7A0A2-FFEF-464A-978D-595D6FFC21B0}"/>
                </a:ext>
              </a:extLst>
            </p:cNvPr>
            <p:cNvCxnSpPr>
              <a:cxnSpLocks/>
            </p:cNvCxnSpPr>
            <p:nvPr/>
          </p:nvCxnSpPr>
          <p:spPr>
            <a:xfrm flipV="1">
              <a:off x="6531448" y="1982278"/>
              <a:ext cx="1386602" cy="1095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9">
              <a:extLst>
                <a:ext uri="{FF2B5EF4-FFF2-40B4-BE49-F238E27FC236}">
                  <a16:creationId xmlns:a16="http://schemas.microsoft.com/office/drawing/2014/main" id="{B467C17B-D00E-410D-9CD4-399D3075D4A6}"/>
                </a:ext>
              </a:extLst>
            </p:cNvPr>
            <p:cNvCxnSpPr>
              <a:cxnSpLocks/>
            </p:cNvCxnSpPr>
            <p:nvPr/>
          </p:nvCxnSpPr>
          <p:spPr>
            <a:xfrm flipV="1">
              <a:off x="6959465" y="2208695"/>
              <a:ext cx="958585" cy="18725"/>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03FBB23-635B-48AE-B74A-0296B452D2DF}"/>
                </a:ext>
              </a:extLst>
            </p:cNvPr>
            <p:cNvCxnSpPr>
              <a:cxnSpLocks/>
            </p:cNvCxnSpPr>
            <p:nvPr/>
          </p:nvCxnSpPr>
          <p:spPr>
            <a:xfrm flipV="1">
              <a:off x="6993187" y="4048222"/>
              <a:ext cx="905118" cy="2698"/>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6409445-1714-4F25-883A-7AABCF2BB619}"/>
                </a:ext>
              </a:extLst>
            </p:cNvPr>
            <p:cNvCxnSpPr>
              <a:cxnSpLocks/>
              <a:stCxn id="81" idx="10"/>
            </p:cNvCxnSpPr>
            <p:nvPr/>
          </p:nvCxnSpPr>
          <p:spPr>
            <a:xfrm>
              <a:off x="6516044" y="4248038"/>
              <a:ext cx="1376339" cy="14296"/>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17">
              <a:extLst>
                <a:ext uri="{FF2B5EF4-FFF2-40B4-BE49-F238E27FC236}">
                  <a16:creationId xmlns:a16="http://schemas.microsoft.com/office/drawing/2014/main" id="{6F47D4F0-1936-42CD-874B-D9FB8FD36E7C}"/>
                </a:ext>
              </a:extLst>
            </p:cNvPr>
            <p:cNvCxnSpPr>
              <a:cxnSpLocks/>
            </p:cNvCxnSpPr>
            <p:nvPr/>
          </p:nvCxnSpPr>
          <p:spPr>
            <a:xfrm>
              <a:off x="8857540" y="4262334"/>
              <a:ext cx="1122930"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7">
              <a:extLst>
                <a:ext uri="{FF2B5EF4-FFF2-40B4-BE49-F238E27FC236}">
                  <a16:creationId xmlns:a16="http://schemas.microsoft.com/office/drawing/2014/main" id="{D5B38DA3-357E-47B5-9A0A-76BE2AF34A93}"/>
                </a:ext>
              </a:extLst>
            </p:cNvPr>
            <p:cNvCxnSpPr>
              <a:cxnSpLocks/>
            </p:cNvCxnSpPr>
            <p:nvPr/>
          </p:nvCxnSpPr>
          <p:spPr>
            <a:xfrm>
              <a:off x="8890572" y="1990363"/>
              <a:ext cx="1201506" cy="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5" name="Straight Connector 9">
              <a:extLst>
                <a:ext uri="{FF2B5EF4-FFF2-40B4-BE49-F238E27FC236}">
                  <a16:creationId xmlns:a16="http://schemas.microsoft.com/office/drawing/2014/main" id="{4D3FD606-D02C-4EB9-B81F-1E3D635A387D}"/>
                </a:ext>
              </a:extLst>
            </p:cNvPr>
            <p:cNvCxnSpPr>
              <a:cxnSpLocks/>
            </p:cNvCxnSpPr>
            <p:nvPr/>
          </p:nvCxnSpPr>
          <p:spPr>
            <a:xfrm>
              <a:off x="4284694" y="1811338"/>
              <a:ext cx="1243106" cy="0"/>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7">
              <a:extLst>
                <a:ext uri="{FF2B5EF4-FFF2-40B4-BE49-F238E27FC236}">
                  <a16:creationId xmlns:a16="http://schemas.microsoft.com/office/drawing/2014/main" id="{4B064A40-C0AA-4ACD-9D88-B7E59B4D69A8}"/>
                </a:ext>
              </a:extLst>
            </p:cNvPr>
            <p:cNvCxnSpPr>
              <a:cxnSpLocks/>
            </p:cNvCxnSpPr>
            <p:nvPr/>
          </p:nvCxnSpPr>
          <p:spPr>
            <a:xfrm>
              <a:off x="4679401" y="2170995"/>
              <a:ext cx="848399" cy="4040"/>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1" name="Straight Connector 9">
              <a:extLst>
                <a:ext uri="{FF2B5EF4-FFF2-40B4-BE49-F238E27FC236}">
                  <a16:creationId xmlns:a16="http://schemas.microsoft.com/office/drawing/2014/main" id="{687040D8-8123-428C-A0BA-657892E380B4}"/>
                </a:ext>
              </a:extLst>
            </p:cNvPr>
            <p:cNvCxnSpPr>
              <a:cxnSpLocks/>
            </p:cNvCxnSpPr>
            <p:nvPr/>
          </p:nvCxnSpPr>
          <p:spPr>
            <a:xfrm>
              <a:off x="4284694" y="4430595"/>
              <a:ext cx="1243106" cy="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2" name="Straight Connector 7">
              <a:extLst>
                <a:ext uri="{FF2B5EF4-FFF2-40B4-BE49-F238E27FC236}">
                  <a16:creationId xmlns:a16="http://schemas.microsoft.com/office/drawing/2014/main" id="{4F6A6BD1-612F-4481-B7C9-9092D0081E83}"/>
                </a:ext>
              </a:extLst>
            </p:cNvPr>
            <p:cNvCxnSpPr>
              <a:cxnSpLocks/>
            </p:cNvCxnSpPr>
            <p:nvPr/>
          </p:nvCxnSpPr>
          <p:spPr>
            <a:xfrm>
              <a:off x="4949395" y="4054270"/>
              <a:ext cx="572470" cy="12752"/>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27">
              <a:extLst>
                <a:ext uri="{FF2B5EF4-FFF2-40B4-BE49-F238E27FC236}">
                  <a16:creationId xmlns:a16="http://schemas.microsoft.com/office/drawing/2014/main" id="{787D6AB0-80EC-44DC-8EEE-9AD4D0E4DF81}"/>
                </a:ext>
              </a:extLst>
            </p:cNvPr>
            <p:cNvCxnSpPr>
              <a:cxnSpLocks/>
            </p:cNvCxnSpPr>
            <p:nvPr/>
          </p:nvCxnSpPr>
          <p:spPr>
            <a:xfrm>
              <a:off x="4679822" y="2158822"/>
              <a:ext cx="5591" cy="2270960"/>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11">
              <a:extLst>
                <a:ext uri="{FF2B5EF4-FFF2-40B4-BE49-F238E27FC236}">
                  <a16:creationId xmlns:a16="http://schemas.microsoft.com/office/drawing/2014/main" id="{244E7485-E85D-43D7-9D08-C8DFCDDF5AF5}"/>
                </a:ext>
              </a:extLst>
            </p:cNvPr>
            <p:cNvCxnSpPr>
              <a:cxnSpLocks/>
            </p:cNvCxnSpPr>
            <p:nvPr/>
          </p:nvCxnSpPr>
          <p:spPr>
            <a:xfrm>
              <a:off x="4955329" y="3674361"/>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24">
              <a:extLst>
                <a:ext uri="{FF2B5EF4-FFF2-40B4-BE49-F238E27FC236}">
                  <a16:creationId xmlns:a16="http://schemas.microsoft.com/office/drawing/2014/main" id="{674F33BC-003B-437D-9EA4-A657830E2B1D}"/>
                </a:ext>
              </a:extLst>
            </p:cNvPr>
            <p:cNvCxnSpPr>
              <a:cxnSpLocks/>
            </p:cNvCxnSpPr>
            <p:nvPr/>
          </p:nvCxnSpPr>
          <p:spPr>
            <a:xfrm flipV="1">
              <a:off x="4937823" y="2372099"/>
              <a:ext cx="1751726" cy="1302263"/>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11">
              <a:extLst>
                <a:ext uri="{FF2B5EF4-FFF2-40B4-BE49-F238E27FC236}">
                  <a16:creationId xmlns:a16="http://schemas.microsoft.com/office/drawing/2014/main" id="{E712F571-1598-42A5-B435-A87D75037E20}"/>
                </a:ext>
              </a:extLst>
            </p:cNvPr>
            <p:cNvCxnSpPr>
              <a:cxnSpLocks/>
            </p:cNvCxnSpPr>
            <p:nvPr/>
          </p:nvCxnSpPr>
          <p:spPr>
            <a:xfrm>
              <a:off x="6683615" y="1993232"/>
              <a:ext cx="0" cy="406082"/>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5D5EF26B-FDA3-4BE1-A065-E72600C29367}"/>
                </a:ext>
              </a:extLst>
            </p:cNvPr>
            <p:cNvSpPr txBox="1"/>
            <p:nvPr/>
          </p:nvSpPr>
          <p:spPr>
            <a:xfrm>
              <a:off x="4193086" y="1365956"/>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sp>
          <p:nvSpPr>
            <p:cNvPr id="38" name="文本框 37">
              <a:extLst>
                <a:ext uri="{FF2B5EF4-FFF2-40B4-BE49-F238E27FC236}">
                  <a16:creationId xmlns:a16="http://schemas.microsoft.com/office/drawing/2014/main" id="{E47EF44C-AD84-4064-BBEE-3101B2A6DBF3}"/>
                </a:ext>
              </a:extLst>
            </p:cNvPr>
            <p:cNvSpPr txBox="1"/>
            <p:nvPr/>
          </p:nvSpPr>
          <p:spPr>
            <a:xfrm>
              <a:off x="9713116" y="1626879"/>
              <a:ext cx="48338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sp>
          <p:nvSpPr>
            <p:cNvPr id="41" name="文本框 40">
              <a:extLst>
                <a:ext uri="{FF2B5EF4-FFF2-40B4-BE49-F238E27FC236}">
                  <a16:creationId xmlns:a16="http://schemas.microsoft.com/office/drawing/2014/main" id="{D1DB6FF2-41E5-4018-8BE8-76CAD6962B3C}"/>
                </a:ext>
              </a:extLst>
            </p:cNvPr>
            <p:cNvSpPr txBox="1"/>
            <p:nvPr/>
          </p:nvSpPr>
          <p:spPr>
            <a:xfrm>
              <a:off x="9631710" y="3841635"/>
              <a:ext cx="483386" cy="369332"/>
            </a:xfrm>
            <a:prstGeom prst="rect">
              <a:avLst/>
            </a:prstGeom>
            <a:noFill/>
          </p:spPr>
          <p:txBody>
            <a:bodyPr wrap="square" rtlCol="0">
              <a:spAutoFit/>
            </a:bodyPr>
            <a:lstStyle/>
            <a:p>
              <a:r>
                <a:rPr lang="en-US" altLang="zh-CN" dirty="0">
                  <a:solidFill>
                    <a:srgbClr val="C00000"/>
                  </a:solidFill>
                </a:rPr>
                <a:t>1</a:t>
              </a:r>
              <a:endParaRPr lang="zh-CN" altLang="en-US" dirty="0">
                <a:solidFill>
                  <a:srgbClr val="C00000"/>
                </a:solidFill>
              </a:endParaRPr>
            </a:p>
          </p:txBody>
        </p:sp>
        <p:grpSp>
          <p:nvGrpSpPr>
            <p:cNvPr id="42" name="组合 41">
              <a:extLst>
                <a:ext uri="{FF2B5EF4-FFF2-40B4-BE49-F238E27FC236}">
                  <a16:creationId xmlns:a16="http://schemas.microsoft.com/office/drawing/2014/main" id="{52888DF4-C059-420F-98A6-A2CC4B6C474A}"/>
                </a:ext>
              </a:extLst>
            </p:cNvPr>
            <p:cNvGrpSpPr/>
            <p:nvPr/>
          </p:nvGrpSpPr>
          <p:grpSpPr>
            <a:xfrm>
              <a:off x="1242651" y="4038095"/>
              <a:ext cx="3069322" cy="1084618"/>
              <a:chOff x="3604437" y="1866545"/>
              <a:chExt cx="3084870" cy="1084619"/>
            </a:xfrm>
          </p:grpSpPr>
          <p:sp>
            <p:nvSpPr>
              <p:cNvPr id="43" name="任意多边形: 形状 42">
                <a:extLst>
                  <a:ext uri="{FF2B5EF4-FFF2-40B4-BE49-F238E27FC236}">
                    <a16:creationId xmlns:a16="http://schemas.microsoft.com/office/drawing/2014/main" id="{D152F819-39CB-4C69-9398-30FEA77E795C}"/>
                  </a:ext>
                </a:extLst>
              </p:cNvPr>
              <p:cNvSpPr/>
              <p:nvPr/>
            </p:nvSpPr>
            <p:spPr>
              <a:xfrm>
                <a:off x="4620387" y="2172378"/>
                <a:ext cx="735520" cy="778786"/>
              </a:xfrm>
              <a:custGeom>
                <a:avLst/>
                <a:gdLst>
                  <a:gd name="connsiteX0" fmla="*/ 0 w 735520"/>
                  <a:gd name="connsiteY0" fmla="*/ 389393 h 778786"/>
                  <a:gd name="connsiteX1" fmla="*/ 0 w 735520"/>
                  <a:gd name="connsiteY1" fmla="*/ 778786 h 778786"/>
                  <a:gd name="connsiteX2" fmla="*/ 605723 w 735520"/>
                  <a:gd name="connsiteY2" fmla="*/ 389393 h 778786"/>
                  <a:gd name="connsiteX3" fmla="*/ 0 w 735520"/>
                  <a:gd name="connsiteY3" fmla="*/ 0 h 778786"/>
                  <a:gd name="connsiteX4" fmla="*/ 0 w 735520"/>
                  <a:gd name="connsiteY4" fmla="*/ 389393 h 778786"/>
                  <a:gd name="connsiteX5" fmla="*/ 605723 w 735520"/>
                  <a:gd name="connsiteY5" fmla="*/ 389393 h 778786"/>
                  <a:gd name="connsiteX6" fmla="*/ 670622 w 735520"/>
                  <a:gd name="connsiteY6" fmla="*/ 324494 h 778786"/>
                  <a:gd name="connsiteX7" fmla="*/ 735521 w 735520"/>
                  <a:gd name="connsiteY7" fmla="*/ 389393 h 778786"/>
                  <a:gd name="connsiteX8" fmla="*/ 670622 w 735520"/>
                  <a:gd name="connsiteY8" fmla="*/ 454292 h 778786"/>
                  <a:gd name="connsiteX9" fmla="*/ 605723 w 735520"/>
                  <a:gd name="connsiteY9" fmla="*/ 389393 h 778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5520" h="778786">
                    <a:moveTo>
                      <a:pt x="0" y="389393"/>
                    </a:moveTo>
                    <a:lnTo>
                      <a:pt x="0" y="778786"/>
                    </a:lnTo>
                    <a:lnTo>
                      <a:pt x="605723" y="389393"/>
                    </a:lnTo>
                    <a:lnTo>
                      <a:pt x="0" y="0"/>
                    </a:lnTo>
                    <a:lnTo>
                      <a:pt x="0" y="389393"/>
                    </a:lnTo>
                    <a:moveTo>
                      <a:pt x="605723" y="389393"/>
                    </a:moveTo>
                    <a:cubicBezTo>
                      <a:pt x="605723" y="353550"/>
                      <a:pt x="634778" y="324494"/>
                      <a:pt x="670622" y="324494"/>
                    </a:cubicBezTo>
                    <a:cubicBezTo>
                      <a:pt x="706465" y="324494"/>
                      <a:pt x="735521" y="353550"/>
                      <a:pt x="735521" y="389393"/>
                    </a:cubicBezTo>
                    <a:cubicBezTo>
                      <a:pt x="735521" y="425237"/>
                      <a:pt x="706465" y="454292"/>
                      <a:pt x="670622" y="454292"/>
                    </a:cubicBezTo>
                    <a:cubicBezTo>
                      <a:pt x="634778" y="454292"/>
                      <a:pt x="605723" y="425237"/>
                      <a:pt x="605723" y="389393"/>
                    </a:cubicBezTo>
                  </a:path>
                </a:pathLst>
              </a:custGeom>
              <a:solidFill>
                <a:srgbClr val="000000">
                  <a:alpha val="0"/>
                </a:srgbClr>
              </a:solidFill>
              <a:ln w="43180" cap="sq">
                <a:solidFill>
                  <a:srgbClr val="000000"/>
                </a:solid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2E55900E-E7BD-42D1-AA94-22907CECDBA7}"/>
                  </a:ext>
                </a:extLst>
              </p:cNvPr>
              <p:cNvSpPr/>
              <p:nvPr/>
            </p:nvSpPr>
            <p:spPr>
              <a:xfrm>
                <a:off x="3604437" y="2025443"/>
                <a:ext cx="2111322" cy="54796"/>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861AC52D-3B3F-45E4-BB41-9431FB3BDA64}"/>
                  </a:ext>
                </a:extLst>
              </p:cNvPr>
              <p:cNvSpPr/>
              <p:nvPr/>
            </p:nvSpPr>
            <p:spPr>
              <a:xfrm>
                <a:off x="5392640" y="2549425"/>
                <a:ext cx="323119" cy="24693"/>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C00000"/>
                </a:solidFill>
                <a:prstDash val="solid"/>
                <a:miter/>
              </a:ln>
            </p:spPr>
            <p:txBody>
              <a:bodyPr rtlCol="0" anchor="ctr"/>
              <a:lstStyle/>
              <a:p>
                <a:endParaRPr lang="zh-CN" altLang="en-US" dirty="0"/>
              </a:p>
            </p:txBody>
          </p:sp>
          <p:sp>
            <p:nvSpPr>
              <p:cNvPr id="46" name="任意多边形: 形状 45">
                <a:extLst>
                  <a:ext uri="{FF2B5EF4-FFF2-40B4-BE49-F238E27FC236}">
                    <a16:creationId xmlns:a16="http://schemas.microsoft.com/office/drawing/2014/main" id="{F3557775-AF9C-4DA1-8CE3-CD4FF5DB3D8C}"/>
                  </a:ext>
                </a:extLst>
              </p:cNvPr>
              <p:cNvSpPr/>
              <p:nvPr/>
            </p:nvSpPr>
            <p:spPr>
              <a:xfrm>
                <a:off x="5741490" y="1866545"/>
                <a:ext cx="947817" cy="818805"/>
              </a:xfrm>
              <a:custGeom>
                <a:avLst/>
                <a:gdLst>
                  <a:gd name="connsiteX0" fmla="*/ 0 w 906548"/>
                  <a:gd name="connsiteY0" fmla="*/ 0 h 824134"/>
                  <a:gd name="connsiteX1" fmla="*/ 0 w 906548"/>
                  <a:gd name="connsiteY1" fmla="*/ 824135 h 824134"/>
                  <a:gd name="connsiteX2" fmla="*/ 494481 w 906548"/>
                  <a:gd name="connsiteY2" fmla="*/ 824135 h 824134"/>
                  <a:gd name="connsiteX3" fmla="*/ 0 w 906548"/>
                  <a:gd name="connsiteY3" fmla="*/ 0 h 824134"/>
                  <a:gd name="connsiteX4" fmla="*/ 494481 w 906548"/>
                  <a:gd name="connsiteY4" fmla="*/ 0 h 824134"/>
                  <a:gd name="connsiteX5" fmla="*/ 494481 w 906548"/>
                  <a:gd name="connsiteY5" fmla="*/ 824135 h 824134"/>
                  <a:gd name="connsiteX6" fmla="*/ 906548 w 906548"/>
                  <a:gd name="connsiteY6" fmla="*/ 412067 h 824134"/>
                  <a:gd name="connsiteX7" fmla="*/ 494481 w 906548"/>
                  <a:gd name="connsiteY7" fmla="*/ 0 h 824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548" h="824134">
                    <a:moveTo>
                      <a:pt x="0" y="0"/>
                    </a:moveTo>
                    <a:lnTo>
                      <a:pt x="0" y="824135"/>
                    </a:lnTo>
                    <a:lnTo>
                      <a:pt x="494481" y="824135"/>
                    </a:lnTo>
                    <a:moveTo>
                      <a:pt x="0" y="0"/>
                    </a:moveTo>
                    <a:lnTo>
                      <a:pt x="494481" y="0"/>
                    </a:lnTo>
                    <a:moveTo>
                      <a:pt x="494481" y="824135"/>
                    </a:moveTo>
                    <a:cubicBezTo>
                      <a:pt x="722059" y="824135"/>
                      <a:pt x="906548" y="639646"/>
                      <a:pt x="906548" y="412067"/>
                    </a:cubicBezTo>
                    <a:cubicBezTo>
                      <a:pt x="906548" y="184489"/>
                      <a:pt x="722059" y="0"/>
                      <a:pt x="494481" y="0"/>
                    </a:cubicBezTo>
                  </a:path>
                </a:pathLst>
              </a:custGeom>
              <a:solidFill>
                <a:srgbClr val="000000">
                  <a:alpha val="0"/>
                </a:srgbClr>
              </a:solidFill>
              <a:ln w="41116" cap="sq">
                <a:solidFill>
                  <a:srgbClr val="000000"/>
                </a:solidFill>
                <a:prstDash val="solid"/>
                <a:miter/>
              </a:ln>
            </p:spPr>
            <p:txBody>
              <a:bodyPr rtlCol="0" anchor="ctr"/>
              <a:lstStyle/>
              <a:p>
                <a:endParaRPr lang="zh-CN" altLang="en-US" dirty="0"/>
              </a:p>
            </p:txBody>
          </p:sp>
          <p:sp>
            <p:nvSpPr>
              <p:cNvPr id="48" name="任意多边形: 形状 47">
                <a:extLst>
                  <a:ext uri="{FF2B5EF4-FFF2-40B4-BE49-F238E27FC236}">
                    <a16:creationId xmlns:a16="http://schemas.microsoft.com/office/drawing/2014/main" id="{CCA90F13-8C5B-4787-9A28-5D6D6ACD3790}"/>
                  </a:ext>
                </a:extLst>
              </p:cNvPr>
              <p:cNvSpPr/>
              <p:nvPr/>
            </p:nvSpPr>
            <p:spPr>
              <a:xfrm>
                <a:off x="4247835" y="2574118"/>
                <a:ext cx="359852"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49" name="任意多边形: 形状 48">
                <a:extLst>
                  <a:ext uri="{FF2B5EF4-FFF2-40B4-BE49-F238E27FC236}">
                    <a16:creationId xmlns:a16="http://schemas.microsoft.com/office/drawing/2014/main" id="{1F821702-37E1-4DBE-A907-B1AFD777473E}"/>
                  </a:ext>
                </a:extLst>
              </p:cNvPr>
              <p:cNvSpPr/>
              <p:nvPr/>
            </p:nvSpPr>
            <p:spPr>
              <a:xfrm rot="16200000">
                <a:off x="3971664" y="2276920"/>
                <a:ext cx="548675" cy="45719"/>
              </a:xfrm>
              <a:custGeom>
                <a:avLst/>
                <a:gdLst>
                  <a:gd name="connsiteX0" fmla="*/ 0 w 309050"/>
                  <a:gd name="connsiteY0" fmla="*/ 0 h 20603"/>
                  <a:gd name="connsiteX1" fmla="*/ 309051 w 309050"/>
                  <a:gd name="connsiteY1" fmla="*/ 0 h 20603"/>
                </a:gdLst>
                <a:ahLst/>
                <a:cxnLst>
                  <a:cxn ang="0">
                    <a:pos x="connsiteX0" y="connsiteY0"/>
                  </a:cxn>
                  <a:cxn ang="0">
                    <a:pos x="connsiteX1" y="connsiteY1"/>
                  </a:cxn>
                </a:cxnLst>
                <a:rect l="l" t="t" r="r" b="b"/>
                <a:pathLst>
                  <a:path w="309050" h="20603">
                    <a:moveTo>
                      <a:pt x="0" y="0"/>
                    </a:moveTo>
                    <a:lnTo>
                      <a:pt x="309051" y="0"/>
                    </a:lnTo>
                  </a:path>
                </a:pathLst>
              </a:custGeom>
              <a:ln w="41116" cap="sq">
                <a:solidFill>
                  <a:srgbClr val="0070C0"/>
                </a:solidFill>
                <a:prstDash val="solid"/>
                <a:miter/>
              </a:ln>
            </p:spPr>
            <p:txBody>
              <a:bodyPr rtlCol="0" anchor="ctr"/>
              <a:lstStyle/>
              <a:p>
                <a:endParaRPr lang="zh-CN" altLang="en-US" dirty="0"/>
              </a:p>
            </p:txBody>
          </p:sp>
          <p:sp>
            <p:nvSpPr>
              <p:cNvPr id="50" name="流程图: 接点 49">
                <a:extLst>
                  <a:ext uri="{FF2B5EF4-FFF2-40B4-BE49-F238E27FC236}">
                    <a16:creationId xmlns:a16="http://schemas.microsoft.com/office/drawing/2014/main" id="{C8FD6321-BBF2-435C-950A-3A875568FFBB}"/>
                  </a:ext>
                </a:extLst>
              </p:cNvPr>
              <p:cNvSpPr/>
              <p:nvPr/>
            </p:nvSpPr>
            <p:spPr>
              <a:xfrm>
                <a:off x="4165995" y="1959992"/>
                <a:ext cx="114294" cy="120247"/>
              </a:xfrm>
              <a:prstGeom prst="flowChartConnector">
                <a:avLst/>
              </a:prstGeom>
              <a:solidFill>
                <a:srgbClr val="0070C0"/>
              </a:solidFill>
              <a:ln>
                <a:solidFill>
                  <a:srgbClr val="0070C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rgbClr val="FF0000"/>
                  </a:solidFill>
                </a:endParaRPr>
              </a:p>
            </p:txBody>
          </p:sp>
        </p:grpSp>
        <p:sp>
          <p:nvSpPr>
            <p:cNvPr id="2" name="文本框 1">
              <a:extLst>
                <a:ext uri="{FF2B5EF4-FFF2-40B4-BE49-F238E27FC236}">
                  <a16:creationId xmlns:a16="http://schemas.microsoft.com/office/drawing/2014/main" id="{08F67374-61F2-40FD-A1A8-07621ABBDAA6}"/>
                </a:ext>
              </a:extLst>
            </p:cNvPr>
            <p:cNvSpPr txBox="1"/>
            <p:nvPr/>
          </p:nvSpPr>
          <p:spPr>
            <a:xfrm>
              <a:off x="866856" y="4026301"/>
              <a:ext cx="612302" cy="369332"/>
            </a:xfrm>
            <a:prstGeom prst="rect">
              <a:avLst/>
            </a:prstGeom>
            <a:noFill/>
          </p:spPr>
          <p:txBody>
            <a:bodyPr wrap="square" rtlCol="0">
              <a:spAutoFit/>
            </a:bodyPr>
            <a:lstStyle/>
            <a:p>
              <a:r>
                <a:rPr lang="en-US" altLang="zh-CN" dirty="0"/>
                <a:t>C</a:t>
              </a:r>
              <a:endParaRPr lang="zh-CN" altLang="en-US" dirty="0"/>
            </a:p>
          </p:txBody>
        </p:sp>
        <p:sp>
          <p:nvSpPr>
            <p:cNvPr id="47" name="文本框 46">
              <a:extLst>
                <a:ext uri="{FF2B5EF4-FFF2-40B4-BE49-F238E27FC236}">
                  <a16:creationId xmlns:a16="http://schemas.microsoft.com/office/drawing/2014/main" id="{E966A42F-A8D6-4A65-9FA1-D322971DF417}"/>
                </a:ext>
              </a:extLst>
            </p:cNvPr>
            <p:cNvSpPr txBox="1"/>
            <p:nvPr/>
          </p:nvSpPr>
          <p:spPr>
            <a:xfrm>
              <a:off x="4291068" y="3962044"/>
              <a:ext cx="483386" cy="369332"/>
            </a:xfrm>
            <a:prstGeom prst="rect">
              <a:avLst/>
            </a:prstGeom>
            <a:noFill/>
          </p:spPr>
          <p:txBody>
            <a:bodyPr wrap="square" rtlCol="0">
              <a:spAutoFit/>
            </a:bodyPr>
            <a:lstStyle/>
            <a:p>
              <a:r>
                <a:rPr lang="en-US" altLang="zh-CN" dirty="0">
                  <a:solidFill>
                    <a:srgbClr val="0070C0"/>
                  </a:solidFill>
                </a:rPr>
                <a:t>0</a:t>
              </a:r>
              <a:endParaRPr lang="zh-CN" altLang="en-US" dirty="0">
                <a:solidFill>
                  <a:srgbClr val="0070C0"/>
                </a:solidFill>
              </a:endParaRPr>
            </a:p>
          </p:txBody>
        </p:sp>
        <p:cxnSp>
          <p:nvCxnSpPr>
            <p:cNvPr id="65" name="Straight Connector 7">
              <a:extLst>
                <a:ext uri="{FF2B5EF4-FFF2-40B4-BE49-F238E27FC236}">
                  <a16:creationId xmlns:a16="http://schemas.microsoft.com/office/drawing/2014/main" id="{260A321C-1EB0-4FDD-9E34-C033CC41F027}"/>
                </a:ext>
              </a:extLst>
            </p:cNvPr>
            <p:cNvCxnSpPr>
              <a:cxnSpLocks/>
            </p:cNvCxnSpPr>
            <p:nvPr/>
          </p:nvCxnSpPr>
          <p:spPr>
            <a:xfrm>
              <a:off x="7371068" y="1747595"/>
              <a:ext cx="563529" cy="7712"/>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27">
              <a:extLst>
                <a:ext uri="{FF2B5EF4-FFF2-40B4-BE49-F238E27FC236}">
                  <a16:creationId xmlns:a16="http://schemas.microsoft.com/office/drawing/2014/main" id="{EA61FE39-22B2-4741-B531-7B1AD36C8DAB}"/>
                </a:ext>
              </a:extLst>
            </p:cNvPr>
            <p:cNvCxnSpPr>
              <a:cxnSpLocks/>
            </p:cNvCxnSpPr>
            <p:nvPr/>
          </p:nvCxnSpPr>
          <p:spPr>
            <a:xfrm>
              <a:off x="7371068" y="1157243"/>
              <a:ext cx="0" cy="610764"/>
            </a:xfrm>
            <a:prstGeom prst="line">
              <a:avLst/>
            </a:prstGeom>
            <a:ln w="412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
              <a:extLst>
                <a:ext uri="{FF2B5EF4-FFF2-40B4-BE49-F238E27FC236}">
                  <a16:creationId xmlns:a16="http://schemas.microsoft.com/office/drawing/2014/main" id="{8281D2A9-14A9-42FB-9054-4E299EEE87C2}"/>
                </a:ext>
              </a:extLst>
            </p:cNvPr>
            <p:cNvCxnSpPr>
              <a:cxnSpLocks/>
            </p:cNvCxnSpPr>
            <p:nvPr/>
          </p:nvCxnSpPr>
          <p:spPr>
            <a:xfrm>
              <a:off x="7331230" y="4439785"/>
              <a:ext cx="563529" cy="7712"/>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7" name="Straight Connector 27">
              <a:extLst>
                <a:ext uri="{FF2B5EF4-FFF2-40B4-BE49-F238E27FC236}">
                  <a16:creationId xmlns:a16="http://schemas.microsoft.com/office/drawing/2014/main" id="{246307A5-D049-46CB-BE2A-74790439C7F7}"/>
                </a:ext>
              </a:extLst>
            </p:cNvPr>
            <p:cNvCxnSpPr>
              <a:cxnSpLocks/>
            </p:cNvCxnSpPr>
            <p:nvPr/>
          </p:nvCxnSpPr>
          <p:spPr>
            <a:xfrm>
              <a:off x="7350736" y="4447497"/>
              <a:ext cx="0" cy="610764"/>
            </a:xfrm>
            <a:prstGeom prst="line">
              <a:avLst/>
            </a:prstGeom>
            <a:ln w="41275">
              <a:solidFill>
                <a:srgbClr val="0070C0"/>
              </a:solidFill>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1566067D-4DA4-491C-A571-C975CC2F0719}"/>
                </a:ext>
              </a:extLst>
            </p:cNvPr>
            <p:cNvSpPr txBox="1"/>
            <p:nvPr/>
          </p:nvSpPr>
          <p:spPr>
            <a:xfrm>
              <a:off x="7040530" y="745606"/>
              <a:ext cx="612302" cy="369332"/>
            </a:xfrm>
            <a:prstGeom prst="rect">
              <a:avLst/>
            </a:prstGeom>
            <a:noFill/>
          </p:spPr>
          <p:txBody>
            <a:bodyPr wrap="square" rtlCol="0">
              <a:spAutoFit/>
            </a:bodyPr>
            <a:lstStyle/>
            <a:p>
              <a:r>
                <a:rPr lang="en-US" altLang="zh-CN" dirty="0"/>
                <a:t>PRE</a:t>
              </a:r>
              <a:endParaRPr lang="zh-CN" altLang="en-US" dirty="0"/>
            </a:p>
          </p:txBody>
        </p:sp>
        <p:sp>
          <p:nvSpPr>
            <p:cNvPr id="85" name="文本框 84">
              <a:extLst>
                <a:ext uri="{FF2B5EF4-FFF2-40B4-BE49-F238E27FC236}">
                  <a16:creationId xmlns:a16="http://schemas.microsoft.com/office/drawing/2014/main" id="{617DAB3C-CBC6-4BB0-BF0D-5BDB7DAA5FC2}"/>
                </a:ext>
              </a:extLst>
            </p:cNvPr>
            <p:cNvSpPr txBox="1"/>
            <p:nvPr/>
          </p:nvSpPr>
          <p:spPr>
            <a:xfrm>
              <a:off x="7064917" y="5137762"/>
              <a:ext cx="612302" cy="369332"/>
            </a:xfrm>
            <a:prstGeom prst="rect">
              <a:avLst/>
            </a:prstGeom>
            <a:noFill/>
          </p:spPr>
          <p:txBody>
            <a:bodyPr wrap="square" rtlCol="0">
              <a:spAutoFit/>
            </a:bodyPr>
            <a:lstStyle/>
            <a:p>
              <a:r>
                <a:rPr lang="en-US" altLang="zh-CN" dirty="0"/>
                <a:t>CLR</a:t>
              </a:r>
              <a:endParaRPr lang="zh-CN" altLang="en-US" dirty="0"/>
            </a:p>
          </p:txBody>
        </p:sp>
      </p:grpSp>
      <p:sp>
        <p:nvSpPr>
          <p:cNvPr id="60" name="Content Placeholder 2">
            <a:extLst>
              <a:ext uri="{FF2B5EF4-FFF2-40B4-BE49-F238E27FC236}">
                <a16:creationId xmlns:a16="http://schemas.microsoft.com/office/drawing/2014/main" id="{715338DF-AF9F-4514-9FEA-AFB326B48F95}"/>
              </a:ext>
            </a:extLst>
          </p:cNvPr>
          <p:cNvSpPr>
            <a:spLocks noGrp="1"/>
          </p:cNvSpPr>
          <p:nvPr>
            <p:ph idx="1"/>
          </p:nvPr>
        </p:nvSpPr>
        <p:spPr>
          <a:xfrm>
            <a:off x="609600" y="1340769"/>
            <a:ext cx="10972800" cy="5040560"/>
          </a:xfrm>
        </p:spPr>
        <p:txBody>
          <a:bodyPr/>
          <a:lstStyle/>
          <a:p>
            <a:r>
              <a:rPr lang="en-HK" dirty="0"/>
              <a:t>Adding </a:t>
            </a:r>
            <a:r>
              <a:rPr lang="en-HK" i="1" dirty="0" err="1"/>
              <a:t>preset</a:t>
            </a:r>
            <a:r>
              <a:rPr lang="en-HK" i="1" dirty="0"/>
              <a:t> </a:t>
            </a:r>
            <a:r>
              <a:rPr lang="en-HK" dirty="0"/>
              <a:t>(PRE) and </a:t>
            </a:r>
            <a:r>
              <a:rPr lang="en-HK" i="1" dirty="0"/>
              <a:t>clear </a:t>
            </a:r>
            <a:r>
              <a:rPr lang="en-HK" dirty="0"/>
              <a:t>(CLR)</a:t>
            </a:r>
          </a:p>
          <a:p>
            <a:endParaRPr lang="en-US" altLang="zh-CN" dirty="0"/>
          </a:p>
        </p:txBody>
      </p:sp>
      <p:sp>
        <p:nvSpPr>
          <p:cNvPr id="61" name="Title 1">
            <a:extLst>
              <a:ext uri="{FF2B5EF4-FFF2-40B4-BE49-F238E27FC236}">
                <a16:creationId xmlns:a16="http://schemas.microsoft.com/office/drawing/2014/main" id="{3E63AE19-43A2-4FEA-92D9-3E3D846582B2}"/>
              </a:ext>
            </a:extLst>
          </p:cNvPr>
          <p:cNvSpPr>
            <a:spLocks noGrp="1"/>
          </p:cNvSpPr>
          <p:nvPr>
            <p:ph type="title"/>
          </p:nvPr>
        </p:nvSpPr>
        <p:spPr>
          <a:xfrm>
            <a:off x="609600" y="274638"/>
            <a:ext cx="10972800" cy="922114"/>
          </a:xfrm>
        </p:spPr>
        <p:txBody>
          <a:bodyPr/>
          <a:lstStyle/>
          <a:p>
            <a:r>
              <a:rPr lang="en-HK" altLang="zh-CN" dirty="0"/>
              <a:t>C</a:t>
            </a:r>
            <a:r>
              <a:rPr lang="en-US" altLang="zh-CN" dirty="0"/>
              <a:t>locked </a:t>
            </a:r>
            <a:r>
              <a:rPr lang="en-HK" altLang="zh-CN" dirty="0"/>
              <a:t>D</a:t>
            </a:r>
            <a:r>
              <a:rPr lang="en-HK" dirty="0"/>
              <a:t> Latch</a:t>
            </a:r>
          </a:p>
        </p:txBody>
      </p:sp>
      <p:sp>
        <p:nvSpPr>
          <p:cNvPr id="15" name="Rectangle 14">
            <a:extLst>
              <a:ext uri="{FF2B5EF4-FFF2-40B4-BE49-F238E27FC236}">
                <a16:creationId xmlns:a16="http://schemas.microsoft.com/office/drawing/2014/main" id="{9A8C55BE-AF79-4666-BF0B-3FDF802FBD1C}"/>
              </a:ext>
            </a:extLst>
          </p:cNvPr>
          <p:cNvSpPr/>
          <p:nvPr/>
        </p:nvSpPr>
        <p:spPr>
          <a:xfrm>
            <a:off x="223729" y="3699055"/>
            <a:ext cx="4215873" cy="707886"/>
          </a:xfrm>
          <a:prstGeom prst="rect">
            <a:avLst/>
          </a:prstGeom>
        </p:spPr>
        <p:txBody>
          <a:bodyPr wrap="square">
            <a:spAutoFit/>
          </a:bodyPr>
          <a:lstStyle/>
          <a:p>
            <a:r>
              <a:rPr lang="en-US" altLang="zh-CN" sz="2000" b="1" i="1" dirty="0">
                <a:solidFill>
                  <a:srgbClr val="FF0000"/>
                </a:solidFill>
              </a:rPr>
              <a:t>If CLR is 0 (PRE is 1), Q will fall to 0; (don’t need to wait for the clock edge)</a:t>
            </a:r>
          </a:p>
        </p:txBody>
      </p:sp>
      <p:sp>
        <p:nvSpPr>
          <p:cNvPr id="62" name="Oval 61">
            <a:extLst>
              <a:ext uri="{FF2B5EF4-FFF2-40B4-BE49-F238E27FC236}">
                <a16:creationId xmlns:a16="http://schemas.microsoft.com/office/drawing/2014/main" id="{BE5C3894-3DF4-4F85-BD5F-4DAE0B70970E}"/>
              </a:ext>
            </a:extLst>
          </p:cNvPr>
          <p:cNvSpPr/>
          <p:nvPr/>
        </p:nvSpPr>
        <p:spPr>
          <a:xfrm>
            <a:off x="6751419" y="6267502"/>
            <a:ext cx="1190523" cy="501779"/>
          </a:xfrm>
          <a:prstGeom prst="ellipse">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HK"/>
          </a:p>
        </p:txBody>
      </p:sp>
      <p:pic>
        <p:nvPicPr>
          <p:cNvPr id="63" name="Picture 62">
            <a:extLst>
              <a:ext uri="{FF2B5EF4-FFF2-40B4-BE49-F238E27FC236}">
                <a16:creationId xmlns:a16="http://schemas.microsoft.com/office/drawing/2014/main" id="{C35F2F23-1661-4A94-BEEC-759C5CE3E2AA}"/>
              </a:ext>
            </a:extLst>
          </p:cNvPr>
          <p:cNvPicPr>
            <a:picLocks noChangeAspect="1"/>
          </p:cNvPicPr>
          <p:nvPr/>
        </p:nvPicPr>
        <p:blipFill>
          <a:blip r:embed="rId3"/>
          <a:stretch>
            <a:fillRect/>
          </a:stretch>
        </p:blipFill>
        <p:spPr>
          <a:xfrm>
            <a:off x="9483891" y="614808"/>
            <a:ext cx="1828765" cy="1546830"/>
          </a:xfrm>
          <a:prstGeom prst="rect">
            <a:avLst/>
          </a:prstGeom>
        </p:spPr>
      </p:pic>
    </p:spTree>
    <p:extLst>
      <p:ext uri="{BB962C8B-B14F-4D97-AF65-F5344CB8AC3E}">
        <p14:creationId xmlns:p14="http://schemas.microsoft.com/office/powerpoint/2010/main" val="893410893"/>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323232"/>
      </a:dk2>
      <a:lt2>
        <a:srgbClr val="E5C243"/>
      </a:lt2>
      <a:accent1>
        <a:srgbClr val="7A0450"/>
      </a:accent1>
      <a:accent2>
        <a:srgbClr val="D55816"/>
      </a:accent2>
      <a:accent3>
        <a:srgbClr val="E19825"/>
      </a:accent3>
      <a:accent4>
        <a:srgbClr val="EFE4DA"/>
      </a:accent4>
      <a:accent5>
        <a:srgbClr val="CFBDB5"/>
      </a:accent5>
      <a:accent6>
        <a:srgbClr val="B27D4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CB6D0143447345BC01F94D064BC753" ma:contentTypeVersion="14" ma:contentTypeDescription="Create a new document." ma:contentTypeScope="" ma:versionID="b32efb47b3937986e7584765175cbd4c">
  <xsd:schema xmlns:xsd="http://www.w3.org/2001/XMLSchema" xmlns:xs="http://www.w3.org/2001/XMLSchema" xmlns:p="http://schemas.microsoft.com/office/2006/metadata/properties" xmlns:ns3="b5674da8-9718-4e16-aebc-f0da23de9464" xmlns:ns4="7204a842-0bf8-462c-9254-9ca5808d63fc" targetNamespace="http://schemas.microsoft.com/office/2006/metadata/properties" ma:root="true" ma:fieldsID="1183c260e1c6ce08fe98529c279e0937" ns3:_="" ns4:_="">
    <xsd:import namespace="b5674da8-9718-4e16-aebc-f0da23de9464"/>
    <xsd:import namespace="7204a842-0bf8-462c-9254-9ca5808d63f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74da8-9718-4e16-aebc-f0da23de94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04a842-0bf8-462c-9254-9ca5808d63fc"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889F89-EE4A-410B-88E2-5BB73A263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674da8-9718-4e16-aebc-f0da23de9464"/>
    <ds:schemaRef ds:uri="7204a842-0bf8-462c-9254-9ca5808d63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C8D502-307D-4486-AF90-161DB99CEAEC}">
  <ds:schemaRefs>
    <ds:schemaRef ds:uri="http://schemas.microsoft.com/sharepoint/v3/contenttype/forms"/>
  </ds:schemaRefs>
</ds:datastoreItem>
</file>

<file path=customXml/itemProps3.xml><?xml version="1.0" encoding="utf-8"?>
<ds:datastoreItem xmlns:ds="http://schemas.openxmlformats.org/officeDocument/2006/customXml" ds:itemID="{480BD3FA-497B-4EB4-B409-BB906D151E91}">
  <ds:schemaRefs>
    <ds:schemaRef ds:uri="7204a842-0bf8-462c-9254-9ca5808d63fc"/>
    <ds:schemaRef ds:uri="http://purl.org/dc/terms/"/>
    <ds:schemaRef ds:uri="http://purl.org/dc/dcmitype/"/>
    <ds:schemaRef ds:uri="http://www.w3.org/XML/1998/namespac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schemas.openxmlformats.org/package/2006/metadata/core-properties"/>
    <ds:schemaRef ds:uri="b5674da8-9718-4e16-aebc-f0da23de9464"/>
  </ds:schemaRefs>
</ds:datastoreItem>
</file>

<file path=docProps/app.xml><?xml version="1.0" encoding="utf-8"?>
<Properties xmlns="http://schemas.openxmlformats.org/officeDocument/2006/extended-properties" xmlns:vt="http://schemas.openxmlformats.org/officeDocument/2006/docPropsVTypes">
  <Template/>
  <TotalTime>51146</TotalTime>
  <Words>9895</Words>
  <Application>Microsoft Office PowerPoint</Application>
  <PresentationFormat>Widescreen</PresentationFormat>
  <Paragraphs>3556</Paragraphs>
  <Slides>120</Slides>
  <Notes>75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120</vt:i4>
      </vt:variant>
    </vt:vector>
  </HeadingPairs>
  <TitlesOfParts>
    <vt:vector size="128" baseType="lpstr">
      <vt:lpstr>PMingLiU</vt:lpstr>
      <vt:lpstr>SimSun</vt:lpstr>
      <vt:lpstr>Abadi</vt:lpstr>
      <vt:lpstr>Arial</vt:lpstr>
      <vt:lpstr>Calibri</vt:lpstr>
      <vt:lpstr>Cambria Math</vt:lpstr>
      <vt:lpstr>Wingdings</vt:lpstr>
      <vt:lpstr>Office Theme</vt:lpstr>
      <vt:lpstr>CS2115 Computer Organization 2023/2024 Sem A</vt:lpstr>
      <vt:lpstr>Outline</vt:lpstr>
      <vt:lpstr>Logic Circuits</vt:lpstr>
      <vt:lpstr>Logic Gates</vt:lpstr>
      <vt:lpstr>Logic Gates</vt:lpstr>
      <vt:lpstr>Logic Gates</vt:lpstr>
      <vt:lpstr>Rules of Binary Logic</vt:lpstr>
      <vt:lpstr>Rules of Binary Logic</vt:lpstr>
      <vt:lpstr>Synthesis of Circuit</vt:lpstr>
      <vt:lpstr>Simplification of Logic Expression</vt:lpstr>
      <vt:lpstr>Simplification of Logic Expression</vt:lpstr>
      <vt:lpstr>Karnaugh Maps</vt:lpstr>
      <vt:lpstr>Deriving Expressions from a Karnaugh Map</vt:lpstr>
      <vt:lpstr>PowerPoint Presentation</vt:lpstr>
      <vt:lpstr>PowerPoint Presentation</vt:lpstr>
      <vt:lpstr>PowerPoint Presentation</vt:lpstr>
      <vt:lpstr>PowerPoint Presentation</vt:lpstr>
      <vt:lpstr>Karnaugh Maps with 3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of Grouping Rules</vt:lpstr>
      <vt:lpstr>Karnaugh Maps with 4 Variables</vt:lpstr>
      <vt:lpstr>PowerPoint Presentation</vt:lpstr>
      <vt:lpstr>PowerPoint Presentation</vt:lpstr>
      <vt:lpstr>PowerPoint Presentation</vt:lpstr>
      <vt:lpstr>PowerPoint Presentation</vt:lpstr>
      <vt:lpstr>PowerPoint Presentation</vt:lpstr>
      <vt:lpstr>Half Adder</vt:lpstr>
      <vt:lpstr>Half Adder</vt:lpstr>
      <vt:lpstr>Full Adder</vt:lpstr>
      <vt:lpstr>Full Adder</vt:lpstr>
      <vt:lpstr>Ripple Carry Adder</vt:lpstr>
      <vt:lpstr>Carry Look Ahead Adder</vt:lpstr>
      <vt:lpstr>Carry Look Ahead Adder</vt:lpstr>
      <vt:lpstr>Carry Look Ahead Adder</vt:lpstr>
      <vt:lpstr>Carry Look Ahead Adder</vt:lpstr>
      <vt:lpstr>Carry Look Ahead Adder</vt:lpstr>
      <vt:lpstr>Carry Look Ahead Adder</vt:lpstr>
      <vt:lpstr>Multiplexers</vt:lpstr>
      <vt:lpstr>Multiplexers</vt:lpstr>
      <vt:lpstr>Multiplexers</vt:lpstr>
      <vt:lpstr>Multiplexers</vt:lpstr>
      <vt:lpstr>Multiplexers</vt:lpstr>
      <vt:lpstr>Outline</vt:lpstr>
      <vt:lpstr>Sequential Logic Circuits</vt:lpstr>
      <vt:lpstr>SR Latch</vt:lpstr>
      <vt:lpstr>SR Latch</vt:lpstr>
      <vt:lpstr>SR Latch</vt:lpstr>
      <vt:lpstr>SR Latch</vt:lpstr>
      <vt:lpstr>SR Latch</vt:lpstr>
      <vt:lpstr>SR Latch</vt:lpstr>
      <vt:lpstr>SR Latch</vt:lpstr>
      <vt:lpstr>SR Latch</vt:lpstr>
      <vt:lpstr>SR Latch</vt:lpstr>
      <vt:lpstr>SR Latch</vt:lpstr>
      <vt:lpstr>SR Latch</vt:lpstr>
      <vt:lpstr>SR Latch</vt:lpstr>
      <vt:lpstr>SR Latch</vt:lpstr>
      <vt:lpstr>SR Latch</vt:lpstr>
      <vt:lpstr>SR Latch</vt:lpstr>
      <vt:lpstr>SR Latch</vt:lpstr>
      <vt:lpstr>SR Latch</vt:lpstr>
      <vt:lpstr>SR Latch</vt:lpstr>
      <vt:lpstr>SR Latch</vt:lpstr>
      <vt:lpstr>SR Latch</vt:lpstr>
      <vt:lpstr>SR Latch</vt:lpstr>
      <vt:lpstr>Gated SR Latch</vt:lpstr>
      <vt:lpstr>Gated SR Latch</vt:lpstr>
      <vt:lpstr>Gated SR Latch</vt:lpstr>
      <vt:lpstr>PowerPoint Presentation</vt:lpstr>
      <vt:lpstr>Gated SR Latch</vt:lpstr>
      <vt:lpstr>Gated SR Latch</vt:lpstr>
      <vt:lpstr>Gated D Latch</vt:lpstr>
      <vt:lpstr>Gated D Latch</vt:lpstr>
      <vt:lpstr>Gated D Latch</vt:lpstr>
      <vt:lpstr>Gated D Latch</vt:lpstr>
      <vt:lpstr>PowerPoint Presentation</vt:lpstr>
      <vt:lpstr>Clocked D Latch</vt:lpstr>
      <vt:lpstr>Clocked D Latch</vt:lpstr>
      <vt:lpstr>Clocked D Latch</vt:lpstr>
      <vt:lpstr>Clocked D Latch</vt:lpstr>
      <vt:lpstr>Clocked D Latch</vt:lpstr>
      <vt:lpstr>Clocked D Latch</vt:lpstr>
      <vt:lpstr>Clocked D Latch</vt:lpstr>
      <vt:lpstr>Clocked D Latch</vt:lpstr>
      <vt:lpstr>Clocked D Latch</vt:lpstr>
      <vt:lpstr>Clocked D Latch</vt:lpstr>
      <vt:lpstr>Clocked D Latch</vt:lpstr>
      <vt:lpstr>Clocked D Latch</vt:lpstr>
      <vt:lpstr>Clocked D Latch</vt:lpstr>
      <vt:lpstr>Clocked D Latch</vt:lpstr>
      <vt:lpstr>Clocked D Latch</vt:lpstr>
      <vt:lpstr>Clocked D Latch</vt:lpstr>
      <vt:lpstr>Clocked D Latch</vt:lpstr>
      <vt:lpstr>D Flip-Flop</vt:lpstr>
      <vt:lpstr>D Flip-Flop</vt:lpstr>
      <vt:lpstr>D Flip-Flop</vt:lpstr>
      <vt:lpstr>D Flip-Flop</vt:lpstr>
      <vt:lpstr>D Flip-Flop</vt:lpstr>
      <vt:lpstr>D Flip-Flop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 Flip-Flop</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CPRO</dc:creator>
  <cp:lastModifiedBy>Dr. GUAN Nan</cp:lastModifiedBy>
  <cp:revision>879</cp:revision>
  <cp:lastPrinted>2014-05-21T09:26:20Z</cp:lastPrinted>
  <dcterms:created xsi:type="dcterms:W3CDTF">2010-09-21T06:40:43Z</dcterms:created>
  <dcterms:modified xsi:type="dcterms:W3CDTF">2023-09-20T07:42:07Z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0x01010006CB6D0143447345BC01F94D064BC753</vt:lpwstr>
  </property>
</Properties>
</file>