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594" r:id="rId2"/>
    <p:sldId id="716" r:id="rId3"/>
    <p:sldId id="718" r:id="rId4"/>
    <p:sldId id="719" r:id="rId5"/>
    <p:sldId id="711" r:id="rId6"/>
    <p:sldId id="717" r:id="rId7"/>
    <p:sldId id="595" r:id="rId8"/>
    <p:sldId id="720" r:id="rId9"/>
    <p:sldId id="671" r:id="rId10"/>
    <p:sldId id="270" r:id="rId11"/>
    <p:sldId id="271" r:id="rId12"/>
    <p:sldId id="661" r:id="rId13"/>
    <p:sldId id="664" r:id="rId14"/>
    <p:sldId id="665" r:id="rId15"/>
    <p:sldId id="666" r:id="rId16"/>
    <p:sldId id="727" r:id="rId17"/>
    <p:sldId id="728" r:id="rId18"/>
    <p:sldId id="722" r:id="rId19"/>
    <p:sldId id="723" r:id="rId20"/>
    <p:sldId id="699" r:id="rId21"/>
    <p:sldId id="684" r:id="rId22"/>
    <p:sldId id="721" r:id="rId23"/>
    <p:sldId id="675" r:id="rId24"/>
    <p:sldId id="676" r:id="rId25"/>
    <p:sldId id="698" r:id="rId26"/>
    <p:sldId id="683" r:id="rId27"/>
    <p:sldId id="697" r:id="rId28"/>
    <p:sldId id="689" r:id="rId29"/>
    <p:sldId id="690" r:id="rId30"/>
    <p:sldId id="692" r:id="rId31"/>
    <p:sldId id="691" r:id="rId32"/>
    <p:sldId id="694" r:id="rId33"/>
    <p:sldId id="707" r:id="rId34"/>
    <p:sldId id="708" r:id="rId35"/>
    <p:sldId id="709" r:id="rId36"/>
    <p:sldId id="710" r:id="rId37"/>
    <p:sldId id="726" r:id="rId38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8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08DC"/>
    <a:srgbClr val="E9ECF0"/>
    <a:srgbClr val="CDD7DF"/>
    <a:srgbClr val="472C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989AF7-E0C0-8A4D-A8D1-18FA0C995144}" v="2" dt="2024-04-07T14:23:28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0" autoAdjust="0"/>
    <p:restoredTop sz="86939" autoAdjust="0"/>
  </p:normalViewPr>
  <p:slideViewPr>
    <p:cSldViewPr snapToGrid="0" snapToObjects="1">
      <p:cViewPr varScale="1">
        <p:scale>
          <a:sx n="110" d="100"/>
          <a:sy n="110" d="100"/>
        </p:scale>
        <p:origin x="2400" y="184"/>
      </p:cViewPr>
      <p:guideLst>
        <p:guide orient="horz" pos="2136"/>
        <p:guide pos="2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3320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qi Wang" userId="b15b6f59d16bf927" providerId="LiveId" clId="{3D3F9F0A-C6DC-48B4-BF97-184EF824EF70}"/>
    <pc:docChg chg="undo custSel addSld delSld modSld sldOrd">
      <pc:chgData name="Shiqi Wang" userId="b15b6f59d16bf927" providerId="LiveId" clId="{3D3F9F0A-C6DC-48B4-BF97-184EF824EF70}" dt="2019-03-28T15:26:10.620" v="976" actId="20577"/>
      <pc:docMkLst>
        <pc:docMk/>
      </pc:docMkLst>
      <pc:sldChg chg="modSp">
        <pc:chgData name="Shiqi Wang" userId="b15b6f59d16bf927" providerId="LiveId" clId="{3D3F9F0A-C6DC-48B4-BF97-184EF824EF70}" dt="2019-03-28T06:28:06.757" v="438" actId="108"/>
        <pc:sldMkLst>
          <pc:docMk/>
          <pc:sldMk cId="0" sldId="270"/>
        </pc:sldMkLst>
        <pc:spChg chg="mod">
          <ac:chgData name="Shiqi Wang" userId="b15b6f59d16bf927" providerId="LiveId" clId="{3D3F9F0A-C6DC-48B4-BF97-184EF824EF70}" dt="2019-03-28T06:28:06.757" v="438" actId="108"/>
          <ac:spMkLst>
            <pc:docMk/>
            <pc:sldMk cId="0" sldId="270"/>
            <ac:spMk id="39940" creationId="{35E617FC-945F-4F42-B889-C28B34C249DE}"/>
          </ac:spMkLst>
        </pc:spChg>
      </pc:sldChg>
      <pc:sldChg chg="modSp">
        <pc:chgData name="Shiqi Wang" userId="b15b6f59d16bf927" providerId="LiveId" clId="{3D3F9F0A-C6DC-48B4-BF97-184EF824EF70}" dt="2019-03-28T06:16:00.765" v="4" actId="20577"/>
        <pc:sldMkLst>
          <pc:docMk/>
          <pc:sldMk cId="4266896726" sldId="595"/>
        </pc:sldMkLst>
        <pc:spChg chg="mod">
          <ac:chgData name="Shiqi Wang" userId="b15b6f59d16bf927" providerId="LiveId" clId="{3D3F9F0A-C6DC-48B4-BF97-184EF824EF70}" dt="2019-03-28T06:16:00.765" v="4" actId="20577"/>
          <ac:spMkLst>
            <pc:docMk/>
            <pc:sldMk cId="4266896726" sldId="595"/>
            <ac:spMk id="2" creationId="{00000000-0000-0000-0000-000000000000}"/>
          </ac:spMkLst>
        </pc:spChg>
      </pc:sldChg>
      <pc:sldChg chg="modSp">
        <pc:chgData name="Shiqi Wang" userId="b15b6f59d16bf927" providerId="LiveId" clId="{3D3F9F0A-C6DC-48B4-BF97-184EF824EF70}" dt="2019-03-28T15:23:05.564" v="948" actId="255"/>
        <pc:sldMkLst>
          <pc:docMk/>
          <pc:sldMk cId="257082141" sldId="640"/>
        </pc:sldMkLst>
        <pc:spChg chg="mod">
          <ac:chgData name="Shiqi Wang" userId="b15b6f59d16bf927" providerId="LiveId" clId="{3D3F9F0A-C6DC-48B4-BF97-184EF824EF70}" dt="2019-03-28T15:23:05.564" v="948" actId="255"/>
          <ac:spMkLst>
            <pc:docMk/>
            <pc:sldMk cId="257082141" sldId="640"/>
            <ac:spMk id="2" creationId="{00000000-0000-0000-0000-000000000000}"/>
          </ac:spMkLst>
        </pc:spChg>
      </pc:sldChg>
      <pc:sldChg chg="modSp">
        <pc:chgData name="Shiqi Wang" userId="b15b6f59d16bf927" providerId="LiveId" clId="{3D3F9F0A-C6DC-48B4-BF97-184EF824EF70}" dt="2019-03-28T06:22:41.620" v="437" actId="20577"/>
        <pc:sldMkLst>
          <pc:docMk/>
          <pc:sldMk cId="3744674127" sldId="661"/>
        </pc:sldMkLst>
        <pc:spChg chg="mod">
          <ac:chgData name="Shiqi Wang" userId="b15b6f59d16bf927" providerId="LiveId" clId="{3D3F9F0A-C6DC-48B4-BF97-184EF824EF70}" dt="2019-03-28T06:22:41.620" v="437" actId="20577"/>
          <ac:spMkLst>
            <pc:docMk/>
            <pc:sldMk cId="3744674127" sldId="661"/>
            <ac:spMk id="8" creationId="{35E617FC-945F-4F42-B889-C28B34C249DE}"/>
          </ac:spMkLst>
        </pc:spChg>
      </pc:sldChg>
      <pc:sldChg chg="modSp">
        <pc:chgData name="Shiqi Wang" userId="b15b6f59d16bf927" providerId="LiveId" clId="{3D3F9F0A-C6DC-48B4-BF97-184EF824EF70}" dt="2019-03-28T06:22:22.659" v="412" actId="1076"/>
        <pc:sldMkLst>
          <pc:docMk/>
          <pc:sldMk cId="2249106296" sldId="662"/>
        </pc:sldMkLst>
        <pc:graphicFrameChg chg="mod">
          <ac:chgData name="Shiqi Wang" userId="b15b6f59d16bf927" providerId="LiveId" clId="{3D3F9F0A-C6DC-48B4-BF97-184EF824EF70}" dt="2019-03-28T06:22:22.659" v="412" actId="1076"/>
          <ac:graphicFrameMkLst>
            <pc:docMk/>
            <pc:sldMk cId="2249106296" sldId="662"/>
            <ac:graphicFrameMk id="10" creationId="{00000000-0000-0000-0000-000000000000}"/>
          </ac:graphicFrameMkLst>
        </pc:graphicFrameChg>
      </pc:sldChg>
      <pc:sldChg chg="addSp delSp modSp modNotesTx">
        <pc:chgData name="Shiqi Wang" userId="b15b6f59d16bf927" providerId="LiveId" clId="{3D3F9F0A-C6DC-48B4-BF97-184EF824EF70}" dt="2019-03-28T14:20:41.271" v="736" actId="5793"/>
        <pc:sldMkLst>
          <pc:docMk/>
          <pc:sldMk cId="4012340697" sldId="665"/>
        </pc:sldMkLst>
        <pc:spChg chg="add mod">
          <ac:chgData name="Shiqi Wang" userId="b15b6f59d16bf927" providerId="LiveId" clId="{3D3F9F0A-C6DC-48B4-BF97-184EF824EF70}" dt="2019-03-28T14:11:28" v="721" actId="1076"/>
          <ac:spMkLst>
            <pc:docMk/>
            <pc:sldMk cId="4012340697" sldId="665"/>
            <ac:spMk id="5" creationId="{00000000-0000-0000-0000-000000000000}"/>
          </ac:spMkLst>
        </pc:spChg>
        <pc:spChg chg="add mod">
          <ac:chgData name="Shiqi Wang" userId="b15b6f59d16bf927" providerId="LiveId" clId="{3D3F9F0A-C6DC-48B4-BF97-184EF824EF70}" dt="2019-03-28T14:11:22.706" v="720" actId="1076"/>
          <ac:spMkLst>
            <pc:docMk/>
            <pc:sldMk cId="4012340697" sldId="665"/>
            <ac:spMk id="7" creationId="{00000000-0000-0000-0000-000000000000}"/>
          </ac:spMkLst>
        </pc:spChg>
        <pc:spChg chg="mod">
          <ac:chgData name="Shiqi Wang" userId="b15b6f59d16bf927" providerId="LiveId" clId="{3D3F9F0A-C6DC-48B4-BF97-184EF824EF70}" dt="2019-03-28T14:20:41.271" v="736" actId="5793"/>
          <ac:spMkLst>
            <pc:docMk/>
            <pc:sldMk cId="4012340697" sldId="665"/>
            <ac:spMk id="8" creationId="{35E617FC-945F-4F42-B889-C28B34C249DE}"/>
          </ac:spMkLst>
        </pc:spChg>
        <pc:graphicFrameChg chg="del mod replId">
          <ac:chgData name="Shiqi Wang" userId="b15b6f59d16bf927" providerId="LiveId" clId="{3D3F9F0A-C6DC-48B4-BF97-184EF824EF70}" dt="2019-03-28T14:08:28.346" v="589"/>
          <ac:graphicFrameMkLst>
            <pc:docMk/>
            <pc:sldMk cId="4012340697" sldId="665"/>
            <ac:graphicFrameMk id="4" creationId="{00000000-0000-0000-0000-000000000000}"/>
          </ac:graphicFrameMkLst>
        </pc:graphicFrameChg>
        <pc:graphicFrameChg chg="del">
          <ac:chgData name="Shiqi Wang" userId="b15b6f59d16bf927" providerId="LiveId" clId="{3D3F9F0A-C6DC-48B4-BF97-184EF824EF70}" dt="2019-03-28T14:08:45.777" v="601" actId="478"/>
          <ac:graphicFrameMkLst>
            <pc:docMk/>
            <pc:sldMk cId="4012340697" sldId="665"/>
            <ac:graphicFrameMk id="6" creationId="{00000000-0000-0000-0000-000000000000}"/>
          </ac:graphicFrameMkLst>
        </pc:graphicFrameChg>
        <pc:graphicFrameChg chg="del mod replId">
          <ac:chgData name="Shiqi Wang" userId="b15b6f59d16bf927" providerId="LiveId" clId="{3D3F9F0A-C6DC-48B4-BF97-184EF824EF70}" dt="2019-03-28T14:08:38.997" v="597"/>
          <ac:graphicFrameMkLst>
            <pc:docMk/>
            <pc:sldMk cId="4012340697" sldId="665"/>
            <ac:graphicFrameMk id="10" creationId="{00000000-0000-0000-0000-000000000000}"/>
          </ac:graphicFrameMkLst>
        </pc:graphicFrameChg>
      </pc:sldChg>
      <pc:sldChg chg="modNotesTx">
        <pc:chgData name="Shiqi Wang" userId="b15b6f59d16bf927" providerId="LiveId" clId="{3D3F9F0A-C6DC-48B4-BF97-184EF824EF70}" dt="2019-03-28T14:25:35.999" v="820" actId="20577"/>
        <pc:sldMkLst>
          <pc:docMk/>
          <pc:sldMk cId="724723633" sldId="666"/>
        </pc:sldMkLst>
      </pc:sldChg>
      <pc:sldChg chg="modSp">
        <pc:chgData name="Shiqi Wang" userId="b15b6f59d16bf927" providerId="LiveId" clId="{3D3F9F0A-C6DC-48B4-BF97-184EF824EF70}" dt="2019-03-28T06:22:04.662" v="410" actId="20577"/>
        <pc:sldMkLst>
          <pc:docMk/>
          <pc:sldMk cId="3205226740" sldId="667"/>
        </pc:sldMkLst>
        <pc:spChg chg="mod">
          <ac:chgData name="Shiqi Wang" userId="b15b6f59d16bf927" providerId="LiveId" clId="{3D3F9F0A-C6DC-48B4-BF97-184EF824EF70}" dt="2019-03-28T06:22:02.667" v="409" actId="20577"/>
          <ac:spMkLst>
            <pc:docMk/>
            <pc:sldMk cId="3205226740" sldId="667"/>
            <ac:spMk id="5" creationId="{35E617FC-945F-4F42-B889-C28B34C249DE}"/>
          </ac:spMkLst>
        </pc:spChg>
        <pc:spChg chg="mod">
          <ac:chgData name="Shiqi Wang" userId="b15b6f59d16bf927" providerId="LiveId" clId="{3D3F9F0A-C6DC-48B4-BF97-184EF824EF70}" dt="2019-03-28T06:22:04.662" v="410" actId="20577"/>
          <ac:spMkLst>
            <pc:docMk/>
            <pc:sldMk cId="3205226740" sldId="667"/>
            <ac:spMk id="6" creationId="{35E617FC-945F-4F42-B889-C28B34C249DE}"/>
          </ac:spMkLst>
        </pc:spChg>
      </pc:sldChg>
      <pc:sldChg chg="modSp">
        <pc:chgData name="Shiqi Wang" userId="b15b6f59d16bf927" providerId="LiveId" clId="{3D3F9F0A-C6DC-48B4-BF97-184EF824EF70}" dt="2019-03-28T15:21:23.714" v="908" actId="20577"/>
        <pc:sldMkLst>
          <pc:docMk/>
          <pc:sldMk cId="2024608810" sldId="668"/>
        </pc:sldMkLst>
        <pc:spChg chg="mod">
          <ac:chgData name="Shiqi Wang" userId="b15b6f59d16bf927" providerId="LiveId" clId="{3D3F9F0A-C6DC-48B4-BF97-184EF824EF70}" dt="2019-03-28T15:21:23.714" v="908" actId="20577"/>
          <ac:spMkLst>
            <pc:docMk/>
            <pc:sldMk cId="2024608810" sldId="668"/>
            <ac:spMk id="2" creationId="{00000000-0000-0000-0000-000000000000}"/>
          </ac:spMkLst>
        </pc:spChg>
      </pc:sldChg>
      <pc:sldChg chg="modSp">
        <pc:chgData name="Shiqi Wang" userId="b15b6f59d16bf927" providerId="LiveId" clId="{3D3F9F0A-C6DC-48B4-BF97-184EF824EF70}" dt="2019-03-28T15:21:32.078" v="923" actId="20577"/>
        <pc:sldMkLst>
          <pc:docMk/>
          <pc:sldMk cId="7427659" sldId="669"/>
        </pc:sldMkLst>
        <pc:spChg chg="mod">
          <ac:chgData name="Shiqi Wang" userId="b15b6f59d16bf927" providerId="LiveId" clId="{3D3F9F0A-C6DC-48B4-BF97-184EF824EF70}" dt="2019-03-28T15:21:32.078" v="923" actId="20577"/>
          <ac:spMkLst>
            <pc:docMk/>
            <pc:sldMk cId="7427659" sldId="669"/>
            <ac:spMk id="2" creationId="{00000000-0000-0000-0000-000000000000}"/>
          </ac:spMkLst>
        </pc:spChg>
      </pc:sldChg>
      <pc:sldChg chg="modSp">
        <pc:chgData name="Shiqi Wang" userId="b15b6f59d16bf927" providerId="LiveId" clId="{3D3F9F0A-C6DC-48B4-BF97-184EF824EF70}" dt="2019-03-28T14:26:02.230" v="827" actId="20577"/>
        <pc:sldMkLst>
          <pc:docMk/>
          <pc:sldMk cId="284065995" sldId="670"/>
        </pc:sldMkLst>
        <pc:spChg chg="mod">
          <ac:chgData name="Shiqi Wang" userId="b15b6f59d16bf927" providerId="LiveId" clId="{3D3F9F0A-C6DC-48B4-BF97-184EF824EF70}" dt="2019-03-28T14:26:02.230" v="827" actId="20577"/>
          <ac:spMkLst>
            <pc:docMk/>
            <pc:sldMk cId="284065995" sldId="670"/>
            <ac:spMk id="8" creationId="{35E617FC-945F-4F42-B889-C28B34C249DE}"/>
          </ac:spMkLst>
        </pc:spChg>
      </pc:sldChg>
      <pc:sldChg chg="modSp">
        <pc:chgData name="Shiqi Wang" userId="b15b6f59d16bf927" providerId="LiveId" clId="{3D3F9F0A-C6DC-48B4-BF97-184EF824EF70}" dt="2019-03-28T06:19:25.713" v="286" actId="20577"/>
        <pc:sldMkLst>
          <pc:docMk/>
          <pc:sldMk cId="4226195058" sldId="671"/>
        </pc:sldMkLst>
        <pc:spChg chg="mod">
          <ac:chgData name="Shiqi Wang" userId="b15b6f59d16bf927" providerId="LiveId" clId="{3D3F9F0A-C6DC-48B4-BF97-184EF824EF70}" dt="2019-03-28T06:19:25.713" v="286" actId="20577"/>
          <ac:spMkLst>
            <pc:docMk/>
            <pc:sldMk cId="4226195058" sldId="671"/>
            <ac:spMk id="39940" creationId="{35E617FC-945F-4F42-B889-C28B34C249DE}"/>
          </ac:spMkLst>
        </pc:spChg>
      </pc:sldChg>
      <pc:sldChg chg="modSp del">
        <pc:chgData name="Shiqi Wang" userId="b15b6f59d16bf927" providerId="LiveId" clId="{3D3F9F0A-C6DC-48B4-BF97-184EF824EF70}" dt="2019-03-28T14:19:58.185" v="733" actId="2696"/>
        <pc:sldMkLst>
          <pc:docMk/>
          <pc:sldMk cId="3580481605" sldId="672"/>
        </pc:sldMkLst>
        <pc:spChg chg="mod">
          <ac:chgData name="Shiqi Wang" userId="b15b6f59d16bf927" providerId="LiveId" clId="{3D3F9F0A-C6DC-48B4-BF97-184EF824EF70}" dt="2019-03-28T06:30:16.805" v="445" actId="114"/>
          <ac:spMkLst>
            <pc:docMk/>
            <pc:sldMk cId="3580481605" sldId="672"/>
            <ac:spMk id="8" creationId="{35E617FC-945F-4F42-B889-C28B34C249DE}"/>
          </ac:spMkLst>
        </pc:spChg>
      </pc:sldChg>
      <pc:sldChg chg="addSp delSp modSp">
        <pc:chgData name="Shiqi Wang" userId="b15b6f59d16bf927" providerId="LiveId" clId="{3D3F9F0A-C6DC-48B4-BF97-184EF824EF70}" dt="2019-03-28T14:43:32.146" v="850" actId="20577"/>
        <pc:sldMkLst>
          <pc:docMk/>
          <pc:sldMk cId="3147086067" sldId="673"/>
        </pc:sldMkLst>
        <pc:spChg chg="add del">
          <ac:chgData name="Shiqi Wang" userId="b15b6f59d16bf927" providerId="LiveId" clId="{3D3F9F0A-C6DC-48B4-BF97-184EF824EF70}" dt="2019-03-28T14:39:51.462" v="829" actId="478"/>
          <ac:spMkLst>
            <pc:docMk/>
            <pc:sldMk cId="3147086067" sldId="673"/>
            <ac:spMk id="3" creationId="{E0D3BDB3-2B7B-4A6B-8F8A-04AB6FD2E5CD}"/>
          </ac:spMkLst>
        </pc:spChg>
        <pc:spChg chg="add del mod">
          <ac:chgData name="Shiqi Wang" userId="b15b6f59d16bf927" providerId="LiveId" clId="{3D3F9F0A-C6DC-48B4-BF97-184EF824EF70}" dt="2019-03-28T14:40:14.247" v="835" actId="767"/>
          <ac:spMkLst>
            <pc:docMk/>
            <pc:sldMk cId="3147086067" sldId="673"/>
            <ac:spMk id="4" creationId="{47B5CB38-39C4-43C4-A6FD-CF1DA915FCD6}"/>
          </ac:spMkLst>
        </pc:spChg>
        <pc:spChg chg="add mod">
          <ac:chgData name="Shiqi Wang" userId="b15b6f59d16bf927" providerId="LiveId" clId="{3D3F9F0A-C6DC-48B4-BF97-184EF824EF70}" dt="2019-03-28T14:43:10.753" v="843" actId="1076"/>
          <ac:spMkLst>
            <pc:docMk/>
            <pc:sldMk cId="3147086067" sldId="673"/>
            <ac:spMk id="5" creationId="{CD6F8EDE-6BBB-48CF-ADD4-FDF3C9D743E3}"/>
          </ac:spMkLst>
        </pc:spChg>
        <pc:spChg chg="add mod">
          <ac:chgData name="Shiqi Wang" userId="b15b6f59d16bf927" providerId="LiveId" clId="{3D3F9F0A-C6DC-48B4-BF97-184EF824EF70}" dt="2019-03-28T14:43:32.146" v="850" actId="20577"/>
          <ac:spMkLst>
            <pc:docMk/>
            <pc:sldMk cId="3147086067" sldId="673"/>
            <ac:spMk id="6" creationId="{6050B8A1-B571-4BBD-8A34-60B1C52A1A8D}"/>
          </ac:spMkLst>
        </pc:spChg>
        <pc:spChg chg="mod">
          <ac:chgData name="Shiqi Wang" userId="b15b6f59d16bf927" providerId="LiveId" clId="{3D3F9F0A-C6DC-48B4-BF97-184EF824EF70}" dt="2019-03-28T14:40:07.508" v="832" actId="20578"/>
          <ac:spMkLst>
            <pc:docMk/>
            <pc:sldMk cId="3147086067" sldId="673"/>
            <ac:spMk id="8" creationId="{35E617FC-945F-4F42-B889-C28B34C249DE}"/>
          </ac:spMkLst>
        </pc:spChg>
      </pc:sldChg>
      <pc:sldChg chg="del">
        <pc:chgData name="Shiqi Wang" userId="b15b6f59d16bf927" providerId="LiveId" clId="{3D3F9F0A-C6DC-48B4-BF97-184EF824EF70}" dt="2019-03-28T15:12:35.770" v="851" actId="2696"/>
        <pc:sldMkLst>
          <pc:docMk/>
          <pc:sldMk cId="2545396232" sldId="686"/>
        </pc:sldMkLst>
      </pc:sldChg>
      <pc:sldChg chg="modSp">
        <pc:chgData name="Shiqi Wang" userId="b15b6f59d16bf927" providerId="LiveId" clId="{3D3F9F0A-C6DC-48B4-BF97-184EF824EF70}" dt="2019-03-28T15:20:38.212" v="894"/>
        <pc:sldMkLst>
          <pc:docMk/>
          <pc:sldMk cId="4109846733" sldId="691"/>
        </pc:sldMkLst>
        <pc:spChg chg="mod">
          <ac:chgData name="Shiqi Wang" userId="b15b6f59d16bf927" providerId="LiveId" clId="{3D3F9F0A-C6DC-48B4-BF97-184EF824EF70}" dt="2019-03-28T15:20:38.212" v="894"/>
          <ac:spMkLst>
            <pc:docMk/>
            <pc:sldMk cId="4109846733" sldId="691"/>
            <ac:spMk id="3" creationId="{00000000-0000-0000-0000-000000000000}"/>
          </ac:spMkLst>
        </pc:spChg>
      </pc:sldChg>
      <pc:sldChg chg="addSp delSp modNotesTx">
        <pc:chgData name="Shiqi Wang" userId="b15b6f59d16bf927" providerId="LiveId" clId="{3D3F9F0A-C6DC-48B4-BF97-184EF824EF70}" dt="2019-03-28T15:19:52.266" v="890" actId="20577"/>
        <pc:sldMkLst>
          <pc:docMk/>
          <pc:sldMk cId="3257468199" sldId="692"/>
        </pc:sldMkLst>
        <pc:inkChg chg="add del">
          <ac:chgData name="Shiqi Wang" userId="b15b6f59d16bf927" providerId="LiveId" clId="{3D3F9F0A-C6DC-48B4-BF97-184EF824EF70}" dt="2019-03-28T15:18:22.369" v="855" actId="9405"/>
          <ac:inkMkLst>
            <pc:docMk/>
            <pc:sldMk cId="3257468199" sldId="692"/>
            <ac:inkMk id="6" creationId="{DAC5B9FC-A9BE-47D0-9153-6C8C0B6ACD37}"/>
          </ac:inkMkLst>
        </pc:inkChg>
        <pc:inkChg chg="add del">
          <ac:chgData name="Shiqi Wang" userId="b15b6f59d16bf927" providerId="LiveId" clId="{3D3F9F0A-C6DC-48B4-BF97-184EF824EF70}" dt="2019-03-28T15:18:21.969" v="854" actId="9405"/>
          <ac:inkMkLst>
            <pc:docMk/>
            <pc:sldMk cId="3257468199" sldId="692"/>
            <ac:inkMk id="9" creationId="{7CDE7716-4554-40BD-99B5-6790A0E29DC1}"/>
          </ac:inkMkLst>
        </pc:inkChg>
      </pc:sldChg>
      <pc:sldChg chg="del">
        <pc:chgData name="Shiqi Wang" userId="b15b6f59d16bf927" providerId="LiveId" clId="{3D3F9F0A-C6DC-48B4-BF97-184EF824EF70}" dt="2019-03-28T15:20:41.450" v="895" actId="2696"/>
        <pc:sldMkLst>
          <pc:docMk/>
          <pc:sldMk cId="2324685630" sldId="693"/>
        </pc:sldMkLst>
      </pc:sldChg>
      <pc:sldChg chg="modSp">
        <pc:chgData name="Shiqi Wang" userId="b15b6f59d16bf927" providerId="LiveId" clId="{3D3F9F0A-C6DC-48B4-BF97-184EF824EF70}" dt="2019-03-28T15:20:58.676" v="897" actId="114"/>
        <pc:sldMkLst>
          <pc:docMk/>
          <pc:sldMk cId="3549166787" sldId="694"/>
        </pc:sldMkLst>
        <pc:spChg chg="mod">
          <ac:chgData name="Shiqi Wang" userId="b15b6f59d16bf927" providerId="LiveId" clId="{3D3F9F0A-C6DC-48B4-BF97-184EF824EF70}" dt="2019-03-28T15:20:58.676" v="897" actId="114"/>
          <ac:spMkLst>
            <pc:docMk/>
            <pc:sldMk cId="3549166787" sldId="694"/>
            <ac:spMk id="3" creationId="{00000000-0000-0000-0000-000000000000}"/>
          </ac:spMkLst>
        </pc:spChg>
      </pc:sldChg>
      <pc:sldChg chg="del">
        <pc:chgData name="Shiqi Wang" userId="b15b6f59d16bf927" providerId="LiveId" clId="{3D3F9F0A-C6DC-48B4-BF97-184EF824EF70}" dt="2019-03-28T14:05:22.848" v="582" actId="2696"/>
        <pc:sldMkLst>
          <pc:docMk/>
          <pc:sldMk cId="1705420844" sldId="695"/>
        </pc:sldMkLst>
      </pc:sldChg>
      <pc:sldChg chg="modSp">
        <pc:chgData name="Shiqi Wang" userId="b15b6f59d16bf927" providerId="LiveId" clId="{3D3F9F0A-C6DC-48B4-BF97-184EF824EF70}" dt="2019-03-28T06:29:55.712" v="444" actId="20577"/>
        <pc:sldMkLst>
          <pc:docMk/>
          <pc:sldMk cId="334337284" sldId="699"/>
        </pc:sldMkLst>
        <pc:spChg chg="mod">
          <ac:chgData name="Shiqi Wang" userId="b15b6f59d16bf927" providerId="LiveId" clId="{3D3F9F0A-C6DC-48B4-BF97-184EF824EF70}" dt="2019-03-28T06:29:55.712" v="444" actId="20577"/>
          <ac:spMkLst>
            <pc:docMk/>
            <pc:sldMk cId="334337284" sldId="699"/>
            <ac:spMk id="3" creationId="{00000000-0000-0000-0000-000000000000}"/>
          </ac:spMkLst>
        </pc:spChg>
      </pc:sldChg>
      <pc:sldChg chg="del">
        <pc:chgData name="Shiqi Wang" userId="b15b6f59d16bf927" providerId="LiveId" clId="{3D3F9F0A-C6DC-48B4-BF97-184EF824EF70}" dt="2019-03-28T14:05:24.454" v="583" actId="2696"/>
        <pc:sldMkLst>
          <pc:docMk/>
          <pc:sldMk cId="4167162817" sldId="700"/>
        </pc:sldMkLst>
      </pc:sldChg>
      <pc:sldChg chg="del">
        <pc:chgData name="Shiqi Wang" userId="b15b6f59d16bf927" providerId="LiveId" clId="{3D3F9F0A-C6DC-48B4-BF97-184EF824EF70}" dt="2019-03-28T14:05:25.175" v="584" actId="2696"/>
        <pc:sldMkLst>
          <pc:docMk/>
          <pc:sldMk cId="331423245" sldId="701"/>
        </pc:sldMkLst>
      </pc:sldChg>
      <pc:sldChg chg="del">
        <pc:chgData name="Shiqi Wang" userId="b15b6f59d16bf927" providerId="LiveId" clId="{3D3F9F0A-C6DC-48B4-BF97-184EF824EF70}" dt="2019-03-28T14:05:26.956" v="585" actId="2696"/>
        <pc:sldMkLst>
          <pc:docMk/>
          <pc:sldMk cId="176937896" sldId="702"/>
        </pc:sldMkLst>
      </pc:sldChg>
      <pc:sldChg chg="del">
        <pc:chgData name="Shiqi Wang" userId="b15b6f59d16bf927" providerId="LiveId" clId="{3D3F9F0A-C6DC-48B4-BF97-184EF824EF70}" dt="2019-03-28T14:05:27.574" v="586" actId="2696"/>
        <pc:sldMkLst>
          <pc:docMk/>
          <pc:sldMk cId="960652227" sldId="703"/>
        </pc:sldMkLst>
      </pc:sldChg>
      <pc:sldChg chg="del">
        <pc:chgData name="Shiqi Wang" userId="b15b6f59d16bf927" providerId="LiveId" clId="{3D3F9F0A-C6DC-48B4-BF97-184EF824EF70}" dt="2019-03-28T14:05:28.156" v="587" actId="2696"/>
        <pc:sldMkLst>
          <pc:docMk/>
          <pc:sldMk cId="3389945836" sldId="704"/>
        </pc:sldMkLst>
      </pc:sldChg>
      <pc:sldChg chg="modSp">
        <pc:chgData name="Shiqi Wang" userId="b15b6f59d16bf927" providerId="LiveId" clId="{3D3F9F0A-C6DC-48B4-BF97-184EF824EF70}" dt="2019-03-28T15:21:47.189" v="934" actId="20577"/>
        <pc:sldMkLst>
          <pc:docMk/>
          <pc:sldMk cId="21696751" sldId="705"/>
        </pc:sldMkLst>
        <pc:spChg chg="mod">
          <ac:chgData name="Shiqi Wang" userId="b15b6f59d16bf927" providerId="LiveId" clId="{3D3F9F0A-C6DC-48B4-BF97-184EF824EF70}" dt="2019-03-28T15:21:47.189" v="934" actId="20577"/>
          <ac:spMkLst>
            <pc:docMk/>
            <pc:sldMk cId="21696751" sldId="705"/>
            <ac:spMk id="2" creationId="{00000000-0000-0000-0000-000000000000}"/>
          </ac:spMkLst>
        </pc:spChg>
      </pc:sldChg>
      <pc:sldChg chg="addSp delSp modSp add del ord modAnim">
        <pc:chgData name="Shiqi Wang" userId="b15b6f59d16bf927" providerId="LiveId" clId="{3D3F9F0A-C6DC-48B4-BF97-184EF824EF70}" dt="2019-03-28T15:26:10.620" v="976" actId="20577"/>
        <pc:sldMkLst>
          <pc:docMk/>
          <pc:sldMk cId="1183549607" sldId="706"/>
        </pc:sldMkLst>
        <pc:spChg chg="mod">
          <ac:chgData name="Shiqi Wang" userId="b15b6f59d16bf927" providerId="LiveId" clId="{3D3F9F0A-C6DC-48B4-BF97-184EF824EF70}" dt="2019-03-28T15:26:10.620" v="976" actId="20577"/>
          <ac:spMkLst>
            <pc:docMk/>
            <pc:sldMk cId="1183549607" sldId="706"/>
            <ac:spMk id="2" creationId="{00000000-0000-0000-0000-000000000000}"/>
          </ac:spMkLst>
        </pc:spChg>
        <pc:graphicFrameChg chg="del">
          <ac:chgData name="Shiqi Wang" userId="b15b6f59d16bf927" providerId="LiveId" clId="{3D3F9F0A-C6DC-48B4-BF97-184EF824EF70}" dt="2019-03-28T15:23:38.351" v="949" actId="478"/>
          <ac:graphicFrameMkLst>
            <pc:docMk/>
            <pc:sldMk cId="1183549607" sldId="706"/>
            <ac:graphicFrameMk id="3" creationId="{00000000-0000-0000-0000-000000000000}"/>
          </ac:graphicFrameMkLst>
        </pc:graphicFrameChg>
        <pc:picChg chg="add">
          <ac:chgData name="Shiqi Wang" userId="b15b6f59d16bf927" providerId="LiveId" clId="{3D3F9F0A-C6DC-48B4-BF97-184EF824EF70}" dt="2019-03-28T15:23:38.891" v="950"/>
          <ac:picMkLst>
            <pc:docMk/>
            <pc:sldMk cId="1183549607" sldId="706"/>
            <ac:picMk id="5" creationId="{828AC656-568F-4087-8585-D7130AAA5F44}"/>
          </ac:picMkLst>
        </pc:picChg>
      </pc:sldChg>
      <pc:sldChg chg="del">
        <pc:chgData name="Shiqi Wang" userId="b15b6f59d16bf927" providerId="LiveId" clId="{3D3F9F0A-C6DC-48B4-BF97-184EF824EF70}" dt="2019-03-28T15:24:55.812" v="951" actId="2696"/>
        <pc:sldMkLst>
          <pc:docMk/>
          <pc:sldMk cId="4177463697" sldId="707"/>
        </pc:sldMkLst>
      </pc:sldChg>
      <pc:sldChg chg="del">
        <pc:chgData name="Shiqi Wang" userId="b15b6f59d16bf927" providerId="LiveId" clId="{3D3F9F0A-C6DC-48B4-BF97-184EF824EF70}" dt="2019-03-28T15:22:12.031" v="942" actId="2696"/>
        <pc:sldMkLst>
          <pc:docMk/>
          <pc:sldMk cId="444931748" sldId="708"/>
        </pc:sldMkLst>
      </pc:sldChg>
    </pc:docChg>
  </pc:docChgLst>
  <pc:docChgLst>
    <pc:chgData name="Dr. MA Kede" userId="8e2e9ef6-c706-44f8-b4b4-1ac80fff312e" providerId="ADAL" clId="{3784E2FB-804E-7C48-9A7C-D863C77B6CB4}"/>
    <pc:docChg chg="modSld">
      <pc:chgData name="Dr. MA Kede" userId="8e2e9ef6-c706-44f8-b4b4-1ac80fff312e" providerId="ADAL" clId="{3784E2FB-804E-7C48-9A7C-D863C77B6CB4}" dt="2022-04-12T13:13:32.512" v="1" actId="20577"/>
      <pc:docMkLst>
        <pc:docMk/>
      </pc:docMkLst>
      <pc:sldChg chg="modSp">
        <pc:chgData name="Dr. MA Kede" userId="8e2e9ef6-c706-44f8-b4b4-1ac80fff312e" providerId="ADAL" clId="{3784E2FB-804E-7C48-9A7C-D863C77B6CB4}" dt="2022-04-12T13:13:32.512" v="1" actId="20577"/>
        <pc:sldMkLst>
          <pc:docMk/>
          <pc:sldMk cId="2356993150" sldId="717"/>
        </pc:sldMkLst>
        <pc:spChg chg="mod">
          <ac:chgData name="Dr. MA Kede" userId="8e2e9ef6-c706-44f8-b4b4-1ac80fff312e" providerId="ADAL" clId="{3784E2FB-804E-7C48-9A7C-D863C77B6CB4}" dt="2022-04-12T13:13:32.512" v="1" actId="20577"/>
          <ac:spMkLst>
            <pc:docMk/>
            <pc:sldMk cId="2356993150" sldId="717"/>
            <ac:spMk id="3" creationId="{00000000-0000-0000-0000-000000000000}"/>
          </ac:spMkLst>
        </pc:spChg>
      </pc:sldChg>
    </pc:docChg>
  </pc:docChgLst>
  <pc:docChgLst>
    <pc:chgData name="Dr. MA Kede" userId="8e2e9ef6-c706-44f8-b4b4-1ac80fff312e" providerId="ADAL" clId="{52F70A17-9ADF-FF4E-BD9C-232C57369445}"/>
    <pc:docChg chg="modSld sldOrd">
      <pc:chgData name="Dr. MA Kede" userId="8e2e9ef6-c706-44f8-b4b4-1ac80fff312e" providerId="ADAL" clId="{52F70A17-9ADF-FF4E-BD9C-232C57369445}" dt="2023-03-25T13:22:21.483" v="18" actId="5793"/>
      <pc:docMkLst>
        <pc:docMk/>
      </pc:docMkLst>
      <pc:sldChg chg="ord">
        <pc:chgData name="Dr. MA Kede" userId="8e2e9ef6-c706-44f8-b4b4-1ac80fff312e" providerId="ADAL" clId="{52F70A17-9ADF-FF4E-BD9C-232C57369445}" dt="2023-03-25T09:56:49.969" v="0" actId="20578"/>
        <pc:sldMkLst>
          <pc:docMk/>
          <pc:sldMk cId="3290067951" sldId="594"/>
        </pc:sldMkLst>
      </pc:sldChg>
      <pc:sldChg chg="modSp mod modAnim">
        <pc:chgData name="Dr. MA Kede" userId="8e2e9ef6-c706-44f8-b4b4-1ac80fff312e" providerId="ADAL" clId="{52F70A17-9ADF-FF4E-BD9C-232C57369445}" dt="2023-03-25T13:19:26.749" v="16" actId="20577"/>
        <pc:sldMkLst>
          <pc:docMk/>
          <pc:sldMk cId="1342856343" sldId="708"/>
        </pc:sldMkLst>
        <pc:spChg chg="mod">
          <ac:chgData name="Dr. MA Kede" userId="8e2e9ef6-c706-44f8-b4b4-1ac80fff312e" providerId="ADAL" clId="{52F70A17-9ADF-FF4E-BD9C-232C57369445}" dt="2023-03-25T13:19:26.749" v="16" actId="20577"/>
          <ac:spMkLst>
            <pc:docMk/>
            <pc:sldMk cId="1342856343" sldId="708"/>
            <ac:spMk id="3" creationId="{00000000-0000-0000-0000-000000000000}"/>
          </ac:spMkLst>
        </pc:spChg>
      </pc:sldChg>
      <pc:sldChg chg="ord">
        <pc:chgData name="Dr. MA Kede" userId="8e2e9ef6-c706-44f8-b4b4-1ac80fff312e" providerId="ADAL" clId="{52F70A17-9ADF-FF4E-BD9C-232C57369445}" dt="2023-03-25T09:56:55.816" v="1" actId="20578"/>
        <pc:sldMkLst>
          <pc:docMk/>
          <pc:sldMk cId="4169904553" sldId="716"/>
        </pc:sldMkLst>
      </pc:sldChg>
      <pc:sldChg chg="modSp modAnim">
        <pc:chgData name="Dr. MA Kede" userId="8e2e9ef6-c706-44f8-b4b4-1ac80fff312e" providerId="ADAL" clId="{52F70A17-9ADF-FF4E-BD9C-232C57369445}" dt="2023-03-25T13:22:21.483" v="18" actId="5793"/>
        <pc:sldMkLst>
          <pc:docMk/>
          <pc:sldMk cId="2959681918" sldId="726"/>
        </pc:sldMkLst>
        <pc:spChg chg="mod">
          <ac:chgData name="Dr. MA Kede" userId="8e2e9ef6-c706-44f8-b4b4-1ac80fff312e" providerId="ADAL" clId="{52F70A17-9ADF-FF4E-BD9C-232C57369445}" dt="2023-03-25T13:22:21.483" v="18" actId="5793"/>
          <ac:spMkLst>
            <pc:docMk/>
            <pc:sldMk cId="2959681918" sldId="726"/>
            <ac:spMk id="2" creationId="{00000000-0000-0000-0000-000000000000}"/>
          </ac:spMkLst>
        </pc:spChg>
      </pc:sldChg>
    </pc:docChg>
  </pc:docChgLst>
  <pc:docChgLst>
    <pc:chgData name="Prof. MA Kede" userId="8e2e9ef6-c706-44f8-b4b4-1ac80fff312e" providerId="ADAL" clId="{26989AF7-E0C0-8A4D-A8D1-18FA0C995144}"/>
    <pc:docChg chg="modSld">
      <pc:chgData name="Prof. MA Kede" userId="8e2e9ef6-c706-44f8-b4b4-1ac80fff312e" providerId="ADAL" clId="{26989AF7-E0C0-8A4D-A8D1-18FA0C995144}" dt="2024-04-07T14:23:28.337" v="1"/>
      <pc:docMkLst>
        <pc:docMk/>
      </pc:docMkLst>
      <pc:sldChg chg="modSp">
        <pc:chgData name="Prof. MA Kede" userId="8e2e9ef6-c706-44f8-b4b4-1ac80fff312e" providerId="ADAL" clId="{26989AF7-E0C0-8A4D-A8D1-18FA0C995144}" dt="2024-04-07T13:17:02.187" v="0" actId="20577"/>
        <pc:sldMkLst>
          <pc:docMk/>
          <pc:sldMk cId="2356993150" sldId="717"/>
        </pc:sldMkLst>
        <pc:spChg chg="mod">
          <ac:chgData name="Prof. MA Kede" userId="8e2e9ef6-c706-44f8-b4b4-1ac80fff312e" providerId="ADAL" clId="{26989AF7-E0C0-8A4D-A8D1-18FA0C995144}" dt="2024-04-07T13:17:02.187" v="0" actId="20577"/>
          <ac:spMkLst>
            <pc:docMk/>
            <pc:sldMk cId="2356993150" sldId="717"/>
            <ac:spMk id="3" creationId="{00000000-0000-0000-0000-000000000000}"/>
          </ac:spMkLst>
        </pc:spChg>
      </pc:sldChg>
      <pc:sldChg chg="modSp">
        <pc:chgData name="Prof. MA Kede" userId="8e2e9ef6-c706-44f8-b4b4-1ac80fff312e" providerId="ADAL" clId="{26989AF7-E0C0-8A4D-A8D1-18FA0C995144}" dt="2024-04-07T14:23:28.337" v="1"/>
        <pc:sldMkLst>
          <pc:docMk/>
          <pc:sldMk cId="3219462949" sldId="721"/>
        </pc:sldMkLst>
        <pc:spChg chg="mod">
          <ac:chgData name="Prof. MA Kede" userId="8e2e9ef6-c706-44f8-b4b4-1ac80fff312e" providerId="ADAL" clId="{26989AF7-E0C0-8A4D-A8D1-18FA0C995144}" dt="2024-04-07T14:23:28.337" v="1"/>
          <ac:spMkLst>
            <pc:docMk/>
            <pc:sldMk cId="3219462949" sldId="721"/>
            <ac:spMk id="3" creationId="{E442D844-259C-1142-A07E-3D89DD184CF4}"/>
          </ac:spMkLst>
        </pc:spChg>
      </pc:sldChg>
    </pc:docChg>
  </pc:docChgLst>
  <pc:docChgLst>
    <pc:chgData name="Shiqi Wang" userId="b15b6f59d16bf927" providerId="LiveId" clId="{9D5B237D-17FF-46BF-A5EA-E65835B1B149}"/>
    <pc:docChg chg="modSld">
      <pc:chgData name="Shiqi Wang" userId="b15b6f59d16bf927" providerId="LiveId" clId="{9D5B237D-17FF-46BF-A5EA-E65835B1B149}" dt="2019-03-29T06:45:05.210" v="1"/>
      <pc:docMkLst>
        <pc:docMk/>
      </pc:docMkLst>
      <pc:sldChg chg="modNotesTx">
        <pc:chgData name="Shiqi Wang" userId="b15b6f59d16bf927" providerId="LiveId" clId="{9D5B237D-17FF-46BF-A5EA-E65835B1B149}" dt="2019-03-29T06:41:55.159" v="0" actId="20577"/>
        <pc:sldMkLst>
          <pc:docMk/>
          <pc:sldMk cId="3257468199" sldId="692"/>
        </pc:sldMkLst>
      </pc:sldChg>
      <pc:sldChg chg="modAnim">
        <pc:chgData name="Shiqi Wang" userId="b15b6f59d16bf927" providerId="LiveId" clId="{9D5B237D-17FF-46BF-A5EA-E65835B1B149}" dt="2019-03-29T06:45:05.210" v="1"/>
        <pc:sldMkLst>
          <pc:docMk/>
          <pc:sldMk cId="1183549607" sldId="70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Scatterplot of y on 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001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star"/>
            <c:size val="5"/>
            <c:spPr>
              <a:noFill/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Sheet1!$A$1:$A$12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xVal>
          <c:yVal>
            <c:numRef>
              <c:f>Sheet1!$B$1:$B$12</c:f>
              <c:numCache>
                <c:formatCode>General</c:formatCode>
                <c:ptCount val="12"/>
                <c:pt idx="0">
                  <c:v>16</c:v>
                </c:pt>
                <c:pt idx="1">
                  <c:v>35</c:v>
                </c:pt>
                <c:pt idx="2">
                  <c:v>45</c:v>
                </c:pt>
                <c:pt idx="3">
                  <c:v>64</c:v>
                </c:pt>
                <c:pt idx="4">
                  <c:v>86</c:v>
                </c:pt>
                <c:pt idx="5">
                  <c:v>96</c:v>
                </c:pt>
                <c:pt idx="6">
                  <c:v>106</c:v>
                </c:pt>
                <c:pt idx="7">
                  <c:v>124</c:v>
                </c:pt>
                <c:pt idx="8">
                  <c:v>134</c:v>
                </c:pt>
                <c:pt idx="9">
                  <c:v>156</c:v>
                </c:pt>
                <c:pt idx="10">
                  <c:v>164</c:v>
                </c:pt>
                <c:pt idx="11">
                  <c:v>182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577-43B7-B7E0-EB21D7D226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1040632"/>
        <c:axId val="151041024"/>
      </c:scatterChart>
      <c:valAx>
        <c:axId val="1510406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001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001"/>
          </a:p>
        </c:txPr>
        <c:crossAx val="151041024"/>
        <c:crosses val="autoZero"/>
        <c:crossBetween val="midCat"/>
      </c:valAx>
      <c:valAx>
        <c:axId val="1510410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001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001"/>
          </a:p>
        </c:txPr>
        <c:crossAx val="151040632"/>
        <c:crosses val="autoZero"/>
        <c:crossBetween val="midCat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en-001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Scatterplot of y on 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001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star"/>
            <c:size val="5"/>
            <c:spPr>
              <a:noFill/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Sheet1!$A$1:$A$12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xVal>
          <c:yVal>
            <c:numRef>
              <c:f>Sheet1!$B$1:$B$12</c:f>
              <c:numCache>
                <c:formatCode>General</c:formatCode>
                <c:ptCount val="12"/>
                <c:pt idx="0">
                  <c:v>16</c:v>
                </c:pt>
                <c:pt idx="1">
                  <c:v>35</c:v>
                </c:pt>
                <c:pt idx="2">
                  <c:v>45</c:v>
                </c:pt>
                <c:pt idx="3">
                  <c:v>64</c:v>
                </c:pt>
                <c:pt idx="4">
                  <c:v>86</c:v>
                </c:pt>
                <c:pt idx="5">
                  <c:v>96</c:v>
                </c:pt>
                <c:pt idx="6">
                  <c:v>106</c:v>
                </c:pt>
                <c:pt idx="7">
                  <c:v>124</c:v>
                </c:pt>
                <c:pt idx="8">
                  <c:v>134</c:v>
                </c:pt>
                <c:pt idx="9">
                  <c:v>156</c:v>
                </c:pt>
                <c:pt idx="10">
                  <c:v>164</c:v>
                </c:pt>
                <c:pt idx="11">
                  <c:v>182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577-43B7-B7E0-EB21D7D226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7154432"/>
        <c:axId val="617154824"/>
      </c:scatterChart>
      <c:valAx>
        <c:axId val="617154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001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001"/>
          </a:p>
        </c:txPr>
        <c:crossAx val="617154824"/>
        <c:crosses val="autoZero"/>
        <c:crossBetween val="midCat"/>
      </c:valAx>
      <c:valAx>
        <c:axId val="6171548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001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001"/>
          </a:p>
        </c:txPr>
        <c:crossAx val="617154432"/>
        <c:crosses val="autoZero"/>
        <c:crossBetween val="midCat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en-001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Scatterplot of y on 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001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star"/>
            <c:size val="5"/>
            <c:spPr>
              <a:noFill/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13128154538769199"/>
                  <c:y val="1.7238816775221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001"/>
                </a:p>
              </c:txPr>
            </c:trendlineLbl>
          </c:trendline>
          <c:xVal>
            <c:numRef>
              <c:f>Sheet1!$A$1:$A$12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xVal>
          <c:yVal>
            <c:numRef>
              <c:f>Sheet1!$B$1:$B$12</c:f>
              <c:numCache>
                <c:formatCode>General</c:formatCode>
                <c:ptCount val="12"/>
                <c:pt idx="0">
                  <c:v>16</c:v>
                </c:pt>
                <c:pt idx="1">
                  <c:v>35</c:v>
                </c:pt>
                <c:pt idx="2">
                  <c:v>45</c:v>
                </c:pt>
                <c:pt idx="3">
                  <c:v>64</c:v>
                </c:pt>
                <c:pt idx="4">
                  <c:v>86</c:v>
                </c:pt>
                <c:pt idx="5">
                  <c:v>96</c:v>
                </c:pt>
                <c:pt idx="6">
                  <c:v>106</c:v>
                </c:pt>
                <c:pt idx="7">
                  <c:v>124</c:v>
                </c:pt>
                <c:pt idx="8">
                  <c:v>134</c:v>
                </c:pt>
                <c:pt idx="9">
                  <c:v>156</c:v>
                </c:pt>
                <c:pt idx="10">
                  <c:v>164</c:v>
                </c:pt>
                <c:pt idx="11">
                  <c:v>182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577-43B7-B7E0-EB21D7D226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7283912"/>
        <c:axId val="357284304"/>
      </c:scatterChart>
      <c:valAx>
        <c:axId val="357283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001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001"/>
          </a:p>
        </c:txPr>
        <c:crossAx val="357284304"/>
        <c:crosses val="autoZero"/>
        <c:crossBetween val="midCat"/>
      </c:valAx>
      <c:valAx>
        <c:axId val="3572843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001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001"/>
          </a:p>
        </c:txPr>
        <c:crossAx val="357283912"/>
        <c:crosses val="autoZero"/>
        <c:crossBetween val="midCat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en-001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Scatterplot of y on 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001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noFill/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Sheet1!$A$23:$A$27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Sheet1!$B$23:$B$27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25A-47F5-B3D6-7B22AB50DD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7285088"/>
        <c:axId val="357285480"/>
      </c:scatterChart>
      <c:valAx>
        <c:axId val="357285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Advertising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001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001"/>
          </a:p>
        </c:txPr>
        <c:crossAx val="357285480"/>
        <c:crosses val="autoZero"/>
        <c:crossBetween val="midCat"/>
      </c:valAx>
      <c:valAx>
        <c:axId val="3572854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001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001"/>
          </a:p>
        </c:txPr>
        <c:crossAx val="357285088"/>
        <c:crosses val="autoZero"/>
        <c:crossBetween val="midCat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ysClr val="windowText" lastClr="000000"/>
          </a:solidFill>
        </a:defRPr>
      </a:pPr>
      <a:endParaRPr lang="en-001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C94BD-8ED2-401B-9F20-E6F30E093812}" type="datetime1">
              <a:rPr lang="en-US" altLang="zh-CN" smtClean="0"/>
              <a:t>4/7/24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DDA37-F1DC-0A4D-983E-4F7C839D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7786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CB240-5690-45FF-A25B-ACFCCDAA33E3}" type="datetime1">
              <a:rPr lang="en-US" altLang="zh-CN" smtClean="0"/>
              <a:t>4/7/24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C66C5-65D6-E94E-BA6A-11B95EF7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922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1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41CB240-5690-45FF-A25B-ACFCCDAA33E3}" type="datetime1">
              <a:rPr lang="en-US" altLang="zh-CN" smtClean="0"/>
              <a:t>4/7/24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38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41CB240-5690-45FF-A25B-ACFCCDAA33E3}" type="datetime1">
              <a:rPr lang="en-US" altLang="zh-CN" smtClean="0"/>
              <a:t>4/7/24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06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41CB240-5690-45FF-A25B-ACFCCDAA33E3}" type="datetime1">
              <a:rPr lang="en-US" altLang="zh-CN" smtClean="0"/>
              <a:t>4/7/24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41CB240-5690-45FF-A25B-ACFCCDAA33E3}" type="datetime1">
              <a:rPr lang="en-US" altLang="zh-CN" smtClean="0"/>
              <a:t>4/7/24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95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41CB240-5690-45FF-A25B-ACFCCDAA33E3}" type="datetime1">
              <a:rPr lang="en-US" altLang="zh-CN" smtClean="0"/>
              <a:t>4/7/24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94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41CB240-5690-45FF-A25B-ACFCCDAA33E3}" type="datetime1">
              <a:rPr lang="en-US" altLang="zh-CN" smtClean="0"/>
              <a:t>4/7/24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8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41CB240-5690-45FF-A25B-ACFCCDAA33E3}" type="datetime1">
              <a:rPr lang="en-US" altLang="zh-CN" smtClean="0"/>
              <a:t>4/7/24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56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41CB240-5690-45FF-A25B-ACFCCDAA33E3}" type="datetime1">
              <a:rPr lang="en-US" altLang="zh-CN" smtClean="0"/>
              <a:t>4/7/24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16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41CB240-5690-45FF-A25B-ACFCCDAA33E3}" type="datetime1">
              <a:rPr lang="en-US" altLang="zh-CN" smtClean="0"/>
              <a:t>4/7/24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91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scatter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41CB240-5690-45FF-A25B-ACFCCDAA33E3}" type="datetime1">
              <a:rPr lang="en-US" altLang="zh-CN" smtClean="0"/>
              <a:t>4/7/24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02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41CB240-5690-45FF-A25B-ACFCCDAA33E3}" type="datetime1">
              <a:rPr lang="en-US" altLang="zh-CN" smtClean="0"/>
              <a:t>4/7/24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2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41CB240-5690-45FF-A25B-ACFCCDAA33E3}" type="datetime1">
              <a:rPr lang="en-US" altLang="zh-CN" smtClean="0"/>
              <a:t>4/7/24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49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41CB240-5690-45FF-A25B-ACFCCDAA33E3}" type="datetime1">
              <a:rPr lang="en-US" altLang="zh-CN" smtClean="0"/>
              <a:t>4/7/24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94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41CB240-5690-45FF-A25B-ACFCCDAA33E3}" type="datetime1">
              <a:rPr lang="en-US" altLang="zh-CN" smtClean="0"/>
              <a:t>4/7/24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85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anose="05020102010507070707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anose="05020102010507070707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anose="05020102010507070707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7C8E-0973-421F-A52D-2892701A0E26}" type="datetime1">
              <a:rPr lang="en-US" altLang="zh-CN" smtClean="0"/>
              <a:t>4/7/24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0422-C7BF-495B-B75B-37FC65E4911B}" type="datetime1">
              <a:rPr lang="en-US" altLang="zh-CN" smtClean="0"/>
              <a:t>4/7/24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172F-E6BE-43F7-886E-BC7F3EE15ADE}" type="datetime1">
              <a:rPr lang="en-US" altLang="zh-CN" smtClean="0"/>
              <a:t>4/7/24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41C4-1F82-471B-927C-A35F6B01E12A}" type="datetime1">
              <a:rPr lang="en-US" altLang="zh-CN" smtClean="0"/>
              <a:t>4/7/24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418D-2A1A-40B7-A022-3BCAE1A7E628}" type="datetime1">
              <a:rPr lang="en-US" altLang="zh-CN" smtClean="0"/>
              <a:t>4/7/24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74C1-D0B2-41C1-A11C-B7A7022BBE53}" type="datetime1">
              <a:rPr lang="en-US" altLang="zh-CN" smtClean="0"/>
              <a:t>4/7/24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  <a:t>4/7/24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B521-5BF1-4389-BE14-66D95880ED75}" type="datetime1">
              <a:rPr lang="en-US" altLang="zh-CN" smtClean="0"/>
              <a:t>4/7/24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6492-1C57-487C-84FB-32544BF32DDC}" type="datetime1">
              <a:rPr lang="en-US" altLang="zh-CN" smtClean="0"/>
              <a:t>4/7/24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EBA5-49B8-41E3-B228-D8C389829DDF}" type="datetime1">
              <a:rPr lang="en-US" altLang="zh-CN" smtClean="0"/>
              <a:t>4/7/24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2099189"/>
            <a:ext cx="3840480" cy="3844412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2099189"/>
            <a:ext cx="3840480" cy="3844412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F0F0-1DA1-4983-9BAD-5D8275F2F428}" type="datetime1">
              <a:rPr lang="en-US" altLang="zh-CN" smtClean="0"/>
              <a:t>4/7/24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549275" y="1590734"/>
            <a:ext cx="8042276" cy="50845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D5E-1C1F-492B-A720-EBE0D6ED495E}" type="datetime1">
              <a:rPr lang="en-US" altLang="zh-CN" smtClean="0"/>
              <a:t>4/7/24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76D9-E3CE-4B60-9B56-EB8A25BF4BE7}" type="datetime1">
              <a:rPr lang="en-US" altLang="zh-CN" smtClean="0"/>
              <a:t>4/7/24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0226-E8A2-44C6-A979-AE962DC969BC}" type="datetime1">
              <a:rPr lang="en-US" altLang="zh-CN" smtClean="0"/>
              <a:t>4/7/24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2CD12-3224-459C-9042-3984EA284778}" type="datetime1">
              <a:rPr lang="en-US" altLang="zh-CN" smtClean="0"/>
              <a:t>4/7/24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52879864-58F7-E440-BAEE-A5FD1DF8B44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anose="05020102010507070707" pitchFamily="18" charset="2"/>
        <a:buChar char="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anose="05020102010507070707" pitchFamily="18" charset="2"/>
        <a:buChar char="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anose="05020102010507070707" pitchFamily="18" charset="2"/>
        <a:buChar char="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anose="05020102010507070707" pitchFamily="18" charset="2"/>
        <a:buChar char="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anose="05020102010507070707" pitchFamily="18" charset="2"/>
        <a:buChar char="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anose="05020102010507070707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anose="05020102010507070707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903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anose="05020102010507070707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anose="05020102010507070707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tiff"/><Relationship Id="rId5" Type="http://schemas.openxmlformats.org/officeDocument/2006/relationships/image" Target="../media/image22.emf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35441"/>
            <a:ext cx="6498158" cy="1724867"/>
          </a:xfrm>
        </p:spPr>
        <p:txBody>
          <a:bodyPr/>
          <a:lstStyle/>
          <a:p>
            <a:r>
              <a:rPr lang="en-US" sz="3600" b="1" dirty="0"/>
              <a:t>Linear Regression and Maximum Likelihood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1116" y="3605137"/>
            <a:ext cx="6498159" cy="916641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accent1"/>
                </a:solidFill>
              </a:rPr>
              <a:t>CS2402 Lecture 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6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40" name="Rectangle 3">
                <a:extLst>
                  <a:ext uri="{FF2B5EF4-FFF2-40B4-BE49-F238E27FC236}">
                    <a16:creationId xmlns:a16="http://schemas.microsoft.com/office/drawing/2014/main" id="{35E617FC-945F-4F42-B889-C28B34C249D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ea typeface="宋体" panose="02010600030101010101" pitchFamily="2" charset="-122"/>
                  </a:rPr>
                  <a:t>It is used to model the relationship between two variables</a:t>
                </a:r>
              </a:p>
              <a:p>
                <a:r>
                  <a:rPr lang="en-US" altLang="en-US" dirty="0"/>
                  <a:t>For any input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en-US" dirty="0"/>
                  <a:t>, the output </a:t>
                </a:r>
                <a:r>
                  <a:rPr lang="en-US" altLang="en-US" i="1" dirty="0">
                    <a:latin typeface="Times New Roman" panose="02020603050405020304" pitchFamily="18" charset="0"/>
                  </a:rPr>
                  <a:t>y</a:t>
                </a:r>
                <a:r>
                  <a:rPr lang="en-US" altLang="en-US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en-US" dirty="0"/>
                  <a:t>is approximated by</a:t>
                </a:r>
              </a:p>
              <a:p>
                <a:pPr marL="3492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𝑦</m:t>
                      </m:r>
                      <m:r>
                        <a:rPr lang="en-HK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𝛽</m:t>
                      </m:r>
                      <m:r>
                        <a:rPr lang="en-US" altLang="zh-C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lvl="1"/>
                <a:r>
                  <a:rPr lang="en-US" altLang="zh-CN" dirty="0">
                    <a:ea typeface="宋体" panose="02010600030101010101" pitchFamily="2" charset="-122"/>
                  </a:rPr>
                  <a:t>In general, the measured value of </a:t>
                </a:r>
                <a:r>
                  <a:rPr lang="en-US" altLang="en-US" i="1" dirty="0">
                    <a:latin typeface="Times New Roman" panose="02020603050405020304" pitchFamily="18" charset="0"/>
                  </a:rPr>
                  <a:t>y</a:t>
                </a:r>
                <a:r>
                  <a:rPr lang="en-US" alt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ea typeface="宋体" panose="02010600030101010101" pitchFamily="2" charset="-122"/>
                  </a:rPr>
                  <a:t>will differ from the true value, and we model the measurement noise as </a:t>
                </a:r>
              </a:p>
              <a:p>
                <a:pPr marL="3492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𝑦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 </m:t>
                      </m:r>
                      <m:r>
                        <a:rPr lang="zh-CN" altLang="en-US" b="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𝛼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r>
                        <a:rPr lang="zh-CN" altLang="en-US" b="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𝛽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𝑥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 </m:t>
                      </m:r>
                      <m:r>
                        <a:rPr lang="zh-CN" altLang="en-US" b="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𝜀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is a random variable</a:t>
                </a:r>
                <a:endParaRPr lang="en-US" altLang="zh-CN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lvl="2"/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 </a:t>
                </a:r>
                <a:r>
                  <a:rPr lang="en-US" altLang="zh-CN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is input variable (cause)</a:t>
                </a:r>
              </a:p>
              <a:p>
                <a:pPr lvl="2"/>
                <a:r>
                  <a:rPr lang="en-US" alt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y</a:t>
                </a:r>
                <a:r>
                  <a:rPr lang="en-US" altLang="zh-CN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 is the output variable (effect</a:t>
                </a:r>
                <a:r>
                  <a:rPr lang="en-US" altLang="zh-CN" dirty="0">
                    <a:ea typeface="宋体" panose="02010600030101010101" pitchFamily="2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39940" name="Rectangle 3">
                <a:extLst>
                  <a:ext uri="{FF2B5EF4-FFF2-40B4-BE49-F238E27FC236}">
                    <a16:creationId xmlns:a16="http://schemas.microsoft.com/office/drawing/2014/main" id="{35E617FC-945F-4F42-B889-C28B34C24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104"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id="{70D12C1B-3D96-48DC-AD1A-780775CE8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Example 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86824"/>
              </p:ext>
            </p:extLst>
          </p:nvPr>
        </p:nvGraphicFramePr>
        <p:xfrm>
          <a:off x="1096962" y="1765300"/>
          <a:ext cx="69469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377">
                  <a:extLst>
                    <a:ext uri="{9D8B030D-6E8A-4147-A177-3AD203B41FA5}">
                      <a16:colId xmlns:a16="http://schemas.microsoft.com/office/drawing/2014/main" val="2720758138"/>
                    </a:ext>
                  </a:extLst>
                </a:gridCol>
                <a:gridCol w="534377">
                  <a:extLst>
                    <a:ext uri="{9D8B030D-6E8A-4147-A177-3AD203B41FA5}">
                      <a16:colId xmlns:a16="http://schemas.microsoft.com/office/drawing/2014/main" val="2645527528"/>
                    </a:ext>
                  </a:extLst>
                </a:gridCol>
                <a:gridCol w="534377">
                  <a:extLst>
                    <a:ext uri="{9D8B030D-6E8A-4147-A177-3AD203B41FA5}">
                      <a16:colId xmlns:a16="http://schemas.microsoft.com/office/drawing/2014/main" val="4156707832"/>
                    </a:ext>
                  </a:extLst>
                </a:gridCol>
                <a:gridCol w="534377">
                  <a:extLst>
                    <a:ext uri="{9D8B030D-6E8A-4147-A177-3AD203B41FA5}">
                      <a16:colId xmlns:a16="http://schemas.microsoft.com/office/drawing/2014/main" val="2362969806"/>
                    </a:ext>
                  </a:extLst>
                </a:gridCol>
                <a:gridCol w="534377">
                  <a:extLst>
                    <a:ext uri="{9D8B030D-6E8A-4147-A177-3AD203B41FA5}">
                      <a16:colId xmlns:a16="http://schemas.microsoft.com/office/drawing/2014/main" val="92037937"/>
                    </a:ext>
                  </a:extLst>
                </a:gridCol>
                <a:gridCol w="534377">
                  <a:extLst>
                    <a:ext uri="{9D8B030D-6E8A-4147-A177-3AD203B41FA5}">
                      <a16:colId xmlns:a16="http://schemas.microsoft.com/office/drawing/2014/main" val="1916711497"/>
                    </a:ext>
                  </a:extLst>
                </a:gridCol>
                <a:gridCol w="534377">
                  <a:extLst>
                    <a:ext uri="{9D8B030D-6E8A-4147-A177-3AD203B41FA5}">
                      <a16:colId xmlns:a16="http://schemas.microsoft.com/office/drawing/2014/main" val="3535109205"/>
                    </a:ext>
                  </a:extLst>
                </a:gridCol>
                <a:gridCol w="534377">
                  <a:extLst>
                    <a:ext uri="{9D8B030D-6E8A-4147-A177-3AD203B41FA5}">
                      <a16:colId xmlns:a16="http://schemas.microsoft.com/office/drawing/2014/main" val="1503692615"/>
                    </a:ext>
                  </a:extLst>
                </a:gridCol>
                <a:gridCol w="534377">
                  <a:extLst>
                    <a:ext uri="{9D8B030D-6E8A-4147-A177-3AD203B41FA5}">
                      <a16:colId xmlns:a16="http://schemas.microsoft.com/office/drawing/2014/main" val="524451846"/>
                    </a:ext>
                  </a:extLst>
                </a:gridCol>
                <a:gridCol w="534377">
                  <a:extLst>
                    <a:ext uri="{9D8B030D-6E8A-4147-A177-3AD203B41FA5}">
                      <a16:colId xmlns:a16="http://schemas.microsoft.com/office/drawing/2014/main" val="3057078884"/>
                    </a:ext>
                  </a:extLst>
                </a:gridCol>
                <a:gridCol w="534377">
                  <a:extLst>
                    <a:ext uri="{9D8B030D-6E8A-4147-A177-3AD203B41FA5}">
                      <a16:colId xmlns:a16="http://schemas.microsoft.com/office/drawing/2014/main" val="3545232269"/>
                    </a:ext>
                  </a:extLst>
                </a:gridCol>
                <a:gridCol w="534377">
                  <a:extLst>
                    <a:ext uri="{9D8B030D-6E8A-4147-A177-3AD203B41FA5}">
                      <a16:colId xmlns:a16="http://schemas.microsoft.com/office/drawing/2014/main" val="4045166197"/>
                    </a:ext>
                  </a:extLst>
                </a:gridCol>
                <a:gridCol w="534377">
                  <a:extLst>
                    <a:ext uri="{9D8B030D-6E8A-4147-A177-3AD203B41FA5}">
                      <a16:colId xmlns:a16="http://schemas.microsoft.com/office/drawing/2014/main" val="3407082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33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971048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8054509"/>
              </p:ext>
            </p:extLst>
          </p:nvPr>
        </p:nvGraphicFramePr>
        <p:xfrm>
          <a:off x="1782762" y="2830288"/>
          <a:ext cx="5575300" cy="3646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9583937"/>
              </p:ext>
            </p:extLst>
          </p:nvPr>
        </p:nvGraphicFramePr>
        <p:xfrm>
          <a:off x="1554162" y="3247576"/>
          <a:ext cx="5575300" cy="3646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5E617FC-945F-4F42-B889-C28B34C249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49275" y="1600201"/>
                <a:ext cx="8042276" cy="4343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9250" indent="-349250" algn="l" defTabSz="914400" rtl="0" eaLnBrk="1" latinLnBrk="0" hangingPunct="1">
                  <a:spcBef>
                    <a:spcPts val="2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36550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68375" indent="-2825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63650" indent="-2952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6225" indent="-2825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28800" indent="-282575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117725" indent="-282575" algn="l" defTabSz="9144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399030" indent="-282575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689225" indent="-282575" algn="l" defTabSz="9144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Optimal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should make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 as small as possible</a:t>
                </a:r>
              </a:p>
              <a:p>
                <a:pPr marL="0" indent="0">
                  <a:buNone/>
                </a:pPr>
                <a:endParaRPr lang="en-US" altLang="zh-CN" dirty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5E617FC-945F-4F42-B889-C28B34C24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75" y="1600201"/>
                <a:ext cx="8042276" cy="4343400"/>
              </a:xfrm>
              <a:prstGeom prst="rect">
                <a:avLst/>
              </a:prstGeom>
              <a:blipFill>
                <a:blip r:embed="rId3"/>
                <a:stretch>
                  <a:fillRect l="-1061" t="-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674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5E617FC-945F-4F42-B889-C28B34C249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49275" y="1600201"/>
                <a:ext cx="8042276" cy="4343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9250" indent="-349250" algn="l" defTabSz="914400" rtl="0" eaLnBrk="1" latinLnBrk="0" hangingPunct="1">
                  <a:spcBef>
                    <a:spcPts val="2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36550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68375" indent="-2825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63650" indent="-2952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6225" indent="-2825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28800" indent="-282575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117725" indent="-282575" algn="l" defTabSz="9144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399030" indent="-282575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689225" indent="-282575" algn="l" defTabSz="9144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dirty="0">
                    <a:ea typeface="宋体" panose="02010600030101010101" pitchFamily="2" charset="-122"/>
                  </a:rPr>
                  <a:t>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dirty="0">
                    <a:ea typeface="宋体" panose="02010600030101010101" pitchFamily="2" charset="-122"/>
                  </a:rPr>
                  <a:t>and</a:t>
                </a:r>
                <a:r>
                  <a:rPr lang="en-US" altLang="zh-CN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to 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are given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are unknowns</a:t>
                </a:r>
              </a:p>
              <a:p>
                <a:pPr lvl="1"/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5E617FC-945F-4F42-B889-C28B34C24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75" y="1600201"/>
                <a:ext cx="8042276" cy="4343400"/>
              </a:xfrm>
              <a:prstGeom prst="rect">
                <a:avLst/>
              </a:prstGeom>
              <a:blipFill>
                <a:blip r:embed="rId2"/>
                <a:stretch>
                  <a:fillRect l="-1262" t="-13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55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13186"/>
            <a:ext cx="8042276" cy="1336956"/>
          </a:xfrm>
        </p:spPr>
        <p:txBody>
          <a:bodyPr/>
          <a:lstStyle/>
          <a:p>
            <a:r>
              <a:rPr lang="en-US" dirty="0"/>
              <a:t>Least Squares Estimators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5E617FC-945F-4F42-B889-C28B34C249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49275" y="1563169"/>
                <a:ext cx="8132270" cy="4343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9250" indent="-349250" algn="l" defTabSz="914400" rtl="0" eaLnBrk="1" latinLnBrk="0" hangingPunct="1">
                  <a:spcBef>
                    <a:spcPts val="2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36550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68375" indent="-2825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63650" indent="-2952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6225" indent="-2825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28800" indent="-282575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117725" indent="-282575" algn="l" defTabSz="9144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399030" indent="-282575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689225" indent="-282575" algn="l" defTabSz="9144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ea typeface="宋体" panose="02010600030101010101" pitchFamily="2" charset="-122"/>
                  </a:rPr>
                  <a:t>Take the derivative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000" dirty="0">
                    <a:ea typeface="宋体" panose="02010600030101010101" pitchFamily="2" charset="-122"/>
                  </a:rPr>
                  <a:t> with respect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ea typeface="宋体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a typeface="宋体" panose="02010600030101010101" pitchFamily="2" charset="-122"/>
                  </a:rPr>
                  <a:t>to set them to zero</a:t>
                </a:r>
              </a:p>
              <a:p>
                <a:r>
                  <a:rPr lang="en-US" altLang="zh-CN" sz="2000" dirty="0"/>
                  <a:t>We define</a:t>
                </a:r>
                <a:endParaRPr lang="en-US" sz="2000" dirty="0">
                  <a:ea typeface="宋体" panose="02010600030101010101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m:rPr>
                        <m:nor/>
                      </m:rP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(sample means)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HK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HK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H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H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HK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HK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H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̄"/>
                            <m:ctrlPr>
                              <a:rPr lang="en-HK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sSup>
                          <m:sSupPr>
                            <m:ctrlPr>
                              <a:rPr lang="en-HK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HK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H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HK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H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H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HK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HK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H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̄"/>
                            <m:ctrlPr>
                              <a:rPr lang="en-HK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H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HK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HK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H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̄"/>
                            <m:ctrlPr>
                              <a:rPr lang="en-HK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H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</a:p>
              <a:p>
                <a:pPr marL="349250" lvl="1" indent="0">
                  <a:buNone/>
                </a:pPr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000" b="0" dirty="0">
                    <a:ea typeface="Cambria Math" panose="02040503050406030204" pitchFamily="18" charset="0"/>
                  </a:rPr>
                  <a:t>We can prove:</a:t>
                </a:r>
              </a:p>
              <a:p>
                <a:pPr marL="0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acc>
                              <m:accPr>
                                <m:chr m:val="̅"/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/>
                        </m:sSup>
                      </m:e>
                    </m:nary>
                  </m:oMath>
                </a14:m>
                <a:r>
                  <a:rPr lang="en-US" altLang="zh-CN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𝒙𝒙</m:t>
                            </m:r>
                          </m:sub>
                        </m:sSub>
                      </m:den>
                    </m:f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HK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b="1" i="1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  <a:p>
                <a:pPr marL="349250" lvl="1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5E617FC-945F-4F42-B889-C28B34C24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75" y="1563169"/>
                <a:ext cx="8132270" cy="4343400"/>
              </a:xfrm>
              <a:prstGeom prst="rect">
                <a:avLst/>
              </a:prstGeom>
              <a:blipFill>
                <a:blip r:embed="rId3"/>
                <a:stretch>
                  <a:fillRect l="-1092" t="-10465" r="-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979714" y="4542019"/>
            <a:ext cx="65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2340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id="{70D12C1B-3D96-48DC-AD1A-780775CE8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to Example 1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96962" y="1765300"/>
          <a:ext cx="69469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377">
                  <a:extLst>
                    <a:ext uri="{9D8B030D-6E8A-4147-A177-3AD203B41FA5}">
                      <a16:colId xmlns:a16="http://schemas.microsoft.com/office/drawing/2014/main" val="2720758138"/>
                    </a:ext>
                  </a:extLst>
                </a:gridCol>
                <a:gridCol w="534377">
                  <a:extLst>
                    <a:ext uri="{9D8B030D-6E8A-4147-A177-3AD203B41FA5}">
                      <a16:colId xmlns:a16="http://schemas.microsoft.com/office/drawing/2014/main" val="2645527528"/>
                    </a:ext>
                  </a:extLst>
                </a:gridCol>
                <a:gridCol w="534377">
                  <a:extLst>
                    <a:ext uri="{9D8B030D-6E8A-4147-A177-3AD203B41FA5}">
                      <a16:colId xmlns:a16="http://schemas.microsoft.com/office/drawing/2014/main" val="4156707832"/>
                    </a:ext>
                  </a:extLst>
                </a:gridCol>
                <a:gridCol w="534377">
                  <a:extLst>
                    <a:ext uri="{9D8B030D-6E8A-4147-A177-3AD203B41FA5}">
                      <a16:colId xmlns:a16="http://schemas.microsoft.com/office/drawing/2014/main" val="2362969806"/>
                    </a:ext>
                  </a:extLst>
                </a:gridCol>
                <a:gridCol w="534377">
                  <a:extLst>
                    <a:ext uri="{9D8B030D-6E8A-4147-A177-3AD203B41FA5}">
                      <a16:colId xmlns:a16="http://schemas.microsoft.com/office/drawing/2014/main" val="92037937"/>
                    </a:ext>
                  </a:extLst>
                </a:gridCol>
                <a:gridCol w="534377">
                  <a:extLst>
                    <a:ext uri="{9D8B030D-6E8A-4147-A177-3AD203B41FA5}">
                      <a16:colId xmlns:a16="http://schemas.microsoft.com/office/drawing/2014/main" val="1916711497"/>
                    </a:ext>
                  </a:extLst>
                </a:gridCol>
                <a:gridCol w="534377">
                  <a:extLst>
                    <a:ext uri="{9D8B030D-6E8A-4147-A177-3AD203B41FA5}">
                      <a16:colId xmlns:a16="http://schemas.microsoft.com/office/drawing/2014/main" val="3535109205"/>
                    </a:ext>
                  </a:extLst>
                </a:gridCol>
                <a:gridCol w="534377">
                  <a:extLst>
                    <a:ext uri="{9D8B030D-6E8A-4147-A177-3AD203B41FA5}">
                      <a16:colId xmlns:a16="http://schemas.microsoft.com/office/drawing/2014/main" val="1503692615"/>
                    </a:ext>
                  </a:extLst>
                </a:gridCol>
                <a:gridCol w="534377">
                  <a:extLst>
                    <a:ext uri="{9D8B030D-6E8A-4147-A177-3AD203B41FA5}">
                      <a16:colId xmlns:a16="http://schemas.microsoft.com/office/drawing/2014/main" val="524451846"/>
                    </a:ext>
                  </a:extLst>
                </a:gridCol>
                <a:gridCol w="534377">
                  <a:extLst>
                    <a:ext uri="{9D8B030D-6E8A-4147-A177-3AD203B41FA5}">
                      <a16:colId xmlns:a16="http://schemas.microsoft.com/office/drawing/2014/main" val="3057078884"/>
                    </a:ext>
                  </a:extLst>
                </a:gridCol>
                <a:gridCol w="534377">
                  <a:extLst>
                    <a:ext uri="{9D8B030D-6E8A-4147-A177-3AD203B41FA5}">
                      <a16:colId xmlns:a16="http://schemas.microsoft.com/office/drawing/2014/main" val="3545232269"/>
                    </a:ext>
                  </a:extLst>
                </a:gridCol>
                <a:gridCol w="534377">
                  <a:extLst>
                    <a:ext uri="{9D8B030D-6E8A-4147-A177-3AD203B41FA5}">
                      <a16:colId xmlns:a16="http://schemas.microsoft.com/office/drawing/2014/main" val="4045166197"/>
                    </a:ext>
                  </a:extLst>
                </a:gridCol>
                <a:gridCol w="534377">
                  <a:extLst>
                    <a:ext uri="{9D8B030D-6E8A-4147-A177-3AD203B41FA5}">
                      <a16:colId xmlns:a16="http://schemas.microsoft.com/office/drawing/2014/main" val="3407082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33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971048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1116261"/>
              </p:ext>
            </p:extLst>
          </p:nvPr>
        </p:nvGraphicFramePr>
        <p:xfrm>
          <a:off x="1782762" y="2830288"/>
          <a:ext cx="5575300" cy="3646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24723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</a:t>
            </a:r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5E617FC-945F-4F42-B889-C28B34C249DE}"/>
              </a:ext>
            </a:extLst>
          </p:cNvPr>
          <p:cNvSpPr txBox="1">
            <a:spLocks noChangeArrowheads="1"/>
          </p:cNvSpPr>
          <p:nvPr/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anose="05020102010507070707" pitchFamily="18" charset="2"/>
              <a:buChar char="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anose="05020102010507070707" pitchFamily="18" charset="2"/>
              <a:buChar char="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anose="05020102010507070707" pitchFamily="18" charset="2"/>
              <a:buChar char="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anose="05020102010507070707" pitchFamily="18" charset="2"/>
              <a:buChar char="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anose="05020102010507070707" pitchFamily="18" charset="2"/>
              <a:buChar char="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anose="05020102010507070707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anose="05020102010507070707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anose="05020102010507070707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anose="05020102010507070707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The following data are for the number of computer jobs per day and the central processing unit (CPU) time required</a:t>
            </a:r>
            <a:endParaRPr lang="en-US" dirty="0">
              <a:ea typeface="Cambria Math" panose="02040503050406030204" pitchFamily="18" charset="0"/>
            </a:endParaRPr>
          </a:p>
          <a:p>
            <a:pPr lvl="1"/>
            <a:r>
              <a:rPr lang="en-US" b="1" u="sng" dirty="0">
                <a:ea typeface="Cambria Math" panose="02040503050406030204" pitchFamily="18" charset="0"/>
              </a:rPr>
              <a:t>Number of jobs (X)</a:t>
            </a:r>
            <a:r>
              <a:rPr lang="en-US" b="1" dirty="0">
                <a:ea typeface="Cambria Math" panose="02040503050406030204" pitchFamily="18" charset="0"/>
              </a:rPr>
              <a:t>                </a:t>
            </a:r>
            <a:r>
              <a:rPr lang="en-US" b="1" u="sng" dirty="0">
                <a:ea typeface="Cambria Math" panose="02040503050406030204" pitchFamily="18" charset="0"/>
              </a:rPr>
              <a:t>CPU time (Y)</a:t>
            </a:r>
          </a:p>
          <a:p>
            <a:pPr marL="685800" lvl="2" indent="0">
              <a:buNone/>
            </a:pPr>
            <a:r>
              <a:rPr lang="en-US" b="1" dirty="0">
                <a:ea typeface="Cambria Math" panose="02040503050406030204" pitchFamily="18" charset="0"/>
              </a:rPr>
              <a:t>                  1                                                2</a:t>
            </a:r>
          </a:p>
          <a:p>
            <a:pPr marL="685800" lvl="2" indent="0">
              <a:buNone/>
            </a:pPr>
            <a:r>
              <a:rPr lang="en-US" b="1" dirty="0">
                <a:ea typeface="Cambria Math" panose="02040503050406030204" pitchFamily="18" charset="0"/>
              </a:rPr>
              <a:t>                  2                                                5</a:t>
            </a:r>
          </a:p>
          <a:p>
            <a:pPr marL="685800" lvl="2" indent="0">
              <a:buNone/>
            </a:pPr>
            <a:r>
              <a:rPr lang="en-US" b="1" dirty="0">
                <a:ea typeface="Cambria Math" panose="02040503050406030204" pitchFamily="18" charset="0"/>
              </a:rPr>
              <a:t>                  3                                                4</a:t>
            </a:r>
          </a:p>
          <a:p>
            <a:pPr marL="685800" lvl="2" indent="0">
              <a:buNone/>
            </a:pPr>
            <a:r>
              <a:rPr lang="en-US" b="1" dirty="0">
                <a:ea typeface="Cambria Math" panose="02040503050406030204" pitchFamily="18" charset="0"/>
              </a:rPr>
              <a:t>                  4                                                9</a:t>
            </a:r>
          </a:p>
          <a:p>
            <a:pPr marL="685800" lvl="2" indent="0">
              <a:buNone/>
            </a:pPr>
            <a:r>
              <a:rPr lang="en-US" b="1" dirty="0">
                <a:ea typeface="Cambria Math" panose="02040503050406030204" pitchFamily="18" charset="0"/>
              </a:rPr>
              <a:t>                  5                                               10</a:t>
            </a:r>
          </a:p>
          <a:p>
            <a:pPr marL="66675" indent="0">
              <a:buNone/>
            </a:pPr>
            <a:endParaRPr lang="en-US" dirty="0">
              <a:ea typeface="Cambria Math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4314825"/>
            <a:ext cx="1790701" cy="1463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6839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35E617FC-945F-4F42-B889-C28B34C249DE}"/>
              </a:ext>
            </a:extLst>
          </p:cNvPr>
          <p:cNvSpPr txBox="1">
            <a:spLocks noChangeArrowheads="1"/>
          </p:cNvSpPr>
          <p:nvPr/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anose="05020102010507070707" pitchFamily="18" charset="2"/>
              <a:buChar char="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anose="05020102010507070707" pitchFamily="18" charset="2"/>
              <a:buChar char="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anose="05020102010507070707" pitchFamily="18" charset="2"/>
              <a:buChar char="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anose="05020102010507070707" pitchFamily="18" charset="2"/>
              <a:buChar char="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anose="05020102010507070707" pitchFamily="18" charset="2"/>
              <a:buChar char="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anose="05020102010507070707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anose="05020102010507070707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anose="05020102010507070707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anose="05020102010507070707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Obtain a least squares fit of a line to the observations on CPU time</a:t>
            </a:r>
          </a:p>
          <a:p>
            <a:endParaRPr lang="en-US" dirty="0">
              <a:ea typeface="宋体" panose="02010600030101010101" pitchFamily="2" charset="-122"/>
            </a:endParaRPr>
          </a:p>
          <a:p>
            <a:endParaRPr lang="en-US" dirty="0">
              <a:ea typeface="宋体" panose="02010600030101010101" pitchFamily="2" charset="-122"/>
            </a:endParaRPr>
          </a:p>
          <a:p>
            <a:endParaRPr 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dirty="0">
              <a:ea typeface="宋体" panose="02010600030101010101" pitchFamily="2" charset="-122"/>
            </a:endParaRPr>
          </a:p>
          <a:p>
            <a:endParaRPr lang="en-US" dirty="0">
              <a:ea typeface="宋体" panose="02010600030101010101" pitchFamily="2" charset="-122"/>
            </a:endParaRPr>
          </a:p>
          <a:p>
            <a:pPr lvl="1"/>
            <a:endParaRPr lang="en-US" b="1" dirty="0">
              <a:ea typeface="Cambria Math" panose="02040503050406030204" pitchFamily="18" charset="0"/>
            </a:endParaRPr>
          </a:p>
          <a:p>
            <a:pPr marL="66675" indent="0">
              <a:buNone/>
            </a:pPr>
            <a:endParaRPr lang="en-US" dirty="0">
              <a:ea typeface="Cambria Math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75" y="2364903"/>
            <a:ext cx="8013703" cy="262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B95EC4B9-3BEC-44F9-8E87-A21F80EB5A5E}"/>
                  </a:ext>
                </a:extLst>
              </p:cNvPr>
              <p:cNvSpPr txBox="1"/>
              <p:nvPr/>
            </p:nvSpPr>
            <p:spPr bwMode="auto">
              <a:xfrm>
                <a:off x="1562100" y="5141913"/>
                <a:ext cx="3233958" cy="7286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HK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HK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HK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HK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HK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HK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</m:den>
                      </m:f>
                      <m:r>
                        <a:rPr lang="en-HK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=2,</m:t>
                      </m:r>
                      <m:r>
                        <a:rPr lang="en-HK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HK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HK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̄"/>
                          <m:ctrlPr>
                            <a:rPr lang="en-HK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HK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HK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HK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̄"/>
                          <m:ctrlPr>
                            <a:rPr lang="en-HK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HK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HK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HK" sz="1600" dirty="0"/>
              </a:p>
            </p:txBody>
          </p:sp>
        </mc:Choice>
        <mc:Fallback xmlns="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95EC4B9-3BEC-44F9-8E87-A21F80EB5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2100" y="5141913"/>
                <a:ext cx="3233958" cy="72866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D7979745-76E5-4AD6-8FF7-0CF49AD364A8}"/>
                  </a:ext>
                </a:extLst>
              </p:cNvPr>
              <p:cNvSpPr txBox="1"/>
              <p:nvPr/>
            </p:nvSpPr>
            <p:spPr bwMode="auto">
              <a:xfrm>
                <a:off x="5084983" y="5239244"/>
                <a:ext cx="1447800" cy="6619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D7979745-76E5-4AD6-8FF7-0CF49AD36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4983" y="5239244"/>
                <a:ext cx="1447800" cy="6619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B03C0AC2-4C3D-7E41-9247-9441ACCA1F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altLang="zh-CN" dirty="0"/>
              <a:t>Solution to Example 2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584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3</a:t>
            </a:r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5E617FC-945F-4F42-B889-C28B34C249DE}"/>
              </a:ext>
            </a:extLst>
          </p:cNvPr>
          <p:cNvSpPr txBox="1">
            <a:spLocks noChangeArrowheads="1"/>
          </p:cNvSpPr>
          <p:nvPr/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anose="05020102010507070707" pitchFamily="18" charset="2"/>
              <a:buChar char="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anose="05020102010507070707" pitchFamily="18" charset="2"/>
              <a:buChar char="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anose="05020102010507070707" pitchFamily="18" charset="2"/>
              <a:buChar char="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anose="05020102010507070707" pitchFamily="18" charset="2"/>
              <a:buChar char="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anose="05020102010507070707" pitchFamily="18" charset="2"/>
              <a:buChar char="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anose="05020102010507070707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anose="05020102010507070707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anose="05020102010507070707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anose="05020102010507070707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You’re a marketing analyst for Hasbro Toys. You gather the following data:</a:t>
            </a:r>
            <a:endParaRPr lang="en-US" dirty="0">
              <a:ea typeface="Cambria Math" panose="02040503050406030204" pitchFamily="18" charset="0"/>
            </a:endParaRPr>
          </a:p>
          <a:p>
            <a:pPr lvl="1"/>
            <a:r>
              <a:rPr lang="en-US" b="1" u="sng" dirty="0">
                <a:ea typeface="Cambria Math" panose="02040503050406030204" pitchFamily="18" charset="0"/>
              </a:rPr>
              <a:t>Ad $</a:t>
            </a:r>
            <a:r>
              <a:rPr lang="en-US" b="1" dirty="0">
                <a:ea typeface="Cambria Math" panose="02040503050406030204" pitchFamily="18" charset="0"/>
              </a:rPr>
              <a:t>                </a:t>
            </a:r>
            <a:r>
              <a:rPr lang="en-US" b="1" u="sng" dirty="0">
                <a:ea typeface="Cambria Math" panose="02040503050406030204" pitchFamily="18" charset="0"/>
              </a:rPr>
              <a:t>Sales (Units)</a:t>
            </a:r>
          </a:p>
          <a:p>
            <a:pPr marL="685800" lvl="2" indent="0">
              <a:buNone/>
            </a:pPr>
            <a:r>
              <a:rPr lang="en-US" b="1" dirty="0">
                <a:ea typeface="Cambria Math" panose="02040503050406030204" pitchFamily="18" charset="0"/>
              </a:rPr>
              <a:t>   1                                  1</a:t>
            </a:r>
          </a:p>
          <a:p>
            <a:pPr marL="685800" lvl="2" indent="0">
              <a:buNone/>
            </a:pPr>
            <a:r>
              <a:rPr lang="en-US" b="1" dirty="0">
                <a:ea typeface="Cambria Math" panose="02040503050406030204" pitchFamily="18" charset="0"/>
              </a:rPr>
              <a:t>   2                                  1</a:t>
            </a:r>
          </a:p>
          <a:p>
            <a:pPr marL="685800" lvl="2" indent="0">
              <a:buNone/>
            </a:pPr>
            <a:r>
              <a:rPr lang="en-US" b="1" dirty="0">
                <a:ea typeface="Cambria Math" panose="02040503050406030204" pitchFamily="18" charset="0"/>
              </a:rPr>
              <a:t>   3                                  2</a:t>
            </a:r>
          </a:p>
          <a:p>
            <a:pPr marL="685800" lvl="2" indent="0">
              <a:buNone/>
            </a:pPr>
            <a:r>
              <a:rPr lang="en-US" b="1" dirty="0">
                <a:ea typeface="Cambria Math" panose="02040503050406030204" pitchFamily="18" charset="0"/>
              </a:rPr>
              <a:t>   4                                  3</a:t>
            </a:r>
          </a:p>
          <a:p>
            <a:pPr marL="685800" lvl="2" indent="0">
              <a:buNone/>
            </a:pPr>
            <a:r>
              <a:rPr lang="en-US" b="1" dirty="0">
                <a:ea typeface="Cambria Math" panose="02040503050406030204" pitchFamily="18" charset="0"/>
              </a:rPr>
              <a:t>   5                                  4</a:t>
            </a:r>
          </a:p>
          <a:p>
            <a:pPr marL="66675" indent="0">
              <a:buNone/>
            </a:pPr>
            <a:endParaRPr lang="en-US" dirty="0">
              <a:ea typeface="Cambria Math" panose="020405030504060302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904082" y="2527031"/>
            <a:ext cx="1820911" cy="2079625"/>
            <a:chOff x="5850392" y="2038351"/>
            <a:chExt cx="2916237" cy="3330575"/>
          </a:xfrm>
        </p:grpSpPr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6501267" y="3306763"/>
              <a:ext cx="1701800" cy="1809750"/>
              <a:chOff x="3969" y="2578"/>
              <a:chExt cx="1072" cy="1140"/>
            </a:xfrm>
          </p:grpSpPr>
          <p:sp>
            <p:nvSpPr>
              <p:cNvPr id="9" name="Freeform 11"/>
              <p:cNvSpPr>
                <a:spLocks/>
              </p:cNvSpPr>
              <p:nvPr/>
            </p:nvSpPr>
            <p:spPr bwMode="auto">
              <a:xfrm>
                <a:off x="3969" y="2578"/>
                <a:ext cx="1072" cy="1140"/>
              </a:xfrm>
              <a:custGeom>
                <a:avLst/>
                <a:gdLst>
                  <a:gd name="T0" fmla="*/ 298 w 1072"/>
                  <a:gd name="T1" fmla="*/ 13 h 1140"/>
                  <a:gd name="T2" fmla="*/ 260 w 1072"/>
                  <a:gd name="T3" fmla="*/ 30 h 1140"/>
                  <a:gd name="T4" fmla="*/ 225 w 1072"/>
                  <a:gd name="T5" fmla="*/ 51 h 1140"/>
                  <a:gd name="T6" fmla="*/ 189 w 1072"/>
                  <a:gd name="T7" fmla="*/ 80 h 1140"/>
                  <a:gd name="T8" fmla="*/ 154 w 1072"/>
                  <a:gd name="T9" fmla="*/ 119 h 1140"/>
                  <a:gd name="T10" fmla="*/ 127 w 1072"/>
                  <a:gd name="T11" fmla="*/ 154 h 1140"/>
                  <a:gd name="T12" fmla="*/ 105 w 1072"/>
                  <a:gd name="T13" fmla="*/ 192 h 1140"/>
                  <a:gd name="T14" fmla="*/ 81 w 1072"/>
                  <a:gd name="T15" fmla="*/ 233 h 1140"/>
                  <a:gd name="T16" fmla="*/ 45 w 1072"/>
                  <a:gd name="T17" fmla="*/ 331 h 1140"/>
                  <a:gd name="T18" fmla="*/ 22 w 1072"/>
                  <a:gd name="T19" fmla="*/ 444 h 1140"/>
                  <a:gd name="T20" fmla="*/ 8 w 1072"/>
                  <a:gd name="T21" fmla="*/ 528 h 1140"/>
                  <a:gd name="T22" fmla="*/ 0 w 1072"/>
                  <a:gd name="T23" fmla="*/ 610 h 1140"/>
                  <a:gd name="T24" fmla="*/ 0 w 1072"/>
                  <a:gd name="T25" fmla="*/ 724 h 1140"/>
                  <a:gd name="T26" fmla="*/ 3 w 1072"/>
                  <a:gd name="T27" fmla="*/ 807 h 1140"/>
                  <a:gd name="T28" fmla="*/ 27 w 1072"/>
                  <a:gd name="T29" fmla="*/ 937 h 1140"/>
                  <a:gd name="T30" fmla="*/ 56 w 1072"/>
                  <a:gd name="T31" fmla="*/ 998 h 1140"/>
                  <a:gd name="T32" fmla="*/ 86 w 1072"/>
                  <a:gd name="T33" fmla="*/ 1047 h 1140"/>
                  <a:gd name="T34" fmla="*/ 130 w 1072"/>
                  <a:gd name="T35" fmla="*/ 1076 h 1140"/>
                  <a:gd name="T36" fmla="*/ 257 w 1072"/>
                  <a:gd name="T37" fmla="*/ 1106 h 1140"/>
                  <a:gd name="T38" fmla="*/ 331 w 1072"/>
                  <a:gd name="T39" fmla="*/ 1118 h 1140"/>
                  <a:gd name="T40" fmla="*/ 428 w 1072"/>
                  <a:gd name="T41" fmla="*/ 1130 h 1140"/>
                  <a:gd name="T42" fmla="*/ 533 w 1072"/>
                  <a:gd name="T43" fmla="*/ 1139 h 1140"/>
                  <a:gd name="T44" fmla="*/ 666 w 1072"/>
                  <a:gd name="T45" fmla="*/ 1135 h 1140"/>
                  <a:gd name="T46" fmla="*/ 779 w 1072"/>
                  <a:gd name="T47" fmla="*/ 1132 h 1140"/>
                  <a:gd name="T48" fmla="*/ 843 w 1072"/>
                  <a:gd name="T49" fmla="*/ 1112 h 1140"/>
                  <a:gd name="T50" fmla="*/ 908 w 1072"/>
                  <a:gd name="T51" fmla="*/ 1074 h 1140"/>
                  <a:gd name="T52" fmla="*/ 973 w 1072"/>
                  <a:gd name="T53" fmla="*/ 1017 h 1140"/>
                  <a:gd name="T54" fmla="*/ 1016 w 1072"/>
                  <a:gd name="T55" fmla="*/ 946 h 1140"/>
                  <a:gd name="T56" fmla="*/ 1049 w 1072"/>
                  <a:gd name="T57" fmla="*/ 883 h 1140"/>
                  <a:gd name="T58" fmla="*/ 1065 w 1072"/>
                  <a:gd name="T59" fmla="*/ 829 h 1140"/>
                  <a:gd name="T60" fmla="*/ 1071 w 1072"/>
                  <a:gd name="T61" fmla="*/ 759 h 1140"/>
                  <a:gd name="T62" fmla="*/ 1068 w 1072"/>
                  <a:gd name="T63" fmla="*/ 672 h 1140"/>
                  <a:gd name="T64" fmla="*/ 1065 w 1072"/>
                  <a:gd name="T65" fmla="*/ 591 h 1140"/>
                  <a:gd name="T66" fmla="*/ 1057 w 1072"/>
                  <a:gd name="T67" fmla="*/ 498 h 1140"/>
                  <a:gd name="T68" fmla="*/ 1046 w 1072"/>
                  <a:gd name="T69" fmla="*/ 412 h 1140"/>
                  <a:gd name="T70" fmla="*/ 1024 w 1072"/>
                  <a:gd name="T71" fmla="*/ 306 h 1140"/>
                  <a:gd name="T72" fmla="*/ 1003 w 1072"/>
                  <a:gd name="T73" fmla="*/ 216 h 1140"/>
                  <a:gd name="T74" fmla="*/ 968 w 1072"/>
                  <a:gd name="T75" fmla="*/ 135 h 1140"/>
                  <a:gd name="T76" fmla="*/ 922 w 1072"/>
                  <a:gd name="T77" fmla="*/ 91 h 1140"/>
                  <a:gd name="T78" fmla="*/ 881 w 1072"/>
                  <a:gd name="T79" fmla="*/ 62 h 1140"/>
                  <a:gd name="T80" fmla="*/ 846 w 1072"/>
                  <a:gd name="T81" fmla="*/ 38 h 1140"/>
                  <a:gd name="T82" fmla="*/ 813 w 1072"/>
                  <a:gd name="T83" fmla="*/ 22 h 1140"/>
                  <a:gd name="T84" fmla="*/ 772 w 1072"/>
                  <a:gd name="T85" fmla="*/ 0 h 1140"/>
                  <a:gd name="T86" fmla="*/ 298 w 1072"/>
                  <a:gd name="T87" fmla="*/ 13 h 1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72" h="1140">
                    <a:moveTo>
                      <a:pt x="298" y="13"/>
                    </a:moveTo>
                    <a:lnTo>
                      <a:pt x="260" y="30"/>
                    </a:lnTo>
                    <a:lnTo>
                      <a:pt x="225" y="51"/>
                    </a:lnTo>
                    <a:lnTo>
                      <a:pt x="189" y="80"/>
                    </a:lnTo>
                    <a:lnTo>
                      <a:pt x="154" y="119"/>
                    </a:lnTo>
                    <a:lnTo>
                      <a:pt x="127" y="154"/>
                    </a:lnTo>
                    <a:lnTo>
                      <a:pt x="105" y="192"/>
                    </a:lnTo>
                    <a:lnTo>
                      <a:pt x="81" y="233"/>
                    </a:lnTo>
                    <a:lnTo>
                      <a:pt x="45" y="331"/>
                    </a:lnTo>
                    <a:lnTo>
                      <a:pt x="22" y="444"/>
                    </a:lnTo>
                    <a:lnTo>
                      <a:pt x="8" y="528"/>
                    </a:lnTo>
                    <a:lnTo>
                      <a:pt x="0" y="610"/>
                    </a:lnTo>
                    <a:lnTo>
                      <a:pt x="0" y="724"/>
                    </a:lnTo>
                    <a:lnTo>
                      <a:pt x="3" y="807"/>
                    </a:lnTo>
                    <a:lnTo>
                      <a:pt x="27" y="937"/>
                    </a:lnTo>
                    <a:lnTo>
                      <a:pt x="56" y="998"/>
                    </a:lnTo>
                    <a:lnTo>
                      <a:pt x="86" y="1047"/>
                    </a:lnTo>
                    <a:lnTo>
                      <a:pt x="130" y="1076"/>
                    </a:lnTo>
                    <a:lnTo>
                      <a:pt x="257" y="1106"/>
                    </a:lnTo>
                    <a:lnTo>
                      <a:pt x="331" y="1118"/>
                    </a:lnTo>
                    <a:lnTo>
                      <a:pt x="428" y="1130"/>
                    </a:lnTo>
                    <a:lnTo>
                      <a:pt x="533" y="1139"/>
                    </a:lnTo>
                    <a:lnTo>
                      <a:pt x="666" y="1135"/>
                    </a:lnTo>
                    <a:lnTo>
                      <a:pt x="779" y="1132"/>
                    </a:lnTo>
                    <a:lnTo>
                      <a:pt x="843" y="1112"/>
                    </a:lnTo>
                    <a:lnTo>
                      <a:pt x="908" y="1074"/>
                    </a:lnTo>
                    <a:lnTo>
                      <a:pt x="973" y="1017"/>
                    </a:lnTo>
                    <a:lnTo>
                      <a:pt x="1016" y="946"/>
                    </a:lnTo>
                    <a:lnTo>
                      <a:pt x="1049" y="883"/>
                    </a:lnTo>
                    <a:lnTo>
                      <a:pt x="1065" y="829"/>
                    </a:lnTo>
                    <a:lnTo>
                      <a:pt x="1071" y="759"/>
                    </a:lnTo>
                    <a:lnTo>
                      <a:pt x="1068" y="672"/>
                    </a:lnTo>
                    <a:lnTo>
                      <a:pt x="1065" y="591"/>
                    </a:lnTo>
                    <a:lnTo>
                      <a:pt x="1057" y="498"/>
                    </a:lnTo>
                    <a:lnTo>
                      <a:pt x="1046" y="412"/>
                    </a:lnTo>
                    <a:lnTo>
                      <a:pt x="1024" y="306"/>
                    </a:lnTo>
                    <a:lnTo>
                      <a:pt x="1003" y="216"/>
                    </a:lnTo>
                    <a:lnTo>
                      <a:pt x="968" y="135"/>
                    </a:lnTo>
                    <a:lnTo>
                      <a:pt x="922" y="91"/>
                    </a:lnTo>
                    <a:lnTo>
                      <a:pt x="881" y="62"/>
                    </a:lnTo>
                    <a:lnTo>
                      <a:pt x="846" y="38"/>
                    </a:lnTo>
                    <a:lnTo>
                      <a:pt x="813" y="22"/>
                    </a:lnTo>
                    <a:lnTo>
                      <a:pt x="772" y="0"/>
                    </a:lnTo>
                    <a:lnTo>
                      <a:pt x="298" y="13"/>
                    </a:lnTo>
                  </a:path>
                </a:pathLst>
              </a:custGeom>
              <a:solidFill>
                <a:srgbClr val="A05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" name="Group 12"/>
              <p:cNvGrpSpPr>
                <a:grpSpLocks/>
              </p:cNvGrpSpPr>
              <p:nvPr/>
            </p:nvGrpSpPr>
            <p:grpSpPr bwMode="auto">
              <a:xfrm>
                <a:off x="4119" y="2766"/>
                <a:ext cx="746" cy="897"/>
                <a:chOff x="4119" y="2766"/>
                <a:chExt cx="746" cy="897"/>
              </a:xfrm>
            </p:grpSpPr>
            <p:sp>
              <p:nvSpPr>
                <p:cNvPr id="11" name="Freeform 13"/>
                <p:cNvSpPr>
                  <a:spLocks/>
                </p:cNvSpPr>
                <p:nvPr/>
              </p:nvSpPr>
              <p:spPr bwMode="auto">
                <a:xfrm>
                  <a:off x="4119" y="2766"/>
                  <a:ext cx="746" cy="897"/>
                </a:xfrm>
                <a:custGeom>
                  <a:avLst/>
                  <a:gdLst>
                    <a:gd name="T0" fmla="*/ 370 w 746"/>
                    <a:gd name="T1" fmla="*/ 0 h 897"/>
                    <a:gd name="T2" fmla="*/ 308 w 746"/>
                    <a:gd name="T3" fmla="*/ 11 h 897"/>
                    <a:gd name="T4" fmla="*/ 259 w 746"/>
                    <a:gd name="T5" fmla="*/ 30 h 897"/>
                    <a:gd name="T6" fmla="*/ 218 w 746"/>
                    <a:gd name="T7" fmla="*/ 60 h 897"/>
                    <a:gd name="T8" fmla="*/ 175 w 746"/>
                    <a:gd name="T9" fmla="*/ 98 h 897"/>
                    <a:gd name="T10" fmla="*/ 140 w 746"/>
                    <a:gd name="T11" fmla="*/ 142 h 897"/>
                    <a:gd name="T12" fmla="*/ 110 w 746"/>
                    <a:gd name="T13" fmla="*/ 191 h 897"/>
                    <a:gd name="T14" fmla="*/ 83 w 746"/>
                    <a:gd name="T15" fmla="*/ 263 h 897"/>
                    <a:gd name="T16" fmla="*/ 56 w 746"/>
                    <a:gd name="T17" fmla="*/ 350 h 897"/>
                    <a:gd name="T18" fmla="*/ 37 w 746"/>
                    <a:gd name="T19" fmla="*/ 418 h 897"/>
                    <a:gd name="T20" fmla="*/ 20 w 746"/>
                    <a:gd name="T21" fmla="*/ 489 h 897"/>
                    <a:gd name="T22" fmla="*/ 4 w 746"/>
                    <a:gd name="T23" fmla="*/ 546 h 897"/>
                    <a:gd name="T24" fmla="*/ 0 w 746"/>
                    <a:gd name="T25" fmla="*/ 611 h 897"/>
                    <a:gd name="T26" fmla="*/ 12 w 746"/>
                    <a:gd name="T27" fmla="*/ 692 h 897"/>
                    <a:gd name="T28" fmla="*/ 50 w 746"/>
                    <a:gd name="T29" fmla="*/ 765 h 897"/>
                    <a:gd name="T30" fmla="*/ 97 w 746"/>
                    <a:gd name="T31" fmla="*/ 817 h 897"/>
                    <a:gd name="T32" fmla="*/ 210 w 746"/>
                    <a:gd name="T33" fmla="*/ 869 h 897"/>
                    <a:gd name="T34" fmla="*/ 278 w 746"/>
                    <a:gd name="T35" fmla="*/ 882 h 897"/>
                    <a:gd name="T36" fmla="*/ 362 w 746"/>
                    <a:gd name="T37" fmla="*/ 896 h 897"/>
                    <a:gd name="T38" fmla="*/ 446 w 746"/>
                    <a:gd name="T39" fmla="*/ 888 h 897"/>
                    <a:gd name="T40" fmla="*/ 519 w 746"/>
                    <a:gd name="T41" fmla="*/ 863 h 897"/>
                    <a:gd name="T42" fmla="*/ 590 w 746"/>
                    <a:gd name="T43" fmla="*/ 822 h 897"/>
                    <a:gd name="T44" fmla="*/ 647 w 746"/>
                    <a:gd name="T45" fmla="*/ 779 h 897"/>
                    <a:gd name="T46" fmla="*/ 696 w 746"/>
                    <a:gd name="T47" fmla="*/ 719 h 897"/>
                    <a:gd name="T48" fmla="*/ 728 w 746"/>
                    <a:gd name="T49" fmla="*/ 665 h 897"/>
                    <a:gd name="T50" fmla="*/ 745 w 746"/>
                    <a:gd name="T51" fmla="*/ 597 h 897"/>
                    <a:gd name="T52" fmla="*/ 745 w 746"/>
                    <a:gd name="T53" fmla="*/ 513 h 897"/>
                    <a:gd name="T54" fmla="*/ 728 w 746"/>
                    <a:gd name="T55" fmla="*/ 418 h 897"/>
                    <a:gd name="T56" fmla="*/ 701 w 746"/>
                    <a:gd name="T57" fmla="*/ 309 h 897"/>
                    <a:gd name="T58" fmla="*/ 666 w 746"/>
                    <a:gd name="T59" fmla="*/ 218 h 897"/>
                    <a:gd name="T60" fmla="*/ 636 w 746"/>
                    <a:gd name="T61" fmla="*/ 158 h 897"/>
                    <a:gd name="T62" fmla="*/ 603 w 746"/>
                    <a:gd name="T63" fmla="*/ 109 h 897"/>
                    <a:gd name="T64" fmla="*/ 565 w 746"/>
                    <a:gd name="T65" fmla="*/ 68 h 897"/>
                    <a:gd name="T66" fmla="*/ 512 w 746"/>
                    <a:gd name="T67" fmla="*/ 36 h 897"/>
                    <a:gd name="T68" fmla="*/ 449 w 746"/>
                    <a:gd name="T69" fmla="*/ 11 h 897"/>
                    <a:gd name="T70" fmla="*/ 370 w 746"/>
                    <a:gd name="T71" fmla="*/ 0 h 8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746" h="897">
                      <a:moveTo>
                        <a:pt x="370" y="0"/>
                      </a:moveTo>
                      <a:lnTo>
                        <a:pt x="308" y="11"/>
                      </a:lnTo>
                      <a:lnTo>
                        <a:pt x="259" y="30"/>
                      </a:lnTo>
                      <a:lnTo>
                        <a:pt x="218" y="60"/>
                      </a:lnTo>
                      <a:lnTo>
                        <a:pt x="175" y="98"/>
                      </a:lnTo>
                      <a:lnTo>
                        <a:pt x="140" y="142"/>
                      </a:lnTo>
                      <a:lnTo>
                        <a:pt x="110" y="191"/>
                      </a:lnTo>
                      <a:lnTo>
                        <a:pt x="83" y="263"/>
                      </a:lnTo>
                      <a:lnTo>
                        <a:pt x="56" y="350"/>
                      </a:lnTo>
                      <a:lnTo>
                        <a:pt x="37" y="418"/>
                      </a:lnTo>
                      <a:lnTo>
                        <a:pt x="20" y="489"/>
                      </a:lnTo>
                      <a:lnTo>
                        <a:pt x="4" y="546"/>
                      </a:lnTo>
                      <a:lnTo>
                        <a:pt x="0" y="611"/>
                      </a:lnTo>
                      <a:lnTo>
                        <a:pt x="12" y="692"/>
                      </a:lnTo>
                      <a:lnTo>
                        <a:pt x="50" y="765"/>
                      </a:lnTo>
                      <a:lnTo>
                        <a:pt x="97" y="817"/>
                      </a:lnTo>
                      <a:lnTo>
                        <a:pt x="210" y="869"/>
                      </a:lnTo>
                      <a:lnTo>
                        <a:pt x="278" y="882"/>
                      </a:lnTo>
                      <a:lnTo>
                        <a:pt x="362" y="896"/>
                      </a:lnTo>
                      <a:lnTo>
                        <a:pt x="446" y="888"/>
                      </a:lnTo>
                      <a:lnTo>
                        <a:pt x="519" y="863"/>
                      </a:lnTo>
                      <a:lnTo>
                        <a:pt x="590" y="822"/>
                      </a:lnTo>
                      <a:lnTo>
                        <a:pt x="647" y="779"/>
                      </a:lnTo>
                      <a:lnTo>
                        <a:pt x="696" y="719"/>
                      </a:lnTo>
                      <a:lnTo>
                        <a:pt x="728" y="665"/>
                      </a:lnTo>
                      <a:lnTo>
                        <a:pt x="745" y="597"/>
                      </a:lnTo>
                      <a:lnTo>
                        <a:pt x="745" y="513"/>
                      </a:lnTo>
                      <a:lnTo>
                        <a:pt x="728" y="418"/>
                      </a:lnTo>
                      <a:lnTo>
                        <a:pt x="701" y="309"/>
                      </a:lnTo>
                      <a:lnTo>
                        <a:pt x="666" y="218"/>
                      </a:lnTo>
                      <a:lnTo>
                        <a:pt x="636" y="158"/>
                      </a:lnTo>
                      <a:lnTo>
                        <a:pt x="603" y="109"/>
                      </a:lnTo>
                      <a:lnTo>
                        <a:pt x="565" y="68"/>
                      </a:lnTo>
                      <a:lnTo>
                        <a:pt x="512" y="36"/>
                      </a:lnTo>
                      <a:lnTo>
                        <a:pt x="449" y="11"/>
                      </a:lnTo>
                      <a:lnTo>
                        <a:pt x="370" y="0"/>
                      </a:lnTo>
                    </a:path>
                  </a:pathLst>
                </a:custGeom>
                <a:solidFill>
                  <a:srgbClr val="FF8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Oval 14"/>
                <p:cNvSpPr>
                  <a:spLocks noChangeArrowheads="1"/>
                </p:cNvSpPr>
                <p:nvPr/>
              </p:nvSpPr>
              <p:spPr bwMode="auto">
                <a:xfrm>
                  <a:off x="4449" y="3282"/>
                  <a:ext cx="38" cy="39"/>
                </a:xfrm>
                <a:prstGeom prst="ellipse">
                  <a:avLst/>
                </a:prstGeom>
                <a:solidFill>
                  <a:srgbClr val="603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55"/>
            <p:cNvGrpSpPr>
              <a:grpSpLocks/>
            </p:cNvGrpSpPr>
            <p:nvPr/>
          </p:nvGrpSpPr>
          <p:grpSpPr bwMode="auto">
            <a:xfrm>
              <a:off x="6637792" y="2117726"/>
              <a:ext cx="1409700" cy="1260475"/>
              <a:chOff x="4055" y="1829"/>
              <a:chExt cx="888" cy="794"/>
            </a:xfrm>
          </p:grpSpPr>
          <p:grpSp>
            <p:nvGrpSpPr>
              <p:cNvPr id="14" name="Group 56"/>
              <p:cNvGrpSpPr>
                <a:grpSpLocks/>
              </p:cNvGrpSpPr>
              <p:nvPr/>
            </p:nvGrpSpPr>
            <p:grpSpPr bwMode="auto">
              <a:xfrm>
                <a:off x="4055" y="1829"/>
                <a:ext cx="888" cy="794"/>
                <a:chOff x="4055" y="1829"/>
                <a:chExt cx="888" cy="794"/>
              </a:xfrm>
            </p:grpSpPr>
            <p:sp>
              <p:nvSpPr>
                <p:cNvPr id="33" name="Freeform 57"/>
                <p:cNvSpPr>
                  <a:spLocks/>
                </p:cNvSpPr>
                <p:nvPr/>
              </p:nvSpPr>
              <p:spPr bwMode="auto">
                <a:xfrm>
                  <a:off x="4055" y="1830"/>
                  <a:ext cx="888" cy="793"/>
                </a:xfrm>
                <a:custGeom>
                  <a:avLst/>
                  <a:gdLst>
                    <a:gd name="T0" fmla="*/ 426 w 888"/>
                    <a:gd name="T1" fmla="*/ 0 h 793"/>
                    <a:gd name="T2" fmla="*/ 380 w 888"/>
                    <a:gd name="T3" fmla="*/ 6 h 793"/>
                    <a:gd name="T4" fmla="*/ 333 w 888"/>
                    <a:gd name="T5" fmla="*/ 13 h 793"/>
                    <a:gd name="T6" fmla="*/ 289 w 888"/>
                    <a:gd name="T7" fmla="*/ 26 h 793"/>
                    <a:gd name="T8" fmla="*/ 247 w 888"/>
                    <a:gd name="T9" fmla="*/ 47 h 793"/>
                    <a:gd name="T10" fmla="*/ 198 w 888"/>
                    <a:gd name="T11" fmla="*/ 75 h 793"/>
                    <a:gd name="T12" fmla="*/ 160 w 888"/>
                    <a:gd name="T13" fmla="*/ 103 h 793"/>
                    <a:gd name="T14" fmla="*/ 124 w 888"/>
                    <a:gd name="T15" fmla="*/ 129 h 793"/>
                    <a:gd name="T16" fmla="*/ 89 w 888"/>
                    <a:gd name="T17" fmla="*/ 164 h 793"/>
                    <a:gd name="T18" fmla="*/ 49 w 888"/>
                    <a:gd name="T19" fmla="*/ 223 h 793"/>
                    <a:gd name="T20" fmla="*/ 16 w 888"/>
                    <a:gd name="T21" fmla="*/ 294 h 793"/>
                    <a:gd name="T22" fmla="*/ 0 w 888"/>
                    <a:gd name="T23" fmla="*/ 393 h 793"/>
                    <a:gd name="T24" fmla="*/ 3 w 888"/>
                    <a:gd name="T25" fmla="*/ 456 h 793"/>
                    <a:gd name="T26" fmla="*/ 11 w 888"/>
                    <a:gd name="T27" fmla="*/ 526 h 793"/>
                    <a:gd name="T28" fmla="*/ 38 w 888"/>
                    <a:gd name="T29" fmla="*/ 591 h 793"/>
                    <a:gd name="T30" fmla="*/ 82 w 888"/>
                    <a:gd name="T31" fmla="*/ 648 h 793"/>
                    <a:gd name="T32" fmla="*/ 112 w 888"/>
                    <a:gd name="T33" fmla="*/ 681 h 793"/>
                    <a:gd name="T34" fmla="*/ 147 w 888"/>
                    <a:gd name="T35" fmla="*/ 711 h 793"/>
                    <a:gd name="T36" fmla="*/ 174 w 888"/>
                    <a:gd name="T37" fmla="*/ 735 h 793"/>
                    <a:gd name="T38" fmla="*/ 193 w 888"/>
                    <a:gd name="T39" fmla="*/ 754 h 793"/>
                    <a:gd name="T40" fmla="*/ 229 w 888"/>
                    <a:gd name="T41" fmla="*/ 773 h 793"/>
                    <a:gd name="T42" fmla="*/ 258 w 888"/>
                    <a:gd name="T43" fmla="*/ 784 h 793"/>
                    <a:gd name="T44" fmla="*/ 307 w 888"/>
                    <a:gd name="T45" fmla="*/ 792 h 793"/>
                    <a:gd name="T46" fmla="*/ 391 w 888"/>
                    <a:gd name="T47" fmla="*/ 792 h 793"/>
                    <a:gd name="T48" fmla="*/ 618 w 888"/>
                    <a:gd name="T49" fmla="*/ 789 h 793"/>
                    <a:gd name="T50" fmla="*/ 670 w 888"/>
                    <a:gd name="T51" fmla="*/ 784 h 793"/>
                    <a:gd name="T52" fmla="*/ 708 w 888"/>
                    <a:gd name="T53" fmla="*/ 762 h 793"/>
                    <a:gd name="T54" fmla="*/ 735 w 888"/>
                    <a:gd name="T55" fmla="*/ 738 h 793"/>
                    <a:gd name="T56" fmla="*/ 765 w 888"/>
                    <a:gd name="T57" fmla="*/ 708 h 793"/>
                    <a:gd name="T58" fmla="*/ 792 w 888"/>
                    <a:gd name="T59" fmla="*/ 673 h 793"/>
                    <a:gd name="T60" fmla="*/ 814 w 888"/>
                    <a:gd name="T61" fmla="*/ 637 h 793"/>
                    <a:gd name="T62" fmla="*/ 841 w 888"/>
                    <a:gd name="T63" fmla="*/ 596 h 793"/>
                    <a:gd name="T64" fmla="*/ 863 w 888"/>
                    <a:gd name="T65" fmla="*/ 553 h 793"/>
                    <a:gd name="T66" fmla="*/ 882 w 888"/>
                    <a:gd name="T67" fmla="*/ 480 h 793"/>
                    <a:gd name="T68" fmla="*/ 887 w 888"/>
                    <a:gd name="T69" fmla="*/ 412 h 793"/>
                    <a:gd name="T70" fmla="*/ 882 w 888"/>
                    <a:gd name="T71" fmla="*/ 366 h 793"/>
                    <a:gd name="T72" fmla="*/ 874 w 888"/>
                    <a:gd name="T73" fmla="*/ 310 h 793"/>
                    <a:gd name="T74" fmla="*/ 855 w 888"/>
                    <a:gd name="T75" fmla="*/ 241 h 793"/>
                    <a:gd name="T76" fmla="*/ 834 w 888"/>
                    <a:gd name="T77" fmla="*/ 196 h 793"/>
                    <a:gd name="T78" fmla="*/ 809 w 888"/>
                    <a:gd name="T79" fmla="*/ 155 h 793"/>
                    <a:gd name="T80" fmla="*/ 780 w 888"/>
                    <a:gd name="T81" fmla="*/ 125 h 793"/>
                    <a:gd name="T82" fmla="*/ 749 w 888"/>
                    <a:gd name="T83" fmla="*/ 102 h 793"/>
                    <a:gd name="T84" fmla="*/ 709 w 888"/>
                    <a:gd name="T85" fmla="*/ 77 h 793"/>
                    <a:gd name="T86" fmla="*/ 668 w 888"/>
                    <a:gd name="T87" fmla="*/ 52 h 793"/>
                    <a:gd name="T88" fmla="*/ 614 w 888"/>
                    <a:gd name="T89" fmla="*/ 30 h 793"/>
                    <a:gd name="T90" fmla="*/ 574 w 888"/>
                    <a:gd name="T91" fmla="*/ 15 h 793"/>
                    <a:gd name="T92" fmla="*/ 517 w 888"/>
                    <a:gd name="T93" fmla="*/ 3 h 793"/>
                    <a:gd name="T94" fmla="*/ 489 w 888"/>
                    <a:gd name="T95" fmla="*/ 0 h 793"/>
                    <a:gd name="T96" fmla="*/ 426 w 888"/>
                    <a:gd name="T97" fmla="*/ 0 h 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88" h="793">
                      <a:moveTo>
                        <a:pt x="426" y="0"/>
                      </a:moveTo>
                      <a:lnTo>
                        <a:pt x="380" y="6"/>
                      </a:lnTo>
                      <a:lnTo>
                        <a:pt x="333" y="13"/>
                      </a:lnTo>
                      <a:lnTo>
                        <a:pt x="289" y="26"/>
                      </a:lnTo>
                      <a:lnTo>
                        <a:pt x="247" y="47"/>
                      </a:lnTo>
                      <a:lnTo>
                        <a:pt x="198" y="75"/>
                      </a:lnTo>
                      <a:lnTo>
                        <a:pt x="160" y="103"/>
                      </a:lnTo>
                      <a:lnTo>
                        <a:pt x="124" y="129"/>
                      </a:lnTo>
                      <a:lnTo>
                        <a:pt x="89" y="164"/>
                      </a:lnTo>
                      <a:lnTo>
                        <a:pt x="49" y="223"/>
                      </a:lnTo>
                      <a:lnTo>
                        <a:pt x="16" y="294"/>
                      </a:lnTo>
                      <a:lnTo>
                        <a:pt x="0" y="393"/>
                      </a:lnTo>
                      <a:lnTo>
                        <a:pt x="3" y="456"/>
                      </a:lnTo>
                      <a:lnTo>
                        <a:pt x="11" y="526"/>
                      </a:lnTo>
                      <a:lnTo>
                        <a:pt x="38" y="591"/>
                      </a:lnTo>
                      <a:lnTo>
                        <a:pt x="82" y="648"/>
                      </a:lnTo>
                      <a:lnTo>
                        <a:pt x="112" y="681"/>
                      </a:lnTo>
                      <a:lnTo>
                        <a:pt x="147" y="711"/>
                      </a:lnTo>
                      <a:lnTo>
                        <a:pt x="174" y="735"/>
                      </a:lnTo>
                      <a:lnTo>
                        <a:pt x="193" y="754"/>
                      </a:lnTo>
                      <a:lnTo>
                        <a:pt x="229" y="773"/>
                      </a:lnTo>
                      <a:lnTo>
                        <a:pt x="258" y="784"/>
                      </a:lnTo>
                      <a:lnTo>
                        <a:pt x="307" y="792"/>
                      </a:lnTo>
                      <a:lnTo>
                        <a:pt x="391" y="792"/>
                      </a:lnTo>
                      <a:lnTo>
                        <a:pt x="618" y="789"/>
                      </a:lnTo>
                      <a:lnTo>
                        <a:pt x="670" y="784"/>
                      </a:lnTo>
                      <a:lnTo>
                        <a:pt x="708" y="762"/>
                      </a:lnTo>
                      <a:lnTo>
                        <a:pt x="735" y="738"/>
                      </a:lnTo>
                      <a:lnTo>
                        <a:pt x="765" y="708"/>
                      </a:lnTo>
                      <a:lnTo>
                        <a:pt x="792" y="673"/>
                      </a:lnTo>
                      <a:lnTo>
                        <a:pt x="814" y="637"/>
                      </a:lnTo>
                      <a:lnTo>
                        <a:pt x="841" y="596"/>
                      </a:lnTo>
                      <a:lnTo>
                        <a:pt x="863" y="553"/>
                      </a:lnTo>
                      <a:lnTo>
                        <a:pt x="882" y="480"/>
                      </a:lnTo>
                      <a:lnTo>
                        <a:pt x="887" y="412"/>
                      </a:lnTo>
                      <a:lnTo>
                        <a:pt x="882" y="366"/>
                      </a:lnTo>
                      <a:lnTo>
                        <a:pt x="874" y="310"/>
                      </a:lnTo>
                      <a:lnTo>
                        <a:pt x="855" y="241"/>
                      </a:lnTo>
                      <a:lnTo>
                        <a:pt x="834" y="196"/>
                      </a:lnTo>
                      <a:lnTo>
                        <a:pt x="809" y="155"/>
                      </a:lnTo>
                      <a:lnTo>
                        <a:pt x="780" y="125"/>
                      </a:lnTo>
                      <a:lnTo>
                        <a:pt x="749" y="102"/>
                      </a:lnTo>
                      <a:lnTo>
                        <a:pt x="709" y="77"/>
                      </a:lnTo>
                      <a:lnTo>
                        <a:pt x="668" y="52"/>
                      </a:lnTo>
                      <a:lnTo>
                        <a:pt x="614" y="30"/>
                      </a:lnTo>
                      <a:lnTo>
                        <a:pt x="574" y="15"/>
                      </a:lnTo>
                      <a:lnTo>
                        <a:pt x="517" y="3"/>
                      </a:lnTo>
                      <a:lnTo>
                        <a:pt x="489" y="0"/>
                      </a:lnTo>
                      <a:lnTo>
                        <a:pt x="426" y="0"/>
                      </a:lnTo>
                    </a:path>
                  </a:pathLst>
                </a:custGeom>
                <a:solidFill>
                  <a:srgbClr val="A05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" name="Freeform 58"/>
                <p:cNvSpPr>
                  <a:spLocks/>
                </p:cNvSpPr>
                <p:nvPr/>
              </p:nvSpPr>
              <p:spPr bwMode="auto">
                <a:xfrm>
                  <a:off x="4420" y="1829"/>
                  <a:ext cx="86" cy="788"/>
                </a:xfrm>
                <a:custGeom>
                  <a:avLst/>
                  <a:gdLst>
                    <a:gd name="T0" fmla="*/ 85 w 86"/>
                    <a:gd name="T1" fmla="*/ 0 h 788"/>
                    <a:gd name="T2" fmla="*/ 60 w 86"/>
                    <a:gd name="T3" fmla="*/ 14 h 788"/>
                    <a:gd name="T4" fmla="*/ 44 w 86"/>
                    <a:gd name="T5" fmla="*/ 27 h 788"/>
                    <a:gd name="T6" fmla="*/ 39 w 86"/>
                    <a:gd name="T7" fmla="*/ 46 h 788"/>
                    <a:gd name="T8" fmla="*/ 30 w 86"/>
                    <a:gd name="T9" fmla="*/ 74 h 788"/>
                    <a:gd name="T10" fmla="*/ 30 w 86"/>
                    <a:gd name="T11" fmla="*/ 122 h 788"/>
                    <a:gd name="T12" fmla="*/ 25 w 86"/>
                    <a:gd name="T13" fmla="*/ 203 h 788"/>
                    <a:gd name="T14" fmla="*/ 28 w 86"/>
                    <a:gd name="T15" fmla="*/ 274 h 788"/>
                    <a:gd name="T16" fmla="*/ 28 w 86"/>
                    <a:gd name="T17" fmla="*/ 347 h 788"/>
                    <a:gd name="T18" fmla="*/ 25 w 86"/>
                    <a:gd name="T19" fmla="*/ 390 h 788"/>
                    <a:gd name="T20" fmla="*/ 24 w 86"/>
                    <a:gd name="T21" fmla="*/ 408 h 788"/>
                    <a:gd name="T22" fmla="*/ 22 w 86"/>
                    <a:gd name="T23" fmla="*/ 420 h 788"/>
                    <a:gd name="T24" fmla="*/ 19 w 86"/>
                    <a:gd name="T25" fmla="*/ 432 h 788"/>
                    <a:gd name="T26" fmla="*/ 16 w 86"/>
                    <a:gd name="T27" fmla="*/ 443 h 788"/>
                    <a:gd name="T28" fmla="*/ 10 w 86"/>
                    <a:gd name="T29" fmla="*/ 455 h 788"/>
                    <a:gd name="T30" fmla="*/ 6 w 86"/>
                    <a:gd name="T31" fmla="*/ 464 h 788"/>
                    <a:gd name="T32" fmla="*/ 0 w 86"/>
                    <a:gd name="T33" fmla="*/ 473 h 788"/>
                    <a:gd name="T34" fmla="*/ 18 w 86"/>
                    <a:gd name="T35" fmla="*/ 568 h 788"/>
                    <a:gd name="T36" fmla="*/ 36 w 86"/>
                    <a:gd name="T37" fmla="*/ 629 h 788"/>
                    <a:gd name="T38" fmla="*/ 44 w 86"/>
                    <a:gd name="T39" fmla="*/ 678 h 788"/>
                    <a:gd name="T40" fmla="*/ 44 w 86"/>
                    <a:gd name="T41" fmla="*/ 697 h 788"/>
                    <a:gd name="T42" fmla="*/ 42 w 86"/>
                    <a:gd name="T43" fmla="*/ 707 h 788"/>
                    <a:gd name="T44" fmla="*/ 44 w 86"/>
                    <a:gd name="T45" fmla="*/ 719 h 788"/>
                    <a:gd name="T46" fmla="*/ 48 w 86"/>
                    <a:gd name="T47" fmla="*/ 733 h 788"/>
                    <a:gd name="T48" fmla="*/ 54 w 86"/>
                    <a:gd name="T49" fmla="*/ 746 h 788"/>
                    <a:gd name="T50" fmla="*/ 59 w 86"/>
                    <a:gd name="T51" fmla="*/ 759 h 788"/>
                    <a:gd name="T52" fmla="*/ 68 w 86"/>
                    <a:gd name="T53" fmla="*/ 774 h 788"/>
                    <a:gd name="T54" fmla="*/ 75 w 86"/>
                    <a:gd name="T55" fmla="*/ 787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86" h="788">
                      <a:moveTo>
                        <a:pt x="85" y="0"/>
                      </a:moveTo>
                      <a:lnTo>
                        <a:pt x="60" y="14"/>
                      </a:lnTo>
                      <a:lnTo>
                        <a:pt x="44" y="27"/>
                      </a:lnTo>
                      <a:lnTo>
                        <a:pt x="39" y="46"/>
                      </a:lnTo>
                      <a:lnTo>
                        <a:pt x="30" y="74"/>
                      </a:lnTo>
                      <a:lnTo>
                        <a:pt x="30" y="122"/>
                      </a:lnTo>
                      <a:lnTo>
                        <a:pt x="25" y="203"/>
                      </a:lnTo>
                      <a:lnTo>
                        <a:pt x="28" y="274"/>
                      </a:lnTo>
                      <a:lnTo>
                        <a:pt x="28" y="347"/>
                      </a:lnTo>
                      <a:lnTo>
                        <a:pt x="25" y="390"/>
                      </a:lnTo>
                      <a:lnTo>
                        <a:pt x="24" y="408"/>
                      </a:lnTo>
                      <a:lnTo>
                        <a:pt x="22" y="420"/>
                      </a:lnTo>
                      <a:lnTo>
                        <a:pt x="19" y="432"/>
                      </a:lnTo>
                      <a:lnTo>
                        <a:pt x="16" y="443"/>
                      </a:lnTo>
                      <a:lnTo>
                        <a:pt x="10" y="455"/>
                      </a:lnTo>
                      <a:lnTo>
                        <a:pt x="6" y="464"/>
                      </a:lnTo>
                      <a:lnTo>
                        <a:pt x="0" y="473"/>
                      </a:lnTo>
                      <a:lnTo>
                        <a:pt x="18" y="568"/>
                      </a:lnTo>
                      <a:lnTo>
                        <a:pt x="36" y="629"/>
                      </a:lnTo>
                      <a:lnTo>
                        <a:pt x="44" y="678"/>
                      </a:lnTo>
                      <a:lnTo>
                        <a:pt x="44" y="697"/>
                      </a:lnTo>
                      <a:lnTo>
                        <a:pt x="42" y="707"/>
                      </a:lnTo>
                      <a:lnTo>
                        <a:pt x="44" y="719"/>
                      </a:lnTo>
                      <a:lnTo>
                        <a:pt x="48" y="733"/>
                      </a:lnTo>
                      <a:lnTo>
                        <a:pt x="54" y="746"/>
                      </a:lnTo>
                      <a:lnTo>
                        <a:pt x="59" y="759"/>
                      </a:lnTo>
                      <a:lnTo>
                        <a:pt x="68" y="774"/>
                      </a:lnTo>
                      <a:lnTo>
                        <a:pt x="75" y="78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59"/>
              <p:cNvGrpSpPr>
                <a:grpSpLocks/>
              </p:cNvGrpSpPr>
              <p:nvPr/>
            </p:nvGrpSpPr>
            <p:grpSpPr bwMode="auto">
              <a:xfrm>
                <a:off x="4306" y="2127"/>
                <a:ext cx="315" cy="52"/>
                <a:chOff x="4306" y="2127"/>
                <a:chExt cx="315" cy="52"/>
              </a:xfrm>
            </p:grpSpPr>
            <p:grpSp>
              <p:nvGrpSpPr>
                <p:cNvPr id="23" name="Group 60"/>
                <p:cNvGrpSpPr>
                  <a:grpSpLocks/>
                </p:cNvGrpSpPr>
                <p:nvPr/>
              </p:nvGrpSpPr>
              <p:grpSpPr bwMode="auto">
                <a:xfrm>
                  <a:off x="4561" y="2132"/>
                  <a:ext cx="60" cy="47"/>
                  <a:chOff x="4561" y="2132"/>
                  <a:chExt cx="60" cy="47"/>
                </a:xfrm>
              </p:grpSpPr>
              <p:sp>
                <p:nvSpPr>
                  <p:cNvPr id="29" name="Freeform 61"/>
                  <p:cNvSpPr>
                    <a:spLocks/>
                  </p:cNvSpPr>
                  <p:nvPr/>
                </p:nvSpPr>
                <p:spPr bwMode="auto">
                  <a:xfrm>
                    <a:off x="4561" y="2132"/>
                    <a:ext cx="60" cy="47"/>
                  </a:xfrm>
                  <a:custGeom>
                    <a:avLst/>
                    <a:gdLst>
                      <a:gd name="T0" fmla="*/ 11 w 60"/>
                      <a:gd name="T1" fmla="*/ 5 h 47"/>
                      <a:gd name="T2" fmla="*/ 17 w 60"/>
                      <a:gd name="T3" fmla="*/ 2 h 47"/>
                      <a:gd name="T4" fmla="*/ 25 w 60"/>
                      <a:gd name="T5" fmla="*/ 0 h 47"/>
                      <a:gd name="T6" fmla="*/ 34 w 60"/>
                      <a:gd name="T7" fmla="*/ 1 h 47"/>
                      <a:gd name="T8" fmla="*/ 41 w 60"/>
                      <a:gd name="T9" fmla="*/ 3 h 47"/>
                      <a:gd name="T10" fmla="*/ 46 w 60"/>
                      <a:gd name="T11" fmla="*/ 6 h 47"/>
                      <a:gd name="T12" fmla="*/ 50 w 60"/>
                      <a:gd name="T13" fmla="*/ 11 h 47"/>
                      <a:gd name="T14" fmla="*/ 55 w 60"/>
                      <a:gd name="T15" fmla="*/ 17 h 47"/>
                      <a:gd name="T16" fmla="*/ 57 w 60"/>
                      <a:gd name="T17" fmla="*/ 24 h 47"/>
                      <a:gd name="T18" fmla="*/ 59 w 60"/>
                      <a:gd name="T19" fmla="*/ 31 h 47"/>
                      <a:gd name="T20" fmla="*/ 55 w 60"/>
                      <a:gd name="T21" fmla="*/ 37 h 47"/>
                      <a:gd name="T22" fmla="*/ 46 w 60"/>
                      <a:gd name="T23" fmla="*/ 43 h 47"/>
                      <a:gd name="T24" fmla="*/ 36 w 60"/>
                      <a:gd name="T25" fmla="*/ 46 h 47"/>
                      <a:gd name="T26" fmla="*/ 30 w 60"/>
                      <a:gd name="T27" fmla="*/ 46 h 47"/>
                      <a:gd name="T28" fmla="*/ 21 w 60"/>
                      <a:gd name="T29" fmla="*/ 46 h 47"/>
                      <a:gd name="T30" fmla="*/ 13 w 60"/>
                      <a:gd name="T31" fmla="*/ 44 h 47"/>
                      <a:gd name="T32" fmla="*/ 7 w 60"/>
                      <a:gd name="T33" fmla="*/ 42 h 47"/>
                      <a:gd name="T34" fmla="*/ 2 w 60"/>
                      <a:gd name="T35" fmla="*/ 35 h 47"/>
                      <a:gd name="T36" fmla="*/ 0 w 60"/>
                      <a:gd name="T37" fmla="*/ 30 h 47"/>
                      <a:gd name="T38" fmla="*/ 2 w 60"/>
                      <a:gd name="T39" fmla="*/ 20 h 47"/>
                      <a:gd name="T40" fmla="*/ 5 w 60"/>
                      <a:gd name="T41" fmla="*/ 11 h 47"/>
                      <a:gd name="T42" fmla="*/ 11 w 60"/>
                      <a:gd name="T43" fmla="*/ 5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60" h="47">
                        <a:moveTo>
                          <a:pt x="11" y="5"/>
                        </a:moveTo>
                        <a:lnTo>
                          <a:pt x="17" y="2"/>
                        </a:lnTo>
                        <a:lnTo>
                          <a:pt x="25" y="0"/>
                        </a:lnTo>
                        <a:lnTo>
                          <a:pt x="34" y="1"/>
                        </a:lnTo>
                        <a:lnTo>
                          <a:pt x="41" y="3"/>
                        </a:lnTo>
                        <a:lnTo>
                          <a:pt x="46" y="6"/>
                        </a:lnTo>
                        <a:lnTo>
                          <a:pt x="50" y="11"/>
                        </a:lnTo>
                        <a:lnTo>
                          <a:pt x="55" y="17"/>
                        </a:lnTo>
                        <a:lnTo>
                          <a:pt x="57" y="24"/>
                        </a:lnTo>
                        <a:lnTo>
                          <a:pt x="59" y="31"/>
                        </a:lnTo>
                        <a:lnTo>
                          <a:pt x="55" y="37"/>
                        </a:lnTo>
                        <a:lnTo>
                          <a:pt x="46" y="43"/>
                        </a:lnTo>
                        <a:lnTo>
                          <a:pt x="36" y="46"/>
                        </a:lnTo>
                        <a:lnTo>
                          <a:pt x="30" y="46"/>
                        </a:lnTo>
                        <a:lnTo>
                          <a:pt x="21" y="46"/>
                        </a:lnTo>
                        <a:lnTo>
                          <a:pt x="13" y="44"/>
                        </a:lnTo>
                        <a:lnTo>
                          <a:pt x="7" y="42"/>
                        </a:lnTo>
                        <a:lnTo>
                          <a:pt x="2" y="35"/>
                        </a:lnTo>
                        <a:lnTo>
                          <a:pt x="0" y="30"/>
                        </a:lnTo>
                        <a:lnTo>
                          <a:pt x="2" y="20"/>
                        </a:lnTo>
                        <a:lnTo>
                          <a:pt x="5" y="11"/>
                        </a:lnTo>
                        <a:lnTo>
                          <a:pt x="11" y="5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0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4584" y="2145"/>
                    <a:ext cx="12" cy="12"/>
                    <a:chOff x="4584" y="2145"/>
                    <a:chExt cx="12" cy="12"/>
                  </a:xfrm>
                </p:grpSpPr>
                <p:sp>
                  <p:nvSpPr>
                    <p:cNvPr id="31" name="Oval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4" y="2145"/>
                      <a:ext cx="7" cy="7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" name="Oval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95" y="2156"/>
                      <a:ext cx="1" cy="1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4" name="Group 65"/>
                <p:cNvGrpSpPr>
                  <a:grpSpLocks/>
                </p:cNvGrpSpPr>
                <p:nvPr/>
              </p:nvGrpSpPr>
              <p:grpSpPr bwMode="auto">
                <a:xfrm>
                  <a:off x="4306" y="2127"/>
                  <a:ext cx="59" cy="48"/>
                  <a:chOff x="4306" y="2127"/>
                  <a:chExt cx="59" cy="48"/>
                </a:xfrm>
              </p:grpSpPr>
              <p:sp>
                <p:nvSpPr>
                  <p:cNvPr id="25" name="Freeform 66"/>
                  <p:cNvSpPr>
                    <a:spLocks/>
                  </p:cNvSpPr>
                  <p:nvPr/>
                </p:nvSpPr>
                <p:spPr bwMode="auto">
                  <a:xfrm>
                    <a:off x="4306" y="2127"/>
                    <a:ext cx="59" cy="48"/>
                  </a:xfrm>
                  <a:custGeom>
                    <a:avLst/>
                    <a:gdLst>
                      <a:gd name="T0" fmla="*/ 47 w 59"/>
                      <a:gd name="T1" fmla="*/ 6 h 48"/>
                      <a:gd name="T2" fmla="*/ 41 w 59"/>
                      <a:gd name="T3" fmla="*/ 2 h 48"/>
                      <a:gd name="T4" fmla="*/ 33 w 59"/>
                      <a:gd name="T5" fmla="*/ 0 h 48"/>
                      <a:gd name="T6" fmla="*/ 24 w 59"/>
                      <a:gd name="T7" fmla="*/ 1 h 48"/>
                      <a:gd name="T8" fmla="*/ 17 w 59"/>
                      <a:gd name="T9" fmla="*/ 4 h 48"/>
                      <a:gd name="T10" fmla="*/ 14 w 59"/>
                      <a:gd name="T11" fmla="*/ 7 h 48"/>
                      <a:gd name="T12" fmla="*/ 9 w 59"/>
                      <a:gd name="T13" fmla="*/ 11 h 48"/>
                      <a:gd name="T14" fmla="*/ 4 w 59"/>
                      <a:gd name="T15" fmla="*/ 17 h 48"/>
                      <a:gd name="T16" fmla="*/ 2 w 59"/>
                      <a:gd name="T17" fmla="*/ 24 h 48"/>
                      <a:gd name="T18" fmla="*/ 0 w 59"/>
                      <a:gd name="T19" fmla="*/ 32 h 48"/>
                      <a:gd name="T20" fmla="*/ 5 w 59"/>
                      <a:gd name="T21" fmla="*/ 38 h 48"/>
                      <a:gd name="T22" fmla="*/ 14 w 59"/>
                      <a:gd name="T23" fmla="*/ 43 h 48"/>
                      <a:gd name="T24" fmla="*/ 23 w 59"/>
                      <a:gd name="T25" fmla="*/ 47 h 48"/>
                      <a:gd name="T26" fmla="*/ 28 w 59"/>
                      <a:gd name="T27" fmla="*/ 47 h 48"/>
                      <a:gd name="T28" fmla="*/ 38 w 59"/>
                      <a:gd name="T29" fmla="*/ 47 h 48"/>
                      <a:gd name="T30" fmla="*/ 45 w 59"/>
                      <a:gd name="T31" fmla="*/ 44 h 48"/>
                      <a:gd name="T32" fmla="*/ 51 w 59"/>
                      <a:gd name="T33" fmla="*/ 42 h 48"/>
                      <a:gd name="T34" fmla="*/ 57 w 59"/>
                      <a:gd name="T35" fmla="*/ 35 h 48"/>
                      <a:gd name="T36" fmla="*/ 58 w 59"/>
                      <a:gd name="T37" fmla="*/ 31 h 48"/>
                      <a:gd name="T38" fmla="*/ 57 w 59"/>
                      <a:gd name="T39" fmla="*/ 20 h 48"/>
                      <a:gd name="T40" fmla="*/ 53 w 59"/>
                      <a:gd name="T41" fmla="*/ 12 h 48"/>
                      <a:gd name="T42" fmla="*/ 47 w 59"/>
                      <a:gd name="T43" fmla="*/ 6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9" h="48">
                        <a:moveTo>
                          <a:pt x="47" y="6"/>
                        </a:moveTo>
                        <a:lnTo>
                          <a:pt x="41" y="2"/>
                        </a:lnTo>
                        <a:lnTo>
                          <a:pt x="33" y="0"/>
                        </a:lnTo>
                        <a:lnTo>
                          <a:pt x="24" y="1"/>
                        </a:lnTo>
                        <a:lnTo>
                          <a:pt x="17" y="4"/>
                        </a:lnTo>
                        <a:lnTo>
                          <a:pt x="14" y="7"/>
                        </a:lnTo>
                        <a:lnTo>
                          <a:pt x="9" y="11"/>
                        </a:lnTo>
                        <a:lnTo>
                          <a:pt x="4" y="17"/>
                        </a:lnTo>
                        <a:lnTo>
                          <a:pt x="2" y="24"/>
                        </a:lnTo>
                        <a:lnTo>
                          <a:pt x="0" y="32"/>
                        </a:lnTo>
                        <a:lnTo>
                          <a:pt x="5" y="38"/>
                        </a:lnTo>
                        <a:lnTo>
                          <a:pt x="14" y="43"/>
                        </a:lnTo>
                        <a:lnTo>
                          <a:pt x="23" y="47"/>
                        </a:lnTo>
                        <a:lnTo>
                          <a:pt x="28" y="47"/>
                        </a:lnTo>
                        <a:lnTo>
                          <a:pt x="38" y="47"/>
                        </a:lnTo>
                        <a:lnTo>
                          <a:pt x="45" y="44"/>
                        </a:lnTo>
                        <a:lnTo>
                          <a:pt x="51" y="42"/>
                        </a:lnTo>
                        <a:lnTo>
                          <a:pt x="57" y="35"/>
                        </a:lnTo>
                        <a:lnTo>
                          <a:pt x="58" y="31"/>
                        </a:lnTo>
                        <a:lnTo>
                          <a:pt x="57" y="20"/>
                        </a:lnTo>
                        <a:lnTo>
                          <a:pt x="53" y="12"/>
                        </a:lnTo>
                        <a:lnTo>
                          <a:pt x="47" y="6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6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4331" y="2140"/>
                    <a:ext cx="12" cy="13"/>
                    <a:chOff x="4331" y="2140"/>
                    <a:chExt cx="12" cy="13"/>
                  </a:xfrm>
                </p:grpSpPr>
                <p:sp>
                  <p:nvSpPr>
                    <p:cNvPr id="27" name="Oval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35" y="2140"/>
                      <a:ext cx="8" cy="7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" name="Oval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31" y="2152"/>
                      <a:ext cx="1" cy="1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16" name="Group 70"/>
              <p:cNvGrpSpPr>
                <a:grpSpLocks/>
              </p:cNvGrpSpPr>
              <p:nvPr/>
            </p:nvGrpSpPr>
            <p:grpSpPr bwMode="auto">
              <a:xfrm>
                <a:off x="4292" y="2238"/>
                <a:ext cx="330" cy="277"/>
                <a:chOff x="4292" y="2238"/>
                <a:chExt cx="330" cy="277"/>
              </a:xfrm>
            </p:grpSpPr>
            <p:sp>
              <p:nvSpPr>
                <p:cNvPr id="17" name="Oval 71"/>
                <p:cNvSpPr>
                  <a:spLocks noChangeArrowheads="1"/>
                </p:cNvSpPr>
                <p:nvPr/>
              </p:nvSpPr>
              <p:spPr bwMode="auto">
                <a:xfrm>
                  <a:off x="4292" y="2238"/>
                  <a:ext cx="330" cy="277"/>
                </a:xfrm>
                <a:prstGeom prst="ellipse">
                  <a:avLst/>
                </a:prstGeom>
                <a:solidFill>
                  <a:srgbClr val="FF8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8" name="Group 72"/>
                <p:cNvGrpSpPr>
                  <a:grpSpLocks/>
                </p:cNvGrpSpPr>
                <p:nvPr/>
              </p:nvGrpSpPr>
              <p:grpSpPr bwMode="auto">
                <a:xfrm>
                  <a:off x="4363" y="2299"/>
                  <a:ext cx="123" cy="153"/>
                  <a:chOff x="4363" y="2299"/>
                  <a:chExt cx="123" cy="153"/>
                </a:xfrm>
              </p:grpSpPr>
              <p:sp>
                <p:nvSpPr>
                  <p:cNvPr id="19" name="Freeform 73"/>
                  <p:cNvSpPr>
                    <a:spLocks/>
                  </p:cNvSpPr>
                  <p:nvPr/>
                </p:nvSpPr>
                <p:spPr bwMode="auto">
                  <a:xfrm>
                    <a:off x="4363" y="2299"/>
                    <a:ext cx="123" cy="153"/>
                  </a:xfrm>
                  <a:custGeom>
                    <a:avLst/>
                    <a:gdLst>
                      <a:gd name="T0" fmla="*/ 48 w 123"/>
                      <a:gd name="T1" fmla="*/ 0 h 153"/>
                      <a:gd name="T2" fmla="*/ 33 w 123"/>
                      <a:gd name="T3" fmla="*/ 2 h 153"/>
                      <a:gd name="T4" fmla="*/ 18 w 123"/>
                      <a:gd name="T5" fmla="*/ 8 h 153"/>
                      <a:gd name="T6" fmla="*/ 9 w 123"/>
                      <a:gd name="T7" fmla="*/ 12 h 153"/>
                      <a:gd name="T8" fmla="*/ 3 w 123"/>
                      <a:gd name="T9" fmla="*/ 20 h 153"/>
                      <a:gd name="T10" fmla="*/ 0 w 123"/>
                      <a:gd name="T11" fmla="*/ 29 h 153"/>
                      <a:gd name="T12" fmla="*/ 0 w 123"/>
                      <a:gd name="T13" fmla="*/ 38 h 153"/>
                      <a:gd name="T14" fmla="*/ 7 w 123"/>
                      <a:gd name="T15" fmla="*/ 46 h 153"/>
                      <a:gd name="T16" fmla="*/ 15 w 123"/>
                      <a:gd name="T17" fmla="*/ 50 h 153"/>
                      <a:gd name="T18" fmla="*/ 26 w 123"/>
                      <a:gd name="T19" fmla="*/ 51 h 153"/>
                      <a:gd name="T20" fmla="*/ 36 w 123"/>
                      <a:gd name="T21" fmla="*/ 52 h 153"/>
                      <a:gd name="T22" fmla="*/ 43 w 123"/>
                      <a:gd name="T23" fmla="*/ 54 h 153"/>
                      <a:gd name="T24" fmla="*/ 48 w 123"/>
                      <a:gd name="T25" fmla="*/ 59 h 153"/>
                      <a:gd name="T26" fmla="*/ 54 w 123"/>
                      <a:gd name="T27" fmla="*/ 69 h 153"/>
                      <a:gd name="T28" fmla="*/ 66 w 123"/>
                      <a:gd name="T29" fmla="*/ 98 h 153"/>
                      <a:gd name="T30" fmla="*/ 79 w 123"/>
                      <a:gd name="T31" fmla="*/ 137 h 153"/>
                      <a:gd name="T32" fmla="*/ 84 w 123"/>
                      <a:gd name="T33" fmla="*/ 152 h 153"/>
                      <a:gd name="T34" fmla="*/ 79 w 123"/>
                      <a:gd name="T35" fmla="*/ 114 h 153"/>
                      <a:gd name="T36" fmla="*/ 79 w 123"/>
                      <a:gd name="T37" fmla="*/ 98 h 153"/>
                      <a:gd name="T38" fmla="*/ 81 w 123"/>
                      <a:gd name="T39" fmla="*/ 67 h 153"/>
                      <a:gd name="T40" fmla="*/ 81 w 123"/>
                      <a:gd name="T41" fmla="*/ 60 h 153"/>
                      <a:gd name="T42" fmla="*/ 84 w 123"/>
                      <a:gd name="T43" fmla="*/ 54 h 153"/>
                      <a:gd name="T44" fmla="*/ 88 w 123"/>
                      <a:gd name="T45" fmla="*/ 51 h 153"/>
                      <a:gd name="T46" fmla="*/ 99 w 123"/>
                      <a:gd name="T47" fmla="*/ 48 h 153"/>
                      <a:gd name="T48" fmla="*/ 110 w 123"/>
                      <a:gd name="T49" fmla="*/ 46 h 153"/>
                      <a:gd name="T50" fmla="*/ 117 w 123"/>
                      <a:gd name="T51" fmla="*/ 40 h 153"/>
                      <a:gd name="T52" fmla="*/ 120 w 123"/>
                      <a:gd name="T53" fmla="*/ 33 h 153"/>
                      <a:gd name="T54" fmla="*/ 122 w 123"/>
                      <a:gd name="T55" fmla="*/ 22 h 153"/>
                      <a:gd name="T56" fmla="*/ 116 w 123"/>
                      <a:gd name="T57" fmla="*/ 12 h 153"/>
                      <a:gd name="T58" fmla="*/ 108 w 123"/>
                      <a:gd name="T59" fmla="*/ 8 h 153"/>
                      <a:gd name="T60" fmla="*/ 94 w 123"/>
                      <a:gd name="T61" fmla="*/ 2 h 153"/>
                      <a:gd name="T62" fmla="*/ 81 w 123"/>
                      <a:gd name="T63" fmla="*/ 1 h 153"/>
                      <a:gd name="T64" fmla="*/ 66 w 123"/>
                      <a:gd name="T65" fmla="*/ 0 h 153"/>
                      <a:gd name="T66" fmla="*/ 48 w 123"/>
                      <a:gd name="T67" fmla="*/ 0 h 1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23" h="153">
                        <a:moveTo>
                          <a:pt x="48" y="0"/>
                        </a:moveTo>
                        <a:lnTo>
                          <a:pt x="33" y="2"/>
                        </a:lnTo>
                        <a:lnTo>
                          <a:pt x="18" y="8"/>
                        </a:lnTo>
                        <a:lnTo>
                          <a:pt x="9" y="12"/>
                        </a:lnTo>
                        <a:lnTo>
                          <a:pt x="3" y="20"/>
                        </a:lnTo>
                        <a:lnTo>
                          <a:pt x="0" y="29"/>
                        </a:lnTo>
                        <a:lnTo>
                          <a:pt x="0" y="38"/>
                        </a:lnTo>
                        <a:lnTo>
                          <a:pt x="7" y="46"/>
                        </a:lnTo>
                        <a:lnTo>
                          <a:pt x="15" y="50"/>
                        </a:lnTo>
                        <a:lnTo>
                          <a:pt x="26" y="51"/>
                        </a:lnTo>
                        <a:lnTo>
                          <a:pt x="36" y="52"/>
                        </a:lnTo>
                        <a:lnTo>
                          <a:pt x="43" y="54"/>
                        </a:lnTo>
                        <a:lnTo>
                          <a:pt x="48" y="59"/>
                        </a:lnTo>
                        <a:lnTo>
                          <a:pt x="54" y="69"/>
                        </a:lnTo>
                        <a:lnTo>
                          <a:pt x="66" y="98"/>
                        </a:lnTo>
                        <a:lnTo>
                          <a:pt x="79" y="137"/>
                        </a:lnTo>
                        <a:lnTo>
                          <a:pt x="84" y="152"/>
                        </a:lnTo>
                        <a:lnTo>
                          <a:pt x="79" y="114"/>
                        </a:lnTo>
                        <a:lnTo>
                          <a:pt x="79" y="98"/>
                        </a:lnTo>
                        <a:lnTo>
                          <a:pt x="81" y="67"/>
                        </a:lnTo>
                        <a:lnTo>
                          <a:pt x="81" y="60"/>
                        </a:lnTo>
                        <a:lnTo>
                          <a:pt x="84" y="54"/>
                        </a:lnTo>
                        <a:lnTo>
                          <a:pt x="88" y="51"/>
                        </a:lnTo>
                        <a:lnTo>
                          <a:pt x="99" y="48"/>
                        </a:lnTo>
                        <a:lnTo>
                          <a:pt x="110" y="46"/>
                        </a:lnTo>
                        <a:lnTo>
                          <a:pt x="117" y="40"/>
                        </a:lnTo>
                        <a:lnTo>
                          <a:pt x="120" y="33"/>
                        </a:lnTo>
                        <a:lnTo>
                          <a:pt x="122" y="22"/>
                        </a:lnTo>
                        <a:lnTo>
                          <a:pt x="116" y="12"/>
                        </a:lnTo>
                        <a:lnTo>
                          <a:pt x="108" y="8"/>
                        </a:lnTo>
                        <a:lnTo>
                          <a:pt x="94" y="2"/>
                        </a:lnTo>
                        <a:lnTo>
                          <a:pt x="81" y="1"/>
                        </a:lnTo>
                        <a:lnTo>
                          <a:pt x="66" y="0"/>
                        </a:lnTo>
                        <a:lnTo>
                          <a:pt x="48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0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4405" y="2311"/>
                    <a:ext cx="25" cy="15"/>
                    <a:chOff x="4405" y="2311"/>
                    <a:chExt cx="25" cy="15"/>
                  </a:xfrm>
                </p:grpSpPr>
                <p:sp>
                  <p:nvSpPr>
                    <p:cNvPr id="21" name="Oval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05" y="2311"/>
                      <a:ext cx="15" cy="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" name="Oval 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20" y="2322"/>
                      <a:ext cx="10" cy="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35" name="Group 15"/>
            <p:cNvGrpSpPr>
              <a:grpSpLocks/>
            </p:cNvGrpSpPr>
            <p:nvPr/>
          </p:nvGrpSpPr>
          <p:grpSpPr bwMode="auto">
            <a:xfrm>
              <a:off x="7522029" y="4448176"/>
              <a:ext cx="1244600" cy="909637"/>
              <a:chOff x="4612" y="3297"/>
              <a:chExt cx="784" cy="573"/>
            </a:xfrm>
          </p:grpSpPr>
          <p:grpSp>
            <p:nvGrpSpPr>
              <p:cNvPr id="36" name="Group 16"/>
              <p:cNvGrpSpPr>
                <a:grpSpLocks/>
              </p:cNvGrpSpPr>
              <p:nvPr/>
            </p:nvGrpSpPr>
            <p:grpSpPr bwMode="auto">
              <a:xfrm>
                <a:off x="4612" y="3297"/>
                <a:ext cx="784" cy="573"/>
                <a:chOff x="4612" y="3297"/>
                <a:chExt cx="784" cy="573"/>
              </a:xfrm>
            </p:grpSpPr>
            <p:sp>
              <p:nvSpPr>
                <p:cNvPr id="43" name="Freeform 17"/>
                <p:cNvSpPr>
                  <a:spLocks/>
                </p:cNvSpPr>
                <p:nvPr/>
              </p:nvSpPr>
              <p:spPr bwMode="auto">
                <a:xfrm>
                  <a:off x="4612" y="3297"/>
                  <a:ext cx="784" cy="573"/>
                </a:xfrm>
                <a:custGeom>
                  <a:avLst/>
                  <a:gdLst>
                    <a:gd name="T0" fmla="*/ 181 w 784"/>
                    <a:gd name="T1" fmla="*/ 0 h 573"/>
                    <a:gd name="T2" fmla="*/ 211 w 784"/>
                    <a:gd name="T3" fmla="*/ 0 h 573"/>
                    <a:gd name="T4" fmla="*/ 279 w 784"/>
                    <a:gd name="T5" fmla="*/ 14 h 573"/>
                    <a:gd name="T6" fmla="*/ 335 w 784"/>
                    <a:gd name="T7" fmla="*/ 25 h 573"/>
                    <a:gd name="T8" fmla="*/ 417 w 784"/>
                    <a:gd name="T9" fmla="*/ 25 h 573"/>
                    <a:gd name="T10" fmla="*/ 471 w 784"/>
                    <a:gd name="T11" fmla="*/ 30 h 573"/>
                    <a:gd name="T12" fmla="*/ 650 w 784"/>
                    <a:gd name="T13" fmla="*/ 67 h 573"/>
                    <a:gd name="T14" fmla="*/ 710 w 784"/>
                    <a:gd name="T15" fmla="*/ 86 h 573"/>
                    <a:gd name="T16" fmla="*/ 742 w 784"/>
                    <a:gd name="T17" fmla="*/ 106 h 573"/>
                    <a:gd name="T18" fmla="*/ 764 w 784"/>
                    <a:gd name="T19" fmla="*/ 127 h 573"/>
                    <a:gd name="T20" fmla="*/ 778 w 784"/>
                    <a:gd name="T21" fmla="*/ 154 h 573"/>
                    <a:gd name="T22" fmla="*/ 783 w 784"/>
                    <a:gd name="T23" fmla="*/ 206 h 573"/>
                    <a:gd name="T24" fmla="*/ 772 w 784"/>
                    <a:gd name="T25" fmla="*/ 298 h 573"/>
                    <a:gd name="T26" fmla="*/ 761 w 784"/>
                    <a:gd name="T27" fmla="*/ 353 h 573"/>
                    <a:gd name="T28" fmla="*/ 742 w 784"/>
                    <a:gd name="T29" fmla="*/ 407 h 573"/>
                    <a:gd name="T30" fmla="*/ 720 w 784"/>
                    <a:gd name="T31" fmla="*/ 444 h 573"/>
                    <a:gd name="T32" fmla="*/ 693 w 784"/>
                    <a:gd name="T33" fmla="*/ 485 h 573"/>
                    <a:gd name="T34" fmla="*/ 661 w 784"/>
                    <a:gd name="T35" fmla="*/ 521 h 573"/>
                    <a:gd name="T36" fmla="*/ 629 w 784"/>
                    <a:gd name="T37" fmla="*/ 545 h 573"/>
                    <a:gd name="T38" fmla="*/ 596 w 784"/>
                    <a:gd name="T39" fmla="*/ 559 h 573"/>
                    <a:gd name="T40" fmla="*/ 553 w 784"/>
                    <a:gd name="T41" fmla="*/ 567 h 573"/>
                    <a:gd name="T42" fmla="*/ 496 w 784"/>
                    <a:gd name="T43" fmla="*/ 572 h 573"/>
                    <a:gd name="T44" fmla="*/ 441 w 784"/>
                    <a:gd name="T45" fmla="*/ 564 h 573"/>
                    <a:gd name="T46" fmla="*/ 384 w 784"/>
                    <a:gd name="T47" fmla="*/ 556 h 573"/>
                    <a:gd name="T48" fmla="*/ 97 w 784"/>
                    <a:gd name="T49" fmla="*/ 436 h 573"/>
                    <a:gd name="T50" fmla="*/ 70 w 784"/>
                    <a:gd name="T51" fmla="*/ 417 h 573"/>
                    <a:gd name="T52" fmla="*/ 40 w 784"/>
                    <a:gd name="T53" fmla="*/ 394 h 573"/>
                    <a:gd name="T54" fmla="*/ 13 w 784"/>
                    <a:gd name="T55" fmla="*/ 361 h 573"/>
                    <a:gd name="T56" fmla="*/ 0 w 784"/>
                    <a:gd name="T57" fmla="*/ 323 h 573"/>
                    <a:gd name="T58" fmla="*/ 0 w 784"/>
                    <a:gd name="T59" fmla="*/ 282 h 573"/>
                    <a:gd name="T60" fmla="*/ 2 w 784"/>
                    <a:gd name="T61" fmla="*/ 250 h 573"/>
                    <a:gd name="T62" fmla="*/ 13 w 784"/>
                    <a:gd name="T63" fmla="*/ 214 h 573"/>
                    <a:gd name="T64" fmla="*/ 34 w 784"/>
                    <a:gd name="T65" fmla="*/ 182 h 573"/>
                    <a:gd name="T66" fmla="*/ 64 w 784"/>
                    <a:gd name="T67" fmla="*/ 146 h 573"/>
                    <a:gd name="T68" fmla="*/ 86 w 784"/>
                    <a:gd name="T69" fmla="*/ 108 h 573"/>
                    <a:gd name="T70" fmla="*/ 105 w 784"/>
                    <a:gd name="T71" fmla="*/ 65 h 573"/>
                    <a:gd name="T72" fmla="*/ 129 w 784"/>
                    <a:gd name="T73" fmla="*/ 30 h 573"/>
                    <a:gd name="T74" fmla="*/ 151 w 784"/>
                    <a:gd name="T75" fmla="*/ 11 h 573"/>
                    <a:gd name="T76" fmla="*/ 181 w 784"/>
                    <a:gd name="T77" fmla="*/ 0 h 5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784" h="573">
                      <a:moveTo>
                        <a:pt x="181" y="0"/>
                      </a:moveTo>
                      <a:lnTo>
                        <a:pt x="211" y="0"/>
                      </a:lnTo>
                      <a:lnTo>
                        <a:pt x="279" y="14"/>
                      </a:lnTo>
                      <a:lnTo>
                        <a:pt x="335" y="25"/>
                      </a:lnTo>
                      <a:lnTo>
                        <a:pt x="417" y="25"/>
                      </a:lnTo>
                      <a:lnTo>
                        <a:pt x="471" y="30"/>
                      </a:lnTo>
                      <a:lnTo>
                        <a:pt x="650" y="67"/>
                      </a:lnTo>
                      <a:lnTo>
                        <a:pt x="710" y="86"/>
                      </a:lnTo>
                      <a:lnTo>
                        <a:pt x="742" y="106"/>
                      </a:lnTo>
                      <a:lnTo>
                        <a:pt x="764" y="127"/>
                      </a:lnTo>
                      <a:lnTo>
                        <a:pt x="778" y="154"/>
                      </a:lnTo>
                      <a:lnTo>
                        <a:pt x="783" y="206"/>
                      </a:lnTo>
                      <a:lnTo>
                        <a:pt x="772" y="298"/>
                      </a:lnTo>
                      <a:lnTo>
                        <a:pt x="761" y="353"/>
                      </a:lnTo>
                      <a:lnTo>
                        <a:pt x="742" y="407"/>
                      </a:lnTo>
                      <a:lnTo>
                        <a:pt x="720" y="444"/>
                      </a:lnTo>
                      <a:lnTo>
                        <a:pt x="693" y="485"/>
                      </a:lnTo>
                      <a:lnTo>
                        <a:pt x="661" y="521"/>
                      </a:lnTo>
                      <a:lnTo>
                        <a:pt x="629" y="545"/>
                      </a:lnTo>
                      <a:lnTo>
                        <a:pt x="596" y="559"/>
                      </a:lnTo>
                      <a:lnTo>
                        <a:pt x="553" y="567"/>
                      </a:lnTo>
                      <a:lnTo>
                        <a:pt x="496" y="572"/>
                      </a:lnTo>
                      <a:lnTo>
                        <a:pt x="441" y="564"/>
                      </a:lnTo>
                      <a:lnTo>
                        <a:pt x="384" y="556"/>
                      </a:lnTo>
                      <a:lnTo>
                        <a:pt x="97" y="436"/>
                      </a:lnTo>
                      <a:lnTo>
                        <a:pt x="70" y="417"/>
                      </a:lnTo>
                      <a:lnTo>
                        <a:pt x="40" y="394"/>
                      </a:lnTo>
                      <a:lnTo>
                        <a:pt x="13" y="361"/>
                      </a:lnTo>
                      <a:lnTo>
                        <a:pt x="0" y="323"/>
                      </a:lnTo>
                      <a:lnTo>
                        <a:pt x="0" y="282"/>
                      </a:lnTo>
                      <a:lnTo>
                        <a:pt x="2" y="250"/>
                      </a:lnTo>
                      <a:lnTo>
                        <a:pt x="13" y="214"/>
                      </a:lnTo>
                      <a:lnTo>
                        <a:pt x="34" y="182"/>
                      </a:lnTo>
                      <a:lnTo>
                        <a:pt x="64" y="146"/>
                      </a:lnTo>
                      <a:lnTo>
                        <a:pt x="86" y="108"/>
                      </a:lnTo>
                      <a:lnTo>
                        <a:pt x="105" y="65"/>
                      </a:lnTo>
                      <a:lnTo>
                        <a:pt x="129" y="30"/>
                      </a:lnTo>
                      <a:lnTo>
                        <a:pt x="151" y="11"/>
                      </a:lnTo>
                      <a:lnTo>
                        <a:pt x="181" y="0"/>
                      </a:lnTo>
                    </a:path>
                  </a:pathLst>
                </a:custGeom>
                <a:solidFill>
                  <a:srgbClr val="A05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18"/>
                <p:cNvSpPr>
                  <a:spLocks/>
                </p:cNvSpPr>
                <p:nvPr/>
              </p:nvSpPr>
              <p:spPr bwMode="auto">
                <a:xfrm>
                  <a:off x="4619" y="3644"/>
                  <a:ext cx="503" cy="195"/>
                </a:xfrm>
                <a:custGeom>
                  <a:avLst/>
                  <a:gdLst>
                    <a:gd name="T0" fmla="*/ 0 w 503"/>
                    <a:gd name="T1" fmla="*/ 0 h 195"/>
                    <a:gd name="T2" fmla="*/ 33 w 503"/>
                    <a:gd name="T3" fmla="*/ 20 h 195"/>
                    <a:gd name="T4" fmla="*/ 69 w 503"/>
                    <a:gd name="T5" fmla="*/ 42 h 195"/>
                    <a:gd name="T6" fmla="*/ 105 w 503"/>
                    <a:gd name="T7" fmla="*/ 63 h 195"/>
                    <a:gd name="T8" fmla="*/ 150 w 503"/>
                    <a:gd name="T9" fmla="*/ 83 h 195"/>
                    <a:gd name="T10" fmla="*/ 228 w 503"/>
                    <a:gd name="T11" fmla="*/ 119 h 195"/>
                    <a:gd name="T12" fmla="*/ 293 w 503"/>
                    <a:gd name="T13" fmla="*/ 147 h 195"/>
                    <a:gd name="T14" fmla="*/ 354 w 503"/>
                    <a:gd name="T15" fmla="*/ 175 h 195"/>
                    <a:gd name="T16" fmla="*/ 393 w 503"/>
                    <a:gd name="T17" fmla="*/ 186 h 195"/>
                    <a:gd name="T18" fmla="*/ 454 w 503"/>
                    <a:gd name="T19" fmla="*/ 194 h 195"/>
                    <a:gd name="T20" fmla="*/ 480 w 503"/>
                    <a:gd name="T21" fmla="*/ 186 h 195"/>
                    <a:gd name="T22" fmla="*/ 493 w 503"/>
                    <a:gd name="T23" fmla="*/ 170 h 195"/>
                    <a:gd name="T24" fmla="*/ 502 w 503"/>
                    <a:gd name="T25" fmla="*/ 147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03" h="195">
                      <a:moveTo>
                        <a:pt x="0" y="0"/>
                      </a:moveTo>
                      <a:lnTo>
                        <a:pt x="33" y="20"/>
                      </a:lnTo>
                      <a:lnTo>
                        <a:pt x="69" y="42"/>
                      </a:lnTo>
                      <a:lnTo>
                        <a:pt x="105" y="63"/>
                      </a:lnTo>
                      <a:lnTo>
                        <a:pt x="150" y="83"/>
                      </a:lnTo>
                      <a:lnTo>
                        <a:pt x="228" y="119"/>
                      </a:lnTo>
                      <a:lnTo>
                        <a:pt x="293" y="147"/>
                      </a:lnTo>
                      <a:lnTo>
                        <a:pt x="354" y="175"/>
                      </a:lnTo>
                      <a:lnTo>
                        <a:pt x="393" y="186"/>
                      </a:lnTo>
                      <a:lnTo>
                        <a:pt x="454" y="194"/>
                      </a:lnTo>
                      <a:lnTo>
                        <a:pt x="480" y="186"/>
                      </a:lnTo>
                      <a:lnTo>
                        <a:pt x="493" y="170"/>
                      </a:lnTo>
                      <a:lnTo>
                        <a:pt x="502" y="14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" name="Group 19"/>
              <p:cNvGrpSpPr>
                <a:grpSpLocks/>
              </p:cNvGrpSpPr>
              <p:nvPr/>
            </p:nvGrpSpPr>
            <p:grpSpPr bwMode="auto">
              <a:xfrm>
                <a:off x="5095" y="3470"/>
                <a:ext cx="255" cy="330"/>
                <a:chOff x="5095" y="3470"/>
                <a:chExt cx="255" cy="330"/>
              </a:xfrm>
            </p:grpSpPr>
            <p:sp>
              <p:nvSpPr>
                <p:cNvPr id="38" name="Freeform 20"/>
                <p:cNvSpPr>
                  <a:spLocks/>
                </p:cNvSpPr>
                <p:nvPr/>
              </p:nvSpPr>
              <p:spPr bwMode="auto">
                <a:xfrm>
                  <a:off x="5095" y="3470"/>
                  <a:ext cx="255" cy="330"/>
                </a:xfrm>
                <a:custGeom>
                  <a:avLst/>
                  <a:gdLst>
                    <a:gd name="T0" fmla="*/ 226 w 255"/>
                    <a:gd name="T1" fmla="*/ 10 h 330"/>
                    <a:gd name="T2" fmla="*/ 207 w 255"/>
                    <a:gd name="T3" fmla="*/ 3 h 330"/>
                    <a:gd name="T4" fmla="*/ 183 w 255"/>
                    <a:gd name="T5" fmla="*/ 0 h 330"/>
                    <a:gd name="T6" fmla="*/ 160 w 255"/>
                    <a:gd name="T7" fmla="*/ 3 h 330"/>
                    <a:gd name="T8" fmla="*/ 141 w 255"/>
                    <a:gd name="T9" fmla="*/ 9 h 330"/>
                    <a:gd name="T10" fmla="*/ 122 w 255"/>
                    <a:gd name="T11" fmla="*/ 17 h 330"/>
                    <a:gd name="T12" fmla="*/ 103 w 255"/>
                    <a:gd name="T13" fmla="*/ 34 h 330"/>
                    <a:gd name="T14" fmla="*/ 81 w 255"/>
                    <a:gd name="T15" fmla="*/ 55 h 330"/>
                    <a:gd name="T16" fmla="*/ 62 w 255"/>
                    <a:gd name="T17" fmla="*/ 75 h 330"/>
                    <a:gd name="T18" fmla="*/ 46 w 255"/>
                    <a:gd name="T19" fmla="*/ 98 h 330"/>
                    <a:gd name="T20" fmla="*/ 38 w 255"/>
                    <a:gd name="T21" fmla="*/ 121 h 330"/>
                    <a:gd name="T22" fmla="*/ 30 w 255"/>
                    <a:gd name="T23" fmla="*/ 150 h 330"/>
                    <a:gd name="T24" fmla="*/ 24 w 255"/>
                    <a:gd name="T25" fmla="*/ 175 h 330"/>
                    <a:gd name="T26" fmla="*/ 16 w 255"/>
                    <a:gd name="T27" fmla="*/ 200 h 330"/>
                    <a:gd name="T28" fmla="*/ 5 w 255"/>
                    <a:gd name="T29" fmla="*/ 229 h 330"/>
                    <a:gd name="T30" fmla="*/ 0 w 255"/>
                    <a:gd name="T31" fmla="*/ 250 h 330"/>
                    <a:gd name="T32" fmla="*/ 0 w 255"/>
                    <a:gd name="T33" fmla="*/ 274 h 330"/>
                    <a:gd name="T34" fmla="*/ 5 w 255"/>
                    <a:gd name="T35" fmla="*/ 296 h 330"/>
                    <a:gd name="T36" fmla="*/ 14 w 255"/>
                    <a:gd name="T37" fmla="*/ 310 h 330"/>
                    <a:gd name="T38" fmla="*/ 24 w 255"/>
                    <a:gd name="T39" fmla="*/ 321 h 330"/>
                    <a:gd name="T40" fmla="*/ 39 w 255"/>
                    <a:gd name="T41" fmla="*/ 329 h 330"/>
                    <a:gd name="T42" fmla="*/ 58 w 255"/>
                    <a:gd name="T43" fmla="*/ 329 h 330"/>
                    <a:gd name="T44" fmla="*/ 80 w 255"/>
                    <a:gd name="T45" fmla="*/ 323 h 330"/>
                    <a:gd name="T46" fmla="*/ 101 w 255"/>
                    <a:gd name="T47" fmla="*/ 315 h 330"/>
                    <a:gd name="T48" fmla="*/ 120 w 255"/>
                    <a:gd name="T49" fmla="*/ 304 h 330"/>
                    <a:gd name="T50" fmla="*/ 137 w 255"/>
                    <a:gd name="T51" fmla="*/ 288 h 330"/>
                    <a:gd name="T52" fmla="*/ 157 w 255"/>
                    <a:gd name="T53" fmla="*/ 271 h 330"/>
                    <a:gd name="T54" fmla="*/ 178 w 255"/>
                    <a:gd name="T55" fmla="*/ 255 h 330"/>
                    <a:gd name="T56" fmla="*/ 196 w 255"/>
                    <a:gd name="T57" fmla="*/ 234 h 330"/>
                    <a:gd name="T58" fmla="*/ 207 w 255"/>
                    <a:gd name="T59" fmla="*/ 215 h 330"/>
                    <a:gd name="T60" fmla="*/ 217 w 255"/>
                    <a:gd name="T61" fmla="*/ 194 h 330"/>
                    <a:gd name="T62" fmla="*/ 225 w 255"/>
                    <a:gd name="T63" fmla="*/ 177 h 330"/>
                    <a:gd name="T64" fmla="*/ 234 w 255"/>
                    <a:gd name="T65" fmla="*/ 151 h 330"/>
                    <a:gd name="T66" fmla="*/ 245 w 255"/>
                    <a:gd name="T67" fmla="*/ 113 h 330"/>
                    <a:gd name="T68" fmla="*/ 252 w 255"/>
                    <a:gd name="T69" fmla="*/ 77 h 330"/>
                    <a:gd name="T70" fmla="*/ 254 w 255"/>
                    <a:gd name="T71" fmla="*/ 58 h 330"/>
                    <a:gd name="T72" fmla="*/ 249 w 255"/>
                    <a:gd name="T73" fmla="*/ 33 h 330"/>
                    <a:gd name="T74" fmla="*/ 241 w 255"/>
                    <a:gd name="T75" fmla="*/ 20 h 330"/>
                    <a:gd name="T76" fmla="*/ 226 w 255"/>
                    <a:gd name="T77" fmla="*/ 10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55" h="330">
                      <a:moveTo>
                        <a:pt x="226" y="10"/>
                      </a:moveTo>
                      <a:lnTo>
                        <a:pt x="207" y="3"/>
                      </a:lnTo>
                      <a:lnTo>
                        <a:pt x="183" y="0"/>
                      </a:lnTo>
                      <a:lnTo>
                        <a:pt x="160" y="3"/>
                      </a:lnTo>
                      <a:lnTo>
                        <a:pt x="141" y="9"/>
                      </a:lnTo>
                      <a:lnTo>
                        <a:pt x="122" y="17"/>
                      </a:lnTo>
                      <a:lnTo>
                        <a:pt x="103" y="34"/>
                      </a:lnTo>
                      <a:lnTo>
                        <a:pt x="81" y="55"/>
                      </a:lnTo>
                      <a:lnTo>
                        <a:pt x="62" y="75"/>
                      </a:lnTo>
                      <a:lnTo>
                        <a:pt x="46" y="98"/>
                      </a:lnTo>
                      <a:lnTo>
                        <a:pt x="38" y="121"/>
                      </a:lnTo>
                      <a:lnTo>
                        <a:pt x="30" y="150"/>
                      </a:lnTo>
                      <a:lnTo>
                        <a:pt x="24" y="175"/>
                      </a:lnTo>
                      <a:lnTo>
                        <a:pt x="16" y="200"/>
                      </a:lnTo>
                      <a:lnTo>
                        <a:pt x="5" y="229"/>
                      </a:lnTo>
                      <a:lnTo>
                        <a:pt x="0" y="250"/>
                      </a:lnTo>
                      <a:lnTo>
                        <a:pt x="0" y="274"/>
                      </a:lnTo>
                      <a:lnTo>
                        <a:pt x="5" y="296"/>
                      </a:lnTo>
                      <a:lnTo>
                        <a:pt x="14" y="310"/>
                      </a:lnTo>
                      <a:lnTo>
                        <a:pt x="24" y="321"/>
                      </a:lnTo>
                      <a:lnTo>
                        <a:pt x="39" y="329"/>
                      </a:lnTo>
                      <a:lnTo>
                        <a:pt x="58" y="329"/>
                      </a:lnTo>
                      <a:lnTo>
                        <a:pt x="80" y="323"/>
                      </a:lnTo>
                      <a:lnTo>
                        <a:pt x="101" y="315"/>
                      </a:lnTo>
                      <a:lnTo>
                        <a:pt x="120" y="304"/>
                      </a:lnTo>
                      <a:lnTo>
                        <a:pt x="137" y="288"/>
                      </a:lnTo>
                      <a:lnTo>
                        <a:pt x="157" y="271"/>
                      </a:lnTo>
                      <a:lnTo>
                        <a:pt x="178" y="255"/>
                      </a:lnTo>
                      <a:lnTo>
                        <a:pt x="196" y="234"/>
                      </a:lnTo>
                      <a:lnTo>
                        <a:pt x="207" y="215"/>
                      </a:lnTo>
                      <a:lnTo>
                        <a:pt x="217" y="194"/>
                      </a:lnTo>
                      <a:lnTo>
                        <a:pt x="225" y="177"/>
                      </a:lnTo>
                      <a:lnTo>
                        <a:pt x="234" y="151"/>
                      </a:lnTo>
                      <a:lnTo>
                        <a:pt x="245" y="113"/>
                      </a:lnTo>
                      <a:lnTo>
                        <a:pt x="252" y="77"/>
                      </a:lnTo>
                      <a:lnTo>
                        <a:pt x="254" y="58"/>
                      </a:lnTo>
                      <a:lnTo>
                        <a:pt x="249" y="33"/>
                      </a:lnTo>
                      <a:lnTo>
                        <a:pt x="241" y="20"/>
                      </a:lnTo>
                      <a:lnTo>
                        <a:pt x="226" y="10"/>
                      </a:lnTo>
                    </a:path>
                  </a:pathLst>
                </a:custGeom>
                <a:solidFill>
                  <a:srgbClr val="FF8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9" name="Group 21"/>
                <p:cNvGrpSpPr>
                  <a:grpSpLocks/>
                </p:cNvGrpSpPr>
                <p:nvPr/>
              </p:nvGrpSpPr>
              <p:grpSpPr bwMode="auto">
                <a:xfrm>
                  <a:off x="5211" y="3498"/>
                  <a:ext cx="109" cy="85"/>
                  <a:chOff x="5211" y="3498"/>
                  <a:chExt cx="109" cy="85"/>
                </a:xfrm>
              </p:grpSpPr>
              <p:sp>
                <p:nvSpPr>
                  <p:cNvPr id="40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5269" y="3498"/>
                    <a:ext cx="29" cy="29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5211" y="3507"/>
                    <a:ext cx="32" cy="38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5283" y="3546"/>
                    <a:ext cx="37" cy="37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5" name="Group 25"/>
            <p:cNvGrpSpPr>
              <a:grpSpLocks/>
            </p:cNvGrpSpPr>
            <p:nvPr/>
          </p:nvGrpSpPr>
          <p:grpSpPr bwMode="auto">
            <a:xfrm>
              <a:off x="5850392" y="4413251"/>
              <a:ext cx="1150937" cy="955675"/>
              <a:chOff x="3559" y="3275"/>
              <a:chExt cx="725" cy="602"/>
            </a:xfrm>
          </p:grpSpPr>
          <p:grpSp>
            <p:nvGrpSpPr>
              <p:cNvPr id="46" name="Group 26"/>
              <p:cNvGrpSpPr>
                <a:grpSpLocks/>
              </p:cNvGrpSpPr>
              <p:nvPr/>
            </p:nvGrpSpPr>
            <p:grpSpPr bwMode="auto">
              <a:xfrm>
                <a:off x="3559" y="3275"/>
                <a:ext cx="725" cy="602"/>
                <a:chOff x="3559" y="3275"/>
                <a:chExt cx="725" cy="602"/>
              </a:xfrm>
            </p:grpSpPr>
            <p:sp>
              <p:nvSpPr>
                <p:cNvPr id="53" name="Freeform 27"/>
                <p:cNvSpPr>
                  <a:spLocks/>
                </p:cNvSpPr>
                <p:nvPr/>
              </p:nvSpPr>
              <p:spPr bwMode="auto">
                <a:xfrm>
                  <a:off x="3559" y="3275"/>
                  <a:ext cx="725" cy="602"/>
                </a:xfrm>
                <a:custGeom>
                  <a:avLst/>
                  <a:gdLst>
                    <a:gd name="T0" fmla="*/ 535 w 725"/>
                    <a:gd name="T1" fmla="*/ 0 h 602"/>
                    <a:gd name="T2" fmla="*/ 504 w 725"/>
                    <a:gd name="T3" fmla="*/ 2 h 602"/>
                    <a:gd name="T4" fmla="*/ 472 w 725"/>
                    <a:gd name="T5" fmla="*/ 8 h 602"/>
                    <a:gd name="T6" fmla="*/ 445 w 725"/>
                    <a:gd name="T7" fmla="*/ 16 h 602"/>
                    <a:gd name="T8" fmla="*/ 407 w 725"/>
                    <a:gd name="T9" fmla="*/ 27 h 602"/>
                    <a:gd name="T10" fmla="*/ 337 w 725"/>
                    <a:gd name="T11" fmla="*/ 41 h 602"/>
                    <a:gd name="T12" fmla="*/ 285 w 725"/>
                    <a:gd name="T13" fmla="*/ 49 h 602"/>
                    <a:gd name="T14" fmla="*/ 231 w 725"/>
                    <a:gd name="T15" fmla="*/ 65 h 602"/>
                    <a:gd name="T16" fmla="*/ 173 w 725"/>
                    <a:gd name="T17" fmla="*/ 86 h 602"/>
                    <a:gd name="T18" fmla="*/ 109 w 725"/>
                    <a:gd name="T19" fmla="*/ 116 h 602"/>
                    <a:gd name="T20" fmla="*/ 68 w 725"/>
                    <a:gd name="T21" fmla="*/ 140 h 602"/>
                    <a:gd name="T22" fmla="*/ 30 w 725"/>
                    <a:gd name="T23" fmla="*/ 169 h 602"/>
                    <a:gd name="T24" fmla="*/ 15 w 725"/>
                    <a:gd name="T25" fmla="*/ 191 h 602"/>
                    <a:gd name="T26" fmla="*/ 4 w 725"/>
                    <a:gd name="T27" fmla="*/ 215 h 602"/>
                    <a:gd name="T28" fmla="*/ 0 w 725"/>
                    <a:gd name="T29" fmla="*/ 245 h 602"/>
                    <a:gd name="T30" fmla="*/ 0 w 725"/>
                    <a:gd name="T31" fmla="*/ 266 h 602"/>
                    <a:gd name="T32" fmla="*/ 1 w 725"/>
                    <a:gd name="T33" fmla="*/ 296 h 602"/>
                    <a:gd name="T34" fmla="*/ 8 w 725"/>
                    <a:gd name="T35" fmla="*/ 331 h 602"/>
                    <a:gd name="T36" fmla="*/ 19 w 725"/>
                    <a:gd name="T37" fmla="*/ 379 h 602"/>
                    <a:gd name="T38" fmla="*/ 33 w 725"/>
                    <a:gd name="T39" fmla="*/ 424 h 602"/>
                    <a:gd name="T40" fmla="*/ 66 w 725"/>
                    <a:gd name="T41" fmla="*/ 499 h 602"/>
                    <a:gd name="T42" fmla="*/ 80 w 725"/>
                    <a:gd name="T43" fmla="*/ 521 h 602"/>
                    <a:gd name="T44" fmla="*/ 101 w 725"/>
                    <a:gd name="T45" fmla="*/ 538 h 602"/>
                    <a:gd name="T46" fmla="*/ 125 w 725"/>
                    <a:gd name="T47" fmla="*/ 556 h 602"/>
                    <a:gd name="T48" fmla="*/ 153 w 725"/>
                    <a:gd name="T49" fmla="*/ 573 h 602"/>
                    <a:gd name="T50" fmla="*/ 191 w 725"/>
                    <a:gd name="T51" fmla="*/ 587 h 602"/>
                    <a:gd name="T52" fmla="*/ 223 w 725"/>
                    <a:gd name="T53" fmla="*/ 594 h 602"/>
                    <a:gd name="T54" fmla="*/ 259 w 725"/>
                    <a:gd name="T55" fmla="*/ 601 h 602"/>
                    <a:gd name="T56" fmla="*/ 290 w 725"/>
                    <a:gd name="T57" fmla="*/ 598 h 602"/>
                    <a:gd name="T58" fmla="*/ 315 w 725"/>
                    <a:gd name="T59" fmla="*/ 592 h 602"/>
                    <a:gd name="T60" fmla="*/ 340 w 725"/>
                    <a:gd name="T61" fmla="*/ 582 h 602"/>
                    <a:gd name="T62" fmla="*/ 427 w 725"/>
                    <a:gd name="T63" fmla="*/ 529 h 602"/>
                    <a:gd name="T64" fmla="*/ 619 w 725"/>
                    <a:gd name="T65" fmla="*/ 421 h 602"/>
                    <a:gd name="T66" fmla="*/ 677 w 725"/>
                    <a:gd name="T67" fmla="*/ 378 h 602"/>
                    <a:gd name="T68" fmla="*/ 690 w 725"/>
                    <a:gd name="T69" fmla="*/ 361 h 602"/>
                    <a:gd name="T70" fmla="*/ 699 w 725"/>
                    <a:gd name="T71" fmla="*/ 344 h 602"/>
                    <a:gd name="T72" fmla="*/ 709 w 725"/>
                    <a:gd name="T73" fmla="*/ 318 h 602"/>
                    <a:gd name="T74" fmla="*/ 717 w 725"/>
                    <a:gd name="T75" fmla="*/ 282 h 602"/>
                    <a:gd name="T76" fmla="*/ 724 w 725"/>
                    <a:gd name="T77" fmla="*/ 247 h 602"/>
                    <a:gd name="T78" fmla="*/ 720 w 725"/>
                    <a:gd name="T79" fmla="*/ 203 h 602"/>
                    <a:gd name="T80" fmla="*/ 713 w 725"/>
                    <a:gd name="T81" fmla="*/ 168 h 602"/>
                    <a:gd name="T82" fmla="*/ 705 w 725"/>
                    <a:gd name="T83" fmla="*/ 132 h 602"/>
                    <a:gd name="T84" fmla="*/ 693 w 725"/>
                    <a:gd name="T85" fmla="*/ 98 h 602"/>
                    <a:gd name="T86" fmla="*/ 677 w 725"/>
                    <a:gd name="T87" fmla="*/ 73 h 602"/>
                    <a:gd name="T88" fmla="*/ 655 w 725"/>
                    <a:gd name="T89" fmla="*/ 54 h 602"/>
                    <a:gd name="T90" fmla="*/ 634 w 725"/>
                    <a:gd name="T91" fmla="*/ 36 h 602"/>
                    <a:gd name="T92" fmla="*/ 609 w 725"/>
                    <a:gd name="T93" fmla="*/ 19 h 602"/>
                    <a:gd name="T94" fmla="*/ 584 w 725"/>
                    <a:gd name="T95" fmla="*/ 8 h 602"/>
                    <a:gd name="T96" fmla="*/ 560 w 725"/>
                    <a:gd name="T97" fmla="*/ 0 h 602"/>
                    <a:gd name="T98" fmla="*/ 535 w 725"/>
                    <a:gd name="T99" fmla="*/ 0 h 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725" h="602">
                      <a:moveTo>
                        <a:pt x="535" y="0"/>
                      </a:moveTo>
                      <a:lnTo>
                        <a:pt x="504" y="2"/>
                      </a:lnTo>
                      <a:lnTo>
                        <a:pt x="472" y="8"/>
                      </a:lnTo>
                      <a:lnTo>
                        <a:pt x="445" y="16"/>
                      </a:lnTo>
                      <a:lnTo>
                        <a:pt x="407" y="27"/>
                      </a:lnTo>
                      <a:lnTo>
                        <a:pt x="337" y="41"/>
                      </a:lnTo>
                      <a:lnTo>
                        <a:pt x="285" y="49"/>
                      </a:lnTo>
                      <a:lnTo>
                        <a:pt x="231" y="65"/>
                      </a:lnTo>
                      <a:lnTo>
                        <a:pt x="173" y="86"/>
                      </a:lnTo>
                      <a:lnTo>
                        <a:pt x="109" y="116"/>
                      </a:lnTo>
                      <a:lnTo>
                        <a:pt x="68" y="140"/>
                      </a:lnTo>
                      <a:lnTo>
                        <a:pt x="30" y="169"/>
                      </a:lnTo>
                      <a:lnTo>
                        <a:pt x="15" y="191"/>
                      </a:lnTo>
                      <a:lnTo>
                        <a:pt x="4" y="215"/>
                      </a:lnTo>
                      <a:lnTo>
                        <a:pt x="0" y="245"/>
                      </a:lnTo>
                      <a:lnTo>
                        <a:pt x="0" y="266"/>
                      </a:lnTo>
                      <a:lnTo>
                        <a:pt x="1" y="296"/>
                      </a:lnTo>
                      <a:lnTo>
                        <a:pt x="8" y="331"/>
                      </a:lnTo>
                      <a:lnTo>
                        <a:pt x="19" y="379"/>
                      </a:lnTo>
                      <a:lnTo>
                        <a:pt x="33" y="424"/>
                      </a:lnTo>
                      <a:lnTo>
                        <a:pt x="66" y="499"/>
                      </a:lnTo>
                      <a:lnTo>
                        <a:pt x="80" y="521"/>
                      </a:lnTo>
                      <a:lnTo>
                        <a:pt x="101" y="538"/>
                      </a:lnTo>
                      <a:lnTo>
                        <a:pt x="125" y="556"/>
                      </a:lnTo>
                      <a:lnTo>
                        <a:pt x="153" y="573"/>
                      </a:lnTo>
                      <a:lnTo>
                        <a:pt x="191" y="587"/>
                      </a:lnTo>
                      <a:lnTo>
                        <a:pt x="223" y="594"/>
                      </a:lnTo>
                      <a:lnTo>
                        <a:pt x="259" y="601"/>
                      </a:lnTo>
                      <a:lnTo>
                        <a:pt x="290" y="598"/>
                      </a:lnTo>
                      <a:lnTo>
                        <a:pt x="315" y="592"/>
                      </a:lnTo>
                      <a:lnTo>
                        <a:pt x="340" y="582"/>
                      </a:lnTo>
                      <a:lnTo>
                        <a:pt x="427" y="529"/>
                      </a:lnTo>
                      <a:lnTo>
                        <a:pt x="619" y="421"/>
                      </a:lnTo>
                      <a:lnTo>
                        <a:pt x="677" y="378"/>
                      </a:lnTo>
                      <a:lnTo>
                        <a:pt x="690" y="361"/>
                      </a:lnTo>
                      <a:lnTo>
                        <a:pt x="699" y="344"/>
                      </a:lnTo>
                      <a:lnTo>
                        <a:pt x="709" y="318"/>
                      </a:lnTo>
                      <a:lnTo>
                        <a:pt x="717" y="282"/>
                      </a:lnTo>
                      <a:lnTo>
                        <a:pt x="724" y="247"/>
                      </a:lnTo>
                      <a:lnTo>
                        <a:pt x="720" y="203"/>
                      </a:lnTo>
                      <a:lnTo>
                        <a:pt x="713" y="168"/>
                      </a:lnTo>
                      <a:lnTo>
                        <a:pt x="705" y="132"/>
                      </a:lnTo>
                      <a:lnTo>
                        <a:pt x="693" y="98"/>
                      </a:lnTo>
                      <a:lnTo>
                        <a:pt x="677" y="73"/>
                      </a:lnTo>
                      <a:lnTo>
                        <a:pt x="655" y="54"/>
                      </a:lnTo>
                      <a:lnTo>
                        <a:pt x="634" y="36"/>
                      </a:lnTo>
                      <a:lnTo>
                        <a:pt x="609" y="19"/>
                      </a:lnTo>
                      <a:lnTo>
                        <a:pt x="584" y="8"/>
                      </a:lnTo>
                      <a:lnTo>
                        <a:pt x="560" y="0"/>
                      </a:lnTo>
                      <a:lnTo>
                        <a:pt x="535" y="0"/>
                      </a:lnTo>
                    </a:path>
                  </a:pathLst>
                </a:custGeom>
                <a:solidFill>
                  <a:srgbClr val="A05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28"/>
                <p:cNvSpPr>
                  <a:spLocks/>
                </p:cNvSpPr>
                <p:nvPr/>
              </p:nvSpPr>
              <p:spPr bwMode="auto">
                <a:xfrm>
                  <a:off x="3817" y="3561"/>
                  <a:ext cx="457" cy="253"/>
                </a:xfrm>
                <a:custGeom>
                  <a:avLst/>
                  <a:gdLst>
                    <a:gd name="T0" fmla="*/ 456 w 457"/>
                    <a:gd name="T1" fmla="*/ 0 h 253"/>
                    <a:gd name="T2" fmla="*/ 434 w 457"/>
                    <a:gd name="T3" fmla="*/ 17 h 253"/>
                    <a:gd name="T4" fmla="*/ 404 w 457"/>
                    <a:gd name="T5" fmla="*/ 41 h 253"/>
                    <a:gd name="T6" fmla="*/ 379 w 457"/>
                    <a:gd name="T7" fmla="*/ 58 h 253"/>
                    <a:gd name="T8" fmla="*/ 349 w 457"/>
                    <a:gd name="T9" fmla="*/ 80 h 253"/>
                    <a:gd name="T10" fmla="*/ 327 w 457"/>
                    <a:gd name="T11" fmla="*/ 95 h 253"/>
                    <a:gd name="T12" fmla="*/ 295 w 457"/>
                    <a:gd name="T13" fmla="*/ 112 h 253"/>
                    <a:gd name="T14" fmla="*/ 273 w 457"/>
                    <a:gd name="T15" fmla="*/ 126 h 253"/>
                    <a:gd name="T16" fmla="*/ 246 w 457"/>
                    <a:gd name="T17" fmla="*/ 141 h 253"/>
                    <a:gd name="T18" fmla="*/ 214 w 457"/>
                    <a:gd name="T19" fmla="*/ 155 h 253"/>
                    <a:gd name="T20" fmla="*/ 190 w 457"/>
                    <a:gd name="T21" fmla="*/ 170 h 253"/>
                    <a:gd name="T22" fmla="*/ 165 w 457"/>
                    <a:gd name="T23" fmla="*/ 188 h 253"/>
                    <a:gd name="T24" fmla="*/ 141 w 457"/>
                    <a:gd name="T25" fmla="*/ 203 h 253"/>
                    <a:gd name="T26" fmla="*/ 119 w 457"/>
                    <a:gd name="T27" fmla="*/ 214 h 253"/>
                    <a:gd name="T28" fmla="*/ 106 w 457"/>
                    <a:gd name="T29" fmla="*/ 218 h 253"/>
                    <a:gd name="T30" fmla="*/ 89 w 457"/>
                    <a:gd name="T31" fmla="*/ 230 h 253"/>
                    <a:gd name="T32" fmla="*/ 79 w 457"/>
                    <a:gd name="T33" fmla="*/ 241 h 253"/>
                    <a:gd name="T34" fmla="*/ 61 w 457"/>
                    <a:gd name="T35" fmla="*/ 249 h 253"/>
                    <a:gd name="T36" fmla="*/ 46 w 457"/>
                    <a:gd name="T37" fmla="*/ 252 h 253"/>
                    <a:gd name="T38" fmla="*/ 30 w 457"/>
                    <a:gd name="T39" fmla="*/ 252 h 253"/>
                    <a:gd name="T40" fmla="*/ 21 w 457"/>
                    <a:gd name="T41" fmla="*/ 249 h 253"/>
                    <a:gd name="T42" fmla="*/ 11 w 457"/>
                    <a:gd name="T43" fmla="*/ 244 h 253"/>
                    <a:gd name="T44" fmla="*/ 2 w 457"/>
                    <a:gd name="T45" fmla="*/ 234 h 253"/>
                    <a:gd name="T46" fmla="*/ 0 w 457"/>
                    <a:gd name="T47" fmla="*/ 226 h 2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457" h="253">
                      <a:moveTo>
                        <a:pt x="456" y="0"/>
                      </a:moveTo>
                      <a:lnTo>
                        <a:pt x="434" y="17"/>
                      </a:lnTo>
                      <a:lnTo>
                        <a:pt x="404" y="41"/>
                      </a:lnTo>
                      <a:lnTo>
                        <a:pt x="379" y="58"/>
                      </a:lnTo>
                      <a:lnTo>
                        <a:pt x="349" y="80"/>
                      </a:lnTo>
                      <a:lnTo>
                        <a:pt x="327" y="95"/>
                      </a:lnTo>
                      <a:lnTo>
                        <a:pt x="295" y="112"/>
                      </a:lnTo>
                      <a:lnTo>
                        <a:pt x="273" y="126"/>
                      </a:lnTo>
                      <a:lnTo>
                        <a:pt x="246" y="141"/>
                      </a:lnTo>
                      <a:lnTo>
                        <a:pt x="214" y="155"/>
                      </a:lnTo>
                      <a:lnTo>
                        <a:pt x="190" y="170"/>
                      </a:lnTo>
                      <a:lnTo>
                        <a:pt x="165" y="188"/>
                      </a:lnTo>
                      <a:lnTo>
                        <a:pt x="141" y="203"/>
                      </a:lnTo>
                      <a:lnTo>
                        <a:pt x="119" y="214"/>
                      </a:lnTo>
                      <a:lnTo>
                        <a:pt x="106" y="218"/>
                      </a:lnTo>
                      <a:lnTo>
                        <a:pt x="89" y="230"/>
                      </a:lnTo>
                      <a:lnTo>
                        <a:pt x="79" y="241"/>
                      </a:lnTo>
                      <a:lnTo>
                        <a:pt x="61" y="249"/>
                      </a:lnTo>
                      <a:lnTo>
                        <a:pt x="46" y="252"/>
                      </a:lnTo>
                      <a:lnTo>
                        <a:pt x="30" y="252"/>
                      </a:lnTo>
                      <a:lnTo>
                        <a:pt x="21" y="249"/>
                      </a:lnTo>
                      <a:lnTo>
                        <a:pt x="11" y="244"/>
                      </a:lnTo>
                      <a:lnTo>
                        <a:pt x="2" y="234"/>
                      </a:lnTo>
                      <a:lnTo>
                        <a:pt x="0" y="226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7" name="Group 29"/>
              <p:cNvGrpSpPr>
                <a:grpSpLocks/>
              </p:cNvGrpSpPr>
              <p:nvPr/>
            </p:nvGrpSpPr>
            <p:grpSpPr bwMode="auto">
              <a:xfrm>
                <a:off x="3632" y="3497"/>
                <a:ext cx="218" cy="307"/>
                <a:chOff x="3632" y="3497"/>
                <a:chExt cx="218" cy="307"/>
              </a:xfrm>
            </p:grpSpPr>
            <p:sp>
              <p:nvSpPr>
                <p:cNvPr id="48" name="Freeform 30"/>
                <p:cNvSpPr>
                  <a:spLocks/>
                </p:cNvSpPr>
                <p:nvPr/>
              </p:nvSpPr>
              <p:spPr bwMode="auto">
                <a:xfrm>
                  <a:off x="3632" y="3497"/>
                  <a:ext cx="218" cy="307"/>
                </a:xfrm>
                <a:custGeom>
                  <a:avLst/>
                  <a:gdLst>
                    <a:gd name="T0" fmla="*/ 32 w 218"/>
                    <a:gd name="T1" fmla="*/ 12 h 307"/>
                    <a:gd name="T2" fmla="*/ 60 w 218"/>
                    <a:gd name="T3" fmla="*/ 0 h 307"/>
                    <a:gd name="T4" fmla="*/ 83 w 218"/>
                    <a:gd name="T5" fmla="*/ 2 h 307"/>
                    <a:gd name="T6" fmla="*/ 106 w 218"/>
                    <a:gd name="T7" fmla="*/ 5 h 307"/>
                    <a:gd name="T8" fmla="*/ 125 w 218"/>
                    <a:gd name="T9" fmla="*/ 12 h 307"/>
                    <a:gd name="T10" fmla="*/ 144 w 218"/>
                    <a:gd name="T11" fmla="*/ 23 h 307"/>
                    <a:gd name="T12" fmla="*/ 159 w 218"/>
                    <a:gd name="T13" fmla="*/ 35 h 307"/>
                    <a:gd name="T14" fmla="*/ 174 w 218"/>
                    <a:gd name="T15" fmla="*/ 56 h 307"/>
                    <a:gd name="T16" fmla="*/ 184 w 218"/>
                    <a:gd name="T17" fmla="*/ 72 h 307"/>
                    <a:gd name="T18" fmla="*/ 195 w 218"/>
                    <a:gd name="T19" fmla="*/ 97 h 307"/>
                    <a:gd name="T20" fmla="*/ 206 w 218"/>
                    <a:gd name="T21" fmla="*/ 128 h 307"/>
                    <a:gd name="T22" fmla="*/ 212 w 218"/>
                    <a:gd name="T23" fmla="*/ 157 h 307"/>
                    <a:gd name="T24" fmla="*/ 216 w 218"/>
                    <a:gd name="T25" fmla="*/ 182 h 307"/>
                    <a:gd name="T26" fmla="*/ 217 w 218"/>
                    <a:gd name="T27" fmla="*/ 211 h 307"/>
                    <a:gd name="T28" fmla="*/ 214 w 218"/>
                    <a:gd name="T29" fmla="*/ 240 h 307"/>
                    <a:gd name="T30" fmla="*/ 208 w 218"/>
                    <a:gd name="T31" fmla="*/ 263 h 307"/>
                    <a:gd name="T32" fmla="*/ 196 w 218"/>
                    <a:gd name="T33" fmla="*/ 290 h 307"/>
                    <a:gd name="T34" fmla="*/ 190 w 218"/>
                    <a:gd name="T35" fmla="*/ 300 h 307"/>
                    <a:gd name="T36" fmla="*/ 176 w 218"/>
                    <a:gd name="T37" fmla="*/ 303 h 307"/>
                    <a:gd name="T38" fmla="*/ 152 w 218"/>
                    <a:gd name="T39" fmla="*/ 306 h 307"/>
                    <a:gd name="T40" fmla="*/ 143 w 218"/>
                    <a:gd name="T41" fmla="*/ 306 h 307"/>
                    <a:gd name="T42" fmla="*/ 127 w 218"/>
                    <a:gd name="T43" fmla="*/ 303 h 307"/>
                    <a:gd name="T44" fmla="*/ 116 w 218"/>
                    <a:gd name="T45" fmla="*/ 297 h 307"/>
                    <a:gd name="T46" fmla="*/ 97 w 218"/>
                    <a:gd name="T47" fmla="*/ 284 h 307"/>
                    <a:gd name="T48" fmla="*/ 78 w 218"/>
                    <a:gd name="T49" fmla="*/ 270 h 307"/>
                    <a:gd name="T50" fmla="*/ 63 w 218"/>
                    <a:gd name="T51" fmla="*/ 254 h 307"/>
                    <a:gd name="T52" fmla="*/ 54 w 218"/>
                    <a:gd name="T53" fmla="*/ 244 h 307"/>
                    <a:gd name="T54" fmla="*/ 43 w 218"/>
                    <a:gd name="T55" fmla="*/ 230 h 307"/>
                    <a:gd name="T56" fmla="*/ 32 w 218"/>
                    <a:gd name="T57" fmla="*/ 214 h 307"/>
                    <a:gd name="T58" fmla="*/ 22 w 218"/>
                    <a:gd name="T59" fmla="*/ 187 h 307"/>
                    <a:gd name="T60" fmla="*/ 11 w 218"/>
                    <a:gd name="T61" fmla="*/ 162 h 307"/>
                    <a:gd name="T62" fmla="*/ 3 w 218"/>
                    <a:gd name="T63" fmla="*/ 135 h 307"/>
                    <a:gd name="T64" fmla="*/ 0 w 218"/>
                    <a:gd name="T65" fmla="*/ 105 h 307"/>
                    <a:gd name="T66" fmla="*/ 1 w 218"/>
                    <a:gd name="T67" fmla="*/ 78 h 307"/>
                    <a:gd name="T68" fmla="*/ 2 w 218"/>
                    <a:gd name="T69" fmla="*/ 59 h 307"/>
                    <a:gd name="T70" fmla="*/ 8 w 218"/>
                    <a:gd name="T71" fmla="*/ 42 h 307"/>
                    <a:gd name="T72" fmla="*/ 16 w 218"/>
                    <a:gd name="T73" fmla="*/ 26 h 307"/>
                    <a:gd name="T74" fmla="*/ 32 w 218"/>
                    <a:gd name="T75" fmla="*/ 12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18" h="307">
                      <a:moveTo>
                        <a:pt x="32" y="12"/>
                      </a:moveTo>
                      <a:lnTo>
                        <a:pt x="60" y="0"/>
                      </a:lnTo>
                      <a:lnTo>
                        <a:pt x="83" y="2"/>
                      </a:lnTo>
                      <a:lnTo>
                        <a:pt x="106" y="5"/>
                      </a:lnTo>
                      <a:lnTo>
                        <a:pt x="125" y="12"/>
                      </a:lnTo>
                      <a:lnTo>
                        <a:pt x="144" y="23"/>
                      </a:lnTo>
                      <a:lnTo>
                        <a:pt x="159" y="35"/>
                      </a:lnTo>
                      <a:lnTo>
                        <a:pt x="174" y="56"/>
                      </a:lnTo>
                      <a:lnTo>
                        <a:pt x="184" y="72"/>
                      </a:lnTo>
                      <a:lnTo>
                        <a:pt x="195" y="97"/>
                      </a:lnTo>
                      <a:lnTo>
                        <a:pt x="206" y="128"/>
                      </a:lnTo>
                      <a:lnTo>
                        <a:pt x="212" y="157"/>
                      </a:lnTo>
                      <a:lnTo>
                        <a:pt x="216" y="182"/>
                      </a:lnTo>
                      <a:lnTo>
                        <a:pt x="217" y="211"/>
                      </a:lnTo>
                      <a:lnTo>
                        <a:pt x="214" y="240"/>
                      </a:lnTo>
                      <a:lnTo>
                        <a:pt x="208" y="263"/>
                      </a:lnTo>
                      <a:lnTo>
                        <a:pt x="196" y="290"/>
                      </a:lnTo>
                      <a:lnTo>
                        <a:pt x="190" y="300"/>
                      </a:lnTo>
                      <a:lnTo>
                        <a:pt x="176" y="303"/>
                      </a:lnTo>
                      <a:lnTo>
                        <a:pt x="152" y="306"/>
                      </a:lnTo>
                      <a:lnTo>
                        <a:pt x="143" y="306"/>
                      </a:lnTo>
                      <a:lnTo>
                        <a:pt x="127" y="303"/>
                      </a:lnTo>
                      <a:lnTo>
                        <a:pt x="116" y="297"/>
                      </a:lnTo>
                      <a:lnTo>
                        <a:pt x="97" y="284"/>
                      </a:lnTo>
                      <a:lnTo>
                        <a:pt x="78" y="270"/>
                      </a:lnTo>
                      <a:lnTo>
                        <a:pt x="63" y="254"/>
                      </a:lnTo>
                      <a:lnTo>
                        <a:pt x="54" y="244"/>
                      </a:lnTo>
                      <a:lnTo>
                        <a:pt x="43" y="230"/>
                      </a:lnTo>
                      <a:lnTo>
                        <a:pt x="32" y="214"/>
                      </a:lnTo>
                      <a:lnTo>
                        <a:pt x="22" y="187"/>
                      </a:lnTo>
                      <a:lnTo>
                        <a:pt x="11" y="162"/>
                      </a:lnTo>
                      <a:lnTo>
                        <a:pt x="3" y="135"/>
                      </a:lnTo>
                      <a:lnTo>
                        <a:pt x="0" y="105"/>
                      </a:lnTo>
                      <a:lnTo>
                        <a:pt x="1" y="78"/>
                      </a:lnTo>
                      <a:lnTo>
                        <a:pt x="2" y="59"/>
                      </a:lnTo>
                      <a:lnTo>
                        <a:pt x="8" y="42"/>
                      </a:lnTo>
                      <a:lnTo>
                        <a:pt x="16" y="26"/>
                      </a:lnTo>
                      <a:lnTo>
                        <a:pt x="32" y="12"/>
                      </a:lnTo>
                    </a:path>
                  </a:pathLst>
                </a:custGeom>
                <a:solidFill>
                  <a:srgbClr val="FF8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9" name="Group 31"/>
                <p:cNvGrpSpPr>
                  <a:grpSpLocks/>
                </p:cNvGrpSpPr>
                <p:nvPr/>
              </p:nvGrpSpPr>
              <p:grpSpPr bwMode="auto">
                <a:xfrm>
                  <a:off x="3676" y="3532"/>
                  <a:ext cx="107" cy="126"/>
                  <a:chOff x="3676" y="3532"/>
                  <a:chExt cx="107" cy="126"/>
                </a:xfrm>
              </p:grpSpPr>
              <p:sp>
                <p:nvSpPr>
                  <p:cNvPr id="50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681" y="3532"/>
                    <a:ext cx="34" cy="42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3748" y="3554"/>
                    <a:ext cx="35" cy="42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3676" y="3616"/>
                    <a:ext cx="35" cy="42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55" name="Group 35"/>
            <p:cNvGrpSpPr>
              <a:grpSpLocks/>
            </p:cNvGrpSpPr>
            <p:nvPr/>
          </p:nvGrpSpPr>
          <p:grpSpPr bwMode="auto">
            <a:xfrm>
              <a:off x="7925254" y="3373438"/>
              <a:ext cx="593725" cy="1052513"/>
              <a:chOff x="4866" y="2620"/>
              <a:chExt cx="374" cy="663"/>
            </a:xfrm>
          </p:grpSpPr>
          <p:grpSp>
            <p:nvGrpSpPr>
              <p:cNvPr id="56" name="Group 36"/>
              <p:cNvGrpSpPr>
                <a:grpSpLocks/>
              </p:cNvGrpSpPr>
              <p:nvPr/>
            </p:nvGrpSpPr>
            <p:grpSpPr bwMode="auto">
              <a:xfrm>
                <a:off x="4866" y="2620"/>
                <a:ext cx="374" cy="663"/>
                <a:chOff x="4866" y="2620"/>
                <a:chExt cx="374" cy="663"/>
              </a:xfrm>
            </p:grpSpPr>
            <p:sp>
              <p:nvSpPr>
                <p:cNvPr id="63" name="Freeform 37"/>
                <p:cNvSpPr>
                  <a:spLocks/>
                </p:cNvSpPr>
                <p:nvPr/>
              </p:nvSpPr>
              <p:spPr bwMode="auto">
                <a:xfrm>
                  <a:off x="4866" y="2620"/>
                  <a:ext cx="374" cy="663"/>
                </a:xfrm>
                <a:custGeom>
                  <a:avLst/>
                  <a:gdLst>
                    <a:gd name="T0" fmla="*/ 2 w 374"/>
                    <a:gd name="T1" fmla="*/ 44 h 663"/>
                    <a:gd name="T2" fmla="*/ 12 w 374"/>
                    <a:gd name="T3" fmla="*/ 74 h 663"/>
                    <a:gd name="T4" fmla="*/ 15 w 374"/>
                    <a:gd name="T5" fmla="*/ 108 h 663"/>
                    <a:gd name="T6" fmla="*/ 18 w 374"/>
                    <a:gd name="T7" fmla="*/ 150 h 663"/>
                    <a:gd name="T8" fmla="*/ 15 w 374"/>
                    <a:gd name="T9" fmla="*/ 195 h 663"/>
                    <a:gd name="T10" fmla="*/ 15 w 374"/>
                    <a:gd name="T11" fmla="*/ 236 h 663"/>
                    <a:gd name="T12" fmla="*/ 20 w 374"/>
                    <a:gd name="T13" fmla="*/ 280 h 663"/>
                    <a:gd name="T14" fmla="*/ 27 w 374"/>
                    <a:gd name="T15" fmla="*/ 337 h 663"/>
                    <a:gd name="T16" fmla="*/ 34 w 374"/>
                    <a:gd name="T17" fmla="*/ 425 h 663"/>
                    <a:gd name="T18" fmla="*/ 35 w 374"/>
                    <a:gd name="T19" fmla="*/ 513 h 663"/>
                    <a:gd name="T20" fmla="*/ 41 w 374"/>
                    <a:gd name="T21" fmla="*/ 562 h 663"/>
                    <a:gd name="T22" fmla="*/ 50 w 374"/>
                    <a:gd name="T23" fmla="*/ 594 h 663"/>
                    <a:gd name="T24" fmla="*/ 67 w 374"/>
                    <a:gd name="T25" fmla="*/ 618 h 663"/>
                    <a:gd name="T26" fmla="*/ 90 w 374"/>
                    <a:gd name="T27" fmla="*/ 638 h 663"/>
                    <a:gd name="T28" fmla="*/ 112 w 374"/>
                    <a:gd name="T29" fmla="*/ 647 h 663"/>
                    <a:gd name="T30" fmla="*/ 143 w 374"/>
                    <a:gd name="T31" fmla="*/ 657 h 663"/>
                    <a:gd name="T32" fmla="*/ 166 w 374"/>
                    <a:gd name="T33" fmla="*/ 662 h 663"/>
                    <a:gd name="T34" fmla="*/ 199 w 374"/>
                    <a:gd name="T35" fmla="*/ 657 h 663"/>
                    <a:gd name="T36" fmla="*/ 224 w 374"/>
                    <a:gd name="T37" fmla="*/ 651 h 663"/>
                    <a:gd name="T38" fmla="*/ 254 w 374"/>
                    <a:gd name="T39" fmla="*/ 643 h 663"/>
                    <a:gd name="T40" fmla="*/ 284 w 374"/>
                    <a:gd name="T41" fmla="*/ 632 h 663"/>
                    <a:gd name="T42" fmla="*/ 308 w 374"/>
                    <a:gd name="T43" fmla="*/ 614 h 663"/>
                    <a:gd name="T44" fmla="*/ 322 w 374"/>
                    <a:gd name="T45" fmla="*/ 599 h 663"/>
                    <a:gd name="T46" fmla="*/ 335 w 374"/>
                    <a:gd name="T47" fmla="*/ 578 h 663"/>
                    <a:gd name="T48" fmla="*/ 351 w 374"/>
                    <a:gd name="T49" fmla="*/ 549 h 663"/>
                    <a:gd name="T50" fmla="*/ 363 w 374"/>
                    <a:gd name="T51" fmla="*/ 521 h 663"/>
                    <a:gd name="T52" fmla="*/ 371 w 374"/>
                    <a:gd name="T53" fmla="*/ 489 h 663"/>
                    <a:gd name="T54" fmla="*/ 373 w 374"/>
                    <a:gd name="T55" fmla="*/ 456 h 663"/>
                    <a:gd name="T56" fmla="*/ 370 w 374"/>
                    <a:gd name="T57" fmla="*/ 426 h 663"/>
                    <a:gd name="T58" fmla="*/ 368 w 374"/>
                    <a:gd name="T59" fmla="*/ 394 h 663"/>
                    <a:gd name="T60" fmla="*/ 362 w 374"/>
                    <a:gd name="T61" fmla="*/ 367 h 663"/>
                    <a:gd name="T62" fmla="*/ 340 w 374"/>
                    <a:gd name="T63" fmla="*/ 316 h 663"/>
                    <a:gd name="T64" fmla="*/ 320 w 374"/>
                    <a:gd name="T65" fmla="*/ 275 h 663"/>
                    <a:gd name="T66" fmla="*/ 298 w 374"/>
                    <a:gd name="T67" fmla="*/ 237 h 663"/>
                    <a:gd name="T68" fmla="*/ 275 w 374"/>
                    <a:gd name="T69" fmla="*/ 207 h 663"/>
                    <a:gd name="T70" fmla="*/ 243 w 374"/>
                    <a:gd name="T71" fmla="*/ 168 h 663"/>
                    <a:gd name="T72" fmla="*/ 204 w 374"/>
                    <a:gd name="T73" fmla="*/ 116 h 663"/>
                    <a:gd name="T74" fmla="*/ 180 w 374"/>
                    <a:gd name="T75" fmla="*/ 78 h 663"/>
                    <a:gd name="T76" fmla="*/ 155 w 374"/>
                    <a:gd name="T77" fmla="*/ 43 h 663"/>
                    <a:gd name="T78" fmla="*/ 128 w 374"/>
                    <a:gd name="T79" fmla="*/ 17 h 663"/>
                    <a:gd name="T80" fmla="*/ 112 w 374"/>
                    <a:gd name="T81" fmla="*/ 4 h 663"/>
                    <a:gd name="T82" fmla="*/ 96 w 374"/>
                    <a:gd name="T83" fmla="*/ 0 h 663"/>
                    <a:gd name="T84" fmla="*/ 42 w 374"/>
                    <a:gd name="T85" fmla="*/ 4 h 663"/>
                    <a:gd name="T86" fmla="*/ 19 w 374"/>
                    <a:gd name="T87" fmla="*/ 9 h 663"/>
                    <a:gd name="T88" fmla="*/ 8 w 374"/>
                    <a:gd name="T89" fmla="*/ 14 h 663"/>
                    <a:gd name="T90" fmla="*/ 0 w 374"/>
                    <a:gd name="T91" fmla="*/ 28 h 663"/>
                    <a:gd name="T92" fmla="*/ 2 w 374"/>
                    <a:gd name="T93" fmla="*/ 44 h 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74" h="663">
                      <a:moveTo>
                        <a:pt x="2" y="44"/>
                      </a:moveTo>
                      <a:lnTo>
                        <a:pt x="12" y="74"/>
                      </a:lnTo>
                      <a:lnTo>
                        <a:pt x="15" y="108"/>
                      </a:lnTo>
                      <a:lnTo>
                        <a:pt x="18" y="150"/>
                      </a:lnTo>
                      <a:lnTo>
                        <a:pt x="15" y="195"/>
                      </a:lnTo>
                      <a:lnTo>
                        <a:pt x="15" y="236"/>
                      </a:lnTo>
                      <a:lnTo>
                        <a:pt x="20" y="280"/>
                      </a:lnTo>
                      <a:lnTo>
                        <a:pt x="27" y="337"/>
                      </a:lnTo>
                      <a:lnTo>
                        <a:pt x="34" y="425"/>
                      </a:lnTo>
                      <a:lnTo>
                        <a:pt x="35" y="513"/>
                      </a:lnTo>
                      <a:lnTo>
                        <a:pt x="41" y="562"/>
                      </a:lnTo>
                      <a:lnTo>
                        <a:pt x="50" y="594"/>
                      </a:lnTo>
                      <a:lnTo>
                        <a:pt x="67" y="618"/>
                      </a:lnTo>
                      <a:lnTo>
                        <a:pt x="90" y="638"/>
                      </a:lnTo>
                      <a:lnTo>
                        <a:pt x="112" y="647"/>
                      </a:lnTo>
                      <a:lnTo>
                        <a:pt x="143" y="657"/>
                      </a:lnTo>
                      <a:lnTo>
                        <a:pt x="166" y="662"/>
                      </a:lnTo>
                      <a:lnTo>
                        <a:pt x="199" y="657"/>
                      </a:lnTo>
                      <a:lnTo>
                        <a:pt x="224" y="651"/>
                      </a:lnTo>
                      <a:lnTo>
                        <a:pt x="254" y="643"/>
                      </a:lnTo>
                      <a:lnTo>
                        <a:pt x="284" y="632"/>
                      </a:lnTo>
                      <a:lnTo>
                        <a:pt x="308" y="614"/>
                      </a:lnTo>
                      <a:lnTo>
                        <a:pt x="322" y="599"/>
                      </a:lnTo>
                      <a:lnTo>
                        <a:pt x="335" y="578"/>
                      </a:lnTo>
                      <a:lnTo>
                        <a:pt x="351" y="549"/>
                      </a:lnTo>
                      <a:lnTo>
                        <a:pt x="363" y="521"/>
                      </a:lnTo>
                      <a:lnTo>
                        <a:pt x="371" y="489"/>
                      </a:lnTo>
                      <a:lnTo>
                        <a:pt x="373" y="456"/>
                      </a:lnTo>
                      <a:lnTo>
                        <a:pt x="370" y="426"/>
                      </a:lnTo>
                      <a:lnTo>
                        <a:pt x="368" y="394"/>
                      </a:lnTo>
                      <a:lnTo>
                        <a:pt x="362" y="367"/>
                      </a:lnTo>
                      <a:lnTo>
                        <a:pt x="340" y="316"/>
                      </a:lnTo>
                      <a:lnTo>
                        <a:pt x="320" y="275"/>
                      </a:lnTo>
                      <a:lnTo>
                        <a:pt x="298" y="237"/>
                      </a:lnTo>
                      <a:lnTo>
                        <a:pt x="275" y="207"/>
                      </a:lnTo>
                      <a:lnTo>
                        <a:pt x="243" y="168"/>
                      </a:lnTo>
                      <a:lnTo>
                        <a:pt x="204" y="116"/>
                      </a:lnTo>
                      <a:lnTo>
                        <a:pt x="180" y="78"/>
                      </a:lnTo>
                      <a:lnTo>
                        <a:pt x="155" y="43"/>
                      </a:lnTo>
                      <a:lnTo>
                        <a:pt x="128" y="17"/>
                      </a:lnTo>
                      <a:lnTo>
                        <a:pt x="112" y="4"/>
                      </a:lnTo>
                      <a:lnTo>
                        <a:pt x="96" y="0"/>
                      </a:lnTo>
                      <a:lnTo>
                        <a:pt x="42" y="4"/>
                      </a:lnTo>
                      <a:lnTo>
                        <a:pt x="19" y="9"/>
                      </a:lnTo>
                      <a:lnTo>
                        <a:pt x="8" y="14"/>
                      </a:lnTo>
                      <a:lnTo>
                        <a:pt x="0" y="28"/>
                      </a:lnTo>
                      <a:lnTo>
                        <a:pt x="2" y="44"/>
                      </a:lnTo>
                    </a:path>
                  </a:pathLst>
                </a:custGeom>
                <a:solidFill>
                  <a:srgbClr val="A05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Freeform 38"/>
                <p:cNvSpPr>
                  <a:spLocks/>
                </p:cNvSpPr>
                <p:nvPr/>
              </p:nvSpPr>
              <p:spPr bwMode="auto">
                <a:xfrm>
                  <a:off x="5001" y="3223"/>
                  <a:ext cx="66" cy="52"/>
                </a:xfrm>
                <a:custGeom>
                  <a:avLst/>
                  <a:gdLst>
                    <a:gd name="T0" fmla="*/ 65 w 66"/>
                    <a:gd name="T1" fmla="*/ 0 h 52"/>
                    <a:gd name="T2" fmla="*/ 59 w 66"/>
                    <a:gd name="T3" fmla="*/ 13 h 52"/>
                    <a:gd name="T4" fmla="*/ 49 w 66"/>
                    <a:gd name="T5" fmla="*/ 27 h 52"/>
                    <a:gd name="T6" fmla="*/ 40 w 66"/>
                    <a:gd name="T7" fmla="*/ 38 h 52"/>
                    <a:gd name="T8" fmla="*/ 21 w 66"/>
                    <a:gd name="T9" fmla="*/ 46 h 52"/>
                    <a:gd name="T10" fmla="*/ 0 w 66"/>
                    <a:gd name="T11" fmla="*/ 5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6" h="52">
                      <a:moveTo>
                        <a:pt x="65" y="0"/>
                      </a:moveTo>
                      <a:lnTo>
                        <a:pt x="59" y="13"/>
                      </a:lnTo>
                      <a:lnTo>
                        <a:pt x="49" y="27"/>
                      </a:lnTo>
                      <a:lnTo>
                        <a:pt x="40" y="38"/>
                      </a:lnTo>
                      <a:lnTo>
                        <a:pt x="21" y="46"/>
                      </a:lnTo>
                      <a:lnTo>
                        <a:pt x="0" y="51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7" name="Group 39"/>
              <p:cNvGrpSpPr>
                <a:grpSpLocks/>
              </p:cNvGrpSpPr>
              <p:nvPr/>
            </p:nvGrpSpPr>
            <p:grpSpPr bwMode="auto">
              <a:xfrm>
                <a:off x="4992" y="3089"/>
                <a:ext cx="202" cy="134"/>
                <a:chOff x="4992" y="3089"/>
                <a:chExt cx="202" cy="134"/>
              </a:xfrm>
            </p:grpSpPr>
            <p:sp>
              <p:nvSpPr>
                <p:cNvPr id="58" name="Freeform 40"/>
                <p:cNvSpPr>
                  <a:spLocks/>
                </p:cNvSpPr>
                <p:nvPr/>
              </p:nvSpPr>
              <p:spPr bwMode="auto">
                <a:xfrm>
                  <a:off x="4992" y="3089"/>
                  <a:ext cx="202" cy="134"/>
                </a:xfrm>
                <a:custGeom>
                  <a:avLst/>
                  <a:gdLst>
                    <a:gd name="T0" fmla="*/ 176 w 202"/>
                    <a:gd name="T1" fmla="*/ 0 h 134"/>
                    <a:gd name="T2" fmla="*/ 155 w 202"/>
                    <a:gd name="T3" fmla="*/ 0 h 134"/>
                    <a:gd name="T4" fmla="*/ 138 w 202"/>
                    <a:gd name="T5" fmla="*/ 4 h 134"/>
                    <a:gd name="T6" fmla="*/ 123 w 202"/>
                    <a:gd name="T7" fmla="*/ 12 h 134"/>
                    <a:gd name="T8" fmla="*/ 103 w 202"/>
                    <a:gd name="T9" fmla="*/ 22 h 134"/>
                    <a:gd name="T10" fmla="*/ 77 w 202"/>
                    <a:gd name="T11" fmla="*/ 39 h 134"/>
                    <a:gd name="T12" fmla="*/ 49 w 202"/>
                    <a:gd name="T13" fmla="*/ 55 h 134"/>
                    <a:gd name="T14" fmla="*/ 32 w 202"/>
                    <a:gd name="T15" fmla="*/ 71 h 134"/>
                    <a:gd name="T16" fmla="*/ 16 w 202"/>
                    <a:gd name="T17" fmla="*/ 85 h 134"/>
                    <a:gd name="T18" fmla="*/ 3 w 202"/>
                    <a:gd name="T19" fmla="*/ 101 h 134"/>
                    <a:gd name="T20" fmla="*/ 0 w 202"/>
                    <a:gd name="T21" fmla="*/ 110 h 134"/>
                    <a:gd name="T22" fmla="*/ 5 w 202"/>
                    <a:gd name="T23" fmla="*/ 120 h 134"/>
                    <a:gd name="T24" fmla="*/ 17 w 202"/>
                    <a:gd name="T25" fmla="*/ 128 h 134"/>
                    <a:gd name="T26" fmla="*/ 40 w 202"/>
                    <a:gd name="T27" fmla="*/ 131 h 134"/>
                    <a:gd name="T28" fmla="*/ 70 w 202"/>
                    <a:gd name="T29" fmla="*/ 133 h 134"/>
                    <a:gd name="T30" fmla="*/ 106 w 202"/>
                    <a:gd name="T31" fmla="*/ 129 h 134"/>
                    <a:gd name="T32" fmla="*/ 136 w 202"/>
                    <a:gd name="T33" fmla="*/ 120 h 134"/>
                    <a:gd name="T34" fmla="*/ 153 w 202"/>
                    <a:gd name="T35" fmla="*/ 110 h 134"/>
                    <a:gd name="T36" fmla="*/ 165 w 202"/>
                    <a:gd name="T37" fmla="*/ 98 h 134"/>
                    <a:gd name="T38" fmla="*/ 175 w 202"/>
                    <a:gd name="T39" fmla="*/ 81 h 134"/>
                    <a:gd name="T40" fmla="*/ 183 w 202"/>
                    <a:gd name="T41" fmla="*/ 66 h 134"/>
                    <a:gd name="T42" fmla="*/ 195 w 202"/>
                    <a:gd name="T43" fmla="*/ 39 h 134"/>
                    <a:gd name="T44" fmla="*/ 201 w 202"/>
                    <a:gd name="T45" fmla="*/ 22 h 134"/>
                    <a:gd name="T46" fmla="*/ 198 w 202"/>
                    <a:gd name="T47" fmla="*/ 8 h 134"/>
                    <a:gd name="T48" fmla="*/ 193 w 202"/>
                    <a:gd name="T49" fmla="*/ 3 h 134"/>
                    <a:gd name="T50" fmla="*/ 176 w 202"/>
                    <a:gd name="T51" fmla="*/ 0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02" h="134">
                      <a:moveTo>
                        <a:pt x="176" y="0"/>
                      </a:moveTo>
                      <a:lnTo>
                        <a:pt x="155" y="0"/>
                      </a:lnTo>
                      <a:lnTo>
                        <a:pt x="138" y="4"/>
                      </a:lnTo>
                      <a:lnTo>
                        <a:pt x="123" y="12"/>
                      </a:lnTo>
                      <a:lnTo>
                        <a:pt x="103" y="22"/>
                      </a:lnTo>
                      <a:lnTo>
                        <a:pt x="77" y="39"/>
                      </a:lnTo>
                      <a:lnTo>
                        <a:pt x="49" y="55"/>
                      </a:lnTo>
                      <a:lnTo>
                        <a:pt x="32" y="71"/>
                      </a:lnTo>
                      <a:lnTo>
                        <a:pt x="16" y="85"/>
                      </a:lnTo>
                      <a:lnTo>
                        <a:pt x="3" y="101"/>
                      </a:lnTo>
                      <a:lnTo>
                        <a:pt x="0" y="110"/>
                      </a:lnTo>
                      <a:lnTo>
                        <a:pt x="5" y="120"/>
                      </a:lnTo>
                      <a:lnTo>
                        <a:pt x="17" y="128"/>
                      </a:lnTo>
                      <a:lnTo>
                        <a:pt x="40" y="131"/>
                      </a:lnTo>
                      <a:lnTo>
                        <a:pt x="70" y="133"/>
                      </a:lnTo>
                      <a:lnTo>
                        <a:pt x="106" y="129"/>
                      </a:lnTo>
                      <a:lnTo>
                        <a:pt x="136" y="120"/>
                      </a:lnTo>
                      <a:lnTo>
                        <a:pt x="153" y="110"/>
                      </a:lnTo>
                      <a:lnTo>
                        <a:pt x="165" y="98"/>
                      </a:lnTo>
                      <a:lnTo>
                        <a:pt x="175" y="81"/>
                      </a:lnTo>
                      <a:lnTo>
                        <a:pt x="183" y="66"/>
                      </a:lnTo>
                      <a:lnTo>
                        <a:pt x="195" y="39"/>
                      </a:lnTo>
                      <a:lnTo>
                        <a:pt x="201" y="22"/>
                      </a:lnTo>
                      <a:lnTo>
                        <a:pt x="198" y="8"/>
                      </a:lnTo>
                      <a:lnTo>
                        <a:pt x="193" y="3"/>
                      </a:lnTo>
                      <a:lnTo>
                        <a:pt x="176" y="0"/>
                      </a:lnTo>
                    </a:path>
                  </a:pathLst>
                </a:custGeom>
                <a:solidFill>
                  <a:srgbClr val="FF8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9" name="Group 41"/>
                <p:cNvGrpSpPr>
                  <a:grpSpLocks/>
                </p:cNvGrpSpPr>
                <p:nvPr/>
              </p:nvGrpSpPr>
              <p:grpSpPr bwMode="auto">
                <a:xfrm>
                  <a:off x="5080" y="3110"/>
                  <a:ext cx="70" cy="71"/>
                  <a:chOff x="5080" y="3110"/>
                  <a:chExt cx="70" cy="71"/>
                </a:xfrm>
              </p:grpSpPr>
              <p:sp>
                <p:nvSpPr>
                  <p:cNvPr id="60" name="Oval 42"/>
                  <p:cNvSpPr>
                    <a:spLocks noChangeArrowheads="1"/>
                  </p:cNvSpPr>
                  <p:nvPr/>
                </p:nvSpPr>
                <p:spPr bwMode="auto">
                  <a:xfrm>
                    <a:off x="5080" y="3140"/>
                    <a:ext cx="17" cy="16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5134" y="3110"/>
                    <a:ext cx="16" cy="16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5103" y="3164"/>
                    <a:ext cx="17" cy="17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65" name="Group 45"/>
            <p:cNvGrpSpPr>
              <a:grpSpLocks/>
            </p:cNvGrpSpPr>
            <p:nvPr/>
          </p:nvGrpSpPr>
          <p:grpSpPr bwMode="auto">
            <a:xfrm>
              <a:off x="6185354" y="3370263"/>
              <a:ext cx="603250" cy="903288"/>
              <a:chOff x="3770" y="2618"/>
              <a:chExt cx="380" cy="569"/>
            </a:xfrm>
          </p:grpSpPr>
          <p:grpSp>
            <p:nvGrpSpPr>
              <p:cNvPr id="66" name="Group 46"/>
              <p:cNvGrpSpPr>
                <a:grpSpLocks/>
              </p:cNvGrpSpPr>
              <p:nvPr/>
            </p:nvGrpSpPr>
            <p:grpSpPr bwMode="auto">
              <a:xfrm>
                <a:off x="3770" y="2618"/>
                <a:ext cx="380" cy="569"/>
                <a:chOff x="3770" y="2618"/>
                <a:chExt cx="380" cy="569"/>
              </a:xfrm>
            </p:grpSpPr>
            <p:sp>
              <p:nvSpPr>
                <p:cNvPr id="73" name="Freeform 47"/>
                <p:cNvSpPr>
                  <a:spLocks/>
                </p:cNvSpPr>
                <p:nvPr/>
              </p:nvSpPr>
              <p:spPr bwMode="auto">
                <a:xfrm>
                  <a:off x="3770" y="2618"/>
                  <a:ext cx="380" cy="569"/>
                </a:xfrm>
                <a:custGeom>
                  <a:avLst/>
                  <a:gdLst>
                    <a:gd name="T0" fmla="*/ 379 w 380"/>
                    <a:gd name="T1" fmla="*/ 71 h 569"/>
                    <a:gd name="T2" fmla="*/ 374 w 380"/>
                    <a:gd name="T3" fmla="*/ 52 h 569"/>
                    <a:gd name="T4" fmla="*/ 359 w 380"/>
                    <a:gd name="T5" fmla="*/ 32 h 569"/>
                    <a:gd name="T6" fmla="*/ 343 w 380"/>
                    <a:gd name="T7" fmla="*/ 15 h 569"/>
                    <a:gd name="T8" fmla="*/ 328 w 380"/>
                    <a:gd name="T9" fmla="*/ 4 h 569"/>
                    <a:gd name="T10" fmla="*/ 309 w 380"/>
                    <a:gd name="T11" fmla="*/ 0 h 569"/>
                    <a:gd name="T12" fmla="*/ 281 w 380"/>
                    <a:gd name="T13" fmla="*/ 0 h 569"/>
                    <a:gd name="T14" fmla="*/ 259 w 380"/>
                    <a:gd name="T15" fmla="*/ 7 h 569"/>
                    <a:gd name="T16" fmla="*/ 241 w 380"/>
                    <a:gd name="T17" fmla="*/ 21 h 569"/>
                    <a:gd name="T18" fmla="*/ 216 w 380"/>
                    <a:gd name="T19" fmla="*/ 41 h 569"/>
                    <a:gd name="T20" fmla="*/ 195 w 380"/>
                    <a:gd name="T21" fmla="*/ 63 h 569"/>
                    <a:gd name="T22" fmla="*/ 165 w 380"/>
                    <a:gd name="T23" fmla="*/ 102 h 569"/>
                    <a:gd name="T24" fmla="*/ 140 w 380"/>
                    <a:gd name="T25" fmla="*/ 137 h 569"/>
                    <a:gd name="T26" fmla="*/ 106 w 380"/>
                    <a:gd name="T27" fmla="*/ 184 h 569"/>
                    <a:gd name="T28" fmla="*/ 67 w 380"/>
                    <a:gd name="T29" fmla="*/ 243 h 569"/>
                    <a:gd name="T30" fmla="*/ 34 w 380"/>
                    <a:gd name="T31" fmla="*/ 297 h 569"/>
                    <a:gd name="T32" fmla="*/ 10 w 380"/>
                    <a:gd name="T33" fmla="*/ 343 h 569"/>
                    <a:gd name="T34" fmla="*/ 1 w 380"/>
                    <a:gd name="T35" fmla="*/ 370 h 569"/>
                    <a:gd name="T36" fmla="*/ 0 w 380"/>
                    <a:gd name="T37" fmla="*/ 394 h 569"/>
                    <a:gd name="T38" fmla="*/ 0 w 380"/>
                    <a:gd name="T39" fmla="*/ 427 h 569"/>
                    <a:gd name="T40" fmla="*/ 7 w 380"/>
                    <a:gd name="T41" fmla="*/ 456 h 569"/>
                    <a:gd name="T42" fmla="*/ 16 w 380"/>
                    <a:gd name="T43" fmla="*/ 482 h 569"/>
                    <a:gd name="T44" fmla="*/ 32 w 380"/>
                    <a:gd name="T45" fmla="*/ 505 h 569"/>
                    <a:gd name="T46" fmla="*/ 54 w 380"/>
                    <a:gd name="T47" fmla="*/ 524 h 569"/>
                    <a:gd name="T48" fmla="*/ 78 w 380"/>
                    <a:gd name="T49" fmla="*/ 538 h 569"/>
                    <a:gd name="T50" fmla="*/ 105 w 380"/>
                    <a:gd name="T51" fmla="*/ 547 h 569"/>
                    <a:gd name="T52" fmla="*/ 129 w 380"/>
                    <a:gd name="T53" fmla="*/ 554 h 569"/>
                    <a:gd name="T54" fmla="*/ 156 w 380"/>
                    <a:gd name="T55" fmla="*/ 562 h 569"/>
                    <a:gd name="T56" fmla="*/ 190 w 380"/>
                    <a:gd name="T57" fmla="*/ 566 h 569"/>
                    <a:gd name="T58" fmla="*/ 203 w 380"/>
                    <a:gd name="T59" fmla="*/ 566 h 569"/>
                    <a:gd name="T60" fmla="*/ 233 w 380"/>
                    <a:gd name="T61" fmla="*/ 568 h 569"/>
                    <a:gd name="T62" fmla="*/ 265 w 380"/>
                    <a:gd name="T63" fmla="*/ 568 h 569"/>
                    <a:gd name="T64" fmla="*/ 289 w 380"/>
                    <a:gd name="T65" fmla="*/ 562 h 569"/>
                    <a:gd name="T66" fmla="*/ 308 w 380"/>
                    <a:gd name="T67" fmla="*/ 544 h 569"/>
                    <a:gd name="T68" fmla="*/ 321 w 380"/>
                    <a:gd name="T69" fmla="*/ 527 h 569"/>
                    <a:gd name="T70" fmla="*/ 332 w 380"/>
                    <a:gd name="T71" fmla="*/ 508 h 569"/>
                    <a:gd name="T72" fmla="*/ 343 w 380"/>
                    <a:gd name="T73" fmla="*/ 484 h 569"/>
                    <a:gd name="T74" fmla="*/ 349 w 380"/>
                    <a:gd name="T75" fmla="*/ 455 h 569"/>
                    <a:gd name="T76" fmla="*/ 354 w 380"/>
                    <a:gd name="T77" fmla="*/ 427 h 569"/>
                    <a:gd name="T78" fmla="*/ 357 w 380"/>
                    <a:gd name="T79" fmla="*/ 402 h 569"/>
                    <a:gd name="T80" fmla="*/ 355 w 380"/>
                    <a:gd name="T81" fmla="*/ 362 h 569"/>
                    <a:gd name="T82" fmla="*/ 355 w 380"/>
                    <a:gd name="T83" fmla="*/ 317 h 569"/>
                    <a:gd name="T84" fmla="*/ 357 w 380"/>
                    <a:gd name="T85" fmla="*/ 267 h 569"/>
                    <a:gd name="T86" fmla="*/ 357 w 380"/>
                    <a:gd name="T87" fmla="*/ 221 h 569"/>
                    <a:gd name="T88" fmla="*/ 360 w 380"/>
                    <a:gd name="T89" fmla="*/ 188 h 569"/>
                    <a:gd name="T90" fmla="*/ 362 w 380"/>
                    <a:gd name="T91" fmla="*/ 159 h 569"/>
                    <a:gd name="T92" fmla="*/ 369 w 380"/>
                    <a:gd name="T93" fmla="*/ 128 h 569"/>
                    <a:gd name="T94" fmla="*/ 378 w 380"/>
                    <a:gd name="T95" fmla="*/ 94 h 569"/>
                    <a:gd name="T96" fmla="*/ 379 w 380"/>
                    <a:gd name="T97" fmla="*/ 71 h 5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80" h="569">
                      <a:moveTo>
                        <a:pt x="379" y="71"/>
                      </a:moveTo>
                      <a:lnTo>
                        <a:pt x="374" y="52"/>
                      </a:lnTo>
                      <a:lnTo>
                        <a:pt x="359" y="32"/>
                      </a:lnTo>
                      <a:lnTo>
                        <a:pt x="343" y="15"/>
                      </a:lnTo>
                      <a:lnTo>
                        <a:pt x="328" y="4"/>
                      </a:lnTo>
                      <a:lnTo>
                        <a:pt x="309" y="0"/>
                      </a:lnTo>
                      <a:lnTo>
                        <a:pt x="281" y="0"/>
                      </a:lnTo>
                      <a:lnTo>
                        <a:pt x="259" y="7"/>
                      </a:lnTo>
                      <a:lnTo>
                        <a:pt x="241" y="21"/>
                      </a:lnTo>
                      <a:lnTo>
                        <a:pt x="216" y="41"/>
                      </a:lnTo>
                      <a:lnTo>
                        <a:pt x="195" y="63"/>
                      </a:lnTo>
                      <a:lnTo>
                        <a:pt x="165" y="102"/>
                      </a:lnTo>
                      <a:lnTo>
                        <a:pt x="140" y="137"/>
                      </a:lnTo>
                      <a:lnTo>
                        <a:pt x="106" y="184"/>
                      </a:lnTo>
                      <a:lnTo>
                        <a:pt x="67" y="243"/>
                      </a:lnTo>
                      <a:lnTo>
                        <a:pt x="34" y="297"/>
                      </a:lnTo>
                      <a:lnTo>
                        <a:pt x="10" y="343"/>
                      </a:lnTo>
                      <a:lnTo>
                        <a:pt x="1" y="370"/>
                      </a:lnTo>
                      <a:lnTo>
                        <a:pt x="0" y="394"/>
                      </a:lnTo>
                      <a:lnTo>
                        <a:pt x="0" y="427"/>
                      </a:lnTo>
                      <a:lnTo>
                        <a:pt x="7" y="456"/>
                      </a:lnTo>
                      <a:lnTo>
                        <a:pt x="16" y="482"/>
                      </a:lnTo>
                      <a:lnTo>
                        <a:pt x="32" y="505"/>
                      </a:lnTo>
                      <a:lnTo>
                        <a:pt x="54" y="524"/>
                      </a:lnTo>
                      <a:lnTo>
                        <a:pt x="78" y="538"/>
                      </a:lnTo>
                      <a:lnTo>
                        <a:pt x="105" y="547"/>
                      </a:lnTo>
                      <a:lnTo>
                        <a:pt x="129" y="554"/>
                      </a:lnTo>
                      <a:lnTo>
                        <a:pt x="156" y="562"/>
                      </a:lnTo>
                      <a:lnTo>
                        <a:pt x="190" y="566"/>
                      </a:lnTo>
                      <a:lnTo>
                        <a:pt x="203" y="566"/>
                      </a:lnTo>
                      <a:lnTo>
                        <a:pt x="233" y="568"/>
                      </a:lnTo>
                      <a:lnTo>
                        <a:pt x="265" y="568"/>
                      </a:lnTo>
                      <a:lnTo>
                        <a:pt x="289" y="562"/>
                      </a:lnTo>
                      <a:lnTo>
                        <a:pt x="308" y="544"/>
                      </a:lnTo>
                      <a:lnTo>
                        <a:pt x="321" y="527"/>
                      </a:lnTo>
                      <a:lnTo>
                        <a:pt x="332" y="508"/>
                      </a:lnTo>
                      <a:lnTo>
                        <a:pt x="343" y="484"/>
                      </a:lnTo>
                      <a:lnTo>
                        <a:pt x="349" y="455"/>
                      </a:lnTo>
                      <a:lnTo>
                        <a:pt x="354" y="427"/>
                      </a:lnTo>
                      <a:lnTo>
                        <a:pt x="357" y="402"/>
                      </a:lnTo>
                      <a:lnTo>
                        <a:pt x="355" y="362"/>
                      </a:lnTo>
                      <a:lnTo>
                        <a:pt x="355" y="317"/>
                      </a:lnTo>
                      <a:lnTo>
                        <a:pt x="357" y="267"/>
                      </a:lnTo>
                      <a:lnTo>
                        <a:pt x="357" y="221"/>
                      </a:lnTo>
                      <a:lnTo>
                        <a:pt x="360" y="188"/>
                      </a:lnTo>
                      <a:lnTo>
                        <a:pt x="362" y="159"/>
                      </a:lnTo>
                      <a:lnTo>
                        <a:pt x="369" y="128"/>
                      </a:lnTo>
                      <a:lnTo>
                        <a:pt x="378" y="94"/>
                      </a:lnTo>
                      <a:lnTo>
                        <a:pt x="379" y="71"/>
                      </a:lnTo>
                    </a:path>
                  </a:pathLst>
                </a:custGeom>
                <a:solidFill>
                  <a:srgbClr val="A05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Freeform 48"/>
                <p:cNvSpPr>
                  <a:spLocks/>
                </p:cNvSpPr>
                <p:nvPr/>
              </p:nvSpPr>
              <p:spPr bwMode="auto">
                <a:xfrm>
                  <a:off x="4012" y="3125"/>
                  <a:ext cx="60" cy="50"/>
                </a:xfrm>
                <a:custGeom>
                  <a:avLst/>
                  <a:gdLst>
                    <a:gd name="T0" fmla="*/ 0 w 60"/>
                    <a:gd name="T1" fmla="*/ 0 h 50"/>
                    <a:gd name="T2" fmla="*/ 7 w 60"/>
                    <a:gd name="T3" fmla="*/ 16 h 50"/>
                    <a:gd name="T4" fmla="*/ 18 w 60"/>
                    <a:gd name="T5" fmla="*/ 27 h 50"/>
                    <a:gd name="T6" fmla="*/ 29 w 60"/>
                    <a:gd name="T7" fmla="*/ 38 h 50"/>
                    <a:gd name="T8" fmla="*/ 45 w 60"/>
                    <a:gd name="T9" fmla="*/ 46 h 50"/>
                    <a:gd name="T10" fmla="*/ 59 w 60"/>
                    <a:gd name="T11" fmla="*/ 49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0" h="50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18" y="27"/>
                      </a:lnTo>
                      <a:lnTo>
                        <a:pt x="29" y="38"/>
                      </a:lnTo>
                      <a:lnTo>
                        <a:pt x="45" y="46"/>
                      </a:lnTo>
                      <a:lnTo>
                        <a:pt x="59" y="49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7" name="Group 49"/>
              <p:cNvGrpSpPr>
                <a:grpSpLocks/>
              </p:cNvGrpSpPr>
              <p:nvPr/>
            </p:nvGrpSpPr>
            <p:grpSpPr bwMode="auto">
              <a:xfrm>
                <a:off x="3840" y="2923"/>
                <a:ext cx="251" cy="201"/>
                <a:chOff x="3840" y="2923"/>
                <a:chExt cx="251" cy="201"/>
              </a:xfrm>
            </p:grpSpPr>
            <p:sp>
              <p:nvSpPr>
                <p:cNvPr id="68" name="Freeform 50"/>
                <p:cNvSpPr>
                  <a:spLocks/>
                </p:cNvSpPr>
                <p:nvPr/>
              </p:nvSpPr>
              <p:spPr bwMode="auto">
                <a:xfrm>
                  <a:off x="3840" y="2923"/>
                  <a:ext cx="251" cy="201"/>
                </a:xfrm>
                <a:custGeom>
                  <a:avLst/>
                  <a:gdLst>
                    <a:gd name="T0" fmla="*/ 21 w 251"/>
                    <a:gd name="T1" fmla="*/ 27 h 201"/>
                    <a:gd name="T2" fmla="*/ 29 w 251"/>
                    <a:gd name="T3" fmla="*/ 16 h 201"/>
                    <a:gd name="T4" fmla="*/ 43 w 251"/>
                    <a:gd name="T5" fmla="*/ 6 h 201"/>
                    <a:gd name="T6" fmla="*/ 66 w 251"/>
                    <a:gd name="T7" fmla="*/ 0 h 201"/>
                    <a:gd name="T8" fmla="*/ 104 w 251"/>
                    <a:gd name="T9" fmla="*/ 0 h 201"/>
                    <a:gd name="T10" fmla="*/ 133 w 251"/>
                    <a:gd name="T11" fmla="*/ 4 h 201"/>
                    <a:gd name="T12" fmla="*/ 157 w 251"/>
                    <a:gd name="T13" fmla="*/ 12 h 201"/>
                    <a:gd name="T14" fmla="*/ 181 w 251"/>
                    <a:gd name="T15" fmla="*/ 25 h 201"/>
                    <a:gd name="T16" fmla="*/ 205 w 251"/>
                    <a:gd name="T17" fmla="*/ 42 h 201"/>
                    <a:gd name="T18" fmla="*/ 221 w 251"/>
                    <a:gd name="T19" fmla="*/ 64 h 201"/>
                    <a:gd name="T20" fmla="*/ 235 w 251"/>
                    <a:gd name="T21" fmla="*/ 86 h 201"/>
                    <a:gd name="T22" fmla="*/ 243 w 251"/>
                    <a:gd name="T23" fmla="*/ 109 h 201"/>
                    <a:gd name="T24" fmla="*/ 247 w 251"/>
                    <a:gd name="T25" fmla="*/ 131 h 201"/>
                    <a:gd name="T26" fmla="*/ 250 w 251"/>
                    <a:gd name="T27" fmla="*/ 151 h 201"/>
                    <a:gd name="T28" fmla="*/ 247 w 251"/>
                    <a:gd name="T29" fmla="*/ 170 h 201"/>
                    <a:gd name="T30" fmla="*/ 236 w 251"/>
                    <a:gd name="T31" fmla="*/ 182 h 201"/>
                    <a:gd name="T32" fmla="*/ 216 w 251"/>
                    <a:gd name="T33" fmla="*/ 195 h 201"/>
                    <a:gd name="T34" fmla="*/ 183 w 251"/>
                    <a:gd name="T35" fmla="*/ 200 h 201"/>
                    <a:gd name="T36" fmla="*/ 135 w 251"/>
                    <a:gd name="T37" fmla="*/ 200 h 201"/>
                    <a:gd name="T38" fmla="*/ 95 w 251"/>
                    <a:gd name="T39" fmla="*/ 196 h 201"/>
                    <a:gd name="T40" fmla="*/ 66 w 251"/>
                    <a:gd name="T41" fmla="*/ 189 h 201"/>
                    <a:gd name="T42" fmla="*/ 43 w 251"/>
                    <a:gd name="T43" fmla="*/ 177 h 201"/>
                    <a:gd name="T44" fmla="*/ 29 w 251"/>
                    <a:gd name="T45" fmla="*/ 166 h 201"/>
                    <a:gd name="T46" fmla="*/ 18 w 251"/>
                    <a:gd name="T47" fmla="*/ 151 h 201"/>
                    <a:gd name="T48" fmla="*/ 11 w 251"/>
                    <a:gd name="T49" fmla="*/ 136 h 201"/>
                    <a:gd name="T50" fmla="*/ 3 w 251"/>
                    <a:gd name="T51" fmla="*/ 119 h 201"/>
                    <a:gd name="T52" fmla="*/ 0 w 251"/>
                    <a:gd name="T53" fmla="*/ 100 h 201"/>
                    <a:gd name="T54" fmla="*/ 0 w 251"/>
                    <a:gd name="T55" fmla="*/ 79 h 201"/>
                    <a:gd name="T56" fmla="*/ 6 w 251"/>
                    <a:gd name="T57" fmla="*/ 55 h 201"/>
                    <a:gd name="T58" fmla="*/ 21 w 251"/>
                    <a:gd name="T59" fmla="*/ 27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51" h="201">
                      <a:moveTo>
                        <a:pt x="21" y="27"/>
                      </a:moveTo>
                      <a:lnTo>
                        <a:pt x="29" y="16"/>
                      </a:lnTo>
                      <a:lnTo>
                        <a:pt x="43" y="6"/>
                      </a:lnTo>
                      <a:lnTo>
                        <a:pt x="66" y="0"/>
                      </a:lnTo>
                      <a:lnTo>
                        <a:pt x="104" y="0"/>
                      </a:lnTo>
                      <a:lnTo>
                        <a:pt x="133" y="4"/>
                      </a:lnTo>
                      <a:lnTo>
                        <a:pt x="157" y="12"/>
                      </a:lnTo>
                      <a:lnTo>
                        <a:pt x="181" y="25"/>
                      </a:lnTo>
                      <a:lnTo>
                        <a:pt x="205" y="42"/>
                      </a:lnTo>
                      <a:lnTo>
                        <a:pt x="221" y="64"/>
                      </a:lnTo>
                      <a:lnTo>
                        <a:pt x="235" y="86"/>
                      </a:lnTo>
                      <a:lnTo>
                        <a:pt x="243" y="109"/>
                      </a:lnTo>
                      <a:lnTo>
                        <a:pt x="247" y="131"/>
                      </a:lnTo>
                      <a:lnTo>
                        <a:pt x="250" y="151"/>
                      </a:lnTo>
                      <a:lnTo>
                        <a:pt x="247" y="170"/>
                      </a:lnTo>
                      <a:lnTo>
                        <a:pt x="236" y="182"/>
                      </a:lnTo>
                      <a:lnTo>
                        <a:pt x="216" y="195"/>
                      </a:lnTo>
                      <a:lnTo>
                        <a:pt x="183" y="200"/>
                      </a:lnTo>
                      <a:lnTo>
                        <a:pt x="135" y="200"/>
                      </a:lnTo>
                      <a:lnTo>
                        <a:pt x="95" y="196"/>
                      </a:lnTo>
                      <a:lnTo>
                        <a:pt x="66" y="189"/>
                      </a:lnTo>
                      <a:lnTo>
                        <a:pt x="43" y="177"/>
                      </a:lnTo>
                      <a:lnTo>
                        <a:pt x="29" y="166"/>
                      </a:lnTo>
                      <a:lnTo>
                        <a:pt x="18" y="151"/>
                      </a:lnTo>
                      <a:lnTo>
                        <a:pt x="11" y="136"/>
                      </a:lnTo>
                      <a:lnTo>
                        <a:pt x="3" y="119"/>
                      </a:lnTo>
                      <a:lnTo>
                        <a:pt x="0" y="100"/>
                      </a:lnTo>
                      <a:lnTo>
                        <a:pt x="0" y="79"/>
                      </a:lnTo>
                      <a:lnTo>
                        <a:pt x="6" y="55"/>
                      </a:lnTo>
                      <a:lnTo>
                        <a:pt x="21" y="27"/>
                      </a:lnTo>
                    </a:path>
                  </a:pathLst>
                </a:custGeom>
                <a:solidFill>
                  <a:srgbClr val="FF8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69" name="Group 51"/>
                <p:cNvGrpSpPr>
                  <a:grpSpLocks/>
                </p:cNvGrpSpPr>
                <p:nvPr/>
              </p:nvGrpSpPr>
              <p:grpSpPr bwMode="auto">
                <a:xfrm>
                  <a:off x="3871" y="2942"/>
                  <a:ext cx="124" cy="66"/>
                  <a:chOff x="3871" y="2942"/>
                  <a:chExt cx="124" cy="66"/>
                </a:xfrm>
              </p:grpSpPr>
              <p:sp>
                <p:nvSpPr>
                  <p:cNvPr id="70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3871" y="2988"/>
                    <a:ext cx="20" cy="20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3920" y="2942"/>
                    <a:ext cx="20" cy="20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3974" y="2962"/>
                    <a:ext cx="21" cy="20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75" name="Group 4"/>
            <p:cNvGrpSpPr>
              <a:grpSpLocks/>
            </p:cNvGrpSpPr>
            <p:nvPr/>
          </p:nvGrpSpPr>
          <p:grpSpPr bwMode="auto">
            <a:xfrm>
              <a:off x="6445704" y="2039938"/>
              <a:ext cx="587375" cy="623888"/>
              <a:chOff x="3934" y="1780"/>
              <a:chExt cx="370" cy="393"/>
            </a:xfrm>
          </p:grpSpPr>
          <p:sp>
            <p:nvSpPr>
              <p:cNvPr id="76" name="Freeform 5"/>
              <p:cNvSpPr>
                <a:spLocks/>
              </p:cNvSpPr>
              <p:nvPr/>
            </p:nvSpPr>
            <p:spPr bwMode="auto">
              <a:xfrm>
                <a:off x="3934" y="1780"/>
                <a:ext cx="370" cy="393"/>
              </a:xfrm>
              <a:custGeom>
                <a:avLst/>
                <a:gdLst>
                  <a:gd name="T0" fmla="*/ 369 w 370"/>
                  <a:gd name="T1" fmla="*/ 109 h 393"/>
                  <a:gd name="T2" fmla="*/ 356 w 370"/>
                  <a:gd name="T3" fmla="*/ 77 h 393"/>
                  <a:gd name="T4" fmla="*/ 333 w 370"/>
                  <a:gd name="T5" fmla="*/ 53 h 393"/>
                  <a:gd name="T6" fmla="*/ 299 w 370"/>
                  <a:gd name="T7" fmla="*/ 30 h 393"/>
                  <a:gd name="T8" fmla="*/ 274 w 370"/>
                  <a:gd name="T9" fmla="*/ 17 h 393"/>
                  <a:gd name="T10" fmla="*/ 244 w 370"/>
                  <a:gd name="T11" fmla="*/ 7 h 393"/>
                  <a:gd name="T12" fmla="*/ 205 w 370"/>
                  <a:gd name="T13" fmla="*/ 0 h 393"/>
                  <a:gd name="T14" fmla="*/ 167 w 370"/>
                  <a:gd name="T15" fmla="*/ 0 h 393"/>
                  <a:gd name="T16" fmla="*/ 129 w 370"/>
                  <a:gd name="T17" fmla="*/ 4 h 393"/>
                  <a:gd name="T18" fmla="*/ 102 w 370"/>
                  <a:gd name="T19" fmla="*/ 12 h 393"/>
                  <a:gd name="T20" fmla="*/ 79 w 370"/>
                  <a:gd name="T21" fmla="*/ 25 h 393"/>
                  <a:gd name="T22" fmla="*/ 59 w 370"/>
                  <a:gd name="T23" fmla="*/ 42 h 393"/>
                  <a:gd name="T24" fmla="*/ 40 w 370"/>
                  <a:gd name="T25" fmla="*/ 63 h 393"/>
                  <a:gd name="T26" fmla="*/ 24 w 370"/>
                  <a:gd name="T27" fmla="*/ 87 h 393"/>
                  <a:gd name="T28" fmla="*/ 13 w 370"/>
                  <a:gd name="T29" fmla="*/ 112 h 393"/>
                  <a:gd name="T30" fmla="*/ 6 w 370"/>
                  <a:gd name="T31" fmla="*/ 137 h 393"/>
                  <a:gd name="T32" fmla="*/ 1 w 370"/>
                  <a:gd name="T33" fmla="*/ 173 h 393"/>
                  <a:gd name="T34" fmla="*/ 0 w 370"/>
                  <a:gd name="T35" fmla="*/ 212 h 393"/>
                  <a:gd name="T36" fmla="*/ 8 w 370"/>
                  <a:gd name="T37" fmla="*/ 260 h 393"/>
                  <a:gd name="T38" fmla="*/ 17 w 370"/>
                  <a:gd name="T39" fmla="*/ 299 h 393"/>
                  <a:gd name="T40" fmla="*/ 27 w 370"/>
                  <a:gd name="T41" fmla="*/ 331 h 393"/>
                  <a:gd name="T42" fmla="*/ 46 w 370"/>
                  <a:gd name="T43" fmla="*/ 356 h 393"/>
                  <a:gd name="T44" fmla="*/ 62 w 370"/>
                  <a:gd name="T45" fmla="*/ 375 h 393"/>
                  <a:gd name="T46" fmla="*/ 80 w 370"/>
                  <a:gd name="T47" fmla="*/ 388 h 393"/>
                  <a:gd name="T48" fmla="*/ 108 w 370"/>
                  <a:gd name="T49" fmla="*/ 392 h 393"/>
                  <a:gd name="T50" fmla="*/ 151 w 370"/>
                  <a:gd name="T51" fmla="*/ 392 h 393"/>
                  <a:gd name="T52" fmla="*/ 369 w 370"/>
                  <a:gd name="T53" fmla="*/ 109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0" h="393">
                    <a:moveTo>
                      <a:pt x="369" y="109"/>
                    </a:moveTo>
                    <a:lnTo>
                      <a:pt x="356" y="77"/>
                    </a:lnTo>
                    <a:lnTo>
                      <a:pt x="333" y="53"/>
                    </a:lnTo>
                    <a:lnTo>
                      <a:pt x="299" y="30"/>
                    </a:lnTo>
                    <a:lnTo>
                      <a:pt x="274" y="17"/>
                    </a:lnTo>
                    <a:lnTo>
                      <a:pt x="244" y="7"/>
                    </a:lnTo>
                    <a:lnTo>
                      <a:pt x="205" y="0"/>
                    </a:lnTo>
                    <a:lnTo>
                      <a:pt x="167" y="0"/>
                    </a:lnTo>
                    <a:lnTo>
                      <a:pt x="129" y="4"/>
                    </a:lnTo>
                    <a:lnTo>
                      <a:pt x="102" y="12"/>
                    </a:lnTo>
                    <a:lnTo>
                      <a:pt x="79" y="25"/>
                    </a:lnTo>
                    <a:lnTo>
                      <a:pt x="59" y="42"/>
                    </a:lnTo>
                    <a:lnTo>
                      <a:pt x="40" y="63"/>
                    </a:lnTo>
                    <a:lnTo>
                      <a:pt x="24" y="87"/>
                    </a:lnTo>
                    <a:lnTo>
                      <a:pt x="13" y="112"/>
                    </a:lnTo>
                    <a:lnTo>
                      <a:pt x="6" y="137"/>
                    </a:lnTo>
                    <a:lnTo>
                      <a:pt x="1" y="173"/>
                    </a:lnTo>
                    <a:lnTo>
                      <a:pt x="0" y="212"/>
                    </a:lnTo>
                    <a:lnTo>
                      <a:pt x="8" y="260"/>
                    </a:lnTo>
                    <a:lnTo>
                      <a:pt x="17" y="299"/>
                    </a:lnTo>
                    <a:lnTo>
                      <a:pt x="27" y="331"/>
                    </a:lnTo>
                    <a:lnTo>
                      <a:pt x="46" y="356"/>
                    </a:lnTo>
                    <a:lnTo>
                      <a:pt x="62" y="375"/>
                    </a:lnTo>
                    <a:lnTo>
                      <a:pt x="80" y="388"/>
                    </a:lnTo>
                    <a:lnTo>
                      <a:pt x="108" y="392"/>
                    </a:lnTo>
                    <a:lnTo>
                      <a:pt x="151" y="392"/>
                    </a:lnTo>
                    <a:lnTo>
                      <a:pt x="369" y="109"/>
                    </a:lnTo>
                  </a:path>
                </a:pathLst>
              </a:custGeom>
              <a:solidFill>
                <a:srgbClr val="A05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6"/>
              <p:cNvSpPr>
                <a:spLocks/>
              </p:cNvSpPr>
              <p:nvPr/>
            </p:nvSpPr>
            <p:spPr bwMode="auto">
              <a:xfrm>
                <a:off x="4008" y="1874"/>
                <a:ext cx="188" cy="239"/>
              </a:xfrm>
              <a:custGeom>
                <a:avLst/>
                <a:gdLst>
                  <a:gd name="T0" fmla="*/ 187 w 188"/>
                  <a:gd name="T1" fmla="*/ 68 h 239"/>
                  <a:gd name="T2" fmla="*/ 178 w 188"/>
                  <a:gd name="T3" fmla="*/ 45 h 239"/>
                  <a:gd name="T4" fmla="*/ 165 w 188"/>
                  <a:gd name="T5" fmla="*/ 27 h 239"/>
                  <a:gd name="T6" fmla="*/ 146 w 188"/>
                  <a:gd name="T7" fmla="*/ 10 h 239"/>
                  <a:gd name="T8" fmla="*/ 127 w 188"/>
                  <a:gd name="T9" fmla="*/ 5 h 239"/>
                  <a:gd name="T10" fmla="*/ 107 w 188"/>
                  <a:gd name="T11" fmla="*/ 0 h 239"/>
                  <a:gd name="T12" fmla="*/ 81 w 188"/>
                  <a:gd name="T13" fmla="*/ 0 h 239"/>
                  <a:gd name="T14" fmla="*/ 62 w 188"/>
                  <a:gd name="T15" fmla="*/ 5 h 239"/>
                  <a:gd name="T16" fmla="*/ 40 w 188"/>
                  <a:gd name="T17" fmla="*/ 16 h 239"/>
                  <a:gd name="T18" fmla="*/ 24 w 188"/>
                  <a:gd name="T19" fmla="*/ 34 h 239"/>
                  <a:gd name="T20" fmla="*/ 10 w 188"/>
                  <a:gd name="T21" fmla="*/ 59 h 239"/>
                  <a:gd name="T22" fmla="*/ 3 w 188"/>
                  <a:gd name="T23" fmla="*/ 93 h 239"/>
                  <a:gd name="T24" fmla="*/ 0 w 188"/>
                  <a:gd name="T25" fmla="*/ 121 h 239"/>
                  <a:gd name="T26" fmla="*/ 5 w 188"/>
                  <a:gd name="T27" fmla="*/ 165 h 239"/>
                  <a:gd name="T28" fmla="*/ 13 w 188"/>
                  <a:gd name="T29" fmla="*/ 189 h 239"/>
                  <a:gd name="T30" fmla="*/ 25 w 188"/>
                  <a:gd name="T31" fmla="*/ 208 h 239"/>
                  <a:gd name="T32" fmla="*/ 42 w 188"/>
                  <a:gd name="T33" fmla="*/ 222 h 239"/>
                  <a:gd name="T34" fmla="*/ 64 w 188"/>
                  <a:gd name="T35" fmla="*/ 233 h 239"/>
                  <a:gd name="T36" fmla="*/ 78 w 188"/>
                  <a:gd name="T37" fmla="*/ 238 h 239"/>
                  <a:gd name="T38" fmla="*/ 187 w 188"/>
                  <a:gd name="T39" fmla="*/ 6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8" h="239">
                    <a:moveTo>
                      <a:pt x="187" y="68"/>
                    </a:moveTo>
                    <a:lnTo>
                      <a:pt x="178" y="45"/>
                    </a:lnTo>
                    <a:lnTo>
                      <a:pt x="165" y="27"/>
                    </a:lnTo>
                    <a:lnTo>
                      <a:pt x="146" y="10"/>
                    </a:lnTo>
                    <a:lnTo>
                      <a:pt x="127" y="5"/>
                    </a:lnTo>
                    <a:lnTo>
                      <a:pt x="107" y="0"/>
                    </a:lnTo>
                    <a:lnTo>
                      <a:pt x="81" y="0"/>
                    </a:lnTo>
                    <a:lnTo>
                      <a:pt x="62" y="5"/>
                    </a:lnTo>
                    <a:lnTo>
                      <a:pt x="40" y="16"/>
                    </a:lnTo>
                    <a:lnTo>
                      <a:pt x="24" y="34"/>
                    </a:lnTo>
                    <a:lnTo>
                      <a:pt x="10" y="59"/>
                    </a:lnTo>
                    <a:lnTo>
                      <a:pt x="3" y="93"/>
                    </a:lnTo>
                    <a:lnTo>
                      <a:pt x="0" y="121"/>
                    </a:lnTo>
                    <a:lnTo>
                      <a:pt x="5" y="165"/>
                    </a:lnTo>
                    <a:lnTo>
                      <a:pt x="13" y="189"/>
                    </a:lnTo>
                    <a:lnTo>
                      <a:pt x="25" y="208"/>
                    </a:lnTo>
                    <a:lnTo>
                      <a:pt x="42" y="222"/>
                    </a:lnTo>
                    <a:lnTo>
                      <a:pt x="64" y="233"/>
                    </a:lnTo>
                    <a:lnTo>
                      <a:pt x="78" y="238"/>
                    </a:lnTo>
                    <a:lnTo>
                      <a:pt x="187" y="68"/>
                    </a:lnTo>
                  </a:path>
                </a:pathLst>
              </a:custGeom>
              <a:solidFill>
                <a:srgbClr val="FF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8" name="Group 7"/>
            <p:cNvGrpSpPr>
              <a:grpSpLocks/>
            </p:cNvGrpSpPr>
            <p:nvPr/>
          </p:nvGrpSpPr>
          <p:grpSpPr bwMode="auto">
            <a:xfrm>
              <a:off x="7652204" y="2038351"/>
              <a:ext cx="587375" cy="623887"/>
              <a:chOff x="4694" y="1779"/>
              <a:chExt cx="370" cy="393"/>
            </a:xfrm>
          </p:grpSpPr>
          <p:sp>
            <p:nvSpPr>
              <p:cNvPr id="79" name="Freeform 8"/>
              <p:cNvSpPr>
                <a:spLocks/>
              </p:cNvSpPr>
              <p:nvPr/>
            </p:nvSpPr>
            <p:spPr bwMode="auto">
              <a:xfrm>
                <a:off x="4694" y="1779"/>
                <a:ext cx="370" cy="393"/>
              </a:xfrm>
              <a:custGeom>
                <a:avLst/>
                <a:gdLst>
                  <a:gd name="T0" fmla="*/ 0 w 370"/>
                  <a:gd name="T1" fmla="*/ 109 h 393"/>
                  <a:gd name="T2" fmla="*/ 13 w 370"/>
                  <a:gd name="T3" fmla="*/ 77 h 393"/>
                  <a:gd name="T4" fmla="*/ 36 w 370"/>
                  <a:gd name="T5" fmla="*/ 53 h 393"/>
                  <a:gd name="T6" fmla="*/ 70 w 370"/>
                  <a:gd name="T7" fmla="*/ 30 h 393"/>
                  <a:gd name="T8" fmla="*/ 94 w 370"/>
                  <a:gd name="T9" fmla="*/ 18 h 393"/>
                  <a:gd name="T10" fmla="*/ 125 w 370"/>
                  <a:gd name="T11" fmla="*/ 7 h 393"/>
                  <a:gd name="T12" fmla="*/ 163 w 370"/>
                  <a:gd name="T13" fmla="*/ 0 h 393"/>
                  <a:gd name="T14" fmla="*/ 201 w 370"/>
                  <a:gd name="T15" fmla="*/ 0 h 393"/>
                  <a:gd name="T16" fmla="*/ 240 w 370"/>
                  <a:gd name="T17" fmla="*/ 4 h 393"/>
                  <a:gd name="T18" fmla="*/ 266 w 370"/>
                  <a:gd name="T19" fmla="*/ 12 h 393"/>
                  <a:gd name="T20" fmla="*/ 289 w 370"/>
                  <a:gd name="T21" fmla="*/ 25 h 393"/>
                  <a:gd name="T22" fmla="*/ 309 w 370"/>
                  <a:gd name="T23" fmla="*/ 42 h 393"/>
                  <a:gd name="T24" fmla="*/ 328 w 370"/>
                  <a:gd name="T25" fmla="*/ 63 h 393"/>
                  <a:gd name="T26" fmla="*/ 345 w 370"/>
                  <a:gd name="T27" fmla="*/ 87 h 393"/>
                  <a:gd name="T28" fmla="*/ 356 w 370"/>
                  <a:gd name="T29" fmla="*/ 112 h 393"/>
                  <a:gd name="T30" fmla="*/ 363 w 370"/>
                  <a:gd name="T31" fmla="*/ 137 h 393"/>
                  <a:gd name="T32" fmla="*/ 368 w 370"/>
                  <a:gd name="T33" fmla="*/ 173 h 393"/>
                  <a:gd name="T34" fmla="*/ 369 w 370"/>
                  <a:gd name="T35" fmla="*/ 212 h 393"/>
                  <a:gd name="T36" fmla="*/ 361 w 370"/>
                  <a:gd name="T37" fmla="*/ 260 h 393"/>
                  <a:gd name="T38" fmla="*/ 352 w 370"/>
                  <a:gd name="T39" fmla="*/ 299 h 393"/>
                  <a:gd name="T40" fmla="*/ 342 w 370"/>
                  <a:gd name="T41" fmla="*/ 331 h 393"/>
                  <a:gd name="T42" fmla="*/ 323 w 370"/>
                  <a:gd name="T43" fmla="*/ 357 h 393"/>
                  <a:gd name="T44" fmla="*/ 307 w 370"/>
                  <a:gd name="T45" fmla="*/ 376 h 393"/>
                  <a:gd name="T46" fmla="*/ 288 w 370"/>
                  <a:gd name="T47" fmla="*/ 388 h 393"/>
                  <a:gd name="T48" fmla="*/ 260 w 370"/>
                  <a:gd name="T49" fmla="*/ 392 h 393"/>
                  <a:gd name="T50" fmla="*/ 218 w 370"/>
                  <a:gd name="T51" fmla="*/ 392 h 393"/>
                  <a:gd name="T52" fmla="*/ 0 w 370"/>
                  <a:gd name="T53" fmla="*/ 109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0" h="393">
                    <a:moveTo>
                      <a:pt x="0" y="109"/>
                    </a:moveTo>
                    <a:lnTo>
                      <a:pt x="13" y="77"/>
                    </a:lnTo>
                    <a:lnTo>
                      <a:pt x="36" y="53"/>
                    </a:lnTo>
                    <a:lnTo>
                      <a:pt x="70" y="30"/>
                    </a:lnTo>
                    <a:lnTo>
                      <a:pt x="94" y="18"/>
                    </a:lnTo>
                    <a:lnTo>
                      <a:pt x="125" y="7"/>
                    </a:lnTo>
                    <a:lnTo>
                      <a:pt x="163" y="0"/>
                    </a:lnTo>
                    <a:lnTo>
                      <a:pt x="201" y="0"/>
                    </a:lnTo>
                    <a:lnTo>
                      <a:pt x="240" y="4"/>
                    </a:lnTo>
                    <a:lnTo>
                      <a:pt x="266" y="12"/>
                    </a:lnTo>
                    <a:lnTo>
                      <a:pt x="289" y="25"/>
                    </a:lnTo>
                    <a:lnTo>
                      <a:pt x="309" y="42"/>
                    </a:lnTo>
                    <a:lnTo>
                      <a:pt x="328" y="63"/>
                    </a:lnTo>
                    <a:lnTo>
                      <a:pt x="345" y="87"/>
                    </a:lnTo>
                    <a:lnTo>
                      <a:pt x="356" y="112"/>
                    </a:lnTo>
                    <a:lnTo>
                      <a:pt x="363" y="137"/>
                    </a:lnTo>
                    <a:lnTo>
                      <a:pt x="368" y="173"/>
                    </a:lnTo>
                    <a:lnTo>
                      <a:pt x="369" y="212"/>
                    </a:lnTo>
                    <a:lnTo>
                      <a:pt x="361" y="260"/>
                    </a:lnTo>
                    <a:lnTo>
                      <a:pt x="352" y="299"/>
                    </a:lnTo>
                    <a:lnTo>
                      <a:pt x="342" y="331"/>
                    </a:lnTo>
                    <a:lnTo>
                      <a:pt x="323" y="357"/>
                    </a:lnTo>
                    <a:lnTo>
                      <a:pt x="307" y="376"/>
                    </a:lnTo>
                    <a:lnTo>
                      <a:pt x="288" y="388"/>
                    </a:lnTo>
                    <a:lnTo>
                      <a:pt x="260" y="392"/>
                    </a:lnTo>
                    <a:lnTo>
                      <a:pt x="218" y="392"/>
                    </a:lnTo>
                    <a:lnTo>
                      <a:pt x="0" y="109"/>
                    </a:lnTo>
                  </a:path>
                </a:pathLst>
              </a:custGeom>
              <a:solidFill>
                <a:srgbClr val="A05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9"/>
              <p:cNvSpPr>
                <a:spLocks/>
              </p:cNvSpPr>
              <p:nvPr/>
            </p:nvSpPr>
            <p:spPr bwMode="auto">
              <a:xfrm>
                <a:off x="4802" y="1873"/>
                <a:ext cx="188" cy="239"/>
              </a:xfrm>
              <a:custGeom>
                <a:avLst/>
                <a:gdLst>
                  <a:gd name="T0" fmla="*/ 0 w 188"/>
                  <a:gd name="T1" fmla="*/ 68 h 239"/>
                  <a:gd name="T2" fmla="*/ 9 w 188"/>
                  <a:gd name="T3" fmla="*/ 45 h 239"/>
                  <a:gd name="T4" fmla="*/ 22 w 188"/>
                  <a:gd name="T5" fmla="*/ 27 h 239"/>
                  <a:gd name="T6" fmla="*/ 41 w 188"/>
                  <a:gd name="T7" fmla="*/ 11 h 239"/>
                  <a:gd name="T8" fmla="*/ 60 w 188"/>
                  <a:gd name="T9" fmla="*/ 5 h 239"/>
                  <a:gd name="T10" fmla="*/ 80 w 188"/>
                  <a:gd name="T11" fmla="*/ 0 h 239"/>
                  <a:gd name="T12" fmla="*/ 106 w 188"/>
                  <a:gd name="T13" fmla="*/ 0 h 239"/>
                  <a:gd name="T14" fmla="*/ 125 w 188"/>
                  <a:gd name="T15" fmla="*/ 5 h 239"/>
                  <a:gd name="T16" fmla="*/ 146 w 188"/>
                  <a:gd name="T17" fmla="*/ 16 h 239"/>
                  <a:gd name="T18" fmla="*/ 162 w 188"/>
                  <a:gd name="T19" fmla="*/ 34 h 239"/>
                  <a:gd name="T20" fmla="*/ 176 w 188"/>
                  <a:gd name="T21" fmla="*/ 60 h 239"/>
                  <a:gd name="T22" fmla="*/ 184 w 188"/>
                  <a:gd name="T23" fmla="*/ 93 h 239"/>
                  <a:gd name="T24" fmla="*/ 187 w 188"/>
                  <a:gd name="T25" fmla="*/ 121 h 239"/>
                  <a:gd name="T26" fmla="*/ 182 w 188"/>
                  <a:gd name="T27" fmla="*/ 165 h 239"/>
                  <a:gd name="T28" fmla="*/ 173 w 188"/>
                  <a:gd name="T29" fmla="*/ 189 h 239"/>
                  <a:gd name="T30" fmla="*/ 161 w 188"/>
                  <a:gd name="T31" fmla="*/ 208 h 239"/>
                  <a:gd name="T32" fmla="*/ 144 w 188"/>
                  <a:gd name="T33" fmla="*/ 222 h 239"/>
                  <a:gd name="T34" fmla="*/ 122 w 188"/>
                  <a:gd name="T35" fmla="*/ 233 h 239"/>
                  <a:gd name="T36" fmla="*/ 109 w 188"/>
                  <a:gd name="T37" fmla="*/ 238 h 239"/>
                  <a:gd name="T38" fmla="*/ 0 w 188"/>
                  <a:gd name="T39" fmla="*/ 6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8" h="239">
                    <a:moveTo>
                      <a:pt x="0" y="68"/>
                    </a:moveTo>
                    <a:lnTo>
                      <a:pt x="9" y="45"/>
                    </a:lnTo>
                    <a:lnTo>
                      <a:pt x="22" y="27"/>
                    </a:lnTo>
                    <a:lnTo>
                      <a:pt x="41" y="11"/>
                    </a:lnTo>
                    <a:lnTo>
                      <a:pt x="60" y="5"/>
                    </a:lnTo>
                    <a:lnTo>
                      <a:pt x="80" y="0"/>
                    </a:lnTo>
                    <a:lnTo>
                      <a:pt x="106" y="0"/>
                    </a:lnTo>
                    <a:lnTo>
                      <a:pt x="125" y="5"/>
                    </a:lnTo>
                    <a:lnTo>
                      <a:pt x="146" y="16"/>
                    </a:lnTo>
                    <a:lnTo>
                      <a:pt x="162" y="34"/>
                    </a:lnTo>
                    <a:lnTo>
                      <a:pt x="176" y="60"/>
                    </a:lnTo>
                    <a:lnTo>
                      <a:pt x="184" y="93"/>
                    </a:lnTo>
                    <a:lnTo>
                      <a:pt x="187" y="121"/>
                    </a:lnTo>
                    <a:lnTo>
                      <a:pt x="182" y="165"/>
                    </a:lnTo>
                    <a:lnTo>
                      <a:pt x="173" y="189"/>
                    </a:lnTo>
                    <a:lnTo>
                      <a:pt x="161" y="208"/>
                    </a:lnTo>
                    <a:lnTo>
                      <a:pt x="144" y="222"/>
                    </a:lnTo>
                    <a:lnTo>
                      <a:pt x="122" y="233"/>
                    </a:lnTo>
                    <a:lnTo>
                      <a:pt x="109" y="238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FF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5710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904082" y="2527031"/>
            <a:ext cx="1820911" cy="2079625"/>
            <a:chOff x="5850392" y="2038351"/>
            <a:chExt cx="2916237" cy="3330575"/>
          </a:xfrm>
        </p:grpSpPr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6501267" y="3306763"/>
              <a:ext cx="1701800" cy="1809750"/>
              <a:chOff x="3969" y="2578"/>
              <a:chExt cx="1072" cy="1140"/>
            </a:xfrm>
          </p:grpSpPr>
          <p:sp>
            <p:nvSpPr>
              <p:cNvPr id="9" name="Freeform 11"/>
              <p:cNvSpPr>
                <a:spLocks/>
              </p:cNvSpPr>
              <p:nvPr/>
            </p:nvSpPr>
            <p:spPr bwMode="auto">
              <a:xfrm>
                <a:off x="3969" y="2578"/>
                <a:ext cx="1072" cy="1140"/>
              </a:xfrm>
              <a:custGeom>
                <a:avLst/>
                <a:gdLst>
                  <a:gd name="T0" fmla="*/ 298 w 1072"/>
                  <a:gd name="T1" fmla="*/ 13 h 1140"/>
                  <a:gd name="T2" fmla="*/ 260 w 1072"/>
                  <a:gd name="T3" fmla="*/ 30 h 1140"/>
                  <a:gd name="T4" fmla="*/ 225 w 1072"/>
                  <a:gd name="T5" fmla="*/ 51 h 1140"/>
                  <a:gd name="T6" fmla="*/ 189 w 1072"/>
                  <a:gd name="T7" fmla="*/ 80 h 1140"/>
                  <a:gd name="T8" fmla="*/ 154 w 1072"/>
                  <a:gd name="T9" fmla="*/ 119 h 1140"/>
                  <a:gd name="T10" fmla="*/ 127 w 1072"/>
                  <a:gd name="T11" fmla="*/ 154 h 1140"/>
                  <a:gd name="T12" fmla="*/ 105 w 1072"/>
                  <a:gd name="T13" fmla="*/ 192 h 1140"/>
                  <a:gd name="T14" fmla="*/ 81 w 1072"/>
                  <a:gd name="T15" fmla="*/ 233 h 1140"/>
                  <a:gd name="T16" fmla="*/ 45 w 1072"/>
                  <a:gd name="T17" fmla="*/ 331 h 1140"/>
                  <a:gd name="T18" fmla="*/ 22 w 1072"/>
                  <a:gd name="T19" fmla="*/ 444 h 1140"/>
                  <a:gd name="T20" fmla="*/ 8 w 1072"/>
                  <a:gd name="T21" fmla="*/ 528 h 1140"/>
                  <a:gd name="T22" fmla="*/ 0 w 1072"/>
                  <a:gd name="T23" fmla="*/ 610 h 1140"/>
                  <a:gd name="T24" fmla="*/ 0 w 1072"/>
                  <a:gd name="T25" fmla="*/ 724 h 1140"/>
                  <a:gd name="T26" fmla="*/ 3 w 1072"/>
                  <a:gd name="T27" fmla="*/ 807 h 1140"/>
                  <a:gd name="T28" fmla="*/ 27 w 1072"/>
                  <a:gd name="T29" fmla="*/ 937 h 1140"/>
                  <a:gd name="T30" fmla="*/ 56 w 1072"/>
                  <a:gd name="T31" fmla="*/ 998 h 1140"/>
                  <a:gd name="T32" fmla="*/ 86 w 1072"/>
                  <a:gd name="T33" fmla="*/ 1047 h 1140"/>
                  <a:gd name="T34" fmla="*/ 130 w 1072"/>
                  <a:gd name="T35" fmla="*/ 1076 h 1140"/>
                  <a:gd name="T36" fmla="*/ 257 w 1072"/>
                  <a:gd name="T37" fmla="*/ 1106 h 1140"/>
                  <a:gd name="T38" fmla="*/ 331 w 1072"/>
                  <a:gd name="T39" fmla="*/ 1118 h 1140"/>
                  <a:gd name="T40" fmla="*/ 428 w 1072"/>
                  <a:gd name="T41" fmla="*/ 1130 h 1140"/>
                  <a:gd name="T42" fmla="*/ 533 w 1072"/>
                  <a:gd name="T43" fmla="*/ 1139 h 1140"/>
                  <a:gd name="T44" fmla="*/ 666 w 1072"/>
                  <a:gd name="T45" fmla="*/ 1135 h 1140"/>
                  <a:gd name="T46" fmla="*/ 779 w 1072"/>
                  <a:gd name="T47" fmla="*/ 1132 h 1140"/>
                  <a:gd name="T48" fmla="*/ 843 w 1072"/>
                  <a:gd name="T49" fmla="*/ 1112 h 1140"/>
                  <a:gd name="T50" fmla="*/ 908 w 1072"/>
                  <a:gd name="T51" fmla="*/ 1074 h 1140"/>
                  <a:gd name="T52" fmla="*/ 973 w 1072"/>
                  <a:gd name="T53" fmla="*/ 1017 h 1140"/>
                  <a:gd name="T54" fmla="*/ 1016 w 1072"/>
                  <a:gd name="T55" fmla="*/ 946 h 1140"/>
                  <a:gd name="T56" fmla="*/ 1049 w 1072"/>
                  <a:gd name="T57" fmla="*/ 883 h 1140"/>
                  <a:gd name="T58" fmla="*/ 1065 w 1072"/>
                  <a:gd name="T59" fmla="*/ 829 h 1140"/>
                  <a:gd name="T60" fmla="*/ 1071 w 1072"/>
                  <a:gd name="T61" fmla="*/ 759 h 1140"/>
                  <a:gd name="T62" fmla="*/ 1068 w 1072"/>
                  <a:gd name="T63" fmla="*/ 672 h 1140"/>
                  <a:gd name="T64" fmla="*/ 1065 w 1072"/>
                  <a:gd name="T65" fmla="*/ 591 h 1140"/>
                  <a:gd name="T66" fmla="*/ 1057 w 1072"/>
                  <a:gd name="T67" fmla="*/ 498 h 1140"/>
                  <a:gd name="T68" fmla="*/ 1046 w 1072"/>
                  <a:gd name="T69" fmla="*/ 412 h 1140"/>
                  <a:gd name="T70" fmla="*/ 1024 w 1072"/>
                  <a:gd name="T71" fmla="*/ 306 h 1140"/>
                  <a:gd name="T72" fmla="*/ 1003 w 1072"/>
                  <a:gd name="T73" fmla="*/ 216 h 1140"/>
                  <a:gd name="T74" fmla="*/ 968 w 1072"/>
                  <a:gd name="T75" fmla="*/ 135 h 1140"/>
                  <a:gd name="T76" fmla="*/ 922 w 1072"/>
                  <a:gd name="T77" fmla="*/ 91 h 1140"/>
                  <a:gd name="T78" fmla="*/ 881 w 1072"/>
                  <a:gd name="T79" fmla="*/ 62 h 1140"/>
                  <a:gd name="T80" fmla="*/ 846 w 1072"/>
                  <a:gd name="T81" fmla="*/ 38 h 1140"/>
                  <a:gd name="T82" fmla="*/ 813 w 1072"/>
                  <a:gd name="T83" fmla="*/ 22 h 1140"/>
                  <a:gd name="T84" fmla="*/ 772 w 1072"/>
                  <a:gd name="T85" fmla="*/ 0 h 1140"/>
                  <a:gd name="T86" fmla="*/ 298 w 1072"/>
                  <a:gd name="T87" fmla="*/ 13 h 1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72" h="1140">
                    <a:moveTo>
                      <a:pt x="298" y="13"/>
                    </a:moveTo>
                    <a:lnTo>
                      <a:pt x="260" y="30"/>
                    </a:lnTo>
                    <a:lnTo>
                      <a:pt x="225" y="51"/>
                    </a:lnTo>
                    <a:lnTo>
                      <a:pt x="189" y="80"/>
                    </a:lnTo>
                    <a:lnTo>
                      <a:pt x="154" y="119"/>
                    </a:lnTo>
                    <a:lnTo>
                      <a:pt x="127" y="154"/>
                    </a:lnTo>
                    <a:lnTo>
                      <a:pt x="105" y="192"/>
                    </a:lnTo>
                    <a:lnTo>
                      <a:pt x="81" y="233"/>
                    </a:lnTo>
                    <a:lnTo>
                      <a:pt x="45" y="331"/>
                    </a:lnTo>
                    <a:lnTo>
                      <a:pt x="22" y="444"/>
                    </a:lnTo>
                    <a:lnTo>
                      <a:pt x="8" y="528"/>
                    </a:lnTo>
                    <a:lnTo>
                      <a:pt x="0" y="610"/>
                    </a:lnTo>
                    <a:lnTo>
                      <a:pt x="0" y="724"/>
                    </a:lnTo>
                    <a:lnTo>
                      <a:pt x="3" y="807"/>
                    </a:lnTo>
                    <a:lnTo>
                      <a:pt x="27" y="937"/>
                    </a:lnTo>
                    <a:lnTo>
                      <a:pt x="56" y="998"/>
                    </a:lnTo>
                    <a:lnTo>
                      <a:pt x="86" y="1047"/>
                    </a:lnTo>
                    <a:lnTo>
                      <a:pt x="130" y="1076"/>
                    </a:lnTo>
                    <a:lnTo>
                      <a:pt x="257" y="1106"/>
                    </a:lnTo>
                    <a:lnTo>
                      <a:pt x="331" y="1118"/>
                    </a:lnTo>
                    <a:lnTo>
                      <a:pt x="428" y="1130"/>
                    </a:lnTo>
                    <a:lnTo>
                      <a:pt x="533" y="1139"/>
                    </a:lnTo>
                    <a:lnTo>
                      <a:pt x="666" y="1135"/>
                    </a:lnTo>
                    <a:lnTo>
                      <a:pt x="779" y="1132"/>
                    </a:lnTo>
                    <a:lnTo>
                      <a:pt x="843" y="1112"/>
                    </a:lnTo>
                    <a:lnTo>
                      <a:pt x="908" y="1074"/>
                    </a:lnTo>
                    <a:lnTo>
                      <a:pt x="973" y="1017"/>
                    </a:lnTo>
                    <a:lnTo>
                      <a:pt x="1016" y="946"/>
                    </a:lnTo>
                    <a:lnTo>
                      <a:pt x="1049" y="883"/>
                    </a:lnTo>
                    <a:lnTo>
                      <a:pt x="1065" y="829"/>
                    </a:lnTo>
                    <a:lnTo>
                      <a:pt x="1071" y="759"/>
                    </a:lnTo>
                    <a:lnTo>
                      <a:pt x="1068" y="672"/>
                    </a:lnTo>
                    <a:lnTo>
                      <a:pt x="1065" y="591"/>
                    </a:lnTo>
                    <a:lnTo>
                      <a:pt x="1057" y="498"/>
                    </a:lnTo>
                    <a:lnTo>
                      <a:pt x="1046" y="412"/>
                    </a:lnTo>
                    <a:lnTo>
                      <a:pt x="1024" y="306"/>
                    </a:lnTo>
                    <a:lnTo>
                      <a:pt x="1003" y="216"/>
                    </a:lnTo>
                    <a:lnTo>
                      <a:pt x="968" y="135"/>
                    </a:lnTo>
                    <a:lnTo>
                      <a:pt x="922" y="91"/>
                    </a:lnTo>
                    <a:lnTo>
                      <a:pt x="881" y="62"/>
                    </a:lnTo>
                    <a:lnTo>
                      <a:pt x="846" y="38"/>
                    </a:lnTo>
                    <a:lnTo>
                      <a:pt x="813" y="22"/>
                    </a:lnTo>
                    <a:lnTo>
                      <a:pt x="772" y="0"/>
                    </a:lnTo>
                    <a:lnTo>
                      <a:pt x="298" y="13"/>
                    </a:lnTo>
                  </a:path>
                </a:pathLst>
              </a:custGeom>
              <a:solidFill>
                <a:srgbClr val="A05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" name="Group 12"/>
              <p:cNvGrpSpPr>
                <a:grpSpLocks/>
              </p:cNvGrpSpPr>
              <p:nvPr/>
            </p:nvGrpSpPr>
            <p:grpSpPr bwMode="auto">
              <a:xfrm>
                <a:off x="4119" y="2766"/>
                <a:ext cx="746" cy="897"/>
                <a:chOff x="4119" y="2766"/>
                <a:chExt cx="746" cy="897"/>
              </a:xfrm>
            </p:grpSpPr>
            <p:sp>
              <p:nvSpPr>
                <p:cNvPr id="11" name="Freeform 13"/>
                <p:cNvSpPr>
                  <a:spLocks/>
                </p:cNvSpPr>
                <p:nvPr/>
              </p:nvSpPr>
              <p:spPr bwMode="auto">
                <a:xfrm>
                  <a:off x="4119" y="2766"/>
                  <a:ext cx="746" cy="897"/>
                </a:xfrm>
                <a:custGeom>
                  <a:avLst/>
                  <a:gdLst>
                    <a:gd name="T0" fmla="*/ 370 w 746"/>
                    <a:gd name="T1" fmla="*/ 0 h 897"/>
                    <a:gd name="T2" fmla="*/ 308 w 746"/>
                    <a:gd name="T3" fmla="*/ 11 h 897"/>
                    <a:gd name="T4" fmla="*/ 259 w 746"/>
                    <a:gd name="T5" fmla="*/ 30 h 897"/>
                    <a:gd name="T6" fmla="*/ 218 w 746"/>
                    <a:gd name="T7" fmla="*/ 60 h 897"/>
                    <a:gd name="T8" fmla="*/ 175 w 746"/>
                    <a:gd name="T9" fmla="*/ 98 h 897"/>
                    <a:gd name="T10" fmla="*/ 140 w 746"/>
                    <a:gd name="T11" fmla="*/ 142 h 897"/>
                    <a:gd name="T12" fmla="*/ 110 w 746"/>
                    <a:gd name="T13" fmla="*/ 191 h 897"/>
                    <a:gd name="T14" fmla="*/ 83 w 746"/>
                    <a:gd name="T15" fmla="*/ 263 h 897"/>
                    <a:gd name="T16" fmla="*/ 56 w 746"/>
                    <a:gd name="T17" fmla="*/ 350 h 897"/>
                    <a:gd name="T18" fmla="*/ 37 w 746"/>
                    <a:gd name="T19" fmla="*/ 418 h 897"/>
                    <a:gd name="T20" fmla="*/ 20 w 746"/>
                    <a:gd name="T21" fmla="*/ 489 h 897"/>
                    <a:gd name="T22" fmla="*/ 4 w 746"/>
                    <a:gd name="T23" fmla="*/ 546 h 897"/>
                    <a:gd name="T24" fmla="*/ 0 w 746"/>
                    <a:gd name="T25" fmla="*/ 611 h 897"/>
                    <a:gd name="T26" fmla="*/ 12 w 746"/>
                    <a:gd name="T27" fmla="*/ 692 h 897"/>
                    <a:gd name="T28" fmla="*/ 50 w 746"/>
                    <a:gd name="T29" fmla="*/ 765 h 897"/>
                    <a:gd name="T30" fmla="*/ 97 w 746"/>
                    <a:gd name="T31" fmla="*/ 817 h 897"/>
                    <a:gd name="T32" fmla="*/ 210 w 746"/>
                    <a:gd name="T33" fmla="*/ 869 h 897"/>
                    <a:gd name="T34" fmla="*/ 278 w 746"/>
                    <a:gd name="T35" fmla="*/ 882 h 897"/>
                    <a:gd name="T36" fmla="*/ 362 w 746"/>
                    <a:gd name="T37" fmla="*/ 896 h 897"/>
                    <a:gd name="T38" fmla="*/ 446 w 746"/>
                    <a:gd name="T39" fmla="*/ 888 h 897"/>
                    <a:gd name="T40" fmla="*/ 519 w 746"/>
                    <a:gd name="T41" fmla="*/ 863 h 897"/>
                    <a:gd name="T42" fmla="*/ 590 w 746"/>
                    <a:gd name="T43" fmla="*/ 822 h 897"/>
                    <a:gd name="T44" fmla="*/ 647 w 746"/>
                    <a:gd name="T45" fmla="*/ 779 h 897"/>
                    <a:gd name="T46" fmla="*/ 696 w 746"/>
                    <a:gd name="T47" fmla="*/ 719 h 897"/>
                    <a:gd name="T48" fmla="*/ 728 w 746"/>
                    <a:gd name="T49" fmla="*/ 665 h 897"/>
                    <a:gd name="T50" fmla="*/ 745 w 746"/>
                    <a:gd name="T51" fmla="*/ 597 h 897"/>
                    <a:gd name="T52" fmla="*/ 745 w 746"/>
                    <a:gd name="T53" fmla="*/ 513 h 897"/>
                    <a:gd name="T54" fmla="*/ 728 w 746"/>
                    <a:gd name="T55" fmla="*/ 418 h 897"/>
                    <a:gd name="T56" fmla="*/ 701 w 746"/>
                    <a:gd name="T57" fmla="*/ 309 h 897"/>
                    <a:gd name="T58" fmla="*/ 666 w 746"/>
                    <a:gd name="T59" fmla="*/ 218 h 897"/>
                    <a:gd name="T60" fmla="*/ 636 w 746"/>
                    <a:gd name="T61" fmla="*/ 158 h 897"/>
                    <a:gd name="T62" fmla="*/ 603 w 746"/>
                    <a:gd name="T63" fmla="*/ 109 h 897"/>
                    <a:gd name="T64" fmla="*/ 565 w 746"/>
                    <a:gd name="T65" fmla="*/ 68 h 897"/>
                    <a:gd name="T66" fmla="*/ 512 w 746"/>
                    <a:gd name="T67" fmla="*/ 36 h 897"/>
                    <a:gd name="T68" fmla="*/ 449 w 746"/>
                    <a:gd name="T69" fmla="*/ 11 h 897"/>
                    <a:gd name="T70" fmla="*/ 370 w 746"/>
                    <a:gd name="T71" fmla="*/ 0 h 8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746" h="897">
                      <a:moveTo>
                        <a:pt x="370" y="0"/>
                      </a:moveTo>
                      <a:lnTo>
                        <a:pt x="308" y="11"/>
                      </a:lnTo>
                      <a:lnTo>
                        <a:pt x="259" y="30"/>
                      </a:lnTo>
                      <a:lnTo>
                        <a:pt x="218" y="60"/>
                      </a:lnTo>
                      <a:lnTo>
                        <a:pt x="175" y="98"/>
                      </a:lnTo>
                      <a:lnTo>
                        <a:pt x="140" y="142"/>
                      </a:lnTo>
                      <a:lnTo>
                        <a:pt x="110" y="191"/>
                      </a:lnTo>
                      <a:lnTo>
                        <a:pt x="83" y="263"/>
                      </a:lnTo>
                      <a:lnTo>
                        <a:pt x="56" y="350"/>
                      </a:lnTo>
                      <a:lnTo>
                        <a:pt x="37" y="418"/>
                      </a:lnTo>
                      <a:lnTo>
                        <a:pt x="20" y="489"/>
                      </a:lnTo>
                      <a:lnTo>
                        <a:pt x="4" y="546"/>
                      </a:lnTo>
                      <a:lnTo>
                        <a:pt x="0" y="611"/>
                      </a:lnTo>
                      <a:lnTo>
                        <a:pt x="12" y="692"/>
                      </a:lnTo>
                      <a:lnTo>
                        <a:pt x="50" y="765"/>
                      </a:lnTo>
                      <a:lnTo>
                        <a:pt x="97" y="817"/>
                      </a:lnTo>
                      <a:lnTo>
                        <a:pt x="210" y="869"/>
                      </a:lnTo>
                      <a:lnTo>
                        <a:pt x="278" y="882"/>
                      </a:lnTo>
                      <a:lnTo>
                        <a:pt x="362" y="896"/>
                      </a:lnTo>
                      <a:lnTo>
                        <a:pt x="446" y="888"/>
                      </a:lnTo>
                      <a:lnTo>
                        <a:pt x="519" y="863"/>
                      </a:lnTo>
                      <a:lnTo>
                        <a:pt x="590" y="822"/>
                      </a:lnTo>
                      <a:lnTo>
                        <a:pt x="647" y="779"/>
                      </a:lnTo>
                      <a:lnTo>
                        <a:pt x="696" y="719"/>
                      </a:lnTo>
                      <a:lnTo>
                        <a:pt x="728" y="665"/>
                      </a:lnTo>
                      <a:lnTo>
                        <a:pt x="745" y="597"/>
                      </a:lnTo>
                      <a:lnTo>
                        <a:pt x="745" y="513"/>
                      </a:lnTo>
                      <a:lnTo>
                        <a:pt x="728" y="418"/>
                      </a:lnTo>
                      <a:lnTo>
                        <a:pt x="701" y="309"/>
                      </a:lnTo>
                      <a:lnTo>
                        <a:pt x="666" y="218"/>
                      </a:lnTo>
                      <a:lnTo>
                        <a:pt x="636" y="158"/>
                      </a:lnTo>
                      <a:lnTo>
                        <a:pt x="603" y="109"/>
                      </a:lnTo>
                      <a:lnTo>
                        <a:pt x="565" y="68"/>
                      </a:lnTo>
                      <a:lnTo>
                        <a:pt x="512" y="36"/>
                      </a:lnTo>
                      <a:lnTo>
                        <a:pt x="449" y="11"/>
                      </a:lnTo>
                      <a:lnTo>
                        <a:pt x="370" y="0"/>
                      </a:lnTo>
                    </a:path>
                  </a:pathLst>
                </a:custGeom>
                <a:solidFill>
                  <a:srgbClr val="FF8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Oval 14"/>
                <p:cNvSpPr>
                  <a:spLocks noChangeArrowheads="1"/>
                </p:cNvSpPr>
                <p:nvPr/>
              </p:nvSpPr>
              <p:spPr bwMode="auto">
                <a:xfrm>
                  <a:off x="4449" y="3282"/>
                  <a:ext cx="38" cy="39"/>
                </a:xfrm>
                <a:prstGeom prst="ellipse">
                  <a:avLst/>
                </a:prstGeom>
                <a:solidFill>
                  <a:srgbClr val="603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55"/>
            <p:cNvGrpSpPr>
              <a:grpSpLocks/>
            </p:cNvGrpSpPr>
            <p:nvPr/>
          </p:nvGrpSpPr>
          <p:grpSpPr bwMode="auto">
            <a:xfrm>
              <a:off x="6637792" y="2117726"/>
              <a:ext cx="1409700" cy="1260475"/>
              <a:chOff x="4055" y="1829"/>
              <a:chExt cx="888" cy="794"/>
            </a:xfrm>
          </p:grpSpPr>
          <p:grpSp>
            <p:nvGrpSpPr>
              <p:cNvPr id="14" name="Group 56"/>
              <p:cNvGrpSpPr>
                <a:grpSpLocks/>
              </p:cNvGrpSpPr>
              <p:nvPr/>
            </p:nvGrpSpPr>
            <p:grpSpPr bwMode="auto">
              <a:xfrm>
                <a:off x="4055" y="1829"/>
                <a:ext cx="888" cy="794"/>
                <a:chOff x="4055" y="1829"/>
                <a:chExt cx="888" cy="794"/>
              </a:xfrm>
            </p:grpSpPr>
            <p:sp>
              <p:nvSpPr>
                <p:cNvPr id="33" name="Freeform 57"/>
                <p:cNvSpPr>
                  <a:spLocks/>
                </p:cNvSpPr>
                <p:nvPr/>
              </p:nvSpPr>
              <p:spPr bwMode="auto">
                <a:xfrm>
                  <a:off x="4055" y="1830"/>
                  <a:ext cx="888" cy="793"/>
                </a:xfrm>
                <a:custGeom>
                  <a:avLst/>
                  <a:gdLst>
                    <a:gd name="T0" fmla="*/ 426 w 888"/>
                    <a:gd name="T1" fmla="*/ 0 h 793"/>
                    <a:gd name="T2" fmla="*/ 380 w 888"/>
                    <a:gd name="T3" fmla="*/ 6 h 793"/>
                    <a:gd name="T4" fmla="*/ 333 w 888"/>
                    <a:gd name="T5" fmla="*/ 13 h 793"/>
                    <a:gd name="T6" fmla="*/ 289 w 888"/>
                    <a:gd name="T7" fmla="*/ 26 h 793"/>
                    <a:gd name="T8" fmla="*/ 247 w 888"/>
                    <a:gd name="T9" fmla="*/ 47 h 793"/>
                    <a:gd name="T10" fmla="*/ 198 w 888"/>
                    <a:gd name="T11" fmla="*/ 75 h 793"/>
                    <a:gd name="T12" fmla="*/ 160 w 888"/>
                    <a:gd name="T13" fmla="*/ 103 h 793"/>
                    <a:gd name="T14" fmla="*/ 124 w 888"/>
                    <a:gd name="T15" fmla="*/ 129 h 793"/>
                    <a:gd name="T16" fmla="*/ 89 w 888"/>
                    <a:gd name="T17" fmla="*/ 164 h 793"/>
                    <a:gd name="T18" fmla="*/ 49 w 888"/>
                    <a:gd name="T19" fmla="*/ 223 h 793"/>
                    <a:gd name="T20" fmla="*/ 16 w 888"/>
                    <a:gd name="T21" fmla="*/ 294 h 793"/>
                    <a:gd name="T22" fmla="*/ 0 w 888"/>
                    <a:gd name="T23" fmla="*/ 393 h 793"/>
                    <a:gd name="T24" fmla="*/ 3 w 888"/>
                    <a:gd name="T25" fmla="*/ 456 h 793"/>
                    <a:gd name="T26" fmla="*/ 11 w 888"/>
                    <a:gd name="T27" fmla="*/ 526 h 793"/>
                    <a:gd name="T28" fmla="*/ 38 w 888"/>
                    <a:gd name="T29" fmla="*/ 591 h 793"/>
                    <a:gd name="T30" fmla="*/ 82 w 888"/>
                    <a:gd name="T31" fmla="*/ 648 h 793"/>
                    <a:gd name="T32" fmla="*/ 112 w 888"/>
                    <a:gd name="T33" fmla="*/ 681 h 793"/>
                    <a:gd name="T34" fmla="*/ 147 w 888"/>
                    <a:gd name="T35" fmla="*/ 711 h 793"/>
                    <a:gd name="T36" fmla="*/ 174 w 888"/>
                    <a:gd name="T37" fmla="*/ 735 h 793"/>
                    <a:gd name="T38" fmla="*/ 193 w 888"/>
                    <a:gd name="T39" fmla="*/ 754 h 793"/>
                    <a:gd name="T40" fmla="*/ 229 w 888"/>
                    <a:gd name="T41" fmla="*/ 773 h 793"/>
                    <a:gd name="T42" fmla="*/ 258 w 888"/>
                    <a:gd name="T43" fmla="*/ 784 h 793"/>
                    <a:gd name="T44" fmla="*/ 307 w 888"/>
                    <a:gd name="T45" fmla="*/ 792 h 793"/>
                    <a:gd name="T46" fmla="*/ 391 w 888"/>
                    <a:gd name="T47" fmla="*/ 792 h 793"/>
                    <a:gd name="T48" fmla="*/ 618 w 888"/>
                    <a:gd name="T49" fmla="*/ 789 h 793"/>
                    <a:gd name="T50" fmla="*/ 670 w 888"/>
                    <a:gd name="T51" fmla="*/ 784 h 793"/>
                    <a:gd name="T52" fmla="*/ 708 w 888"/>
                    <a:gd name="T53" fmla="*/ 762 h 793"/>
                    <a:gd name="T54" fmla="*/ 735 w 888"/>
                    <a:gd name="T55" fmla="*/ 738 h 793"/>
                    <a:gd name="T56" fmla="*/ 765 w 888"/>
                    <a:gd name="T57" fmla="*/ 708 h 793"/>
                    <a:gd name="T58" fmla="*/ 792 w 888"/>
                    <a:gd name="T59" fmla="*/ 673 h 793"/>
                    <a:gd name="T60" fmla="*/ 814 w 888"/>
                    <a:gd name="T61" fmla="*/ 637 h 793"/>
                    <a:gd name="T62" fmla="*/ 841 w 888"/>
                    <a:gd name="T63" fmla="*/ 596 h 793"/>
                    <a:gd name="T64" fmla="*/ 863 w 888"/>
                    <a:gd name="T65" fmla="*/ 553 h 793"/>
                    <a:gd name="T66" fmla="*/ 882 w 888"/>
                    <a:gd name="T67" fmla="*/ 480 h 793"/>
                    <a:gd name="T68" fmla="*/ 887 w 888"/>
                    <a:gd name="T69" fmla="*/ 412 h 793"/>
                    <a:gd name="T70" fmla="*/ 882 w 888"/>
                    <a:gd name="T71" fmla="*/ 366 h 793"/>
                    <a:gd name="T72" fmla="*/ 874 w 888"/>
                    <a:gd name="T73" fmla="*/ 310 h 793"/>
                    <a:gd name="T74" fmla="*/ 855 w 888"/>
                    <a:gd name="T75" fmla="*/ 241 h 793"/>
                    <a:gd name="T76" fmla="*/ 834 w 888"/>
                    <a:gd name="T77" fmla="*/ 196 h 793"/>
                    <a:gd name="T78" fmla="*/ 809 w 888"/>
                    <a:gd name="T79" fmla="*/ 155 h 793"/>
                    <a:gd name="T80" fmla="*/ 780 w 888"/>
                    <a:gd name="T81" fmla="*/ 125 h 793"/>
                    <a:gd name="T82" fmla="*/ 749 w 888"/>
                    <a:gd name="T83" fmla="*/ 102 h 793"/>
                    <a:gd name="T84" fmla="*/ 709 w 888"/>
                    <a:gd name="T85" fmla="*/ 77 h 793"/>
                    <a:gd name="T86" fmla="*/ 668 w 888"/>
                    <a:gd name="T87" fmla="*/ 52 h 793"/>
                    <a:gd name="T88" fmla="*/ 614 w 888"/>
                    <a:gd name="T89" fmla="*/ 30 h 793"/>
                    <a:gd name="T90" fmla="*/ 574 w 888"/>
                    <a:gd name="T91" fmla="*/ 15 h 793"/>
                    <a:gd name="T92" fmla="*/ 517 w 888"/>
                    <a:gd name="T93" fmla="*/ 3 h 793"/>
                    <a:gd name="T94" fmla="*/ 489 w 888"/>
                    <a:gd name="T95" fmla="*/ 0 h 793"/>
                    <a:gd name="T96" fmla="*/ 426 w 888"/>
                    <a:gd name="T97" fmla="*/ 0 h 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88" h="793">
                      <a:moveTo>
                        <a:pt x="426" y="0"/>
                      </a:moveTo>
                      <a:lnTo>
                        <a:pt x="380" y="6"/>
                      </a:lnTo>
                      <a:lnTo>
                        <a:pt x="333" y="13"/>
                      </a:lnTo>
                      <a:lnTo>
                        <a:pt x="289" y="26"/>
                      </a:lnTo>
                      <a:lnTo>
                        <a:pt x="247" y="47"/>
                      </a:lnTo>
                      <a:lnTo>
                        <a:pt x="198" y="75"/>
                      </a:lnTo>
                      <a:lnTo>
                        <a:pt x="160" y="103"/>
                      </a:lnTo>
                      <a:lnTo>
                        <a:pt x="124" y="129"/>
                      </a:lnTo>
                      <a:lnTo>
                        <a:pt x="89" y="164"/>
                      </a:lnTo>
                      <a:lnTo>
                        <a:pt x="49" y="223"/>
                      </a:lnTo>
                      <a:lnTo>
                        <a:pt x="16" y="294"/>
                      </a:lnTo>
                      <a:lnTo>
                        <a:pt x="0" y="393"/>
                      </a:lnTo>
                      <a:lnTo>
                        <a:pt x="3" y="456"/>
                      </a:lnTo>
                      <a:lnTo>
                        <a:pt x="11" y="526"/>
                      </a:lnTo>
                      <a:lnTo>
                        <a:pt x="38" y="591"/>
                      </a:lnTo>
                      <a:lnTo>
                        <a:pt x="82" y="648"/>
                      </a:lnTo>
                      <a:lnTo>
                        <a:pt x="112" y="681"/>
                      </a:lnTo>
                      <a:lnTo>
                        <a:pt x="147" y="711"/>
                      </a:lnTo>
                      <a:lnTo>
                        <a:pt x="174" y="735"/>
                      </a:lnTo>
                      <a:lnTo>
                        <a:pt x="193" y="754"/>
                      </a:lnTo>
                      <a:lnTo>
                        <a:pt x="229" y="773"/>
                      </a:lnTo>
                      <a:lnTo>
                        <a:pt x="258" y="784"/>
                      </a:lnTo>
                      <a:lnTo>
                        <a:pt x="307" y="792"/>
                      </a:lnTo>
                      <a:lnTo>
                        <a:pt x="391" y="792"/>
                      </a:lnTo>
                      <a:lnTo>
                        <a:pt x="618" y="789"/>
                      </a:lnTo>
                      <a:lnTo>
                        <a:pt x="670" y="784"/>
                      </a:lnTo>
                      <a:lnTo>
                        <a:pt x="708" y="762"/>
                      </a:lnTo>
                      <a:lnTo>
                        <a:pt x="735" y="738"/>
                      </a:lnTo>
                      <a:lnTo>
                        <a:pt x="765" y="708"/>
                      </a:lnTo>
                      <a:lnTo>
                        <a:pt x="792" y="673"/>
                      </a:lnTo>
                      <a:lnTo>
                        <a:pt x="814" y="637"/>
                      </a:lnTo>
                      <a:lnTo>
                        <a:pt x="841" y="596"/>
                      </a:lnTo>
                      <a:lnTo>
                        <a:pt x="863" y="553"/>
                      </a:lnTo>
                      <a:lnTo>
                        <a:pt x="882" y="480"/>
                      </a:lnTo>
                      <a:lnTo>
                        <a:pt x="887" y="412"/>
                      </a:lnTo>
                      <a:lnTo>
                        <a:pt x="882" y="366"/>
                      </a:lnTo>
                      <a:lnTo>
                        <a:pt x="874" y="310"/>
                      </a:lnTo>
                      <a:lnTo>
                        <a:pt x="855" y="241"/>
                      </a:lnTo>
                      <a:lnTo>
                        <a:pt x="834" y="196"/>
                      </a:lnTo>
                      <a:lnTo>
                        <a:pt x="809" y="155"/>
                      </a:lnTo>
                      <a:lnTo>
                        <a:pt x="780" y="125"/>
                      </a:lnTo>
                      <a:lnTo>
                        <a:pt x="749" y="102"/>
                      </a:lnTo>
                      <a:lnTo>
                        <a:pt x="709" y="77"/>
                      </a:lnTo>
                      <a:lnTo>
                        <a:pt x="668" y="52"/>
                      </a:lnTo>
                      <a:lnTo>
                        <a:pt x="614" y="30"/>
                      </a:lnTo>
                      <a:lnTo>
                        <a:pt x="574" y="15"/>
                      </a:lnTo>
                      <a:lnTo>
                        <a:pt x="517" y="3"/>
                      </a:lnTo>
                      <a:lnTo>
                        <a:pt x="489" y="0"/>
                      </a:lnTo>
                      <a:lnTo>
                        <a:pt x="426" y="0"/>
                      </a:lnTo>
                    </a:path>
                  </a:pathLst>
                </a:custGeom>
                <a:solidFill>
                  <a:srgbClr val="A05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" name="Freeform 58"/>
                <p:cNvSpPr>
                  <a:spLocks/>
                </p:cNvSpPr>
                <p:nvPr/>
              </p:nvSpPr>
              <p:spPr bwMode="auto">
                <a:xfrm>
                  <a:off x="4420" y="1829"/>
                  <a:ext cx="86" cy="788"/>
                </a:xfrm>
                <a:custGeom>
                  <a:avLst/>
                  <a:gdLst>
                    <a:gd name="T0" fmla="*/ 85 w 86"/>
                    <a:gd name="T1" fmla="*/ 0 h 788"/>
                    <a:gd name="T2" fmla="*/ 60 w 86"/>
                    <a:gd name="T3" fmla="*/ 14 h 788"/>
                    <a:gd name="T4" fmla="*/ 44 w 86"/>
                    <a:gd name="T5" fmla="*/ 27 h 788"/>
                    <a:gd name="T6" fmla="*/ 39 w 86"/>
                    <a:gd name="T7" fmla="*/ 46 h 788"/>
                    <a:gd name="T8" fmla="*/ 30 w 86"/>
                    <a:gd name="T9" fmla="*/ 74 h 788"/>
                    <a:gd name="T10" fmla="*/ 30 w 86"/>
                    <a:gd name="T11" fmla="*/ 122 h 788"/>
                    <a:gd name="T12" fmla="*/ 25 w 86"/>
                    <a:gd name="T13" fmla="*/ 203 h 788"/>
                    <a:gd name="T14" fmla="*/ 28 w 86"/>
                    <a:gd name="T15" fmla="*/ 274 h 788"/>
                    <a:gd name="T16" fmla="*/ 28 w 86"/>
                    <a:gd name="T17" fmla="*/ 347 h 788"/>
                    <a:gd name="T18" fmla="*/ 25 w 86"/>
                    <a:gd name="T19" fmla="*/ 390 h 788"/>
                    <a:gd name="T20" fmla="*/ 24 w 86"/>
                    <a:gd name="T21" fmla="*/ 408 h 788"/>
                    <a:gd name="T22" fmla="*/ 22 w 86"/>
                    <a:gd name="T23" fmla="*/ 420 h 788"/>
                    <a:gd name="T24" fmla="*/ 19 w 86"/>
                    <a:gd name="T25" fmla="*/ 432 h 788"/>
                    <a:gd name="T26" fmla="*/ 16 w 86"/>
                    <a:gd name="T27" fmla="*/ 443 h 788"/>
                    <a:gd name="T28" fmla="*/ 10 w 86"/>
                    <a:gd name="T29" fmla="*/ 455 h 788"/>
                    <a:gd name="T30" fmla="*/ 6 w 86"/>
                    <a:gd name="T31" fmla="*/ 464 h 788"/>
                    <a:gd name="T32" fmla="*/ 0 w 86"/>
                    <a:gd name="T33" fmla="*/ 473 h 788"/>
                    <a:gd name="T34" fmla="*/ 18 w 86"/>
                    <a:gd name="T35" fmla="*/ 568 h 788"/>
                    <a:gd name="T36" fmla="*/ 36 w 86"/>
                    <a:gd name="T37" fmla="*/ 629 h 788"/>
                    <a:gd name="T38" fmla="*/ 44 w 86"/>
                    <a:gd name="T39" fmla="*/ 678 h 788"/>
                    <a:gd name="T40" fmla="*/ 44 w 86"/>
                    <a:gd name="T41" fmla="*/ 697 h 788"/>
                    <a:gd name="T42" fmla="*/ 42 w 86"/>
                    <a:gd name="T43" fmla="*/ 707 h 788"/>
                    <a:gd name="T44" fmla="*/ 44 w 86"/>
                    <a:gd name="T45" fmla="*/ 719 h 788"/>
                    <a:gd name="T46" fmla="*/ 48 w 86"/>
                    <a:gd name="T47" fmla="*/ 733 h 788"/>
                    <a:gd name="T48" fmla="*/ 54 w 86"/>
                    <a:gd name="T49" fmla="*/ 746 h 788"/>
                    <a:gd name="T50" fmla="*/ 59 w 86"/>
                    <a:gd name="T51" fmla="*/ 759 h 788"/>
                    <a:gd name="T52" fmla="*/ 68 w 86"/>
                    <a:gd name="T53" fmla="*/ 774 h 788"/>
                    <a:gd name="T54" fmla="*/ 75 w 86"/>
                    <a:gd name="T55" fmla="*/ 787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86" h="788">
                      <a:moveTo>
                        <a:pt x="85" y="0"/>
                      </a:moveTo>
                      <a:lnTo>
                        <a:pt x="60" y="14"/>
                      </a:lnTo>
                      <a:lnTo>
                        <a:pt x="44" y="27"/>
                      </a:lnTo>
                      <a:lnTo>
                        <a:pt x="39" y="46"/>
                      </a:lnTo>
                      <a:lnTo>
                        <a:pt x="30" y="74"/>
                      </a:lnTo>
                      <a:lnTo>
                        <a:pt x="30" y="122"/>
                      </a:lnTo>
                      <a:lnTo>
                        <a:pt x="25" y="203"/>
                      </a:lnTo>
                      <a:lnTo>
                        <a:pt x="28" y="274"/>
                      </a:lnTo>
                      <a:lnTo>
                        <a:pt x="28" y="347"/>
                      </a:lnTo>
                      <a:lnTo>
                        <a:pt x="25" y="390"/>
                      </a:lnTo>
                      <a:lnTo>
                        <a:pt x="24" y="408"/>
                      </a:lnTo>
                      <a:lnTo>
                        <a:pt x="22" y="420"/>
                      </a:lnTo>
                      <a:lnTo>
                        <a:pt x="19" y="432"/>
                      </a:lnTo>
                      <a:lnTo>
                        <a:pt x="16" y="443"/>
                      </a:lnTo>
                      <a:lnTo>
                        <a:pt x="10" y="455"/>
                      </a:lnTo>
                      <a:lnTo>
                        <a:pt x="6" y="464"/>
                      </a:lnTo>
                      <a:lnTo>
                        <a:pt x="0" y="473"/>
                      </a:lnTo>
                      <a:lnTo>
                        <a:pt x="18" y="568"/>
                      </a:lnTo>
                      <a:lnTo>
                        <a:pt x="36" y="629"/>
                      </a:lnTo>
                      <a:lnTo>
                        <a:pt x="44" y="678"/>
                      </a:lnTo>
                      <a:lnTo>
                        <a:pt x="44" y="697"/>
                      </a:lnTo>
                      <a:lnTo>
                        <a:pt x="42" y="707"/>
                      </a:lnTo>
                      <a:lnTo>
                        <a:pt x="44" y="719"/>
                      </a:lnTo>
                      <a:lnTo>
                        <a:pt x="48" y="733"/>
                      </a:lnTo>
                      <a:lnTo>
                        <a:pt x="54" y="746"/>
                      </a:lnTo>
                      <a:lnTo>
                        <a:pt x="59" y="759"/>
                      </a:lnTo>
                      <a:lnTo>
                        <a:pt x="68" y="774"/>
                      </a:lnTo>
                      <a:lnTo>
                        <a:pt x="75" y="78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59"/>
              <p:cNvGrpSpPr>
                <a:grpSpLocks/>
              </p:cNvGrpSpPr>
              <p:nvPr/>
            </p:nvGrpSpPr>
            <p:grpSpPr bwMode="auto">
              <a:xfrm>
                <a:off x="4306" y="2127"/>
                <a:ext cx="315" cy="52"/>
                <a:chOff x="4306" y="2127"/>
                <a:chExt cx="315" cy="52"/>
              </a:xfrm>
            </p:grpSpPr>
            <p:grpSp>
              <p:nvGrpSpPr>
                <p:cNvPr id="23" name="Group 60"/>
                <p:cNvGrpSpPr>
                  <a:grpSpLocks/>
                </p:cNvGrpSpPr>
                <p:nvPr/>
              </p:nvGrpSpPr>
              <p:grpSpPr bwMode="auto">
                <a:xfrm>
                  <a:off x="4561" y="2132"/>
                  <a:ext cx="60" cy="47"/>
                  <a:chOff x="4561" y="2132"/>
                  <a:chExt cx="60" cy="47"/>
                </a:xfrm>
              </p:grpSpPr>
              <p:sp>
                <p:nvSpPr>
                  <p:cNvPr id="29" name="Freeform 61"/>
                  <p:cNvSpPr>
                    <a:spLocks/>
                  </p:cNvSpPr>
                  <p:nvPr/>
                </p:nvSpPr>
                <p:spPr bwMode="auto">
                  <a:xfrm>
                    <a:off x="4561" y="2132"/>
                    <a:ext cx="60" cy="47"/>
                  </a:xfrm>
                  <a:custGeom>
                    <a:avLst/>
                    <a:gdLst>
                      <a:gd name="T0" fmla="*/ 11 w 60"/>
                      <a:gd name="T1" fmla="*/ 5 h 47"/>
                      <a:gd name="T2" fmla="*/ 17 w 60"/>
                      <a:gd name="T3" fmla="*/ 2 h 47"/>
                      <a:gd name="T4" fmla="*/ 25 w 60"/>
                      <a:gd name="T5" fmla="*/ 0 h 47"/>
                      <a:gd name="T6" fmla="*/ 34 w 60"/>
                      <a:gd name="T7" fmla="*/ 1 h 47"/>
                      <a:gd name="T8" fmla="*/ 41 w 60"/>
                      <a:gd name="T9" fmla="*/ 3 h 47"/>
                      <a:gd name="T10" fmla="*/ 46 w 60"/>
                      <a:gd name="T11" fmla="*/ 6 h 47"/>
                      <a:gd name="T12" fmla="*/ 50 w 60"/>
                      <a:gd name="T13" fmla="*/ 11 h 47"/>
                      <a:gd name="T14" fmla="*/ 55 w 60"/>
                      <a:gd name="T15" fmla="*/ 17 h 47"/>
                      <a:gd name="T16" fmla="*/ 57 w 60"/>
                      <a:gd name="T17" fmla="*/ 24 h 47"/>
                      <a:gd name="T18" fmla="*/ 59 w 60"/>
                      <a:gd name="T19" fmla="*/ 31 h 47"/>
                      <a:gd name="T20" fmla="*/ 55 w 60"/>
                      <a:gd name="T21" fmla="*/ 37 h 47"/>
                      <a:gd name="T22" fmla="*/ 46 w 60"/>
                      <a:gd name="T23" fmla="*/ 43 h 47"/>
                      <a:gd name="T24" fmla="*/ 36 w 60"/>
                      <a:gd name="T25" fmla="*/ 46 h 47"/>
                      <a:gd name="T26" fmla="*/ 30 w 60"/>
                      <a:gd name="T27" fmla="*/ 46 h 47"/>
                      <a:gd name="T28" fmla="*/ 21 w 60"/>
                      <a:gd name="T29" fmla="*/ 46 h 47"/>
                      <a:gd name="T30" fmla="*/ 13 w 60"/>
                      <a:gd name="T31" fmla="*/ 44 h 47"/>
                      <a:gd name="T32" fmla="*/ 7 w 60"/>
                      <a:gd name="T33" fmla="*/ 42 h 47"/>
                      <a:gd name="T34" fmla="*/ 2 w 60"/>
                      <a:gd name="T35" fmla="*/ 35 h 47"/>
                      <a:gd name="T36" fmla="*/ 0 w 60"/>
                      <a:gd name="T37" fmla="*/ 30 h 47"/>
                      <a:gd name="T38" fmla="*/ 2 w 60"/>
                      <a:gd name="T39" fmla="*/ 20 h 47"/>
                      <a:gd name="T40" fmla="*/ 5 w 60"/>
                      <a:gd name="T41" fmla="*/ 11 h 47"/>
                      <a:gd name="T42" fmla="*/ 11 w 60"/>
                      <a:gd name="T43" fmla="*/ 5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60" h="47">
                        <a:moveTo>
                          <a:pt x="11" y="5"/>
                        </a:moveTo>
                        <a:lnTo>
                          <a:pt x="17" y="2"/>
                        </a:lnTo>
                        <a:lnTo>
                          <a:pt x="25" y="0"/>
                        </a:lnTo>
                        <a:lnTo>
                          <a:pt x="34" y="1"/>
                        </a:lnTo>
                        <a:lnTo>
                          <a:pt x="41" y="3"/>
                        </a:lnTo>
                        <a:lnTo>
                          <a:pt x="46" y="6"/>
                        </a:lnTo>
                        <a:lnTo>
                          <a:pt x="50" y="11"/>
                        </a:lnTo>
                        <a:lnTo>
                          <a:pt x="55" y="17"/>
                        </a:lnTo>
                        <a:lnTo>
                          <a:pt x="57" y="24"/>
                        </a:lnTo>
                        <a:lnTo>
                          <a:pt x="59" y="31"/>
                        </a:lnTo>
                        <a:lnTo>
                          <a:pt x="55" y="37"/>
                        </a:lnTo>
                        <a:lnTo>
                          <a:pt x="46" y="43"/>
                        </a:lnTo>
                        <a:lnTo>
                          <a:pt x="36" y="46"/>
                        </a:lnTo>
                        <a:lnTo>
                          <a:pt x="30" y="46"/>
                        </a:lnTo>
                        <a:lnTo>
                          <a:pt x="21" y="46"/>
                        </a:lnTo>
                        <a:lnTo>
                          <a:pt x="13" y="44"/>
                        </a:lnTo>
                        <a:lnTo>
                          <a:pt x="7" y="42"/>
                        </a:lnTo>
                        <a:lnTo>
                          <a:pt x="2" y="35"/>
                        </a:lnTo>
                        <a:lnTo>
                          <a:pt x="0" y="30"/>
                        </a:lnTo>
                        <a:lnTo>
                          <a:pt x="2" y="20"/>
                        </a:lnTo>
                        <a:lnTo>
                          <a:pt x="5" y="11"/>
                        </a:lnTo>
                        <a:lnTo>
                          <a:pt x="11" y="5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0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4584" y="2145"/>
                    <a:ext cx="12" cy="12"/>
                    <a:chOff x="4584" y="2145"/>
                    <a:chExt cx="12" cy="12"/>
                  </a:xfrm>
                </p:grpSpPr>
                <p:sp>
                  <p:nvSpPr>
                    <p:cNvPr id="31" name="Oval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4" y="2145"/>
                      <a:ext cx="7" cy="7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" name="Oval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95" y="2156"/>
                      <a:ext cx="1" cy="1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4" name="Group 65"/>
                <p:cNvGrpSpPr>
                  <a:grpSpLocks/>
                </p:cNvGrpSpPr>
                <p:nvPr/>
              </p:nvGrpSpPr>
              <p:grpSpPr bwMode="auto">
                <a:xfrm>
                  <a:off x="4306" y="2127"/>
                  <a:ext cx="59" cy="48"/>
                  <a:chOff x="4306" y="2127"/>
                  <a:chExt cx="59" cy="48"/>
                </a:xfrm>
              </p:grpSpPr>
              <p:sp>
                <p:nvSpPr>
                  <p:cNvPr id="25" name="Freeform 66"/>
                  <p:cNvSpPr>
                    <a:spLocks/>
                  </p:cNvSpPr>
                  <p:nvPr/>
                </p:nvSpPr>
                <p:spPr bwMode="auto">
                  <a:xfrm>
                    <a:off x="4306" y="2127"/>
                    <a:ext cx="59" cy="48"/>
                  </a:xfrm>
                  <a:custGeom>
                    <a:avLst/>
                    <a:gdLst>
                      <a:gd name="T0" fmla="*/ 47 w 59"/>
                      <a:gd name="T1" fmla="*/ 6 h 48"/>
                      <a:gd name="T2" fmla="*/ 41 w 59"/>
                      <a:gd name="T3" fmla="*/ 2 h 48"/>
                      <a:gd name="T4" fmla="*/ 33 w 59"/>
                      <a:gd name="T5" fmla="*/ 0 h 48"/>
                      <a:gd name="T6" fmla="*/ 24 w 59"/>
                      <a:gd name="T7" fmla="*/ 1 h 48"/>
                      <a:gd name="T8" fmla="*/ 17 w 59"/>
                      <a:gd name="T9" fmla="*/ 4 h 48"/>
                      <a:gd name="T10" fmla="*/ 14 w 59"/>
                      <a:gd name="T11" fmla="*/ 7 h 48"/>
                      <a:gd name="T12" fmla="*/ 9 w 59"/>
                      <a:gd name="T13" fmla="*/ 11 h 48"/>
                      <a:gd name="T14" fmla="*/ 4 w 59"/>
                      <a:gd name="T15" fmla="*/ 17 h 48"/>
                      <a:gd name="T16" fmla="*/ 2 w 59"/>
                      <a:gd name="T17" fmla="*/ 24 h 48"/>
                      <a:gd name="T18" fmla="*/ 0 w 59"/>
                      <a:gd name="T19" fmla="*/ 32 h 48"/>
                      <a:gd name="T20" fmla="*/ 5 w 59"/>
                      <a:gd name="T21" fmla="*/ 38 h 48"/>
                      <a:gd name="T22" fmla="*/ 14 w 59"/>
                      <a:gd name="T23" fmla="*/ 43 h 48"/>
                      <a:gd name="T24" fmla="*/ 23 w 59"/>
                      <a:gd name="T25" fmla="*/ 47 h 48"/>
                      <a:gd name="T26" fmla="*/ 28 w 59"/>
                      <a:gd name="T27" fmla="*/ 47 h 48"/>
                      <a:gd name="T28" fmla="*/ 38 w 59"/>
                      <a:gd name="T29" fmla="*/ 47 h 48"/>
                      <a:gd name="T30" fmla="*/ 45 w 59"/>
                      <a:gd name="T31" fmla="*/ 44 h 48"/>
                      <a:gd name="T32" fmla="*/ 51 w 59"/>
                      <a:gd name="T33" fmla="*/ 42 h 48"/>
                      <a:gd name="T34" fmla="*/ 57 w 59"/>
                      <a:gd name="T35" fmla="*/ 35 h 48"/>
                      <a:gd name="T36" fmla="*/ 58 w 59"/>
                      <a:gd name="T37" fmla="*/ 31 h 48"/>
                      <a:gd name="T38" fmla="*/ 57 w 59"/>
                      <a:gd name="T39" fmla="*/ 20 h 48"/>
                      <a:gd name="T40" fmla="*/ 53 w 59"/>
                      <a:gd name="T41" fmla="*/ 12 h 48"/>
                      <a:gd name="T42" fmla="*/ 47 w 59"/>
                      <a:gd name="T43" fmla="*/ 6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9" h="48">
                        <a:moveTo>
                          <a:pt x="47" y="6"/>
                        </a:moveTo>
                        <a:lnTo>
                          <a:pt x="41" y="2"/>
                        </a:lnTo>
                        <a:lnTo>
                          <a:pt x="33" y="0"/>
                        </a:lnTo>
                        <a:lnTo>
                          <a:pt x="24" y="1"/>
                        </a:lnTo>
                        <a:lnTo>
                          <a:pt x="17" y="4"/>
                        </a:lnTo>
                        <a:lnTo>
                          <a:pt x="14" y="7"/>
                        </a:lnTo>
                        <a:lnTo>
                          <a:pt x="9" y="11"/>
                        </a:lnTo>
                        <a:lnTo>
                          <a:pt x="4" y="17"/>
                        </a:lnTo>
                        <a:lnTo>
                          <a:pt x="2" y="24"/>
                        </a:lnTo>
                        <a:lnTo>
                          <a:pt x="0" y="32"/>
                        </a:lnTo>
                        <a:lnTo>
                          <a:pt x="5" y="38"/>
                        </a:lnTo>
                        <a:lnTo>
                          <a:pt x="14" y="43"/>
                        </a:lnTo>
                        <a:lnTo>
                          <a:pt x="23" y="47"/>
                        </a:lnTo>
                        <a:lnTo>
                          <a:pt x="28" y="47"/>
                        </a:lnTo>
                        <a:lnTo>
                          <a:pt x="38" y="47"/>
                        </a:lnTo>
                        <a:lnTo>
                          <a:pt x="45" y="44"/>
                        </a:lnTo>
                        <a:lnTo>
                          <a:pt x="51" y="42"/>
                        </a:lnTo>
                        <a:lnTo>
                          <a:pt x="57" y="35"/>
                        </a:lnTo>
                        <a:lnTo>
                          <a:pt x="58" y="31"/>
                        </a:lnTo>
                        <a:lnTo>
                          <a:pt x="57" y="20"/>
                        </a:lnTo>
                        <a:lnTo>
                          <a:pt x="53" y="12"/>
                        </a:lnTo>
                        <a:lnTo>
                          <a:pt x="47" y="6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6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4331" y="2140"/>
                    <a:ext cx="12" cy="13"/>
                    <a:chOff x="4331" y="2140"/>
                    <a:chExt cx="12" cy="13"/>
                  </a:xfrm>
                </p:grpSpPr>
                <p:sp>
                  <p:nvSpPr>
                    <p:cNvPr id="27" name="Oval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35" y="2140"/>
                      <a:ext cx="8" cy="7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" name="Oval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31" y="2152"/>
                      <a:ext cx="1" cy="1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16" name="Group 70"/>
              <p:cNvGrpSpPr>
                <a:grpSpLocks/>
              </p:cNvGrpSpPr>
              <p:nvPr/>
            </p:nvGrpSpPr>
            <p:grpSpPr bwMode="auto">
              <a:xfrm>
                <a:off x="4292" y="2238"/>
                <a:ext cx="330" cy="277"/>
                <a:chOff x="4292" y="2238"/>
                <a:chExt cx="330" cy="277"/>
              </a:xfrm>
            </p:grpSpPr>
            <p:sp>
              <p:nvSpPr>
                <p:cNvPr id="17" name="Oval 71"/>
                <p:cNvSpPr>
                  <a:spLocks noChangeArrowheads="1"/>
                </p:cNvSpPr>
                <p:nvPr/>
              </p:nvSpPr>
              <p:spPr bwMode="auto">
                <a:xfrm>
                  <a:off x="4292" y="2238"/>
                  <a:ext cx="330" cy="277"/>
                </a:xfrm>
                <a:prstGeom prst="ellipse">
                  <a:avLst/>
                </a:prstGeom>
                <a:solidFill>
                  <a:srgbClr val="FF8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8" name="Group 72"/>
                <p:cNvGrpSpPr>
                  <a:grpSpLocks/>
                </p:cNvGrpSpPr>
                <p:nvPr/>
              </p:nvGrpSpPr>
              <p:grpSpPr bwMode="auto">
                <a:xfrm>
                  <a:off x="4363" y="2299"/>
                  <a:ext cx="123" cy="153"/>
                  <a:chOff x="4363" y="2299"/>
                  <a:chExt cx="123" cy="153"/>
                </a:xfrm>
              </p:grpSpPr>
              <p:sp>
                <p:nvSpPr>
                  <p:cNvPr id="19" name="Freeform 73"/>
                  <p:cNvSpPr>
                    <a:spLocks/>
                  </p:cNvSpPr>
                  <p:nvPr/>
                </p:nvSpPr>
                <p:spPr bwMode="auto">
                  <a:xfrm>
                    <a:off x="4363" y="2299"/>
                    <a:ext cx="123" cy="153"/>
                  </a:xfrm>
                  <a:custGeom>
                    <a:avLst/>
                    <a:gdLst>
                      <a:gd name="T0" fmla="*/ 48 w 123"/>
                      <a:gd name="T1" fmla="*/ 0 h 153"/>
                      <a:gd name="T2" fmla="*/ 33 w 123"/>
                      <a:gd name="T3" fmla="*/ 2 h 153"/>
                      <a:gd name="T4" fmla="*/ 18 w 123"/>
                      <a:gd name="T5" fmla="*/ 8 h 153"/>
                      <a:gd name="T6" fmla="*/ 9 w 123"/>
                      <a:gd name="T7" fmla="*/ 12 h 153"/>
                      <a:gd name="T8" fmla="*/ 3 w 123"/>
                      <a:gd name="T9" fmla="*/ 20 h 153"/>
                      <a:gd name="T10" fmla="*/ 0 w 123"/>
                      <a:gd name="T11" fmla="*/ 29 h 153"/>
                      <a:gd name="T12" fmla="*/ 0 w 123"/>
                      <a:gd name="T13" fmla="*/ 38 h 153"/>
                      <a:gd name="T14" fmla="*/ 7 w 123"/>
                      <a:gd name="T15" fmla="*/ 46 h 153"/>
                      <a:gd name="T16" fmla="*/ 15 w 123"/>
                      <a:gd name="T17" fmla="*/ 50 h 153"/>
                      <a:gd name="T18" fmla="*/ 26 w 123"/>
                      <a:gd name="T19" fmla="*/ 51 h 153"/>
                      <a:gd name="T20" fmla="*/ 36 w 123"/>
                      <a:gd name="T21" fmla="*/ 52 h 153"/>
                      <a:gd name="T22" fmla="*/ 43 w 123"/>
                      <a:gd name="T23" fmla="*/ 54 h 153"/>
                      <a:gd name="T24" fmla="*/ 48 w 123"/>
                      <a:gd name="T25" fmla="*/ 59 h 153"/>
                      <a:gd name="T26" fmla="*/ 54 w 123"/>
                      <a:gd name="T27" fmla="*/ 69 h 153"/>
                      <a:gd name="T28" fmla="*/ 66 w 123"/>
                      <a:gd name="T29" fmla="*/ 98 h 153"/>
                      <a:gd name="T30" fmla="*/ 79 w 123"/>
                      <a:gd name="T31" fmla="*/ 137 h 153"/>
                      <a:gd name="T32" fmla="*/ 84 w 123"/>
                      <a:gd name="T33" fmla="*/ 152 h 153"/>
                      <a:gd name="T34" fmla="*/ 79 w 123"/>
                      <a:gd name="T35" fmla="*/ 114 h 153"/>
                      <a:gd name="T36" fmla="*/ 79 w 123"/>
                      <a:gd name="T37" fmla="*/ 98 h 153"/>
                      <a:gd name="T38" fmla="*/ 81 w 123"/>
                      <a:gd name="T39" fmla="*/ 67 h 153"/>
                      <a:gd name="T40" fmla="*/ 81 w 123"/>
                      <a:gd name="T41" fmla="*/ 60 h 153"/>
                      <a:gd name="T42" fmla="*/ 84 w 123"/>
                      <a:gd name="T43" fmla="*/ 54 h 153"/>
                      <a:gd name="T44" fmla="*/ 88 w 123"/>
                      <a:gd name="T45" fmla="*/ 51 h 153"/>
                      <a:gd name="T46" fmla="*/ 99 w 123"/>
                      <a:gd name="T47" fmla="*/ 48 h 153"/>
                      <a:gd name="T48" fmla="*/ 110 w 123"/>
                      <a:gd name="T49" fmla="*/ 46 h 153"/>
                      <a:gd name="T50" fmla="*/ 117 w 123"/>
                      <a:gd name="T51" fmla="*/ 40 h 153"/>
                      <a:gd name="T52" fmla="*/ 120 w 123"/>
                      <a:gd name="T53" fmla="*/ 33 h 153"/>
                      <a:gd name="T54" fmla="*/ 122 w 123"/>
                      <a:gd name="T55" fmla="*/ 22 h 153"/>
                      <a:gd name="T56" fmla="*/ 116 w 123"/>
                      <a:gd name="T57" fmla="*/ 12 h 153"/>
                      <a:gd name="T58" fmla="*/ 108 w 123"/>
                      <a:gd name="T59" fmla="*/ 8 h 153"/>
                      <a:gd name="T60" fmla="*/ 94 w 123"/>
                      <a:gd name="T61" fmla="*/ 2 h 153"/>
                      <a:gd name="T62" fmla="*/ 81 w 123"/>
                      <a:gd name="T63" fmla="*/ 1 h 153"/>
                      <a:gd name="T64" fmla="*/ 66 w 123"/>
                      <a:gd name="T65" fmla="*/ 0 h 153"/>
                      <a:gd name="T66" fmla="*/ 48 w 123"/>
                      <a:gd name="T67" fmla="*/ 0 h 1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23" h="153">
                        <a:moveTo>
                          <a:pt x="48" y="0"/>
                        </a:moveTo>
                        <a:lnTo>
                          <a:pt x="33" y="2"/>
                        </a:lnTo>
                        <a:lnTo>
                          <a:pt x="18" y="8"/>
                        </a:lnTo>
                        <a:lnTo>
                          <a:pt x="9" y="12"/>
                        </a:lnTo>
                        <a:lnTo>
                          <a:pt x="3" y="20"/>
                        </a:lnTo>
                        <a:lnTo>
                          <a:pt x="0" y="29"/>
                        </a:lnTo>
                        <a:lnTo>
                          <a:pt x="0" y="38"/>
                        </a:lnTo>
                        <a:lnTo>
                          <a:pt x="7" y="46"/>
                        </a:lnTo>
                        <a:lnTo>
                          <a:pt x="15" y="50"/>
                        </a:lnTo>
                        <a:lnTo>
                          <a:pt x="26" y="51"/>
                        </a:lnTo>
                        <a:lnTo>
                          <a:pt x="36" y="52"/>
                        </a:lnTo>
                        <a:lnTo>
                          <a:pt x="43" y="54"/>
                        </a:lnTo>
                        <a:lnTo>
                          <a:pt x="48" y="59"/>
                        </a:lnTo>
                        <a:lnTo>
                          <a:pt x="54" y="69"/>
                        </a:lnTo>
                        <a:lnTo>
                          <a:pt x="66" y="98"/>
                        </a:lnTo>
                        <a:lnTo>
                          <a:pt x="79" y="137"/>
                        </a:lnTo>
                        <a:lnTo>
                          <a:pt x="84" y="152"/>
                        </a:lnTo>
                        <a:lnTo>
                          <a:pt x="79" y="114"/>
                        </a:lnTo>
                        <a:lnTo>
                          <a:pt x="79" y="98"/>
                        </a:lnTo>
                        <a:lnTo>
                          <a:pt x="81" y="67"/>
                        </a:lnTo>
                        <a:lnTo>
                          <a:pt x="81" y="60"/>
                        </a:lnTo>
                        <a:lnTo>
                          <a:pt x="84" y="54"/>
                        </a:lnTo>
                        <a:lnTo>
                          <a:pt x="88" y="51"/>
                        </a:lnTo>
                        <a:lnTo>
                          <a:pt x="99" y="48"/>
                        </a:lnTo>
                        <a:lnTo>
                          <a:pt x="110" y="46"/>
                        </a:lnTo>
                        <a:lnTo>
                          <a:pt x="117" y="40"/>
                        </a:lnTo>
                        <a:lnTo>
                          <a:pt x="120" y="33"/>
                        </a:lnTo>
                        <a:lnTo>
                          <a:pt x="122" y="22"/>
                        </a:lnTo>
                        <a:lnTo>
                          <a:pt x="116" y="12"/>
                        </a:lnTo>
                        <a:lnTo>
                          <a:pt x="108" y="8"/>
                        </a:lnTo>
                        <a:lnTo>
                          <a:pt x="94" y="2"/>
                        </a:lnTo>
                        <a:lnTo>
                          <a:pt x="81" y="1"/>
                        </a:lnTo>
                        <a:lnTo>
                          <a:pt x="66" y="0"/>
                        </a:lnTo>
                        <a:lnTo>
                          <a:pt x="48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0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4405" y="2311"/>
                    <a:ext cx="25" cy="15"/>
                    <a:chOff x="4405" y="2311"/>
                    <a:chExt cx="25" cy="15"/>
                  </a:xfrm>
                </p:grpSpPr>
                <p:sp>
                  <p:nvSpPr>
                    <p:cNvPr id="21" name="Oval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05" y="2311"/>
                      <a:ext cx="15" cy="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" name="Oval 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20" y="2322"/>
                      <a:ext cx="10" cy="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35" name="Group 15"/>
            <p:cNvGrpSpPr>
              <a:grpSpLocks/>
            </p:cNvGrpSpPr>
            <p:nvPr/>
          </p:nvGrpSpPr>
          <p:grpSpPr bwMode="auto">
            <a:xfrm>
              <a:off x="7522029" y="4448176"/>
              <a:ext cx="1244600" cy="909637"/>
              <a:chOff x="4612" y="3297"/>
              <a:chExt cx="784" cy="573"/>
            </a:xfrm>
          </p:grpSpPr>
          <p:grpSp>
            <p:nvGrpSpPr>
              <p:cNvPr id="36" name="Group 16"/>
              <p:cNvGrpSpPr>
                <a:grpSpLocks/>
              </p:cNvGrpSpPr>
              <p:nvPr/>
            </p:nvGrpSpPr>
            <p:grpSpPr bwMode="auto">
              <a:xfrm>
                <a:off x="4612" y="3297"/>
                <a:ext cx="784" cy="573"/>
                <a:chOff x="4612" y="3297"/>
                <a:chExt cx="784" cy="573"/>
              </a:xfrm>
            </p:grpSpPr>
            <p:sp>
              <p:nvSpPr>
                <p:cNvPr id="43" name="Freeform 17"/>
                <p:cNvSpPr>
                  <a:spLocks/>
                </p:cNvSpPr>
                <p:nvPr/>
              </p:nvSpPr>
              <p:spPr bwMode="auto">
                <a:xfrm>
                  <a:off x="4612" y="3297"/>
                  <a:ext cx="784" cy="573"/>
                </a:xfrm>
                <a:custGeom>
                  <a:avLst/>
                  <a:gdLst>
                    <a:gd name="T0" fmla="*/ 181 w 784"/>
                    <a:gd name="T1" fmla="*/ 0 h 573"/>
                    <a:gd name="T2" fmla="*/ 211 w 784"/>
                    <a:gd name="T3" fmla="*/ 0 h 573"/>
                    <a:gd name="T4" fmla="*/ 279 w 784"/>
                    <a:gd name="T5" fmla="*/ 14 h 573"/>
                    <a:gd name="T6" fmla="*/ 335 w 784"/>
                    <a:gd name="T7" fmla="*/ 25 h 573"/>
                    <a:gd name="T8" fmla="*/ 417 w 784"/>
                    <a:gd name="T9" fmla="*/ 25 h 573"/>
                    <a:gd name="T10" fmla="*/ 471 w 784"/>
                    <a:gd name="T11" fmla="*/ 30 h 573"/>
                    <a:gd name="T12" fmla="*/ 650 w 784"/>
                    <a:gd name="T13" fmla="*/ 67 h 573"/>
                    <a:gd name="T14" fmla="*/ 710 w 784"/>
                    <a:gd name="T15" fmla="*/ 86 h 573"/>
                    <a:gd name="T16" fmla="*/ 742 w 784"/>
                    <a:gd name="T17" fmla="*/ 106 h 573"/>
                    <a:gd name="T18" fmla="*/ 764 w 784"/>
                    <a:gd name="T19" fmla="*/ 127 h 573"/>
                    <a:gd name="T20" fmla="*/ 778 w 784"/>
                    <a:gd name="T21" fmla="*/ 154 h 573"/>
                    <a:gd name="T22" fmla="*/ 783 w 784"/>
                    <a:gd name="T23" fmla="*/ 206 h 573"/>
                    <a:gd name="T24" fmla="*/ 772 w 784"/>
                    <a:gd name="T25" fmla="*/ 298 h 573"/>
                    <a:gd name="T26" fmla="*/ 761 w 784"/>
                    <a:gd name="T27" fmla="*/ 353 h 573"/>
                    <a:gd name="T28" fmla="*/ 742 w 784"/>
                    <a:gd name="T29" fmla="*/ 407 h 573"/>
                    <a:gd name="T30" fmla="*/ 720 w 784"/>
                    <a:gd name="T31" fmla="*/ 444 h 573"/>
                    <a:gd name="T32" fmla="*/ 693 w 784"/>
                    <a:gd name="T33" fmla="*/ 485 h 573"/>
                    <a:gd name="T34" fmla="*/ 661 w 784"/>
                    <a:gd name="T35" fmla="*/ 521 h 573"/>
                    <a:gd name="T36" fmla="*/ 629 w 784"/>
                    <a:gd name="T37" fmla="*/ 545 h 573"/>
                    <a:gd name="T38" fmla="*/ 596 w 784"/>
                    <a:gd name="T39" fmla="*/ 559 h 573"/>
                    <a:gd name="T40" fmla="*/ 553 w 784"/>
                    <a:gd name="T41" fmla="*/ 567 h 573"/>
                    <a:gd name="T42" fmla="*/ 496 w 784"/>
                    <a:gd name="T43" fmla="*/ 572 h 573"/>
                    <a:gd name="T44" fmla="*/ 441 w 784"/>
                    <a:gd name="T45" fmla="*/ 564 h 573"/>
                    <a:gd name="T46" fmla="*/ 384 w 784"/>
                    <a:gd name="T47" fmla="*/ 556 h 573"/>
                    <a:gd name="T48" fmla="*/ 97 w 784"/>
                    <a:gd name="T49" fmla="*/ 436 h 573"/>
                    <a:gd name="T50" fmla="*/ 70 w 784"/>
                    <a:gd name="T51" fmla="*/ 417 h 573"/>
                    <a:gd name="T52" fmla="*/ 40 w 784"/>
                    <a:gd name="T53" fmla="*/ 394 h 573"/>
                    <a:gd name="T54" fmla="*/ 13 w 784"/>
                    <a:gd name="T55" fmla="*/ 361 h 573"/>
                    <a:gd name="T56" fmla="*/ 0 w 784"/>
                    <a:gd name="T57" fmla="*/ 323 h 573"/>
                    <a:gd name="T58" fmla="*/ 0 w 784"/>
                    <a:gd name="T59" fmla="*/ 282 h 573"/>
                    <a:gd name="T60" fmla="*/ 2 w 784"/>
                    <a:gd name="T61" fmla="*/ 250 h 573"/>
                    <a:gd name="T62" fmla="*/ 13 w 784"/>
                    <a:gd name="T63" fmla="*/ 214 h 573"/>
                    <a:gd name="T64" fmla="*/ 34 w 784"/>
                    <a:gd name="T65" fmla="*/ 182 h 573"/>
                    <a:gd name="T66" fmla="*/ 64 w 784"/>
                    <a:gd name="T67" fmla="*/ 146 h 573"/>
                    <a:gd name="T68" fmla="*/ 86 w 784"/>
                    <a:gd name="T69" fmla="*/ 108 h 573"/>
                    <a:gd name="T70" fmla="*/ 105 w 784"/>
                    <a:gd name="T71" fmla="*/ 65 h 573"/>
                    <a:gd name="T72" fmla="*/ 129 w 784"/>
                    <a:gd name="T73" fmla="*/ 30 h 573"/>
                    <a:gd name="T74" fmla="*/ 151 w 784"/>
                    <a:gd name="T75" fmla="*/ 11 h 573"/>
                    <a:gd name="T76" fmla="*/ 181 w 784"/>
                    <a:gd name="T77" fmla="*/ 0 h 5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784" h="573">
                      <a:moveTo>
                        <a:pt x="181" y="0"/>
                      </a:moveTo>
                      <a:lnTo>
                        <a:pt x="211" y="0"/>
                      </a:lnTo>
                      <a:lnTo>
                        <a:pt x="279" y="14"/>
                      </a:lnTo>
                      <a:lnTo>
                        <a:pt x="335" y="25"/>
                      </a:lnTo>
                      <a:lnTo>
                        <a:pt x="417" y="25"/>
                      </a:lnTo>
                      <a:lnTo>
                        <a:pt x="471" y="30"/>
                      </a:lnTo>
                      <a:lnTo>
                        <a:pt x="650" y="67"/>
                      </a:lnTo>
                      <a:lnTo>
                        <a:pt x="710" y="86"/>
                      </a:lnTo>
                      <a:lnTo>
                        <a:pt x="742" y="106"/>
                      </a:lnTo>
                      <a:lnTo>
                        <a:pt x="764" y="127"/>
                      </a:lnTo>
                      <a:lnTo>
                        <a:pt x="778" y="154"/>
                      </a:lnTo>
                      <a:lnTo>
                        <a:pt x="783" y="206"/>
                      </a:lnTo>
                      <a:lnTo>
                        <a:pt x="772" y="298"/>
                      </a:lnTo>
                      <a:lnTo>
                        <a:pt x="761" y="353"/>
                      </a:lnTo>
                      <a:lnTo>
                        <a:pt x="742" y="407"/>
                      </a:lnTo>
                      <a:lnTo>
                        <a:pt x="720" y="444"/>
                      </a:lnTo>
                      <a:lnTo>
                        <a:pt x="693" y="485"/>
                      </a:lnTo>
                      <a:lnTo>
                        <a:pt x="661" y="521"/>
                      </a:lnTo>
                      <a:lnTo>
                        <a:pt x="629" y="545"/>
                      </a:lnTo>
                      <a:lnTo>
                        <a:pt x="596" y="559"/>
                      </a:lnTo>
                      <a:lnTo>
                        <a:pt x="553" y="567"/>
                      </a:lnTo>
                      <a:lnTo>
                        <a:pt x="496" y="572"/>
                      </a:lnTo>
                      <a:lnTo>
                        <a:pt x="441" y="564"/>
                      </a:lnTo>
                      <a:lnTo>
                        <a:pt x="384" y="556"/>
                      </a:lnTo>
                      <a:lnTo>
                        <a:pt x="97" y="436"/>
                      </a:lnTo>
                      <a:lnTo>
                        <a:pt x="70" y="417"/>
                      </a:lnTo>
                      <a:lnTo>
                        <a:pt x="40" y="394"/>
                      </a:lnTo>
                      <a:lnTo>
                        <a:pt x="13" y="361"/>
                      </a:lnTo>
                      <a:lnTo>
                        <a:pt x="0" y="323"/>
                      </a:lnTo>
                      <a:lnTo>
                        <a:pt x="0" y="282"/>
                      </a:lnTo>
                      <a:lnTo>
                        <a:pt x="2" y="250"/>
                      </a:lnTo>
                      <a:lnTo>
                        <a:pt x="13" y="214"/>
                      </a:lnTo>
                      <a:lnTo>
                        <a:pt x="34" y="182"/>
                      </a:lnTo>
                      <a:lnTo>
                        <a:pt x="64" y="146"/>
                      </a:lnTo>
                      <a:lnTo>
                        <a:pt x="86" y="108"/>
                      </a:lnTo>
                      <a:lnTo>
                        <a:pt x="105" y="65"/>
                      </a:lnTo>
                      <a:lnTo>
                        <a:pt x="129" y="30"/>
                      </a:lnTo>
                      <a:lnTo>
                        <a:pt x="151" y="11"/>
                      </a:lnTo>
                      <a:lnTo>
                        <a:pt x="181" y="0"/>
                      </a:lnTo>
                    </a:path>
                  </a:pathLst>
                </a:custGeom>
                <a:solidFill>
                  <a:srgbClr val="A05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18"/>
                <p:cNvSpPr>
                  <a:spLocks/>
                </p:cNvSpPr>
                <p:nvPr/>
              </p:nvSpPr>
              <p:spPr bwMode="auto">
                <a:xfrm>
                  <a:off x="4619" y="3644"/>
                  <a:ext cx="503" cy="195"/>
                </a:xfrm>
                <a:custGeom>
                  <a:avLst/>
                  <a:gdLst>
                    <a:gd name="T0" fmla="*/ 0 w 503"/>
                    <a:gd name="T1" fmla="*/ 0 h 195"/>
                    <a:gd name="T2" fmla="*/ 33 w 503"/>
                    <a:gd name="T3" fmla="*/ 20 h 195"/>
                    <a:gd name="T4" fmla="*/ 69 w 503"/>
                    <a:gd name="T5" fmla="*/ 42 h 195"/>
                    <a:gd name="T6" fmla="*/ 105 w 503"/>
                    <a:gd name="T7" fmla="*/ 63 h 195"/>
                    <a:gd name="T8" fmla="*/ 150 w 503"/>
                    <a:gd name="T9" fmla="*/ 83 h 195"/>
                    <a:gd name="T10" fmla="*/ 228 w 503"/>
                    <a:gd name="T11" fmla="*/ 119 h 195"/>
                    <a:gd name="T12" fmla="*/ 293 w 503"/>
                    <a:gd name="T13" fmla="*/ 147 h 195"/>
                    <a:gd name="T14" fmla="*/ 354 w 503"/>
                    <a:gd name="T15" fmla="*/ 175 h 195"/>
                    <a:gd name="T16" fmla="*/ 393 w 503"/>
                    <a:gd name="T17" fmla="*/ 186 h 195"/>
                    <a:gd name="T18" fmla="*/ 454 w 503"/>
                    <a:gd name="T19" fmla="*/ 194 h 195"/>
                    <a:gd name="T20" fmla="*/ 480 w 503"/>
                    <a:gd name="T21" fmla="*/ 186 h 195"/>
                    <a:gd name="T22" fmla="*/ 493 w 503"/>
                    <a:gd name="T23" fmla="*/ 170 h 195"/>
                    <a:gd name="T24" fmla="*/ 502 w 503"/>
                    <a:gd name="T25" fmla="*/ 147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03" h="195">
                      <a:moveTo>
                        <a:pt x="0" y="0"/>
                      </a:moveTo>
                      <a:lnTo>
                        <a:pt x="33" y="20"/>
                      </a:lnTo>
                      <a:lnTo>
                        <a:pt x="69" y="42"/>
                      </a:lnTo>
                      <a:lnTo>
                        <a:pt x="105" y="63"/>
                      </a:lnTo>
                      <a:lnTo>
                        <a:pt x="150" y="83"/>
                      </a:lnTo>
                      <a:lnTo>
                        <a:pt x="228" y="119"/>
                      </a:lnTo>
                      <a:lnTo>
                        <a:pt x="293" y="147"/>
                      </a:lnTo>
                      <a:lnTo>
                        <a:pt x="354" y="175"/>
                      </a:lnTo>
                      <a:lnTo>
                        <a:pt x="393" y="186"/>
                      </a:lnTo>
                      <a:lnTo>
                        <a:pt x="454" y="194"/>
                      </a:lnTo>
                      <a:lnTo>
                        <a:pt x="480" y="186"/>
                      </a:lnTo>
                      <a:lnTo>
                        <a:pt x="493" y="170"/>
                      </a:lnTo>
                      <a:lnTo>
                        <a:pt x="502" y="14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" name="Group 19"/>
              <p:cNvGrpSpPr>
                <a:grpSpLocks/>
              </p:cNvGrpSpPr>
              <p:nvPr/>
            </p:nvGrpSpPr>
            <p:grpSpPr bwMode="auto">
              <a:xfrm>
                <a:off x="5095" y="3470"/>
                <a:ext cx="255" cy="330"/>
                <a:chOff x="5095" y="3470"/>
                <a:chExt cx="255" cy="330"/>
              </a:xfrm>
            </p:grpSpPr>
            <p:sp>
              <p:nvSpPr>
                <p:cNvPr id="38" name="Freeform 20"/>
                <p:cNvSpPr>
                  <a:spLocks/>
                </p:cNvSpPr>
                <p:nvPr/>
              </p:nvSpPr>
              <p:spPr bwMode="auto">
                <a:xfrm>
                  <a:off x="5095" y="3470"/>
                  <a:ext cx="255" cy="330"/>
                </a:xfrm>
                <a:custGeom>
                  <a:avLst/>
                  <a:gdLst>
                    <a:gd name="T0" fmla="*/ 226 w 255"/>
                    <a:gd name="T1" fmla="*/ 10 h 330"/>
                    <a:gd name="T2" fmla="*/ 207 w 255"/>
                    <a:gd name="T3" fmla="*/ 3 h 330"/>
                    <a:gd name="T4" fmla="*/ 183 w 255"/>
                    <a:gd name="T5" fmla="*/ 0 h 330"/>
                    <a:gd name="T6" fmla="*/ 160 w 255"/>
                    <a:gd name="T7" fmla="*/ 3 h 330"/>
                    <a:gd name="T8" fmla="*/ 141 w 255"/>
                    <a:gd name="T9" fmla="*/ 9 h 330"/>
                    <a:gd name="T10" fmla="*/ 122 w 255"/>
                    <a:gd name="T11" fmla="*/ 17 h 330"/>
                    <a:gd name="T12" fmla="*/ 103 w 255"/>
                    <a:gd name="T13" fmla="*/ 34 h 330"/>
                    <a:gd name="T14" fmla="*/ 81 w 255"/>
                    <a:gd name="T15" fmla="*/ 55 h 330"/>
                    <a:gd name="T16" fmla="*/ 62 w 255"/>
                    <a:gd name="T17" fmla="*/ 75 h 330"/>
                    <a:gd name="T18" fmla="*/ 46 w 255"/>
                    <a:gd name="T19" fmla="*/ 98 h 330"/>
                    <a:gd name="T20" fmla="*/ 38 w 255"/>
                    <a:gd name="T21" fmla="*/ 121 h 330"/>
                    <a:gd name="T22" fmla="*/ 30 w 255"/>
                    <a:gd name="T23" fmla="*/ 150 h 330"/>
                    <a:gd name="T24" fmla="*/ 24 w 255"/>
                    <a:gd name="T25" fmla="*/ 175 h 330"/>
                    <a:gd name="T26" fmla="*/ 16 w 255"/>
                    <a:gd name="T27" fmla="*/ 200 h 330"/>
                    <a:gd name="T28" fmla="*/ 5 w 255"/>
                    <a:gd name="T29" fmla="*/ 229 h 330"/>
                    <a:gd name="T30" fmla="*/ 0 w 255"/>
                    <a:gd name="T31" fmla="*/ 250 h 330"/>
                    <a:gd name="T32" fmla="*/ 0 w 255"/>
                    <a:gd name="T33" fmla="*/ 274 h 330"/>
                    <a:gd name="T34" fmla="*/ 5 w 255"/>
                    <a:gd name="T35" fmla="*/ 296 h 330"/>
                    <a:gd name="T36" fmla="*/ 14 w 255"/>
                    <a:gd name="T37" fmla="*/ 310 h 330"/>
                    <a:gd name="T38" fmla="*/ 24 w 255"/>
                    <a:gd name="T39" fmla="*/ 321 h 330"/>
                    <a:gd name="T40" fmla="*/ 39 w 255"/>
                    <a:gd name="T41" fmla="*/ 329 h 330"/>
                    <a:gd name="T42" fmla="*/ 58 w 255"/>
                    <a:gd name="T43" fmla="*/ 329 h 330"/>
                    <a:gd name="T44" fmla="*/ 80 w 255"/>
                    <a:gd name="T45" fmla="*/ 323 h 330"/>
                    <a:gd name="T46" fmla="*/ 101 w 255"/>
                    <a:gd name="T47" fmla="*/ 315 h 330"/>
                    <a:gd name="T48" fmla="*/ 120 w 255"/>
                    <a:gd name="T49" fmla="*/ 304 h 330"/>
                    <a:gd name="T50" fmla="*/ 137 w 255"/>
                    <a:gd name="T51" fmla="*/ 288 h 330"/>
                    <a:gd name="T52" fmla="*/ 157 w 255"/>
                    <a:gd name="T53" fmla="*/ 271 h 330"/>
                    <a:gd name="T54" fmla="*/ 178 w 255"/>
                    <a:gd name="T55" fmla="*/ 255 h 330"/>
                    <a:gd name="T56" fmla="*/ 196 w 255"/>
                    <a:gd name="T57" fmla="*/ 234 h 330"/>
                    <a:gd name="T58" fmla="*/ 207 w 255"/>
                    <a:gd name="T59" fmla="*/ 215 h 330"/>
                    <a:gd name="T60" fmla="*/ 217 w 255"/>
                    <a:gd name="T61" fmla="*/ 194 h 330"/>
                    <a:gd name="T62" fmla="*/ 225 w 255"/>
                    <a:gd name="T63" fmla="*/ 177 h 330"/>
                    <a:gd name="T64" fmla="*/ 234 w 255"/>
                    <a:gd name="T65" fmla="*/ 151 h 330"/>
                    <a:gd name="T66" fmla="*/ 245 w 255"/>
                    <a:gd name="T67" fmla="*/ 113 h 330"/>
                    <a:gd name="T68" fmla="*/ 252 w 255"/>
                    <a:gd name="T69" fmla="*/ 77 h 330"/>
                    <a:gd name="T70" fmla="*/ 254 w 255"/>
                    <a:gd name="T71" fmla="*/ 58 h 330"/>
                    <a:gd name="T72" fmla="*/ 249 w 255"/>
                    <a:gd name="T73" fmla="*/ 33 h 330"/>
                    <a:gd name="T74" fmla="*/ 241 w 255"/>
                    <a:gd name="T75" fmla="*/ 20 h 330"/>
                    <a:gd name="T76" fmla="*/ 226 w 255"/>
                    <a:gd name="T77" fmla="*/ 10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55" h="330">
                      <a:moveTo>
                        <a:pt x="226" y="10"/>
                      </a:moveTo>
                      <a:lnTo>
                        <a:pt x="207" y="3"/>
                      </a:lnTo>
                      <a:lnTo>
                        <a:pt x="183" y="0"/>
                      </a:lnTo>
                      <a:lnTo>
                        <a:pt x="160" y="3"/>
                      </a:lnTo>
                      <a:lnTo>
                        <a:pt x="141" y="9"/>
                      </a:lnTo>
                      <a:lnTo>
                        <a:pt x="122" y="17"/>
                      </a:lnTo>
                      <a:lnTo>
                        <a:pt x="103" y="34"/>
                      </a:lnTo>
                      <a:lnTo>
                        <a:pt x="81" y="55"/>
                      </a:lnTo>
                      <a:lnTo>
                        <a:pt x="62" y="75"/>
                      </a:lnTo>
                      <a:lnTo>
                        <a:pt x="46" y="98"/>
                      </a:lnTo>
                      <a:lnTo>
                        <a:pt x="38" y="121"/>
                      </a:lnTo>
                      <a:lnTo>
                        <a:pt x="30" y="150"/>
                      </a:lnTo>
                      <a:lnTo>
                        <a:pt x="24" y="175"/>
                      </a:lnTo>
                      <a:lnTo>
                        <a:pt x="16" y="200"/>
                      </a:lnTo>
                      <a:lnTo>
                        <a:pt x="5" y="229"/>
                      </a:lnTo>
                      <a:lnTo>
                        <a:pt x="0" y="250"/>
                      </a:lnTo>
                      <a:lnTo>
                        <a:pt x="0" y="274"/>
                      </a:lnTo>
                      <a:lnTo>
                        <a:pt x="5" y="296"/>
                      </a:lnTo>
                      <a:lnTo>
                        <a:pt x="14" y="310"/>
                      </a:lnTo>
                      <a:lnTo>
                        <a:pt x="24" y="321"/>
                      </a:lnTo>
                      <a:lnTo>
                        <a:pt x="39" y="329"/>
                      </a:lnTo>
                      <a:lnTo>
                        <a:pt x="58" y="329"/>
                      </a:lnTo>
                      <a:lnTo>
                        <a:pt x="80" y="323"/>
                      </a:lnTo>
                      <a:lnTo>
                        <a:pt x="101" y="315"/>
                      </a:lnTo>
                      <a:lnTo>
                        <a:pt x="120" y="304"/>
                      </a:lnTo>
                      <a:lnTo>
                        <a:pt x="137" y="288"/>
                      </a:lnTo>
                      <a:lnTo>
                        <a:pt x="157" y="271"/>
                      </a:lnTo>
                      <a:lnTo>
                        <a:pt x="178" y="255"/>
                      </a:lnTo>
                      <a:lnTo>
                        <a:pt x="196" y="234"/>
                      </a:lnTo>
                      <a:lnTo>
                        <a:pt x="207" y="215"/>
                      </a:lnTo>
                      <a:lnTo>
                        <a:pt x="217" y="194"/>
                      </a:lnTo>
                      <a:lnTo>
                        <a:pt x="225" y="177"/>
                      </a:lnTo>
                      <a:lnTo>
                        <a:pt x="234" y="151"/>
                      </a:lnTo>
                      <a:lnTo>
                        <a:pt x="245" y="113"/>
                      </a:lnTo>
                      <a:lnTo>
                        <a:pt x="252" y="77"/>
                      </a:lnTo>
                      <a:lnTo>
                        <a:pt x="254" y="58"/>
                      </a:lnTo>
                      <a:lnTo>
                        <a:pt x="249" y="33"/>
                      </a:lnTo>
                      <a:lnTo>
                        <a:pt x="241" y="20"/>
                      </a:lnTo>
                      <a:lnTo>
                        <a:pt x="226" y="10"/>
                      </a:lnTo>
                    </a:path>
                  </a:pathLst>
                </a:custGeom>
                <a:solidFill>
                  <a:srgbClr val="FF8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9" name="Group 21"/>
                <p:cNvGrpSpPr>
                  <a:grpSpLocks/>
                </p:cNvGrpSpPr>
                <p:nvPr/>
              </p:nvGrpSpPr>
              <p:grpSpPr bwMode="auto">
                <a:xfrm>
                  <a:off x="5211" y="3498"/>
                  <a:ext cx="109" cy="85"/>
                  <a:chOff x="5211" y="3498"/>
                  <a:chExt cx="109" cy="85"/>
                </a:xfrm>
              </p:grpSpPr>
              <p:sp>
                <p:nvSpPr>
                  <p:cNvPr id="40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5269" y="3498"/>
                    <a:ext cx="29" cy="29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5211" y="3507"/>
                    <a:ext cx="32" cy="38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5283" y="3546"/>
                    <a:ext cx="37" cy="37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5" name="Group 25"/>
            <p:cNvGrpSpPr>
              <a:grpSpLocks/>
            </p:cNvGrpSpPr>
            <p:nvPr/>
          </p:nvGrpSpPr>
          <p:grpSpPr bwMode="auto">
            <a:xfrm>
              <a:off x="5850392" y="4413251"/>
              <a:ext cx="1150937" cy="955675"/>
              <a:chOff x="3559" y="3275"/>
              <a:chExt cx="725" cy="602"/>
            </a:xfrm>
          </p:grpSpPr>
          <p:grpSp>
            <p:nvGrpSpPr>
              <p:cNvPr id="46" name="Group 26"/>
              <p:cNvGrpSpPr>
                <a:grpSpLocks/>
              </p:cNvGrpSpPr>
              <p:nvPr/>
            </p:nvGrpSpPr>
            <p:grpSpPr bwMode="auto">
              <a:xfrm>
                <a:off x="3559" y="3275"/>
                <a:ext cx="725" cy="602"/>
                <a:chOff x="3559" y="3275"/>
                <a:chExt cx="725" cy="602"/>
              </a:xfrm>
            </p:grpSpPr>
            <p:sp>
              <p:nvSpPr>
                <p:cNvPr id="53" name="Freeform 27"/>
                <p:cNvSpPr>
                  <a:spLocks/>
                </p:cNvSpPr>
                <p:nvPr/>
              </p:nvSpPr>
              <p:spPr bwMode="auto">
                <a:xfrm>
                  <a:off x="3559" y="3275"/>
                  <a:ext cx="725" cy="602"/>
                </a:xfrm>
                <a:custGeom>
                  <a:avLst/>
                  <a:gdLst>
                    <a:gd name="T0" fmla="*/ 535 w 725"/>
                    <a:gd name="T1" fmla="*/ 0 h 602"/>
                    <a:gd name="T2" fmla="*/ 504 w 725"/>
                    <a:gd name="T3" fmla="*/ 2 h 602"/>
                    <a:gd name="T4" fmla="*/ 472 w 725"/>
                    <a:gd name="T5" fmla="*/ 8 h 602"/>
                    <a:gd name="T6" fmla="*/ 445 w 725"/>
                    <a:gd name="T7" fmla="*/ 16 h 602"/>
                    <a:gd name="T8" fmla="*/ 407 w 725"/>
                    <a:gd name="T9" fmla="*/ 27 h 602"/>
                    <a:gd name="T10" fmla="*/ 337 w 725"/>
                    <a:gd name="T11" fmla="*/ 41 h 602"/>
                    <a:gd name="T12" fmla="*/ 285 w 725"/>
                    <a:gd name="T13" fmla="*/ 49 h 602"/>
                    <a:gd name="T14" fmla="*/ 231 w 725"/>
                    <a:gd name="T15" fmla="*/ 65 h 602"/>
                    <a:gd name="T16" fmla="*/ 173 w 725"/>
                    <a:gd name="T17" fmla="*/ 86 h 602"/>
                    <a:gd name="T18" fmla="*/ 109 w 725"/>
                    <a:gd name="T19" fmla="*/ 116 h 602"/>
                    <a:gd name="T20" fmla="*/ 68 w 725"/>
                    <a:gd name="T21" fmla="*/ 140 h 602"/>
                    <a:gd name="T22" fmla="*/ 30 w 725"/>
                    <a:gd name="T23" fmla="*/ 169 h 602"/>
                    <a:gd name="T24" fmla="*/ 15 w 725"/>
                    <a:gd name="T25" fmla="*/ 191 h 602"/>
                    <a:gd name="T26" fmla="*/ 4 w 725"/>
                    <a:gd name="T27" fmla="*/ 215 h 602"/>
                    <a:gd name="T28" fmla="*/ 0 w 725"/>
                    <a:gd name="T29" fmla="*/ 245 h 602"/>
                    <a:gd name="T30" fmla="*/ 0 w 725"/>
                    <a:gd name="T31" fmla="*/ 266 h 602"/>
                    <a:gd name="T32" fmla="*/ 1 w 725"/>
                    <a:gd name="T33" fmla="*/ 296 h 602"/>
                    <a:gd name="T34" fmla="*/ 8 w 725"/>
                    <a:gd name="T35" fmla="*/ 331 h 602"/>
                    <a:gd name="T36" fmla="*/ 19 w 725"/>
                    <a:gd name="T37" fmla="*/ 379 h 602"/>
                    <a:gd name="T38" fmla="*/ 33 w 725"/>
                    <a:gd name="T39" fmla="*/ 424 h 602"/>
                    <a:gd name="T40" fmla="*/ 66 w 725"/>
                    <a:gd name="T41" fmla="*/ 499 h 602"/>
                    <a:gd name="T42" fmla="*/ 80 w 725"/>
                    <a:gd name="T43" fmla="*/ 521 h 602"/>
                    <a:gd name="T44" fmla="*/ 101 w 725"/>
                    <a:gd name="T45" fmla="*/ 538 h 602"/>
                    <a:gd name="T46" fmla="*/ 125 w 725"/>
                    <a:gd name="T47" fmla="*/ 556 h 602"/>
                    <a:gd name="T48" fmla="*/ 153 w 725"/>
                    <a:gd name="T49" fmla="*/ 573 h 602"/>
                    <a:gd name="T50" fmla="*/ 191 w 725"/>
                    <a:gd name="T51" fmla="*/ 587 h 602"/>
                    <a:gd name="T52" fmla="*/ 223 w 725"/>
                    <a:gd name="T53" fmla="*/ 594 h 602"/>
                    <a:gd name="T54" fmla="*/ 259 w 725"/>
                    <a:gd name="T55" fmla="*/ 601 h 602"/>
                    <a:gd name="T56" fmla="*/ 290 w 725"/>
                    <a:gd name="T57" fmla="*/ 598 h 602"/>
                    <a:gd name="T58" fmla="*/ 315 w 725"/>
                    <a:gd name="T59" fmla="*/ 592 h 602"/>
                    <a:gd name="T60" fmla="*/ 340 w 725"/>
                    <a:gd name="T61" fmla="*/ 582 h 602"/>
                    <a:gd name="T62" fmla="*/ 427 w 725"/>
                    <a:gd name="T63" fmla="*/ 529 h 602"/>
                    <a:gd name="T64" fmla="*/ 619 w 725"/>
                    <a:gd name="T65" fmla="*/ 421 h 602"/>
                    <a:gd name="T66" fmla="*/ 677 w 725"/>
                    <a:gd name="T67" fmla="*/ 378 h 602"/>
                    <a:gd name="T68" fmla="*/ 690 w 725"/>
                    <a:gd name="T69" fmla="*/ 361 h 602"/>
                    <a:gd name="T70" fmla="*/ 699 w 725"/>
                    <a:gd name="T71" fmla="*/ 344 h 602"/>
                    <a:gd name="T72" fmla="*/ 709 w 725"/>
                    <a:gd name="T73" fmla="*/ 318 h 602"/>
                    <a:gd name="T74" fmla="*/ 717 w 725"/>
                    <a:gd name="T75" fmla="*/ 282 h 602"/>
                    <a:gd name="T76" fmla="*/ 724 w 725"/>
                    <a:gd name="T77" fmla="*/ 247 h 602"/>
                    <a:gd name="T78" fmla="*/ 720 w 725"/>
                    <a:gd name="T79" fmla="*/ 203 h 602"/>
                    <a:gd name="T80" fmla="*/ 713 w 725"/>
                    <a:gd name="T81" fmla="*/ 168 h 602"/>
                    <a:gd name="T82" fmla="*/ 705 w 725"/>
                    <a:gd name="T83" fmla="*/ 132 h 602"/>
                    <a:gd name="T84" fmla="*/ 693 w 725"/>
                    <a:gd name="T85" fmla="*/ 98 h 602"/>
                    <a:gd name="T86" fmla="*/ 677 w 725"/>
                    <a:gd name="T87" fmla="*/ 73 h 602"/>
                    <a:gd name="T88" fmla="*/ 655 w 725"/>
                    <a:gd name="T89" fmla="*/ 54 h 602"/>
                    <a:gd name="T90" fmla="*/ 634 w 725"/>
                    <a:gd name="T91" fmla="*/ 36 h 602"/>
                    <a:gd name="T92" fmla="*/ 609 w 725"/>
                    <a:gd name="T93" fmla="*/ 19 h 602"/>
                    <a:gd name="T94" fmla="*/ 584 w 725"/>
                    <a:gd name="T95" fmla="*/ 8 h 602"/>
                    <a:gd name="T96" fmla="*/ 560 w 725"/>
                    <a:gd name="T97" fmla="*/ 0 h 602"/>
                    <a:gd name="T98" fmla="*/ 535 w 725"/>
                    <a:gd name="T99" fmla="*/ 0 h 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725" h="602">
                      <a:moveTo>
                        <a:pt x="535" y="0"/>
                      </a:moveTo>
                      <a:lnTo>
                        <a:pt x="504" y="2"/>
                      </a:lnTo>
                      <a:lnTo>
                        <a:pt x="472" y="8"/>
                      </a:lnTo>
                      <a:lnTo>
                        <a:pt x="445" y="16"/>
                      </a:lnTo>
                      <a:lnTo>
                        <a:pt x="407" y="27"/>
                      </a:lnTo>
                      <a:lnTo>
                        <a:pt x="337" y="41"/>
                      </a:lnTo>
                      <a:lnTo>
                        <a:pt x="285" y="49"/>
                      </a:lnTo>
                      <a:lnTo>
                        <a:pt x="231" y="65"/>
                      </a:lnTo>
                      <a:lnTo>
                        <a:pt x="173" y="86"/>
                      </a:lnTo>
                      <a:lnTo>
                        <a:pt x="109" y="116"/>
                      </a:lnTo>
                      <a:lnTo>
                        <a:pt x="68" y="140"/>
                      </a:lnTo>
                      <a:lnTo>
                        <a:pt x="30" y="169"/>
                      </a:lnTo>
                      <a:lnTo>
                        <a:pt x="15" y="191"/>
                      </a:lnTo>
                      <a:lnTo>
                        <a:pt x="4" y="215"/>
                      </a:lnTo>
                      <a:lnTo>
                        <a:pt x="0" y="245"/>
                      </a:lnTo>
                      <a:lnTo>
                        <a:pt x="0" y="266"/>
                      </a:lnTo>
                      <a:lnTo>
                        <a:pt x="1" y="296"/>
                      </a:lnTo>
                      <a:lnTo>
                        <a:pt x="8" y="331"/>
                      </a:lnTo>
                      <a:lnTo>
                        <a:pt x="19" y="379"/>
                      </a:lnTo>
                      <a:lnTo>
                        <a:pt x="33" y="424"/>
                      </a:lnTo>
                      <a:lnTo>
                        <a:pt x="66" y="499"/>
                      </a:lnTo>
                      <a:lnTo>
                        <a:pt x="80" y="521"/>
                      </a:lnTo>
                      <a:lnTo>
                        <a:pt x="101" y="538"/>
                      </a:lnTo>
                      <a:lnTo>
                        <a:pt x="125" y="556"/>
                      </a:lnTo>
                      <a:lnTo>
                        <a:pt x="153" y="573"/>
                      </a:lnTo>
                      <a:lnTo>
                        <a:pt x="191" y="587"/>
                      </a:lnTo>
                      <a:lnTo>
                        <a:pt x="223" y="594"/>
                      </a:lnTo>
                      <a:lnTo>
                        <a:pt x="259" y="601"/>
                      </a:lnTo>
                      <a:lnTo>
                        <a:pt x="290" y="598"/>
                      </a:lnTo>
                      <a:lnTo>
                        <a:pt x="315" y="592"/>
                      </a:lnTo>
                      <a:lnTo>
                        <a:pt x="340" y="582"/>
                      </a:lnTo>
                      <a:lnTo>
                        <a:pt x="427" y="529"/>
                      </a:lnTo>
                      <a:lnTo>
                        <a:pt x="619" y="421"/>
                      </a:lnTo>
                      <a:lnTo>
                        <a:pt x="677" y="378"/>
                      </a:lnTo>
                      <a:lnTo>
                        <a:pt x="690" y="361"/>
                      </a:lnTo>
                      <a:lnTo>
                        <a:pt x="699" y="344"/>
                      </a:lnTo>
                      <a:lnTo>
                        <a:pt x="709" y="318"/>
                      </a:lnTo>
                      <a:lnTo>
                        <a:pt x="717" y="282"/>
                      </a:lnTo>
                      <a:lnTo>
                        <a:pt x="724" y="247"/>
                      </a:lnTo>
                      <a:lnTo>
                        <a:pt x="720" y="203"/>
                      </a:lnTo>
                      <a:lnTo>
                        <a:pt x="713" y="168"/>
                      </a:lnTo>
                      <a:lnTo>
                        <a:pt x="705" y="132"/>
                      </a:lnTo>
                      <a:lnTo>
                        <a:pt x="693" y="98"/>
                      </a:lnTo>
                      <a:lnTo>
                        <a:pt x="677" y="73"/>
                      </a:lnTo>
                      <a:lnTo>
                        <a:pt x="655" y="54"/>
                      </a:lnTo>
                      <a:lnTo>
                        <a:pt x="634" y="36"/>
                      </a:lnTo>
                      <a:lnTo>
                        <a:pt x="609" y="19"/>
                      </a:lnTo>
                      <a:lnTo>
                        <a:pt x="584" y="8"/>
                      </a:lnTo>
                      <a:lnTo>
                        <a:pt x="560" y="0"/>
                      </a:lnTo>
                      <a:lnTo>
                        <a:pt x="535" y="0"/>
                      </a:lnTo>
                    </a:path>
                  </a:pathLst>
                </a:custGeom>
                <a:solidFill>
                  <a:srgbClr val="A05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28"/>
                <p:cNvSpPr>
                  <a:spLocks/>
                </p:cNvSpPr>
                <p:nvPr/>
              </p:nvSpPr>
              <p:spPr bwMode="auto">
                <a:xfrm>
                  <a:off x="3817" y="3561"/>
                  <a:ext cx="457" cy="253"/>
                </a:xfrm>
                <a:custGeom>
                  <a:avLst/>
                  <a:gdLst>
                    <a:gd name="T0" fmla="*/ 456 w 457"/>
                    <a:gd name="T1" fmla="*/ 0 h 253"/>
                    <a:gd name="T2" fmla="*/ 434 w 457"/>
                    <a:gd name="T3" fmla="*/ 17 h 253"/>
                    <a:gd name="T4" fmla="*/ 404 w 457"/>
                    <a:gd name="T5" fmla="*/ 41 h 253"/>
                    <a:gd name="T6" fmla="*/ 379 w 457"/>
                    <a:gd name="T7" fmla="*/ 58 h 253"/>
                    <a:gd name="T8" fmla="*/ 349 w 457"/>
                    <a:gd name="T9" fmla="*/ 80 h 253"/>
                    <a:gd name="T10" fmla="*/ 327 w 457"/>
                    <a:gd name="T11" fmla="*/ 95 h 253"/>
                    <a:gd name="T12" fmla="*/ 295 w 457"/>
                    <a:gd name="T13" fmla="*/ 112 h 253"/>
                    <a:gd name="T14" fmla="*/ 273 w 457"/>
                    <a:gd name="T15" fmla="*/ 126 h 253"/>
                    <a:gd name="T16" fmla="*/ 246 w 457"/>
                    <a:gd name="T17" fmla="*/ 141 h 253"/>
                    <a:gd name="T18" fmla="*/ 214 w 457"/>
                    <a:gd name="T19" fmla="*/ 155 h 253"/>
                    <a:gd name="T20" fmla="*/ 190 w 457"/>
                    <a:gd name="T21" fmla="*/ 170 h 253"/>
                    <a:gd name="T22" fmla="*/ 165 w 457"/>
                    <a:gd name="T23" fmla="*/ 188 h 253"/>
                    <a:gd name="T24" fmla="*/ 141 w 457"/>
                    <a:gd name="T25" fmla="*/ 203 h 253"/>
                    <a:gd name="T26" fmla="*/ 119 w 457"/>
                    <a:gd name="T27" fmla="*/ 214 h 253"/>
                    <a:gd name="T28" fmla="*/ 106 w 457"/>
                    <a:gd name="T29" fmla="*/ 218 h 253"/>
                    <a:gd name="T30" fmla="*/ 89 w 457"/>
                    <a:gd name="T31" fmla="*/ 230 h 253"/>
                    <a:gd name="T32" fmla="*/ 79 w 457"/>
                    <a:gd name="T33" fmla="*/ 241 h 253"/>
                    <a:gd name="T34" fmla="*/ 61 w 457"/>
                    <a:gd name="T35" fmla="*/ 249 h 253"/>
                    <a:gd name="T36" fmla="*/ 46 w 457"/>
                    <a:gd name="T37" fmla="*/ 252 h 253"/>
                    <a:gd name="T38" fmla="*/ 30 w 457"/>
                    <a:gd name="T39" fmla="*/ 252 h 253"/>
                    <a:gd name="T40" fmla="*/ 21 w 457"/>
                    <a:gd name="T41" fmla="*/ 249 h 253"/>
                    <a:gd name="T42" fmla="*/ 11 w 457"/>
                    <a:gd name="T43" fmla="*/ 244 h 253"/>
                    <a:gd name="T44" fmla="*/ 2 w 457"/>
                    <a:gd name="T45" fmla="*/ 234 h 253"/>
                    <a:gd name="T46" fmla="*/ 0 w 457"/>
                    <a:gd name="T47" fmla="*/ 226 h 2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457" h="253">
                      <a:moveTo>
                        <a:pt x="456" y="0"/>
                      </a:moveTo>
                      <a:lnTo>
                        <a:pt x="434" y="17"/>
                      </a:lnTo>
                      <a:lnTo>
                        <a:pt x="404" y="41"/>
                      </a:lnTo>
                      <a:lnTo>
                        <a:pt x="379" y="58"/>
                      </a:lnTo>
                      <a:lnTo>
                        <a:pt x="349" y="80"/>
                      </a:lnTo>
                      <a:lnTo>
                        <a:pt x="327" y="95"/>
                      </a:lnTo>
                      <a:lnTo>
                        <a:pt x="295" y="112"/>
                      </a:lnTo>
                      <a:lnTo>
                        <a:pt x="273" y="126"/>
                      </a:lnTo>
                      <a:lnTo>
                        <a:pt x="246" y="141"/>
                      </a:lnTo>
                      <a:lnTo>
                        <a:pt x="214" y="155"/>
                      </a:lnTo>
                      <a:lnTo>
                        <a:pt x="190" y="170"/>
                      </a:lnTo>
                      <a:lnTo>
                        <a:pt x="165" y="188"/>
                      </a:lnTo>
                      <a:lnTo>
                        <a:pt x="141" y="203"/>
                      </a:lnTo>
                      <a:lnTo>
                        <a:pt x="119" y="214"/>
                      </a:lnTo>
                      <a:lnTo>
                        <a:pt x="106" y="218"/>
                      </a:lnTo>
                      <a:lnTo>
                        <a:pt x="89" y="230"/>
                      </a:lnTo>
                      <a:lnTo>
                        <a:pt x="79" y="241"/>
                      </a:lnTo>
                      <a:lnTo>
                        <a:pt x="61" y="249"/>
                      </a:lnTo>
                      <a:lnTo>
                        <a:pt x="46" y="252"/>
                      </a:lnTo>
                      <a:lnTo>
                        <a:pt x="30" y="252"/>
                      </a:lnTo>
                      <a:lnTo>
                        <a:pt x="21" y="249"/>
                      </a:lnTo>
                      <a:lnTo>
                        <a:pt x="11" y="244"/>
                      </a:lnTo>
                      <a:lnTo>
                        <a:pt x="2" y="234"/>
                      </a:lnTo>
                      <a:lnTo>
                        <a:pt x="0" y="226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7" name="Group 29"/>
              <p:cNvGrpSpPr>
                <a:grpSpLocks/>
              </p:cNvGrpSpPr>
              <p:nvPr/>
            </p:nvGrpSpPr>
            <p:grpSpPr bwMode="auto">
              <a:xfrm>
                <a:off x="3632" y="3497"/>
                <a:ext cx="218" cy="307"/>
                <a:chOff x="3632" y="3497"/>
                <a:chExt cx="218" cy="307"/>
              </a:xfrm>
            </p:grpSpPr>
            <p:sp>
              <p:nvSpPr>
                <p:cNvPr id="48" name="Freeform 30"/>
                <p:cNvSpPr>
                  <a:spLocks/>
                </p:cNvSpPr>
                <p:nvPr/>
              </p:nvSpPr>
              <p:spPr bwMode="auto">
                <a:xfrm>
                  <a:off x="3632" y="3497"/>
                  <a:ext cx="218" cy="307"/>
                </a:xfrm>
                <a:custGeom>
                  <a:avLst/>
                  <a:gdLst>
                    <a:gd name="T0" fmla="*/ 32 w 218"/>
                    <a:gd name="T1" fmla="*/ 12 h 307"/>
                    <a:gd name="T2" fmla="*/ 60 w 218"/>
                    <a:gd name="T3" fmla="*/ 0 h 307"/>
                    <a:gd name="T4" fmla="*/ 83 w 218"/>
                    <a:gd name="T5" fmla="*/ 2 h 307"/>
                    <a:gd name="T6" fmla="*/ 106 w 218"/>
                    <a:gd name="T7" fmla="*/ 5 h 307"/>
                    <a:gd name="T8" fmla="*/ 125 w 218"/>
                    <a:gd name="T9" fmla="*/ 12 h 307"/>
                    <a:gd name="T10" fmla="*/ 144 w 218"/>
                    <a:gd name="T11" fmla="*/ 23 h 307"/>
                    <a:gd name="T12" fmla="*/ 159 w 218"/>
                    <a:gd name="T13" fmla="*/ 35 h 307"/>
                    <a:gd name="T14" fmla="*/ 174 w 218"/>
                    <a:gd name="T15" fmla="*/ 56 h 307"/>
                    <a:gd name="T16" fmla="*/ 184 w 218"/>
                    <a:gd name="T17" fmla="*/ 72 h 307"/>
                    <a:gd name="T18" fmla="*/ 195 w 218"/>
                    <a:gd name="T19" fmla="*/ 97 h 307"/>
                    <a:gd name="T20" fmla="*/ 206 w 218"/>
                    <a:gd name="T21" fmla="*/ 128 h 307"/>
                    <a:gd name="T22" fmla="*/ 212 w 218"/>
                    <a:gd name="T23" fmla="*/ 157 h 307"/>
                    <a:gd name="T24" fmla="*/ 216 w 218"/>
                    <a:gd name="T25" fmla="*/ 182 h 307"/>
                    <a:gd name="T26" fmla="*/ 217 w 218"/>
                    <a:gd name="T27" fmla="*/ 211 h 307"/>
                    <a:gd name="T28" fmla="*/ 214 w 218"/>
                    <a:gd name="T29" fmla="*/ 240 h 307"/>
                    <a:gd name="T30" fmla="*/ 208 w 218"/>
                    <a:gd name="T31" fmla="*/ 263 h 307"/>
                    <a:gd name="T32" fmla="*/ 196 w 218"/>
                    <a:gd name="T33" fmla="*/ 290 h 307"/>
                    <a:gd name="T34" fmla="*/ 190 w 218"/>
                    <a:gd name="T35" fmla="*/ 300 h 307"/>
                    <a:gd name="T36" fmla="*/ 176 w 218"/>
                    <a:gd name="T37" fmla="*/ 303 h 307"/>
                    <a:gd name="T38" fmla="*/ 152 w 218"/>
                    <a:gd name="T39" fmla="*/ 306 h 307"/>
                    <a:gd name="T40" fmla="*/ 143 w 218"/>
                    <a:gd name="T41" fmla="*/ 306 h 307"/>
                    <a:gd name="T42" fmla="*/ 127 w 218"/>
                    <a:gd name="T43" fmla="*/ 303 h 307"/>
                    <a:gd name="T44" fmla="*/ 116 w 218"/>
                    <a:gd name="T45" fmla="*/ 297 h 307"/>
                    <a:gd name="T46" fmla="*/ 97 w 218"/>
                    <a:gd name="T47" fmla="*/ 284 h 307"/>
                    <a:gd name="T48" fmla="*/ 78 w 218"/>
                    <a:gd name="T49" fmla="*/ 270 h 307"/>
                    <a:gd name="T50" fmla="*/ 63 w 218"/>
                    <a:gd name="T51" fmla="*/ 254 h 307"/>
                    <a:gd name="T52" fmla="*/ 54 w 218"/>
                    <a:gd name="T53" fmla="*/ 244 h 307"/>
                    <a:gd name="T54" fmla="*/ 43 w 218"/>
                    <a:gd name="T55" fmla="*/ 230 h 307"/>
                    <a:gd name="T56" fmla="*/ 32 w 218"/>
                    <a:gd name="T57" fmla="*/ 214 h 307"/>
                    <a:gd name="T58" fmla="*/ 22 w 218"/>
                    <a:gd name="T59" fmla="*/ 187 h 307"/>
                    <a:gd name="T60" fmla="*/ 11 w 218"/>
                    <a:gd name="T61" fmla="*/ 162 h 307"/>
                    <a:gd name="T62" fmla="*/ 3 w 218"/>
                    <a:gd name="T63" fmla="*/ 135 h 307"/>
                    <a:gd name="T64" fmla="*/ 0 w 218"/>
                    <a:gd name="T65" fmla="*/ 105 h 307"/>
                    <a:gd name="T66" fmla="*/ 1 w 218"/>
                    <a:gd name="T67" fmla="*/ 78 h 307"/>
                    <a:gd name="T68" fmla="*/ 2 w 218"/>
                    <a:gd name="T69" fmla="*/ 59 h 307"/>
                    <a:gd name="T70" fmla="*/ 8 w 218"/>
                    <a:gd name="T71" fmla="*/ 42 h 307"/>
                    <a:gd name="T72" fmla="*/ 16 w 218"/>
                    <a:gd name="T73" fmla="*/ 26 h 307"/>
                    <a:gd name="T74" fmla="*/ 32 w 218"/>
                    <a:gd name="T75" fmla="*/ 12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18" h="307">
                      <a:moveTo>
                        <a:pt x="32" y="12"/>
                      </a:moveTo>
                      <a:lnTo>
                        <a:pt x="60" y="0"/>
                      </a:lnTo>
                      <a:lnTo>
                        <a:pt x="83" y="2"/>
                      </a:lnTo>
                      <a:lnTo>
                        <a:pt x="106" y="5"/>
                      </a:lnTo>
                      <a:lnTo>
                        <a:pt x="125" y="12"/>
                      </a:lnTo>
                      <a:lnTo>
                        <a:pt x="144" y="23"/>
                      </a:lnTo>
                      <a:lnTo>
                        <a:pt x="159" y="35"/>
                      </a:lnTo>
                      <a:lnTo>
                        <a:pt x="174" y="56"/>
                      </a:lnTo>
                      <a:lnTo>
                        <a:pt x="184" y="72"/>
                      </a:lnTo>
                      <a:lnTo>
                        <a:pt x="195" y="97"/>
                      </a:lnTo>
                      <a:lnTo>
                        <a:pt x="206" y="128"/>
                      </a:lnTo>
                      <a:lnTo>
                        <a:pt x="212" y="157"/>
                      </a:lnTo>
                      <a:lnTo>
                        <a:pt x="216" y="182"/>
                      </a:lnTo>
                      <a:lnTo>
                        <a:pt x="217" y="211"/>
                      </a:lnTo>
                      <a:lnTo>
                        <a:pt x="214" y="240"/>
                      </a:lnTo>
                      <a:lnTo>
                        <a:pt x="208" y="263"/>
                      </a:lnTo>
                      <a:lnTo>
                        <a:pt x="196" y="290"/>
                      </a:lnTo>
                      <a:lnTo>
                        <a:pt x="190" y="300"/>
                      </a:lnTo>
                      <a:lnTo>
                        <a:pt x="176" y="303"/>
                      </a:lnTo>
                      <a:lnTo>
                        <a:pt x="152" y="306"/>
                      </a:lnTo>
                      <a:lnTo>
                        <a:pt x="143" y="306"/>
                      </a:lnTo>
                      <a:lnTo>
                        <a:pt x="127" y="303"/>
                      </a:lnTo>
                      <a:lnTo>
                        <a:pt x="116" y="297"/>
                      </a:lnTo>
                      <a:lnTo>
                        <a:pt x="97" y="284"/>
                      </a:lnTo>
                      <a:lnTo>
                        <a:pt x="78" y="270"/>
                      </a:lnTo>
                      <a:lnTo>
                        <a:pt x="63" y="254"/>
                      </a:lnTo>
                      <a:lnTo>
                        <a:pt x="54" y="244"/>
                      </a:lnTo>
                      <a:lnTo>
                        <a:pt x="43" y="230"/>
                      </a:lnTo>
                      <a:lnTo>
                        <a:pt x="32" y="214"/>
                      </a:lnTo>
                      <a:lnTo>
                        <a:pt x="22" y="187"/>
                      </a:lnTo>
                      <a:lnTo>
                        <a:pt x="11" y="162"/>
                      </a:lnTo>
                      <a:lnTo>
                        <a:pt x="3" y="135"/>
                      </a:lnTo>
                      <a:lnTo>
                        <a:pt x="0" y="105"/>
                      </a:lnTo>
                      <a:lnTo>
                        <a:pt x="1" y="78"/>
                      </a:lnTo>
                      <a:lnTo>
                        <a:pt x="2" y="59"/>
                      </a:lnTo>
                      <a:lnTo>
                        <a:pt x="8" y="42"/>
                      </a:lnTo>
                      <a:lnTo>
                        <a:pt x="16" y="26"/>
                      </a:lnTo>
                      <a:lnTo>
                        <a:pt x="32" y="12"/>
                      </a:lnTo>
                    </a:path>
                  </a:pathLst>
                </a:custGeom>
                <a:solidFill>
                  <a:srgbClr val="FF8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9" name="Group 31"/>
                <p:cNvGrpSpPr>
                  <a:grpSpLocks/>
                </p:cNvGrpSpPr>
                <p:nvPr/>
              </p:nvGrpSpPr>
              <p:grpSpPr bwMode="auto">
                <a:xfrm>
                  <a:off x="3676" y="3532"/>
                  <a:ext cx="107" cy="126"/>
                  <a:chOff x="3676" y="3532"/>
                  <a:chExt cx="107" cy="126"/>
                </a:xfrm>
              </p:grpSpPr>
              <p:sp>
                <p:nvSpPr>
                  <p:cNvPr id="50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681" y="3532"/>
                    <a:ext cx="34" cy="42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3748" y="3554"/>
                    <a:ext cx="35" cy="42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3676" y="3616"/>
                    <a:ext cx="35" cy="42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55" name="Group 35"/>
            <p:cNvGrpSpPr>
              <a:grpSpLocks/>
            </p:cNvGrpSpPr>
            <p:nvPr/>
          </p:nvGrpSpPr>
          <p:grpSpPr bwMode="auto">
            <a:xfrm>
              <a:off x="7925254" y="3373438"/>
              <a:ext cx="593725" cy="1052513"/>
              <a:chOff x="4866" y="2620"/>
              <a:chExt cx="374" cy="663"/>
            </a:xfrm>
          </p:grpSpPr>
          <p:grpSp>
            <p:nvGrpSpPr>
              <p:cNvPr id="56" name="Group 36"/>
              <p:cNvGrpSpPr>
                <a:grpSpLocks/>
              </p:cNvGrpSpPr>
              <p:nvPr/>
            </p:nvGrpSpPr>
            <p:grpSpPr bwMode="auto">
              <a:xfrm>
                <a:off x="4866" y="2620"/>
                <a:ext cx="374" cy="663"/>
                <a:chOff x="4866" y="2620"/>
                <a:chExt cx="374" cy="663"/>
              </a:xfrm>
            </p:grpSpPr>
            <p:sp>
              <p:nvSpPr>
                <p:cNvPr id="63" name="Freeform 37"/>
                <p:cNvSpPr>
                  <a:spLocks/>
                </p:cNvSpPr>
                <p:nvPr/>
              </p:nvSpPr>
              <p:spPr bwMode="auto">
                <a:xfrm>
                  <a:off x="4866" y="2620"/>
                  <a:ext cx="374" cy="663"/>
                </a:xfrm>
                <a:custGeom>
                  <a:avLst/>
                  <a:gdLst>
                    <a:gd name="T0" fmla="*/ 2 w 374"/>
                    <a:gd name="T1" fmla="*/ 44 h 663"/>
                    <a:gd name="T2" fmla="*/ 12 w 374"/>
                    <a:gd name="T3" fmla="*/ 74 h 663"/>
                    <a:gd name="T4" fmla="*/ 15 w 374"/>
                    <a:gd name="T5" fmla="*/ 108 h 663"/>
                    <a:gd name="T6" fmla="*/ 18 w 374"/>
                    <a:gd name="T7" fmla="*/ 150 h 663"/>
                    <a:gd name="T8" fmla="*/ 15 w 374"/>
                    <a:gd name="T9" fmla="*/ 195 h 663"/>
                    <a:gd name="T10" fmla="*/ 15 w 374"/>
                    <a:gd name="T11" fmla="*/ 236 h 663"/>
                    <a:gd name="T12" fmla="*/ 20 w 374"/>
                    <a:gd name="T13" fmla="*/ 280 h 663"/>
                    <a:gd name="T14" fmla="*/ 27 w 374"/>
                    <a:gd name="T15" fmla="*/ 337 h 663"/>
                    <a:gd name="T16" fmla="*/ 34 w 374"/>
                    <a:gd name="T17" fmla="*/ 425 h 663"/>
                    <a:gd name="T18" fmla="*/ 35 w 374"/>
                    <a:gd name="T19" fmla="*/ 513 h 663"/>
                    <a:gd name="T20" fmla="*/ 41 w 374"/>
                    <a:gd name="T21" fmla="*/ 562 h 663"/>
                    <a:gd name="T22" fmla="*/ 50 w 374"/>
                    <a:gd name="T23" fmla="*/ 594 h 663"/>
                    <a:gd name="T24" fmla="*/ 67 w 374"/>
                    <a:gd name="T25" fmla="*/ 618 h 663"/>
                    <a:gd name="T26" fmla="*/ 90 w 374"/>
                    <a:gd name="T27" fmla="*/ 638 h 663"/>
                    <a:gd name="T28" fmla="*/ 112 w 374"/>
                    <a:gd name="T29" fmla="*/ 647 h 663"/>
                    <a:gd name="T30" fmla="*/ 143 w 374"/>
                    <a:gd name="T31" fmla="*/ 657 h 663"/>
                    <a:gd name="T32" fmla="*/ 166 w 374"/>
                    <a:gd name="T33" fmla="*/ 662 h 663"/>
                    <a:gd name="T34" fmla="*/ 199 w 374"/>
                    <a:gd name="T35" fmla="*/ 657 h 663"/>
                    <a:gd name="T36" fmla="*/ 224 w 374"/>
                    <a:gd name="T37" fmla="*/ 651 h 663"/>
                    <a:gd name="T38" fmla="*/ 254 w 374"/>
                    <a:gd name="T39" fmla="*/ 643 h 663"/>
                    <a:gd name="T40" fmla="*/ 284 w 374"/>
                    <a:gd name="T41" fmla="*/ 632 h 663"/>
                    <a:gd name="T42" fmla="*/ 308 w 374"/>
                    <a:gd name="T43" fmla="*/ 614 h 663"/>
                    <a:gd name="T44" fmla="*/ 322 w 374"/>
                    <a:gd name="T45" fmla="*/ 599 h 663"/>
                    <a:gd name="T46" fmla="*/ 335 w 374"/>
                    <a:gd name="T47" fmla="*/ 578 h 663"/>
                    <a:gd name="T48" fmla="*/ 351 w 374"/>
                    <a:gd name="T49" fmla="*/ 549 h 663"/>
                    <a:gd name="T50" fmla="*/ 363 w 374"/>
                    <a:gd name="T51" fmla="*/ 521 h 663"/>
                    <a:gd name="T52" fmla="*/ 371 w 374"/>
                    <a:gd name="T53" fmla="*/ 489 h 663"/>
                    <a:gd name="T54" fmla="*/ 373 w 374"/>
                    <a:gd name="T55" fmla="*/ 456 h 663"/>
                    <a:gd name="T56" fmla="*/ 370 w 374"/>
                    <a:gd name="T57" fmla="*/ 426 h 663"/>
                    <a:gd name="T58" fmla="*/ 368 w 374"/>
                    <a:gd name="T59" fmla="*/ 394 h 663"/>
                    <a:gd name="T60" fmla="*/ 362 w 374"/>
                    <a:gd name="T61" fmla="*/ 367 h 663"/>
                    <a:gd name="T62" fmla="*/ 340 w 374"/>
                    <a:gd name="T63" fmla="*/ 316 h 663"/>
                    <a:gd name="T64" fmla="*/ 320 w 374"/>
                    <a:gd name="T65" fmla="*/ 275 h 663"/>
                    <a:gd name="T66" fmla="*/ 298 w 374"/>
                    <a:gd name="T67" fmla="*/ 237 h 663"/>
                    <a:gd name="T68" fmla="*/ 275 w 374"/>
                    <a:gd name="T69" fmla="*/ 207 h 663"/>
                    <a:gd name="T70" fmla="*/ 243 w 374"/>
                    <a:gd name="T71" fmla="*/ 168 h 663"/>
                    <a:gd name="T72" fmla="*/ 204 w 374"/>
                    <a:gd name="T73" fmla="*/ 116 h 663"/>
                    <a:gd name="T74" fmla="*/ 180 w 374"/>
                    <a:gd name="T75" fmla="*/ 78 h 663"/>
                    <a:gd name="T76" fmla="*/ 155 w 374"/>
                    <a:gd name="T77" fmla="*/ 43 h 663"/>
                    <a:gd name="T78" fmla="*/ 128 w 374"/>
                    <a:gd name="T79" fmla="*/ 17 h 663"/>
                    <a:gd name="T80" fmla="*/ 112 w 374"/>
                    <a:gd name="T81" fmla="*/ 4 h 663"/>
                    <a:gd name="T82" fmla="*/ 96 w 374"/>
                    <a:gd name="T83" fmla="*/ 0 h 663"/>
                    <a:gd name="T84" fmla="*/ 42 w 374"/>
                    <a:gd name="T85" fmla="*/ 4 h 663"/>
                    <a:gd name="T86" fmla="*/ 19 w 374"/>
                    <a:gd name="T87" fmla="*/ 9 h 663"/>
                    <a:gd name="T88" fmla="*/ 8 w 374"/>
                    <a:gd name="T89" fmla="*/ 14 h 663"/>
                    <a:gd name="T90" fmla="*/ 0 w 374"/>
                    <a:gd name="T91" fmla="*/ 28 h 663"/>
                    <a:gd name="T92" fmla="*/ 2 w 374"/>
                    <a:gd name="T93" fmla="*/ 44 h 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74" h="663">
                      <a:moveTo>
                        <a:pt x="2" y="44"/>
                      </a:moveTo>
                      <a:lnTo>
                        <a:pt x="12" y="74"/>
                      </a:lnTo>
                      <a:lnTo>
                        <a:pt x="15" y="108"/>
                      </a:lnTo>
                      <a:lnTo>
                        <a:pt x="18" y="150"/>
                      </a:lnTo>
                      <a:lnTo>
                        <a:pt x="15" y="195"/>
                      </a:lnTo>
                      <a:lnTo>
                        <a:pt x="15" y="236"/>
                      </a:lnTo>
                      <a:lnTo>
                        <a:pt x="20" y="280"/>
                      </a:lnTo>
                      <a:lnTo>
                        <a:pt x="27" y="337"/>
                      </a:lnTo>
                      <a:lnTo>
                        <a:pt x="34" y="425"/>
                      </a:lnTo>
                      <a:lnTo>
                        <a:pt x="35" y="513"/>
                      </a:lnTo>
                      <a:lnTo>
                        <a:pt x="41" y="562"/>
                      </a:lnTo>
                      <a:lnTo>
                        <a:pt x="50" y="594"/>
                      </a:lnTo>
                      <a:lnTo>
                        <a:pt x="67" y="618"/>
                      </a:lnTo>
                      <a:lnTo>
                        <a:pt x="90" y="638"/>
                      </a:lnTo>
                      <a:lnTo>
                        <a:pt x="112" y="647"/>
                      </a:lnTo>
                      <a:lnTo>
                        <a:pt x="143" y="657"/>
                      </a:lnTo>
                      <a:lnTo>
                        <a:pt x="166" y="662"/>
                      </a:lnTo>
                      <a:lnTo>
                        <a:pt x="199" y="657"/>
                      </a:lnTo>
                      <a:lnTo>
                        <a:pt x="224" y="651"/>
                      </a:lnTo>
                      <a:lnTo>
                        <a:pt x="254" y="643"/>
                      </a:lnTo>
                      <a:lnTo>
                        <a:pt x="284" y="632"/>
                      </a:lnTo>
                      <a:lnTo>
                        <a:pt x="308" y="614"/>
                      </a:lnTo>
                      <a:lnTo>
                        <a:pt x="322" y="599"/>
                      </a:lnTo>
                      <a:lnTo>
                        <a:pt x="335" y="578"/>
                      </a:lnTo>
                      <a:lnTo>
                        <a:pt x="351" y="549"/>
                      </a:lnTo>
                      <a:lnTo>
                        <a:pt x="363" y="521"/>
                      </a:lnTo>
                      <a:lnTo>
                        <a:pt x="371" y="489"/>
                      </a:lnTo>
                      <a:lnTo>
                        <a:pt x="373" y="456"/>
                      </a:lnTo>
                      <a:lnTo>
                        <a:pt x="370" y="426"/>
                      </a:lnTo>
                      <a:lnTo>
                        <a:pt x="368" y="394"/>
                      </a:lnTo>
                      <a:lnTo>
                        <a:pt x="362" y="367"/>
                      </a:lnTo>
                      <a:lnTo>
                        <a:pt x="340" y="316"/>
                      </a:lnTo>
                      <a:lnTo>
                        <a:pt x="320" y="275"/>
                      </a:lnTo>
                      <a:lnTo>
                        <a:pt x="298" y="237"/>
                      </a:lnTo>
                      <a:lnTo>
                        <a:pt x="275" y="207"/>
                      </a:lnTo>
                      <a:lnTo>
                        <a:pt x="243" y="168"/>
                      </a:lnTo>
                      <a:lnTo>
                        <a:pt x="204" y="116"/>
                      </a:lnTo>
                      <a:lnTo>
                        <a:pt x="180" y="78"/>
                      </a:lnTo>
                      <a:lnTo>
                        <a:pt x="155" y="43"/>
                      </a:lnTo>
                      <a:lnTo>
                        <a:pt x="128" y="17"/>
                      </a:lnTo>
                      <a:lnTo>
                        <a:pt x="112" y="4"/>
                      </a:lnTo>
                      <a:lnTo>
                        <a:pt x="96" y="0"/>
                      </a:lnTo>
                      <a:lnTo>
                        <a:pt x="42" y="4"/>
                      </a:lnTo>
                      <a:lnTo>
                        <a:pt x="19" y="9"/>
                      </a:lnTo>
                      <a:lnTo>
                        <a:pt x="8" y="14"/>
                      </a:lnTo>
                      <a:lnTo>
                        <a:pt x="0" y="28"/>
                      </a:lnTo>
                      <a:lnTo>
                        <a:pt x="2" y="44"/>
                      </a:lnTo>
                    </a:path>
                  </a:pathLst>
                </a:custGeom>
                <a:solidFill>
                  <a:srgbClr val="A05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Freeform 38"/>
                <p:cNvSpPr>
                  <a:spLocks/>
                </p:cNvSpPr>
                <p:nvPr/>
              </p:nvSpPr>
              <p:spPr bwMode="auto">
                <a:xfrm>
                  <a:off x="5001" y="3223"/>
                  <a:ext cx="66" cy="52"/>
                </a:xfrm>
                <a:custGeom>
                  <a:avLst/>
                  <a:gdLst>
                    <a:gd name="T0" fmla="*/ 65 w 66"/>
                    <a:gd name="T1" fmla="*/ 0 h 52"/>
                    <a:gd name="T2" fmla="*/ 59 w 66"/>
                    <a:gd name="T3" fmla="*/ 13 h 52"/>
                    <a:gd name="T4" fmla="*/ 49 w 66"/>
                    <a:gd name="T5" fmla="*/ 27 h 52"/>
                    <a:gd name="T6" fmla="*/ 40 w 66"/>
                    <a:gd name="T7" fmla="*/ 38 h 52"/>
                    <a:gd name="T8" fmla="*/ 21 w 66"/>
                    <a:gd name="T9" fmla="*/ 46 h 52"/>
                    <a:gd name="T10" fmla="*/ 0 w 66"/>
                    <a:gd name="T11" fmla="*/ 5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6" h="52">
                      <a:moveTo>
                        <a:pt x="65" y="0"/>
                      </a:moveTo>
                      <a:lnTo>
                        <a:pt x="59" y="13"/>
                      </a:lnTo>
                      <a:lnTo>
                        <a:pt x="49" y="27"/>
                      </a:lnTo>
                      <a:lnTo>
                        <a:pt x="40" y="38"/>
                      </a:lnTo>
                      <a:lnTo>
                        <a:pt x="21" y="46"/>
                      </a:lnTo>
                      <a:lnTo>
                        <a:pt x="0" y="51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7" name="Group 39"/>
              <p:cNvGrpSpPr>
                <a:grpSpLocks/>
              </p:cNvGrpSpPr>
              <p:nvPr/>
            </p:nvGrpSpPr>
            <p:grpSpPr bwMode="auto">
              <a:xfrm>
                <a:off x="4992" y="3089"/>
                <a:ext cx="202" cy="134"/>
                <a:chOff x="4992" y="3089"/>
                <a:chExt cx="202" cy="134"/>
              </a:xfrm>
            </p:grpSpPr>
            <p:sp>
              <p:nvSpPr>
                <p:cNvPr id="58" name="Freeform 40"/>
                <p:cNvSpPr>
                  <a:spLocks/>
                </p:cNvSpPr>
                <p:nvPr/>
              </p:nvSpPr>
              <p:spPr bwMode="auto">
                <a:xfrm>
                  <a:off x="4992" y="3089"/>
                  <a:ext cx="202" cy="134"/>
                </a:xfrm>
                <a:custGeom>
                  <a:avLst/>
                  <a:gdLst>
                    <a:gd name="T0" fmla="*/ 176 w 202"/>
                    <a:gd name="T1" fmla="*/ 0 h 134"/>
                    <a:gd name="T2" fmla="*/ 155 w 202"/>
                    <a:gd name="T3" fmla="*/ 0 h 134"/>
                    <a:gd name="T4" fmla="*/ 138 w 202"/>
                    <a:gd name="T5" fmla="*/ 4 h 134"/>
                    <a:gd name="T6" fmla="*/ 123 w 202"/>
                    <a:gd name="T7" fmla="*/ 12 h 134"/>
                    <a:gd name="T8" fmla="*/ 103 w 202"/>
                    <a:gd name="T9" fmla="*/ 22 h 134"/>
                    <a:gd name="T10" fmla="*/ 77 w 202"/>
                    <a:gd name="T11" fmla="*/ 39 h 134"/>
                    <a:gd name="T12" fmla="*/ 49 w 202"/>
                    <a:gd name="T13" fmla="*/ 55 h 134"/>
                    <a:gd name="T14" fmla="*/ 32 w 202"/>
                    <a:gd name="T15" fmla="*/ 71 h 134"/>
                    <a:gd name="T16" fmla="*/ 16 w 202"/>
                    <a:gd name="T17" fmla="*/ 85 h 134"/>
                    <a:gd name="T18" fmla="*/ 3 w 202"/>
                    <a:gd name="T19" fmla="*/ 101 h 134"/>
                    <a:gd name="T20" fmla="*/ 0 w 202"/>
                    <a:gd name="T21" fmla="*/ 110 h 134"/>
                    <a:gd name="T22" fmla="*/ 5 w 202"/>
                    <a:gd name="T23" fmla="*/ 120 h 134"/>
                    <a:gd name="T24" fmla="*/ 17 w 202"/>
                    <a:gd name="T25" fmla="*/ 128 h 134"/>
                    <a:gd name="T26" fmla="*/ 40 w 202"/>
                    <a:gd name="T27" fmla="*/ 131 h 134"/>
                    <a:gd name="T28" fmla="*/ 70 w 202"/>
                    <a:gd name="T29" fmla="*/ 133 h 134"/>
                    <a:gd name="T30" fmla="*/ 106 w 202"/>
                    <a:gd name="T31" fmla="*/ 129 h 134"/>
                    <a:gd name="T32" fmla="*/ 136 w 202"/>
                    <a:gd name="T33" fmla="*/ 120 h 134"/>
                    <a:gd name="T34" fmla="*/ 153 w 202"/>
                    <a:gd name="T35" fmla="*/ 110 h 134"/>
                    <a:gd name="T36" fmla="*/ 165 w 202"/>
                    <a:gd name="T37" fmla="*/ 98 h 134"/>
                    <a:gd name="T38" fmla="*/ 175 w 202"/>
                    <a:gd name="T39" fmla="*/ 81 h 134"/>
                    <a:gd name="T40" fmla="*/ 183 w 202"/>
                    <a:gd name="T41" fmla="*/ 66 h 134"/>
                    <a:gd name="T42" fmla="*/ 195 w 202"/>
                    <a:gd name="T43" fmla="*/ 39 h 134"/>
                    <a:gd name="T44" fmla="*/ 201 w 202"/>
                    <a:gd name="T45" fmla="*/ 22 h 134"/>
                    <a:gd name="T46" fmla="*/ 198 w 202"/>
                    <a:gd name="T47" fmla="*/ 8 h 134"/>
                    <a:gd name="T48" fmla="*/ 193 w 202"/>
                    <a:gd name="T49" fmla="*/ 3 h 134"/>
                    <a:gd name="T50" fmla="*/ 176 w 202"/>
                    <a:gd name="T51" fmla="*/ 0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02" h="134">
                      <a:moveTo>
                        <a:pt x="176" y="0"/>
                      </a:moveTo>
                      <a:lnTo>
                        <a:pt x="155" y="0"/>
                      </a:lnTo>
                      <a:lnTo>
                        <a:pt x="138" y="4"/>
                      </a:lnTo>
                      <a:lnTo>
                        <a:pt x="123" y="12"/>
                      </a:lnTo>
                      <a:lnTo>
                        <a:pt x="103" y="22"/>
                      </a:lnTo>
                      <a:lnTo>
                        <a:pt x="77" y="39"/>
                      </a:lnTo>
                      <a:lnTo>
                        <a:pt x="49" y="55"/>
                      </a:lnTo>
                      <a:lnTo>
                        <a:pt x="32" y="71"/>
                      </a:lnTo>
                      <a:lnTo>
                        <a:pt x="16" y="85"/>
                      </a:lnTo>
                      <a:lnTo>
                        <a:pt x="3" y="101"/>
                      </a:lnTo>
                      <a:lnTo>
                        <a:pt x="0" y="110"/>
                      </a:lnTo>
                      <a:lnTo>
                        <a:pt x="5" y="120"/>
                      </a:lnTo>
                      <a:lnTo>
                        <a:pt x="17" y="128"/>
                      </a:lnTo>
                      <a:lnTo>
                        <a:pt x="40" y="131"/>
                      </a:lnTo>
                      <a:lnTo>
                        <a:pt x="70" y="133"/>
                      </a:lnTo>
                      <a:lnTo>
                        <a:pt x="106" y="129"/>
                      </a:lnTo>
                      <a:lnTo>
                        <a:pt x="136" y="120"/>
                      </a:lnTo>
                      <a:lnTo>
                        <a:pt x="153" y="110"/>
                      </a:lnTo>
                      <a:lnTo>
                        <a:pt x="165" y="98"/>
                      </a:lnTo>
                      <a:lnTo>
                        <a:pt x="175" y="81"/>
                      </a:lnTo>
                      <a:lnTo>
                        <a:pt x="183" y="66"/>
                      </a:lnTo>
                      <a:lnTo>
                        <a:pt x="195" y="39"/>
                      </a:lnTo>
                      <a:lnTo>
                        <a:pt x="201" y="22"/>
                      </a:lnTo>
                      <a:lnTo>
                        <a:pt x="198" y="8"/>
                      </a:lnTo>
                      <a:lnTo>
                        <a:pt x="193" y="3"/>
                      </a:lnTo>
                      <a:lnTo>
                        <a:pt x="176" y="0"/>
                      </a:lnTo>
                    </a:path>
                  </a:pathLst>
                </a:custGeom>
                <a:solidFill>
                  <a:srgbClr val="FF8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9" name="Group 41"/>
                <p:cNvGrpSpPr>
                  <a:grpSpLocks/>
                </p:cNvGrpSpPr>
                <p:nvPr/>
              </p:nvGrpSpPr>
              <p:grpSpPr bwMode="auto">
                <a:xfrm>
                  <a:off x="5080" y="3110"/>
                  <a:ext cx="70" cy="71"/>
                  <a:chOff x="5080" y="3110"/>
                  <a:chExt cx="70" cy="71"/>
                </a:xfrm>
              </p:grpSpPr>
              <p:sp>
                <p:nvSpPr>
                  <p:cNvPr id="60" name="Oval 42"/>
                  <p:cNvSpPr>
                    <a:spLocks noChangeArrowheads="1"/>
                  </p:cNvSpPr>
                  <p:nvPr/>
                </p:nvSpPr>
                <p:spPr bwMode="auto">
                  <a:xfrm>
                    <a:off x="5080" y="3140"/>
                    <a:ext cx="17" cy="16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5134" y="3110"/>
                    <a:ext cx="16" cy="16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5103" y="3164"/>
                    <a:ext cx="17" cy="17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65" name="Group 45"/>
            <p:cNvGrpSpPr>
              <a:grpSpLocks/>
            </p:cNvGrpSpPr>
            <p:nvPr/>
          </p:nvGrpSpPr>
          <p:grpSpPr bwMode="auto">
            <a:xfrm>
              <a:off x="6185354" y="3370263"/>
              <a:ext cx="603250" cy="903288"/>
              <a:chOff x="3770" y="2618"/>
              <a:chExt cx="380" cy="569"/>
            </a:xfrm>
          </p:grpSpPr>
          <p:grpSp>
            <p:nvGrpSpPr>
              <p:cNvPr id="66" name="Group 46"/>
              <p:cNvGrpSpPr>
                <a:grpSpLocks/>
              </p:cNvGrpSpPr>
              <p:nvPr/>
            </p:nvGrpSpPr>
            <p:grpSpPr bwMode="auto">
              <a:xfrm>
                <a:off x="3770" y="2618"/>
                <a:ext cx="380" cy="569"/>
                <a:chOff x="3770" y="2618"/>
                <a:chExt cx="380" cy="569"/>
              </a:xfrm>
            </p:grpSpPr>
            <p:sp>
              <p:nvSpPr>
                <p:cNvPr id="73" name="Freeform 47"/>
                <p:cNvSpPr>
                  <a:spLocks/>
                </p:cNvSpPr>
                <p:nvPr/>
              </p:nvSpPr>
              <p:spPr bwMode="auto">
                <a:xfrm>
                  <a:off x="3770" y="2618"/>
                  <a:ext cx="380" cy="569"/>
                </a:xfrm>
                <a:custGeom>
                  <a:avLst/>
                  <a:gdLst>
                    <a:gd name="T0" fmla="*/ 379 w 380"/>
                    <a:gd name="T1" fmla="*/ 71 h 569"/>
                    <a:gd name="T2" fmla="*/ 374 w 380"/>
                    <a:gd name="T3" fmla="*/ 52 h 569"/>
                    <a:gd name="T4" fmla="*/ 359 w 380"/>
                    <a:gd name="T5" fmla="*/ 32 h 569"/>
                    <a:gd name="T6" fmla="*/ 343 w 380"/>
                    <a:gd name="T7" fmla="*/ 15 h 569"/>
                    <a:gd name="T8" fmla="*/ 328 w 380"/>
                    <a:gd name="T9" fmla="*/ 4 h 569"/>
                    <a:gd name="T10" fmla="*/ 309 w 380"/>
                    <a:gd name="T11" fmla="*/ 0 h 569"/>
                    <a:gd name="T12" fmla="*/ 281 w 380"/>
                    <a:gd name="T13" fmla="*/ 0 h 569"/>
                    <a:gd name="T14" fmla="*/ 259 w 380"/>
                    <a:gd name="T15" fmla="*/ 7 h 569"/>
                    <a:gd name="T16" fmla="*/ 241 w 380"/>
                    <a:gd name="T17" fmla="*/ 21 h 569"/>
                    <a:gd name="T18" fmla="*/ 216 w 380"/>
                    <a:gd name="T19" fmla="*/ 41 h 569"/>
                    <a:gd name="T20" fmla="*/ 195 w 380"/>
                    <a:gd name="T21" fmla="*/ 63 h 569"/>
                    <a:gd name="T22" fmla="*/ 165 w 380"/>
                    <a:gd name="T23" fmla="*/ 102 h 569"/>
                    <a:gd name="T24" fmla="*/ 140 w 380"/>
                    <a:gd name="T25" fmla="*/ 137 h 569"/>
                    <a:gd name="T26" fmla="*/ 106 w 380"/>
                    <a:gd name="T27" fmla="*/ 184 h 569"/>
                    <a:gd name="T28" fmla="*/ 67 w 380"/>
                    <a:gd name="T29" fmla="*/ 243 h 569"/>
                    <a:gd name="T30" fmla="*/ 34 w 380"/>
                    <a:gd name="T31" fmla="*/ 297 h 569"/>
                    <a:gd name="T32" fmla="*/ 10 w 380"/>
                    <a:gd name="T33" fmla="*/ 343 h 569"/>
                    <a:gd name="T34" fmla="*/ 1 w 380"/>
                    <a:gd name="T35" fmla="*/ 370 h 569"/>
                    <a:gd name="T36" fmla="*/ 0 w 380"/>
                    <a:gd name="T37" fmla="*/ 394 h 569"/>
                    <a:gd name="T38" fmla="*/ 0 w 380"/>
                    <a:gd name="T39" fmla="*/ 427 h 569"/>
                    <a:gd name="T40" fmla="*/ 7 w 380"/>
                    <a:gd name="T41" fmla="*/ 456 h 569"/>
                    <a:gd name="T42" fmla="*/ 16 w 380"/>
                    <a:gd name="T43" fmla="*/ 482 h 569"/>
                    <a:gd name="T44" fmla="*/ 32 w 380"/>
                    <a:gd name="T45" fmla="*/ 505 h 569"/>
                    <a:gd name="T46" fmla="*/ 54 w 380"/>
                    <a:gd name="T47" fmla="*/ 524 h 569"/>
                    <a:gd name="T48" fmla="*/ 78 w 380"/>
                    <a:gd name="T49" fmla="*/ 538 h 569"/>
                    <a:gd name="T50" fmla="*/ 105 w 380"/>
                    <a:gd name="T51" fmla="*/ 547 h 569"/>
                    <a:gd name="T52" fmla="*/ 129 w 380"/>
                    <a:gd name="T53" fmla="*/ 554 h 569"/>
                    <a:gd name="T54" fmla="*/ 156 w 380"/>
                    <a:gd name="T55" fmla="*/ 562 h 569"/>
                    <a:gd name="T56" fmla="*/ 190 w 380"/>
                    <a:gd name="T57" fmla="*/ 566 h 569"/>
                    <a:gd name="T58" fmla="*/ 203 w 380"/>
                    <a:gd name="T59" fmla="*/ 566 h 569"/>
                    <a:gd name="T60" fmla="*/ 233 w 380"/>
                    <a:gd name="T61" fmla="*/ 568 h 569"/>
                    <a:gd name="T62" fmla="*/ 265 w 380"/>
                    <a:gd name="T63" fmla="*/ 568 h 569"/>
                    <a:gd name="T64" fmla="*/ 289 w 380"/>
                    <a:gd name="T65" fmla="*/ 562 h 569"/>
                    <a:gd name="T66" fmla="*/ 308 w 380"/>
                    <a:gd name="T67" fmla="*/ 544 h 569"/>
                    <a:gd name="T68" fmla="*/ 321 w 380"/>
                    <a:gd name="T69" fmla="*/ 527 h 569"/>
                    <a:gd name="T70" fmla="*/ 332 w 380"/>
                    <a:gd name="T71" fmla="*/ 508 h 569"/>
                    <a:gd name="T72" fmla="*/ 343 w 380"/>
                    <a:gd name="T73" fmla="*/ 484 h 569"/>
                    <a:gd name="T74" fmla="*/ 349 w 380"/>
                    <a:gd name="T75" fmla="*/ 455 h 569"/>
                    <a:gd name="T76" fmla="*/ 354 w 380"/>
                    <a:gd name="T77" fmla="*/ 427 h 569"/>
                    <a:gd name="T78" fmla="*/ 357 w 380"/>
                    <a:gd name="T79" fmla="*/ 402 h 569"/>
                    <a:gd name="T80" fmla="*/ 355 w 380"/>
                    <a:gd name="T81" fmla="*/ 362 h 569"/>
                    <a:gd name="T82" fmla="*/ 355 w 380"/>
                    <a:gd name="T83" fmla="*/ 317 h 569"/>
                    <a:gd name="T84" fmla="*/ 357 w 380"/>
                    <a:gd name="T85" fmla="*/ 267 h 569"/>
                    <a:gd name="T86" fmla="*/ 357 w 380"/>
                    <a:gd name="T87" fmla="*/ 221 h 569"/>
                    <a:gd name="T88" fmla="*/ 360 w 380"/>
                    <a:gd name="T89" fmla="*/ 188 h 569"/>
                    <a:gd name="T90" fmla="*/ 362 w 380"/>
                    <a:gd name="T91" fmla="*/ 159 h 569"/>
                    <a:gd name="T92" fmla="*/ 369 w 380"/>
                    <a:gd name="T93" fmla="*/ 128 h 569"/>
                    <a:gd name="T94" fmla="*/ 378 w 380"/>
                    <a:gd name="T95" fmla="*/ 94 h 569"/>
                    <a:gd name="T96" fmla="*/ 379 w 380"/>
                    <a:gd name="T97" fmla="*/ 71 h 5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80" h="569">
                      <a:moveTo>
                        <a:pt x="379" y="71"/>
                      </a:moveTo>
                      <a:lnTo>
                        <a:pt x="374" y="52"/>
                      </a:lnTo>
                      <a:lnTo>
                        <a:pt x="359" y="32"/>
                      </a:lnTo>
                      <a:lnTo>
                        <a:pt x="343" y="15"/>
                      </a:lnTo>
                      <a:lnTo>
                        <a:pt x="328" y="4"/>
                      </a:lnTo>
                      <a:lnTo>
                        <a:pt x="309" y="0"/>
                      </a:lnTo>
                      <a:lnTo>
                        <a:pt x="281" y="0"/>
                      </a:lnTo>
                      <a:lnTo>
                        <a:pt x="259" y="7"/>
                      </a:lnTo>
                      <a:lnTo>
                        <a:pt x="241" y="21"/>
                      </a:lnTo>
                      <a:lnTo>
                        <a:pt x="216" y="41"/>
                      </a:lnTo>
                      <a:lnTo>
                        <a:pt x="195" y="63"/>
                      </a:lnTo>
                      <a:lnTo>
                        <a:pt x="165" y="102"/>
                      </a:lnTo>
                      <a:lnTo>
                        <a:pt x="140" y="137"/>
                      </a:lnTo>
                      <a:lnTo>
                        <a:pt x="106" y="184"/>
                      </a:lnTo>
                      <a:lnTo>
                        <a:pt x="67" y="243"/>
                      </a:lnTo>
                      <a:lnTo>
                        <a:pt x="34" y="297"/>
                      </a:lnTo>
                      <a:lnTo>
                        <a:pt x="10" y="343"/>
                      </a:lnTo>
                      <a:lnTo>
                        <a:pt x="1" y="370"/>
                      </a:lnTo>
                      <a:lnTo>
                        <a:pt x="0" y="394"/>
                      </a:lnTo>
                      <a:lnTo>
                        <a:pt x="0" y="427"/>
                      </a:lnTo>
                      <a:lnTo>
                        <a:pt x="7" y="456"/>
                      </a:lnTo>
                      <a:lnTo>
                        <a:pt x="16" y="482"/>
                      </a:lnTo>
                      <a:lnTo>
                        <a:pt x="32" y="505"/>
                      </a:lnTo>
                      <a:lnTo>
                        <a:pt x="54" y="524"/>
                      </a:lnTo>
                      <a:lnTo>
                        <a:pt x="78" y="538"/>
                      </a:lnTo>
                      <a:lnTo>
                        <a:pt x="105" y="547"/>
                      </a:lnTo>
                      <a:lnTo>
                        <a:pt x="129" y="554"/>
                      </a:lnTo>
                      <a:lnTo>
                        <a:pt x="156" y="562"/>
                      </a:lnTo>
                      <a:lnTo>
                        <a:pt x="190" y="566"/>
                      </a:lnTo>
                      <a:lnTo>
                        <a:pt x="203" y="566"/>
                      </a:lnTo>
                      <a:lnTo>
                        <a:pt x="233" y="568"/>
                      </a:lnTo>
                      <a:lnTo>
                        <a:pt x="265" y="568"/>
                      </a:lnTo>
                      <a:lnTo>
                        <a:pt x="289" y="562"/>
                      </a:lnTo>
                      <a:lnTo>
                        <a:pt x="308" y="544"/>
                      </a:lnTo>
                      <a:lnTo>
                        <a:pt x="321" y="527"/>
                      </a:lnTo>
                      <a:lnTo>
                        <a:pt x="332" y="508"/>
                      </a:lnTo>
                      <a:lnTo>
                        <a:pt x="343" y="484"/>
                      </a:lnTo>
                      <a:lnTo>
                        <a:pt x="349" y="455"/>
                      </a:lnTo>
                      <a:lnTo>
                        <a:pt x="354" y="427"/>
                      </a:lnTo>
                      <a:lnTo>
                        <a:pt x="357" y="402"/>
                      </a:lnTo>
                      <a:lnTo>
                        <a:pt x="355" y="362"/>
                      </a:lnTo>
                      <a:lnTo>
                        <a:pt x="355" y="317"/>
                      </a:lnTo>
                      <a:lnTo>
                        <a:pt x="357" y="267"/>
                      </a:lnTo>
                      <a:lnTo>
                        <a:pt x="357" y="221"/>
                      </a:lnTo>
                      <a:lnTo>
                        <a:pt x="360" y="188"/>
                      </a:lnTo>
                      <a:lnTo>
                        <a:pt x="362" y="159"/>
                      </a:lnTo>
                      <a:lnTo>
                        <a:pt x="369" y="128"/>
                      </a:lnTo>
                      <a:lnTo>
                        <a:pt x="378" y="94"/>
                      </a:lnTo>
                      <a:lnTo>
                        <a:pt x="379" y="71"/>
                      </a:lnTo>
                    </a:path>
                  </a:pathLst>
                </a:custGeom>
                <a:solidFill>
                  <a:srgbClr val="A05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Freeform 48"/>
                <p:cNvSpPr>
                  <a:spLocks/>
                </p:cNvSpPr>
                <p:nvPr/>
              </p:nvSpPr>
              <p:spPr bwMode="auto">
                <a:xfrm>
                  <a:off x="4012" y="3125"/>
                  <a:ext cx="60" cy="50"/>
                </a:xfrm>
                <a:custGeom>
                  <a:avLst/>
                  <a:gdLst>
                    <a:gd name="T0" fmla="*/ 0 w 60"/>
                    <a:gd name="T1" fmla="*/ 0 h 50"/>
                    <a:gd name="T2" fmla="*/ 7 w 60"/>
                    <a:gd name="T3" fmla="*/ 16 h 50"/>
                    <a:gd name="T4" fmla="*/ 18 w 60"/>
                    <a:gd name="T5" fmla="*/ 27 h 50"/>
                    <a:gd name="T6" fmla="*/ 29 w 60"/>
                    <a:gd name="T7" fmla="*/ 38 h 50"/>
                    <a:gd name="T8" fmla="*/ 45 w 60"/>
                    <a:gd name="T9" fmla="*/ 46 h 50"/>
                    <a:gd name="T10" fmla="*/ 59 w 60"/>
                    <a:gd name="T11" fmla="*/ 49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0" h="50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18" y="27"/>
                      </a:lnTo>
                      <a:lnTo>
                        <a:pt x="29" y="38"/>
                      </a:lnTo>
                      <a:lnTo>
                        <a:pt x="45" y="46"/>
                      </a:lnTo>
                      <a:lnTo>
                        <a:pt x="59" y="49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7" name="Group 49"/>
              <p:cNvGrpSpPr>
                <a:grpSpLocks/>
              </p:cNvGrpSpPr>
              <p:nvPr/>
            </p:nvGrpSpPr>
            <p:grpSpPr bwMode="auto">
              <a:xfrm>
                <a:off x="3840" y="2923"/>
                <a:ext cx="251" cy="201"/>
                <a:chOff x="3840" y="2923"/>
                <a:chExt cx="251" cy="201"/>
              </a:xfrm>
            </p:grpSpPr>
            <p:sp>
              <p:nvSpPr>
                <p:cNvPr id="68" name="Freeform 50"/>
                <p:cNvSpPr>
                  <a:spLocks/>
                </p:cNvSpPr>
                <p:nvPr/>
              </p:nvSpPr>
              <p:spPr bwMode="auto">
                <a:xfrm>
                  <a:off x="3840" y="2923"/>
                  <a:ext cx="251" cy="201"/>
                </a:xfrm>
                <a:custGeom>
                  <a:avLst/>
                  <a:gdLst>
                    <a:gd name="T0" fmla="*/ 21 w 251"/>
                    <a:gd name="T1" fmla="*/ 27 h 201"/>
                    <a:gd name="T2" fmla="*/ 29 w 251"/>
                    <a:gd name="T3" fmla="*/ 16 h 201"/>
                    <a:gd name="T4" fmla="*/ 43 w 251"/>
                    <a:gd name="T5" fmla="*/ 6 h 201"/>
                    <a:gd name="T6" fmla="*/ 66 w 251"/>
                    <a:gd name="T7" fmla="*/ 0 h 201"/>
                    <a:gd name="T8" fmla="*/ 104 w 251"/>
                    <a:gd name="T9" fmla="*/ 0 h 201"/>
                    <a:gd name="T10" fmla="*/ 133 w 251"/>
                    <a:gd name="T11" fmla="*/ 4 h 201"/>
                    <a:gd name="T12" fmla="*/ 157 w 251"/>
                    <a:gd name="T13" fmla="*/ 12 h 201"/>
                    <a:gd name="T14" fmla="*/ 181 w 251"/>
                    <a:gd name="T15" fmla="*/ 25 h 201"/>
                    <a:gd name="T16" fmla="*/ 205 w 251"/>
                    <a:gd name="T17" fmla="*/ 42 h 201"/>
                    <a:gd name="T18" fmla="*/ 221 w 251"/>
                    <a:gd name="T19" fmla="*/ 64 h 201"/>
                    <a:gd name="T20" fmla="*/ 235 w 251"/>
                    <a:gd name="T21" fmla="*/ 86 h 201"/>
                    <a:gd name="T22" fmla="*/ 243 w 251"/>
                    <a:gd name="T23" fmla="*/ 109 h 201"/>
                    <a:gd name="T24" fmla="*/ 247 w 251"/>
                    <a:gd name="T25" fmla="*/ 131 h 201"/>
                    <a:gd name="T26" fmla="*/ 250 w 251"/>
                    <a:gd name="T27" fmla="*/ 151 h 201"/>
                    <a:gd name="T28" fmla="*/ 247 w 251"/>
                    <a:gd name="T29" fmla="*/ 170 h 201"/>
                    <a:gd name="T30" fmla="*/ 236 w 251"/>
                    <a:gd name="T31" fmla="*/ 182 h 201"/>
                    <a:gd name="T32" fmla="*/ 216 w 251"/>
                    <a:gd name="T33" fmla="*/ 195 h 201"/>
                    <a:gd name="T34" fmla="*/ 183 w 251"/>
                    <a:gd name="T35" fmla="*/ 200 h 201"/>
                    <a:gd name="T36" fmla="*/ 135 w 251"/>
                    <a:gd name="T37" fmla="*/ 200 h 201"/>
                    <a:gd name="T38" fmla="*/ 95 w 251"/>
                    <a:gd name="T39" fmla="*/ 196 h 201"/>
                    <a:gd name="T40" fmla="*/ 66 w 251"/>
                    <a:gd name="T41" fmla="*/ 189 h 201"/>
                    <a:gd name="T42" fmla="*/ 43 w 251"/>
                    <a:gd name="T43" fmla="*/ 177 h 201"/>
                    <a:gd name="T44" fmla="*/ 29 w 251"/>
                    <a:gd name="T45" fmla="*/ 166 h 201"/>
                    <a:gd name="T46" fmla="*/ 18 w 251"/>
                    <a:gd name="T47" fmla="*/ 151 h 201"/>
                    <a:gd name="T48" fmla="*/ 11 w 251"/>
                    <a:gd name="T49" fmla="*/ 136 h 201"/>
                    <a:gd name="T50" fmla="*/ 3 w 251"/>
                    <a:gd name="T51" fmla="*/ 119 h 201"/>
                    <a:gd name="T52" fmla="*/ 0 w 251"/>
                    <a:gd name="T53" fmla="*/ 100 h 201"/>
                    <a:gd name="T54" fmla="*/ 0 w 251"/>
                    <a:gd name="T55" fmla="*/ 79 h 201"/>
                    <a:gd name="T56" fmla="*/ 6 w 251"/>
                    <a:gd name="T57" fmla="*/ 55 h 201"/>
                    <a:gd name="T58" fmla="*/ 21 w 251"/>
                    <a:gd name="T59" fmla="*/ 27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51" h="201">
                      <a:moveTo>
                        <a:pt x="21" y="27"/>
                      </a:moveTo>
                      <a:lnTo>
                        <a:pt x="29" y="16"/>
                      </a:lnTo>
                      <a:lnTo>
                        <a:pt x="43" y="6"/>
                      </a:lnTo>
                      <a:lnTo>
                        <a:pt x="66" y="0"/>
                      </a:lnTo>
                      <a:lnTo>
                        <a:pt x="104" y="0"/>
                      </a:lnTo>
                      <a:lnTo>
                        <a:pt x="133" y="4"/>
                      </a:lnTo>
                      <a:lnTo>
                        <a:pt x="157" y="12"/>
                      </a:lnTo>
                      <a:lnTo>
                        <a:pt x="181" y="25"/>
                      </a:lnTo>
                      <a:lnTo>
                        <a:pt x="205" y="42"/>
                      </a:lnTo>
                      <a:lnTo>
                        <a:pt x="221" y="64"/>
                      </a:lnTo>
                      <a:lnTo>
                        <a:pt x="235" y="86"/>
                      </a:lnTo>
                      <a:lnTo>
                        <a:pt x="243" y="109"/>
                      </a:lnTo>
                      <a:lnTo>
                        <a:pt x="247" y="131"/>
                      </a:lnTo>
                      <a:lnTo>
                        <a:pt x="250" y="151"/>
                      </a:lnTo>
                      <a:lnTo>
                        <a:pt x="247" y="170"/>
                      </a:lnTo>
                      <a:lnTo>
                        <a:pt x="236" y="182"/>
                      </a:lnTo>
                      <a:lnTo>
                        <a:pt x="216" y="195"/>
                      </a:lnTo>
                      <a:lnTo>
                        <a:pt x="183" y="200"/>
                      </a:lnTo>
                      <a:lnTo>
                        <a:pt x="135" y="200"/>
                      </a:lnTo>
                      <a:lnTo>
                        <a:pt x="95" y="196"/>
                      </a:lnTo>
                      <a:lnTo>
                        <a:pt x="66" y="189"/>
                      </a:lnTo>
                      <a:lnTo>
                        <a:pt x="43" y="177"/>
                      </a:lnTo>
                      <a:lnTo>
                        <a:pt x="29" y="166"/>
                      </a:lnTo>
                      <a:lnTo>
                        <a:pt x="18" y="151"/>
                      </a:lnTo>
                      <a:lnTo>
                        <a:pt x="11" y="136"/>
                      </a:lnTo>
                      <a:lnTo>
                        <a:pt x="3" y="119"/>
                      </a:lnTo>
                      <a:lnTo>
                        <a:pt x="0" y="100"/>
                      </a:lnTo>
                      <a:lnTo>
                        <a:pt x="0" y="79"/>
                      </a:lnTo>
                      <a:lnTo>
                        <a:pt x="6" y="55"/>
                      </a:lnTo>
                      <a:lnTo>
                        <a:pt x="21" y="27"/>
                      </a:lnTo>
                    </a:path>
                  </a:pathLst>
                </a:custGeom>
                <a:solidFill>
                  <a:srgbClr val="FF8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69" name="Group 51"/>
                <p:cNvGrpSpPr>
                  <a:grpSpLocks/>
                </p:cNvGrpSpPr>
                <p:nvPr/>
              </p:nvGrpSpPr>
              <p:grpSpPr bwMode="auto">
                <a:xfrm>
                  <a:off x="3871" y="2942"/>
                  <a:ext cx="124" cy="66"/>
                  <a:chOff x="3871" y="2942"/>
                  <a:chExt cx="124" cy="66"/>
                </a:xfrm>
              </p:grpSpPr>
              <p:sp>
                <p:nvSpPr>
                  <p:cNvPr id="70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3871" y="2988"/>
                    <a:ext cx="20" cy="20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3920" y="2942"/>
                    <a:ext cx="20" cy="20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3974" y="2962"/>
                    <a:ext cx="21" cy="20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75" name="Group 4"/>
            <p:cNvGrpSpPr>
              <a:grpSpLocks/>
            </p:cNvGrpSpPr>
            <p:nvPr/>
          </p:nvGrpSpPr>
          <p:grpSpPr bwMode="auto">
            <a:xfrm>
              <a:off x="6445704" y="2039938"/>
              <a:ext cx="587375" cy="623888"/>
              <a:chOff x="3934" y="1780"/>
              <a:chExt cx="370" cy="393"/>
            </a:xfrm>
          </p:grpSpPr>
          <p:sp>
            <p:nvSpPr>
              <p:cNvPr id="76" name="Freeform 5"/>
              <p:cNvSpPr>
                <a:spLocks/>
              </p:cNvSpPr>
              <p:nvPr/>
            </p:nvSpPr>
            <p:spPr bwMode="auto">
              <a:xfrm>
                <a:off x="3934" y="1780"/>
                <a:ext cx="370" cy="393"/>
              </a:xfrm>
              <a:custGeom>
                <a:avLst/>
                <a:gdLst>
                  <a:gd name="T0" fmla="*/ 369 w 370"/>
                  <a:gd name="T1" fmla="*/ 109 h 393"/>
                  <a:gd name="T2" fmla="*/ 356 w 370"/>
                  <a:gd name="T3" fmla="*/ 77 h 393"/>
                  <a:gd name="T4" fmla="*/ 333 w 370"/>
                  <a:gd name="T5" fmla="*/ 53 h 393"/>
                  <a:gd name="T6" fmla="*/ 299 w 370"/>
                  <a:gd name="T7" fmla="*/ 30 h 393"/>
                  <a:gd name="T8" fmla="*/ 274 w 370"/>
                  <a:gd name="T9" fmla="*/ 17 h 393"/>
                  <a:gd name="T10" fmla="*/ 244 w 370"/>
                  <a:gd name="T11" fmla="*/ 7 h 393"/>
                  <a:gd name="T12" fmla="*/ 205 w 370"/>
                  <a:gd name="T13" fmla="*/ 0 h 393"/>
                  <a:gd name="T14" fmla="*/ 167 w 370"/>
                  <a:gd name="T15" fmla="*/ 0 h 393"/>
                  <a:gd name="T16" fmla="*/ 129 w 370"/>
                  <a:gd name="T17" fmla="*/ 4 h 393"/>
                  <a:gd name="T18" fmla="*/ 102 w 370"/>
                  <a:gd name="T19" fmla="*/ 12 h 393"/>
                  <a:gd name="T20" fmla="*/ 79 w 370"/>
                  <a:gd name="T21" fmla="*/ 25 h 393"/>
                  <a:gd name="T22" fmla="*/ 59 w 370"/>
                  <a:gd name="T23" fmla="*/ 42 h 393"/>
                  <a:gd name="T24" fmla="*/ 40 w 370"/>
                  <a:gd name="T25" fmla="*/ 63 h 393"/>
                  <a:gd name="T26" fmla="*/ 24 w 370"/>
                  <a:gd name="T27" fmla="*/ 87 h 393"/>
                  <a:gd name="T28" fmla="*/ 13 w 370"/>
                  <a:gd name="T29" fmla="*/ 112 h 393"/>
                  <a:gd name="T30" fmla="*/ 6 w 370"/>
                  <a:gd name="T31" fmla="*/ 137 h 393"/>
                  <a:gd name="T32" fmla="*/ 1 w 370"/>
                  <a:gd name="T33" fmla="*/ 173 h 393"/>
                  <a:gd name="T34" fmla="*/ 0 w 370"/>
                  <a:gd name="T35" fmla="*/ 212 h 393"/>
                  <a:gd name="T36" fmla="*/ 8 w 370"/>
                  <a:gd name="T37" fmla="*/ 260 h 393"/>
                  <a:gd name="T38" fmla="*/ 17 w 370"/>
                  <a:gd name="T39" fmla="*/ 299 h 393"/>
                  <a:gd name="T40" fmla="*/ 27 w 370"/>
                  <a:gd name="T41" fmla="*/ 331 h 393"/>
                  <a:gd name="T42" fmla="*/ 46 w 370"/>
                  <a:gd name="T43" fmla="*/ 356 h 393"/>
                  <a:gd name="T44" fmla="*/ 62 w 370"/>
                  <a:gd name="T45" fmla="*/ 375 h 393"/>
                  <a:gd name="T46" fmla="*/ 80 w 370"/>
                  <a:gd name="T47" fmla="*/ 388 h 393"/>
                  <a:gd name="T48" fmla="*/ 108 w 370"/>
                  <a:gd name="T49" fmla="*/ 392 h 393"/>
                  <a:gd name="T50" fmla="*/ 151 w 370"/>
                  <a:gd name="T51" fmla="*/ 392 h 393"/>
                  <a:gd name="T52" fmla="*/ 369 w 370"/>
                  <a:gd name="T53" fmla="*/ 109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0" h="393">
                    <a:moveTo>
                      <a:pt x="369" y="109"/>
                    </a:moveTo>
                    <a:lnTo>
                      <a:pt x="356" y="77"/>
                    </a:lnTo>
                    <a:lnTo>
                      <a:pt x="333" y="53"/>
                    </a:lnTo>
                    <a:lnTo>
                      <a:pt x="299" y="30"/>
                    </a:lnTo>
                    <a:lnTo>
                      <a:pt x="274" y="17"/>
                    </a:lnTo>
                    <a:lnTo>
                      <a:pt x="244" y="7"/>
                    </a:lnTo>
                    <a:lnTo>
                      <a:pt x="205" y="0"/>
                    </a:lnTo>
                    <a:lnTo>
                      <a:pt x="167" y="0"/>
                    </a:lnTo>
                    <a:lnTo>
                      <a:pt x="129" y="4"/>
                    </a:lnTo>
                    <a:lnTo>
                      <a:pt x="102" y="12"/>
                    </a:lnTo>
                    <a:lnTo>
                      <a:pt x="79" y="25"/>
                    </a:lnTo>
                    <a:lnTo>
                      <a:pt x="59" y="42"/>
                    </a:lnTo>
                    <a:lnTo>
                      <a:pt x="40" y="63"/>
                    </a:lnTo>
                    <a:lnTo>
                      <a:pt x="24" y="87"/>
                    </a:lnTo>
                    <a:lnTo>
                      <a:pt x="13" y="112"/>
                    </a:lnTo>
                    <a:lnTo>
                      <a:pt x="6" y="137"/>
                    </a:lnTo>
                    <a:lnTo>
                      <a:pt x="1" y="173"/>
                    </a:lnTo>
                    <a:lnTo>
                      <a:pt x="0" y="212"/>
                    </a:lnTo>
                    <a:lnTo>
                      <a:pt x="8" y="260"/>
                    </a:lnTo>
                    <a:lnTo>
                      <a:pt x="17" y="299"/>
                    </a:lnTo>
                    <a:lnTo>
                      <a:pt x="27" y="331"/>
                    </a:lnTo>
                    <a:lnTo>
                      <a:pt x="46" y="356"/>
                    </a:lnTo>
                    <a:lnTo>
                      <a:pt x="62" y="375"/>
                    </a:lnTo>
                    <a:lnTo>
                      <a:pt x="80" y="388"/>
                    </a:lnTo>
                    <a:lnTo>
                      <a:pt x="108" y="392"/>
                    </a:lnTo>
                    <a:lnTo>
                      <a:pt x="151" y="392"/>
                    </a:lnTo>
                    <a:lnTo>
                      <a:pt x="369" y="109"/>
                    </a:lnTo>
                  </a:path>
                </a:pathLst>
              </a:custGeom>
              <a:solidFill>
                <a:srgbClr val="A05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6"/>
              <p:cNvSpPr>
                <a:spLocks/>
              </p:cNvSpPr>
              <p:nvPr/>
            </p:nvSpPr>
            <p:spPr bwMode="auto">
              <a:xfrm>
                <a:off x="4008" y="1874"/>
                <a:ext cx="188" cy="239"/>
              </a:xfrm>
              <a:custGeom>
                <a:avLst/>
                <a:gdLst>
                  <a:gd name="T0" fmla="*/ 187 w 188"/>
                  <a:gd name="T1" fmla="*/ 68 h 239"/>
                  <a:gd name="T2" fmla="*/ 178 w 188"/>
                  <a:gd name="T3" fmla="*/ 45 h 239"/>
                  <a:gd name="T4" fmla="*/ 165 w 188"/>
                  <a:gd name="T5" fmla="*/ 27 h 239"/>
                  <a:gd name="T6" fmla="*/ 146 w 188"/>
                  <a:gd name="T7" fmla="*/ 10 h 239"/>
                  <a:gd name="T8" fmla="*/ 127 w 188"/>
                  <a:gd name="T9" fmla="*/ 5 h 239"/>
                  <a:gd name="T10" fmla="*/ 107 w 188"/>
                  <a:gd name="T11" fmla="*/ 0 h 239"/>
                  <a:gd name="T12" fmla="*/ 81 w 188"/>
                  <a:gd name="T13" fmla="*/ 0 h 239"/>
                  <a:gd name="T14" fmla="*/ 62 w 188"/>
                  <a:gd name="T15" fmla="*/ 5 h 239"/>
                  <a:gd name="T16" fmla="*/ 40 w 188"/>
                  <a:gd name="T17" fmla="*/ 16 h 239"/>
                  <a:gd name="T18" fmla="*/ 24 w 188"/>
                  <a:gd name="T19" fmla="*/ 34 h 239"/>
                  <a:gd name="T20" fmla="*/ 10 w 188"/>
                  <a:gd name="T21" fmla="*/ 59 h 239"/>
                  <a:gd name="T22" fmla="*/ 3 w 188"/>
                  <a:gd name="T23" fmla="*/ 93 h 239"/>
                  <a:gd name="T24" fmla="*/ 0 w 188"/>
                  <a:gd name="T25" fmla="*/ 121 h 239"/>
                  <a:gd name="T26" fmla="*/ 5 w 188"/>
                  <a:gd name="T27" fmla="*/ 165 h 239"/>
                  <a:gd name="T28" fmla="*/ 13 w 188"/>
                  <a:gd name="T29" fmla="*/ 189 h 239"/>
                  <a:gd name="T30" fmla="*/ 25 w 188"/>
                  <a:gd name="T31" fmla="*/ 208 h 239"/>
                  <a:gd name="T32" fmla="*/ 42 w 188"/>
                  <a:gd name="T33" fmla="*/ 222 h 239"/>
                  <a:gd name="T34" fmla="*/ 64 w 188"/>
                  <a:gd name="T35" fmla="*/ 233 h 239"/>
                  <a:gd name="T36" fmla="*/ 78 w 188"/>
                  <a:gd name="T37" fmla="*/ 238 h 239"/>
                  <a:gd name="T38" fmla="*/ 187 w 188"/>
                  <a:gd name="T39" fmla="*/ 6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8" h="239">
                    <a:moveTo>
                      <a:pt x="187" y="68"/>
                    </a:moveTo>
                    <a:lnTo>
                      <a:pt x="178" y="45"/>
                    </a:lnTo>
                    <a:lnTo>
                      <a:pt x="165" y="27"/>
                    </a:lnTo>
                    <a:lnTo>
                      <a:pt x="146" y="10"/>
                    </a:lnTo>
                    <a:lnTo>
                      <a:pt x="127" y="5"/>
                    </a:lnTo>
                    <a:lnTo>
                      <a:pt x="107" y="0"/>
                    </a:lnTo>
                    <a:lnTo>
                      <a:pt x="81" y="0"/>
                    </a:lnTo>
                    <a:lnTo>
                      <a:pt x="62" y="5"/>
                    </a:lnTo>
                    <a:lnTo>
                      <a:pt x="40" y="16"/>
                    </a:lnTo>
                    <a:lnTo>
                      <a:pt x="24" y="34"/>
                    </a:lnTo>
                    <a:lnTo>
                      <a:pt x="10" y="59"/>
                    </a:lnTo>
                    <a:lnTo>
                      <a:pt x="3" y="93"/>
                    </a:lnTo>
                    <a:lnTo>
                      <a:pt x="0" y="121"/>
                    </a:lnTo>
                    <a:lnTo>
                      <a:pt x="5" y="165"/>
                    </a:lnTo>
                    <a:lnTo>
                      <a:pt x="13" y="189"/>
                    </a:lnTo>
                    <a:lnTo>
                      <a:pt x="25" y="208"/>
                    </a:lnTo>
                    <a:lnTo>
                      <a:pt x="42" y="222"/>
                    </a:lnTo>
                    <a:lnTo>
                      <a:pt x="64" y="233"/>
                    </a:lnTo>
                    <a:lnTo>
                      <a:pt x="78" y="238"/>
                    </a:lnTo>
                    <a:lnTo>
                      <a:pt x="187" y="68"/>
                    </a:lnTo>
                  </a:path>
                </a:pathLst>
              </a:custGeom>
              <a:solidFill>
                <a:srgbClr val="FF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8" name="Group 7"/>
            <p:cNvGrpSpPr>
              <a:grpSpLocks/>
            </p:cNvGrpSpPr>
            <p:nvPr/>
          </p:nvGrpSpPr>
          <p:grpSpPr bwMode="auto">
            <a:xfrm>
              <a:off x="7652204" y="2038351"/>
              <a:ext cx="587375" cy="623887"/>
              <a:chOff x="4694" y="1779"/>
              <a:chExt cx="370" cy="393"/>
            </a:xfrm>
          </p:grpSpPr>
          <p:sp>
            <p:nvSpPr>
              <p:cNvPr id="79" name="Freeform 8"/>
              <p:cNvSpPr>
                <a:spLocks/>
              </p:cNvSpPr>
              <p:nvPr/>
            </p:nvSpPr>
            <p:spPr bwMode="auto">
              <a:xfrm>
                <a:off x="4694" y="1779"/>
                <a:ext cx="370" cy="393"/>
              </a:xfrm>
              <a:custGeom>
                <a:avLst/>
                <a:gdLst>
                  <a:gd name="T0" fmla="*/ 0 w 370"/>
                  <a:gd name="T1" fmla="*/ 109 h 393"/>
                  <a:gd name="T2" fmla="*/ 13 w 370"/>
                  <a:gd name="T3" fmla="*/ 77 h 393"/>
                  <a:gd name="T4" fmla="*/ 36 w 370"/>
                  <a:gd name="T5" fmla="*/ 53 h 393"/>
                  <a:gd name="T6" fmla="*/ 70 w 370"/>
                  <a:gd name="T7" fmla="*/ 30 h 393"/>
                  <a:gd name="T8" fmla="*/ 94 w 370"/>
                  <a:gd name="T9" fmla="*/ 18 h 393"/>
                  <a:gd name="T10" fmla="*/ 125 w 370"/>
                  <a:gd name="T11" fmla="*/ 7 h 393"/>
                  <a:gd name="T12" fmla="*/ 163 w 370"/>
                  <a:gd name="T13" fmla="*/ 0 h 393"/>
                  <a:gd name="T14" fmla="*/ 201 w 370"/>
                  <a:gd name="T15" fmla="*/ 0 h 393"/>
                  <a:gd name="T16" fmla="*/ 240 w 370"/>
                  <a:gd name="T17" fmla="*/ 4 h 393"/>
                  <a:gd name="T18" fmla="*/ 266 w 370"/>
                  <a:gd name="T19" fmla="*/ 12 h 393"/>
                  <a:gd name="T20" fmla="*/ 289 w 370"/>
                  <a:gd name="T21" fmla="*/ 25 h 393"/>
                  <a:gd name="T22" fmla="*/ 309 w 370"/>
                  <a:gd name="T23" fmla="*/ 42 h 393"/>
                  <a:gd name="T24" fmla="*/ 328 w 370"/>
                  <a:gd name="T25" fmla="*/ 63 h 393"/>
                  <a:gd name="T26" fmla="*/ 345 w 370"/>
                  <a:gd name="T27" fmla="*/ 87 h 393"/>
                  <a:gd name="T28" fmla="*/ 356 w 370"/>
                  <a:gd name="T29" fmla="*/ 112 h 393"/>
                  <a:gd name="T30" fmla="*/ 363 w 370"/>
                  <a:gd name="T31" fmla="*/ 137 h 393"/>
                  <a:gd name="T32" fmla="*/ 368 w 370"/>
                  <a:gd name="T33" fmla="*/ 173 h 393"/>
                  <a:gd name="T34" fmla="*/ 369 w 370"/>
                  <a:gd name="T35" fmla="*/ 212 h 393"/>
                  <a:gd name="T36" fmla="*/ 361 w 370"/>
                  <a:gd name="T37" fmla="*/ 260 h 393"/>
                  <a:gd name="T38" fmla="*/ 352 w 370"/>
                  <a:gd name="T39" fmla="*/ 299 h 393"/>
                  <a:gd name="T40" fmla="*/ 342 w 370"/>
                  <a:gd name="T41" fmla="*/ 331 h 393"/>
                  <a:gd name="T42" fmla="*/ 323 w 370"/>
                  <a:gd name="T43" fmla="*/ 357 h 393"/>
                  <a:gd name="T44" fmla="*/ 307 w 370"/>
                  <a:gd name="T45" fmla="*/ 376 h 393"/>
                  <a:gd name="T46" fmla="*/ 288 w 370"/>
                  <a:gd name="T47" fmla="*/ 388 h 393"/>
                  <a:gd name="T48" fmla="*/ 260 w 370"/>
                  <a:gd name="T49" fmla="*/ 392 h 393"/>
                  <a:gd name="T50" fmla="*/ 218 w 370"/>
                  <a:gd name="T51" fmla="*/ 392 h 393"/>
                  <a:gd name="T52" fmla="*/ 0 w 370"/>
                  <a:gd name="T53" fmla="*/ 109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0" h="393">
                    <a:moveTo>
                      <a:pt x="0" y="109"/>
                    </a:moveTo>
                    <a:lnTo>
                      <a:pt x="13" y="77"/>
                    </a:lnTo>
                    <a:lnTo>
                      <a:pt x="36" y="53"/>
                    </a:lnTo>
                    <a:lnTo>
                      <a:pt x="70" y="30"/>
                    </a:lnTo>
                    <a:lnTo>
                      <a:pt x="94" y="18"/>
                    </a:lnTo>
                    <a:lnTo>
                      <a:pt x="125" y="7"/>
                    </a:lnTo>
                    <a:lnTo>
                      <a:pt x="163" y="0"/>
                    </a:lnTo>
                    <a:lnTo>
                      <a:pt x="201" y="0"/>
                    </a:lnTo>
                    <a:lnTo>
                      <a:pt x="240" y="4"/>
                    </a:lnTo>
                    <a:lnTo>
                      <a:pt x="266" y="12"/>
                    </a:lnTo>
                    <a:lnTo>
                      <a:pt x="289" y="25"/>
                    </a:lnTo>
                    <a:lnTo>
                      <a:pt x="309" y="42"/>
                    </a:lnTo>
                    <a:lnTo>
                      <a:pt x="328" y="63"/>
                    </a:lnTo>
                    <a:lnTo>
                      <a:pt x="345" y="87"/>
                    </a:lnTo>
                    <a:lnTo>
                      <a:pt x="356" y="112"/>
                    </a:lnTo>
                    <a:lnTo>
                      <a:pt x="363" y="137"/>
                    </a:lnTo>
                    <a:lnTo>
                      <a:pt x="368" y="173"/>
                    </a:lnTo>
                    <a:lnTo>
                      <a:pt x="369" y="212"/>
                    </a:lnTo>
                    <a:lnTo>
                      <a:pt x="361" y="260"/>
                    </a:lnTo>
                    <a:lnTo>
                      <a:pt x="352" y="299"/>
                    </a:lnTo>
                    <a:lnTo>
                      <a:pt x="342" y="331"/>
                    </a:lnTo>
                    <a:lnTo>
                      <a:pt x="323" y="357"/>
                    </a:lnTo>
                    <a:lnTo>
                      <a:pt x="307" y="376"/>
                    </a:lnTo>
                    <a:lnTo>
                      <a:pt x="288" y="388"/>
                    </a:lnTo>
                    <a:lnTo>
                      <a:pt x="260" y="392"/>
                    </a:lnTo>
                    <a:lnTo>
                      <a:pt x="218" y="392"/>
                    </a:lnTo>
                    <a:lnTo>
                      <a:pt x="0" y="109"/>
                    </a:lnTo>
                  </a:path>
                </a:pathLst>
              </a:custGeom>
              <a:solidFill>
                <a:srgbClr val="A05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9"/>
              <p:cNvSpPr>
                <a:spLocks/>
              </p:cNvSpPr>
              <p:nvPr/>
            </p:nvSpPr>
            <p:spPr bwMode="auto">
              <a:xfrm>
                <a:off x="4802" y="1873"/>
                <a:ext cx="188" cy="239"/>
              </a:xfrm>
              <a:custGeom>
                <a:avLst/>
                <a:gdLst>
                  <a:gd name="T0" fmla="*/ 0 w 188"/>
                  <a:gd name="T1" fmla="*/ 68 h 239"/>
                  <a:gd name="T2" fmla="*/ 9 w 188"/>
                  <a:gd name="T3" fmla="*/ 45 h 239"/>
                  <a:gd name="T4" fmla="*/ 22 w 188"/>
                  <a:gd name="T5" fmla="*/ 27 h 239"/>
                  <a:gd name="T6" fmla="*/ 41 w 188"/>
                  <a:gd name="T7" fmla="*/ 11 h 239"/>
                  <a:gd name="T8" fmla="*/ 60 w 188"/>
                  <a:gd name="T9" fmla="*/ 5 h 239"/>
                  <a:gd name="T10" fmla="*/ 80 w 188"/>
                  <a:gd name="T11" fmla="*/ 0 h 239"/>
                  <a:gd name="T12" fmla="*/ 106 w 188"/>
                  <a:gd name="T13" fmla="*/ 0 h 239"/>
                  <a:gd name="T14" fmla="*/ 125 w 188"/>
                  <a:gd name="T15" fmla="*/ 5 h 239"/>
                  <a:gd name="T16" fmla="*/ 146 w 188"/>
                  <a:gd name="T17" fmla="*/ 16 h 239"/>
                  <a:gd name="T18" fmla="*/ 162 w 188"/>
                  <a:gd name="T19" fmla="*/ 34 h 239"/>
                  <a:gd name="T20" fmla="*/ 176 w 188"/>
                  <a:gd name="T21" fmla="*/ 60 h 239"/>
                  <a:gd name="T22" fmla="*/ 184 w 188"/>
                  <a:gd name="T23" fmla="*/ 93 h 239"/>
                  <a:gd name="T24" fmla="*/ 187 w 188"/>
                  <a:gd name="T25" fmla="*/ 121 h 239"/>
                  <a:gd name="T26" fmla="*/ 182 w 188"/>
                  <a:gd name="T27" fmla="*/ 165 h 239"/>
                  <a:gd name="T28" fmla="*/ 173 w 188"/>
                  <a:gd name="T29" fmla="*/ 189 h 239"/>
                  <a:gd name="T30" fmla="*/ 161 w 188"/>
                  <a:gd name="T31" fmla="*/ 208 h 239"/>
                  <a:gd name="T32" fmla="*/ 144 w 188"/>
                  <a:gd name="T33" fmla="*/ 222 h 239"/>
                  <a:gd name="T34" fmla="*/ 122 w 188"/>
                  <a:gd name="T35" fmla="*/ 233 h 239"/>
                  <a:gd name="T36" fmla="*/ 109 w 188"/>
                  <a:gd name="T37" fmla="*/ 238 h 239"/>
                  <a:gd name="T38" fmla="*/ 0 w 188"/>
                  <a:gd name="T39" fmla="*/ 6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8" h="239">
                    <a:moveTo>
                      <a:pt x="0" y="68"/>
                    </a:moveTo>
                    <a:lnTo>
                      <a:pt x="9" y="45"/>
                    </a:lnTo>
                    <a:lnTo>
                      <a:pt x="22" y="27"/>
                    </a:lnTo>
                    <a:lnTo>
                      <a:pt x="41" y="11"/>
                    </a:lnTo>
                    <a:lnTo>
                      <a:pt x="60" y="5"/>
                    </a:lnTo>
                    <a:lnTo>
                      <a:pt x="80" y="0"/>
                    </a:lnTo>
                    <a:lnTo>
                      <a:pt x="106" y="0"/>
                    </a:lnTo>
                    <a:lnTo>
                      <a:pt x="125" y="5"/>
                    </a:lnTo>
                    <a:lnTo>
                      <a:pt x="146" y="16"/>
                    </a:lnTo>
                    <a:lnTo>
                      <a:pt x="162" y="34"/>
                    </a:lnTo>
                    <a:lnTo>
                      <a:pt x="176" y="60"/>
                    </a:lnTo>
                    <a:lnTo>
                      <a:pt x="184" y="93"/>
                    </a:lnTo>
                    <a:lnTo>
                      <a:pt x="187" y="121"/>
                    </a:lnTo>
                    <a:lnTo>
                      <a:pt x="182" y="165"/>
                    </a:lnTo>
                    <a:lnTo>
                      <a:pt x="173" y="189"/>
                    </a:lnTo>
                    <a:lnTo>
                      <a:pt x="161" y="208"/>
                    </a:lnTo>
                    <a:lnTo>
                      <a:pt x="144" y="222"/>
                    </a:lnTo>
                    <a:lnTo>
                      <a:pt x="122" y="233"/>
                    </a:lnTo>
                    <a:lnTo>
                      <a:pt x="109" y="238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FF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81" name="Chart 80"/>
          <p:cNvGraphicFramePr>
            <a:graphicFrameLocks/>
          </p:cNvGraphicFramePr>
          <p:nvPr/>
        </p:nvGraphicFramePr>
        <p:xfrm>
          <a:off x="933450" y="1726592"/>
          <a:ext cx="4705350" cy="3557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55616" y="5625717"/>
            <a:ext cx="74295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9575" indent="-342900"/>
            <a:r>
              <a:rPr lang="en-US" altLang="zh-CN" sz="2400" dirty="0"/>
              <a:t>What is the relationship between sales &amp; advertising?</a:t>
            </a:r>
            <a:endParaRPr lang="en-US" sz="2400" dirty="0">
              <a:ea typeface="Cambria Math" panose="02040503050406030204" pitchFamily="18" charset="0"/>
            </a:endParaRPr>
          </a:p>
        </p:txBody>
      </p:sp>
      <p:sp>
        <p:nvSpPr>
          <p:cNvPr id="83" name="Rectangle 2">
            <a:extLst>
              <a:ext uri="{FF2B5EF4-FFF2-40B4-BE49-F238E27FC236}">
                <a16:creationId xmlns:a16="http://schemas.microsoft.com/office/drawing/2014/main" id="{DB515EC1-B8B2-4043-B03E-B63A5746DF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altLang="zh-CN" dirty="0"/>
              <a:t>Solution to Example 3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013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Revision</a:t>
            </a:r>
          </a:p>
        </p:txBody>
      </p:sp>
    </p:spTree>
    <p:extLst>
      <p:ext uri="{BB962C8B-B14F-4D97-AF65-F5344CB8AC3E}">
        <p14:creationId xmlns:p14="http://schemas.microsoft.com/office/powerpoint/2010/main" val="4169904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Residuals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In most cases, no line will pass exactly through all the points in a scatterplot. A good regression line makes the </a:t>
                </a:r>
                <a:r>
                  <a:rPr kumimoji="1" lang="en-US" altLang="zh-CN" b="1" dirty="0"/>
                  <a:t>vertical</a:t>
                </a:r>
                <a:r>
                  <a:rPr kumimoji="1" lang="en-US" altLang="zh-CN" dirty="0"/>
                  <a:t> distances of the points from the line as small as possible</a:t>
                </a:r>
              </a:p>
              <a:p>
                <a:r>
                  <a:rPr kumimoji="1" lang="en-US" altLang="zh-CN" dirty="0"/>
                  <a:t>The residual is the difference between 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measured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value of the response variable and the value predicted by the regression line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charset="0"/>
                        </a:rPr>
                        <m:t>residual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4" t="-1458" r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  <a:t>4/7/24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Correlation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6492-1C57-487C-84FB-32544BF32DDC}" type="datetime1">
              <a:rPr lang="en-US" altLang="zh-CN" smtClean="0"/>
              <a:t>4/7/24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33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Coefficient (</a:t>
            </a:r>
            <a:r>
              <a:rPr lang="en-US" b="1" i="1" dirty="0"/>
              <a:t>r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5E617FC-945F-4F42-B889-C28B34C249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89616" y="1582495"/>
                <a:ext cx="8201935" cy="49634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9250" indent="-349250" algn="l" defTabSz="914400" rtl="0" eaLnBrk="1" latinLnBrk="0" hangingPunct="1">
                  <a:spcBef>
                    <a:spcPts val="2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36550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68375" indent="-2825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63650" indent="-2952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6225" indent="-2825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28800" indent="-282575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117725" indent="-282575" algn="l" defTabSz="9144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399030" indent="-282575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689225" indent="-282575" algn="l" defTabSz="9144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How strong is the linear relationship between two variables?</a:t>
                </a:r>
                <a:endParaRPr lang="en-US" dirty="0">
                  <a:ea typeface="宋体" panose="02010600030101010101" pitchFamily="2" charset="-122"/>
                </a:endParaRPr>
              </a:p>
              <a:p>
                <a:r>
                  <a:rPr lang="en-US" dirty="0">
                    <a:ea typeface="宋体" panose="02010600030101010101" pitchFamily="2" charset="-122"/>
                  </a:rPr>
                  <a:t>The sample correlation coefficient</a:t>
                </a:r>
                <a:r>
                  <a:rPr lang="en-US" i="1" dirty="0">
                    <a:ea typeface="宋体" panose="02010600030101010101" pitchFamily="2" charset="-122"/>
                  </a:rPr>
                  <a:t> r </a:t>
                </a:r>
                <a:r>
                  <a:rPr lang="en-US" dirty="0">
                    <a:ea typeface="宋体" panose="02010600030101010101" pitchFamily="2" charset="-122"/>
                  </a:rPr>
                  <a:t>shows the strength of the linear relationship between two variables</a:t>
                </a:r>
              </a:p>
              <a:p>
                <a:r>
                  <a:rPr lang="en-US" dirty="0">
                    <a:ea typeface="宋体" panose="02010600030101010101" pitchFamily="2" charset="-122"/>
                  </a:rPr>
                  <a:t>The closer the data points are to the line, the closer the coefficient value is to 1 or -1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)(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𝑦</m:t>
                                  </m:r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ea typeface="宋体" panose="02010600030101010101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dirty="0"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HK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>
                  <a:ea typeface="宋体" panose="02010600030101010101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ea typeface="宋体" panose="02010600030101010101" pitchFamily="2" charset="-122"/>
                  </a:rPr>
                  <a:t>: sample deviation of X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宋体" panose="02010600030101010101" pitchFamily="2" charset="-122"/>
                  </a:rPr>
                  <a:t>: sample deviation of Y</a:t>
                </a:r>
              </a:p>
              <a:p>
                <a:pPr marL="349250" lvl="1" indent="0">
                  <a:buNone/>
                </a:pPr>
                <a:endParaRPr lang="en-US" b="1" i="1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5E617FC-945F-4F42-B889-C28B34C24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16" y="1582495"/>
                <a:ext cx="8201935" cy="4963447"/>
              </a:xfrm>
              <a:prstGeom prst="rect">
                <a:avLst/>
              </a:prstGeom>
              <a:blipFill>
                <a:blip r:embed="rId3"/>
                <a:stretch>
                  <a:fillRect l="-1082" t="-1020" r="-1236" b="-5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442D844-259C-1142-A07E-3D89DD184CF4}"/>
              </a:ext>
            </a:extLst>
          </p:cNvPr>
          <p:cNvSpPr txBox="1"/>
          <p:nvPr/>
        </p:nvSpPr>
        <p:spPr>
          <a:xfrm>
            <a:off x="4676370" y="5760575"/>
            <a:ext cx="407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Bias_of_an_estimator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6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Coefficient (</a:t>
            </a:r>
            <a:r>
              <a:rPr lang="en-US" b="1" i="1" dirty="0"/>
              <a:t>r</a:t>
            </a:r>
            <a:r>
              <a:rPr lang="en-US" dirty="0"/>
              <a:t>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92138" y="3229769"/>
            <a:ext cx="15208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400" dirty="0"/>
              <a:t>-1.0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373938" y="3229769"/>
            <a:ext cx="15208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400"/>
              <a:t>+1.0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906838" y="3229769"/>
            <a:ext cx="15208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400"/>
              <a:t>0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68538" y="3229769"/>
            <a:ext cx="15208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400"/>
              <a:t>-.5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634038" y="3229769"/>
            <a:ext cx="15208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400"/>
              <a:t>+.5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549650" y="2172617"/>
            <a:ext cx="22066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400" dirty="0"/>
              <a:t>No Correlation</a:t>
            </a: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352550" y="2885281"/>
            <a:ext cx="6781800" cy="304800"/>
            <a:chOff x="768" y="2112"/>
            <a:chExt cx="4272" cy="192"/>
          </a:xfrm>
        </p:grpSpPr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792" y="2208"/>
              <a:ext cx="4224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2859" y="2112"/>
              <a:ext cx="0" cy="192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964" y="2112"/>
              <a:ext cx="0" cy="192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5040" y="2112"/>
              <a:ext cx="0" cy="192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828" y="2112"/>
              <a:ext cx="0" cy="192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768" y="2112"/>
              <a:ext cx="0" cy="192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19" name="AutoShape 18"/>
          <p:cNvSpPr>
            <a:spLocks noChangeArrowheads="1"/>
          </p:cNvSpPr>
          <p:nvPr/>
        </p:nvSpPr>
        <p:spPr bwMode="auto">
          <a:xfrm rot="10800000" flipH="1">
            <a:off x="4510088" y="2590006"/>
            <a:ext cx="298450" cy="274638"/>
          </a:xfrm>
          <a:prstGeom prst="triangle">
            <a:avLst>
              <a:gd name="adj" fmla="val 49995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41325" y="4753769"/>
            <a:ext cx="3806825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dirty="0"/>
              <a:t>Increasing degree of negative correlation</a:t>
            </a:r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 flipH="1">
            <a:off x="1592263" y="3735397"/>
            <a:ext cx="2197100" cy="520700"/>
          </a:xfrm>
          <a:prstGeom prst="rightArrow">
            <a:avLst>
              <a:gd name="adj1" fmla="val 50000"/>
              <a:gd name="adj2" fmla="val 136118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316538" y="4753769"/>
            <a:ext cx="3730625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dirty="0"/>
              <a:t>Increasing degree of positive correlation</a:t>
            </a:r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auto">
          <a:xfrm>
            <a:off x="5634038" y="3739546"/>
            <a:ext cx="2197100" cy="520700"/>
          </a:xfrm>
          <a:prstGeom prst="rightArrow">
            <a:avLst>
              <a:gd name="adj1" fmla="val 50000"/>
              <a:gd name="adj2" fmla="val 136118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86911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Coefficient of Determination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0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5E617FC-945F-4F42-B889-C28B34C249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49275" y="1600201"/>
                <a:ext cx="8142780" cy="4343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9250" indent="-349250" algn="l" defTabSz="914400" rtl="0" eaLnBrk="1" latinLnBrk="0" hangingPunct="1">
                  <a:spcBef>
                    <a:spcPts val="2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36550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68375" indent="-2825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63650" indent="-2952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6225" indent="-2825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28800" indent="-282575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117725" indent="-282575" algn="l" defTabSz="9144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399030" indent="-282575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689225" indent="-282575" algn="l" defTabSz="9144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ea typeface="宋体" panose="02010600030101010101" pitchFamily="2" charset="-122"/>
                  </a:rPr>
                  <a:t>Used to estimate the extent to which the dependent variable</a:t>
                </a:r>
                <a:r>
                  <a:rPr lang="en-US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dirty="0">
                    <a:ea typeface="宋体" panose="02010600030101010101" pitchFamily="2" charset="-122"/>
                  </a:rPr>
                  <a:t>is under the influence of the independent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endParaRPr lang="en-US" i="1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dirty="0">
                    <a:ea typeface="宋体" panose="02010600030101010101" pitchFamily="2" charset="-122"/>
                  </a:rPr>
                  <a:t>is the square of the correlation coefficient</a:t>
                </a:r>
              </a:p>
              <a:p>
                <a:pPr lvl="1"/>
                <a:r>
                  <a:rPr lang="en-US" dirty="0">
                    <a:ea typeface="宋体" panose="02010600030101010101" pitchFamily="2" charset="-122"/>
                  </a:rPr>
                  <a:t>Varies from 0 to 1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𝑟</m:t>
                        </m:r>
                      </m:e>
                      <m:sup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 = 1 means that the value of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 is completely dependent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without errors and other contributing factors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𝑟</m:t>
                        </m:r>
                      </m:e>
                      <m:sup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 &lt; 1 indicates that the value of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 is influenced by more than the value of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   </a:t>
                </a:r>
              </a:p>
              <a:p>
                <a:pPr marL="0" indent="0">
                  <a:buNone/>
                </a:pPr>
                <a:endParaRPr lang="en-US" dirty="0">
                  <a:ea typeface="宋体" panose="02010600030101010101" pitchFamily="2" charset="-122"/>
                </a:endParaRPr>
              </a:p>
              <a:p>
                <a:pPr lvl="1"/>
                <a:endParaRPr lang="en-US" b="1" i="1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5E617FC-945F-4F42-B889-C28B34C24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75" y="1600201"/>
                <a:ext cx="8142780" cy="4343400"/>
              </a:xfrm>
              <a:prstGeom prst="rect">
                <a:avLst/>
              </a:prstGeom>
              <a:blipFill>
                <a:blip r:embed="rId3"/>
                <a:stretch>
                  <a:fillRect l="-1090" t="-1458" r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033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5E617FC-945F-4F42-B889-C28B34C249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49275" y="1600201"/>
                <a:ext cx="6443196" cy="4343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9250" indent="-349250" algn="l" defTabSz="914400" rtl="0" eaLnBrk="1" latinLnBrk="0" hangingPunct="1">
                  <a:spcBef>
                    <a:spcPts val="2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36550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68375" indent="-2825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63650" indent="-2952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6225" indent="-2825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28800" indent="-282575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117725" indent="-282575" algn="l" defTabSz="9144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399030" indent="-282575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689225" indent="-282575" algn="l" defTabSz="9144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r </a:t>
                </a:r>
                <a:r>
                  <a:rPr lang="en-US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=</a:t>
                </a:r>
                <a:r>
                  <a:rPr lang="en-US" i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-0.3</a:t>
                </a:r>
                <a:r>
                  <a:rPr lang="en-US" i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𝑟</m:t>
                        </m:r>
                      </m:e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= 0.09</a:t>
                </a:r>
                <a:r>
                  <a:rPr lang="en-US" i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, or </a:t>
                </a:r>
                <a:r>
                  <a:rPr lang="en-US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9%</a:t>
                </a:r>
              </a:p>
              <a:p>
                <a:pPr lvl="1"/>
                <a:r>
                  <a:rPr lang="en-US" dirty="0">
                    <a:ea typeface="宋体" panose="02010600030101010101" pitchFamily="2" charset="-122"/>
                  </a:rPr>
                  <a:t>The regression model explains not even 10% of the variations in y</a:t>
                </a:r>
              </a:p>
              <a:p>
                <a:pPr lvl="1"/>
                <a:endParaRPr lang="en-US" i="1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r>
                  <a:rPr lang="en-US" altLang="zh-CN" i="1" dirty="0">
                    <a:ea typeface="宋体" panose="02010600030101010101" pitchFamily="2" charset="-122"/>
                  </a:rPr>
                  <a:t>r </a:t>
                </a:r>
                <a:r>
                  <a:rPr lang="en-US" altLang="zh-CN" dirty="0">
                    <a:ea typeface="宋体" panose="02010600030101010101" pitchFamily="2" charset="-122"/>
                  </a:rPr>
                  <a:t>= -0.7</a:t>
                </a:r>
                <a:r>
                  <a:rPr lang="en-US" altLang="zh-CN" i="1" dirty="0"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𝑟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ea typeface="宋体" panose="02010600030101010101" pitchFamily="2" charset="-122"/>
                  </a:rPr>
                  <a:t>= 0.49</a:t>
                </a:r>
                <a:r>
                  <a:rPr lang="en-US" altLang="zh-CN" i="1" dirty="0">
                    <a:ea typeface="宋体" panose="02010600030101010101" pitchFamily="2" charset="-122"/>
                  </a:rPr>
                  <a:t>, or </a:t>
                </a:r>
                <a:r>
                  <a:rPr lang="en-US" altLang="zh-CN" dirty="0">
                    <a:ea typeface="宋体" panose="02010600030101010101" pitchFamily="2" charset="-122"/>
                  </a:rPr>
                  <a:t>49%</a:t>
                </a:r>
              </a:p>
              <a:p>
                <a:pPr lvl="1"/>
                <a:r>
                  <a:rPr lang="en-US" altLang="zh-CN" dirty="0">
                    <a:ea typeface="宋体" panose="02010600030101010101" pitchFamily="2" charset="-122"/>
                  </a:rPr>
                  <a:t>The regression model explains nearly half of the variations in y</a:t>
                </a:r>
              </a:p>
              <a:p>
                <a:pPr lvl="1"/>
                <a:endParaRPr lang="en-US" altLang="zh-CN" i="1" dirty="0">
                  <a:ea typeface="宋体" panose="02010600030101010101" pitchFamily="2" charset="-122"/>
                </a:endParaRPr>
              </a:p>
              <a:p>
                <a:r>
                  <a:rPr lang="en-US" altLang="zh-CN" i="1" dirty="0">
                    <a:ea typeface="宋体" panose="02010600030101010101" pitchFamily="2" charset="-122"/>
                  </a:rPr>
                  <a:t>r </a:t>
                </a:r>
                <a:r>
                  <a:rPr lang="en-US" altLang="zh-CN" dirty="0">
                    <a:ea typeface="宋体" panose="02010600030101010101" pitchFamily="2" charset="-122"/>
                  </a:rPr>
                  <a:t>= -0.99</a:t>
                </a:r>
                <a:r>
                  <a:rPr lang="en-US" altLang="zh-CN" i="1" dirty="0"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𝑟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ea typeface="宋体" panose="02010600030101010101" pitchFamily="2" charset="-122"/>
                  </a:rPr>
                  <a:t>= 0.9801</a:t>
                </a:r>
                <a:r>
                  <a:rPr lang="en-US" altLang="zh-CN" i="1" dirty="0">
                    <a:ea typeface="宋体" panose="02010600030101010101" pitchFamily="2" charset="-122"/>
                  </a:rPr>
                  <a:t>, or </a:t>
                </a:r>
                <a:r>
                  <a:rPr lang="en-US" altLang="zh-CN" dirty="0">
                    <a:ea typeface="宋体" panose="02010600030101010101" pitchFamily="2" charset="-122"/>
                  </a:rPr>
                  <a:t>98%</a:t>
                </a:r>
              </a:p>
              <a:p>
                <a:pPr lvl="1"/>
                <a:r>
                  <a:rPr lang="en-US" altLang="zh-CN" dirty="0">
                    <a:ea typeface="宋体" panose="02010600030101010101" pitchFamily="2" charset="-122"/>
                  </a:rPr>
                  <a:t>The regression model explains almost all of the variations in y</a:t>
                </a:r>
              </a:p>
              <a:p>
                <a:pPr lvl="1"/>
                <a:endParaRPr lang="en-US" altLang="zh-CN" i="1" dirty="0">
                  <a:ea typeface="宋体" panose="02010600030101010101" pitchFamily="2" charset="-122"/>
                </a:endParaRPr>
              </a:p>
              <a:p>
                <a:endParaRPr lang="en-US" altLang="zh-CN" i="1" dirty="0">
                  <a:ea typeface="宋体" panose="02010600030101010101" pitchFamily="2" charset="-122"/>
                </a:endParaRPr>
              </a:p>
              <a:p>
                <a:endParaRPr lang="en-US" altLang="zh-CN" i="1" dirty="0">
                  <a:ea typeface="宋体" panose="02010600030101010101" pitchFamily="2" charset="-122"/>
                </a:endParaRPr>
              </a:p>
              <a:p>
                <a:endParaRPr lang="en-US" dirty="0">
                  <a:ea typeface="宋体" panose="02010600030101010101" pitchFamily="2" charset="-122"/>
                </a:endParaRPr>
              </a:p>
              <a:p>
                <a:pPr lvl="1"/>
                <a:endParaRPr lang="en-US" b="1" i="1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5E617FC-945F-4F42-B889-C28B34C24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75" y="1600201"/>
                <a:ext cx="6443196" cy="4343400"/>
              </a:xfrm>
              <a:prstGeom prst="rect">
                <a:avLst/>
              </a:prstGeom>
              <a:blipFill>
                <a:blip r:embed="rId3"/>
                <a:stretch>
                  <a:fillRect l="-1378" t="-1166"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 descr="Baldi03-05_FINAL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55"/>
          <a:stretch>
            <a:fillRect/>
          </a:stretch>
        </p:blipFill>
        <p:spPr>
          <a:xfrm>
            <a:off x="6992471" y="1336956"/>
            <a:ext cx="1599080" cy="5396894"/>
          </a:xfrm>
        </p:spPr>
      </p:pic>
    </p:spTree>
    <p:extLst>
      <p:ext uri="{BB962C8B-B14F-4D97-AF65-F5344CB8AC3E}">
        <p14:creationId xmlns:p14="http://schemas.microsoft.com/office/powerpoint/2010/main" val="1921047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468935" cy="1362075"/>
          </a:xfrm>
        </p:spPr>
        <p:txBody>
          <a:bodyPr/>
          <a:lstStyle/>
          <a:p>
            <a:r>
              <a:rPr lang="en-US" dirty="0"/>
              <a:t>3. Maximum Likelihood Estimation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6492-1C57-487C-84FB-32544BF32DDC}" type="datetime1">
              <a:rPr lang="en-US" altLang="zh-CN" smtClean="0"/>
              <a:t>4/7/24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9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Probability:</a:t>
            </a:r>
          </a:p>
          <a:p>
            <a:pPr lvl="1"/>
            <a:r>
              <a:rPr lang="en-US" dirty="0"/>
              <a:t>Knowing probability model </a:t>
            </a:r>
            <a:r>
              <a:rPr lang="en-US" dirty="0">
                <a:sym typeface="Wingdings" panose="05000000000000000000" pitchFamily="2" charset="2"/>
              </a:rPr>
              <a:t> distribution of outcomes</a:t>
            </a:r>
            <a:endParaRPr lang="en-US" dirty="0"/>
          </a:p>
          <a:p>
            <a:r>
              <a:rPr lang="en-US" dirty="0"/>
              <a:t>Maximum Likelihood</a:t>
            </a:r>
          </a:p>
          <a:p>
            <a:pPr lvl="1"/>
            <a:r>
              <a:rPr lang="en-US" dirty="0"/>
              <a:t>Observation of data </a:t>
            </a:r>
            <a:r>
              <a:rPr lang="en-US" dirty="0">
                <a:sym typeface="Wingdings" panose="05000000000000000000" pitchFamily="2" charset="2"/>
              </a:rPr>
              <a:t> Estimation of parameters in probability models</a:t>
            </a:r>
            <a:endParaRPr lang="en-US" dirty="0"/>
          </a:p>
          <a:p>
            <a:r>
              <a:rPr lang="en-US" dirty="0"/>
              <a:t>The aim of maximum likelihood estimation is to find the </a:t>
            </a:r>
            <a:r>
              <a:rPr lang="en-US" b="1" dirty="0"/>
              <a:t>parameter values</a:t>
            </a:r>
            <a:r>
              <a:rPr lang="en-US" dirty="0"/>
              <a:t> that make the observed data most probable (i.e., most likely)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339231" cy="4343400"/>
          </a:xfrm>
        </p:spPr>
        <p:txBody>
          <a:bodyPr/>
          <a:lstStyle/>
          <a:p>
            <a:r>
              <a:rPr lang="en-US" dirty="0"/>
              <a:t>We want to estimate the probability, </a:t>
            </a:r>
            <a:r>
              <a:rPr lang="en-US" b="1" i="1" dirty="0"/>
              <a:t>p</a:t>
            </a:r>
            <a:r>
              <a:rPr lang="en-US" dirty="0"/>
              <a:t>, that individuals are infected with a certain kind of virus. Binomial experiment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509918"/>
              </p:ext>
            </p:extLst>
          </p:nvPr>
        </p:nvGraphicFramePr>
        <p:xfrm>
          <a:off x="2343150" y="2419313"/>
          <a:ext cx="4468906" cy="42976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25758">
                  <a:extLst>
                    <a:ext uri="{9D8B030D-6E8A-4147-A177-3AD203B41FA5}">
                      <a16:colId xmlns:a16="http://schemas.microsoft.com/office/drawing/2014/main" val="2238687971"/>
                    </a:ext>
                  </a:extLst>
                </a:gridCol>
                <a:gridCol w="1340672">
                  <a:extLst>
                    <a:ext uri="{9D8B030D-6E8A-4147-A177-3AD203B41FA5}">
                      <a16:colId xmlns:a16="http://schemas.microsoft.com/office/drawing/2014/main" val="1462417656"/>
                    </a:ext>
                  </a:extLst>
                </a:gridCol>
                <a:gridCol w="1902476">
                  <a:extLst>
                    <a:ext uri="{9D8B030D-6E8A-4147-A177-3AD203B41FA5}">
                      <a16:colId xmlns:a16="http://schemas.microsoft.com/office/drawing/2014/main" val="721970884"/>
                    </a:ext>
                  </a:extLst>
                </a:gridCol>
              </a:tblGrid>
              <a:tr h="6143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Index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Infected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Probability of</a:t>
                      </a:r>
                      <a:r>
                        <a:rPr lang="en-US" altLang="zh-CN" baseline="0" dirty="0"/>
                        <a:t> observation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754868"/>
                  </a:ext>
                </a:extLst>
              </a:tr>
              <a:tr h="3510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177724"/>
                  </a:ext>
                </a:extLst>
              </a:tr>
              <a:tr h="3510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1-p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519821"/>
                  </a:ext>
                </a:extLst>
              </a:tr>
              <a:tr h="3510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542437"/>
                  </a:ext>
                </a:extLst>
              </a:tr>
              <a:tr h="3510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711163"/>
                  </a:ext>
                </a:extLst>
              </a:tr>
              <a:tr h="3510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/>
                        <a:t>1-p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873436"/>
                  </a:ext>
                </a:extLst>
              </a:tr>
              <a:tr h="3510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3412120"/>
                  </a:ext>
                </a:extLst>
              </a:tr>
              <a:tr h="3510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820171"/>
                  </a:ext>
                </a:extLst>
              </a:tr>
              <a:tr h="3510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/>
                        <a:t>1-p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09813"/>
                  </a:ext>
                </a:extLst>
              </a:tr>
              <a:tr h="3510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/>
                        <a:t>1-p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4480239"/>
                  </a:ext>
                </a:extLst>
              </a:tr>
              <a:tr h="3510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749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455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1: write down the probability of each observation using the model parameters</a:t>
                </a:r>
              </a:p>
              <a:p>
                <a:r>
                  <a:rPr lang="en-US" dirty="0"/>
                  <a:t>Step 2: write down the probability of all the data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Step 3: Find the parameter value(s) that maximizes this probability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4" t="-1458" r="-1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1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  <a:t>4/7/24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/>
              <p:cNvSpPr>
                <a:spLocks noGrp="1"/>
              </p:cNvSpPr>
              <p:nvPr>
                <p:ph idx="1"/>
              </p:nvPr>
            </p:nvSpPr>
            <p:spPr>
              <a:xfrm>
                <a:off x="485926" y="1524411"/>
                <a:ext cx="8168973" cy="4834464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1800" dirty="0">
                    <a:cs typeface="Calibri Light" panose="020F0302020204030204" pitchFamily="34" charset="0"/>
                  </a:rPr>
                  <a:t>Probability density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  <m:r>
                                <a:rPr lang="zh-CN" altLang="en-US" sz="1800" b="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8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1800" i="1" dirty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dirty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800" b="0" i="1" dirty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18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514350" lvl="1" indent="-171450"/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𝜙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altLang="zh-CN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𝜙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−</m:t>
                        </m:r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&gt;0</m:t>
                    </m:r>
                    <m:r>
                      <a:rPr lang="en-US" altLang="zh-CN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 Light" panose="020F0302020204030204" pitchFamily="34" charset="0"/>
                  </a:rPr>
                  <a:t>for all x</a:t>
                </a:r>
              </a:p>
              <a:p>
                <a:pPr marL="514350" lvl="1" indent="-171450"/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𝜙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→0 </m:t>
                    </m:r>
                    <m:r>
                      <m:rPr>
                        <m:nor/>
                      </m:rPr>
                      <a:rPr lang="en-US" altLang="zh-CN" sz="1800" dirty="0">
                        <a:solidFill>
                          <a:schemeClr val="tx1"/>
                        </a:solidFill>
                        <a:cs typeface="Calibri Light" panose="020F0302020204030204" pitchFamily="34" charset="0"/>
                      </a:rPr>
                      <m:t>as</m:t>
                    </m:r>
                    <m:r>
                      <a:rPr lang="en-US" altLang="zh-CN" sz="18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𝑥</m:t>
                    </m:r>
                    <m:r>
                      <a:rPr lang="en-US" altLang="zh-CN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→</m:t>
                    </m:r>
                    <m:r>
                      <a:rPr lang="en-US" altLang="zh-CN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+</m:t>
                    </m:r>
                    <m:r>
                      <a:rPr lang="en-US" altLang="zh-CN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∞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and</m:t>
                    </m:r>
                    <m:r>
                      <a:rPr lang="en-US" altLang="zh-CN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∞</m:t>
                    </m:r>
                  </m:oMath>
                </a14:m>
                <a:r>
                  <a:rPr lang="en-US" altLang="zh-CN" sz="18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</a:p>
              <a:p>
                <a:pPr marL="514350" lvl="1" indent="-171450"/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b="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−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1800" b="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+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∞</m:t>
                        </m:r>
                      </m:sup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zh-CN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𝑑𝑥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= 1 (</a:t>
                </a:r>
                <a:r>
                  <a:rPr lang="en-US" altLang="zh-CN" sz="1800" dirty="0">
                    <a:cs typeface="Calibri Light" panose="020F0302020204030204" pitchFamily="34" charset="0"/>
                  </a:rPr>
                  <a:t>i.e., the area btw the curve and x-axis = 1</a:t>
                </a:r>
                <a:r>
                  <a:rPr lang="en-US" altLang="zh-CN" sz="18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</a:t>
                </a:r>
                <a:endParaRPr lang="en-US" altLang="zh-CN" sz="1800" i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en-US" altLang="zh-CN" sz="1800" dirty="0">
                    <a:cs typeface="Calibri Light" panose="020F0302020204030204" pitchFamily="34" charset="0"/>
                  </a:rPr>
                  <a:t>Cumulative distribution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−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1800" b="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𝑧</m:t>
                          </m:r>
                        </m:sup>
                        <m:e>
                          <m:r>
                            <a:rPr lang="zh-CN" altLang="en-US" sz="1800" b="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1800" b="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18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lvl="1"/>
                <a:r>
                  <a:rPr lang="en-US" altLang="zh-CN" sz="1800" dirty="0">
                    <a:cs typeface="Calibri Light" panose="020F0302020204030204" pitchFamily="34" charset="0"/>
                  </a:rPr>
                  <a:t>F(1): the area above the x-axis, below the curve, left to x = 1    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b="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−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1</m:t>
                        </m:r>
                      </m:sup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zh-CN" sz="1800" b="0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𝑑𝑥</m:t>
                    </m:r>
                  </m:oMath>
                </a14:m>
                <a:r>
                  <a:rPr lang="en-US" altLang="zh-CN" sz="18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F(1) - F(-1) = 0.68 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b="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−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2</m:t>
                        </m:r>
                      </m:sub>
                      <m:sup>
                        <m:r>
                          <a:rPr lang="en-US" altLang="zh-CN" sz="1800" b="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2</m:t>
                        </m:r>
                      </m:sup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zh-CN" sz="1800" b="0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𝑑𝑥</m:t>
                    </m:r>
                  </m:oMath>
                </a14:m>
                <a:r>
                  <a:rPr lang="en-US" altLang="zh-CN" sz="18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F(2) - F(-2) = 0.95 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b="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−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3</m:t>
                        </m:r>
                      </m:sub>
                      <m:sup>
                        <m:r>
                          <a:rPr lang="en-US" altLang="zh-CN" sz="1800" b="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3</m:t>
                        </m:r>
                      </m:sup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zh-CN" sz="1800" b="0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𝑑𝑥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= F(3) - F(-3) = 0.997 </a:t>
                </a:r>
              </a:p>
              <a:p>
                <a:endParaRPr lang="en-US" altLang="zh-CN" b="1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zh-CN" altLang="zh-CN" b="1" dirty="0">
                  <a:solidFill>
                    <a:srgbClr val="FF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zh-CN" alt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6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926" y="1524411"/>
                <a:ext cx="8168973" cy="4834464"/>
              </a:xfrm>
              <a:blipFill>
                <a:blip r:embed="rId2"/>
                <a:stretch>
                  <a:fillRect l="-621" t="-525" b="-16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“standard normal distribution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615" y="1353999"/>
            <a:ext cx="2986088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Standard normal mod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231" y="3193153"/>
            <a:ext cx="1992337" cy="1496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1DB4A4C-8F4F-A64B-9AA1-598A3C203287}"/>
              </a:ext>
            </a:extLst>
          </p:cNvPr>
          <p:cNvSpPr txBox="1">
            <a:spLocks/>
          </p:cNvSpPr>
          <p:nvPr/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Standard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634438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likelihood function: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MLE Principle:</a:t>
                </a:r>
              </a:p>
              <a:p>
                <a:pPr lvl="1"/>
                <a:r>
                  <a:rPr lang="en-US" dirty="0"/>
                  <a:t>Find the parameter value of </a:t>
                </a:r>
                <a:r>
                  <a:rPr lang="en-US" i="1" dirty="0"/>
                  <a:t>p</a:t>
                </a:r>
                <a:r>
                  <a:rPr lang="en-US" b="1" i="1" dirty="0"/>
                  <a:t> </a:t>
                </a:r>
                <a:r>
                  <a:rPr lang="en-US" dirty="0"/>
                  <a:t>that maximums this probability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4"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30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091" y="5731944"/>
            <a:ext cx="798138" cy="755381"/>
          </a:xfrm>
          <a:prstGeom prst="rect">
            <a:avLst/>
          </a:prstGeom>
        </p:spPr>
      </p:pic>
      <p:grpSp>
        <p:nvGrpSpPr>
          <p:cNvPr id="10" name="组 9"/>
          <p:cNvGrpSpPr/>
          <p:nvPr/>
        </p:nvGrpSpPr>
        <p:grpSpPr>
          <a:xfrm>
            <a:off x="2613779" y="3252631"/>
            <a:ext cx="4009274" cy="3506734"/>
            <a:chOff x="2104831" y="3351266"/>
            <a:chExt cx="4009274" cy="3506734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331" y="3351266"/>
              <a:ext cx="3818774" cy="3506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Arrow Connector 48"/>
            <p:cNvCxnSpPr/>
            <p:nvPr/>
          </p:nvCxnSpPr>
          <p:spPr>
            <a:xfrm rot="5400000">
              <a:off x="3654846" y="5007786"/>
              <a:ext cx="1944687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4831" y="4495801"/>
              <a:ext cx="381000" cy="127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 rot="16200000">
                <a:off x="2486165" y="4875193"/>
                <a:ext cx="74616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100" b="0" i="1" smtClean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1100" b="0" i="1" smtClean="0">
                              <a:latin typeface="Cambria Math" charset="0"/>
                            </a:rPr>
                            <m:t>𝐷𝑎𝑡𝑎</m:t>
                          </m:r>
                        </m:sub>
                      </m:sSub>
                      <m:r>
                        <a:rPr kumimoji="1" lang="en-US" altLang="zh-CN" sz="11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sz="1100" b="0" i="1" smtClean="0">
                          <a:latin typeface="Cambria Math" charset="0"/>
                        </a:rPr>
                        <m:t>𝑝</m:t>
                      </m:r>
                      <m:r>
                        <a:rPr kumimoji="1" lang="en-US" altLang="zh-CN" sz="11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1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486165" y="4875193"/>
                <a:ext cx="746165" cy="261610"/>
              </a:xfrm>
              <a:prstGeom prst="rect">
                <a:avLst/>
              </a:prstGeom>
              <a:blipFill rotWithShape="0">
                <a:blip r:embed="rId7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468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en-US" b="0" i="0" dirty="0"/>
                  <a:t> compute the likelihood in </a:t>
                </a:r>
                <a:r>
                  <a:rPr lang="en-US" dirty="0"/>
                  <a:t>this binomial distribution, we only require </a:t>
                </a:r>
                <a:r>
                  <a:rPr lang="en-US" i="1" dirty="0"/>
                  <a:t>T </a:t>
                </a:r>
                <a:r>
                  <a:rPr lang="en-US" dirty="0"/>
                  <a:t>and </a:t>
                </a:r>
                <a:r>
                  <a:rPr lang="en-US" i="1" dirty="0"/>
                  <a:t>F </a:t>
                </a:r>
              </a:p>
              <a:p>
                <a:pPr lvl="1"/>
                <a:r>
                  <a:rPr lang="en-US" b="0" i="1" dirty="0"/>
                  <a:t>T </a:t>
                </a:r>
                <a:r>
                  <a:rPr lang="en-US" b="0" dirty="0"/>
                  <a:t>: the number of infected samples</a:t>
                </a:r>
              </a:p>
              <a:p>
                <a:pPr lvl="1"/>
                <a:r>
                  <a:rPr lang="en-US" i="1" dirty="0"/>
                  <a:t>F </a:t>
                </a:r>
                <a:r>
                  <a:rPr lang="en-US" dirty="0"/>
                  <a:t>: the number of not infected samples</a:t>
                </a:r>
                <a:endParaRPr lang="en-US" b="0" dirty="0"/>
              </a:p>
              <a:p>
                <a:pPr marL="0" indent="0" algn="ctr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𝐷𝑎𝑡𝑎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4" t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46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9250" lvl="1" indent="-349250">
                  <a:spcBef>
                    <a:spcPts val="2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</a:pPr>
                <a:r>
                  <a:rPr lang="en-US" sz="2400" dirty="0"/>
                  <a:t>Find the parameter value of </a:t>
                </a:r>
                <a:r>
                  <a:rPr lang="en-US" sz="2400" i="1" dirty="0"/>
                  <a:t>p </a:t>
                </a:r>
                <a:r>
                  <a:rPr lang="en-US" sz="2400" dirty="0"/>
                  <a:t>that maximums this probability</a:t>
                </a:r>
              </a:p>
              <a:p>
                <a:r>
                  <a:rPr lang="en-US" altLang="zh-CN" dirty="0"/>
                  <a:t>One usually maximizes the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/>
                  <a:t>log-likelihood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function,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𝐷𝑎𝑡𝑎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r>
                  <a:rPr lang="en-US" altLang="zh-CN" b="0" dirty="0"/>
                  <a:t>Taking derivative and equating it to zero,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altLang="zh-CN" b="0" dirty="0"/>
                  <a:t> </a:t>
                </a:r>
                <a:r>
                  <a:rPr lang="en-US" altLang="zh-CN" b="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den>
                    </m:f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In this example, T = 6 and F = 4. MLE estimate is 0.6</a:t>
                </a:r>
              </a:p>
              <a:p>
                <a:pPr marL="0" indent="0" algn="ctr">
                  <a:buNone/>
                </a:pPr>
                <a:r>
                  <a:rPr lang="en-US" b="0" dirty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4" t="-1458" b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32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091" y="5731944"/>
            <a:ext cx="798138" cy="75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6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Gaussian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Gaussian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distribution:</a:t>
                </a:r>
                <a:endParaRPr lang="zh-CN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𝒩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zh-CN" alt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where</m:t>
                    </m:r>
                    <m:r>
                      <a:rPr lang="zh-CN" alt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=(</m:t>
                    </m:r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4"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33</a:t>
            </a:fld>
            <a:endParaRPr lang="en-US"/>
          </a:p>
        </p:txBody>
      </p:sp>
      <p:pic>
        <p:nvPicPr>
          <p:cNvPr id="7" name="Content Placeholder 3" descr="Figure1.1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70169" y="3620032"/>
            <a:ext cx="3444875" cy="2492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091112" y="2751226"/>
                <a:ext cx="4602991" cy="70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⁡{−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112" y="2751226"/>
                <a:ext cx="4602991" cy="700000"/>
              </a:xfrm>
              <a:prstGeom prst="rect">
                <a:avLst/>
              </a:prstGeom>
              <a:blipFill>
                <a:blip r:embed="rId4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52731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0862" y="1849779"/>
                <a:ext cx="8042276" cy="4343400"/>
              </a:xfrm>
            </p:spPr>
            <p:txBody>
              <a:bodyPr/>
              <a:lstStyle/>
              <a:p>
                <a:r>
                  <a:rPr lang="en-US" altLang="zh-CN" sz="2000" dirty="0"/>
                  <a:t>Suppose we have observed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sz="2000" dirty="0"/>
                  <a:t> (Data). We </a:t>
                </a:r>
                <a:r>
                  <a:rPr lang="en-US" altLang="zh-CN" sz="2000" b="1" dirty="0"/>
                  <a:t>believe</a:t>
                </a:r>
                <a:r>
                  <a:rPr lang="en-US" altLang="zh-CN" sz="2000" dirty="0"/>
                  <a:t>, in other words, we </a:t>
                </a:r>
                <a:r>
                  <a:rPr lang="en-US" altLang="zh-CN" sz="2000" b="1" dirty="0"/>
                  <a:t>assume</a:t>
                </a:r>
                <a:r>
                  <a:rPr lang="en-US" altLang="zh-CN" sz="2000" dirty="0"/>
                  <a:t> that these are random samples of</a:t>
                </a:r>
                <a:r>
                  <a:rPr lang="en-US" altLang="zh-CN" sz="2000" dirty="0">
                    <a:ea typeface="Cambria Math" panose="02040503050406030204" pitchFamily="18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𝒩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log-likelihood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function:</a:t>
                </a:r>
                <a:endParaRPr lang="zh-CN" altLang="en-US" sz="2000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)]=−</m:t>
                    </m:r>
                    <m:f>
                      <m:fPr>
                        <m:ctrlPr>
                          <a:rPr lang="mr-IN" altLang="zh-CN" sz="20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log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[2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𝜋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]−</m:t>
                    </m:r>
                    <m:f>
                      <m:fPr>
                        <m:ctrlPr>
                          <a:rPr lang="mr-IN" altLang="zh-CN" sz="20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b="0" dirty="0"/>
                  <a:t> or</a:t>
                </a:r>
                <a:endParaRPr lang="zh-CN" altLang="en-US" sz="2000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log</m:t>
                    </m:r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[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)]=−</m:t>
                    </m:r>
                    <m:f>
                      <m:fPr>
                        <m:ctrlPr>
                          <a:rPr lang="mr-I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log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[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𝜋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]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−</m:t>
                    </m:r>
                    <m:f>
                      <m:fPr>
                        <m:ctrlPr>
                          <a:rPr lang="mr-I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/>
                  <a:t>,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 </a:t>
                </a:r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sz="2000" dirty="0"/>
                  <a:t>treating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000" dirty="0"/>
              </a:p>
              <a:p>
                <a:r>
                  <a:rPr lang="en-US" altLang="zh-CN" sz="2000" dirty="0"/>
                  <a:t>Compute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gradient:</a:t>
                </a:r>
                <a:r>
                  <a:rPr lang="zh-CN" altLang="en-US" sz="2000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func>
                        <m:func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is-I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log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⁡[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862" y="1849779"/>
                <a:ext cx="8042276" cy="4343400"/>
              </a:xfrm>
              <a:blipFill>
                <a:blip r:embed="rId3"/>
                <a:stretch>
                  <a:fillRect l="-789" t="-583" b="-5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34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611CC61-F72B-D14F-BC23-38A71C38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Gaussian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5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Gaussian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Compute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gradient: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=(</m:t>
                    </m:r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𝛻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sub>
                    </m:sSub>
                    <m:func>
                      <m:funcPr>
                        <m:ctrlPr>
                          <a:rPr lang="zh-CN" alt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;</m:t>
                        </m:r>
                      </m:e>
                    </m:func>
                  </m:oMath>
                </a14:m>
                <a:r>
                  <a:rPr lang="en-US" altLang="zh-CN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]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b>
                        </m:sSub>
                        <m:func>
                          <m:funcPr>
                            <m:ctrlPr>
                              <a:rPr lang="zh-CN" alt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og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;</m:t>
                            </m:r>
                          </m:e>
                        </m:func>
                        <m:r>
                          <m:rPr>
                            <m:nor/>
                          </m:rPr>
                          <a:rPr lang="en-US" altLang="zh-CN" dirty="0"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dirty="0"/>
              </a:p>
              <a:p>
                <a:pPr marL="0" indent="0" algn="ctr">
                  <a:buNone/>
                </a:pPr>
                <a:endParaRPr lang="zh-CN" alt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zh-CN" i="1">
                              <a:latin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kumimoji="1" lang="en-US" altLang="zh-CN" i="0">
                              <a:latin typeface="Cambria Math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og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num>
                        <m:den>
                          <m:r>
                            <a:rPr kumimoji="1" lang="mr-IN" altLang="zh-CN" i="1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  <a:p>
                <a:pPr marL="0" indent="0" algn="ctr">
                  <a:buNone/>
                </a:pPr>
                <a:endParaRPr kumimoji="1" lang="zh-CN" alt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zh-CN" i="1">
                              <a:latin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kumimoji="1" lang="en-US" altLang="zh-CN" i="0">
                              <a:latin typeface="Cambria Math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og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num>
                        <m:den>
                          <m:r>
                            <a:rPr kumimoji="1" lang="mr-IN" altLang="zh-CN" i="1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f>
                        <m:fPr>
                          <m:ctrlPr>
                            <a:rPr lang="mr-IN" altLang="zh-C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altLang="zh-C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  <a:p>
                <a:pPr algn="ctr"/>
                <a:endParaRPr kumimoji="1" lang="zh-CN" alt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4" t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32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5408" y="1660409"/>
                <a:ext cx="8135106" cy="5652955"/>
              </a:xfrm>
            </p:spPr>
            <p:txBody>
              <a:bodyPr/>
              <a:lstStyle/>
              <a:p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𝛻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sub>
                    </m:sSub>
                    <m:func>
                      <m:funcPr>
                        <m:ctrlPr>
                          <a:rPr lang="zh-CN" alt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;</m:t>
                        </m:r>
                      </m:e>
                    </m:func>
                  </m:oMath>
                </a14:m>
                <a:r>
                  <a:rPr lang="en-US" altLang="zh-CN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)]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0:</a:t>
                </a:r>
                <a:endParaRPr lang="zh-CN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kumimoji="1" lang="mr-I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=0</m:t>
                          </m:r>
                          <m:r>
                            <m:rPr>
                              <m:nor/>
                            </m:rPr>
                            <a:rPr kumimoji="1" lang="zh-CN" alt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i="1" dirty="0">
                  <a:latin typeface="Cambria Math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is-IS" altLang="zh-CN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mr-IN" altLang="zh-CN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is-IS" altLang="zh-CN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mr-IN" altLang="zh-CN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en-US" altLang="zh-CN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kumimoji="1" lang="zh-CN" altLang="en-US" dirty="0"/>
              </a:p>
              <a:p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solutions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given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by:</a:t>
                </a:r>
                <a:endParaRPr lang="zh-CN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</m:acc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altLang="zh-C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altLang="zh-C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408" y="1660409"/>
                <a:ext cx="8135106" cy="5652955"/>
              </a:xfrm>
              <a:blipFill>
                <a:blip r:embed="rId2"/>
                <a:stretch>
                  <a:fillRect l="-1090" t="-14350" b="-2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36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28FBD2-E437-6648-B730-A20555A8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altLang="zh-CN" dirty="0"/>
              <a:t>MLE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Gaussian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6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-491250" y="1522366"/>
                <a:ext cx="9519635" cy="4675467"/>
              </a:xfrm>
            </p:spPr>
            <p:txBody>
              <a:bodyPr>
                <a:noAutofit/>
              </a:bodyPr>
              <a:lstStyle/>
              <a:p>
                <a:pPr lvl="2"/>
                <a:r>
                  <a:rPr lang="en-US" altLang="zh-CN" sz="2400" dirty="0"/>
                  <a:t>Regression analysis generates a “best-fit” mathematical equation that can be used in </a:t>
                </a:r>
                <a:r>
                  <a:rPr lang="en-US" altLang="zh-CN" sz="2400" b="1" dirty="0"/>
                  <a:t>predicting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dirty="0"/>
                  <a:t>the values</a:t>
                </a:r>
              </a:p>
              <a:p>
                <a:pPr lvl="2"/>
                <a:r>
                  <a:rPr lang="en-US" altLang="zh-CN" sz="2400" dirty="0"/>
                  <a:t>Linear Least Squares </a:t>
                </a:r>
              </a:p>
              <a:p>
                <a:pPr lvl="3"/>
                <a:r>
                  <a:rPr lang="en-US" altLang="zh-CN" sz="2200" dirty="0"/>
                  <a:t>The minimum sum of the </a:t>
                </a:r>
                <a:r>
                  <a:rPr lang="en-US" altLang="zh-CN" sz="2200" b="1" dirty="0"/>
                  <a:t>squares</a:t>
                </a:r>
                <a:r>
                  <a:rPr lang="en-US" altLang="zh-CN" sz="2200" dirty="0"/>
                  <a:t> of the distances between the data points and the predicted values leads to the best fitting </a:t>
                </a:r>
                <a:r>
                  <a:rPr lang="en-US" altLang="zh-CN" sz="2200" b="1" dirty="0"/>
                  <a:t>line</a:t>
                </a:r>
              </a:p>
              <a:p>
                <a:pPr lvl="2"/>
                <a:r>
                  <a:rPr lang="en-US" altLang="zh-CN" sz="2400" dirty="0"/>
                  <a:t>Correlation</a:t>
                </a:r>
              </a:p>
              <a:p>
                <a:pPr lvl="3"/>
                <a:r>
                  <a:rPr lang="en-US" sz="2200" dirty="0">
                    <a:ea typeface="宋体" panose="02010600030101010101" pitchFamily="2" charset="-122"/>
                  </a:rPr>
                  <a:t>The sample correlation coefficient </a:t>
                </a:r>
                <a:r>
                  <a:rPr lang="en-US" sz="2200" i="1" dirty="0">
                    <a:ea typeface="宋体" panose="02010600030101010101" pitchFamily="2" charset="-122"/>
                  </a:rPr>
                  <a:t>r </a:t>
                </a:r>
                <a:r>
                  <a:rPr lang="en-US" sz="2200" dirty="0">
                    <a:ea typeface="宋体" panose="02010600030101010101" pitchFamily="2" charset="-122"/>
                  </a:rPr>
                  <a:t>shows the strength of the linear relationship between two variables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𝑟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>
                    <a:ea typeface="宋体" panose="02010600030101010101" pitchFamily="2" charset="-122"/>
                  </a:rPr>
                  <a:t> is used to estimate the extent to which the dependent variable</a:t>
                </a:r>
                <a:r>
                  <a:rPr lang="en-US" sz="22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sz="2200" dirty="0">
                    <a:ea typeface="宋体" panose="02010600030101010101" pitchFamily="2" charset="-122"/>
                  </a:rPr>
                  <a:t>is under the influence of the independent variable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endParaRPr lang="en-US" altLang="zh-CN" sz="2200" i="1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2400" dirty="0"/>
                  <a:t>MLE tries to seek the parameter values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that </a:t>
                </a:r>
                <a:r>
                  <a:rPr lang="en-US" sz="2400" b="1" dirty="0"/>
                  <a:t>maximize</a:t>
                </a:r>
                <a:r>
                  <a:rPr lang="en-US" sz="2400" dirty="0"/>
                  <a:t> the likelihood</a:t>
                </a:r>
              </a:p>
              <a:p>
                <a:pPr marL="685800" lvl="2" indent="0">
                  <a:buNone/>
                </a:pPr>
                <a:endParaRPr lang="en-US" sz="2200" b="1" dirty="0">
                  <a:solidFill>
                    <a:srgbClr val="FF0000"/>
                  </a:solidFill>
                </a:endParaRPr>
              </a:p>
              <a:p>
                <a:pPr lvl="2"/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endParaRPr lang="en-US" sz="1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91250" y="1522366"/>
                <a:ext cx="9519635" cy="4675467"/>
              </a:xfrm>
              <a:blipFill>
                <a:blip r:embed="rId2"/>
                <a:stretch>
                  <a:fillRect t="-1084" b="-4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8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  <a:t>4/7/24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/>
              <p:cNvSpPr>
                <a:spLocks noGrp="1"/>
              </p:cNvSpPr>
              <p:nvPr>
                <p:ph idx="1"/>
              </p:nvPr>
            </p:nvSpPr>
            <p:spPr>
              <a:xfrm>
                <a:off x="550862" y="1811243"/>
                <a:ext cx="8337644" cy="4343400"/>
              </a:xfrm>
            </p:spPr>
            <p:txBody>
              <a:bodyPr>
                <a:noAutofit/>
              </a:bodyPr>
              <a:lstStyle/>
              <a:p>
                <a:r>
                  <a:rPr lang="en-US" altLang="zh-CN" dirty="0">
                    <a:cs typeface="Calibri Light" panose="020F0302020204030204" pitchFamily="34" charset="0"/>
                  </a:rPr>
                  <a:t>The standard Normal (Gaussian) distribution random variable X: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𝑋</m:t>
                    </m:r>
                  </m:oMath>
                </a14:m>
                <a:r>
                  <a:rPr lang="en-US" altLang="zh-CN" dirty="0">
                    <a:cs typeface="Calibri Light" panose="020F0302020204030204" pitchFamily="34" charset="0"/>
                  </a:rPr>
                  <a:t> takes real values</a:t>
                </a:r>
              </a:p>
              <a:p>
                <a:pPr marL="622300" lvl="1" indent="-285750"/>
                <a:r>
                  <a:rPr lang="en-US" altLang="zh-CN" b="0" dirty="0">
                    <a:solidFill>
                      <a:schemeClr val="tx1"/>
                    </a:solidFill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&lt;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𝑋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&lt;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nary>
                      <m:nary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𝑎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b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𝑑𝑥</m:t>
                    </m:r>
                  </m:oMath>
                </a14:m>
                <a:r>
                  <a:rPr lang="en-US" altLang="zh-CN" dirty="0">
                    <a:cs typeface="Calibri Light" panose="020F0302020204030204" pitchFamily="34" charset="0"/>
                  </a:rPr>
                  <a:t> = F(b) - F(a)</a:t>
                </a:r>
                <a:endParaRPr lang="en-US" altLang="zh-CN" b="1" dirty="0">
                  <a:cs typeface="Calibri Light" panose="020F03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nary>
                      <m:nary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∞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∞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𝑑𝑥</m:t>
                    </m:r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  <a:cs typeface="Calibri Light" panose="020F0302020204030204" pitchFamily="34" charset="0"/>
                  </a:rPr>
                  <a:t> = 0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1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V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𝑎𝑟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  <a:cs typeface="Calibri Light" panose="020F0302020204030204" pitchFamily="34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∞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[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𝑑𝑥</m:t>
                    </m:r>
                  </m:oMath>
                </a14:m>
                <a:r>
                  <a:rPr lang="en-US" altLang="zh-CN" b="0" i="1" dirty="0">
                    <a:solidFill>
                      <a:schemeClr val="tx1"/>
                    </a:solidFill>
                    <a:cs typeface="Calibri Light" panose="020F0302020204030204" pitchFamily="34" charset="0"/>
                  </a:rPr>
                  <a:t> </a:t>
                </a:r>
                <a:r>
                  <a:rPr lang="en-US" altLang="zh-CN" b="0" dirty="0">
                    <a:solidFill>
                      <a:schemeClr val="tx1"/>
                    </a:solidFill>
                    <a:cs typeface="Calibri Light" panose="020F0302020204030204" pitchFamily="34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∞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𝑑𝑥</m:t>
                    </m:r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  <a:cs typeface="Calibri Light" panose="020F0302020204030204" pitchFamily="34" charset="0"/>
                  </a:rPr>
                  <a:t> = 1 </a:t>
                </a:r>
              </a:p>
              <a:p>
                <a:r>
                  <a:rPr lang="en-US" altLang="zh-CN" b="0" dirty="0">
                    <a:solidFill>
                      <a:schemeClr val="tx1"/>
                    </a:solidFill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𝑆𝐷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cs typeface="Calibri Light" panose="020F0302020204030204" pitchFamily="34" charset="0"/>
                  </a:rPr>
                  <a:t> = 1</a:t>
                </a:r>
                <a:endParaRPr lang="en-US" altLang="zh-CN" dirty="0">
                  <a:cs typeface="Calibri Light" panose="020F0302020204030204" pitchFamily="34" charset="0"/>
                </a:endParaRPr>
              </a:p>
              <a:p>
                <a:r>
                  <a:rPr lang="en-US" altLang="zh-CN" dirty="0">
                    <a:cs typeface="Calibri Light" panose="020F0302020204030204" pitchFamily="34" charset="0"/>
                  </a:rPr>
                  <a:t>Denote by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𝒩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(0, 1)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cs typeface="Calibri Light" panose="020F0302020204030204" pitchFamily="34" charset="0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zh-CN" altLang="zh-CN" b="1" dirty="0">
                  <a:solidFill>
                    <a:srgbClr val="FF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zh-CN" alt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6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862" y="1811243"/>
                <a:ext cx="8337644" cy="4343400"/>
              </a:xfrm>
              <a:blipFill>
                <a:blip r:embed="rId2"/>
                <a:stretch>
                  <a:fillRect l="-1065" t="-1166" r="-2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78D1213A-63CD-0A4C-A3C9-C75A833A03CD}"/>
              </a:ext>
            </a:extLst>
          </p:cNvPr>
          <p:cNvSpPr txBox="1">
            <a:spLocks/>
          </p:cNvSpPr>
          <p:nvPr/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Standard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84268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1"/>
                <a:ext cx="8819182" cy="4343400"/>
              </a:xfrm>
            </p:spPr>
            <p:txBody>
              <a:bodyPr/>
              <a:lstStyle/>
              <a:p>
                <a:r>
                  <a:rPr lang="en-US" dirty="0"/>
                  <a:t>Normal (Gaussian) distribution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Probability density function: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X is a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random variable: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Normal approximation</a:t>
                </a:r>
              </a:p>
              <a:p>
                <a:r>
                  <a:rPr lang="en-US" dirty="0"/>
                  <a:t>Many random variables in application areas obey this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1"/>
                <a:ext cx="8819182" cy="4343400"/>
              </a:xfrm>
              <a:blipFill>
                <a:blip r:embed="rId3"/>
                <a:stretch>
                  <a:fillRect l="-1151" t="-1166"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  <a:t>4/7/24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Probability density function for the Normal distrib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411" y="1776599"/>
            <a:ext cx="2734771" cy="174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3D30778-8500-D942-BEDF-6B919A2F3FCD}"/>
              </a:ext>
            </a:extLst>
          </p:cNvPr>
          <p:cNvSpPr txBox="1">
            <a:spLocks/>
          </p:cNvSpPr>
          <p:nvPr/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123949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88399"/>
            <a:ext cx="8339232" cy="49523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Goal: Use evidence to update the probability of hypotheses, i.e., compute the probability of hypotheses conditioned on evidence </a:t>
            </a:r>
          </a:p>
          <a:p>
            <a:pPr marL="0" indent="0">
              <a:buNone/>
            </a:pPr>
            <a:r>
              <a:rPr lang="en-US" dirty="0"/>
              <a:t>Basic steps: </a:t>
            </a:r>
          </a:p>
          <a:p>
            <a:r>
              <a:rPr lang="en-US" sz="2200" dirty="0"/>
              <a:t>What are </a:t>
            </a:r>
            <a:r>
              <a:rPr lang="en-US" sz="2200" b="1" dirty="0"/>
              <a:t>hypotheses</a:t>
            </a:r>
            <a:r>
              <a:rPr lang="en-US" sz="2200" dirty="0"/>
              <a:t>? Make hypotheses</a:t>
            </a:r>
          </a:p>
          <a:p>
            <a:r>
              <a:rPr lang="en-US" sz="2200" dirty="0"/>
              <a:t>Compute </a:t>
            </a:r>
            <a:r>
              <a:rPr lang="en-US" sz="2200" b="1" dirty="0"/>
              <a:t>prior odds </a:t>
            </a:r>
            <a:r>
              <a:rPr lang="en-US" sz="2200" dirty="0"/>
              <a:t>(probability) of hypotheses (without evidence) </a:t>
            </a:r>
          </a:p>
          <a:p>
            <a:r>
              <a:rPr lang="en-US" sz="2200" dirty="0"/>
              <a:t>What’s </a:t>
            </a:r>
            <a:r>
              <a:rPr lang="en-US" sz="2200" b="1" dirty="0"/>
              <a:t>evidence</a:t>
            </a:r>
            <a:r>
              <a:rPr lang="en-US" sz="2200" dirty="0"/>
              <a:t>?  Compute the likelihood of evidence under different hypotheses (</a:t>
            </a:r>
            <a:r>
              <a:rPr lang="en-US" sz="2200" b="1" dirty="0"/>
              <a:t>conditional</a:t>
            </a:r>
            <a:r>
              <a:rPr lang="en-US" sz="2200" dirty="0"/>
              <a:t> probabilities of evidence given hypotheses)</a:t>
            </a:r>
          </a:p>
          <a:p>
            <a:r>
              <a:rPr lang="en-US" sz="2200" dirty="0"/>
              <a:t>Compute the </a:t>
            </a:r>
            <a:r>
              <a:rPr lang="en-US" sz="2200" b="1" dirty="0"/>
              <a:t>posterior</a:t>
            </a:r>
            <a:r>
              <a:rPr lang="en-US" sz="2200" dirty="0"/>
              <a:t> </a:t>
            </a:r>
            <a:r>
              <a:rPr lang="en-US" sz="2200" b="1" dirty="0"/>
              <a:t>odds</a:t>
            </a:r>
            <a:r>
              <a:rPr lang="en-US" sz="2200" dirty="0"/>
              <a:t> of hypotheses (conditional probabilities of hypotheses under evidence)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  <a:t>4/7/24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71EE545-A29B-9D45-8928-72B3879BE070}"/>
              </a:ext>
            </a:extLst>
          </p:cNvPr>
          <p:cNvSpPr txBox="1">
            <a:spLocks/>
          </p:cNvSpPr>
          <p:nvPr/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Bayes’ Rule </a:t>
            </a:r>
          </a:p>
        </p:txBody>
      </p:sp>
    </p:spTree>
    <p:extLst>
      <p:ext uri="{BB962C8B-B14F-4D97-AF65-F5344CB8AC3E}">
        <p14:creationId xmlns:p14="http://schemas.microsoft.com/office/powerpoint/2010/main" val="235699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274" y="1514587"/>
            <a:ext cx="8042277" cy="4343400"/>
          </a:xfrm>
        </p:spPr>
        <p:txBody>
          <a:bodyPr>
            <a:noAutofit/>
          </a:bodyPr>
          <a:lstStyle/>
          <a:p>
            <a:endParaRPr lang="en-US" altLang="zh-CN" dirty="0"/>
          </a:p>
          <a:p>
            <a:r>
              <a:rPr lang="en-US" altLang="zh-CN" dirty="0"/>
              <a:t>Linear Regression</a:t>
            </a:r>
          </a:p>
          <a:p>
            <a:r>
              <a:rPr lang="en-US" altLang="en-US" dirty="0"/>
              <a:t>Correlation</a:t>
            </a:r>
          </a:p>
          <a:p>
            <a:r>
              <a:rPr lang="en-US" altLang="en-US" dirty="0"/>
              <a:t>Maximum Likelihood Estimation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9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724" y="2682551"/>
            <a:ext cx="7886700" cy="994172"/>
          </a:xfrm>
        </p:spPr>
        <p:txBody>
          <a:bodyPr/>
          <a:lstStyle/>
          <a:p>
            <a:r>
              <a:rPr lang="en-US" dirty="0"/>
              <a:t>1. Linear Regression </a:t>
            </a:r>
          </a:p>
        </p:txBody>
      </p:sp>
    </p:spTree>
    <p:extLst>
      <p:ext uri="{BB962C8B-B14F-4D97-AF65-F5344CB8AC3E}">
        <p14:creationId xmlns:p14="http://schemas.microsoft.com/office/powerpoint/2010/main" val="22015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3">
            <a:extLst>
              <a:ext uri="{FF2B5EF4-FFF2-40B4-BE49-F238E27FC236}">
                <a16:creationId xmlns:a16="http://schemas.microsoft.com/office/drawing/2014/main" id="{35E617FC-945F-4F42-B889-C28B34C249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9275" y="1444532"/>
            <a:ext cx="8042276" cy="4826001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Regression analysis generates a “best-fit” mathematical equation that can be used in </a:t>
            </a:r>
            <a:r>
              <a:rPr lang="en-US" altLang="zh-CN" b="1" dirty="0">
                <a:ea typeface="宋体" panose="02010600030101010101" pitchFamily="2" charset="-122"/>
              </a:rPr>
              <a:t>predicting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the values of the output variable as a function of the input variable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The output random variable Y depends on the input random variable X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price of the house, Y, depends on the area size, X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salary you earn, Y depends on the working hours, X</a:t>
            </a:r>
          </a:p>
          <a:p>
            <a:r>
              <a:rPr lang="en-US" altLang="zh-CN" dirty="0"/>
              <a:t>Cause and effect</a:t>
            </a:r>
          </a:p>
          <a:p>
            <a:pPr lvl="1"/>
            <a:r>
              <a:rPr lang="en-US" altLang="zh-CN" dirty="0"/>
              <a:t>Cause -&gt; input</a:t>
            </a:r>
          </a:p>
          <a:p>
            <a:pPr lvl="1"/>
            <a:r>
              <a:rPr lang="en-US" altLang="zh-CN" dirty="0"/>
              <a:t>Effect -&gt; output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15E4B6-C6A2-9D4B-89A5-3C463F03A862}"/>
              </a:ext>
            </a:extLst>
          </p:cNvPr>
          <p:cNvSpPr txBox="1">
            <a:spLocks/>
          </p:cNvSpPr>
          <p:nvPr/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42261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10121</TotalTime>
  <Words>1862</Words>
  <Application>Microsoft Macintosh PowerPoint</Application>
  <PresentationFormat>On-screen Show (4:3)</PresentationFormat>
  <Paragraphs>381</Paragraphs>
  <Slides>37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宋体</vt:lpstr>
      <vt:lpstr>Calibri</vt:lpstr>
      <vt:lpstr>Calibri Light</vt:lpstr>
      <vt:lpstr>Cambria Math</vt:lpstr>
      <vt:lpstr>Times New Roman</vt:lpstr>
      <vt:lpstr>Wingdings</vt:lpstr>
      <vt:lpstr>Wingdings 2</vt:lpstr>
      <vt:lpstr>Breeze</vt:lpstr>
      <vt:lpstr>Linear Regression and Maximum Likelihood Estimation</vt:lpstr>
      <vt:lpstr>Revision</vt:lpstr>
      <vt:lpstr>PowerPoint Presentation</vt:lpstr>
      <vt:lpstr>PowerPoint Presentation</vt:lpstr>
      <vt:lpstr>PowerPoint Presentation</vt:lpstr>
      <vt:lpstr>PowerPoint Presentation</vt:lpstr>
      <vt:lpstr>Objectives</vt:lpstr>
      <vt:lpstr>1. Linear Regression </vt:lpstr>
      <vt:lpstr>PowerPoint Presentation</vt:lpstr>
      <vt:lpstr>Linear Regression</vt:lpstr>
      <vt:lpstr>Example 1</vt:lpstr>
      <vt:lpstr>Principle of Least Squares</vt:lpstr>
      <vt:lpstr>Principle of Least Squares</vt:lpstr>
      <vt:lpstr>Least Squares Estimators</vt:lpstr>
      <vt:lpstr>Solution to Example 1 </vt:lpstr>
      <vt:lpstr>Example 2</vt:lpstr>
      <vt:lpstr>Solution to Example 2 </vt:lpstr>
      <vt:lpstr>Example 3</vt:lpstr>
      <vt:lpstr>Solution to Example 3 </vt:lpstr>
      <vt:lpstr>Residuals</vt:lpstr>
      <vt:lpstr>2. Correlation</vt:lpstr>
      <vt:lpstr>Correlation Coefficient (r)</vt:lpstr>
      <vt:lpstr>Correlation Coefficient (r)</vt:lpstr>
      <vt:lpstr>Coefficient of Determination (r^2)</vt:lpstr>
      <vt:lpstr>Examples</vt:lpstr>
      <vt:lpstr>3. Maximum Likelihood Estimation</vt:lpstr>
      <vt:lpstr>Concepts</vt:lpstr>
      <vt:lpstr>Maximum Likelihood Estimation</vt:lpstr>
      <vt:lpstr>Maximum Likelihood Estimation</vt:lpstr>
      <vt:lpstr>Maximum Likelihood Estimation</vt:lpstr>
      <vt:lpstr>Maximum Likelihood Estimation</vt:lpstr>
      <vt:lpstr>Maximum Likelihood Estimation</vt:lpstr>
      <vt:lpstr>MLE for Gaussian Distribution</vt:lpstr>
      <vt:lpstr>MLE for Gaussian Distribution</vt:lpstr>
      <vt:lpstr>MLE for Gaussian Distribution</vt:lpstr>
      <vt:lpstr>MLE for Gaussian Distribution</vt:lpstr>
      <vt:lpstr>Summary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 Probability</dc:title>
  <dc:creator>Antoni Chan</dc:creator>
  <cp:lastModifiedBy>Dr. MA Kede</cp:lastModifiedBy>
  <cp:revision>1804</cp:revision>
  <cp:lastPrinted>2019-04-11T12:29:57Z</cp:lastPrinted>
  <dcterms:created xsi:type="dcterms:W3CDTF">2014-07-02T05:52:00Z</dcterms:created>
  <dcterms:modified xsi:type="dcterms:W3CDTF">2024-04-07T14:23:41Z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