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593" r:id="rId3"/>
    <p:sldId id="294" r:id="rId5"/>
    <p:sldId id="594" r:id="rId6"/>
    <p:sldId id="608" r:id="rId7"/>
    <p:sldId id="595" r:id="rId8"/>
    <p:sldId id="293" r:id="rId9"/>
    <p:sldId id="604" r:id="rId10"/>
    <p:sldId id="605" r:id="rId11"/>
    <p:sldId id="607" r:id="rId12"/>
    <p:sldId id="290" r:id="rId13"/>
    <p:sldId id="269" r:id="rId14"/>
    <p:sldId id="257" r:id="rId15"/>
    <p:sldId id="270" r:id="rId16"/>
    <p:sldId id="271" r:id="rId17"/>
    <p:sldId id="272" r:id="rId18"/>
    <p:sldId id="258" r:id="rId19"/>
    <p:sldId id="260" r:id="rId20"/>
    <p:sldId id="261" r:id="rId21"/>
    <p:sldId id="262" r:id="rId22"/>
    <p:sldId id="274" r:id="rId23"/>
    <p:sldId id="275" r:id="rId24"/>
    <p:sldId id="276" r:id="rId25"/>
    <p:sldId id="263" r:id="rId26"/>
    <p:sldId id="278" r:id="rId27"/>
    <p:sldId id="279" r:id="rId28"/>
    <p:sldId id="264" r:id="rId29"/>
    <p:sldId id="280" r:id="rId30"/>
    <p:sldId id="265" r:id="rId31"/>
    <p:sldId id="285" r:id="rId32"/>
    <p:sldId id="282" r:id="rId33"/>
    <p:sldId id="283" r:id="rId34"/>
    <p:sldId id="289" r:id="rId35"/>
  </p:sldIdLst>
  <p:sldSz cx="12192000" cy="6858000"/>
  <p:notesSz cx="6858000" cy="9144000"/>
  <p:custDataLst>
    <p:tags r:id="rId3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4" autoAdjust="0"/>
    <p:restoredTop sz="70272" autoAdjust="0"/>
  </p:normalViewPr>
  <p:slideViewPr>
    <p:cSldViewPr snapToGrid="0">
      <p:cViewPr varScale="1">
        <p:scale>
          <a:sx n="88" d="100"/>
          <a:sy n="88" d="100"/>
        </p:scale>
        <p:origin x="1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9" Type="http://schemas.openxmlformats.org/officeDocument/2006/relationships/tags" Target="tags/tag1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2.xml"/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 1</c:v>
                </c:pt>
              </c:strCache>
            </c:strRef>
          </c:tx>
          <c:marker>
            <c:symbol val="none"/>
          </c:marker>
          <c:dLbls>
            <c:delete val="1"/>
          </c:dLbls>
          <c:xVal>
            <c:numRef>
              <c:f>Sheet1!$A$2:$A$43</c:f>
              <c:numCache>
                <c:formatCode>General</c:formatCode>
                <c:ptCount val="42"/>
                <c:pt idx="0">
                  <c:v>0</c:v>
                </c:pt>
                <c:pt idx="1">
                  <c:v>1</c:v>
                </c:pt>
                <c:pt idx="2">
                  <c:v>5</c:v>
                </c:pt>
                <c:pt idx="3">
                  <c:v>10</c:v>
                </c:pt>
                <c:pt idx="4">
                  <c:v>15</c:v>
                </c:pt>
                <c:pt idx="5">
                  <c:v>20</c:v>
                </c:pt>
                <c:pt idx="6">
                  <c:v>25</c:v>
                </c:pt>
                <c:pt idx="7">
                  <c:v>30</c:v>
                </c:pt>
                <c:pt idx="8">
                  <c:v>35</c:v>
                </c:pt>
                <c:pt idx="9">
                  <c:v>40</c:v>
                </c:pt>
                <c:pt idx="10">
                  <c:v>45</c:v>
                </c:pt>
                <c:pt idx="11">
                  <c:v>50</c:v>
                </c:pt>
                <c:pt idx="12">
                  <c:v>55</c:v>
                </c:pt>
                <c:pt idx="13">
                  <c:v>60</c:v>
                </c:pt>
                <c:pt idx="14">
                  <c:v>65</c:v>
                </c:pt>
                <c:pt idx="15">
                  <c:v>70</c:v>
                </c:pt>
                <c:pt idx="16">
                  <c:v>75</c:v>
                </c:pt>
                <c:pt idx="17">
                  <c:v>80</c:v>
                </c:pt>
                <c:pt idx="18">
                  <c:v>85</c:v>
                </c:pt>
                <c:pt idx="19">
                  <c:v>90</c:v>
                </c:pt>
                <c:pt idx="20">
                  <c:v>95</c:v>
                </c:pt>
                <c:pt idx="21">
                  <c:v>100</c:v>
                </c:pt>
                <c:pt idx="22">
                  <c:v>105</c:v>
                </c:pt>
                <c:pt idx="23">
                  <c:v>110</c:v>
                </c:pt>
                <c:pt idx="24">
                  <c:v>115</c:v>
                </c:pt>
                <c:pt idx="25">
                  <c:v>120</c:v>
                </c:pt>
                <c:pt idx="26">
                  <c:v>125</c:v>
                </c:pt>
                <c:pt idx="27">
                  <c:v>130</c:v>
                </c:pt>
                <c:pt idx="28">
                  <c:v>135</c:v>
                </c:pt>
                <c:pt idx="29">
                  <c:v>140</c:v>
                </c:pt>
                <c:pt idx="30">
                  <c:v>145</c:v>
                </c:pt>
                <c:pt idx="31">
                  <c:v>150</c:v>
                </c:pt>
                <c:pt idx="32">
                  <c:v>155</c:v>
                </c:pt>
                <c:pt idx="33">
                  <c:v>160</c:v>
                </c:pt>
                <c:pt idx="34">
                  <c:v>165</c:v>
                </c:pt>
                <c:pt idx="35">
                  <c:v>170</c:v>
                </c:pt>
                <c:pt idx="36">
                  <c:v>175</c:v>
                </c:pt>
                <c:pt idx="37">
                  <c:v>180</c:v>
                </c:pt>
                <c:pt idx="38">
                  <c:v>185</c:v>
                </c:pt>
                <c:pt idx="39">
                  <c:v>190</c:v>
                </c:pt>
                <c:pt idx="40">
                  <c:v>195</c:v>
                </c:pt>
                <c:pt idx="41">
                  <c:v>200</c:v>
                </c:pt>
              </c:numCache>
            </c:numRef>
          </c:xVal>
          <c:yVal>
            <c:numRef>
              <c:f>Sheet1!$B$2:$B$43</c:f>
              <c:numCache>
                <c:formatCode>General</c:formatCode>
                <c:ptCount val="42"/>
                <c:pt idx="0">
                  <c:v>0</c:v>
                </c:pt>
                <c:pt idx="1">
                  <c:v>0</c:v>
                </c:pt>
                <c:pt idx="2">
                  <c:v>0.698970004336019</c:v>
                </c:pt>
                <c:pt idx="3">
                  <c:v>1</c:v>
                </c:pt>
                <c:pt idx="4">
                  <c:v>1.17609125905568</c:v>
                </c:pt>
                <c:pt idx="5">
                  <c:v>1.30102999566398</c:v>
                </c:pt>
                <c:pt idx="6">
                  <c:v>1.39794000867204</c:v>
                </c:pt>
                <c:pt idx="7">
                  <c:v>1.47712125471966</c:v>
                </c:pt>
                <c:pt idx="8">
                  <c:v>1.54406804435028</c:v>
                </c:pt>
                <c:pt idx="9">
                  <c:v>1.60205999132796</c:v>
                </c:pt>
                <c:pt idx="10">
                  <c:v>1.65321251377534</c:v>
                </c:pt>
                <c:pt idx="11">
                  <c:v>1.69897000433602</c:v>
                </c:pt>
                <c:pt idx="12">
                  <c:v>1.74036268949424</c:v>
                </c:pt>
                <c:pt idx="13">
                  <c:v>1.77815125038364</c:v>
                </c:pt>
                <c:pt idx="14">
                  <c:v>1.81291335664286</c:v>
                </c:pt>
                <c:pt idx="15">
                  <c:v>1.84509804001426</c:v>
                </c:pt>
                <c:pt idx="16">
                  <c:v>1.8750612633917</c:v>
                </c:pt>
                <c:pt idx="17">
                  <c:v>1.90308998699194</c:v>
                </c:pt>
                <c:pt idx="18">
                  <c:v>1.92941892571429</c:v>
                </c:pt>
                <c:pt idx="19">
                  <c:v>1.95424250943932</c:v>
                </c:pt>
                <c:pt idx="20">
                  <c:v>1.97772360528885</c:v>
                </c:pt>
                <c:pt idx="21">
                  <c:v>2</c:v>
                </c:pt>
                <c:pt idx="22">
                  <c:v>2.02118929906994</c:v>
                </c:pt>
                <c:pt idx="23">
                  <c:v>2.04139268515822</c:v>
                </c:pt>
                <c:pt idx="24">
                  <c:v>2.06069784035361</c:v>
                </c:pt>
                <c:pt idx="25">
                  <c:v>2.07918124604762</c:v>
                </c:pt>
                <c:pt idx="26">
                  <c:v>2.09691001300806</c:v>
                </c:pt>
                <c:pt idx="27">
                  <c:v>2.11394335230684</c:v>
                </c:pt>
                <c:pt idx="28">
                  <c:v>2.13033376849501</c:v>
                </c:pt>
                <c:pt idx="29">
                  <c:v>2.14612803567824</c:v>
                </c:pt>
                <c:pt idx="30">
                  <c:v>2.16136800223497</c:v>
                </c:pt>
                <c:pt idx="31">
                  <c:v>2.17609125905568</c:v>
                </c:pt>
                <c:pt idx="32">
                  <c:v>2.19033169817029</c:v>
                </c:pt>
                <c:pt idx="33">
                  <c:v>2.20411998265592</c:v>
                </c:pt>
                <c:pt idx="34">
                  <c:v>2.21748394421391</c:v>
                </c:pt>
                <c:pt idx="35">
                  <c:v>2.23044892137826</c:v>
                </c:pt>
                <c:pt idx="36">
                  <c:v>2.24303804868629</c:v>
                </c:pt>
                <c:pt idx="37">
                  <c:v>2.25527250510331</c:v>
                </c:pt>
                <c:pt idx="38">
                  <c:v>2.26717172840301</c:v>
                </c:pt>
                <c:pt idx="39">
                  <c:v>2.27875360095283</c:v>
                </c:pt>
                <c:pt idx="40">
                  <c:v>2.29003461136252</c:v>
                </c:pt>
                <c:pt idx="41">
                  <c:v>2.30102999566398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07174640"/>
        <c:axId val="1107168760"/>
      </c:scatterChart>
      <c:valAx>
        <c:axId val="1107174640"/>
        <c:scaling>
          <c:orientation val="minMax"/>
          <c:max val="200"/>
        </c:scaling>
        <c:delete val="0"/>
        <c:axPos val="b"/>
        <c:majorGridlines/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zh-CN" sz="18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Wealth</a:t>
                </a:r>
                <a:endParaRPr lang="en-US" dirty="0"/>
              </a:p>
            </c:rich>
          </c:tx>
          <c:layout/>
          <c:overlay val="0"/>
        </c:title>
        <c:numFmt formatCode="&quot;$&quot;#,##0" sourceLinked="0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107168760"/>
        <c:crosses val="autoZero"/>
        <c:crossBetween val="midCat"/>
      </c:valAx>
      <c:valAx>
        <c:axId val="1107168760"/>
        <c:scaling>
          <c:orientation val="minMax"/>
          <c:max val="2.5"/>
          <c:min val="0"/>
        </c:scaling>
        <c:delete val="0"/>
        <c:axPos val="l"/>
        <c:majorGridlines/>
        <c:title>
          <c:tx>
            <c:rich>
              <a:bodyPr rot="-5400000" spcFirstLastPara="0" vertOverflow="ellipsis" vert="horz" wrap="square" anchor="ctr" anchorCtr="1"/>
              <a:lstStyle/>
              <a:p>
                <a:pPr>
                  <a:defRPr lang="zh-CN" sz="18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Utility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10717464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lang="zh-CN" sz="1800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 1</c:v>
                </c:pt>
              </c:strCache>
            </c:strRef>
          </c:tx>
          <c:marker>
            <c:symbol val="none"/>
          </c:marker>
          <c:dLbls>
            <c:delete val="1"/>
          </c:dLbls>
          <c:xVal>
            <c:numRef>
              <c:f>Sheet1!$A$2:$A$43</c:f>
              <c:numCache>
                <c:formatCode>General</c:formatCode>
                <c:ptCount val="42"/>
                <c:pt idx="0">
                  <c:v>0</c:v>
                </c:pt>
                <c:pt idx="1">
                  <c:v>1</c:v>
                </c:pt>
                <c:pt idx="2">
                  <c:v>5</c:v>
                </c:pt>
                <c:pt idx="3">
                  <c:v>10</c:v>
                </c:pt>
                <c:pt idx="4">
                  <c:v>15</c:v>
                </c:pt>
                <c:pt idx="5">
                  <c:v>20</c:v>
                </c:pt>
                <c:pt idx="6">
                  <c:v>25</c:v>
                </c:pt>
                <c:pt idx="7">
                  <c:v>30</c:v>
                </c:pt>
                <c:pt idx="8">
                  <c:v>35</c:v>
                </c:pt>
                <c:pt idx="9">
                  <c:v>40</c:v>
                </c:pt>
                <c:pt idx="10">
                  <c:v>45</c:v>
                </c:pt>
                <c:pt idx="11">
                  <c:v>50</c:v>
                </c:pt>
                <c:pt idx="12">
                  <c:v>55</c:v>
                </c:pt>
                <c:pt idx="13">
                  <c:v>60</c:v>
                </c:pt>
                <c:pt idx="14">
                  <c:v>65</c:v>
                </c:pt>
                <c:pt idx="15">
                  <c:v>70</c:v>
                </c:pt>
                <c:pt idx="16">
                  <c:v>75</c:v>
                </c:pt>
                <c:pt idx="17">
                  <c:v>80</c:v>
                </c:pt>
                <c:pt idx="18">
                  <c:v>85</c:v>
                </c:pt>
                <c:pt idx="19">
                  <c:v>90</c:v>
                </c:pt>
                <c:pt idx="20">
                  <c:v>95</c:v>
                </c:pt>
                <c:pt idx="21">
                  <c:v>100</c:v>
                </c:pt>
                <c:pt idx="22">
                  <c:v>105</c:v>
                </c:pt>
                <c:pt idx="23">
                  <c:v>110</c:v>
                </c:pt>
                <c:pt idx="24">
                  <c:v>115</c:v>
                </c:pt>
                <c:pt idx="25">
                  <c:v>120</c:v>
                </c:pt>
                <c:pt idx="26">
                  <c:v>125</c:v>
                </c:pt>
                <c:pt idx="27">
                  <c:v>130</c:v>
                </c:pt>
                <c:pt idx="28">
                  <c:v>135</c:v>
                </c:pt>
                <c:pt idx="29">
                  <c:v>140</c:v>
                </c:pt>
                <c:pt idx="30">
                  <c:v>145</c:v>
                </c:pt>
                <c:pt idx="31">
                  <c:v>150</c:v>
                </c:pt>
                <c:pt idx="32">
                  <c:v>155</c:v>
                </c:pt>
                <c:pt idx="33">
                  <c:v>160</c:v>
                </c:pt>
                <c:pt idx="34">
                  <c:v>165</c:v>
                </c:pt>
                <c:pt idx="35">
                  <c:v>170</c:v>
                </c:pt>
                <c:pt idx="36">
                  <c:v>175</c:v>
                </c:pt>
                <c:pt idx="37">
                  <c:v>180</c:v>
                </c:pt>
                <c:pt idx="38">
                  <c:v>185</c:v>
                </c:pt>
                <c:pt idx="39">
                  <c:v>190</c:v>
                </c:pt>
                <c:pt idx="40">
                  <c:v>195</c:v>
                </c:pt>
                <c:pt idx="41">
                  <c:v>200</c:v>
                </c:pt>
              </c:numCache>
            </c:numRef>
          </c:xVal>
          <c:yVal>
            <c:numRef>
              <c:f>Sheet1!$B$2:$B$43</c:f>
              <c:numCache>
                <c:formatCode>General</c:formatCode>
                <c:ptCount val="42"/>
                <c:pt idx="0">
                  <c:v>0</c:v>
                </c:pt>
                <c:pt idx="1">
                  <c:v>0</c:v>
                </c:pt>
                <c:pt idx="2">
                  <c:v>0.698970004336019</c:v>
                </c:pt>
                <c:pt idx="3">
                  <c:v>1</c:v>
                </c:pt>
                <c:pt idx="4">
                  <c:v>1.17609125905568</c:v>
                </c:pt>
                <c:pt idx="5">
                  <c:v>1.30102999566398</c:v>
                </c:pt>
                <c:pt idx="6">
                  <c:v>1.39794000867204</c:v>
                </c:pt>
                <c:pt idx="7">
                  <c:v>1.47712125471966</c:v>
                </c:pt>
                <c:pt idx="8">
                  <c:v>1.54406804435028</c:v>
                </c:pt>
                <c:pt idx="9">
                  <c:v>1.60205999132796</c:v>
                </c:pt>
                <c:pt idx="10">
                  <c:v>1.65321251377534</c:v>
                </c:pt>
                <c:pt idx="11">
                  <c:v>1.69897000433602</c:v>
                </c:pt>
                <c:pt idx="12">
                  <c:v>1.74036268949424</c:v>
                </c:pt>
                <c:pt idx="13">
                  <c:v>1.77815125038364</c:v>
                </c:pt>
                <c:pt idx="14">
                  <c:v>1.81291335664286</c:v>
                </c:pt>
                <c:pt idx="15">
                  <c:v>1.84509804001426</c:v>
                </c:pt>
                <c:pt idx="16">
                  <c:v>1.8750612633917</c:v>
                </c:pt>
                <c:pt idx="17">
                  <c:v>1.90308998699194</c:v>
                </c:pt>
                <c:pt idx="18">
                  <c:v>1.92941892571429</c:v>
                </c:pt>
                <c:pt idx="19">
                  <c:v>1.95424250943932</c:v>
                </c:pt>
                <c:pt idx="20">
                  <c:v>1.97772360528885</c:v>
                </c:pt>
                <c:pt idx="21">
                  <c:v>2</c:v>
                </c:pt>
                <c:pt idx="22">
                  <c:v>2.02118929906994</c:v>
                </c:pt>
                <c:pt idx="23">
                  <c:v>2.04139268515822</c:v>
                </c:pt>
                <c:pt idx="24">
                  <c:v>2.06069784035361</c:v>
                </c:pt>
                <c:pt idx="25">
                  <c:v>2.07918124604762</c:v>
                </c:pt>
                <c:pt idx="26">
                  <c:v>2.09691001300806</c:v>
                </c:pt>
                <c:pt idx="27">
                  <c:v>2.11394335230684</c:v>
                </c:pt>
                <c:pt idx="28">
                  <c:v>2.13033376849501</c:v>
                </c:pt>
                <c:pt idx="29">
                  <c:v>2.14612803567824</c:v>
                </c:pt>
                <c:pt idx="30">
                  <c:v>2.16136800223497</c:v>
                </c:pt>
                <c:pt idx="31">
                  <c:v>2.17609125905568</c:v>
                </c:pt>
                <c:pt idx="32">
                  <c:v>2.19033169817029</c:v>
                </c:pt>
                <c:pt idx="33">
                  <c:v>2.20411998265592</c:v>
                </c:pt>
                <c:pt idx="34">
                  <c:v>2.21748394421391</c:v>
                </c:pt>
                <c:pt idx="35">
                  <c:v>2.23044892137827</c:v>
                </c:pt>
                <c:pt idx="36">
                  <c:v>2.24303804868629</c:v>
                </c:pt>
                <c:pt idx="37">
                  <c:v>2.25527250510331</c:v>
                </c:pt>
                <c:pt idx="38">
                  <c:v>2.26717172840301</c:v>
                </c:pt>
                <c:pt idx="39">
                  <c:v>2.27875360095283</c:v>
                </c:pt>
                <c:pt idx="40">
                  <c:v>2.29003461136252</c:v>
                </c:pt>
                <c:pt idx="41">
                  <c:v>2.30102999566398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07169152"/>
        <c:axId val="1107169544"/>
      </c:scatterChart>
      <c:valAx>
        <c:axId val="1107169152"/>
        <c:scaling>
          <c:orientation val="minMax"/>
          <c:max val="200"/>
        </c:scaling>
        <c:delete val="0"/>
        <c:axPos val="b"/>
        <c:majorGridlines/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zh-CN" sz="18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Wealth</a:t>
                </a:r>
                <a:endParaRPr lang="en-US" dirty="0"/>
              </a:p>
            </c:rich>
          </c:tx>
          <c:layout/>
          <c:overlay val="0"/>
        </c:title>
        <c:numFmt formatCode="&quot;$&quot;#,##0" sourceLinked="0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107169544"/>
        <c:crosses val="autoZero"/>
        <c:crossBetween val="midCat"/>
      </c:valAx>
      <c:valAx>
        <c:axId val="1107169544"/>
        <c:scaling>
          <c:orientation val="minMax"/>
          <c:max val="2.5"/>
          <c:min val="0"/>
        </c:scaling>
        <c:delete val="0"/>
        <c:axPos val="l"/>
        <c:majorGridlines/>
        <c:title>
          <c:tx>
            <c:rich>
              <a:bodyPr rot="-5400000" spcFirstLastPara="0" vertOverflow="ellipsis" vert="horz" wrap="square" anchor="ctr" anchorCtr="1"/>
              <a:lstStyle/>
              <a:p>
                <a:pPr>
                  <a:defRPr lang="zh-CN" sz="18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Utility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10716915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lang="zh-CN" sz="1800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80952380952381"/>
          <c:y val="0.0792838874680307"/>
          <c:w val="0.904761904761905"/>
          <c:h val="0.76214833759590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gradFill rotWithShape="0">
              <a:gsLst>
                <a:gs pos="0">
                  <a:srgbClr val="339966"/>
                </a:gs>
                <a:gs pos="100000">
                  <a:srgbClr val="00FF00"/>
                </a:gs>
              </a:gsLst>
              <a:lin ang="5400000" scaled="1"/>
            </a:gradFill>
            <a:ln w="7616">
              <a:solidFill>
                <a:srgbClr val="FFFF00"/>
              </a:solidFill>
              <a:prstDash val="solid"/>
            </a:ln>
          </c:spPr>
          <c:invertIfNegative val="0"/>
          <c:dLbls>
            <c:delete val="1"/>
          </c:dLbls>
          <c:cat>
            <c:numRef>
              <c:f>Sheet1!$A$2:$A$52</c:f>
              <c:numCache>
                <c:formatCode>General</c:formatCode>
                <c:ptCount val="51"/>
                <c:pt idx="0">
                  <c:v>-50</c:v>
                </c:pt>
                <c:pt idx="1">
                  <c:v>-48</c:v>
                </c:pt>
                <c:pt idx="2">
                  <c:v>-46</c:v>
                </c:pt>
                <c:pt idx="3">
                  <c:v>-44</c:v>
                </c:pt>
                <c:pt idx="4">
                  <c:v>-42</c:v>
                </c:pt>
                <c:pt idx="5">
                  <c:v>-40</c:v>
                </c:pt>
                <c:pt idx="6">
                  <c:v>-38</c:v>
                </c:pt>
                <c:pt idx="7">
                  <c:v>-36</c:v>
                </c:pt>
                <c:pt idx="8">
                  <c:v>-34</c:v>
                </c:pt>
                <c:pt idx="9">
                  <c:v>-32</c:v>
                </c:pt>
                <c:pt idx="10">
                  <c:v>-30</c:v>
                </c:pt>
                <c:pt idx="11">
                  <c:v>-28</c:v>
                </c:pt>
                <c:pt idx="12">
                  <c:v>-26</c:v>
                </c:pt>
                <c:pt idx="13">
                  <c:v>-24</c:v>
                </c:pt>
                <c:pt idx="14">
                  <c:v>-22</c:v>
                </c:pt>
                <c:pt idx="15">
                  <c:v>-20</c:v>
                </c:pt>
                <c:pt idx="16">
                  <c:v>-18</c:v>
                </c:pt>
                <c:pt idx="17">
                  <c:v>-16</c:v>
                </c:pt>
                <c:pt idx="18">
                  <c:v>-14</c:v>
                </c:pt>
                <c:pt idx="19">
                  <c:v>-12</c:v>
                </c:pt>
                <c:pt idx="20">
                  <c:v>-10</c:v>
                </c:pt>
                <c:pt idx="21">
                  <c:v>-8</c:v>
                </c:pt>
                <c:pt idx="22">
                  <c:v>-6</c:v>
                </c:pt>
                <c:pt idx="23">
                  <c:v>-4</c:v>
                </c:pt>
                <c:pt idx="24">
                  <c:v>-2</c:v>
                </c:pt>
                <c:pt idx="25">
                  <c:v>0</c:v>
                </c:pt>
                <c:pt idx="26">
                  <c:v>2</c:v>
                </c:pt>
                <c:pt idx="27">
                  <c:v>4</c:v>
                </c:pt>
                <c:pt idx="28">
                  <c:v>6</c:v>
                </c:pt>
                <c:pt idx="29">
                  <c:v>8</c:v>
                </c:pt>
                <c:pt idx="30">
                  <c:v>10</c:v>
                </c:pt>
                <c:pt idx="31">
                  <c:v>12</c:v>
                </c:pt>
                <c:pt idx="32">
                  <c:v>14</c:v>
                </c:pt>
                <c:pt idx="33">
                  <c:v>16</c:v>
                </c:pt>
                <c:pt idx="34">
                  <c:v>18</c:v>
                </c:pt>
                <c:pt idx="35">
                  <c:v>20</c:v>
                </c:pt>
                <c:pt idx="36">
                  <c:v>22</c:v>
                </c:pt>
                <c:pt idx="37">
                  <c:v>24</c:v>
                </c:pt>
                <c:pt idx="38">
                  <c:v>26</c:v>
                </c:pt>
                <c:pt idx="39">
                  <c:v>28</c:v>
                </c:pt>
                <c:pt idx="40">
                  <c:v>30</c:v>
                </c:pt>
                <c:pt idx="41">
                  <c:v>32</c:v>
                </c:pt>
                <c:pt idx="42">
                  <c:v>34</c:v>
                </c:pt>
                <c:pt idx="43">
                  <c:v>36</c:v>
                </c:pt>
                <c:pt idx="44">
                  <c:v>38</c:v>
                </c:pt>
                <c:pt idx="45">
                  <c:v>40</c:v>
                </c:pt>
                <c:pt idx="46">
                  <c:v>42</c:v>
                </c:pt>
                <c:pt idx="47">
                  <c:v>44</c:v>
                </c:pt>
                <c:pt idx="48">
                  <c:v>46</c:v>
                </c:pt>
                <c:pt idx="49">
                  <c:v>48</c:v>
                </c:pt>
                <c:pt idx="50">
                  <c:v>50</c:v>
                </c:pt>
              </c:numCache>
            </c:numRef>
          </c:cat>
          <c:val>
            <c:numRef>
              <c:f>Sheet1!$B$2:$B$52</c:f>
              <c:numCache>
                <c:formatCode>General</c:formatCode>
                <c:ptCount val="51"/>
                <c:pt idx="0">
                  <c:v>0.000709722</c:v>
                </c:pt>
                <c:pt idx="1">
                  <c:v>0.000985726</c:v>
                </c:pt>
                <c:pt idx="2">
                  <c:v>0.001350522</c:v>
                </c:pt>
                <c:pt idx="3">
                  <c:v>0.001825314</c:v>
                </c:pt>
                <c:pt idx="4">
                  <c:v>0.002433753</c:v>
                </c:pt>
                <c:pt idx="5">
                  <c:v>0.003201321</c:v>
                </c:pt>
                <c:pt idx="6">
                  <c:v>0.004154386</c:v>
                </c:pt>
                <c:pt idx="7">
                  <c:v>0.005318873</c:v>
                </c:pt>
                <c:pt idx="8">
                  <c:v>0.006718576</c:v>
                </c:pt>
                <c:pt idx="9">
                  <c:v>0.008373151</c:v>
                </c:pt>
                <c:pt idx="10">
                  <c:v>0.010295874</c:v>
                </c:pt>
                <c:pt idx="11">
                  <c:v>0.012491318</c:v>
                </c:pt>
                <c:pt idx="12">
                  <c:v>0.01495311</c:v>
                </c:pt>
                <c:pt idx="13">
                  <c:v>0.017662007</c:v>
                </c:pt>
                <c:pt idx="14">
                  <c:v>0.020584498</c:v>
                </c:pt>
                <c:pt idx="15">
                  <c:v>0.023672172</c:v>
                </c:pt>
                <c:pt idx="16">
                  <c:v>0.02686204</c:v>
                </c:pt>
                <c:pt idx="17">
                  <c:v>0.030077918</c:v>
                </c:pt>
                <c:pt idx="18">
                  <c:v>0.033232944</c:v>
                </c:pt>
                <c:pt idx="19">
                  <c:v>0.03623314</c:v>
                </c:pt>
                <c:pt idx="20">
                  <c:v>0.038981861</c:v>
                </c:pt>
                <c:pt idx="21">
                  <c:v>0.041384853</c:v>
                </c:pt>
                <c:pt idx="22">
                  <c:v>0.04335556</c:v>
                </c:pt>
                <c:pt idx="23">
                  <c:v>0.044820275</c:v>
                </c:pt>
                <c:pt idx="24">
                  <c:v>0.045722696</c:v>
                </c:pt>
                <c:pt idx="25">
                  <c:v>0.046027514</c:v>
                </c:pt>
                <c:pt idx="26">
                  <c:v>0.045722696</c:v>
                </c:pt>
                <c:pt idx="27">
                  <c:v>0.044820275</c:v>
                </c:pt>
                <c:pt idx="28">
                  <c:v>0.04335556</c:v>
                </c:pt>
                <c:pt idx="29">
                  <c:v>0.041384853</c:v>
                </c:pt>
                <c:pt idx="30">
                  <c:v>0.038981861</c:v>
                </c:pt>
                <c:pt idx="31">
                  <c:v>0.03623314</c:v>
                </c:pt>
                <c:pt idx="32">
                  <c:v>0.033232944</c:v>
                </c:pt>
                <c:pt idx="33">
                  <c:v>0.030077918</c:v>
                </c:pt>
                <c:pt idx="34">
                  <c:v>0.02686204</c:v>
                </c:pt>
                <c:pt idx="35">
                  <c:v>0.023672172</c:v>
                </c:pt>
                <c:pt idx="36">
                  <c:v>0.020584498</c:v>
                </c:pt>
                <c:pt idx="37">
                  <c:v>0.017662007</c:v>
                </c:pt>
                <c:pt idx="38">
                  <c:v>0.01495311</c:v>
                </c:pt>
                <c:pt idx="39">
                  <c:v>0.012491318</c:v>
                </c:pt>
                <c:pt idx="40">
                  <c:v>0.010295874</c:v>
                </c:pt>
                <c:pt idx="41">
                  <c:v>0.008373151</c:v>
                </c:pt>
                <c:pt idx="42">
                  <c:v>0.006718576</c:v>
                </c:pt>
                <c:pt idx="43">
                  <c:v>0.005318873</c:v>
                </c:pt>
                <c:pt idx="44">
                  <c:v>0.004154386</c:v>
                </c:pt>
                <c:pt idx="45">
                  <c:v>0.003201321</c:v>
                </c:pt>
                <c:pt idx="46">
                  <c:v>0.002433753</c:v>
                </c:pt>
                <c:pt idx="47">
                  <c:v>0.001825314</c:v>
                </c:pt>
                <c:pt idx="48">
                  <c:v>0.001350522</c:v>
                </c:pt>
                <c:pt idx="49">
                  <c:v>0.000985726</c:v>
                </c:pt>
                <c:pt idx="50">
                  <c:v>0.000709722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chemeClr val="accent2"/>
            </a:solidFill>
            <a:ln w="7616">
              <a:solidFill>
                <a:schemeClr val="tx1"/>
              </a:solidFill>
              <a:prstDash val="solid"/>
            </a:ln>
          </c:spPr>
          <c:invertIfNegative val="0"/>
          <c:dLbls>
            <c:delete val="1"/>
          </c:dLbls>
          <c:cat>
            <c:numRef>
              <c:f>Sheet1!$A$2:$A$52</c:f>
              <c:numCache>
                <c:formatCode>General</c:formatCode>
                <c:ptCount val="51"/>
                <c:pt idx="0">
                  <c:v>-50</c:v>
                </c:pt>
                <c:pt idx="1">
                  <c:v>-48</c:v>
                </c:pt>
                <c:pt idx="2">
                  <c:v>-46</c:v>
                </c:pt>
                <c:pt idx="3">
                  <c:v>-44</c:v>
                </c:pt>
                <c:pt idx="4">
                  <c:v>-42</c:v>
                </c:pt>
                <c:pt idx="5">
                  <c:v>-40</c:v>
                </c:pt>
                <c:pt idx="6">
                  <c:v>-38</c:v>
                </c:pt>
                <c:pt idx="7">
                  <c:v>-36</c:v>
                </c:pt>
                <c:pt idx="8">
                  <c:v>-34</c:v>
                </c:pt>
                <c:pt idx="9">
                  <c:v>-32</c:v>
                </c:pt>
                <c:pt idx="10">
                  <c:v>-30</c:v>
                </c:pt>
                <c:pt idx="11">
                  <c:v>-28</c:v>
                </c:pt>
                <c:pt idx="12">
                  <c:v>-26</c:v>
                </c:pt>
                <c:pt idx="13">
                  <c:v>-24</c:v>
                </c:pt>
                <c:pt idx="14">
                  <c:v>-22</c:v>
                </c:pt>
                <c:pt idx="15">
                  <c:v>-20</c:v>
                </c:pt>
                <c:pt idx="16">
                  <c:v>-18</c:v>
                </c:pt>
                <c:pt idx="17">
                  <c:v>-16</c:v>
                </c:pt>
                <c:pt idx="18">
                  <c:v>-14</c:v>
                </c:pt>
                <c:pt idx="19">
                  <c:v>-12</c:v>
                </c:pt>
                <c:pt idx="20">
                  <c:v>-10</c:v>
                </c:pt>
                <c:pt idx="21">
                  <c:v>-8</c:v>
                </c:pt>
                <c:pt idx="22">
                  <c:v>-6</c:v>
                </c:pt>
                <c:pt idx="23">
                  <c:v>-4</c:v>
                </c:pt>
                <c:pt idx="24">
                  <c:v>-2</c:v>
                </c:pt>
                <c:pt idx="25">
                  <c:v>0</c:v>
                </c:pt>
                <c:pt idx="26">
                  <c:v>2</c:v>
                </c:pt>
                <c:pt idx="27">
                  <c:v>4</c:v>
                </c:pt>
                <c:pt idx="28">
                  <c:v>6</c:v>
                </c:pt>
                <c:pt idx="29">
                  <c:v>8</c:v>
                </c:pt>
                <c:pt idx="30">
                  <c:v>10</c:v>
                </c:pt>
                <c:pt idx="31">
                  <c:v>12</c:v>
                </c:pt>
                <c:pt idx="32">
                  <c:v>14</c:v>
                </c:pt>
                <c:pt idx="33">
                  <c:v>16</c:v>
                </c:pt>
                <c:pt idx="34">
                  <c:v>18</c:v>
                </c:pt>
                <c:pt idx="35">
                  <c:v>20</c:v>
                </c:pt>
                <c:pt idx="36">
                  <c:v>22</c:v>
                </c:pt>
                <c:pt idx="37">
                  <c:v>24</c:v>
                </c:pt>
                <c:pt idx="38">
                  <c:v>26</c:v>
                </c:pt>
                <c:pt idx="39">
                  <c:v>28</c:v>
                </c:pt>
                <c:pt idx="40">
                  <c:v>30</c:v>
                </c:pt>
                <c:pt idx="41">
                  <c:v>32</c:v>
                </c:pt>
                <c:pt idx="42">
                  <c:v>34</c:v>
                </c:pt>
                <c:pt idx="43">
                  <c:v>36</c:v>
                </c:pt>
                <c:pt idx="44">
                  <c:v>38</c:v>
                </c:pt>
                <c:pt idx="45">
                  <c:v>40</c:v>
                </c:pt>
                <c:pt idx="46">
                  <c:v>42</c:v>
                </c:pt>
                <c:pt idx="47">
                  <c:v>44</c:v>
                </c:pt>
                <c:pt idx="48">
                  <c:v>46</c:v>
                </c:pt>
                <c:pt idx="49">
                  <c:v>48</c:v>
                </c:pt>
                <c:pt idx="50">
                  <c:v>50</c:v>
                </c:pt>
              </c:numCache>
            </c:numRef>
          </c:cat>
          <c:val>
            <c:numRef>
              <c:f>Sheet1!$C$2:$C$52</c:f>
              <c:numCache>
                <c:formatCode>General</c:formatCode>
                <c:ptCount val="51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chemeClr val="hlink"/>
            </a:solidFill>
            <a:ln w="7616">
              <a:solidFill>
                <a:schemeClr val="tx1"/>
              </a:solidFill>
              <a:prstDash val="solid"/>
            </a:ln>
          </c:spPr>
          <c:invertIfNegative val="0"/>
          <c:dLbls>
            <c:delete val="1"/>
          </c:dLbls>
          <c:cat>
            <c:numRef>
              <c:f>Sheet1!$A$2:$A$52</c:f>
              <c:numCache>
                <c:formatCode>General</c:formatCode>
                <c:ptCount val="51"/>
                <c:pt idx="0">
                  <c:v>-50</c:v>
                </c:pt>
                <c:pt idx="1">
                  <c:v>-48</c:v>
                </c:pt>
                <c:pt idx="2">
                  <c:v>-46</c:v>
                </c:pt>
                <c:pt idx="3">
                  <c:v>-44</c:v>
                </c:pt>
                <c:pt idx="4">
                  <c:v>-42</c:v>
                </c:pt>
                <c:pt idx="5">
                  <c:v>-40</c:v>
                </c:pt>
                <c:pt idx="6">
                  <c:v>-38</c:v>
                </c:pt>
                <c:pt idx="7">
                  <c:v>-36</c:v>
                </c:pt>
                <c:pt idx="8">
                  <c:v>-34</c:v>
                </c:pt>
                <c:pt idx="9">
                  <c:v>-32</c:v>
                </c:pt>
                <c:pt idx="10">
                  <c:v>-30</c:v>
                </c:pt>
                <c:pt idx="11">
                  <c:v>-28</c:v>
                </c:pt>
                <c:pt idx="12">
                  <c:v>-26</c:v>
                </c:pt>
                <c:pt idx="13">
                  <c:v>-24</c:v>
                </c:pt>
                <c:pt idx="14">
                  <c:v>-22</c:v>
                </c:pt>
                <c:pt idx="15">
                  <c:v>-20</c:v>
                </c:pt>
                <c:pt idx="16">
                  <c:v>-18</c:v>
                </c:pt>
                <c:pt idx="17">
                  <c:v>-16</c:v>
                </c:pt>
                <c:pt idx="18">
                  <c:v>-14</c:v>
                </c:pt>
                <c:pt idx="19">
                  <c:v>-12</c:v>
                </c:pt>
                <c:pt idx="20">
                  <c:v>-10</c:v>
                </c:pt>
                <c:pt idx="21">
                  <c:v>-8</c:v>
                </c:pt>
                <c:pt idx="22">
                  <c:v>-6</c:v>
                </c:pt>
                <c:pt idx="23">
                  <c:v>-4</c:v>
                </c:pt>
                <c:pt idx="24">
                  <c:v>-2</c:v>
                </c:pt>
                <c:pt idx="25">
                  <c:v>0</c:v>
                </c:pt>
                <c:pt idx="26">
                  <c:v>2</c:v>
                </c:pt>
                <c:pt idx="27">
                  <c:v>4</c:v>
                </c:pt>
                <c:pt idx="28">
                  <c:v>6</c:v>
                </c:pt>
                <c:pt idx="29">
                  <c:v>8</c:v>
                </c:pt>
                <c:pt idx="30">
                  <c:v>10</c:v>
                </c:pt>
                <c:pt idx="31">
                  <c:v>12</c:v>
                </c:pt>
                <c:pt idx="32">
                  <c:v>14</c:v>
                </c:pt>
                <c:pt idx="33">
                  <c:v>16</c:v>
                </c:pt>
                <c:pt idx="34">
                  <c:v>18</c:v>
                </c:pt>
                <c:pt idx="35">
                  <c:v>20</c:v>
                </c:pt>
                <c:pt idx="36">
                  <c:v>22</c:v>
                </c:pt>
                <c:pt idx="37">
                  <c:v>24</c:v>
                </c:pt>
                <c:pt idx="38">
                  <c:v>26</c:v>
                </c:pt>
                <c:pt idx="39">
                  <c:v>28</c:v>
                </c:pt>
                <c:pt idx="40">
                  <c:v>30</c:v>
                </c:pt>
                <c:pt idx="41">
                  <c:v>32</c:v>
                </c:pt>
                <c:pt idx="42">
                  <c:v>34</c:v>
                </c:pt>
                <c:pt idx="43">
                  <c:v>36</c:v>
                </c:pt>
                <c:pt idx="44">
                  <c:v>38</c:v>
                </c:pt>
                <c:pt idx="45">
                  <c:v>40</c:v>
                </c:pt>
                <c:pt idx="46">
                  <c:v>42</c:v>
                </c:pt>
                <c:pt idx="47">
                  <c:v>44</c:v>
                </c:pt>
                <c:pt idx="48">
                  <c:v>46</c:v>
                </c:pt>
                <c:pt idx="49">
                  <c:v>48</c:v>
                </c:pt>
                <c:pt idx="50">
                  <c:v>50</c:v>
                </c:pt>
              </c:numCache>
            </c:numRef>
          </c:cat>
          <c:val>
            <c:numRef>
              <c:f>Sheet1!$D$2:$D$52</c:f>
              <c:numCache>
                <c:formatCode>General</c:formatCode>
                <c:ptCount val="51"/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chemeClr val="folHlink"/>
            </a:solidFill>
            <a:ln w="7616">
              <a:solidFill>
                <a:schemeClr val="tx1"/>
              </a:solidFill>
              <a:prstDash val="solid"/>
            </a:ln>
          </c:spPr>
          <c:invertIfNegative val="0"/>
          <c:dLbls>
            <c:delete val="1"/>
          </c:dLbls>
          <c:cat>
            <c:numRef>
              <c:f>Sheet1!$A$2:$A$52</c:f>
              <c:numCache>
                <c:formatCode>General</c:formatCode>
                <c:ptCount val="51"/>
                <c:pt idx="0">
                  <c:v>-50</c:v>
                </c:pt>
                <c:pt idx="1">
                  <c:v>-48</c:v>
                </c:pt>
                <c:pt idx="2">
                  <c:v>-46</c:v>
                </c:pt>
                <c:pt idx="3">
                  <c:v>-44</c:v>
                </c:pt>
                <c:pt idx="4">
                  <c:v>-42</c:v>
                </c:pt>
                <c:pt idx="5">
                  <c:v>-40</c:v>
                </c:pt>
                <c:pt idx="6">
                  <c:v>-38</c:v>
                </c:pt>
                <c:pt idx="7">
                  <c:v>-36</c:v>
                </c:pt>
                <c:pt idx="8">
                  <c:v>-34</c:v>
                </c:pt>
                <c:pt idx="9">
                  <c:v>-32</c:v>
                </c:pt>
                <c:pt idx="10">
                  <c:v>-30</c:v>
                </c:pt>
                <c:pt idx="11">
                  <c:v>-28</c:v>
                </c:pt>
                <c:pt idx="12">
                  <c:v>-26</c:v>
                </c:pt>
                <c:pt idx="13">
                  <c:v>-24</c:v>
                </c:pt>
                <c:pt idx="14">
                  <c:v>-22</c:v>
                </c:pt>
                <c:pt idx="15">
                  <c:v>-20</c:v>
                </c:pt>
                <c:pt idx="16">
                  <c:v>-18</c:v>
                </c:pt>
                <c:pt idx="17">
                  <c:v>-16</c:v>
                </c:pt>
                <c:pt idx="18">
                  <c:v>-14</c:v>
                </c:pt>
                <c:pt idx="19">
                  <c:v>-12</c:v>
                </c:pt>
                <c:pt idx="20">
                  <c:v>-10</c:v>
                </c:pt>
                <c:pt idx="21">
                  <c:v>-8</c:v>
                </c:pt>
                <c:pt idx="22">
                  <c:v>-6</c:v>
                </c:pt>
                <c:pt idx="23">
                  <c:v>-4</c:v>
                </c:pt>
                <c:pt idx="24">
                  <c:v>-2</c:v>
                </c:pt>
                <c:pt idx="25">
                  <c:v>0</c:v>
                </c:pt>
                <c:pt idx="26">
                  <c:v>2</c:v>
                </c:pt>
                <c:pt idx="27">
                  <c:v>4</c:v>
                </c:pt>
                <c:pt idx="28">
                  <c:v>6</c:v>
                </c:pt>
                <c:pt idx="29">
                  <c:v>8</c:v>
                </c:pt>
                <c:pt idx="30">
                  <c:v>10</c:v>
                </c:pt>
                <c:pt idx="31">
                  <c:v>12</c:v>
                </c:pt>
                <c:pt idx="32">
                  <c:v>14</c:v>
                </c:pt>
                <c:pt idx="33">
                  <c:v>16</c:v>
                </c:pt>
                <c:pt idx="34">
                  <c:v>18</c:v>
                </c:pt>
                <c:pt idx="35">
                  <c:v>20</c:v>
                </c:pt>
                <c:pt idx="36">
                  <c:v>22</c:v>
                </c:pt>
                <c:pt idx="37">
                  <c:v>24</c:v>
                </c:pt>
                <c:pt idx="38">
                  <c:v>26</c:v>
                </c:pt>
                <c:pt idx="39">
                  <c:v>28</c:v>
                </c:pt>
                <c:pt idx="40">
                  <c:v>30</c:v>
                </c:pt>
                <c:pt idx="41">
                  <c:v>32</c:v>
                </c:pt>
                <c:pt idx="42">
                  <c:v>34</c:v>
                </c:pt>
                <c:pt idx="43">
                  <c:v>36</c:v>
                </c:pt>
                <c:pt idx="44">
                  <c:v>38</c:v>
                </c:pt>
                <c:pt idx="45">
                  <c:v>40</c:v>
                </c:pt>
                <c:pt idx="46">
                  <c:v>42</c:v>
                </c:pt>
                <c:pt idx="47">
                  <c:v>44</c:v>
                </c:pt>
                <c:pt idx="48">
                  <c:v>46</c:v>
                </c:pt>
                <c:pt idx="49">
                  <c:v>48</c:v>
                </c:pt>
                <c:pt idx="50">
                  <c:v>50</c:v>
                </c:pt>
              </c:numCache>
            </c:numRef>
          </c:cat>
          <c:val>
            <c:numRef>
              <c:f>Sheet1!$E$2:$E$52</c:f>
              <c:numCache>
                <c:formatCode>General</c:formatCode>
                <c:ptCount val="51"/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chemeClr val="bg2"/>
            </a:solidFill>
            <a:ln w="7616">
              <a:solidFill>
                <a:schemeClr val="tx1"/>
              </a:solidFill>
              <a:prstDash val="solid"/>
            </a:ln>
          </c:spPr>
          <c:invertIfNegative val="0"/>
          <c:dLbls>
            <c:delete val="1"/>
          </c:dLbls>
          <c:cat>
            <c:numRef>
              <c:f>Sheet1!$A$2:$A$52</c:f>
              <c:numCache>
                <c:formatCode>General</c:formatCode>
                <c:ptCount val="51"/>
                <c:pt idx="0">
                  <c:v>-50</c:v>
                </c:pt>
                <c:pt idx="1">
                  <c:v>-48</c:v>
                </c:pt>
                <c:pt idx="2">
                  <c:v>-46</c:v>
                </c:pt>
                <c:pt idx="3">
                  <c:v>-44</c:v>
                </c:pt>
                <c:pt idx="4">
                  <c:v>-42</c:v>
                </c:pt>
                <c:pt idx="5">
                  <c:v>-40</c:v>
                </c:pt>
                <c:pt idx="6">
                  <c:v>-38</c:v>
                </c:pt>
                <c:pt idx="7">
                  <c:v>-36</c:v>
                </c:pt>
                <c:pt idx="8">
                  <c:v>-34</c:v>
                </c:pt>
                <c:pt idx="9">
                  <c:v>-32</c:v>
                </c:pt>
                <c:pt idx="10">
                  <c:v>-30</c:v>
                </c:pt>
                <c:pt idx="11">
                  <c:v>-28</c:v>
                </c:pt>
                <c:pt idx="12">
                  <c:v>-26</c:v>
                </c:pt>
                <c:pt idx="13">
                  <c:v>-24</c:v>
                </c:pt>
                <c:pt idx="14">
                  <c:v>-22</c:v>
                </c:pt>
                <c:pt idx="15">
                  <c:v>-20</c:v>
                </c:pt>
                <c:pt idx="16">
                  <c:v>-18</c:v>
                </c:pt>
                <c:pt idx="17">
                  <c:v>-16</c:v>
                </c:pt>
                <c:pt idx="18">
                  <c:v>-14</c:v>
                </c:pt>
                <c:pt idx="19">
                  <c:v>-12</c:v>
                </c:pt>
                <c:pt idx="20">
                  <c:v>-10</c:v>
                </c:pt>
                <c:pt idx="21">
                  <c:v>-8</c:v>
                </c:pt>
                <c:pt idx="22">
                  <c:v>-6</c:v>
                </c:pt>
                <c:pt idx="23">
                  <c:v>-4</c:v>
                </c:pt>
                <c:pt idx="24">
                  <c:v>-2</c:v>
                </c:pt>
                <c:pt idx="25">
                  <c:v>0</c:v>
                </c:pt>
                <c:pt idx="26">
                  <c:v>2</c:v>
                </c:pt>
                <c:pt idx="27">
                  <c:v>4</c:v>
                </c:pt>
                <c:pt idx="28">
                  <c:v>6</c:v>
                </c:pt>
                <c:pt idx="29">
                  <c:v>8</c:v>
                </c:pt>
                <c:pt idx="30">
                  <c:v>10</c:v>
                </c:pt>
                <c:pt idx="31">
                  <c:v>12</c:v>
                </c:pt>
                <c:pt idx="32">
                  <c:v>14</c:v>
                </c:pt>
                <c:pt idx="33">
                  <c:v>16</c:v>
                </c:pt>
                <c:pt idx="34">
                  <c:v>18</c:v>
                </c:pt>
                <c:pt idx="35">
                  <c:v>20</c:v>
                </c:pt>
                <c:pt idx="36">
                  <c:v>22</c:v>
                </c:pt>
                <c:pt idx="37">
                  <c:v>24</c:v>
                </c:pt>
                <c:pt idx="38">
                  <c:v>26</c:v>
                </c:pt>
                <c:pt idx="39">
                  <c:v>28</c:v>
                </c:pt>
                <c:pt idx="40">
                  <c:v>30</c:v>
                </c:pt>
                <c:pt idx="41">
                  <c:v>32</c:v>
                </c:pt>
                <c:pt idx="42">
                  <c:v>34</c:v>
                </c:pt>
                <c:pt idx="43">
                  <c:v>36</c:v>
                </c:pt>
                <c:pt idx="44">
                  <c:v>38</c:v>
                </c:pt>
                <c:pt idx="45">
                  <c:v>40</c:v>
                </c:pt>
                <c:pt idx="46">
                  <c:v>42</c:v>
                </c:pt>
                <c:pt idx="47">
                  <c:v>44</c:v>
                </c:pt>
                <c:pt idx="48">
                  <c:v>46</c:v>
                </c:pt>
                <c:pt idx="49">
                  <c:v>48</c:v>
                </c:pt>
                <c:pt idx="50">
                  <c:v>50</c:v>
                </c:pt>
              </c:numCache>
            </c:numRef>
          </c:cat>
          <c:val>
            <c:numRef>
              <c:f>Sheet1!$F$2:$F$52</c:f>
              <c:numCache>
                <c:formatCode>General</c:formatCode>
                <c:ptCount val="51"/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chemeClr val="tx2"/>
            </a:solidFill>
            <a:ln w="7616">
              <a:solidFill>
                <a:schemeClr val="tx1"/>
              </a:solidFill>
              <a:prstDash val="solid"/>
            </a:ln>
          </c:spPr>
          <c:invertIfNegative val="0"/>
          <c:dLbls>
            <c:delete val="1"/>
          </c:dLbls>
          <c:cat>
            <c:numRef>
              <c:f>Sheet1!$A$2:$A$52</c:f>
              <c:numCache>
                <c:formatCode>General</c:formatCode>
                <c:ptCount val="51"/>
                <c:pt idx="0">
                  <c:v>-50</c:v>
                </c:pt>
                <c:pt idx="1">
                  <c:v>-48</c:v>
                </c:pt>
                <c:pt idx="2">
                  <c:v>-46</c:v>
                </c:pt>
                <c:pt idx="3">
                  <c:v>-44</c:v>
                </c:pt>
                <c:pt idx="4">
                  <c:v>-42</c:v>
                </c:pt>
                <c:pt idx="5">
                  <c:v>-40</c:v>
                </c:pt>
                <c:pt idx="6">
                  <c:v>-38</c:v>
                </c:pt>
                <c:pt idx="7">
                  <c:v>-36</c:v>
                </c:pt>
                <c:pt idx="8">
                  <c:v>-34</c:v>
                </c:pt>
                <c:pt idx="9">
                  <c:v>-32</c:v>
                </c:pt>
                <c:pt idx="10">
                  <c:v>-30</c:v>
                </c:pt>
                <c:pt idx="11">
                  <c:v>-28</c:v>
                </c:pt>
                <c:pt idx="12">
                  <c:v>-26</c:v>
                </c:pt>
                <c:pt idx="13">
                  <c:v>-24</c:v>
                </c:pt>
                <c:pt idx="14">
                  <c:v>-22</c:v>
                </c:pt>
                <c:pt idx="15">
                  <c:v>-20</c:v>
                </c:pt>
                <c:pt idx="16">
                  <c:v>-18</c:v>
                </c:pt>
                <c:pt idx="17">
                  <c:v>-16</c:v>
                </c:pt>
                <c:pt idx="18">
                  <c:v>-14</c:v>
                </c:pt>
                <c:pt idx="19">
                  <c:v>-12</c:v>
                </c:pt>
                <c:pt idx="20">
                  <c:v>-10</c:v>
                </c:pt>
                <c:pt idx="21">
                  <c:v>-8</c:v>
                </c:pt>
                <c:pt idx="22">
                  <c:v>-6</c:v>
                </c:pt>
                <c:pt idx="23">
                  <c:v>-4</c:v>
                </c:pt>
                <c:pt idx="24">
                  <c:v>-2</c:v>
                </c:pt>
                <c:pt idx="25">
                  <c:v>0</c:v>
                </c:pt>
                <c:pt idx="26">
                  <c:v>2</c:v>
                </c:pt>
                <c:pt idx="27">
                  <c:v>4</c:v>
                </c:pt>
                <c:pt idx="28">
                  <c:v>6</c:v>
                </c:pt>
                <c:pt idx="29">
                  <c:v>8</c:v>
                </c:pt>
                <c:pt idx="30">
                  <c:v>10</c:v>
                </c:pt>
                <c:pt idx="31">
                  <c:v>12</c:v>
                </c:pt>
                <c:pt idx="32">
                  <c:v>14</c:v>
                </c:pt>
                <c:pt idx="33">
                  <c:v>16</c:v>
                </c:pt>
                <c:pt idx="34">
                  <c:v>18</c:v>
                </c:pt>
                <c:pt idx="35">
                  <c:v>20</c:v>
                </c:pt>
                <c:pt idx="36">
                  <c:v>22</c:v>
                </c:pt>
                <c:pt idx="37">
                  <c:v>24</c:v>
                </c:pt>
                <c:pt idx="38">
                  <c:v>26</c:v>
                </c:pt>
                <c:pt idx="39">
                  <c:v>28</c:v>
                </c:pt>
                <c:pt idx="40">
                  <c:v>30</c:v>
                </c:pt>
                <c:pt idx="41">
                  <c:v>32</c:v>
                </c:pt>
                <c:pt idx="42">
                  <c:v>34</c:v>
                </c:pt>
                <c:pt idx="43">
                  <c:v>36</c:v>
                </c:pt>
                <c:pt idx="44">
                  <c:v>38</c:v>
                </c:pt>
                <c:pt idx="45">
                  <c:v>40</c:v>
                </c:pt>
                <c:pt idx="46">
                  <c:v>42</c:v>
                </c:pt>
                <c:pt idx="47">
                  <c:v>44</c:v>
                </c:pt>
                <c:pt idx="48">
                  <c:v>46</c:v>
                </c:pt>
                <c:pt idx="49">
                  <c:v>48</c:v>
                </c:pt>
                <c:pt idx="50">
                  <c:v>50</c:v>
                </c:pt>
              </c:numCache>
            </c:numRef>
          </c:cat>
          <c:val>
            <c:numRef>
              <c:f>Sheet1!$G$2:$G$52</c:f>
              <c:numCache>
                <c:formatCode>General</c:formatCode>
                <c:ptCount val="51"/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0066CC"/>
            </a:solidFill>
            <a:ln w="7616">
              <a:solidFill>
                <a:schemeClr val="tx1"/>
              </a:solidFill>
              <a:prstDash val="solid"/>
            </a:ln>
          </c:spPr>
          <c:invertIfNegative val="0"/>
          <c:dLbls>
            <c:delete val="1"/>
          </c:dLbls>
          <c:cat>
            <c:numRef>
              <c:f>Sheet1!$A$2:$A$52</c:f>
              <c:numCache>
                <c:formatCode>General</c:formatCode>
                <c:ptCount val="51"/>
                <c:pt idx="0">
                  <c:v>-50</c:v>
                </c:pt>
                <c:pt idx="1">
                  <c:v>-48</c:v>
                </c:pt>
                <c:pt idx="2">
                  <c:v>-46</c:v>
                </c:pt>
                <c:pt idx="3">
                  <c:v>-44</c:v>
                </c:pt>
                <c:pt idx="4">
                  <c:v>-42</c:v>
                </c:pt>
                <c:pt idx="5">
                  <c:v>-40</c:v>
                </c:pt>
                <c:pt idx="6">
                  <c:v>-38</c:v>
                </c:pt>
                <c:pt idx="7">
                  <c:v>-36</c:v>
                </c:pt>
                <c:pt idx="8">
                  <c:v>-34</c:v>
                </c:pt>
                <c:pt idx="9">
                  <c:v>-32</c:v>
                </c:pt>
                <c:pt idx="10">
                  <c:v>-30</c:v>
                </c:pt>
                <c:pt idx="11">
                  <c:v>-28</c:v>
                </c:pt>
                <c:pt idx="12">
                  <c:v>-26</c:v>
                </c:pt>
                <c:pt idx="13">
                  <c:v>-24</c:v>
                </c:pt>
                <c:pt idx="14">
                  <c:v>-22</c:v>
                </c:pt>
                <c:pt idx="15">
                  <c:v>-20</c:v>
                </c:pt>
                <c:pt idx="16">
                  <c:v>-18</c:v>
                </c:pt>
                <c:pt idx="17">
                  <c:v>-16</c:v>
                </c:pt>
                <c:pt idx="18">
                  <c:v>-14</c:v>
                </c:pt>
                <c:pt idx="19">
                  <c:v>-12</c:v>
                </c:pt>
                <c:pt idx="20">
                  <c:v>-10</c:v>
                </c:pt>
                <c:pt idx="21">
                  <c:v>-8</c:v>
                </c:pt>
                <c:pt idx="22">
                  <c:v>-6</c:v>
                </c:pt>
                <c:pt idx="23">
                  <c:v>-4</c:v>
                </c:pt>
                <c:pt idx="24">
                  <c:v>-2</c:v>
                </c:pt>
                <c:pt idx="25">
                  <c:v>0</c:v>
                </c:pt>
                <c:pt idx="26">
                  <c:v>2</c:v>
                </c:pt>
                <c:pt idx="27">
                  <c:v>4</c:v>
                </c:pt>
                <c:pt idx="28">
                  <c:v>6</c:v>
                </c:pt>
                <c:pt idx="29">
                  <c:v>8</c:v>
                </c:pt>
                <c:pt idx="30">
                  <c:v>10</c:v>
                </c:pt>
                <c:pt idx="31">
                  <c:v>12</c:v>
                </c:pt>
                <c:pt idx="32">
                  <c:v>14</c:v>
                </c:pt>
                <c:pt idx="33">
                  <c:v>16</c:v>
                </c:pt>
                <c:pt idx="34">
                  <c:v>18</c:v>
                </c:pt>
                <c:pt idx="35">
                  <c:v>20</c:v>
                </c:pt>
                <c:pt idx="36">
                  <c:v>22</c:v>
                </c:pt>
                <c:pt idx="37">
                  <c:v>24</c:v>
                </c:pt>
                <c:pt idx="38">
                  <c:v>26</c:v>
                </c:pt>
                <c:pt idx="39">
                  <c:v>28</c:v>
                </c:pt>
                <c:pt idx="40">
                  <c:v>30</c:v>
                </c:pt>
                <c:pt idx="41">
                  <c:v>32</c:v>
                </c:pt>
                <c:pt idx="42">
                  <c:v>34</c:v>
                </c:pt>
                <c:pt idx="43">
                  <c:v>36</c:v>
                </c:pt>
                <c:pt idx="44">
                  <c:v>38</c:v>
                </c:pt>
                <c:pt idx="45">
                  <c:v>40</c:v>
                </c:pt>
                <c:pt idx="46">
                  <c:v>42</c:v>
                </c:pt>
                <c:pt idx="47">
                  <c:v>44</c:v>
                </c:pt>
                <c:pt idx="48">
                  <c:v>46</c:v>
                </c:pt>
                <c:pt idx="49">
                  <c:v>48</c:v>
                </c:pt>
                <c:pt idx="50">
                  <c:v>50</c:v>
                </c:pt>
              </c:numCache>
            </c:numRef>
          </c:cat>
          <c:val>
            <c:numRef>
              <c:f>Sheet1!$H$2:$H$52</c:f>
              <c:numCache>
                <c:formatCode>General</c:formatCode>
                <c:ptCount val="51"/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CCCCFF"/>
            </a:solidFill>
            <a:ln w="7616">
              <a:solidFill>
                <a:schemeClr val="tx1"/>
              </a:solidFill>
              <a:prstDash val="solid"/>
            </a:ln>
          </c:spPr>
          <c:invertIfNegative val="0"/>
          <c:dLbls>
            <c:delete val="1"/>
          </c:dLbls>
          <c:cat>
            <c:numRef>
              <c:f>Sheet1!$A$2:$A$52</c:f>
              <c:numCache>
                <c:formatCode>General</c:formatCode>
                <c:ptCount val="51"/>
                <c:pt idx="0">
                  <c:v>-50</c:v>
                </c:pt>
                <c:pt idx="1">
                  <c:v>-48</c:v>
                </c:pt>
                <c:pt idx="2">
                  <c:v>-46</c:v>
                </c:pt>
                <c:pt idx="3">
                  <c:v>-44</c:v>
                </c:pt>
                <c:pt idx="4">
                  <c:v>-42</c:v>
                </c:pt>
                <c:pt idx="5">
                  <c:v>-40</c:v>
                </c:pt>
                <c:pt idx="6">
                  <c:v>-38</c:v>
                </c:pt>
                <c:pt idx="7">
                  <c:v>-36</c:v>
                </c:pt>
                <c:pt idx="8">
                  <c:v>-34</c:v>
                </c:pt>
                <c:pt idx="9">
                  <c:v>-32</c:v>
                </c:pt>
                <c:pt idx="10">
                  <c:v>-30</c:v>
                </c:pt>
                <c:pt idx="11">
                  <c:v>-28</c:v>
                </c:pt>
                <c:pt idx="12">
                  <c:v>-26</c:v>
                </c:pt>
                <c:pt idx="13">
                  <c:v>-24</c:v>
                </c:pt>
                <c:pt idx="14">
                  <c:v>-22</c:v>
                </c:pt>
                <c:pt idx="15">
                  <c:v>-20</c:v>
                </c:pt>
                <c:pt idx="16">
                  <c:v>-18</c:v>
                </c:pt>
                <c:pt idx="17">
                  <c:v>-16</c:v>
                </c:pt>
                <c:pt idx="18">
                  <c:v>-14</c:v>
                </c:pt>
                <c:pt idx="19">
                  <c:v>-12</c:v>
                </c:pt>
                <c:pt idx="20">
                  <c:v>-10</c:v>
                </c:pt>
                <c:pt idx="21">
                  <c:v>-8</c:v>
                </c:pt>
                <c:pt idx="22">
                  <c:v>-6</c:v>
                </c:pt>
                <c:pt idx="23">
                  <c:v>-4</c:v>
                </c:pt>
                <c:pt idx="24">
                  <c:v>-2</c:v>
                </c:pt>
                <c:pt idx="25">
                  <c:v>0</c:v>
                </c:pt>
                <c:pt idx="26">
                  <c:v>2</c:v>
                </c:pt>
                <c:pt idx="27">
                  <c:v>4</c:v>
                </c:pt>
                <c:pt idx="28">
                  <c:v>6</c:v>
                </c:pt>
                <c:pt idx="29">
                  <c:v>8</c:v>
                </c:pt>
                <c:pt idx="30">
                  <c:v>10</c:v>
                </c:pt>
                <c:pt idx="31">
                  <c:v>12</c:v>
                </c:pt>
                <c:pt idx="32">
                  <c:v>14</c:v>
                </c:pt>
                <c:pt idx="33">
                  <c:v>16</c:v>
                </c:pt>
                <c:pt idx="34">
                  <c:v>18</c:v>
                </c:pt>
                <c:pt idx="35">
                  <c:v>20</c:v>
                </c:pt>
                <c:pt idx="36">
                  <c:v>22</c:v>
                </c:pt>
                <c:pt idx="37">
                  <c:v>24</c:v>
                </c:pt>
                <c:pt idx="38">
                  <c:v>26</c:v>
                </c:pt>
                <c:pt idx="39">
                  <c:v>28</c:v>
                </c:pt>
                <c:pt idx="40">
                  <c:v>30</c:v>
                </c:pt>
                <c:pt idx="41">
                  <c:v>32</c:v>
                </c:pt>
                <c:pt idx="42">
                  <c:v>34</c:v>
                </c:pt>
                <c:pt idx="43">
                  <c:v>36</c:v>
                </c:pt>
                <c:pt idx="44">
                  <c:v>38</c:v>
                </c:pt>
                <c:pt idx="45">
                  <c:v>40</c:v>
                </c:pt>
                <c:pt idx="46">
                  <c:v>42</c:v>
                </c:pt>
                <c:pt idx="47">
                  <c:v>44</c:v>
                </c:pt>
                <c:pt idx="48">
                  <c:v>46</c:v>
                </c:pt>
                <c:pt idx="49">
                  <c:v>48</c:v>
                </c:pt>
                <c:pt idx="50">
                  <c:v>50</c:v>
                </c:pt>
              </c:numCache>
            </c:numRef>
          </c:cat>
          <c:val>
            <c:numRef>
              <c:f>Sheet1!$I$2:$I$52</c:f>
              <c:numCache>
                <c:formatCode>General</c:formatCode>
                <c:ptCount val="51"/>
              </c:numCache>
            </c:numRef>
          </c:val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FF0000"/>
            </a:solidFill>
            <a:ln w="7616">
              <a:solidFill>
                <a:schemeClr val="tx1"/>
              </a:solidFill>
              <a:prstDash val="solid"/>
            </a:ln>
          </c:spPr>
          <c:invertIfNegative val="0"/>
          <c:dLbls>
            <c:delete val="1"/>
          </c:dLbls>
          <c:cat>
            <c:numRef>
              <c:f>Sheet1!$A$2:$A$52</c:f>
              <c:numCache>
                <c:formatCode>General</c:formatCode>
                <c:ptCount val="51"/>
                <c:pt idx="0">
                  <c:v>-50</c:v>
                </c:pt>
                <c:pt idx="1">
                  <c:v>-48</c:v>
                </c:pt>
                <c:pt idx="2">
                  <c:v>-46</c:v>
                </c:pt>
                <c:pt idx="3">
                  <c:v>-44</c:v>
                </c:pt>
                <c:pt idx="4">
                  <c:v>-42</c:v>
                </c:pt>
                <c:pt idx="5">
                  <c:v>-40</c:v>
                </c:pt>
                <c:pt idx="6">
                  <c:v>-38</c:v>
                </c:pt>
                <c:pt idx="7">
                  <c:v>-36</c:v>
                </c:pt>
                <c:pt idx="8">
                  <c:v>-34</c:v>
                </c:pt>
                <c:pt idx="9">
                  <c:v>-32</c:v>
                </c:pt>
                <c:pt idx="10">
                  <c:v>-30</c:v>
                </c:pt>
                <c:pt idx="11">
                  <c:v>-28</c:v>
                </c:pt>
                <c:pt idx="12">
                  <c:v>-26</c:v>
                </c:pt>
                <c:pt idx="13">
                  <c:v>-24</c:v>
                </c:pt>
                <c:pt idx="14">
                  <c:v>-22</c:v>
                </c:pt>
                <c:pt idx="15">
                  <c:v>-20</c:v>
                </c:pt>
                <c:pt idx="16">
                  <c:v>-18</c:v>
                </c:pt>
                <c:pt idx="17">
                  <c:v>-16</c:v>
                </c:pt>
                <c:pt idx="18">
                  <c:v>-14</c:v>
                </c:pt>
                <c:pt idx="19">
                  <c:v>-12</c:v>
                </c:pt>
                <c:pt idx="20">
                  <c:v>-10</c:v>
                </c:pt>
                <c:pt idx="21">
                  <c:v>-8</c:v>
                </c:pt>
                <c:pt idx="22">
                  <c:v>-6</c:v>
                </c:pt>
                <c:pt idx="23">
                  <c:v>-4</c:v>
                </c:pt>
                <c:pt idx="24">
                  <c:v>-2</c:v>
                </c:pt>
                <c:pt idx="25">
                  <c:v>0</c:v>
                </c:pt>
                <c:pt idx="26">
                  <c:v>2</c:v>
                </c:pt>
                <c:pt idx="27">
                  <c:v>4</c:v>
                </c:pt>
                <c:pt idx="28">
                  <c:v>6</c:v>
                </c:pt>
                <c:pt idx="29">
                  <c:v>8</c:v>
                </c:pt>
                <c:pt idx="30">
                  <c:v>10</c:v>
                </c:pt>
                <c:pt idx="31">
                  <c:v>12</c:v>
                </c:pt>
                <c:pt idx="32">
                  <c:v>14</c:v>
                </c:pt>
                <c:pt idx="33">
                  <c:v>16</c:v>
                </c:pt>
                <c:pt idx="34">
                  <c:v>18</c:v>
                </c:pt>
                <c:pt idx="35">
                  <c:v>20</c:v>
                </c:pt>
                <c:pt idx="36">
                  <c:v>22</c:v>
                </c:pt>
                <c:pt idx="37">
                  <c:v>24</c:v>
                </c:pt>
                <c:pt idx="38">
                  <c:v>26</c:v>
                </c:pt>
                <c:pt idx="39">
                  <c:v>28</c:v>
                </c:pt>
                <c:pt idx="40">
                  <c:v>30</c:v>
                </c:pt>
                <c:pt idx="41">
                  <c:v>32</c:v>
                </c:pt>
                <c:pt idx="42">
                  <c:v>34</c:v>
                </c:pt>
                <c:pt idx="43">
                  <c:v>36</c:v>
                </c:pt>
                <c:pt idx="44">
                  <c:v>38</c:v>
                </c:pt>
                <c:pt idx="45">
                  <c:v>40</c:v>
                </c:pt>
                <c:pt idx="46">
                  <c:v>42</c:v>
                </c:pt>
                <c:pt idx="47">
                  <c:v>44</c:v>
                </c:pt>
                <c:pt idx="48">
                  <c:v>46</c:v>
                </c:pt>
                <c:pt idx="49">
                  <c:v>48</c:v>
                </c:pt>
                <c:pt idx="50">
                  <c:v>50</c:v>
                </c:pt>
              </c:numCache>
            </c:numRef>
          </c:cat>
          <c:val>
            <c:numRef>
              <c:f>Sheet1!$J$2:$J$52</c:f>
              <c:numCache>
                <c:formatCode>General</c:formatCode>
                <c:ptCount val="51"/>
              </c:numCache>
            </c:numRef>
          </c:val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FFFF00"/>
            </a:solidFill>
            <a:ln w="7616">
              <a:solidFill>
                <a:schemeClr val="tx1"/>
              </a:solidFill>
              <a:prstDash val="solid"/>
            </a:ln>
          </c:spPr>
          <c:invertIfNegative val="0"/>
          <c:dLbls>
            <c:delete val="1"/>
          </c:dLbls>
          <c:cat>
            <c:numRef>
              <c:f>Sheet1!$A$2:$A$52</c:f>
              <c:numCache>
                <c:formatCode>General</c:formatCode>
                <c:ptCount val="51"/>
                <c:pt idx="0">
                  <c:v>-50</c:v>
                </c:pt>
                <c:pt idx="1">
                  <c:v>-48</c:v>
                </c:pt>
                <c:pt idx="2">
                  <c:v>-46</c:v>
                </c:pt>
                <c:pt idx="3">
                  <c:v>-44</c:v>
                </c:pt>
                <c:pt idx="4">
                  <c:v>-42</c:v>
                </c:pt>
                <c:pt idx="5">
                  <c:v>-40</c:v>
                </c:pt>
                <c:pt idx="6">
                  <c:v>-38</c:v>
                </c:pt>
                <c:pt idx="7">
                  <c:v>-36</c:v>
                </c:pt>
                <c:pt idx="8">
                  <c:v>-34</c:v>
                </c:pt>
                <c:pt idx="9">
                  <c:v>-32</c:v>
                </c:pt>
                <c:pt idx="10">
                  <c:v>-30</c:v>
                </c:pt>
                <c:pt idx="11">
                  <c:v>-28</c:v>
                </c:pt>
                <c:pt idx="12">
                  <c:v>-26</c:v>
                </c:pt>
                <c:pt idx="13">
                  <c:v>-24</c:v>
                </c:pt>
                <c:pt idx="14">
                  <c:v>-22</c:v>
                </c:pt>
                <c:pt idx="15">
                  <c:v>-20</c:v>
                </c:pt>
                <c:pt idx="16">
                  <c:v>-18</c:v>
                </c:pt>
                <c:pt idx="17">
                  <c:v>-16</c:v>
                </c:pt>
                <c:pt idx="18">
                  <c:v>-14</c:v>
                </c:pt>
                <c:pt idx="19">
                  <c:v>-12</c:v>
                </c:pt>
                <c:pt idx="20">
                  <c:v>-10</c:v>
                </c:pt>
                <c:pt idx="21">
                  <c:v>-8</c:v>
                </c:pt>
                <c:pt idx="22">
                  <c:v>-6</c:v>
                </c:pt>
                <c:pt idx="23">
                  <c:v>-4</c:v>
                </c:pt>
                <c:pt idx="24">
                  <c:v>-2</c:v>
                </c:pt>
                <c:pt idx="25">
                  <c:v>0</c:v>
                </c:pt>
                <c:pt idx="26">
                  <c:v>2</c:v>
                </c:pt>
                <c:pt idx="27">
                  <c:v>4</c:v>
                </c:pt>
                <c:pt idx="28">
                  <c:v>6</c:v>
                </c:pt>
                <c:pt idx="29">
                  <c:v>8</c:v>
                </c:pt>
                <c:pt idx="30">
                  <c:v>10</c:v>
                </c:pt>
                <c:pt idx="31">
                  <c:v>12</c:v>
                </c:pt>
                <c:pt idx="32">
                  <c:v>14</c:v>
                </c:pt>
                <c:pt idx="33">
                  <c:v>16</c:v>
                </c:pt>
                <c:pt idx="34">
                  <c:v>18</c:v>
                </c:pt>
                <c:pt idx="35">
                  <c:v>20</c:v>
                </c:pt>
                <c:pt idx="36">
                  <c:v>22</c:v>
                </c:pt>
                <c:pt idx="37">
                  <c:v>24</c:v>
                </c:pt>
                <c:pt idx="38">
                  <c:v>26</c:v>
                </c:pt>
                <c:pt idx="39">
                  <c:v>28</c:v>
                </c:pt>
                <c:pt idx="40">
                  <c:v>30</c:v>
                </c:pt>
                <c:pt idx="41">
                  <c:v>32</c:v>
                </c:pt>
                <c:pt idx="42">
                  <c:v>34</c:v>
                </c:pt>
                <c:pt idx="43">
                  <c:v>36</c:v>
                </c:pt>
                <c:pt idx="44">
                  <c:v>38</c:v>
                </c:pt>
                <c:pt idx="45">
                  <c:v>40</c:v>
                </c:pt>
                <c:pt idx="46">
                  <c:v>42</c:v>
                </c:pt>
                <c:pt idx="47">
                  <c:v>44</c:v>
                </c:pt>
                <c:pt idx="48">
                  <c:v>46</c:v>
                </c:pt>
                <c:pt idx="49">
                  <c:v>48</c:v>
                </c:pt>
                <c:pt idx="50">
                  <c:v>50</c:v>
                </c:pt>
              </c:numCache>
            </c:numRef>
          </c:cat>
          <c:val>
            <c:numRef>
              <c:f>Sheet1!$K$2:$K$52</c:f>
              <c:numCache>
                <c:formatCode>General</c:formatCode>
                <c:ptCount val="51"/>
              </c:numCache>
            </c:numRef>
          </c:val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00FF00"/>
            </a:solidFill>
            <a:ln w="7616">
              <a:solidFill>
                <a:schemeClr val="tx1"/>
              </a:solidFill>
              <a:prstDash val="solid"/>
            </a:ln>
          </c:spPr>
          <c:invertIfNegative val="0"/>
          <c:dLbls>
            <c:delete val="1"/>
          </c:dLbls>
          <c:cat>
            <c:numRef>
              <c:f>Sheet1!$A$2:$A$52</c:f>
              <c:numCache>
                <c:formatCode>General</c:formatCode>
                <c:ptCount val="51"/>
                <c:pt idx="0">
                  <c:v>-50</c:v>
                </c:pt>
                <c:pt idx="1">
                  <c:v>-48</c:v>
                </c:pt>
                <c:pt idx="2">
                  <c:v>-46</c:v>
                </c:pt>
                <c:pt idx="3">
                  <c:v>-44</c:v>
                </c:pt>
                <c:pt idx="4">
                  <c:v>-42</c:v>
                </c:pt>
                <c:pt idx="5">
                  <c:v>-40</c:v>
                </c:pt>
                <c:pt idx="6">
                  <c:v>-38</c:v>
                </c:pt>
                <c:pt idx="7">
                  <c:v>-36</c:v>
                </c:pt>
                <c:pt idx="8">
                  <c:v>-34</c:v>
                </c:pt>
                <c:pt idx="9">
                  <c:v>-32</c:v>
                </c:pt>
                <c:pt idx="10">
                  <c:v>-30</c:v>
                </c:pt>
                <c:pt idx="11">
                  <c:v>-28</c:v>
                </c:pt>
                <c:pt idx="12">
                  <c:v>-26</c:v>
                </c:pt>
                <c:pt idx="13">
                  <c:v>-24</c:v>
                </c:pt>
                <c:pt idx="14">
                  <c:v>-22</c:v>
                </c:pt>
                <c:pt idx="15">
                  <c:v>-20</c:v>
                </c:pt>
                <c:pt idx="16">
                  <c:v>-18</c:v>
                </c:pt>
                <c:pt idx="17">
                  <c:v>-16</c:v>
                </c:pt>
                <c:pt idx="18">
                  <c:v>-14</c:v>
                </c:pt>
                <c:pt idx="19">
                  <c:v>-12</c:v>
                </c:pt>
                <c:pt idx="20">
                  <c:v>-10</c:v>
                </c:pt>
                <c:pt idx="21">
                  <c:v>-8</c:v>
                </c:pt>
                <c:pt idx="22">
                  <c:v>-6</c:v>
                </c:pt>
                <c:pt idx="23">
                  <c:v>-4</c:v>
                </c:pt>
                <c:pt idx="24">
                  <c:v>-2</c:v>
                </c:pt>
                <c:pt idx="25">
                  <c:v>0</c:v>
                </c:pt>
                <c:pt idx="26">
                  <c:v>2</c:v>
                </c:pt>
                <c:pt idx="27">
                  <c:v>4</c:v>
                </c:pt>
                <c:pt idx="28">
                  <c:v>6</c:v>
                </c:pt>
                <c:pt idx="29">
                  <c:v>8</c:v>
                </c:pt>
                <c:pt idx="30">
                  <c:v>10</c:v>
                </c:pt>
                <c:pt idx="31">
                  <c:v>12</c:v>
                </c:pt>
                <c:pt idx="32">
                  <c:v>14</c:v>
                </c:pt>
                <c:pt idx="33">
                  <c:v>16</c:v>
                </c:pt>
                <c:pt idx="34">
                  <c:v>18</c:v>
                </c:pt>
                <c:pt idx="35">
                  <c:v>20</c:v>
                </c:pt>
                <c:pt idx="36">
                  <c:v>22</c:v>
                </c:pt>
                <c:pt idx="37">
                  <c:v>24</c:v>
                </c:pt>
                <c:pt idx="38">
                  <c:v>26</c:v>
                </c:pt>
                <c:pt idx="39">
                  <c:v>28</c:v>
                </c:pt>
                <c:pt idx="40">
                  <c:v>30</c:v>
                </c:pt>
                <c:pt idx="41">
                  <c:v>32</c:v>
                </c:pt>
                <c:pt idx="42">
                  <c:v>34</c:v>
                </c:pt>
                <c:pt idx="43">
                  <c:v>36</c:v>
                </c:pt>
                <c:pt idx="44">
                  <c:v>38</c:v>
                </c:pt>
                <c:pt idx="45">
                  <c:v>40</c:v>
                </c:pt>
                <c:pt idx="46">
                  <c:v>42</c:v>
                </c:pt>
                <c:pt idx="47">
                  <c:v>44</c:v>
                </c:pt>
                <c:pt idx="48">
                  <c:v>46</c:v>
                </c:pt>
                <c:pt idx="49">
                  <c:v>48</c:v>
                </c:pt>
                <c:pt idx="50">
                  <c:v>50</c:v>
                </c:pt>
              </c:numCache>
            </c:numRef>
          </c:cat>
          <c:val>
            <c:numRef>
              <c:f>Sheet1!$L$2:$L$52</c:f>
              <c:numCache>
                <c:formatCode>General</c:formatCode>
                <c:ptCount val="51"/>
              </c:numCache>
            </c:numRef>
          </c:val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00FFFF"/>
            </a:solidFill>
            <a:ln w="7616">
              <a:solidFill>
                <a:schemeClr val="tx1"/>
              </a:solidFill>
              <a:prstDash val="solid"/>
            </a:ln>
          </c:spPr>
          <c:invertIfNegative val="0"/>
          <c:dLbls>
            <c:delete val="1"/>
          </c:dLbls>
          <c:cat>
            <c:numRef>
              <c:f>Sheet1!$A$2:$A$52</c:f>
              <c:numCache>
                <c:formatCode>General</c:formatCode>
                <c:ptCount val="51"/>
                <c:pt idx="0">
                  <c:v>-50</c:v>
                </c:pt>
                <c:pt idx="1">
                  <c:v>-48</c:v>
                </c:pt>
                <c:pt idx="2">
                  <c:v>-46</c:v>
                </c:pt>
                <c:pt idx="3">
                  <c:v>-44</c:v>
                </c:pt>
                <c:pt idx="4">
                  <c:v>-42</c:v>
                </c:pt>
                <c:pt idx="5">
                  <c:v>-40</c:v>
                </c:pt>
                <c:pt idx="6">
                  <c:v>-38</c:v>
                </c:pt>
                <c:pt idx="7">
                  <c:v>-36</c:v>
                </c:pt>
                <c:pt idx="8">
                  <c:v>-34</c:v>
                </c:pt>
                <c:pt idx="9">
                  <c:v>-32</c:v>
                </c:pt>
                <c:pt idx="10">
                  <c:v>-30</c:v>
                </c:pt>
                <c:pt idx="11">
                  <c:v>-28</c:v>
                </c:pt>
                <c:pt idx="12">
                  <c:v>-26</c:v>
                </c:pt>
                <c:pt idx="13">
                  <c:v>-24</c:v>
                </c:pt>
                <c:pt idx="14">
                  <c:v>-22</c:v>
                </c:pt>
                <c:pt idx="15">
                  <c:v>-20</c:v>
                </c:pt>
                <c:pt idx="16">
                  <c:v>-18</c:v>
                </c:pt>
                <c:pt idx="17">
                  <c:v>-16</c:v>
                </c:pt>
                <c:pt idx="18">
                  <c:v>-14</c:v>
                </c:pt>
                <c:pt idx="19">
                  <c:v>-12</c:v>
                </c:pt>
                <c:pt idx="20">
                  <c:v>-10</c:v>
                </c:pt>
                <c:pt idx="21">
                  <c:v>-8</c:v>
                </c:pt>
                <c:pt idx="22">
                  <c:v>-6</c:v>
                </c:pt>
                <c:pt idx="23">
                  <c:v>-4</c:v>
                </c:pt>
                <c:pt idx="24">
                  <c:v>-2</c:v>
                </c:pt>
                <c:pt idx="25">
                  <c:v>0</c:v>
                </c:pt>
                <c:pt idx="26">
                  <c:v>2</c:v>
                </c:pt>
                <c:pt idx="27">
                  <c:v>4</c:v>
                </c:pt>
                <c:pt idx="28">
                  <c:v>6</c:v>
                </c:pt>
                <c:pt idx="29">
                  <c:v>8</c:v>
                </c:pt>
                <c:pt idx="30">
                  <c:v>10</c:v>
                </c:pt>
                <c:pt idx="31">
                  <c:v>12</c:v>
                </c:pt>
                <c:pt idx="32">
                  <c:v>14</c:v>
                </c:pt>
                <c:pt idx="33">
                  <c:v>16</c:v>
                </c:pt>
                <c:pt idx="34">
                  <c:v>18</c:v>
                </c:pt>
                <c:pt idx="35">
                  <c:v>20</c:v>
                </c:pt>
                <c:pt idx="36">
                  <c:v>22</c:v>
                </c:pt>
                <c:pt idx="37">
                  <c:v>24</c:v>
                </c:pt>
                <c:pt idx="38">
                  <c:v>26</c:v>
                </c:pt>
                <c:pt idx="39">
                  <c:v>28</c:v>
                </c:pt>
                <c:pt idx="40">
                  <c:v>30</c:v>
                </c:pt>
                <c:pt idx="41">
                  <c:v>32</c:v>
                </c:pt>
                <c:pt idx="42">
                  <c:v>34</c:v>
                </c:pt>
                <c:pt idx="43">
                  <c:v>36</c:v>
                </c:pt>
                <c:pt idx="44">
                  <c:v>38</c:v>
                </c:pt>
                <c:pt idx="45">
                  <c:v>40</c:v>
                </c:pt>
                <c:pt idx="46">
                  <c:v>42</c:v>
                </c:pt>
                <c:pt idx="47">
                  <c:v>44</c:v>
                </c:pt>
                <c:pt idx="48">
                  <c:v>46</c:v>
                </c:pt>
                <c:pt idx="49">
                  <c:v>48</c:v>
                </c:pt>
                <c:pt idx="50">
                  <c:v>50</c:v>
                </c:pt>
              </c:numCache>
            </c:numRef>
          </c:cat>
          <c:val>
            <c:numRef>
              <c:f>Sheet1!$M$2:$M$52</c:f>
              <c:numCache>
                <c:formatCode>General</c:formatCode>
                <c:ptCount val="51"/>
              </c:numCache>
            </c:numRef>
          </c:val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0000FF"/>
            </a:solidFill>
            <a:ln w="7616">
              <a:solidFill>
                <a:schemeClr val="tx1"/>
              </a:solidFill>
              <a:prstDash val="solid"/>
            </a:ln>
          </c:spPr>
          <c:invertIfNegative val="0"/>
          <c:dLbls>
            <c:delete val="1"/>
          </c:dLbls>
          <c:cat>
            <c:numRef>
              <c:f>Sheet1!$A$2:$A$52</c:f>
              <c:numCache>
                <c:formatCode>General</c:formatCode>
                <c:ptCount val="51"/>
                <c:pt idx="0">
                  <c:v>-50</c:v>
                </c:pt>
                <c:pt idx="1">
                  <c:v>-48</c:v>
                </c:pt>
                <c:pt idx="2">
                  <c:v>-46</c:v>
                </c:pt>
                <c:pt idx="3">
                  <c:v>-44</c:v>
                </c:pt>
                <c:pt idx="4">
                  <c:v>-42</c:v>
                </c:pt>
                <c:pt idx="5">
                  <c:v>-40</c:v>
                </c:pt>
                <c:pt idx="6">
                  <c:v>-38</c:v>
                </c:pt>
                <c:pt idx="7">
                  <c:v>-36</c:v>
                </c:pt>
                <c:pt idx="8">
                  <c:v>-34</c:v>
                </c:pt>
                <c:pt idx="9">
                  <c:v>-32</c:v>
                </c:pt>
                <c:pt idx="10">
                  <c:v>-30</c:v>
                </c:pt>
                <c:pt idx="11">
                  <c:v>-28</c:v>
                </c:pt>
                <c:pt idx="12">
                  <c:v>-26</c:v>
                </c:pt>
                <c:pt idx="13">
                  <c:v>-24</c:v>
                </c:pt>
                <c:pt idx="14">
                  <c:v>-22</c:v>
                </c:pt>
                <c:pt idx="15">
                  <c:v>-20</c:v>
                </c:pt>
                <c:pt idx="16">
                  <c:v>-18</c:v>
                </c:pt>
                <c:pt idx="17">
                  <c:v>-16</c:v>
                </c:pt>
                <c:pt idx="18">
                  <c:v>-14</c:v>
                </c:pt>
                <c:pt idx="19">
                  <c:v>-12</c:v>
                </c:pt>
                <c:pt idx="20">
                  <c:v>-10</c:v>
                </c:pt>
                <c:pt idx="21">
                  <c:v>-8</c:v>
                </c:pt>
                <c:pt idx="22">
                  <c:v>-6</c:v>
                </c:pt>
                <c:pt idx="23">
                  <c:v>-4</c:v>
                </c:pt>
                <c:pt idx="24">
                  <c:v>-2</c:v>
                </c:pt>
                <c:pt idx="25">
                  <c:v>0</c:v>
                </c:pt>
                <c:pt idx="26">
                  <c:v>2</c:v>
                </c:pt>
                <c:pt idx="27">
                  <c:v>4</c:v>
                </c:pt>
                <c:pt idx="28">
                  <c:v>6</c:v>
                </c:pt>
                <c:pt idx="29">
                  <c:v>8</c:v>
                </c:pt>
                <c:pt idx="30">
                  <c:v>10</c:v>
                </c:pt>
                <c:pt idx="31">
                  <c:v>12</c:v>
                </c:pt>
                <c:pt idx="32">
                  <c:v>14</c:v>
                </c:pt>
                <c:pt idx="33">
                  <c:v>16</c:v>
                </c:pt>
                <c:pt idx="34">
                  <c:v>18</c:v>
                </c:pt>
                <c:pt idx="35">
                  <c:v>20</c:v>
                </c:pt>
                <c:pt idx="36">
                  <c:v>22</c:v>
                </c:pt>
                <c:pt idx="37">
                  <c:v>24</c:v>
                </c:pt>
                <c:pt idx="38">
                  <c:v>26</c:v>
                </c:pt>
                <c:pt idx="39">
                  <c:v>28</c:v>
                </c:pt>
                <c:pt idx="40">
                  <c:v>30</c:v>
                </c:pt>
                <c:pt idx="41">
                  <c:v>32</c:v>
                </c:pt>
                <c:pt idx="42">
                  <c:v>34</c:v>
                </c:pt>
                <c:pt idx="43">
                  <c:v>36</c:v>
                </c:pt>
                <c:pt idx="44">
                  <c:v>38</c:v>
                </c:pt>
                <c:pt idx="45">
                  <c:v>40</c:v>
                </c:pt>
                <c:pt idx="46">
                  <c:v>42</c:v>
                </c:pt>
                <c:pt idx="47">
                  <c:v>44</c:v>
                </c:pt>
                <c:pt idx="48">
                  <c:v>46</c:v>
                </c:pt>
                <c:pt idx="49">
                  <c:v>48</c:v>
                </c:pt>
                <c:pt idx="50">
                  <c:v>50</c:v>
                </c:pt>
              </c:numCache>
            </c:numRef>
          </c:cat>
          <c:val>
            <c:numRef>
              <c:f>Sheet1!$N$2:$N$52</c:f>
              <c:numCache>
                <c:formatCode>General</c:formatCode>
                <c:ptCount val="51"/>
              </c:numCache>
            </c:numRef>
          </c:val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FF00FF"/>
            </a:solidFill>
            <a:ln w="7616">
              <a:solidFill>
                <a:schemeClr val="tx1"/>
              </a:solidFill>
              <a:prstDash val="solid"/>
            </a:ln>
          </c:spPr>
          <c:invertIfNegative val="0"/>
          <c:dLbls>
            <c:delete val="1"/>
          </c:dLbls>
          <c:cat>
            <c:numRef>
              <c:f>Sheet1!$A$2:$A$52</c:f>
              <c:numCache>
                <c:formatCode>General</c:formatCode>
                <c:ptCount val="51"/>
                <c:pt idx="0">
                  <c:v>-50</c:v>
                </c:pt>
                <c:pt idx="1">
                  <c:v>-48</c:v>
                </c:pt>
                <c:pt idx="2">
                  <c:v>-46</c:v>
                </c:pt>
                <c:pt idx="3">
                  <c:v>-44</c:v>
                </c:pt>
                <c:pt idx="4">
                  <c:v>-42</c:v>
                </c:pt>
                <c:pt idx="5">
                  <c:v>-40</c:v>
                </c:pt>
                <c:pt idx="6">
                  <c:v>-38</c:v>
                </c:pt>
                <c:pt idx="7">
                  <c:v>-36</c:v>
                </c:pt>
                <c:pt idx="8">
                  <c:v>-34</c:v>
                </c:pt>
                <c:pt idx="9">
                  <c:v>-32</c:v>
                </c:pt>
                <c:pt idx="10">
                  <c:v>-30</c:v>
                </c:pt>
                <c:pt idx="11">
                  <c:v>-28</c:v>
                </c:pt>
                <c:pt idx="12">
                  <c:v>-26</c:v>
                </c:pt>
                <c:pt idx="13">
                  <c:v>-24</c:v>
                </c:pt>
                <c:pt idx="14">
                  <c:v>-22</c:v>
                </c:pt>
                <c:pt idx="15">
                  <c:v>-20</c:v>
                </c:pt>
                <c:pt idx="16">
                  <c:v>-18</c:v>
                </c:pt>
                <c:pt idx="17">
                  <c:v>-16</c:v>
                </c:pt>
                <c:pt idx="18">
                  <c:v>-14</c:v>
                </c:pt>
                <c:pt idx="19">
                  <c:v>-12</c:v>
                </c:pt>
                <c:pt idx="20">
                  <c:v>-10</c:v>
                </c:pt>
                <c:pt idx="21">
                  <c:v>-8</c:v>
                </c:pt>
                <c:pt idx="22">
                  <c:v>-6</c:v>
                </c:pt>
                <c:pt idx="23">
                  <c:v>-4</c:v>
                </c:pt>
                <c:pt idx="24">
                  <c:v>-2</c:v>
                </c:pt>
                <c:pt idx="25">
                  <c:v>0</c:v>
                </c:pt>
                <c:pt idx="26">
                  <c:v>2</c:v>
                </c:pt>
                <c:pt idx="27">
                  <c:v>4</c:v>
                </c:pt>
                <c:pt idx="28">
                  <c:v>6</c:v>
                </c:pt>
                <c:pt idx="29">
                  <c:v>8</c:v>
                </c:pt>
                <c:pt idx="30">
                  <c:v>10</c:v>
                </c:pt>
                <c:pt idx="31">
                  <c:v>12</c:v>
                </c:pt>
                <c:pt idx="32">
                  <c:v>14</c:v>
                </c:pt>
                <c:pt idx="33">
                  <c:v>16</c:v>
                </c:pt>
                <c:pt idx="34">
                  <c:v>18</c:v>
                </c:pt>
                <c:pt idx="35">
                  <c:v>20</c:v>
                </c:pt>
                <c:pt idx="36">
                  <c:v>22</c:v>
                </c:pt>
                <c:pt idx="37">
                  <c:v>24</c:v>
                </c:pt>
                <c:pt idx="38">
                  <c:v>26</c:v>
                </c:pt>
                <c:pt idx="39">
                  <c:v>28</c:v>
                </c:pt>
                <c:pt idx="40">
                  <c:v>30</c:v>
                </c:pt>
                <c:pt idx="41">
                  <c:v>32</c:v>
                </c:pt>
                <c:pt idx="42">
                  <c:v>34</c:v>
                </c:pt>
                <c:pt idx="43">
                  <c:v>36</c:v>
                </c:pt>
                <c:pt idx="44">
                  <c:v>38</c:v>
                </c:pt>
                <c:pt idx="45">
                  <c:v>40</c:v>
                </c:pt>
                <c:pt idx="46">
                  <c:v>42</c:v>
                </c:pt>
                <c:pt idx="47">
                  <c:v>44</c:v>
                </c:pt>
                <c:pt idx="48">
                  <c:v>46</c:v>
                </c:pt>
                <c:pt idx="49">
                  <c:v>48</c:v>
                </c:pt>
                <c:pt idx="50">
                  <c:v>50</c:v>
                </c:pt>
              </c:numCache>
            </c:numRef>
          </c:cat>
          <c:val>
            <c:numRef>
              <c:f>Sheet1!$O$2:$O$52</c:f>
              <c:numCache>
                <c:formatCode>General</c:formatCode>
                <c:ptCount val="51"/>
              </c:numCache>
            </c:numRef>
          </c:val>
        </c:ser>
        <c:ser>
          <c:idx val="14"/>
          <c:order val="14"/>
          <c:tx>
            <c:strRef>
              <c:f>Sheet1!$P$1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008080"/>
            </a:solidFill>
            <a:ln w="7616">
              <a:solidFill>
                <a:schemeClr val="tx1"/>
              </a:solidFill>
              <a:prstDash val="solid"/>
            </a:ln>
          </c:spPr>
          <c:invertIfNegative val="0"/>
          <c:dLbls>
            <c:delete val="1"/>
          </c:dLbls>
          <c:cat>
            <c:numRef>
              <c:f>Sheet1!$A$2:$A$52</c:f>
              <c:numCache>
                <c:formatCode>General</c:formatCode>
                <c:ptCount val="51"/>
                <c:pt idx="0">
                  <c:v>-50</c:v>
                </c:pt>
                <c:pt idx="1">
                  <c:v>-48</c:v>
                </c:pt>
                <c:pt idx="2">
                  <c:v>-46</c:v>
                </c:pt>
                <c:pt idx="3">
                  <c:v>-44</c:v>
                </c:pt>
                <c:pt idx="4">
                  <c:v>-42</c:v>
                </c:pt>
                <c:pt idx="5">
                  <c:v>-40</c:v>
                </c:pt>
                <c:pt idx="6">
                  <c:v>-38</c:v>
                </c:pt>
                <c:pt idx="7">
                  <c:v>-36</c:v>
                </c:pt>
                <c:pt idx="8">
                  <c:v>-34</c:v>
                </c:pt>
                <c:pt idx="9">
                  <c:v>-32</c:v>
                </c:pt>
                <c:pt idx="10">
                  <c:v>-30</c:v>
                </c:pt>
                <c:pt idx="11">
                  <c:v>-28</c:v>
                </c:pt>
                <c:pt idx="12">
                  <c:v>-26</c:v>
                </c:pt>
                <c:pt idx="13">
                  <c:v>-24</c:v>
                </c:pt>
                <c:pt idx="14">
                  <c:v>-22</c:v>
                </c:pt>
                <c:pt idx="15">
                  <c:v>-20</c:v>
                </c:pt>
                <c:pt idx="16">
                  <c:v>-18</c:v>
                </c:pt>
                <c:pt idx="17">
                  <c:v>-16</c:v>
                </c:pt>
                <c:pt idx="18">
                  <c:v>-14</c:v>
                </c:pt>
                <c:pt idx="19">
                  <c:v>-12</c:v>
                </c:pt>
                <c:pt idx="20">
                  <c:v>-10</c:v>
                </c:pt>
                <c:pt idx="21">
                  <c:v>-8</c:v>
                </c:pt>
                <c:pt idx="22">
                  <c:v>-6</c:v>
                </c:pt>
                <c:pt idx="23">
                  <c:v>-4</c:v>
                </c:pt>
                <c:pt idx="24">
                  <c:v>-2</c:v>
                </c:pt>
                <c:pt idx="25">
                  <c:v>0</c:v>
                </c:pt>
                <c:pt idx="26">
                  <c:v>2</c:v>
                </c:pt>
                <c:pt idx="27">
                  <c:v>4</c:v>
                </c:pt>
                <c:pt idx="28">
                  <c:v>6</c:v>
                </c:pt>
                <c:pt idx="29">
                  <c:v>8</c:v>
                </c:pt>
                <c:pt idx="30">
                  <c:v>10</c:v>
                </c:pt>
                <c:pt idx="31">
                  <c:v>12</c:v>
                </c:pt>
                <c:pt idx="32">
                  <c:v>14</c:v>
                </c:pt>
                <c:pt idx="33">
                  <c:v>16</c:v>
                </c:pt>
                <c:pt idx="34">
                  <c:v>18</c:v>
                </c:pt>
                <c:pt idx="35">
                  <c:v>20</c:v>
                </c:pt>
                <c:pt idx="36">
                  <c:v>22</c:v>
                </c:pt>
                <c:pt idx="37">
                  <c:v>24</c:v>
                </c:pt>
                <c:pt idx="38">
                  <c:v>26</c:v>
                </c:pt>
                <c:pt idx="39">
                  <c:v>28</c:v>
                </c:pt>
                <c:pt idx="40">
                  <c:v>30</c:v>
                </c:pt>
                <c:pt idx="41">
                  <c:v>32</c:v>
                </c:pt>
                <c:pt idx="42">
                  <c:v>34</c:v>
                </c:pt>
                <c:pt idx="43">
                  <c:v>36</c:v>
                </c:pt>
                <c:pt idx="44">
                  <c:v>38</c:v>
                </c:pt>
                <c:pt idx="45">
                  <c:v>40</c:v>
                </c:pt>
                <c:pt idx="46">
                  <c:v>42</c:v>
                </c:pt>
                <c:pt idx="47">
                  <c:v>44</c:v>
                </c:pt>
                <c:pt idx="48">
                  <c:v>46</c:v>
                </c:pt>
                <c:pt idx="49">
                  <c:v>48</c:v>
                </c:pt>
                <c:pt idx="50">
                  <c:v>50</c:v>
                </c:pt>
              </c:numCache>
            </c:numRef>
          </c:cat>
          <c:val>
            <c:numRef>
              <c:f>Sheet1!$P$2:$P$52</c:f>
              <c:numCache>
                <c:formatCode>General</c:formatCode>
                <c:ptCount val="51"/>
              </c:numCache>
            </c:numRef>
          </c:val>
        </c:ser>
        <c:ser>
          <c:idx val="15"/>
          <c:order val="15"/>
          <c:tx>
            <c:strRef>
              <c:f>Sheet1!$Q$1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0000FF"/>
            </a:solidFill>
            <a:ln w="7616">
              <a:solidFill>
                <a:schemeClr val="tx1"/>
              </a:solidFill>
              <a:prstDash val="solid"/>
            </a:ln>
          </c:spPr>
          <c:invertIfNegative val="0"/>
          <c:dLbls>
            <c:delete val="1"/>
          </c:dLbls>
          <c:cat>
            <c:numRef>
              <c:f>Sheet1!$A$2:$A$52</c:f>
              <c:numCache>
                <c:formatCode>General</c:formatCode>
                <c:ptCount val="51"/>
                <c:pt idx="0">
                  <c:v>-50</c:v>
                </c:pt>
                <c:pt idx="1">
                  <c:v>-48</c:v>
                </c:pt>
                <c:pt idx="2">
                  <c:v>-46</c:v>
                </c:pt>
                <c:pt idx="3">
                  <c:v>-44</c:v>
                </c:pt>
                <c:pt idx="4">
                  <c:v>-42</c:v>
                </c:pt>
                <c:pt idx="5">
                  <c:v>-40</c:v>
                </c:pt>
                <c:pt idx="6">
                  <c:v>-38</c:v>
                </c:pt>
                <c:pt idx="7">
                  <c:v>-36</c:v>
                </c:pt>
                <c:pt idx="8">
                  <c:v>-34</c:v>
                </c:pt>
                <c:pt idx="9">
                  <c:v>-32</c:v>
                </c:pt>
                <c:pt idx="10">
                  <c:v>-30</c:v>
                </c:pt>
                <c:pt idx="11">
                  <c:v>-28</c:v>
                </c:pt>
                <c:pt idx="12">
                  <c:v>-26</c:v>
                </c:pt>
                <c:pt idx="13">
                  <c:v>-24</c:v>
                </c:pt>
                <c:pt idx="14">
                  <c:v>-22</c:v>
                </c:pt>
                <c:pt idx="15">
                  <c:v>-20</c:v>
                </c:pt>
                <c:pt idx="16">
                  <c:v>-18</c:v>
                </c:pt>
                <c:pt idx="17">
                  <c:v>-16</c:v>
                </c:pt>
                <c:pt idx="18">
                  <c:v>-14</c:v>
                </c:pt>
                <c:pt idx="19">
                  <c:v>-12</c:v>
                </c:pt>
                <c:pt idx="20">
                  <c:v>-10</c:v>
                </c:pt>
                <c:pt idx="21">
                  <c:v>-8</c:v>
                </c:pt>
                <c:pt idx="22">
                  <c:v>-6</c:v>
                </c:pt>
                <c:pt idx="23">
                  <c:v>-4</c:v>
                </c:pt>
                <c:pt idx="24">
                  <c:v>-2</c:v>
                </c:pt>
                <c:pt idx="25">
                  <c:v>0</c:v>
                </c:pt>
                <c:pt idx="26">
                  <c:v>2</c:v>
                </c:pt>
                <c:pt idx="27">
                  <c:v>4</c:v>
                </c:pt>
                <c:pt idx="28">
                  <c:v>6</c:v>
                </c:pt>
                <c:pt idx="29">
                  <c:v>8</c:v>
                </c:pt>
                <c:pt idx="30">
                  <c:v>10</c:v>
                </c:pt>
                <c:pt idx="31">
                  <c:v>12</c:v>
                </c:pt>
                <c:pt idx="32">
                  <c:v>14</c:v>
                </c:pt>
                <c:pt idx="33">
                  <c:v>16</c:v>
                </c:pt>
                <c:pt idx="34">
                  <c:v>18</c:v>
                </c:pt>
                <c:pt idx="35">
                  <c:v>20</c:v>
                </c:pt>
                <c:pt idx="36">
                  <c:v>22</c:v>
                </c:pt>
                <c:pt idx="37">
                  <c:v>24</c:v>
                </c:pt>
                <c:pt idx="38">
                  <c:v>26</c:v>
                </c:pt>
                <c:pt idx="39">
                  <c:v>28</c:v>
                </c:pt>
                <c:pt idx="40">
                  <c:v>30</c:v>
                </c:pt>
                <c:pt idx="41">
                  <c:v>32</c:v>
                </c:pt>
                <c:pt idx="42">
                  <c:v>34</c:v>
                </c:pt>
                <c:pt idx="43">
                  <c:v>36</c:v>
                </c:pt>
                <c:pt idx="44">
                  <c:v>38</c:v>
                </c:pt>
                <c:pt idx="45">
                  <c:v>40</c:v>
                </c:pt>
                <c:pt idx="46">
                  <c:v>42</c:v>
                </c:pt>
                <c:pt idx="47">
                  <c:v>44</c:v>
                </c:pt>
                <c:pt idx="48">
                  <c:v>46</c:v>
                </c:pt>
                <c:pt idx="49">
                  <c:v>48</c:v>
                </c:pt>
                <c:pt idx="50">
                  <c:v>50</c:v>
                </c:pt>
              </c:numCache>
            </c:numRef>
          </c:cat>
          <c:val>
            <c:numRef>
              <c:f>Sheet1!$Q$2:$Q$52</c:f>
              <c:numCache>
                <c:formatCode>General</c:formatCode>
                <c:ptCount val="51"/>
              </c:numCache>
            </c:numRef>
          </c:val>
        </c:ser>
        <c:ser>
          <c:idx val="16"/>
          <c:order val="16"/>
          <c:tx>
            <c:strRef>
              <c:f>Sheet1!$R$1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00CCFF"/>
            </a:solidFill>
            <a:ln w="7616">
              <a:solidFill>
                <a:schemeClr val="tx1"/>
              </a:solidFill>
              <a:prstDash val="solid"/>
            </a:ln>
          </c:spPr>
          <c:invertIfNegative val="0"/>
          <c:dLbls>
            <c:delete val="1"/>
          </c:dLbls>
          <c:cat>
            <c:numRef>
              <c:f>Sheet1!$A$2:$A$52</c:f>
              <c:numCache>
                <c:formatCode>General</c:formatCode>
                <c:ptCount val="51"/>
                <c:pt idx="0">
                  <c:v>-50</c:v>
                </c:pt>
                <c:pt idx="1">
                  <c:v>-48</c:v>
                </c:pt>
                <c:pt idx="2">
                  <c:v>-46</c:v>
                </c:pt>
                <c:pt idx="3">
                  <c:v>-44</c:v>
                </c:pt>
                <c:pt idx="4">
                  <c:v>-42</c:v>
                </c:pt>
                <c:pt idx="5">
                  <c:v>-40</c:v>
                </c:pt>
                <c:pt idx="6">
                  <c:v>-38</c:v>
                </c:pt>
                <c:pt idx="7">
                  <c:v>-36</c:v>
                </c:pt>
                <c:pt idx="8">
                  <c:v>-34</c:v>
                </c:pt>
                <c:pt idx="9">
                  <c:v>-32</c:v>
                </c:pt>
                <c:pt idx="10">
                  <c:v>-30</c:v>
                </c:pt>
                <c:pt idx="11">
                  <c:v>-28</c:v>
                </c:pt>
                <c:pt idx="12">
                  <c:v>-26</c:v>
                </c:pt>
                <c:pt idx="13">
                  <c:v>-24</c:v>
                </c:pt>
                <c:pt idx="14">
                  <c:v>-22</c:v>
                </c:pt>
                <c:pt idx="15">
                  <c:v>-20</c:v>
                </c:pt>
                <c:pt idx="16">
                  <c:v>-18</c:v>
                </c:pt>
                <c:pt idx="17">
                  <c:v>-16</c:v>
                </c:pt>
                <c:pt idx="18">
                  <c:v>-14</c:v>
                </c:pt>
                <c:pt idx="19">
                  <c:v>-12</c:v>
                </c:pt>
                <c:pt idx="20">
                  <c:v>-10</c:v>
                </c:pt>
                <c:pt idx="21">
                  <c:v>-8</c:v>
                </c:pt>
                <c:pt idx="22">
                  <c:v>-6</c:v>
                </c:pt>
                <c:pt idx="23">
                  <c:v>-4</c:v>
                </c:pt>
                <c:pt idx="24">
                  <c:v>-2</c:v>
                </c:pt>
                <c:pt idx="25">
                  <c:v>0</c:v>
                </c:pt>
                <c:pt idx="26">
                  <c:v>2</c:v>
                </c:pt>
                <c:pt idx="27">
                  <c:v>4</c:v>
                </c:pt>
                <c:pt idx="28">
                  <c:v>6</c:v>
                </c:pt>
                <c:pt idx="29">
                  <c:v>8</c:v>
                </c:pt>
                <c:pt idx="30">
                  <c:v>10</c:v>
                </c:pt>
                <c:pt idx="31">
                  <c:v>12</c:v>
                </c:pt>
                <c:pt idx="32">
                  <c:v>14</c:v>
                </c:pt>
                <c:pt idx="33">
                  <c:v>16</c:v>
                </c:pt>
                <c:pt idx="34">
                  <c:v>18</c:v>
                </c:pt>
                <c:pt idx="35">
                  <c:v>20</c:v>
                </c:pt>
                <c:pt idx="36">
                  <c:v>22</c:v>
                </c:pt>
                <c:pt idx="37">
                  <c:v>24</c:v>
                </c:pt>
                <c:pt idx="38">
                  <c:v>26</c:v>
                </c:pt>
                <c:pt idx="39">
                  <c:v>28</c:v>
                </c:pt>
                <c:pt idx="40">
                  <c:v>30</c:v>
                </c:pt>
                <c:pt idx="41">
                  <c:v>32</c:v>
                </c:pt>
                <c:pt idx="42">
                  <c:v>34</c:v>
                </c:pt>
                <c:pt idx="43">
                  <c:v>36</c:v>
                </c:pt>
                <c:pt idx="44">
                  <c:v>38</c:v>
                </c:pt>
                <c:pt idx="45">
                  <c:v>40</c:v>
                </c:pt>
                <c:pt idx="46">
                  <c:v>42</c:v>
                </c:pt>
                <c:pt idx="47">
                  <c:v>44</c:v>
                </c:pt>
                <c:pt idx="48">
                  <c:v>46</c:v>
                </c:pt>
                <c:pt idx="49">
                  <c:v>48</c:v>
                </c:pt>
                <c:pt idx="50">
                  <c:v>50</c:v>
                </c:pt>
              </c:numCache>
            </c:numRef>
          </c:cat>
          <c:val>
            <c:numRef>
              <c:f>Sheet1!$R$2:$R$52</c:f>
              <c:numCache>
                <c:formatCode>General</c:formatCode>
                <c:ptCount val="51"/>
              </c:numCache>
            </c:numRef>
          </c:val>
        </c:ser>
        <c:ser>
          <c:idx val="17"/>
          <c:order val="17"/>
          <c:tx>
            <c:strRef>
              <c:f>Sheet1!$S$1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CCFFFF"/>
            </a:solidFill>
            <a:ln w="7616">
              <a:solidFill>
                <a:schemeClr val="tx1"/>
              </a:solidFill>
              <a:prstDash val="solid"/>
            </a:ln>
          </c:spPr>
          <c:invertIfNegative val="0"/>
          <c:dLbls>
            <c:delete val="1"/>
          </c:dLbls>
          <c:cat>
            <c:numRef>
              <c:f>Sheet1!$A$2:$A$52</c:f>
              <c:numCache>
                <c:formatCode>General</c:formatCode>
                <c:ptCount val="51"/>
                <c:pt idx="0">
                  <c:v>-50</c:v>
                </c:pt>
                <c:pt idx="1">
                  <c:v>-48</c:v>
                </c:pt>
                <c:pt idx="2">
                  <c:v>-46</c:v>
                </c:pt>
                <c:pt idx="3">
                  <c:v>-44</c:v>
                </c:pt>
                <c:pt idx="4">
                  <c:v>-42</c:v>
                </c:pt>
                <c:pt idx="5">
                  <c:v>-40</c:v>
                </c:pt>
                <c:pt idx="6">
                  <c:v>-38</c:v>
                </c:pt>
                <c:pt idx="7">
                  <c:v>-36</c:v>
                </c:pt>
                <c:pt idx="8">
                  <c:v>-34</c:v>
                </c:pt>
                <c:pt idx="9">
                  <c:v>-32</c:v>
                </c:pt>
                <c:pt idx="10">
                  <c:v>-30</c:v>
                </c:pt>
                <c:pt idx="11">
                  <c:v>-28</c:v>
                </c:pt>
                <c:pt idx="12">
                  <c:v>-26</c:v>
                </c:pt>
                <c:pt idx="13">
                  <c:v>-24</c:v>
                </c:pt>
                <c:pt idx="14">
                  <c:v>-22</c:v>
                </c:pt>
                <c:pt idx="15">
                  <c:v>-20</c:v>
                </c:pt>
                <c:pt idx="16">
                  <c:v>-18</c:v>
                </c:pt>
                <c:pt idx="17">
                  <c:v>-16</c:v>
                </c:pt>
                <c:pt idx="18">
                  <c:v>-14</c:v>
                </c:pt>
                <c:pt idx="19">
                  <c:v>-12</c:v>
                </c:pt>
                <c:pt idx="20">
                  <c:v>-10</c:v>
                </c:pt>
                <c:pt idx="21">
                  <c:v>-8</c:v>
                </c:pt>
                <c:pt idx="22">
                  <c:v>-6</c:v>
                </c:pt>
                <c:pt idx="23">
                  <c:v>-4</c:v>
                </c:pt>
                <c:pt idx="24">
                  <c:v>-2</c:v>
                </c:pt>
                <c:pt idx="25">
                  <c:v>0</c:v>
                </c:pt>
                <c:pt idx="26">
                  <c:v>2</c:v>
                </c:pt>
                <c:pt idx="27">
                  <c:v>4</c:v>
                </c:pt>
                <c:pt idx="28">
                  <c:v>6</c:v>
                </c:pt>
                <c:pt idx="29">
                  <c:v>8</c:v>
                </c:pt>
                <c:pt idx="30">
                  <c:v>10</c:v>
                </c:pt>
                <c:pt idx="31">
                  <c:v>12</c:v>
                </c:pt>
                <c:pt idx="32">
                  <c:v>14</c:v>
                </c:pt>
                <c:pt idx="33">
                  <c:v>16</c:v>
                </c:pt>
                <c:pt idx="34">
                  <c:v>18</c:v>
                </c:pt>
                <c:pt idx="35">
                  <c:v>20</c:v>
                </c:pt>
                <c:pt idx="36">
                  <c:v>22</c:v>
                </c:pt>
                <c:pt idx="37">
                  <c:v>24</c:v>
                </c:pt>
                <c:pt idx="38">
                  <c:v>26</c:v>
                </c:pt>
                <c:pt idx="39">
                  <c:v>28</c:v>
                </c:pt>
                <c:pt idx="40">
                  <c:v>30</c:v>
                </c:pt>
                <c:pt idx="41">
                  <c:v>32</c:v>
                </c:pt>
                <c:pt idx="42">
                  <c:v>34</c:v>
                </c:pt>
                <c:pt idx="43">
                  <c:v>36</c:v>
                </c:pt>
                <c:pt idx="44">
                  <c:v>38</c:v>
                </c:pt>
                <c:pt idx="45">
                  <c:v>40</c:v>
                </c:pt>
                <c:pt idx="46">
                  <c:v>42</c:v>
                </c:pt>
                <c:pt idx="47">
                  <c:v>44</c:v>
                </c:pt>
                <c:pt idx="48">
                  <c:v>46</c:v>
                </c:pt>
                <c:pt idx="49">
                  <c:v>48</c:v>
                </c:pt>
                <c:pt idx="50">
                  <c:v>50</c:v>
                </c:pt>
              </c:numCache>
            </c:numRef>
          </c:cat>
          <c:val>
            <c:numRef>
              <c:f>Sheet1!$S$2:$S$52</c:f>
              <c:numCache>
                <c:formatCode>General</c:formatCode>
                <c:ptCount val="51"/>
              </c:numCache>
            </c:numRef>
          </c:val>
        </c:ser>
        <c:ser>
          <c:idx val="18"/>
          <c:order val="18"/>
          <c:tx>
            <c:strRef>
              <c:f>Sheet1!$T$1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CCFFCC"/>
            </a:solidFill>
            <a:ln w="7616">
              <a:solidFill>
                <a:schemeClr val="tx1"/>
              </a:solidFill>
              <a:prstDash val="solid"/>
            </a:ln>
          </c:spPr>
          <c:invertIfNegative val="0"/>
          <c:dLbls>
            <c:delete val="1"/>
          </c:dLbls>
          <c:cat>
            <c:numRef>
              <c:f>Sheet1!$A$2:$A$52</c:f>
              <c:numCache>
                <c:formatCode>General</c:formatCode>
                <c:ptCount val="51"/>
                <c:pt idx="0">
                  <c:v>-50</c:v>
                </c:pt>
                <c:pt idx="1">
                  <c:v>-48</c:v>
                </c:pt>
                <c:pt idx="2">
                  <c:v>-46</c:v>
                </c:pt>
                <c:pt idx="3">
                  <c:v>-44</c:v>
                </c:pt>
                <c:pt idx="4">
                  <c:v>-42</c:v>
                </c:pt>
                <c:pt idx="5">
                  <c:v>-40</c:v>
                </c:pt>
                <c:pt idx="6">
                  <c:v>-38</c:v>
                </c:pt>
                <c:pt idx="7">
                  <c:v>-36</c:v>
                </c:pt>
                <c:pt idx="8">
                  <c:v>-34</c:v>
                </c:pt>
                <c:pt idx="9">
                  <c:v>-32</c:v>
                </c:pt>
                <c:pt idx="10">
                  <c:v>-30</c:v>
                </c:pt>
                <c:pt idx="11">
                  <c:v>-28</c:v>
                </c:pt>
                <c:pt idx="12">
                  <c:v>-26</c:v>
                </c:pt>
                <c:pt idx="13">
                  <c:v>-24</c:v>
                </c:pt>
                <c:pt idx="14">
                  <c:v>-22</c:v>
                </c:pt>
                <c:pt idx="15">
                  <c:v>-20</c:v>
                </c:pt>
                <c:pt idx="16">
                  <c:v>-18</c:v>
                </c:pt>
                <c:pt idx="17">
                  <c:v>-16</c:v>
                </c:pt>
                <c:pt idx="18">
                  <c:v>-14</c:v>
                </c:pt>
                <c:pt idx="19">
                  <c:v>-12</c:v>
                </c:pt>
                <c:pt idx="20">
                  <c:v>-10</c:v>
                </c:pt>
                <c:pt idx="21">
                  <c:v>-8</c:v>
                </c:pt>
                <c:pt idx="22">
                  <c:v>-6</c:v>
                </c:pt>
                <c:pt idx="23">
                  <c:v>-4</c:v>
                </c:pt>
                <c:pt idx="24">
                  <c:v>-2</c:v>
                </c:pt>
                <c:pt idx="25">
                  <c:v>0</c:v>
                </c:pt>
                <c:pt idx="26">
                  <c:v>2</c:v>
                </c:pt>
                <c:pt idx="27">
                  <c:v>4</c:v>
                </c:pt>
                <c:pt idx="28">
                  <c:v>6</c:v>
                </c:pt>
                <c:pt idx="29">
                  <c:v>8</c:v>
                </c:pt>
                <c:pt idx="30">
                  <c:v>10</c:v>
                </c:pt>
                <c:pt idx="31">
                  <c:v>12</c:v>
                </c:pt>
                <c:pt idx="32">
                  <c:v>14</c:v>
                </c:pt>
                <c:pt idx="33">
                  <c:v>16</c:v>
                </c:pt>
                <c:pt idx="34">
                  <c:v>18</c:v>
                </c:pt>
                <c:pt idx="35">
                  <c:v>20</c:v>
                </c:pt>
                <c:pt idx="36">
                  <c:v>22</c:v>
                </c:pt>
                <c:pt idx="37">
                  <c:v>24</c:v>
                </c:pt>
                <c:pt idx="38">
                  <c:v>26</c:v>
                </c:pt>
                <c:pt idx="39">
                  <c:v>28</c:v>
                </c:pt>
                <c:pt idx="40">
                  <c:v>30</c:v>
                </c:pt>
                <c:pt idx="41">
                  <c:v>32</c:v>
                </c:pt>
                <c:pt idx="42">
                  <c:v>34</c:v>
                </c:pt>
                <c:pt idx="43">
                  <c:v>36</c:v>
                </c:pt>
                <c:pt idx="44">
                  <c:v>38</c:v>
                </c:pt>
                <c:pt idx="45">
                  <c:v>40</c:v>
                </c:pt>
                <c:pt idx="46">
                  <c:v>42</c:v>
                </c:pt>
                <c:pt idx="47">
                  <c:v>44</c:v>
                </c:pt>
                <c:pt idx="48">
                  <c:v>46</c:v>
                </c:pt>
                <c:pt idx="49">
                  <c:v>48</c:v>
                </c:pt>
                <c:pt idx="50">
                  <c:v>50</c:v>
                </c:pt>
              </c:numCache>
            </c:numRef>
          </c:cat>
          <c:val>
            <c:numRef>
              <c:f>Sheet1!$T$2:$T$52</c:f>
              <c:numCache>
                <c:formatCode>General</c:formatCode>
                <c:ptCount val="51"/>
              </c:numCache>
            </c:numRef>
          </c:val>
        </c:ser>
        <c:ser>
          <c:idx val="19"/>
          <c:order val="19"/>
          <c:tx>
            <c:strRef>
              <c:f>Sheet1!$U$1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FFFF99"/>
            </a:solidFill>
            <a:ln w="7616">
              <a:solidFill>
                <a:schemeClr val="tx1"/>
              </a:solidFill>
              <a:prstDash val="solid"/>
            </a:ln>
          </c:spPr>
          <c:invertIfNegative val="0"/>
          <c:dLbls>
            <c:delete val="1"/>
          </c:dLbls>
          <c:cat>
            <c:numRef>
              <c:f>Sheet1!$A$2:$A$52</c:f>
              <c:numCache>
                <c:formatCode>General</c:formatCode>
                <c:ptCount val="51"/>
                <c:pt idx="0">
                  <c:v>-50</c:v>
                </c:pt>
                <c:pt idx="1">
                  <c:v>-48</c:v>
                </c:pt>
                <c:pt idx="2">
                  <c:v>-46</c:v>
                </c:pt>
                <c:pt idx="3">
                  <c:v>-44</c:v>
                </c:pt>
                <c:pt idx="4">
                  <c:v>-42</c:v>
                </c:pt>
                <c:pt idx="5">
                  <c:v>-40</c:v>
                </c:pt>
                <c:pt idx="6">
                  <c:v>-38</c:v>
                </c:pt>
                <c:pt idx="7">
                  <c:v>-36</c:v>
                </c:pt>
                <c:pt idx="8">
                  <c:v>-34</c:v>
                </c:pt>
                <c:pt idx="9">
                  <c:v>-32</c:v>
                </c:pt>
                <c:pt idx="10">
                  <c:v>-30</c:v>
                </c:pt>
                <c:pt idx="11">
                  <c:v>-28</c:v>
                </c:pt>
                <c:pt idx="12">
                  <c:v>-26</c:v>
                </c:pt>
                <c:pt idx="13">
                  <c:v>-24</c:v>
                </c:pt>
                <c:pt idx="14">
                  <c:v>-22</c:v>
                </c:pt>
                <c:pt idx="15">
                  <c:v>-20</c:v>
                </c:pt>
                <c:pt idx="16">
                  <c:v>-18</c:v>
                </c:pt>
                <c:pt idx="17">
                  <c:v>-16</c:v>
                </c:pt>
                <c:pt idx="18">
                  <c:v>-14</c:v>
                </c:pt>
                <c:pt idx="19">
                  <c:v>-12</c:v>
                </c:pt>
                <c:pt idx="20">
                  <c:v>-10</c:v>
                </c:pt>
                <c:pt idx="21">
                  <c:v>-8</c:v>
                </c:pt>
                <c:pt idx="22">
                  <c:v>-6</c:v>
                </c:pt>
                <c:pt idx="23">
                  <c:v>-4</c:v>
                </c:pt>
                <c:pt idx="24">
                  <c:v>-2</c:v>
                </c:pt>
                <c:pt idx="25">
                  <c:v>0</c:v>
                </c:pt>
                <c:pt idx="26">
                  <c:v>2</c:v>
                </c:pt>
                <c:pt idx="27">
                  <c:v>4</c:v>
                </c:pt>
                <c:pt idx="28">
                  <c:v>6</c:v>
                </c:pt>
                <c:pt idx="29">
                  <c:v>8</c:v>
                </c:pt>
                <c:pt idx="30">
                  <c:v>10</c:v>
                </c:pt>
                <c:pt idx="31">
                  <c:v>12</c:v>
                </c:pt>
                <c:pt idx="32">
                  <c:v>14</c:v>
                </c:pt>
                <c:pt idx="33">
                  <c:v>16</c:v>
                </c:pt>
                <c:pt idx="34">
                  <c:v>18</c:v>
                </c:pt>
                <c:pt idx="35">
                  <c:v>20</c:v>
                </c:pt>
                <c:pt idx="36">
                  <c:v>22</c:v>
                </c:pt>
                <c:pt idx="37">
                  <c:v>24</c:v>
                </c:pt>
                <c:pt idx="38">
                  <c:v>26</c:v>
                </c:pt>
                <c:pt idx="39">
                  <c:v>28</c:v>
                </c:pt>
                <c:pt idx="40">
                  <c:v>30</c:v>
                </c:pt>
                <c:pt idx="41">
                  <c:v>32</c:v>
                </c:pt>
                <c:pt idx="42">
                  <c:v>34</c:v>
                </c:pt>
                <c:pt idx="43">
                  <c:v>36</c:v>
                </c:pt>
                <c:pt idx="44">
                  <c:v>38</c:v>
                </c:pt>
                <c:pt idx="45">
                  <c:v>40</c:v>
                </c:pt>
                <c:pt idx="46">
                  <c:v>42</c:v>
                </c:pt>
                <c:pt idx="47">
                  <c:v>44</c:v>
                </c:pt>
                <c:pt idx="48">
                  <c:v>46</c:v>
                </c:pt>
                <c:pt idx="49">
                  <c:v>48</c:v>
                </c:pt>
                <c:pt idx="50">
                  <c:v>50</c:v>
                </c:pt>
              </c:numCache>
            </c:numRef>
          </c:cat>
          <c:val>
            <c:numRef>
              <c:f>Sheet1!$U$2:$U$52</c:f>
              <c:numCache>
                <c:formatCode>General</c:formatCode>
                <c:ptCount val="51"/>
              </c:numCache>
            </c:numRef>
          </c:val>
        </c:ser>
        <c:ser>
          <c:idx val="20"/>
          <c:order val="20"/>
          <c:tx>
            <c:strRef>
              <c:f>Sheet1!$V$1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99CCFF"/>
            </a:solidFill>
            <a:ln w="7616">
              <a:solidFill>
                <a:schemeClr val="tx1"/>
              </a:solidFill>
              <a:prstDash val="solid"/>
            </a:ln>
          </c:spPr>
          <c:invertIfNegative val="0"/>
          <c:dLbls>
            <c:delete val="1"/>
          </c:dLbls>
          <c:cat>
            <c:numRef>
              <c:f>Sheet1!$A$2:$A$52</c:f>
              <c:numCache>
                <c:formatCode>General</c:formatCode>
                <c:ptCount val="51"/>
                <c:pt idx="0">
                  <c:v>-50</c:v>
                </c:pt>
                <c:pt idx="1">
                  <c:v>-48</c:v>
                </c:pt>
                <c:pt idx="2">
                  <c:v>-46</c:v>
                </c:pt>
                <c:pt idx="3">
                  <c:v>-44</c:v>
                </c:pt>
                <c:pt idx="4">
                  <c:v>-42</c:v>
                </c:pt>
                <c:pt idx="5">
                  <c:v>-40</c:v>
                </c:pt>
                <c:pt idx="6">
                  <c:v>-38</c:v>
                </c:pt>
                <c:pt idx="7">
                  <c:v>-36</c:v>
                </c:pt>
                <c:pt idx="8">
                  <c:v>-34</c:v>
                </c:pt>
                <c:pt idx="9">
                  <c:v>-32</c:v>
                </c:pt>
                <c:pt idx="10">
                  <c:v>-30</c:v>
                </c:pt>
                <c:pt idx="11">
                  <c:v>-28</c:v>
                </c:pt>
                <c:pt idx="12">
                  <c:v>-26</c:v>
                </c:pt>
                <c:pt idx="13">
                  <c:v>-24</c:v>
                </c:pt>
                <c:pt idx="14">
                  <c:v>-22</c:v>
                </c:pt>
                <c:pt idx="15">
                  <c:v>-20</c:v>
                </c:pt>
                <c:pt idx="16">
                  <c:v>-18</c:v>
                </c:pt>
                <c:pt idx="17">
                  <c:v>-16</c:v>
                </c:pt>
                <c:pt idx="18">
                  <c:v>-14</c:v>
                </c:pt>
                <c:pt idx="19">
                  <c:v>-12</c:v>
                </c:pt>
                <c:pt idx="20">
                  <c:v>-10</c:v>
                </c:pt>
                <c:pt idx="21">
                  <c:v>-8</c:v>
                </c:pt>
                <c:pt idx="22">
                  <c:v>-6</c:v>
                </c:pt>
                <c:pt idx="23">
                  <c:v>-4</c:v>
                </c:pt>
                <c:pt idx="24">
                  <c:v>-2</c:v>
                </c:pt>
                <c:pt idx="25">
                  <c:v>0</c:v>
                </c:pt>
                <c:pt idx="26">
                  <c:v>2</c:v>
                </c:pt>
                <c:pt idx="27">
                  <c:v>4</c:v>
                </c:pt>
                <c:pt idx="28">
                  <c:v>6</c:v>
                </c:pt>
                <c:pt idx="29">
                  <c:v>8</c:v>
                </c:pt>
                <c:pt idx="30">
                  <c:v>10</c:v>
                </c:pt>
                <c:pt idx="31">
                  <c:v>12</c:v>
                </c:pt>
                <c:pt idx="32">
                  <c:v>14</c:v>
                </c:pt>
                <c:pt idx="33">
                  <c:v>16</c:v>
                </c:pt>
                <c:pt idx="34">
                  <c:v>18</c:v>
                </c:pt>
                <c:pt idx="35">
                  <c:v>20</c:v>
                </c:pt>
                <c:pt idx="36">
                  <c:v>22</c:v>
                </c:pt>
                <c:pt idx="37">
                  <c:v>24</c:v>
                </c:pt>
                <c:pt idx="38">
                  <c:v>26</c:v>
                </c:pt>
                <c:pt idx="39">
                  <c:v>28</c:v>
                </c:pt>
                <c:pt idx="40">
                  <c:v>30</c:v>
                </c:pt>
                <c:pt idx="41">
                  <c:v>32</c:v>
                </c:pt>
                <c:pt idx="42">
                  <c:v>34</c:v>
                </c:pt>
                <c:pt idx="43">
                  <c:v>36</c:v>
                </c:pt>
                <c:pt idx="44">
                  <c:v>38</c:v>
                </c:pt>
                <c:pt idx="45">
                  <c:v>40</c:v>
                </c:pt>
                <c:pt idx="46">
                  <c:v>42</c:v>
                </c:pt>
                <c:pt idx="47">
                  <c:v>44</c:v>
                </c:pt>
                <c:pt idx="48">
                  <c:v>46</c:v>
                </c:pt>
                <c:pt idx="49">
                  <c:v>48</c:v>
                </c:pt>
                <c:pt idx="50">
                  <c:v>50</c:v>
                </c:pt>
              </c:numCache>
            </c:numRef>
          </c:cat>
          <c:val>
            <c:numRef>
              <c:f>Sheet1!$V$2:$V$52</c:f>
              <c:numCache>
                <c:formatCode>General</c:formatCode>
                <c:ptCount val="51"/>
              </c:numCache>
            </c:numRef>
          </c:val>
        </c:ser>
        <c:ser>
          <c:idx val="21"/>
          <c:order val="21"/>
          <c:tx>
            <c:strRef>
              <c:f>Sheet1!$W$1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FF99CC"/>
            </a:solidFill>
            <a:ln w="7616">
              <a:solidFill>
                <a:schemeClr val="tx1"/>
              </a:solidFill>
              <a:prstDash val="solid"/>
            </a:ln>
          </c:spPr>
          <c:invertIfNegative val="0"/>
          <c:dLbls>
            <c:delete val="1"/>
          </c:dLbls>
          <c:cat>
            <c:numRef>
              <c:f>Sheet1!$A$2:$A$52</c:f>
              <c:numCache>
                <c:formatCode>General</c:formatCode>
                <c:ptCount val="51"/>
                <c:pt idx="0">
                  <c:v>-50</c:v>
                </c:pt>
                <c:pt idx="1">
                  <c:v>-48</c:v>
                </c:pt>
                <c:pt idx="2">
                  <c:v>-46</c:v>
                </c:pt>
                <c:pt idx="3">
                  <c:v>-44</c:v>
                </c:pt>
                <c:pt idx="4">
                  <c:v>-42</c:v>
                </c:pt>
                <c:pt idx="5">
                  <c:v>-40</c:v>
                </c:pt>
                <c:pt idx="6">
                  <c:v>-38</c:v>
                </c:pt>
                <c:pt idx="7">
                  <c:v>-36</c:v>
                </c:pt>
                <c:pt idx="8">
                  <c:v>-34</c:v>
                </c:pt>
                <c:pt idx="9">
                  <c:v>-32</c:v>
                </c:pt>
                <c:pt idx="10">
                  <c:v>-30</c:v>
                </c:pt>
                <c:pt idx="11">
                  <c:v>-28</c:v>
                </c:pt>
                <c:pt idx="12">
                  <c:v>-26</c:v>
                </c:pt>
                <c:pt idx="13">
                  <c:v>-24</c:v>
                </c:pt>
                <c:pt idx="14">
                  <c:v>-22</c:v>
                </c:pt>
                <c:pt idx="15">
                  <c:v>-20</c:v>
                </c:pt>
                <c:pt idx="16">
                  <c:v>-18</c:v>
                </c:pt>
                <c:pt idx="17">
                  <c:v>-16</c:v>
                </c:pt>
                <c:pt idx="18">
                  <c:v>-14</c:v>
                </c:pt>
                <c:pt idx="19">
                  <c:v>-12</c:v>
                </c:pt>
                <c:pt idx="20">
                  <c:v>-10</c:v>
                </c:pt>
                <c:pt idx="21">
                  <c:v>-8</c:v>
                </c:pt>
                <c:pt idx="22">
                  <c:v>-6</c:v>
                </c:pt>
                <c:pt idx="23">
                  <c:v>-4</c:v>
                </c:pt>
                <c:pt idx="24">
                  <c:v>-2</c:v>
                </c:pt>
                <c:pt idx="25">
                  <c:v>0</c:v>
                </c:pt>
                <c:pt idx="26">
                  <c:v>2</c:v>
                </c:pt>
                <c:pt idx="27">
                  <c:v>4</c:v>
                </c:pt>
                <c:pt idx="28">
                  <c:v>6</c:v>
                </c:pt>
                <c:pt idx="29">
                  <c:v>8</c:v>
                </c:pt>
                <c:pt idx="30">
                  <c:v>10</c:v>
                </c:pt>
                <c:pt idx="31">
                  <c:v>12</c:v>
                </c:pt>
                <c:pt idx="32">
                  <c:v>14</c:v>
                </c:pt>
                <c:pt idx="33">
                  <c:v>16</c:v>
                </c:pt>
                <c:pt idx="34">
                  <c:v>18</c:v>
                </c:pt>
                <c:pt idx="35">
                  <c:v>20</c:v>
                </c:pt>
                <c:pt idx="36">
                  <c:v>22</c:v>
                </c:pt>
                <c:pt idx="37">
                  <c:v>24</c:v>
                </c:pt>
                <c:pt idx="38">
                  <c:v>26</c:v>
                </c:pt>
                <c:pt idx="39">
                  <c:v>28</c:v>
                </c:pt>
                <c:pt idx="40">
                  <c:v>30</c:v>
                </c:pt>
                <c:pt idx="41">
                  <c:v>32</c:v>
                </c:pt>
                <c:pt idx="42">
                  <c:v>34</c:v>
                </c:pt>
                <c:pt idx="43">
                  <c:v>36</c:v>
                </c:pt>
                <c:pt idx="44">
                  <c:v>38</c:v>
                </c:pt>
                <c:pt idx="45">
                  <c:v>40</c:v>
                </c:pt>
                <c:pt idx="46">
                  <c:v>42</c:v>
                </c:pt>
                <c:pt idx="47">
                  <c:v>44</c:v>
                </c:pt>
                <c:pt idx="48">
                  <c:v>46</c:v>
                </c:pt>
                <c:pt idx="49">
                  <c:v>48</c:v>
                </c:pt>
                <c:pt idx="50">
                  <c:v>50</c:v>
                </c:pt>
              </c:numCache>
            </c:numRef>
          </c:cat>
          <c:val>
            <c:numRef>
              <c:f>Sheet1!$W$2:$W$52</c:f>
              <c:numCache>
                <c:formatCode>General</c:formatCode>
                <c:ptCount val="51"/>
              </c:numCache>
            </c:numRef>
          </c:val>
        </c:ser>
        <c:ser>
          <c:idx val="22"/>
          <c:order val="22"/>
          <c:tx>
            <c:strRef>
              <c:f>Sheet1!$X$1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CC99FF"/>
            </a:solidFill>
            <a:ln w="7616">
              <a:solidFill>
                <a:schemeClr val="tx1"/>
              </a:solidFill>
              <a:prstDash val="solid"/>
            </a:ln>
          </c:spPr>
          <c:invertIfNegative val="0"/>
          <c:dLbls>
            <c:delete val="1"/>
          </c:dLbls>
          <c:cat>
            <c:numRef>
              <c:f>Sheet1!$A$2:$A$52</c:f>
              <c:numCache>
                <c:formatCode>General</c:formatCode>
                <c:ptCount val="51"/>
                <c:pt idx="0">
                  <c:v>-50</c:v>
                </c:pt>
                <c:pt idx="1">
                  <c:v>-48</c:v>
                </c:pt>
                <c:pt idx="2">
                  <c:v>-46</c:v>
                </c:pt>
                <c:pt idx="3">
                  <c:v>-44</c:v>
                </c:pt>
                <c:pt idx="4">
                  <c:v>-42</c:v>
                </c:pt>
                <c:pt idx="5">
                  <c:v>-40</c:v>
                </c:pt>
                <c:pt idx="6">
                  <c:v>-38</c:v>
                </c:pt>
                <c:pt idx="7">
                  <c:v>-36</c:v>
                </c:pt>
                <c:pt idx="8">
                  <c:v>-34</c:v>
                </c:pt>
                <c:pt idx="9">
                  <c:v>-32</c:v>
                </c:pt>
                <c:pt idx="10">
                  <c:v>-30</c:v>
                </c:pt>
                <c:pt idx="11">
                  <c:v>-28</c:v>
                </c:pt>
                <c:pt idx="12">
                  <c:v>-26</c:v>
                </c:pt>
                <c:pt idx="13">
                  <c:v>-24</c:v>
                </c:pt>
                <c:pt idx="14">
                  <c:v>-22</c:v>
                </c:pt>
                <c:pt idx="15">
                  <c:v>-20</c:v>
                </c:pt>
                <c:pt idx="16">
                  <c:v>-18</c:v>
                </c:pt>
                <c:pt idx="17">
                  <c:v>-16</c:v>
                </c:pt>
                <c:pt idx="18">
                  <c:v>-14</c:v>
                </c:pt>
                <c:pt idx="19">
                  <c:v>-12</c:v>
                </c:pt>
                <c:pt idx="20">
                  <c:v>-10</c:v>
                </c:pt>
                <c:pt idx="21">
                  <c:v>-8</c:v>
                </c:pt>
                <c:pt idx="22">
                  <c:v>-6</c:v>
                </c:pt>
                <c:pt idx="23">
                  <c:v>-4</c:v>
                </c:pt>
                <c:pt idx="24">
                  <c:v>-2</c:v>
                </c:pt>
                <c:pt idx="25">
                  <c:v>0</c:v>
                </c:pt>
                <c:pt idx="26">
                  <c:v>2</c:v>
                </c:pt>
                <c:pt idx="27">
                  <c:v>4</c:v>
                </c:pt>
                <c:pt idx="28">
                  <c:v>6</c:v>
                </c:pt>
                <c:pt idx="29">
                  <c:v>8</c:v>
                </c:pt>
                <c:pt idx="30">
                  <c:v>10</c:v>
                </c:pt>
                <c:pt idx="31">
                  <c:v>12</c:v>
                </c:pt>
                <c:pt idx="32">
                  <c:v>14</c:v>
                </c:pt>
                <c:pt idx="33">
                  <c:v>16</c:v>
                </c:pt>
                <c:pt idx="34">
                  <c:v>18</c:v>
                </c:pt>
                <c:pt idx="35">
                  <c:v>20</c:v>
                </c:pt>
                <c:pt idx="36">
                  <c:v>22</c:v>
                </c:pt>
                <c:pt idx="37">
                  <c:v>24</c:v>
                </c:pt>
                <c:pt idx="38">
                  <c:v>26</c:v>
                </c:pt>
                <c:pt idx="39">
                  <c:v>28</c:v>
                </c:pt>
                <c:pt idx="40">
                  <c:v>30</c:v>
                </c:pt>
                <c:pt idx="41">
                  <c:v>32</c:v>
                </c:pt>
                <c:pt idx="42">
                  <c:v>34</c:v>
                </c:pt>
                <c:pt idx="43">
                  <c:v>36</c:v>
                </c:pt>
                <c:pt idx="44">
                  <c:v>38</c:v>
                </c:pt>
                <c:pt idx="45">
                  <c:v>40</c:v>
                </c:pt>
                <c:pt idx="46">
                  <c:v>42</c:v>
                </c:pt>
                <c:pt idx="47">
                  <c:v>44</c:v>
                </c:pt>
                <c:pt idx="48">
                  <c:v>46</c:v>
                </c:pt>
                <c:pt idx="49">
                  <c:v>48</c:v>
                </c:pt>
                <c:pt idx="50">
                  <c:v>50</c:v>
                </c:pt>
              </c:numCache>
            </c:numRef>
          </c:cat>
          <c:val>
            <c:numRef>
              <c:f>Sheet1!$X$2:$X$52</c:f>
              <c:numCache>
                <c:formatCode>General</c:formatCode>
                <c:ptCount val="51"/>
              </c:numCache>
            </c:numRef>
          </c:val>
        </c:ser>
        <c:ser>
          <c:idx val="23"/>
          <c:order val="23"/>
          <c:tx>
            <c:strRef>
              <c:f>Sheet1!$Y$1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FFCC99"/>
            </a:solidFill>
            <a:ln w="7616">
              <a:solidFill>
                <a:schemeClr val="tx1"/>
              </a:solidFill>
              <a:prstDash val="solid"/>
            </a:ln>
          </c:spPr>
          <c:invertIfNegative val="0"/>
          <c:dLbls>
            <c:delete val="1"/>
          </c:dLbls>
          <c:cat>
            <c:numRef>
              <c:f>Sheet1!$A$2:$A$52</c:f>
              <c:numCache>
                <c:formatCode>General</c:formatCode>
                <c:ptCount val="51"/>
                <c:pt idx="0">
                  <c:v>-50</c:v>
                </c:pt>
                <c:pt idx="1">
                  <c:v>-48</c:v>
                </c:pt>
                <c:pt idx="2">
                  <c:v>-46</c:v>
                </c:pt>
                <c:pt idx="3">
                  <c:v>-44</c:v>
                </c:pt>
                <c:pt idx="4">
                  <c:v>-42</c:v>
                </c:pt>
                <c:pt idx="5">
                  <c:v>-40</c:v>
                </c:pt>
                <c:pt idx="6">
                  <c:v>-38</c:v>
                </c:pt>
                <c:pt idx="7">
                  <c:v>-36</c:v>
                </c:pt>
                <c:pt idx="8">
                  <c:v>-34</c:v>
                </c:pt>
                <c:pt idx="9">
                  <c:v>-32</c:v>
                </c:pt>
                <c:pt idx="10">
                  <c:v>-30</c:v>
                </c:pt>
                <c:pt idx="11">
                  <c:v>-28</c:v>
                </c:pt>
                <c:pt idx="12">
                  <c:v>-26</c:v>
                </c:pt>
                <c:pt idx="13">
                  <c:v>-24</c:v>
                </c:pt>
                <c:pt idx="14">
                  <c:v>-22</c:v>
                </c:pt>
                <c:pt idx="15">
                  <c:v>-20</c:v>
                </c:pt>
                <c:pt idx="16">
                  <c:v>-18</c:v>
                </c:pt>
                <c:pt idx="17">
                  <c:v>-16</c:v>
                </c:pt>
                <c:pt idx="18">
                  <c:v>-14</c:v>
                </c:pt>
                <c:pt idx="19">
                  <c:v>-12</c:v>
                </c:pt>
                <c:pt idx="20">
                  <c:v>-10</c:v>
                </c:pt>
                <c:pt idx="21">
                  <c:v>-8</c:v>
                </c:pt>
                <c:pt idx="22">
                  <c:v>-6</c:v>
                </c:pt>
                <c:pt idx="23">
                  <c:v>-4</c:v>
                </c:pt>
                <c:pt idx="24">
                  <c:v>-2</c:v>
                </c:pt>
                <c:pt idx="25">
                  <c:v>0</c:v>
                </c:pt>
                <c:pt idx="26">
                  <c:v>2</c:v>
                </c:pt>
                <c:pt idx="27">
                  <c:v>4</c:v>
                </c:pt>
                <c:pt idx="28">
                  <c:v>6</c:v>
                </c:pt>
                <c:pt idx="29">
                  <c:v>8</c:v>
                </c:pt>
                <c:pt idx="30">
                  <c:v>10</c:v>
                </c:pt>
                <c:pt idx="31">
                  <c:v>12</c:v>
                </c:pt>
                <c:pt idx="32">
                  <c:v>14</c:v>
                </c:pt>
                <c:pt idx="33">
                  <c:v>16</c:v>
                </c:pt>
                <c:pt idx="34">
                  <c:v>18</c:v>
                </c:pt>
                <c:pt idx="35">
                  <c:v>20</c:v>
                </c:pt>
                <c:pt idx="36">
                  <c:v>22</c:v>
                </c:pt>
                <c:pt idx="37">
                  <c:v>24</c:v>
                </c:pt>
                <c:pt idx="38">
                  <c:v>26</c:v>
                </c:pt>
                <c:pt idx="39">
                  <c:v>28</c:v>
                </c:pt>
                <c:pt idx="40">
                  <c:v>30</c:v>
                </c:pt>
                <c:pt idx="41">
                  <c:v>32</c:v>
                </c:pt>
                <c:pt idx="42">
                  <c:v>34</c:v>
                </c:pt>
                <c:pt idx="43">
                  <c:v>36</c:v>
                </c:pt>
                <c:pt idx="44">
                  <c:v>38</c:v>
                </c:pt>
                <c:pt idx="45">
                  <c:v>40</c:v>
                </c:pt>
                <c:pt idx="46">
                  <c:v>42</c:v>
                </c:pt>
                <c:pt idx="47">
                  <c:v>44</c:v>
                </c:pt>
                <c:pt idx="48">
                  <c:v>46</c:v>
                </c:pt>
                <c:pt idx="49">
                  <c:v>48</c:v>
                </c:pt>
                <c:pt idx="50">
                  <c:v>50</c:v>
                </c:pt>
              </c:numCache>
            </c:numRef>
          </c:cat>
          <c:val>
            <c:numRef>
              <c:f>Sheet1!$Y$2:$Y$52</c:f>
              <c:numCache>
                <c:formatCode>General</c:formatCode>
                <c:ptCount val="51"/>
              </c:numCache>
            </c:numRef>
          </c:val>
        </c:ser>
        <c:ser>
          <c:idx val="24"/>
          <c:order val="24"/>
          <c:tx>
            <c:strRef>
              <c:f>Sheet1!$Z$1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3366FF"/>
            </a:solidFill>
            <a:ln w="7616">
              <a:solidFill>
                <a:schemeClr val="tx1"/>
              </a:solidFill>
              <a:prstDash val="solid"/>
            </a:ln>
          </c:spPr>
          <c:invertIfNegative val="0"/>
          <c:dLbls>
            <c:delete val="1"/>
          </c:dLbls>
          <c:cat>
            <c:numRef>
              <c:f>Sheet1!$A$2:$A$52</c:f>
              <c:numCache>
                <c:formatCode>General</c:formatCode>
                <c:ptCount val="51"/>
                <c:pt idx="0">
                  <c:v>-50</c:v>
                </c:pt>
                <c:pt idx="1">
                  <c:v>-48</c:v>
                </c:pt>
                <c:pt idx="2">
                  <c:v>-46</c:v>
                </c:pt>
                <c:pt idx="3">
                  <c:v>-44</c:v>
                </c:pt>
                <c:pt idx="4">
                  <c:v>-42</c:v>
                </c:pt>
                <c:pt idx="5">
                  <c:v>-40</c:v>
                </c:pt>
                <c:pt idx="6">
                  <c:v>-38</c:v>
                </c:pt>
                <c:pt idx="7">
                  <c:v>-36</c:v>
                </c:pt>
                <c:pt idx="8">
                  <c:v>-34</c:v>
                </c:pt>
                <c:pt idx="9">
                  <c:v>-32</c:v>
                </c:pt>
                <c:pt idx="10">
                  <c:v>-30</c:v>
                </c:pt>
                <c:pt idx="11">
                  <c:v>-28</c:v>
                </c:pt>
                <c:pt idx="12">
                  <c:v>-26</c:v>
                </c:pt>
                <c:pt idx="13">
                  <c:v>-24</c:v>
                </c:pt>
                <c:pt idx="14">
                  <c:v>-22</c:v>
                </c:pt>
                <c:pt idx="15">
                  <c:v>-20</c:v>
                </c:pt>
                <c:pt idx="16">
                  <c:v>-18</c:v>
                </c:pt>
                <c:pt idx="17">
                  <c:v>-16</c:v>
                </c:pt>
                <c:pt idx="18">
                  <c:v>-14</c:v>
                </c:pt>
                <c:pt idx="19">
                  <c:v>-12</c:v>
                </c:pt>
                <c:pt idx="20">
                  <c:v>-10</c:v>
                </c:pt>
                <c:pt idx="21">
                  <c:v>-8</c:v>
                </c:pt>
                <c:pt idx="22">
                  <c:v>-6</c:v>
                </c:pt>
                <c:pt idx="23">
                  <c:v>-4</c:v>
                </c:pt>
                <c:pt idx="24">
                  <c:v>-2</c:v>
                </c:pt>
                <c:pt idx="25">
                  <c:v>0</c:v>
                </c:pt>
                <c:pt idx="26">
                  <c:v>2</c:v>
                </c:pt>
                <c:pt idx="27">
                  <c:v>4</c:v>
                </c:pt>
                <c:pt idx="28">
                  <c:v>6</c:v>
                </c:pt>
                <c:pt idx="29">
                  <c:v>8</c:v>
                </c:pt>
                <c:pt idx="30">
                  <c:v>10</c:v>
                </c:pt>
                <c:pt idx="31">
                  <c:v>12</c:v>
                </c:pt>
                <c:pt idx="32">
                  <c:v>14</c:v>
                </c:pt>
                <c:pt idx="33">
                  <c:v>16</c:v>
                </c:pt>
                <c:pt idx="34">
                  <c:v>18</c:v>
                </c:pt>
                <c:pt idx="35">
                  <c:v>20</c:v>
                </c:pt>
                <c:pt idx="36">
                  <c:v>22</c:v>
                </c:pt>
                <c:pt idx="37">
                  <c:v>24</c:v>
                </c:pt>
                <c:pt idx="38">
                  <c:v>26</c:v>
                </c:pt>
                <c:pt idx="39">
                  <c:v>28</c:v>
                </c:pt>
                <c:pt idx="40">
                  <c:v>30</c:v>
                </c:pt>
                <c:pt idx="41">
                  <c:v>32</c:v>
                </c:pt>
                <c:pt idx="42">
                  <c:v>34</c:v>
                </c:pt>
                <c:pt idx="43">
                  <c:v>36</c:v>
                </c:pt>
                <c:pt idx="44">
                  <c:v>38</c:v>
                </c:pt>
                <c:pt idx="45">
                  <c:v>40</c:v>
                </c:pt>
                <c:pt idx="46">
                  <c:v>42</c:v>
                </c:pt>
                <c:pt idx="47">
                  <c:v>44</c:v>
                </c:pt>
                <c:pt idx="48">
                  <c:v>46</c:v>
                </c:pt>
                <c:pt idx="49">
                  <c:v>48</c:v>
                </c:pt>
                <c:pt idx="50">
                  <c:v>50</c:v>
                </c:pt>
              </c:numCache>
            </c:numRef>
          </c:cat>
          <c:val>
            <c:numRef>
              <c:f>Sheet1!$Z$2:$Z$52</c:f>
              <c:numCache>
                <c:formatCode>General</c:formatCode>
                <c:ptCount val="51"/>
              </c:numCache>
            </c:numRef>
          </c:val>
        </c:ser>
        <c:ser>
          <c:idx val="25"/>
          <c:order val="25"/>
          <c:tx>
            <c:strRef>
              <c:f>Sheet1!$AA$1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33CCCC"/>
            </a:solidFill>
            <a:ln w="7616">
              <a:solidFill>
                <a:schemeClr val="tx1"/>
              </a:solidFill>
              <a:prstDash val="solid"/>
            </a:ln>
          </c:spPr>
          <c:invertIfNegative val="0"/>
          <c:dLbls>
            <c:delete val="1"/>
          </c:dLbls>
          <c:cat>
            <c:numRef>
              <c:f>Sheet1!$A$2:$A$52</c:f>
              <c:numCache>
                <c:formatCode>General</c:formatCode>
                <c:ptCount val="51"/>
                <c:pt idx="0">
                  <c:v>-50</c:v>
                </c:pt>
                <c:pt idx="1">
                  <c:v>-48</c:v>
                </c:pt>
                <c:pt idx="2">
                  <c:v>-46</c:v>
                </c:pt>
                <c:pt idx="3">
                  <c:v>-44</c:v>
                </c:pt>
                <c:pt idx="4">
                  <c:v>-42</c:v>
                </c:pt>
                <c:pt idx="5">
                  <c:v>-40</c:v>
                </c:pt>
                <c:pt idx="6">
                  <c:v>-38</c:v>
                </c:pt>
                <c:pt idx="7">
                  <c:v>-36</c:v>
                </c:pt>
                <c:pt idx="8">
                  <c:v>-34</c:v>
                </c:pt>
                <c:pt idx="9">
                  <c:v>-32</c:v>
                </c:pt>
                <c:pt idx="10">
                  <c:v>-30</c:v>
                </c:pt>
                <c:pt idx="11">
                  <c:v>-28</c:v>
                </c:pt>
                <c:pt idx="12">
                  <c:v>-26</c:v>
                </c:pt>
                <c:pt idx="13">
                  <c:v>-24</c:v>
                </c:pt>
                <c:pt idx="14">
                  <c:v>-22</c:v>
                </c:pt>
                <c:pt idx="15">
                  <c:v>-20</c:v>
                </c:pt>
                <c:pt idx="16">
                  <c:v>-18</c:v>
                </c:pt>
                <c:pt idx="17">
                  <c:v>-16</c:v>
                </c:pt>
                <c:pt idx="18">
                  <c:v>-14</c:v>
                </c:pt>
                <c:pt idx="19">
                  <c:v>-12</c:v>
                </c:pt>
                <c:pt idx="20">
                  <c:v>-10</c:v>
                </c:pt>
                <c:pt idx="21">
                  <c:v>-8</c:v>
                </c:pt>
                <c:pt idx="22">
                  <c:v>-6</c:v>
                </c:pt>
                <c:pt idx="23">
                  <c:v>-4</c:v>
                </c:pt>
                <c:pt idx="24">
                  <c:v>-2</c:v>
                </c:pt>
                <c:pt idx="25">
                  <c:v>0</c:v>
                </c:pt>
                <c:pt idx="26">
                  <c:v>2</c:v>
                </c:pt>
                <c:pt idx="27">
                  <c:v>4</c:v>
                </c:pt>
                <c:pt idx="28">
                  <c:v>6</c:v>
                </c:pt>
                <c:pt idx="29">
                  <c:v>8</c:v>
                </c:pt>
                <c:pt idx="30">
                  <c:v>10</c:v>
                </c:pt>
                <c:pt idx="31">
                  <c:v>12</c:v>
                </c:pt>
                <c:pt idx="32">
                  <c:v>14</c:v>
                </c:pt>
                <c:pt idx="33">
                  <c:v>16</c:v>
                </c:pt>
                <c:pt idx="34">
                  <c:v>18</c:v>
                </c:pt>
                <c:pt idx="35">
                  <c:v>20</c:v>
                </c:pt>
                <c:pt idx="36">
                  <c:v>22</c:v>
                </c:pt>
                <c:pt idx="37">
                  <c:v>24</c:v>
                </c:pt>
                <c:pt idx="38">
                  <c:v>26</c:v>
                </c:pt>
                <c:pt idx="39">
                  <c:v>28</c:v>
                </c:pt>
                <c:pt idx="40">
                  <c:v>30</c:v>
                </c:pt>
                <c:pt idx="41">
                  <c:v>32</c:v>
                </c:pt>
                <c:pt idx="42">
                  <c:v>34</c:v>
                </c:pt>
                <c:pt idx="43">
                  <c:v>36</c:v>
                </c:pt>
                <c:pt idx="44">
                  <c:v>38</c:v>
                </c:pt>
                <c:pt idx="45">
                  <c:v>40</c:v>
                </c:pt>
                <c:pt idx="46">
                  <c:v>42</c:v>
                </c:pt>
                <c:pt idx="47">
                  <c:v>44</c:v>
                </c:pt>
                <c:pt idx="48">
                  <c:v>46</c:v>
                </c:pt>
                <c:pt idx="49">
                  <c:v>48</c:v>
                </c:pt>
                <c:pt idx="50">
                  <c:v>50</c:v>
                </c:pt>
              </c:numCache>
            </c:numRef>
          </c:cat>
          <c:val>
            <c:numRef>
              <c:f>Sheet1!$AA$2:$AA$52</c:f>
              <c:numCache>
                <c:formatCode>General</c:formatCode>
                <c:ptCount val="51"/>
              </c:numCache>
            </c:numRef>
          </c:val>
        </c:ser>
        <c:ser>
          <c:idx val="26"/>
          <c:order val="26"/>
          <c:tx>
            <c:strRef>
              <c:f>Sheet1!$AB$1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99CC00"/>
            </a:solidFill>
            <a:ln w="7616">
              <a:solidFill>
                <a:schemeClr val="tx1"/>
              </a:solidFill>
              <a:prstDash val="solid"/>
            </a:ln>
          </c:spPr>
          <c:invertIfNegative val="0"/>
          <c:dLbls>
            <c:delete val="1"/>
          </c:dLbls>
          <c:cat>
            <c:numRef>
              <c:f>Sheet1!$A$2:$A$52</c:f>
              <c:numCache>
                <c:formatCode>General</c:formatCode>
                <c:ptCount val="51"/>
                <c:pt idx="0">
                  <c:v>-50</c:v>
                </c:pt>
                <c:pt idx="1">
                  <c:v>-48</c:v>
                </c:pt>
                <c:pt idx="2">
                  <c:v>-46</c:v>
                </c:pt>
                <c:pt idx="3">
                  <c:v>-44</c:v>
                </c:pt>
                <c:pt idx="4">
                  <c:v>-42</c:v>
                </c:pt>
                <c:pt idx="5">
                  <c:v>-40</c:v>
                </c:pt>
                <c:pt idx="6">
                  <c:v>-38</c:v>
                </c:pt>
                <c:pt idx="7">
                  <c:v>-36</c:v>
                </c:pt>
                <c:pt idx="8">
                  <c:v>-34</c:v>
                </c:pt>
                <c:pt idx="9">
                  <c:v>-32</c:v>
                </c:pt>
                <c:pt idx="10">
                  <c:v>-30</c:v>
                </c:pt>
                <c:pt idx="11">
                  <c:v>-28</c:v>
                </c:pt>
                <c:pt idx="12">
                  <c:v>-26</c:v>
                </c:pt>
                <c:pt idx="13">
                  <c:v>-24</c:v>
                </c:pt>
                <c:pt idx="14">
                  <c:v>-22</c:v>
                </c:pt>
                <c:pt idx="15">
                  <c:v>-20</c:v>
                </c:pt>
                <c:pt idx="16">
                  <c:v>-18</c:v>
                </c:pt>
                <c:pt idx="17">
                  <c:v>-16</c:v>
                </c:pt>
                <c:pt idx="18">
                  <c:v>-14</c:v>
                </c:pt>
                <c:pt idx="19">
                  <c:v>-12</c:v>
                </c:pt>
                <c:pt idx="20">
                  <c:v>-10</c:v>
                </c:pt>
                <c:pt idx="21">
                  <c:v>-8</c:v>
                </c:pt>
                <c:pt idx="22">
                  <c:v>-6</c:v>
                </c:pt>
                <c:pt idx="23">
                  <c:v>-4</c:v>
                </c:pt>
                <c:pt idx="24">
                  <c:v>-2</c:v>
                </c:pt>
                <c:pt idx="25">
                  <c:v>0</c:v>
                </c:pt>
                <c:pt idx="26">
                  <c:v>2</c:v>
                </c:pt>
                <c:pt idx="27">
                  <c:v>4</c:v>
                </c:pt>
                <c:pt idx="28">
                  <c:v>6</c:v>
                </c:pt>
                <c:pt idx="29">
                  <c:v>8</c:v>
                </c:pt>
                <c:pt idx="30">
                  <c:v>10</c:v>
                </c:pt>
                <c:pt idx="31">
                  <c:v>12</c:v>
                </c:pt>
                <c:pt idx="32">
                  <c:v>14</c:v>
                </c:pt>
                <c:pt idx="33">
                  <c:v>16</c:v>
                </c:pt>
                <c:pt idx="34">
                  <c:v>18</c:v>
                </c:pt>
                <c:pt idx="35">
                  <c:v>20</c:v>
                </c:pt>
                <c:pt idx="36">
                  <c:v>22</c:v>
                </c:pt>
                <c:pt idx="37">
                  <c:v>24</c:v>
                </c:pt>
                <c:pt idx="38">
                  <c:v>26</c:v>
                </c:pt>
                <c:pt idx="39">
                  <c:v>28</c:v>
                </c:pt>
                <c:pt idx="40">
                  <c:v>30</c:v>
                </c:pt>
                <c:pt idx="41">
                  <c:v>32</c:v>
                </c:pt>
                <c:pt idx="42">
                  <c:v>34</c:v>
                </c:pt>
                <c:pt idx="43">
                  <c:v>36</c:v>
                </c:pt>
                <c:pt idx="44">
                  <c:v>38</c:v>
                </c:pt>
                <c:pt idx="45">
                  <c:v>40</c:v>
                </c:pt>
                <c:pt idx="46">
                  <c:v>42</c:v>
                </c:pt>
                <c:pt idx="47">
                  <c:v>44</c:v>
                </c:pt>
                <c:pt idx="48">
                  <c:v>46</c:v>
                </c:pt>
                <c:pt idx="49">
                  <c:v>48</c:v>
                </c:pt>
                <c:pt idx="50">
                  <c:v>50</c:v>
                </c:pt>
              </c:numCache>
            </c:numRef>
          </c:cat>
          <c:val>
            <c:numRef>
              <c:f>Sheet1!$AB$2:$AB$52</c:f>
              <c:numCache>
                <c:formatCode>General</c:formatCode>
                <c:ptCount val="51"/>
              </c:numCache>
            </c:numRef>
          </c:val>
        </c:ser>
        <c:ser>
          <c:idx val="27"/>
          <c:order val="27"/>
          <c:tx>
            <c:strRef>
              <c:f>Sheet1!$AC$1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FFCC00"/>
            </a:solidFill>
            <a:ln w="7616">
              <a:solidFill>
                <a:schemeClr val="tx1"/>
              </a:solidFill>
              <a:prstDash val="solid"/>
            </a:ln>
          </c:spPr>
          <c:invertIfNegative val="0"/>
          <c:dLbls>
            <c:delete val="1"/>
          </c:dLbls>
          <c:cat>
            <c:numRef>
              <c:f>Sheet1!$A$2:$A$52</c:f>
              <c:numCache>
                <c:formatCode>General</c:formatCode>
                <c:ptCount val="51"/>
                <c:pt idx="0">
                  <c:v>-50</c:v>
                </c:pt>
                <c:pt idx="1">
                  <c:v>-48</c:v>
                </c:pt>
                <c:pt idx="2">
                  <c:v>-46</c:v>
                </c:pt>
                <c:pt idx="3">
                  <c:v>-44</c:v>
                </c:pt>
                <c:pt idx="4">
                  <c:v>-42</c:v>
                </c:pt>
                <c:pt idx="5">
                  <c:v>-40</c:v>
                </c:pt>
                <c:pt idx="6">
                  <c:v>-38</c:v>
                </c:pt>
                <c:pt idx="7">
                  <c:v>-36</c:v>
                </c:pt>
                <c:pt idx="8">
                  <c:v>-34</c:v>
                </c:pt>
                <c:pt idx="9">
                  <c:v>-32</c:v>
                </c:pt>
                <c:pt idx="10">
                  <c:v>-30</c:v>
                </c:pt>
                <c:pt idx="11">
                  <c:v>-28</c:v>
                </c:pt>
                <c:pt idx="12">
                  <c:v>-26</c:v>
                </c:pt>
                <c:pt idx="13">
                  <c:v>-24</c:v>
                </c:pt>
                <c:pt idx="14">
                  <c:v>-22</c:v>
                </c:pt>
                <c:pt idx="15">
                  <c:v>-20</c:v>
                </c:pt>
                <c:pt idx="16">
                  <c:v>-18</c:v>
                </c:pt>
                <c:pt idx="17">
                  <c:v>-16</c:v>
                </c:pt>
                <c:pt idx="18">
                  <c:v>-14</c:v>
                </c:pt>
                <c:pt idx="19">
                  <c:v>-12</c:v>
                </c:pt>
                <c:pt idx="20">
                  <c:v>-10</c:v>
                </c:pt>
                <c:pt idx="21">
                  <c:v>-8</c:v>
                </c:pt>
                <c:pt idx="22">
                  <c:v>-6</c:v>
                </c:pt>
                <c:pt idx="23">
                  <c:v>-4</c:v>
                </c:pt>
                <c:pt idx="24">
                  <c:v>-2</c:v>
                </c:pt>
                <c:pt idx="25">
                  <c:v>0</c:v>
                </c:pt>
                <c:pt idx="26">
                  <c:v>2</c:v>
                </c:pt>
                <c:pt idx="27">
                  <c:v>4</c:v>
                </c:pt>
                <c:pt idx="28">
                  <c:v>6</c:v>
                </c:pt>
                <c:pt idx="29">
                  <c:v>8</c:v>
                </c:pt>
                <c:pt idx="30">
                  <c:v>10</c:v>
                </c:pt>
                <c:pt idx="31">
                  <c:v>12</c:v>
                </c:pt>
                <c:pt idx="32">
                  <c:v>14</c:v>
                </c:pt>
                <c:pt idx="33">
                  <c:v>16</c:v>
                </c:pt>
                <c:pt idx="34">
                  <c:v>18</c:v>
                </c:pt>
                <c:pt idx="35">
                  <c:v>20</c:v>
                </c:pt>
                <c:pt idx="36">
                  <c:v>22</c:v>
                </c:pt>
                <c:pt idx="37">
                  <c:v>24</c:v>
                </c:pt>
                <c:pt idx="38">
                  <c:v>26</c:v>
                </c:pt>
                <c:pt idx="39">
                  <c:v>28</c:v>
                </c:pt>
                <c:pt idx="40">
                  <c:v>30</c:v>
                </c:pt>
                <c:pt idx="41">
                  <c:v>32</c:v>
                </c:pt>
                <c:pt idx="42">
                  <c:v>34</c:v>
                </c:pt>
                <c:pt idx="43">
                  <c:v>36</c:v>
                </c:pt>
                <c:pt idx="44">
                  <c:v>38</c:v>
                </c:pt>
                <c:pt idx="45">
                  <c:v>40</c:v>
                </c:pt>
                <c:pt idx="46">
                  <c:v>42</c:v>
                </c:pt>
                <c:pt idx="47">
                  <c:v>44</c:v>
                </c:pt>
                <c:pt idx="48">
                  <c:v>46</c:v>
                </c:pt>
                <c:pt idx="49">
                  <c:v>48</c:v>
                </c:pt>
                <c:pt idx="50">
                  <c:v>50</c:v>
                </c:pt>
              </c:numCache>
            </c:numRef>
          </c:cat>
          <c:val>
            <c:numRef>
              <c:f>Sheet1!$AC$2:$AC$52</c:f>
              <c:numCache>
                <c:formatCode>General</c:formatCode>
                <c:ptCount val="51"/>
              </c:numCache>
            </c:numRef>
          </c:val>
        </c:ser>
        <c:ser>
          <c:idx val="28"/>
          <c:order val="28"/>
          <c:tx>
            <c:strRef>
              <c:f>Sheet1!$AD$1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FF9900"/>
            </a:solidFill>
            <a:ln w="7616">
              <a:solidFill>
                <a:schemeClr val="tx1"/>
              </a:solidFill>
              <a:prstDash val="solid"/>
            </a:ln>
          </c:spPr>
          <c:invertIfNegative val="0"/>
          <c:dLbls>
            <c:delete val="1"/>
          </c:dLbls>
          <c:cat>
            <c:numRef>
              <c:f>Sheet1!$A$2:$A$52</c:f>
              <c:numCache>
                <c:formatCode>General</c:formatCode>
                <c:ptCount val="51"/>
                <c:pt idx="0">
                  <c:v>-50</c:v>
                </c:pt>
                <c:pt idx="1">
                  <c:v>-48</c:v>
                </c:pt>
                <c:pt idx="2">
                  <c:v>-46</c:v>
                </c:pt>
                <c:pt idx="3">
                  <c:v>-44</c:v>
                </c:pt>
                <c:pt idx="4">
                  <c:v>-42</c:v>
                </c:pt>
                <c:pt idx="5">
                  <c:v>-40</c:v>
                </c:pt>
                <c:pt idx="6">
                  <c:v>-38</c:v>
                </c:pt>
                <c:pt idx="7">
                  <c:v>-36</c:v>
                </c:pt>
                <c:pt idx="8">
                  <c:v>-34</c:v>
                </c:pt>
                <c:pt idx="9">
                  <c:v>-32</c:v>
                </c:pt>
                <c:pt idx="10">
                  <c:v>-30</c:v>
                </c:pt>
                <c:pt idx="11">
                  <c:v>-28</c:v>
                </c:pt>
                <c:pt idx="12">
                  <c:v>-26</c:v>
                </c:pt>
                <c:pt idx="13">
                  <c:v>-24</c:v>
                </c:pt>
                <c:pt idx="14">
                  <c:v>-22</c:v>
                </c:pt>
                <c:pt idx="15">
                  <c:v>-20</c:v>
                </c:pt>
                <c:pt idx="16">
                  <c:v>-18</c:v>
                </c:pt>
                <c:pt idx="17">
                  <c:v>-16</c:v>
                </c:pt>
                <c:pt idx="18">
                  <c:v>-14</c:v>
                </c:pt>
                <c:pt idx="19">
                  <c:v>-12</c:v>
                </c:pt>
                <c:pt idx="20">
                  <c:v>-10</c:v>
                </c:pt>
                <c:pt idx="21">
                  <c:v>-8</c:v>
                </c:pt>
                <c:pt idx="22">
                  <c:v>-6</c:v>
                </c:pt>
                <c:pt idx="23">
                  <c:v>-4</c:v>
                </c:pt>
                <c:pt idx="24">
                  <c:v>-2</c:v>
                </c:pt>
                <c:pt idx="25">
                  <c:v>0</c:v>
                </c:pt>
                <c:pt idx="26">
                  <c:v>2</c:v>
                </c:pt>
                <c:pt idx="27">
                  <c:v>4</c:v>
                </c:pt>
                <c:pt idx="28">
                  <c:v>6</c:v>
                </c:pt>
                <c:pt idx="29">
                  <c:v>8</c:v>
                </c:pt>
                <c:pt idx="30">
                  <c:v>10</c:v>
                </c:pt>
                <c:pt idx="31">
                  <c:v>12</c:v>
                </c:pt>
                <c:pt idx="32">
                  <c:v>14</c:v>
                </c:pt>
                <c:pt idx="33">
                  <c:v>16</c:v>
                </c:pt>
                <c:pt idx="34">
                  <c:v>18</c:v>
                </c:pt>
                <c:pt idx="35">
                  <c:v>20</c:v>
                </c:pt>
                <c:pt idx="36">
                  <c:v>22</c:v>
                </c:pt>
                <c:pt idx="37">
                  <c:v>24</c:v>
                </c:pt>
                <c:pt idx="38">
                  <c:v>26</c:v>
                </c:pt>
                <c:pt idx="39">
                  <c:v>28</c:v>
                </c:pt>
                <c:pt idx="40">
                  <c:v>30</c:v>
                </c:pt>
                <c:pt idx="41">
                  <c:v>32</c:v>
                </c:pt>
                <c:pt idx="42">
                  <c:v>34</c:v>
                </c:pt>
                <c:pt idx="43">
                  <c:v>36</c:v>
                </c:pt>
                <c:pt idx="44">
                  <c:v>38</c:v>
                </c:pt>
                <c:pt idx="45">
                  <c:v>40</c:v>
                </c:pt>
                <c:pt idx="46">
                  <c:v>42</c:v>
                </c:pt>
                <c:pt idx="47">
                  <c:v>44</c:v>
                </c:pt>
                <c:pt idx="48">
                  <c:v>46</c:v>
                </c:pt>
                <c:pt idx="49">
                  <c:v>48</c:v>
                </c:pt>
                <c:pt idx="50">
                  <c:v>50</c:v>
                </c:pt>
              </c:numCache>
            </c:numRef>
          </c:cat>
          <c:val>
            <c:numRef>
              <c:f>Sheet1!$AD$2:$AD$52</c:f>
              <c:numCache>
                <c:formatCode>General</c:formatCode>
                <c:ptCount val="51"/>
              </c:numCache>
            </c:numRef>
          </c:val>
        </c:ser>
        <c:ser>
          <c:idx val="29"/>
          <c:order val="29"/>
          <c:tx>
            <c:strRef>
              <c:f>Sheet1!$AE$1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FF6600"/>
            </a:solidFill>
            <a:ln w="7616">
              <a:solidFill>
                <a:schemeClr val="tx1"/>
              </a:solidFill>
              <a:prstDash val="solid"/>
            </a:ln>
          </c:spPr>
          <c:invertIfNegative val="0"/>
          <c:dLbls>
            <c:delete val="1"/>
          </c:dLbls>
          <c:cat>
            <c:numRef>
              <c:f>Sheet1!$A$2:$A$52</c:f>
              <c:numCache>
                <c:formatCode>General</c:formatCode>
                <c:ptCount val="51"/>
                <c:pt idx="0">
                  <c:v>-50</c:v>
                </c:pt>
                <c:pt idx="1">
                  <c:v>-48</c:v>
                </c:pt>
                <c:pt idx="2">
                  <c:v>-46</c:v>
                </c:pt>
                <c:pt idx="3">
                  <c:v>-44</c:v>
                </c:pt>
                <c:pt idx="4">
                  <c:v>-42</c:v>
                </c:pt>
                <c:pt idx="5">
                  <c:v>-40</c:v>
                </c:pt>
                <c:pt idx="6">
                  <c:v>-38</c:v>
                </c:pt>
                <c:pt idx="7">
                  <c:v>-36</c:v>
                </c:pt>
                <c:pt idx="8">
                  <c:v>-34</c:v>
                </c:pt>
                <c:pt idx="9">
                  <c:v>-32</c:v>
                </c:pt>
                <c:pt idx="10">
                  <c:v>-30</c:v>
                </c:pt>
                <c:pt idx="11">
                  <c:v>-28</c:v>
                </c:pt>
                <c:pt idx="12">
                  <c:v>-26</c:v>
                </c:pt>
                <c:pt idx="13">
                  <c:v>-24</c:v>
                </c:pt>
                <c:pt idx="14">
                  <c:v>-22</c:v>
                </c:pt>
                <c:pt idx="15">
                  <c:v>-20</c:v>
                </c:pt>
                <c:pt idx="16">
                  <c:v>-18</c:v>
                </c:pt>
                <c:pt idx="17">
                  <c:v>-16</c:v>
                </c:pt>
                <c:pt idx="18">
                  <c:v>-14</c:v>
                </c:pt>
                <c:pt idx="19">
                  <c:v>-12</c:v>
                </c:pt>
                <c:pt idx="20">
                  <c:v>-10</c:v>
                </c:pt>
                <c:pt idx="21">
                  <c:v>-8</c:v>
                </c:pt>
                <c:pt idx="22">
                  <c:v>-6</c:v>
                </c:pt>
                <c:pt idx="23">
                  <c:v>-4</c:v>
                </c:pt>
                <c:pt idx="24">
                  <c:v>-2</c:v>
                </c:pt>
                <c:pt idx="25">
                  <c:v>0</c:v>
                </c:pt>
                <c:pt idx="26">
                  <c:v>2</c:v>
                </c:pt>
                <c:pt idx="27">
                  <c:v>4</c:v>
                </c:pt>
                <c:pt idx="28">
                  <c:v>6</c:v>
                </c:pt>
                <c:pt idx="29">
                  <c:v>8</c:v>
                </c:pt>
                <c:pt idx="30">
                  <c:v>10</c:v>
                </c:pt>
                <c:pt idx="31">
                  <c:v>12</c:v>
                </c:pt>
                <c:pt idx="32">
                  <c:v>14</c:v>
                </c:pt>
                <c:pt idx="33">
                  <c:v>16</c:v>
                </c:pt>
                <c:pt idx="34">
                  <c:v>18</c:v>
                </c:pt>
                <c:pt idx="35">
                  <c:v>20</c:v>
                </c:pt>
                <c:pt idx="36">
                  <c:v>22</c:v>
                </c:pt>
                <c:pt idx="37">
                  <c:v>24</c:v>
                </c:pt>
                <c:pt idx="38">
                  <c:v>26</c:v>
                </c:pt>
                <c:pt idx="39">
                  <c:v>28</c:v>
                </c:pt>
                <c:pt idx="40">
                  <c:v>30</c:v>
                </c:pt>
                <c:pt idx="41">
                  <c:v>32</c:v>
                </c:pt>
                <c:pt idx="42">
                  <c:v>34</c:v>
                </c:pt>
                <c:pt idx="43">
                  <c:v>36</c:v>
                </c:pt>
                <c:pt idx="44">
                  <c:v>38</c:v>
                </c:pt>
                <c:pt idx="45">
                  <c:v>40</c:v>
                </c:pt>
                <c:pt idx="46">
                  <c:v>42</c:v>
                </c:pt>
                <c:pt idx="47">
                  <c:v>44</c:v>
                </c:pt>
                <c:pt idx="48">
                  <c:v>46</c:v>
                </c:pt>
                <c:pt idx="49">
                  <c:v>48</c:v>
                </c:pt>
                <c:pt idx="50">
                  <c:v>50</c:v>
                </c:pt>
              </c:numCache>
            </c:numRef>
          </c:cat>
          <c:val>
            <c:numRef>
              <c:f>Sheet1!$AE$2:$AE$52</c:f>
              <c:numCache>
                <c:formatCode>General</c:formatCode>
                <c:ptCount val="51"/>
              </c:numCache>
            </c:numRef>
          </c:val>
        </c:ser>
        <c:ser>
          <c:idx val="30"/>
          <c:order val="30"/>
          <c:tx>
            <c:strRef>
              <c:f>Sheet1!$AF$1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666699"/>
            </a:solidFill>
            <a:ln w="7616">
              <a:solidFill>
                <a:schemeClr val="tx1"/>
              </a:solidFill>
              <a:prstDash val="solid"/>
            </a:ln>
          </c:spPr>
          <c:invertIfNegative val="0"/>
          <c:dLbls>
            <c:delete val="1"/>
          </c:dLbls>
          <c:cat>
            <c:numRef>
              <c:f>Sheet1!$A$2:$A$52</c:f>
              <c:numCache>
                <c:formatCode>General</c:formatCode>
                <c:ptCount val="51"/>
                <c:pt idx="0">
                  <c:v>-50</c:v>
                </c:pt>
                <c:pt idx="1">
                  <c:v>-48</c:v>
                </c:pt>
                <c:pt idx="2">
                  <c:v>-46</c:v>
                </c:pt>
                <c:pt idx="3">
                  <c:v>-44</c:v>
                </c:pt>
                <c:pt idx="4">
                  <c:v>-42</c:v>
                </c:pt>
                <c:pt idx="5">
                  <c:v>-40</c:v>
                </c:pt>
                <c:pt idx="6">
                  <c:v>-38</c:v>
                </c:pt>
                <c:pt idx="7">
                  <c:v>-36</c:v>
                </c:pt>
                <c:pt idx="8">
                  <c:v>-34</c:v>
                </c:pt>
                <c:pt idx="9">
                  <c:v>-32</c:v>
                </c:pt>
                <c:pt idx="10">
                  <c:v>-30</c:v>
                </c:pt>
                <c:pt idx="11">
                  <c:v>-28</c:v>
                </c:pt>
                <c:pt idx="12">
                  <c:v>-26</c:v>
                </c:pt>
                <c:pt idx="13">
                  <c:v>-24</c:v>
                </c:pt>
                <c:pt idx="14">
                  <c:v>-22</c:v>
                </c:pt>
                <c:pt idx="15">
                  <c:v>-20</c:v>
                </c:pt>
                <c:pt idx="16">
                  <c:v>-18</c:v>
                </c:pt>
                <c:pt idx="17">
                  <c:v>-16</c:v>
                </c:pt>
                <c:pt idx="18">
                  <c:v>-14</c:v>
                </c:pt>
                <c:pt idx="19">
                  <c:v>-12</c:v>
                </c:pt>
                <c:pt idx="20">
                  <c:v>-10</c:v>
                </c:pt>
                <c:pt idx="21">
                  <c:v>-8</c:v>
                </c:pt>
                <c:pt idx="22">
                  <c:v>-6</c:v>
                </c:pt>
                <c:pt idx="23">
                  <c:v>-4</c:v>
                </c:pt>
                <c:pt idx="24">
                  <c:v>-2</c:v>
                </c:pt>
                <c:pt idx="25">
                  <c:v>0</c:v>
                </c:pt>
                <c:pt idx="26">
                  <c:v>2</c:v>
                </c:pt>
                <c:pt idx="27">
                  <c:v>4</c:v>
                </c:pt>
                <c:pt idx="28">
                  <c:v>6</c:v>
                </c:pt>
                <c:pt idx="29">
                  <c:v>8</c:v>
                </c:pt>
                <c:pt idx="30">
                  <c:v>10</c:v>
                </c:pt>
                <c:pt idx="31">
                  <c:v>12</c:v>
                </c:pt>
                <c:pt idx="32">
                  <c:v>14</c:v>
                </c:pt>
                <c:pt idx="33">
                  <c:v>16</c:v>
                </c:pt>
                <c:pt idx="34">
                  <c:v>18</c:v>
                </c:pt>
                <c:pt idx="35">
                  <c:v>20</c:v>
                </c:pt>
                <c:pt idx="36">
                  <c:v>22</c:v>
                </c:pt>
                <c:pt idx="37">
                  <c:v>24</c:v>
                </c:pt>
                <c:pt idx="38">
                  <c:v>26</c:v>
                </c:pt>
                <c:pt idx="39">
                  <c:v>28</c:v>
                </c:pt>
                <c:pt idx="40">
                  <c:v>30</c:v>
                </c:pt>
                <c:pt idx="41">
                  <c:v>32</c:v>
                </c:pt>
                <c:pt idx="42">
                  <c:v>34</c:v>
                </c:pt>
                <c:pt idx="43">
                  <c:v>36</c:v>
                </c:pt>
                <c:pt idx="44">
                  <c:v>38</c:v>
                </c:pt>
                <c:pt idx="45">
                  <c:v>40</c:v>
                </c:pt>
                <c:pt idx="46">
                  <c:v>42</c:v>
                </c:pt>
                <c:pt idx="47">
                  <c:v>44</c:v>
                </c:pt>
                <c:pt idx="48">
                  <c:v>46</c:v>
                </c:pt>
                <c:pt idx="49">
                  <c:v>48</c:v>
                </c:pt>
                <c:pt idx="50">
                  <c:v>50</c:v>
                </c:pt>
              </c:numCache>
            </c:numRef>
          </c:cat>
          <c:val>
            <c:numRef>
              <c:f>Sheet1!$AF$2:$AF$52</c:f>
              <c:numCache>
                <c:formatCode>General</c:formatCode>
                <c:ptCount val="51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2126615968"/>
        <c:axId val="1"/>
      </c:barChart>
      <c:catAx>
        <c:axId val="21266159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1904" cap="flat" cmpd="sng" algn="ctr">
            <a:solidFill>
              <a:schemeClr val="tx1"/>
            </a:solidFill>
            <a:prstDash val="solid"/>
            <a:round/>
          </a:ln>
        </c:spPr>
        <c:txPr>
          <a:bodyPr rot="0" spcFirstLastPara="0" vertOverflow="ellipsis" vert="horz" wrap="square" anchor="ctr" anchorCtr="1"/>
          <a:lstStyle/>
          <a:p>
            <a:pPr>
              <a:defRPr lang="zh-CN" sz="780" b="0" i="0" u="none" strike="noStrike" kern="1200" baseline="0">
                <a:solidFill>
                  <a:schemeClr val="tx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</a:defRPr>
            </a:pPr>
          </a:p>
        </c:txPr>
        <c:crossAx val="1"/>
        <c:crosses val="autoZero"/>
        <c:auto val="1"/>
        <c:lblAlgn val="ctr"/>
        <c:lblOffset val="100"/>
        <c:tickLblSkip val="5"/>
        <c:tickMarkSkip val="5"/>
        <c:noMultiLvlLbl val="0"/>
      </c:catAx>
      <c:valAx>
        <c:axId val="1"/>
        <c:scaling>
          <c:orientation val="minMax"/>
        </c:scaling>
        <c:delete val="0"/>
        <c:axPos val="l"/>
        <c:numFmt formatCode="0.#" sourceLinked="0"/>
        <c:majorTickMark val="out"/>
        <c:minorTickMark val="none"/>
        <c:tickLblPos val="nextTo"/>
        <c:spPr>
          <a:ln w="1904" cap="flat" cmpd="sng" algn="ctr">
            <a:solidFill>
              <a:schemeClr val="tx1"/>
            </a:solidFill>
            <a:prstDash val="solid"/>
            <a:round/>
          </a:ln>
        </c:spPr>
        <c:txPr>
          <a:bodyPr rot="0" spcFirstLastPara="0" vertOverflow="ellipsis" vert="horz" wrap="square" anchor="ctr" anchorCtr="1"/>
          <a:lstStyle/>
          <a:p>
            <a:pPr>
              <a:defRPr lang="zh-CN" sz="780" b="0" i="0" u="none" strike="noStrike" kern="1200" baseline="0">
                <a:solidFill>
                  <a:schemeClr val="tx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</a:defRPr>
            </a:pPr>
          </a:p>
        </c:txPr>
        <c:crossAx val="2126615968"/>
        <c:crosses val="autoZero"/>
        <c:crossBetween val="between"/>
        <c:majorUnit val="0.1"/>
        <c:minorUnit val="0.02"/>
      </c:valAx>
      <c:spPr>
        <a:noFill/>
        <a:ln w="15232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lang="zh-CN" sz="1020" b="1" i="0" u="none" strike="noStrike" baseline="0">
          <a:solidFill>
            <a:schemeClr val="tx1"/>
          </a:solidFill>
          <a:latin typeface="Comic Sans MS" panose="030F0702030302020204"/>
          <a:ea typeface="Comic Sans MS" panose="030F0702030302020204"/>
          <a:cs typeface="Comic Sans MS" panose="030F0702030302020204"/>
        </a:defRPr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80952380952381"/>
          <c:y val="0.0792838874680307"/>
          <c:w val="0.904761904761905"/>
          <c:h val="0.76214833759590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bin(100,0.01)</c:v>
                </c:pt>
              </c:strCache>
            </c:strRef>
          </c:tx>
          <c:spPr>
            <a:gradFill rotWithShape="0">
              <a:gsLst>
                <a:gs pos="0">
                  <a:srgbClr val="339966"/>
                </a:gs>
                <a:gs pos="100000">
                  <a:srgbClr val="00FF00"/>
                </a:gs>
              </a:gsLst>
              <a:lin ang="5400000" scaled="1"/>
            </a:gradFill>
            <a:ln w="7616">
              <a:solidFill>
                <a:srgbClr val="FFFF00"/>
              </a:solidFill>
              <a:prstDash val="solid"/>
            </a:ln>
          </c:spPr>
          <c:invertIfNegative val="0"/>
          <c:dLbls>
            <c:delete val="1"/>
          </c:dLbls>
          <c:cat>
            <c:numRef>
              <c:f>Sheet1!$B$1:$AZ$1</c:f>
              <c:numCache>
                <c:formatCode>General</c:formatCode>
                <c:ptCount val="51"/>
                <c:pt idx="0">
                  <c:v>-50</c:v>
                </c:pt>
                <c:pt idx="1">
                  <c:v>-48</c:v>
                </c:pt>
                <c:pt idx="2">
                  <c:v>-46</c:v>
                </c:pt>
                <c:pt idx="3">
                  <c:v>-44</c:v>
                </c:pt>
                <c:pt idx="4">
                  <c:v>-42</c:v>
                </c:pt>
                <c:pt idx="5">
                  <c:v>-40</c:v>
                </c:pt>
                <c:pt idx="6">
                  <c:v>-38</c:v>
                </c:pt>
                <c:pt idx="7">
                  <c:v>-36</c:v>
                </c:pt>
                <c:pt idx="8">
                  <c:v>-34</c:v>
                </c:pt>
                <c:pt idx="9">
                  <c:v>-32</c:v>
                </c:pt>
                <c:pt idx="10">
                  <c:v>-30</c:v>
                </c:pt>
                <c:pt idx="11">
                  <c:v>-28</c:v>
                </c:pt>
                <c:pt idx="12">
                  <c:v>-26</c:v>
                </c:pt>
                <c:pt idx="13">
                  <c:v>-24</c:v>
                </c:pt>
                <c:pt idx="14">
                  <c:v>-22</c:v>
                </c:pt>
                <c:pt idx="15">
                  <c:v>-20</c:v>
                </c:pt>
                <c:pt idx="16">
                  <c:v>-18</c:v>
                </c:pt>
                <c:pt idx="17">
                  <c:v>-16</c:v>
                </c:pt>
                <c:pt idx="18">
                  <c:v>-14</c:v>
                </c:pt>
                <c:pt idx="19">
                  <c:v>-12</c:v>
                </c:pt>
                <c:pt idx="20">
                  <c:v>-10</c:v>
                </c:pt>
                <c:pt idx="21">
                  <c:v>-8</c:v>
                </c:pt>
                <c:pt idx="22">
                  <c:v>-6</c:v>
                </c:pt>
                <c:pt idx="23">
                  <c:v>-4</c:v>
                </c:pt>
                <c:pt idx="24">
                  <c:v>-2</c:v>
                </c:pt>
                <c:pt idx="25">
                  <c:v>0</c:v>
                </c:pt>
                <c:pt idx="26">
                  <c:v>2</c:v>
                </c:pt>
                <c:pt idx="27">
                  <c:v>4</c:v>
                </c:pt>
                <c:pt idx="28">
                  <c:v>6</c:v>
                </c:pt>
                <c:pt idx="29">
                  <c:v>8</c:v>
                </c:pt>
                <c:pt idx="30">
                  <c:v>10</c:v>
                </c:pt>
                <c:pt idx="31">
                  <c:v>12</c:v>
                </c:pt>
                <c:pt idx="32">
                  <c:v>14</c:v>
                </c:pt>
                <c:pt idx="33">
                  <c:v>16</c:v>
                </c:pt>
                <c:pt idx="34">
                  <c:v>18</c:v>
                </c:pt>
                <c:pt idx="35">
                  <c:v>20</c:v>
                </c:pt>
                <c:pt idx="36">
                  <c:v>22</c:v>
                </c:pt>
                <c:pt idx="37">
                  <c:v>24</c:v>
                </c:pt>
                <c:pt idx="38">
                  <c:v>26</c:v>
                </c:pt>
                <c:pt idx="39">
                  <c:v>28</c:v>
                </c:pt>
                <c:pt idx="40">
                  <c:v>30</c:v>
                </c:pt>
                <c:pt idx="41">
                  <c:v>32</c:v>
                </c:pt>
                <c:pt idx="42">
                  <c:v>34</c:v>
                </c:pt>
                <c:pt idx="43">
                  <c:v>36</c:v>
                </c:pt>
                <c:pt idx="44">
                  <c:v>38</c:v>
                </c:pt>
                <c:pt idx="45">
                  <c:v>40</c:v>
                </c:pt>
                <c:pt idx="46">
                  <c:v>42</c:v>
                </c:pt>
                <c:pt idx="47">
                  <c:v>44</c:v>
                </c:pt>
                <c:pt idx="48">
                  <c:v>46</c:v>
                </c:pt>
                <c:pt idx="49">
                  <c:v>48</c:v>
                </c:pt>
                <c:pt idx="50">
                  <c:v>50</c:v>
                </c:pt>
              </c:numCache>
            </c:numRef>
          </c:cat>
          <c:val>
            <c:numRef>
              <c:f>Sheet1!$B$2:$AZ$2</c:f>
              <c:numCache>
                <c:formatCode>General</c:formatCode>
                <c:ptCount val="51"/>
                <c:pt idx="10" c:formatCode="0.00E+00">
                  <c:v>4.65661e-10</c:v>
                </c:pt>
                <c:pt idx="11" c:formatCode="0.00E+00">
                  <c:v>1.39698e-8</c:v>
                </c:pt>
                <c:pt idx="12" c:formatCode="0.00E+00">
                  <c:v>2.02563e-7</c:v>
                </c:pt>
                <c:pt idx="13" c:formatCode="0.00E+00">
                  <c:v>1.89058e-6</c:v>
                </c:pt>
                <c:pt idx="14" c:formatCode="0.00E+00">
                  <c:v>1.27614e-5</c:v>
                </c:pt>
                <c:pt idx="15" c:formatCode="0.00E+00">
                  <c:v>6.63595e-5</c:v>
                </c:pt>
                <c:pt idx="16">
                  <c:v>0.000276498</c:v>
                </c:pt>
                <c:pt idx="17">
                  <c:v>0.000947993</c:v>
                </c:pt>
                <c:pt idx="18">
                  <c:v>0.002725481</c:v>
                </c:pt>
                <c:pt idx="19">
                  <c:v>0.006662286</c:v>
                </c:pt>
                <c:pt idx="20">
                  <c:v>0.0139908</c:v>
                </c:pt>
                <c:pt idx="21">
                  <c:v>0.025437819</c:v>
                </c:pt>
                <c:pt idx="22">
                  <c:v>0.040276546</c:v>
                </c:pt>
                <c:pt idx="23">
                  <c:v>0.055767526</c:v>
                </c:pt>
                <c:pt idx="24">
                  <c:v>0.06771771</c:v>
                </c:pt>
                <c:pt idx="25">
                  <c:v>0.072232224</c:v>
                </c:pt>
                <c:pt idx="26">
                  <c:v>0.06771771</c:v>
                </c:pt>
                <c:pt idx="27">
                  <c:v>0.055767526</c:v>
                </c:pt>
                <c:pt idx="28">
                  <c:v>0.040276546</c:v>
                </c:pt>
                <c:pt idx="29">
                  <c:v>0.025437819</c:v>
                </c:pt>
                <c:pt idx="30">
                  <c:v>0.0139908</c:v>
                </c:pt>
                <c:pt idx="31">
                  <c:v>0.006662286</c:v>
                </c:pt>
                <c:pt idx="32">
                  <c:v>0.002725481</c:v>
                </c:pt>
                <c:pt idx="33">
                  <c:v>0.000947993</c:v>
                </c:pt>
                <c:pt idx="34">
                  <c:v>0.000276498</c:v>
                </c:pt>
                <c:pt idx="35" c:formatCode="0.00E+00">
                  <c:v>6.63595e-5</c:v>
                </c:pt>
                <c:pt idx="36" c:formatCode="0.00E+00">
                  <c:v>1.27614e-5</c:v>
                </c:pt>
                <c:pt idx="37" c:formatCode="0.00E+00">
                  <c:v>1.89058e-6</c:v>
                </c:pt>
                <c:pt idx="38" c:formatCode="0.00E+00">
                  <c:v>2.02563e-7</c:v>
                </c:pt>
                <c:pt idx="39" c:formatCode="0.00E+00">
                  <c:v>1.39698e-8</c:v>
                </c:pt>
                <c:pt idx="40" c:formatCode="0.00E+00">
                  <c:v>4.65661e-10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chemeClr val="accent2"/>
            </a:solidFill>
            <a:ln w="7616">
              <a:solidFill>
                <a:schemeClr val="tx1"/>
              </a:solidFill>
              <a:prstDash val="solid"/>
            </a:ln>
          </c:spPr>
          <c:invertIfNegative val="0"/>
          <c:dLbls>
            <c:delete val="1"/>
          </c:dLbls>
          <c:cat>
            <c:numRef>
              <c:f>Sheet1!$B$1:$AZ$1</c:f>
              <c:numCache>
                <c:formatCode>General</c:formatCode>
                <c:ptCount val="51"/>
                <c:pt idx="0">
                  <c:v>-50</c:v>
                </c:pt>
                <c:pt idx="1">
                  <c:v>-48</c:v>
                </c:pt>
                <c:pt idx="2">
                  <c:v>-46</c:v>
                </c:pt>
                <c:pt idx="3">
                  <c:v>-44</c:v>
                </c:pt>
                <c:pt idx="4">
                  <c:v>-42</c:v>
                </c:pt>
                <c:pt idx="5">
                  <c:v>-40</c:v>
                </c:pt>
                <c:pt idx="6">
                  <c:v>-38</c:v>
                </c:pt>
                <c:pt idx="7">
                  <c:v>-36</c:v>
                </c:pt>
                <c:pt idx="8">
                  <c:v>-34</c:v>
                </c:pt>
                <c:pt idx="9">
                  <c:v>-32</c:v>
                </c:pt>
                <c:pt idx="10">
                  <c:v>-30</c:v>
                </c:pt>
                <c:pt idx="11">
                  <c:v>-28</c:v>
                </c:pt>
                <c:pt idx="12">
                  <c:v>-26</c:v>
                </c:pt>
                <c:pt idx="13">
                  <c:v>-24</c:v>
                </c:pt>
                <c:pt idx="14">
                  <c:v>-22</c:v>
                </c:pt>
                <c:pt idx="15">
                  <c:v>-20</c:v>
                </c:pt>
                <c:pt idx="16">
                  <c:v>-18</c:v>
                </c:pt>
                <c:pt idx="17">
                  <c:v>-16</c:v>
                </c:pt>
                <c:pt idx="18">
                  <c:v>-14</c:v>
                </c:pt>
                <c:pt idx="19">
                  <c:v>-12</c:v>
                </c:pt>
                <c:pt idx="20">
                  <c:v>-10</c:v>
                </c:pt>
                <c:pt idx="21">
                  <c:v>-8</c:v>
                </c:pt>
                <c:pt idx="22">
                  <c:v>-6</c:v>
                </c:pt>
                <c:pt idx="23">
                  <c:v>-4</c:v>
                </c:pt>
                <c:pt idx="24">
                  <c:v>-2</c:v>
                </c:pt>
                <c:pt idx="25">
                  <c:v>0</c:v>
                </c:pt>
                <c:pt idx="26">
                  <c:v>2</c:v>
                </c:pt>
                <c:pt idx="27">
                  <c:v>4</c:v>
                </c:pt>
                <c:pt idx="28">
                  <c:v>6</c:v>
                </c:pt>
                <c:pt idx="29">
                  <c:v>8</c:v>
                </c:pt>
                <c:pt idx="30">
                  <c:v>10</c:v>
                </c:pt>
                <c:pt idx="31">
                  <c:v>12</c:v>
                </c:pt>
                <c:pt idx="32">
                  <c:v>14</c:v>
                </c:pt>
                <c:pt idx="33">
                  <c:v>16</c:v>
                </c:pt>
                <c:pt idx="34">
                  <c:v>18</c:v>
                </c:pt>
                <c:pt idx="35">
                  <c:v>20</c:v>
                </c:pt>
                <c:pt idx="36">
                  <c:v>22</c:v>
                </c:pt>
                <c:pt idx="37">
                  <c:v>24</c:v>
                </c:pt>
                <c:pt idx="38">
                  <c:v>26</c:v>
                </c:pt>
                <c:pt idx="39">
                  <c:v>28</c:v>
                </c:pt>
                <c:pt idx="40">
                  <c:v>30</c:v>
                </c:pt>
                <c:pt idx="41">
                  <c:v>32</c:v>
                </c:pt>
                <c:pt idx="42">
                  <c:v>34</c:v>
                </c:pt>
                <c:pt idx="43">
                  <c:v>36</c:v>
                </c:pt>
                <c:pt idx="44">
                  <c:v>38</c:v>
                </c:pt>
                <c:pt idx="45">
                  <c:v>40</c:v>
                </c:pt>
                <c:pt idx="46">
                  <c:v>42</c:v>
                </c:pt>
                <c:pt idx="47">
                  <c:v>44</c:v>
                </c:pt>
                <c:pt idx="48">
                  <c:v>46</c:v>
                </c:pt>
                <c:pt idx="49">
                  <c:v>48</c:v>
                </c:pt>
                <c:pt idx="50">
                  <c:v>50</c:v>
                </c:pt>
              </c:numCache>
            </c:numRef>
          </c:cat>
          <c:val>
            <c:numRef>
              <c:f>Sheet1!$B$3:$AZ$3</c:f>
              <c:numCache>
                <c:formatCode>General</c:formatCode>
                <c:ptCount val="51"/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chemeClr val="hlink"/>
            </a:solidFill>
            <a:ln w="7616">
              <a:solidFill>
                <a:schemeClr val="tx1"/>
              </a:solidFill>
              <a:prstDash val="solid"/>
            </a:ln>
          </c:spPr>
          <c:invertIfNegative val="0"/>
          <c:dLbls>
            <c:delete val="1"/>
          </c:dLbls>
          <c:cat>
            <c:numRef>
              <c:f>Sheet1!$B$1:$AZ$1</c:f>
              <c:numCache>
                <c:formatCode>General</c:formatCode>
                <c:ptCount val="51"/>
                <c:pt idx="0">
                  <c:v>-50</c:v>
                </c:pt>
                <c:pt idx="1">
                  <c:v>-48</c:v>
                </c:pt>
                <c:pt idx="2">
                  <c:v>-46</c:v>
                </c:pt>
                <c:pt idx="3">
                  <c:v>-44</c:v>
                </c:pt>
                <c:pt idx="4">
                  <c:v>-42</c:v>
                </c:pt>
                <c:pt idx="5">
                  <c:v>-40</c:v>
                </c:pt>
                <c:pt idx="6">
                  <c:v>-38</c:v>
                </c:pt>
                <c:pt idx="7">
                  <c:v>-36</c:v>
                </c:pt>
                <c:pt idx="8">
                  <c:v>-34</c:v>
                </c:pt>
                <c:pt idx="9">
                  <c:v>-32</c:v>
                </c:pt>
                <c:pt idx="10">
                  <c:v>-30</c:v>
                </c:pt>
                <c:pt idx="11">
                  <c:v>-28</c:v>
                </c:pt>
                <c:pt idx="12">
                  <c:v>-26</c:v>
                </c:pt>
                <c:pt idx="13">
                  <c:v>-24</c:v>
                </c:pt>
                <c:pt idx="14">
                  <c:v>-22</c:v>
                </c:pt>
                <c:pt idx="15">
                  <c:v>-20</c:v>
                </c:pt>
                <c:pt idx="16">
                  <c:v>-18</c:v>
                </c:pt>
                <c:pt idx="17">
                  <c:v>-16</c:v>
                </c:pt>
                <c:pt idx="18">
                  <c:v>-14</c:v>
                </c:pt>
                <c:pt idx="19">
                  <c:v>-12</c:v>
                </c:pt>
                <c:pt idx="20">
                  <c:v>-10</c:v>
                </c:pt>
                <c:pt idx="21">
                  <c:v>-8</c:v>
                </c:pt>
                <c:pt idx="22">
                  <c:v>-6</c:v>
                </c:pt>
                <c:pt idx="23">
                  <c:v>-4</c:v>
                </c:pt>
                <c:pt idx="24">
                  <c:v>-2</c:v>
                </c:pt>
                <c:pt idx="25">
                  <c:v>0</c:v>
                </c:pt>
                <c:pt idx="26">
                  <c:v>2</c:v>
                </c:pt>
                <c:pt idx="27">
                  <c:v>4</c:v>
                </c:pt>
                <c:pt idx="28">
                  <c:v>6</c:v>
                </c:pt>
                <c:pt idx="29">
                  <c:v>8</c:v>
                </c:pt>
                <c:pt idx="30">
                  <c:v>10</c:v>
                </c:pt>
                <c:pt idx="31">
                  <c:v>12</c:v>
                </c:pt>
                <c:pt idx="32">
                  <c:v>14</c:v>
                </c:pt>
                <c:pt idx="33">
                  <c:v>16</c:v>
                </c:pt>
                <c:pt idx="34">
                  <c:v>18</c:v>
                </c:pt>
                <c:pt idx="35">
                  <c:v>20</c:v>
                </c:pt>
                <c:pt idx="36">
                  <c:v>22</c:v>
                </c:pt>
                <c:pt idx="37">
                  <c:v>24</c:v>
                </c:pt>
                <c:pt idx="38">
                  <c:v>26</c:v>
                </c:pt>
                <c:pt idx="39">
                  <c:v>28</c:v>
                </c:pt>
                <c:pt idx="40">
                  <c:v>30</c:v>
                </c:pt>
                <c:pt idx="41">
                  <c:v>32</c:v>
                </c:pt>
                <c:pt idx="42">
                  <c:v>34</c:v>
                </c:pt>
                <c:pt idx="43">
                  <c:v>36</c:v>
                </c:pt>
                <c:pt idx="44">
                  <c:v>38</c:v>
                </c:pt>
                <c:pt idx="45">
                  <c:v>40</c:v>
                </c:pt>
                <c:pt idx="46">
                  <c:v>42</c:v>
                </c:pt>
                <c:pt idx="47">
                  <c:v>44</c:v>
                </c:pt>
                <c:pt idx="48">
                  <c:v>46</c:v>
                </c:pt>
                <c:pt idx="49">
                  <c:v>48</c:v>
                </c:pt>
                <c:pt idx="50">
                  <c:v>50</c:v>
                </c:pt>
              </c:numCache>
            </c:numRef>
          </c:cat>
          <c:val>
            <c:numRef>
              <c:f>Sheet1!$B$4:$AZ$4</c:f>
              <c:numCache>
                <c:formatCode>General</c:formatCode>
                <c:ptCount val="51"/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chemeClr val="folHlink"/>
            </a:solidFill>
            <a:ln w="7616">
              <a:solidFill>
                <a:schemeClr val="tx1"/>
              </a:solidFill>
              <a:prstDash val="solid"/>
            </a:ln>
          </c:spPr>
          <c:invertIfNegative val="0"/>
          <c:dLbls>
            <c:delete val="1"/>
          </c:dLbls>
          <c:cat>
            <c:numRef>
              <c:f>Sheet1!$B$1:$AZ$1</c:f>
              <c:numCache>
                <c:formatCode>General</c:formatCode>
                <c:ptCount val="51"/>
                <c:pt idx="0">
                  <c:v>-50</c:v>
                </c:pt>
                <c:pt idx="1">
                  <c:v>-48</c:v>
                </c:pt>
                <c:pt idx="2">
                  <c:v>-46</c:v>
                </c:pt>
                <c:pt idx="3">
                  <c:v>-44</c:v>
                </c:pt>
                <c:pt idx="4">
                  <c:v>-42</c:v>
                </c:pt>
                <c:pt idx="5">
                  <c:v>-40</c:v>
                </c:pt>
                <c:pt idx="6">
                  <c:v>-38</c:v>
                </c:pt>
                <c:pt idx="7">
                  <c:v>-36</c:v>
                </c:pt>
                <c:pt idx="8">
                  <c:v>-34</c:v>
                </c:pt>
                <c:pt idx="9">
                  <c:v>-32</c:v>
                </c:pt>
                <c:pt idx="10">
                  <c:v>-30</c:v>
                </c:pt>
                <c:pt idx="11">
                  <c:v>-28</c:v>
                </c:pt>
                <c:pt idx="12">
                  <c:v>-26</c:v>
                </c:pt>
                <c:pt idx="13">
                  <c:v>-24</c:v>
                </c:pt>
                <c:pt idx="14">
                  <c:v>-22</c:v>
                </c:pt>
                <c:pt idx="15">
                  <c:v>-20</c:v>
                </c:pt>
                <c:pt idx="16">
                  <c:v>-18</c:v>
                </c:pt>
                <c:pt idx="17">
                  <c:v>-16</c:v>
                </c:pt>
                <c:pt idx="18">
                  <c:v>-14</c:v>
                </c:pt>
                <c:pt idx="19">
                  <c:v>-12</c:v>
                </c:pt>
                <c:pt idx="20">
                  <c:v>-10</c:v>
                </c:pt>
                <c:pt idx="21">
                  <c:v>-8</c:v>
                </c:pt>
                <c:pt idx="22">
                  <c:v>-6</c:v>
                </c:pt>
                <c:pt idx="23">
                  <c:v>-4</c:v>
                </c:pt>
                <c:pt idx="24">
                  <c:v>-2</c:v>
                </c:pt>
                <c:pt idx="25">
                  <c:v>0</c:v>
                </c:pt>
                <c:pt idx="26">
                  <c:v>2</c:v>
                </c:pt>
                <c:pt idx="27">
                  <c:v>4</c:v>
                </c:pt>
                <c:pt idx="28">
                  <c:v>6</c:v>
                </c:pt>
                <c:pt idx="29">
                  <c:v>8</c:v>
                </c:pt>
                <c:pt idx="30">
                  <c:v>10</c:v>
                </c:pt>
                <c:pt idx="31">
                  <c:v>12</c:v>
                </c:pt>
                <c:pt idx="32">
                  <c:v>14</c:v>
                </c:pt>
                <c:pt idx="33">
                  <c:v>16</c:v>
                </c:pt>
                <c:pt idx="34">
                  <c:v>18</c:v>
                </c:pt>
                <c:pt idx="35">
                  <c:v>20</c:v>
                </c:pt>
                <c:pt idx="36">
                  <c:v>22</c:v>
                </c:pt>
                <c:pt idx="37">
                  <c:v>24</c:v>
                </c:pt>
                <c:pt idx="38">
                  <c:v>26</c:v>
                </c:pt>
                <c:pt idx="39">
                  <c:v>28</c:v>
                </c:pt>
                <c:pt idx="40">
                  <c:v>30</c:v>
                </c:pt>
                <c:pt idx="41">
                  <c:v>32</c:v>
                </c:pt>
                <c:pt idx="42">
                  <c:v>34</c:v>
                </c:pt>
                <c:pt idx="43">
                  <c:v>36</c:v>
                </c:pt>
                <c:pt idx="44">
                  <c:v>38</c:v>
                </c:pt>
                <c:pt idx="45">
                  <c:v>40</c:v>
                </c:pt>
                <c:pt idx="46">
                  <c:v>42</c:v>
                </c:pt>
                <c:pt idx="47">
                  <c:v>44</c:v>
                </c:pt>
                <c:pt idx="48">
                  <c:v>46</c:v>
                </c:pt>
                <c:pt idx="49">
                  <c:v>48</c:v>
                </c:pt>
                <c:pt idx="50">
                  <c:v>50</c:v>
                </c:pt>
              </c:numCache>
            </c:numRef>
          </c:cat>
          <c:val>
            <c:numRef>
              <c:f>Sheet1!$B$5:$AZ$5</c:f>
              <c:numCache>
                <c:formatCode>General</c:formatCode>
                <c:ptCount val="51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1439399119"/>
        <c:axId val="1"/>
      </c:barChart>
      <c:catAx>
        <c:axId val="143939911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1904" cap="flat" cmpd="sng" algn="ctr">
            <a:solidFill>
              <a:schemeClr val="tx1"/>
            </a:solidFill>
            <a:prstDash val="solid"/>
            <a:round/>
          </a:ln>
        </c:spPr>
        <c:txPr>
          <a:bodyPr rot="0" spcFirstLastPara="0" vertOverflow="ellipsis" vert="horz" wrap="square" anchor="ctr" anchorCtr="1"/>
          <a:lstStyle/>
          <a:p>
            <a:pPr>
              <a:defRPr lang="zh-CN" sz="780" b="0" i="0" u="none" strike="noStrike" kern="1200" baseline="0">
                <a:solidFill>
                  <a:schemeClr val="tx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</a:defRPr>
            </a:pPr>
          </a:p>
        </c:txPr>
        <c:crossAx val="1"/>
        <c:crosses val="autoZero"/>
        <c:auto val="1"/>
        <c:lblAlgn val="ctr"/>
        <c:lblOffset val="100"/>
        <c:tickLblSkip val="5"/>
        <c:noMultiLvlLbl val="0"/>
      </c:catAx>
      <c:valAx>
        <c:axId val="1"/>
        <c:scaling>
          <c:orientation val="minMax"/>
        </c:scaling>
        <c:delete val="0"/>
        <c:axPos val="l"/>
        <c:numFmt formatCode="0.#" sourceLinked="0"/>
        <c:majorTickMark val="out"/>
        <c:minorTickMark val="none"/>
        <c:tickLblPos val="nextTo"/>
        <c:spPr>
          <a:ln w="1904" cap="flat" cmpd="sng" algn="ctr">
            <a:solidFill>
              <a:schemeClr val="tx1"/>
            </a:solidFill>
            <a:prstDash val="solid"/>
            <a:round/>
          </a:ln>
        </c:spPr>
        <c:txPr>
          <a:bodyPr rot="0" spcFirstLastPara="0" vertOverflow="ellipsis" vert="horz" wrap="square" anchor="ctr" anchorCtr="1"/>
          <a:lstStyle/>
          <a:p>
            <a:pPr>
              <a:defRPr lang="zh-CN" sz="780" b="0" i="0" u="none" strike="noStrike" kern="1200" baseline="0">
                <a:solidFill>
                  <a:schemeClr val="tx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</a:defRPr>
            </a:pPr>
          </a:p>
        </c:txPr>
        <c:crossAx val="1439399119"/>
        <c:crosses val="autoZero"/>
        <c:crossBetween val="between"/>
        <c:majorUnit val="0.1"/>
        <c:minorUnit val="0.02"/>
      </c:valAx>
      <c:spPr>
        <a:noFill/>
        <a:ln w="15232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lang="zh-CN" sz="1080" b="1" i="0" u="none" strike="noStrike" baseline="0">
          <a:solidFill>
            <a:schemeClr val="tx1"/>
          </a:solidFill>
          <a:latin typeface="Comic Sans MS" panose="030F0702030302020204"/>
          <a:ea typeface="Comic Sans MS" panose="030F0702030302020204"/>
          <a:cs typeface="Comic Sans MS" panose="030F0702030302020204"/>
        </a:defRPr>
      </a:pPr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F1E564-50A5-D548-BFA0-0896DEB90BD3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33163-93D7-9E4E-A807-142D0BAEF24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C66C5-65D6-E94E-BA6A-11B95EF7C4B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C66C5-65D6-E94E-BA6A-11B95EF7C4B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C66C5-65D6-E94E-BA6A-11B95EF7C4B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C66C5-65D6-E94E-BA6A-11B95EF7C4B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33163-93D7-9E4E-A807-142D0BAEF24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a measure of dispersion, meaning it is a measure of how far a set of numbers is spread out from their average value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33163-93D7-9E4E-A807-142D0BAEF24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7416A-B511-450E-B99C-D779CEC2A23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DA44-12D2-4B5F-AA16-172A164773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7416A-B511-450E-B99C-D779CEC2A23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DA44-12D2-4B5F-AA16-172A164773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7416A-B511-450E-B99C-D779CEC2A23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DA44-12D2-4B5F-AA16-172A164773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752600"/>
            <a:ext cx="508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52600"/>
            <a:ext cx="508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652000" y="6553201"/>
            <a:ext cx="2540000" cy="284163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40778DC-F6C8-49C5-A0E0-3A743FBDEFD0}" type="datetime1">
              <a:rPr lang="en-US" altLang="en-US"/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67200" y="6553200"/>
            <a:ext cx="3860800" cy="3048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Steven Rudich: www.cs.cmu.edu/~rudich</a:t>
            </a:r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7416A-B511-450E-B99C-D779CEC2A23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DA44-12D2-4B5F-AA16-172A164773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7416A-B511-450E-B99C-D779CEC2A23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DA44-12D2-4B5F-AA16-172A164773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7416A-B511-450E-B99C-D779CEC2A23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DA44-12D2-4B5F-AA16-172A164773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7416A-B511-450E-B99C-D779CEC2A23C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DA44-12D2-4B5F-AA16-172A164773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7416A-B511-450E-B99C-D779CEC2A23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DA44-12D2-4B5F-AA16-172A164773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7416A-B511-450E-B99C-D779CEC2A23C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DA44-12D2-4B5F-AA16-172A164773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7416A-B511-450E-B99C-D779CEC2A23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DA44-12D2-4B5F-AA16-172A164773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7416A-B511-450E-B99C-D779CEC2A23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DA44-12D2-4B5F-AA16-172A164773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7416A-B511-450E-B99C-D779CEC2A23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6DA44-12D2-4B5F-AA16-172A164773F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chart" Target="../charts/chart4.xml"/><Relationship Id="rId1" Type="http://schemas.openxmlformats.org/officeDocument/2006/relationships/chart" Target="../charts/char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/>
              <a:t> </a:t>
            </a:r>
            <a:r>
              <a:rPr lang="en-US" sz="3600" b="1" dirty="0">
                <a:solidFill>
                  <a:schemeClr val="accent1"/>
                </a:solidFill>
              </a:rPr>
              <a:t>Variance and Standard Deviation 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solidFill>
                  <a:schemeClr val="accent1"/>
                </a:solidFill>
              </a:rPr>
              <a:t>CS 2402 Lecture 6</a:t>
            </a:r>
            <a:endParaRPr lang="en-US" sz="3000" dirty="0">
              <a:solidFill>
                <a:schemeClr val="accent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146" y="274773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Variance and Standard Deviation  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352" y="252675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1. When X and Y are independent of each other,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                             E(XY) = ? 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341376" y="1352541"/>
                <a:ext cx="11761076" cy="550545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If X and Y are independent of each other,              </a:t>
                </a:r>
                <a:endParaRPr lang="en-US" sz="2400" dirty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𝐸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𝑋𝑌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𝐸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en-US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𝐸</m:t>
                    </m:r>
                    <m:r>
                      <a:rPr lang="en-US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𝑌</m:t>
                    </m:r>
                    <m:r>
                      <a:rPr lang="en-US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   </a:t>
                </a:r>
                <a:endParaRPr lang="en-US" sz="1600" dirty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1600" b="1" dirty="0">
                    <a:cs typeface="Arial" panose="020B0604020202020204" pitchFamily="34" charset="0"/>
                  </a:rPr>
                  <a:t>Proof</a:t>
                </a:r>
                <a:r>
                  <a:rPr lang="en-US" sz="1600" dirty="0">
                    <a:cs typeface="Arial" panose="020B0604020202020204" pitchFamily="34" charset="0"/>
                  </a:rPr>
                  <a:t>: Consider a special case that X can take two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>
                    <a:cs typeface="Arial" panose="020B0604020202020204" pitchFamily="34" charset="0"/>
                  </a:rPr>
                  <a:t>, Y can take three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600" dirty="0">
                    <a:cs typeface="Arial" panose="020B0604020202020204" pitchFamily="34" charset="0"/>
                  </a:rPr>
                  <a:t> </a:t>
                </a:r>
                <a:endParaRPr lang="en-US" sz="1600" dirty="0"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cs typeface="Arial" panose="020B0604020202020204" pitchFamily="34" charset="0"/>
                  </a:rPr>
                  <a:t>Then Z = XY can take 2*3 values: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600" dirty="0">
                    <a:cs typeface="Arial" panose="020B0604020202020204" pitchFamily="34" charset="0"/>
                  </a:rPr>
                  <a:t>, and we assume that all these six values are different</a:t>
                </a:r>
                <a:endParaRPr lang="en-US" sz="1600" dirty="0"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1600" dirty="0"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𝑋𝑌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sz="16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endParaRPr lang="en-US" sz="16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sz="1600" dirty="0">
                  <a:latin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1600" dirty="0">
                  <a:latin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latin typeface="Arial" panose="020B0604020202020204" pitchFamily="34" charset="0"/>
                  </a:rPr>
                  <a:t>   Note that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)                 </m:t>
                    </m:r>
                  </m:oMath>
                </a14:m>
                <a:endParaRPr lang="en-US" sz="1600" dirty="0">
                  <a:latin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𝐸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𝑋𝑌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        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    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)]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𝐸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𝐸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𝑌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sz="2400" dirty="0"/>
                  <a:t>It can be applied to the general case</a:t>
                </a:r>
                <a:endParaRPr lang="en-US" sz="2400" dirty="0"/>
              </a:p>
            </p:txBody>
          </p:sp>
        </mc:Choice>
        <mc:Fallback>
          <p:sp>
            <p:nvSpPr>
              <p:cNvPr id="5" name="Content Placeholder 4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1376" y="1352541"/>
                <a:ext cx="11761076" cy="5505459"/>
              </a:xfrm>
              <a:blipFill rotWithShape="1">
                <a:blip r:embed="rId1"/>
                <a:stretch>
                  <a:fillRect l="-3" t="-334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Theorem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Ex: Let X and Y be independent, E(X) = 2, E(Y) = 1,  E(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sz="2400" dirty="0"/>
                  <a:t> 5, E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=?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sz="2400" dirty="0"/>
                  <a:t>Solution: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𝑋𝑌</m:t>
                        </m:r>
                      </m:e>
                    </m:d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b="0" dirty="0"/>
                  <a:t>                                      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𝑋𝑌</m:t>
                        </m:r>
                      </m:e>
                    </m:d>
                  </m:oMath>
                </a14:m>
                <a:endParaRPr lang="en-US" sz="2400" b="0" i="1" dirty="0"/>
              </a:p>
              <a:p>
                <a:pPr marL="0" indent="0">
                  <a:buNone/>
                </a:pPr>
                <a:r>
                  <a:rPr lang="en-US" sz="2400" b="0" dirty="0"/>
                  <a:t>                                         = 5 + 2 – 2 * 2 * 1 = 3 </a:t>
                </a:r>
                <a:endParaRPr lang="en-US" sz="2400" b="0" dirty="0"/>
              </a:p>
              <a:p>
                <a:pPr marL="0" indent="0">
                  <a:buNone/>
                </a:pPr>
                <a:r>
                  <a:rPr lang="en-US" dirty="0"/>
                  <a:t>    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37800" y="1405939"/>
                <a:ext cx="10916399" cy="545206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000" dirty="0"/>
                  <a:t>If X and Y are not independent of each other,  E(XY) = E(X)E(Y)  </a:t>
                </a:r>
                <a:r>
                  <a:rPr lang="en-US" sz="2000" b="1" dirty="0"/>
                  <a:t>may not hold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Ex: </a:t>
                </a:r>
                <a:r>
                  <a:rPr lang="en-US" sz="1800" dirty="0"/>
                  <a:t>A fair coin is tossed 3 times independently, let X = the number of heads on the first two tosses, and Y = the number of heads on the last two tosses.  E(X)=? E(Y)=? E(XY)=? 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Solution:  P(X=0) = 1/4, P(X=1) = 1/2, P(X=2) = 1/4. E(X) = 0*(1/4) + 1*(1/2) + 2*(1/4) = 1. E(Y)=1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FF0000"/>
                    </a:solidFill>
                  </a:rPr>
                  <a:t>                  </a:t>
                </a:r>
                <a:r>
                  <a:rPr lang="en-US" sz="2000" b="1" dirty="0"/>
                  <a:t>P(X=x, Y=y):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                  (tutorial 2)  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Z = XY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P(Z=0) </a:t>
                </a:r>
                <a:r>
                  <a:rPr lang="en-US" sz="2000" dirty="0"/>
                  <a:t>= P(0,0) + P(0,1) + P(0,2) + P(1,0) + P(2,0) = 3/8, </a:t>
                </a:r>
                <a:r>
                  <a:rPr lang="en-US" sz="2000" b="1" dirty="0"/>
                  <a:t>P(Z=1) </a:t>
                </a:r>
                <a:r>
                  <a:rPr lang="en-US" sz="2000" dirty="0"/>
                  <a:t>= P(1,1) = 1/4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P(Z=2) = </a:t>
                </a:r>
                <a:r>
                  <a:rPr lang="en-US" sz="2000" dirty="0"/>
                  <a:t>P(1,2) + P(2,1) = 2/8 = 1/4, </a:t>
                </a:r>
                <a:r>
                  <a:rPr lang="en-US" sz="2000" b="1" dirty="0"/>
                  <a:t>P(Z=3) </a:t>
                </a:r>
                <a:r>
                  <a:rPr lang="en-US" sz="2000" dirty="0"/>
                  <a:t>= 0, </a:t>
                </a:r>
                <a:r>
                  <a:rPr lang="en-US" sz="2000" b="1" dirty="0"/>
                  <a:t>P(Z=4) </a:t>
                </a:r>
                <a:r>
                  <a:rPr lang="en-US" sz="2000" dirty="0"/>
                  <a:t>= P(2,2) = 1/8 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E(XY) = E(Z)=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</m:e>
                    </m:nary>
                  </m:oMath>
                </a14:m>
                <a:r>
                  <a:rPr lang="en-US" sz="2000" dirty="0"/>
                  <a:t>0*(3/8) + 1*(1/4) + 2*(1/4) + 4*(1/8) = 5/4. E(X)E(Y)=1. So, E(XY)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     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7800" y="1405939"/>
                <a:ext cx="10916399" cy="5452061"/>
              </a:xfrm>
              <a:blipFill rotWithShape="1">
                <a:blip r:embed="rId1"/>
                <a:stretch>
                  <a:fillRect l="-2" t="-82" r="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/>
            </p:nvGraphicFramePr>
            <p:xfrm>
              <a:off x="3325610" y="2736499"/>
              <a:ext cx="5540778" cy="161373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902042"/>
                    <a:gridCol w="899694"/>
                    <a:gridCol w="1413805"/>
                    <a:gridCol w="1413805"/>
                    <a:gridCol w="911432"/>
                  </a:tblGrid>
                  <a:tr h="201523">
                    <a:tc rowSpan="2" gridSpan="2"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 </a:t>
                          </a:r>
                          <a:endParaRPr lang="en-US" sz="1100">
                            <a:effectLst/>
                            <a:latin typeface="Calibri" panose="020F0502020204030204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rowSpan="2" hMerge="1"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Possible values for  X</a:t>
                          </a:r>
                          <a:endParaRPr lang="en-US" sz="1100" dirty="0">
                            <a:effectLst/>
                            <a:latin typeface="Calibri" panose="020F0502020204030204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cPr/>
                    </a:tc>
                    <a:tc hMerge="1">
                      <a:tcPr/>
                    </a:tc>
                  </a:tr>
                  <a:tr h="201523">
                    <a:tc vMerge="1" gridSpan="2">
                      <a:tcPr/>
                    </a:tc>
                    <a:tc vMerge="1" hMerge="1"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0</a:t>
                          </a:r>
                          <a:endParaRPr lang="en-US" sz="1100">
                            <a:effectLst/>
                            <a:latin typeface="Calibri" panose="020F0502020204030204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</a:t>
                          </a:r>
                          <a:endParaRPr lang="en-US" sz="1100">
                            <a:effectLst/>
                            <a:latin typeface="Calibri" panose="020F0502020204030204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2</a:t>
                          </a:r>
                          <a:endParaRPr lang="en-US" sz="1100" dirty="0">
                            <a:effectLst/>
                            <a:latin typeface="Calibri" panose="020F0502020204030204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78586">
                    <a:tc rowSpan="3">
                      <a:txBody>
                        <a:bodyPr/>
                        <a:lstStyle/>
                        <a:p>
                          <a:pPr marL="0" marR="0" indent="15240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endParaRPr lang="en-US" sz="1100" dirty="0">
                            <a:effectLst/>
                          </a:endParaRPr>
                        </a:p>
                        <a:p>
                          <a:pPr marL="0" marR="0" indent="15240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endParaRPr lang="en-US" sz="1100" dirty="0">
                            <a:effectLst/>
                          </a:endParaRPr>
                        </a:p>
                        <a:p>
                          <a:pPr marL="0" marR="0" indent="15240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Possible values for Y</a:t>
                          </a:r>
                          <a:endParaRPr lang="en-US" sz="1100" dirty="0">
                            <a:effectLst/>
                            <a:latin typeface="Calibri" panose="020F0502020204030204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0</a:t>
                          </a:r>
                          <a:endParaRPr lang="en-US" sz="1100" dirty="0">
                            <a:effectLst/>
                            <a:latin typeface="Calibri" panose="020F0502020204030204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  <m:r>
                                  <a:rPr lang="en-US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{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𝑇𝑇𝑇</m:t>
                                </m:r>
                                <m:r>
                                  <a:rPr lang="en-US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Calibri" panose="020F0502020204030204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  <m:r>
                                  <a:rPr lang="en-US" sz="12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HTT</m:t>
                                </m:r>
                                <m:r>
                                  <a:rPr lang="en-US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Calibri" panose="020F0502020204030204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30480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dirty="0">
                            <a:effectLst/>
                          </a:endParaRPr>
                        </a:p>
                        <a:p>
                          <a:pPr marL="0" marR="0" indent="30480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0 (</a:t>
                          </a:r>
                          <a14:m>
                            <m:oMath xmlns:m="http://schemas.openxmlformats.org/officeDocument/2006/math"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∅</m:t>
                              </m:r>
                            </m:oMath>
                          </a14:m>
                          <a:r>
                            <a:rPr lang="en-US" sz="1200" dirty="0">
                              <a:effectLst/>
                            </a:rPr>
                            <a:t>)</a:t>
                          </a:r>
                          <a:endParaRPr lang="en-US" sz="1100" dirty="0">
                            <a:effectLst/>
                            <a:latin typeface="Calibri" panose="020F0502020204030204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78586">
                    <a:tc vMerge="1"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1</a:t>
                          </a:r>
                          <a:endParaRPr lang="en-US" sz="1100" dirty="0">
                            <a:effectLst/>
                            <a:latin typeface="Calibri" panose="020F0502020204030204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  <m:r>
                                  <a:rPr lang="en-US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{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TTH</m:t>
                                </m:r>
                                <m:r>
                                  <a:rPr lang="en-US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Calibri" panose="020F0502020204030204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en-US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HTH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THT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Calibri" panose="020F0502020204030204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  <m:r>
                                  <a:rPr lang="en-US" sz="12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 {</m:t>
                                </m:r>
                                <m:r>
                                  <a:rPr lang="en-US" sz="12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𝐻𝐻𝑇</m:t>
                                </m:r>
                                <m:r>
                                  <a:rPr lang="en-US" sz="12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Calibri" panose="020F0502020204030204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78586">
                    <a:tc vMerge="1"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2</a:t>
                          </a:r>
                          <a:endParaRPr lang="en-US" sz="1100" dirty="0">
                            <a:effectLst/>
                            <a:latin typeface="Calibri" panose="020F0502020204030204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dirty="0">
                            <a:effectLst/>
                          </a:endParaRP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0(</a:t>
                          </a:r>
                          <a14:m>
                            <m:oMath xmlns:m="http://schemas.openxmlformats.org/officeDocument/2006/math"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∅</m:t>
                              </m:r>
                            </m:oMath>
                          </a14:m>
                          <a:r>
                            <a:rPr lang="en-US" sz="1200" dirty="0">
                              <a:effectLst/>
                            </a:rPr>
                            <a:t>)</a:t>
                          </a:r>
                          <a:endParaRPr lang="en-US" sz="1100" dirty="0">
                            <a:effectLst/>
                            <a:latin typeface="Calibri" panose="020F0502020204030204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  <m:r>
                                  <a:rPr lang="en-US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{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THH</m:t>
                                </m:r>
                                <m:r>
                                  <a:rPr lang="en-US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Calibri" panose="020F0502020204030204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  <m:r>
                                  <a:rPr lang="en-US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{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HHH</m:t>
                                </m:r>
                                <m:r>
                                  <a:rPr lang="en-US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Calibri" panose="020F0502020204030204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/>
            </p:nvGraphicFramePr>
            <p:xfrm>
              <a:off x="3325610" y="2736499"/>
              <a:ext cx="5540778" cy="161373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902042"/>
                    <a:gridCol w="899694"/>
                    <a:gridCol w="1413805"/>
                    <a:gridCol w="1413805"/>
                    <a:gridCol w="911432"/>
                  </a:tblGrid>
                  <a:tr h="201523">
                    <a:tc rowSpan="2" gridSpan="2"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 </a:t>
                          </a:r>
                          <a:endParaRPr lang="en-US" sz="1100">
                            <a:effectLst/>
                            <a:latin typeface="Calibri" panose="020F0502020204030204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rowSpan="2" hMerge="1"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Possible values for  X</a:t>
                          </a:r>
                          <a:endParaRPr lang="en-US" sz="1100" dirty="0">
                            <a:effectLst/>
                            <a:latin typeface="Calibri" panose="020F0502020204030204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cPr/>
                    </a:tc>
                    <a:tc hMerge="1">
                      <a:tcPr/>
                    </a:tc>
                  </a:tr>
                  <a:tr h="201523">
                    <a:tc vMerge="1" gridSpan="2">
                      <a:tcPr/>
                    </a:tc>
                    <a:tc vMerge="1" hMerge="1"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0</a:t>
                          </a:r>
                          <a:endParaRPr lang="en-US" sz="1100">
                            <a:effectLst/>
                            <a:latin typeface="Calibri" panose="020F0502020204030204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</a:t>
                          </a:r>
                          <a:endParaRPr lang="en-US" sz="1100">
                            <a:effectLst/>
                            <a:latin typeface="Calibri" panose="020F0502020204030204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2</a:t>
                          </a:r>
                          <a:endParaRPr lang="en-US" sz="1100" dirty="0">
                            <a:effectLst/>
                            <a:latin typeface="Calibri" panose="020F0502020204030204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20370">
                    <a:tc rowSpan="3">
                      <a:txBody>
                        <a:bodyPr/>
                        <a:lstStyle/>
                        <a:p>
                          <a:pPr marL="0" marR="0" indent="15240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endParaRPr lang="en-US" sz="1100" dirty="0">
                            <a:effectLst/>
                          </a:endParaRPr>
                        </a:p>
                        <a:p>
                          <a:pPr marL="0" marR="0" indent="15240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endParaRPr lang="en-US" sz="1100" dirty="0">
                            <a:effectLst/>
                          </a:endParaRPr>
                        </a:p>
                        <a:p>
                          <a:pPr marL="0" marR="0" indent="15240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Possible values for Y</a:t>
                          </a:r>
                          <a:endParaRPr lang="en-US" sz="1100" dirty="0">
                            <a:effectLst/>
                            <a:latin typeface="Calibri" panose="020F0502020204030204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0</a:t>
                          </a:r>
                          <a:endParaRPr lang="en-US" sz="1100" dirty="0">
                            <a:effectLst/>
                            <a:latin typeface="Calibri" panose="020F0502020204030204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2"/>
                        </a:blipFill>
                      </a:tcPr>
                    </a:tc>
                  </a:tr>
                  <a:tr h="390525">
                    <a:tc vMerge="1"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1</a:t>
                          </a:r>
                          <a:endParaRPr lang="en-US" sz="1100" dirty="0">
                            <a:effectLst/>
                            <a:latin typeface="Calibri" panose="020F0502020204030204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2"/>
                        </a:blipFill>
                      </a:tcPr>
                    </a:tc>
                  </a:tr>
                  <a:tr h="420370">
                    <a:tc vMerge="1"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2</a:t>
                          </a:r>
                          <a:endParaRPr lang="en-US" sz="1100" dirty="0">
                            <a:effectLst/>
                            <a:latin typeface="Calibri" panose="020F0502020204030204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2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098800" y="31988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504" y="2642736"/>
            <a:ext cx="10515600" cy="1325563"/>
          </a:xfrm>
        </p:spPr>
        <p:txBody>
          <a:bodyPr/>
          <a:lstStyle/>
          <a:p>
            <a:r>
              <a:rPr lang="en-US" sz="4000" dirty="0">
                <a:solidFill>
                  <a:schemeClr val="accent1"/>
                </a:solidFill>
              </a:rPr>
              <a:t>2.  Variance and Standard Deviation </a:t>
            </a:r>
            <a:endParaRPr lang="en-US" sz="40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028"/>
          <p:cNvGraphicFramePr>
            <a:graphicFrameLocks noChangeAspect="1"/>
          </p:cNvGraphicFramePr>
          <p:nvPr/>
        </p:nvGraphicFramePr>
        <p:xfrm>
          <a:off x="1246464" y="1389441"/>
          <a:ext cx="3983038" cy="2580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6101592" y="1305551"/>
          <a:ext cx="4059238" cy="26296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2"/>
          <p:cNvSpPr/>
          <p:nvPr/>
        </p:nvSpPr>
        <p:spPr>
          <a:xfrm>
            <a:off x="520482" y="4176690"/>
            <a:ext cx="1117164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en-US" sz="2400" dirty="0"/>
              <a:t>                                      Plots of two probability functions P(X=x) </a:t>
            </a:r>
            <a:endParaRPr lang="en-US" altLang="en-US" sz="2400" dirty="0"/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  <a:p>
            <a:pPr lvl="1"/>
            <a:r>
              <a:rPr lang="en-US" altLang="en-US" sz="2400" b="1" dirty="0"/>
              <a:t>Q</a:t>
            </a:r>
            <a:r>
              <a:rPr lang="en-US" altLang="en-US" sz="2400" dirty="0"/>
              <a:t>: Is there a good parameter that well distinguishes between the two distributions? </a:t>
            </a:r>
            <a:endParaRPr lang="en-US" altLang="en-US" sz="2400" dirty="0"/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Question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2291" name="Rectangle 1027"/>
              <p:cNvSpPr>
                <a:spLocks noGrp="1" noChangeArrowheads="1"/>
              </p:cNvSpPr>
              <p:nvPr>
                <p:ph type="body" sz="half" idx="1"/>
              </p:nvPr>
            </p:nvSpPr>
            <p:spPr bwMode="auto">
              <a:xfrm>
                <a:off x="993648" y="1616074"/>
                <a:ext cx="8906256" cy="5241925"/>
              </a:xfrm>
            </p:spPr>
            <p:txBody>
              <a:bodyPr wrap="square" numCol="1" anchor="t" anchorCtr="0" compatLnSpc="1">
                <a:normAutofit lnSpcReduction="10000"/>
              </a:bodyPr>
              <a:lstStyle/>
              <a:p>
                <a:pPr>
                  <a:buFontTx/>
                  <a:buChar char="•"/>
                </a:pPr>
                <a:r>
                  <a:rPr lang="en-US" altLang="en-US" sz="2400" dirty="0"/>
                  <a:t>The </a:t>
                </a:r>
                <a:r>
                  <a:rPr lang="en-US" altLang="en-US" sz="2400" b="1" dirty="0"/>
                  <a:t>variance</a:t>
                </a:r>
                <a:r>
                  <a:rPr lang="en-US" altLang="en-US" sz="2400" dirty="0">
                    <a:solidFill>
                      <a:schemeClr val="tx2"/>
                    </a:solidFill>
                  </a:rPr>
                  <a:t> </a:t>
                </a:r>
                <a:r>
                  <a:rPr lang="en-US" altLang="en-US" sz="2400" dirty="0"/>
                  <a:t>of random variable X is defined as:</a:t>
                </a:r>
                <a:endParaRPr lang="en-US" altLang="en-US" sz="2400" dirty="0"/>
              </a:p>
              <a:p>
                <a:pPr>
                  <a:buFontTx/>
                  <a:buChar char="•"/>
                </a:pPr>
                <a:endParaRPr lang="en-US" altLang="en-US" sz="2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24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en-US" sz="2400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  <m:sup>
                          <m:r>
                            <a:rPr lang="en-US" alt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400" dirty="0"/>
              </a:p>
              <a:p>
                <a:pPr marL="0" indent="0">
                  <a:buNone/>
                </a:pPr>
                <a:r>
                  <a:rPr lang="en-US" alt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400" dirty="0"/>
              </a:p>
              <a:p>
                <a:pPr marL="0" indent="0">
                  <a:buNone/>
                </a:pPr>
                <a:endParaRPr lang="en-US" altLang="en-US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sz="22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en-US" sz="22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sz="22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en-US" sz="2200" dirty="0"/>
                  <a:t> = the </a:t>
                </a:r>
                <a:r>
                  <a:rPr lang="en-US" altLang="en-US" sz="2200" b="1" dirty="0"/>
                  <a:t>deviation</a:t>
                </a:r>
                <a:r>
                  <a:rPr lang="en-US" altLang="en-US" sz="2200" dirty="0"/>
                  <a:t> of X from mean </a:t>
                </a:r>
                <a:r>
                  <a:rPr lang="en-US" altLang="en-US" sz="2200" dirty="0">
                    <a:latin typeface="Symbol" panose="05050102010706020507" pitchFamily="18" charset="2"/>
                  </a:rPr>
                  <a:t>m</a:t>
                </a:r>
                <a:endParaRPr lang="en-US" altLang="en-US" sz="2200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en-US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en-US" sz="22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  <m:sup>
                        <m:r>
                          <a:rPr lang="en-US" alt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sz="2200" dirty="0"/>
                  <a:t> = the </a:t>
                </a:r>
                <a:r>
                  <a:rPr lang="en-US" altLang="en-US" sz="2200" b="1" dirty="0"/>
                  <a:t>squared</a:t>
                </a:r>
                <a:r>
                  <a:rPr lang="en-US" altLang="en-US" sz="2200" dirty="0"/>
                  <a:t> deviation of X from mean </a:t>
                </a:r>
                <a:r>
                  <a:rPr lang="en-US" altLang="en-US" sz="2200" dirty="0">
                    <a:latin typeface="Symbol" panose="05050102010706020507" pitchFamily="18" charset="2"/>
                  </a:rPr>
                  <a:t>m</a:t>
                </a:r>
                <a:endParaRPr lang="en-US" altLang="en-US" sz="2200" dirty="0"/>
              </a:p>
              <a:p>
                <a:pPr lvl="1"/>
                <a:r>
                  <a:rPr lang="en-US" altLang="en-US" sz="2200" dirty="0"/>
                  <a:t>Var(X): the mean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en-US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en-US" sz="22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  <m:sup>
                        <m:r>
                          <a:rPr lang="en-US" alt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en-US" sz="2200" dirty="0"/>
              </a:p>
              <a:p>
                <a:pPr marL="0" indent="0" algn="ctr">
                  <a:buNone/>
                </a:pPr>
                <a:endParaRPr lang="en-US" altLang="en-US" sz="2000" dirty="0"/>
              </a:p>
              <a:p>
                <a:r>
                  <a:rPr lang="en-US" altLang="en-US" sz="2400" dirty="0"/>
                  <a:t>The </a:t>
                </a:r>
                <a:r>
                  <a:rPr lang="en-US" altLang="en-US" sz="2400" b="1" dirty="0"/>
                  <a:t>standard deviation </a:t>
                </a:r>
                <a:r>
                  <a:rPr lang="en-US" altLang="en-US" sz="2400" dirty="0"/>
                  <a:t>of X is defined as</a:t>
                </a:r>
                <a:endParaRPr lang="en-US" altLang="en-US" sz="2400" dirty="0"/>
              </a:p>
              <a:p>
                <a:pPr marL="0" indent="0">
                  <a:buNone/>
                </a:pPr>
                <a:endParaRPr lang="en-US" alt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>
                          <a:latin typeface="Cambria Math" panose="02040503050406030204" pitchFamily="18" charset="0"/>
                        </a:rPr>
                        <m:t>𝑆𝐷</m:t>
                      </m:r>
                      <m:d>
                        <m:dPr>
                          <m:ctrlPr>
                            <a:rPr lang="en-US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en-US" sz="24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en-US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en-US" sz="2400" i="1">
                              <a:latin typeface="Cambria Math" panose="02040503050406030204" pitchFamily="18" charset="0"/>
                            </a:rPr>
                            <m:t>𝑉𝑎𝑟</m:t>
                          </m:r>
                          <m:d>
                            <m:dPr>
                              <m:ctrlPr>
                                <a:rPr lang="en-US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rad>
                    </m:oMath>
                  </m:oMathPara>
                </a14:m>
                <a:endParaRPr lang="en-US" altLang="en-US" sz="2400" dirty="0"/>
              </a:p>
              <a:p>
                <a:endParaRPr lang="en-US" altLang="en-US" sz="2000" dirty="0"/>
              </a:p>
              <a:p>
                <a:pPr lvl="1"/>
                <a:r>
                  <a:rPr lang="en-US" altLang="en-US" sz="2200" dirty="0"/>
                  <a:t>The square root of the variance of X</a:t>
                </a:r>
                <a:endParaRPr lang="en-US" altLang="en-US" sz="2200" b="1" dirty="0"/>
              </a:p>
            </p:txBody>
          </p:sp>
        </mc:Choice>
        <mc:Fallback>
          <p:sp>
            <p:nvSpPr>
              <p:cNvPr id="12291" name="Rectangle 1027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 bwMode="auto">
              <a:xfrm>
                <a:off x="993648" y="1616074"/>
                <a:ext cx="8906256" cy="5241925"/>
              </a:xfrm>
              <a:blipFill rotWithShape="1">
                <a:blip r:embed="rId1"/>
                <a:stretch>
                  <a:fillRect l="-6" t="-351" r="3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solidFill>
                  <a:schemeClr val="accent1"/>
                </a:solidFill>
              </a:rPr>
              <a:t>Variance and Standard Deviation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57125" name="Text Box 5"/>
              <p:cNvSpPr txBox="1">
                <a:spLocks noChangeArrowheads="1"/>
              </p:cNvSpPr>
              <p:nvPr/>
            </p:nvSpPr>
            <p:spPr bwMode="auto">
              <a:xfrm>
                <a:off x="2307018" y="2966085"/>
                <a:ext cx="7275893" cy="30469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274320" rIns="27432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400" dirty="0"/>
                  <a:t>Proof:                     Let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400" dirty="0"/>
              </a:p>
              <a:p>
                <a:pPr eaLnBrk="1" hangingPunct="1">
                  <a:spcBef>
                    <a:spcPct val="50000"/>
                  </a:spcBef>
                </a:pPr>
                <a:endParaRPr lang="en-US" altLang="en-US" sz="2400" dirty="0"/>
              </a:p>
              <a:p>
                <a:pPr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en-US" sz="2400" i="1" dirty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en-US" sz="2400" i="1" dirty="0">
                          <a:latin typeface="Cambria Math" panose="02040503050406030204" pitchFamily="18" charset="0"/>
                        </a:rPr>
                        <m:t>[ </m:t>
                      </m:r>
                      <m:sSup>
                        <m:sSupPr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en-US" sz="24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en-US" sz="2400" i="1" dirty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  <m:sup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en-US" sz="2400" i="1" dirty="0">
                          <a:latin typeface="Cambria Math" panose="02040503050406030204" pitchFamily="18" charset="0"/>
                        </a:rPr>
                        <m:t>]  = </m:t>
                      </m:r>
                      <m:r>
                        <a:rPr lang="en-US" altLang="en-US" sz="2400" i="1" dirty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en-US" sz="2400" i="1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en-US" sz="2400" i="1" dirty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en-US" sz="2400" i="1" baseline="30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en-US" sz="2400" i="1" dirty="0">
                          <a:latin typeface="Cambria Math" panose="02040503050406030204" pitchFamily="18" charset="0"/>
                        </a:rPr>
                        <m:t> – </m:t>
                      </m:r>
                      <m:r>
                        <a:rPr lang="en-US" altLang="en-US" sz="2400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en-US" sz="2400" i="1" dirty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en-US" sz="2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400" i="1" dirty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en-US" sz="2400" i="1" dirty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altLang="en-US" sz="2400" i="1" dirty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en-US" sz="2400" i="1" baseline="30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en-US" sz="2400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en-US" sz="2400" dirty="0"/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400" dirty="0"/>
                  <a:t>                                                  </a:t>
                </a:r>
                <a14:m>
                  <m:oMath xmlns:m="http://schemas.openxmlformats.org/officeDocument/2006/math">
                    <m:r>
                      <a:rPr lang="en-US" altLang="en-US" sz="2400" b="0" i="0" dirty="0" smtClean="0">
                        <a:latin typeface="Cambria Math" panose="02040503050406030204" pitchFamily="18" charset="0"/>
                      </a:rPr>
                      <m:t>   =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en-US" sz="2400" i="1" baseline="30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] – 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] +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en-US" sz="2400" i="1" baseline="30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en-US" sz="2400" dirty="0"/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400" dirty="0"/>
                  <a:t>                                                   </a:t>
                </a:r>
                <a14:m>
                  <m:oMath xmlns:m="http://schemas.openxmlformats.org/officeDocument/2006/math">
                    <m:r>
                      <a:rPr lang="en-US" altLang="en-US" sz="2400" b="0" i="0" dirty="0" smtClean="0">
                        <a:latin typeface="Cambria Math" panose="02040503050406030204" pitchFamily="18" charset="0"/>
                      </a:rPr>
                      <m:t>  =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en-US" sz="2400" i="1" baseline="3000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–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en-US" sz="2400" i="1" baseline="30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en-US" sz="2400" i="1" baseline="30000" dirty="0">
                    <a:latin typeface="Cambria Math" panose="02040503050406030204" pitchFamily="18" charset="0"/>
                  </a:rPr>
                  <a:t> </a:t>
                </a:r>
                <a:endParaRPr lang="en-US" altLang="en-US" sz="2400" i="1" baseline="30000" dirty="0">
                  <a:latin typeface="Cambria Math" panose="02040503050406030204" pitchFamily="18" charset="0"/>
                </a:endParaRP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400" b="0" i="1" dirty="0">
                    <a:latin typeface="Cambria Math" panose="02040503050406030204" pitchFamily="18" charset="0"/>
                  </a:rPr>
                  <a:t>                                                      </a:t>
                </a:r>
                <a:r>
                  <a:rPr lang="en-US" altLang="en-US" sz="2400" b="0" dirty="0">
                    <a:latin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en-US" sz="2400" i="1" baseline="30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] –[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en-US" sz="2400" i="1" baseline="30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en-US" sz="2400" baseline="30000" dirty="0"/>
              </a:p>
            </p:txBody>
          </p:sp>
        </mc:Choice>
        <mc:Fallback>
          <p:sp>
            <p:nvSpPr>
              <p:cNvPr id="1157125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07018" y="2966085"/>
                <a:ext cx="7275893" cy="3046988"/>
              </a:xfrm>
              <a:prstGeom prst="rect">
                <a:avLst/>
              </a:prstGeom>
              <a:blipFill rotWithShape="1">
                <a:blip r:embed="rId1"/>
                <a:stretch>
                  <a:fillRect l="-1" r="2" b="-962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17" name="Text Box 7"/>
          <p:cNvSpPr txBox="1">
            <a:spLocks noChangeArrowheads="1"/>
          </p:cNvSpPr>
          <p:nvPr/>
        </p:nvSpPr>
        <p:spPr bwMode="auto">
          <a:xfrm>
            <a:off x="1255655" y="1966741"/>
            <a:ext cx="237500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4320" rIns="274320">
            <a:spAutoFit/>
          </a:bodyPr>
          <a:lstStyle>
            <a:lvl1pPr>
              <a:tabLst>
                <a:tab pos="858520" algn="l"/>
              </a:tabLst>
              <a:defRPr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tabLst>
                <a:tab pos="858520" algn="l"/>
              </a:tabLst>
              <a:defRPr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tabLst>
                <a:tab pos="858520" algn="l"/>
              </a:tabLst>
              <a:defRPr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tabLst>
                <a:tab pos="858520" algn="l"/>
              </a:tabLst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tabLst>
                <a:tab pos="858520" algn="l"/>
              </a:tabLst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858520" algn="l"/>
              </a:tabLst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858520" algn="l"/>
              </a:tabLst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858520" algn="l"/>
              </a:tabLst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858520" algn="l"/>
              </a:tabLst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dirty="0">
                <a:latin typeface="Comic Sans MS" panose="030F0702030302020204" pitchFamily="66" charset="0"/>
              </a:rPr>
              <a:t>Theorem </a:t>
            </a:r>
            <a:endParaRPr lang="en-US" altLang="en-US" sz="48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3962400" y="1981200"/>
                <a:ext cx="5181600" cy="9848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  <a:p>
                <a:endParaRPr lang="en-US" sz="32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1981200"/>
                <a:ext cx="5181600" cy="984885"/>
              </a:xfrm>
              <a:prstGeom prst="rect">
                <a:avLst/>
              </a:prstGeom>
              <a:blipFill rotWithShape="1">
                <a:blip r:embed="rId2"/>
                <a:stretch>
                  <a:fillRect b="-10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solidFill>
                  <a:schemeClr val="accent1"/>
                </a:solidFill>
              </a:rPr>
              <a:t>Computational Formula for Variance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57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57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57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57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57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accent1"/>
                </a:solidFill>
              </a:rPr>
              <a:t>Properties of Variance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Claim 1:  For any random variable X,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 </a:t>
                </a: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        Proof: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 </a:t>
                </a: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Claim 2: Var(X) = 0 </a:t>
                </a:r>
                <a:r>
                  <a:rPr lang="en-US" sz="2400" b="1" dirty="0"/>
                  <a:t>if and only if </a:t>
                </a:r>
                <a:r>
                  <a:rPr lang="en-US" sz="2400" dirty="0"/>
                  <a:t>P(X = E(X)) = 1 </a:t>
                </a: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454" y="1522341"/>
            <a:ext cx="10968210" cy="5221498"/>
          </a:xfrm>
        </p:spPr>
        <p:txBody>
          <a:bodyPr>
            <a:normAutofit/>
          </a:bodyPr>
          <a:lstStyle/>
          <a:p>
            <a:r>
              <a:rPr lang="en-US" sz="2400" dirty="0"/>
              <a:t>Assignment 1 is will be out by tonight, and will be due </a:t>
            </a:r>
            <a:r>
              <a:rPr lang="en-US" altLang="zh-CN" sz="2400" dirty="0"/>
              <a:t>on</a:t>
            </a:r>
            <a:r>
              <a:rPr lang="en-US" altLang="zh-CN" sz="2400" dirty="0"/>
              <a:t> Mar. </a:t>
            </a:r>
            <a:r>
              <a:rPr lang="en-US" altLang="zh-CN" sz="2400"/>
              <a:t>10, </a:t>
            </a:r>
            <a:r>
              <a:rPr lang="en-US" altLang="zh-CN" sz="2400" dirty="0"/>
              <a:t>11:59 pm</a:t>
            </a:r>
            <a:endParaRPr lang="en-US" altLang="zh-CN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Mid-term exam will be (tentatively) held on Mar. 9 (Sat.), 10:00 – 11:30 am</a:t>
            </a:r>
            <a:endParaRPr lang="en-US" sz="2400" dirty="0"/>
          </a:p>
          <a:p>
            <a:pPr lvl="1"/>
            <a:r>
              <a:rPr lang="en-US" sz="2000" dirty="0"/>
              <a:t>Official announcement will be made later</a:t>
            </a:r>
            <a:endParaRPr lang="en-US" sz="2000" dirty="0"/>
          </a:p>
          <a:p>
            <a:endParaRPr lang="en-US" sz="24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itle 1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Logistics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60610" y="1568686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b="1" dirty="0"/>
                  <a:t>Ex</a:t>
                </a:r>
                <a:r>
                  <a:rPr lang="en-US" sz="2400" dirty="0"/>
                  <a:t>: Let P(X=1) = p and P(X=0) = 1-p. Find Var(X) and SD(X)? </a:t>
                </a:r>
                <a:endParaRPr lang="en-US" sz="2400" dirty="0"/>
              </a:p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Solution: E(X) = 1*p + 0*(1-p) = p 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/>
                    </m:sSup>
                  </m:oMath>
                </a14:m>
                <a:r>
                  <a:rPr lang="en-US" sz="2400" dirty="0"/>
                  <a:t> 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             Var(X) =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              SD(X)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0610" y="1568686"/>
                <a:ext cx="10515600" cy="4351338"/>
              </a:xfrm>
              <a:blipFill rotWithShape="1">
                <a:blip r:embed="rId1"/>
                <a:stretch>
                  <a:fillRect l="-2" t="-5" r="2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en-US" dirty="0">
                <a:solidFill>
                  <a:schemeClr val="accent1"/>
                </a:solidFill>
              </a:rPr>
              <a:t>Example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accent1"/>
                </a:solidFill>
              </a:rPr>
              <a:t>Example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b="1" dirty="0"/>
                  <a:t>Ex</a:t>
                </a:r>
                <a:r>
                  <a:rPr lang="en-US" sz="2400" dirty="0"/>
                  <a:t>: Let X = the number on a fair die. Find </a:t>
                </a:r>
                <a:r>
                  <a:rPr lang="en-US" sz="2400" dirty="0" err="1"/>
                  <a:t>Var</a:t>
                </a:r>
                <a:r>
                  <a:rPr lang="en-US" sz="2400" dirty="0"/>
                  <a:t>(X) and SD(X)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Solution: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b="0" dirty="0"/>
              </a:p>
              <a:p>
                <a:pPr marL="0" indent="0">
                  <a:buNone/>
                </a:pPr>
                <a:r>
                  <a:rPr lang="en-US" sz="2400" dirty="0"/>
                  <a:t>                    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</m:e>
                      <m:sup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35</m:t>
                        </m:r>
                      </m:num>
                      <m:den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SD(X)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35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</m:e>
                    </m:rad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8" name="Content Placeholder 7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2512" y="2755987"/>
            <a:ext cx="10515600" cy="1325563"/>
          </a:xfrm>
        </p:spPr>
        <p:txBody>
          <a:bodyPr/>
          <a:lstStyle/>
          <a:p>
            <a:r>
              <a:rPr lang="en-US" sz="4000" dirty="0">
                <a:solidFill>
                  <a:schemeClr val="accent1"/>
                </a:solidFill>
              </a:rPr>
              <a:t>3. Chebyshev's Inequality </a:t>
            </a:r>
            <a:endParaRPr lang="en-US" sz="40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96254" y="1632678"/>
                <a:ext cx="10891345" cy="4351338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b="1" dirty="0"/>
                  <a:t>Chebyshev’s Inequality</a:t>
                </a:r>
                <a:r>
                  <a:rPr lang="en-US" dirty="0"/>
                  <a:t>: For any random variable X and any number k &gt; 0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𝑆𝐷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Proof: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Let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b="0" i="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𝑆𝐷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b="0" i="0" dirty="0">
                    <a:latin typeface="Cambria Math" panose="02040503050406030204" pitchFamily="18" charset="0"/>
                  </a:rPr>
                  <a:t>, then </a:t>
                </a:r>
                <a:endParaRPr lang="en-US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𝑆𝐷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𝑉𝑎𝑟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)⇔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dirty="0"/>
                  <a:t>                    /* Note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using Markov’s inequality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𝑉𝑎𝑟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𝑉𝑎𝑟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6254" y="1632678"/>
                <a:ext cx="10891345" cy="4351338"/>
              </a:xfrm>
              <a:blipFill rotWithShape="1">
                <a:blip r:embed="rId1"/>
                <a:stretch>
                  <a:fillRect l="-5" t="-411" r="4" b="-19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en-US" dirty="0">
                <a:solidFill>
                  <a:schemeClr val="accent1"/>
                </a:solidFill>
              </a:rPr>
              <a:t>Chebyshev’s Inequality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55983" y="20375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96254" y="1632678"/>
                <a:ext cx="10891345" cy="435133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For any random variable X and any number k &gt; </a:t>
                </a:r>
                <a:r>
                  <a:rPr lang="en-US" altLang="zh-CN" sz="2400" dirty="0"/>
                  <a:t>0</a:t>
                </a:r>
                <a:endParaRPr lang="en-US" sz="2400" dirty="0"/>
              </a:p>
              <a:p>
                <a:pPr marL="0" indent="0">
                  <a:buNone/>
                </a:pPr>
                <a:endParaRPr lang="en-US" sz="2400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𝑆𝐷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b="0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/>
                  <a:t>Meaning: at least</a:t>
                </a:r>
                <a14:m>
                  <m:oMath xmlns:m="http://schemas.openxmlformats.org/officeDocument/2006/math">
                    <m:r>
                      <a:rPr lang="zh-CN" alt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∗(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percent of the data lie between E(X) - k*SD(X) and E(X) + k*SD(X)</a:t>
                </a: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Proof: Note that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400" i="1" dirty="0">
                    <a:solidFill>
                      <a:schemeClr val="tx1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𝑆𝐷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400" i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𝑆𝐷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i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i="1" dirty="0">
                    <a:solidFill>
                      <a:schemeClr val="tx1"/>
                    </a:solidFill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𝑆𝐷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 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400" i="1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6254" y="1632678"/>
                <a:ext cx="10891345" cy="4351338"/>
              </a:xfrm>
              <a:blipFill rotWithShape="1">
                <a:blip r:embed="rId1"/>
                <a:stretch>
                  <a:fillRect l="-5" t="-2" r="4" b="-1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accent1"/>
                </a:solidFill>
              </a:rPr>
              <a:t>Variant</a:t>
            </a:r>
            <a:r>
              <a:rPr lang="en-US" altLang="en-US" dirty="0">
                <a:solidFill>
                  <a:schemeClr val="accent1"/>
                </a:solidFill>
              </a:rPr>
              <a:t> of Chebyshev’s Inequality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b="1" dirty="0"/>
                  <a:t>Ex</a:t>
                </a:r>
                <a:r>
                  <a:rPr lang="en-US" dirty="0"/>
                  <a:t>: The average of a list of a million numbers is 10 and the average of the squares of the numbers is 101. Find an upper bound on the probability of entries &gt;= 14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Solution:  X = a number randomly picked from the list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101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101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𝑆𝐷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d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      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              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 rotWithShape="1">
                <a:blip r:embed="rId1"/>
                <a:stretch>
                  <a:fillRect t="-416" b="-8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en-US" dirty="0">
                <a:solidFill>
                  <a:schemeClr val="accent1"/>
                </a:solidFill>
              </a:rPr>
              <a:t>Example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accent1"/>
                </a:solidFill>
              </a:rPr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Ex</a:t>
            </a:r>
            <a:r>
              <a:rPr lang="en-US" sz="2400" dirty="0"/>
              <a:t>: Suppose that the average of a list of numbers is 100. The standard derivation is 10. Find a lower upper bound of the percentage that the numbers in the list is between 80 and 120</a:t>
            </a: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Solution:  X</a:t>
            </a:r>
            <a:r>
              <a:rPr lang="zh-CN" altLang="en-US" sz="2400" dirty="0"/>
              <a:t> </a:t>
            </a:r>
            <a:r>
              <a:rPr lang="en-US" sz="2400" dirty="0"/>
              <a:t>=</a:t>
            </a:r>
            <a:r>
              <a:rPr lang="zh-CN" altLang="en-US" sz="2400" dirty="0"/>
              <a:t> </a:t>
            </a:r>
            <a:r>
              <a:rPr lang="en-US" sz="2400" dirty="0"/>
              <a:t>a random number from the list, E(X) = 100, SD(X) = 10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        P(|X-100|&lt;20)=P(|X-E(X)|&lt;2*SD(X))&gt;=1-(1/2)^2 = 75% 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That is, at least 75% of the numbers in the list is between 80 and 120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0479" y="2877627"/>
            <a:ext cx="9566833" cy="1325563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chemeClr val="accent1"/>
                </a:solidFill>
                <a:cs typeface="Times New Roman" panose="02020603050405020304" pitchFamily="18" charset="0"/>
              </a:rPr>
              <a:t>4. Variance of a Sum of </a:t>
            </a:r>
            <a:r>
              <a:rPr lang="en-US" altLang="en-US" sz="4000" b="1" dirty="0">
                <a:solidFill>
                  <a:srgbClr val="FF0000"/>
                </a:solidFill>
                <a:cs typeface="Times New Roman" panose="02020603050405020304" pitchFamily="18" charset="0"/>
              </a:rPr>
              <a:t>Independent</a:t>
            </a:r>
            <a:r>
              <a:rPr lang="en-US" altLang="en-US" sz="4000" dirty="0">
                <a:solidFill>
                  <a:schemeClr val="accent1"/>
                </a:solidFill>
                <a:cs typeface="Times New Roman" panose="02020603050405020304" pitchFamily="18" charset="0"/>
              </a:rPr>
              <a:t> Random Variables</a:t>
            </a:r>
            <a:endParaRPr lang="en-US" sz="40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33220" name="Text Box 4"/>
              <p:cNvSpPr txBox="1">
                <a:spLocks noChangeArrowheads="1"/>
              </p:cNvSpPr>
              <p:nvPr/>
            </p:nvSpPr>
            <p:spPr bwMode="auto">
              <a:xfrm>
                <a:off x="829894" y="1593881"/>
                <a:ext cx="9911257" cy="51706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27432" rIns="27432">
                <a:spAutoFit/>
              </a:bodyPr>
              <a:lstStyle>
                <a:lvl1pPr marL="457200" indent="-4572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914400" indent="-4572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371600" indent="-4572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828800" indent="-4572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286000" indent="-4572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7432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32004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6576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41148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dirty="0">
                    <a:latin typeface="+mn-lt"/>
                  </a:rPr>
                  <a:t>Theorem: </a:t>
                </a:r>
                <a:r>
                  <a:rPr lang="en-US" altLang="en-US" dirty="0">
                    <a:solidFill>
                      <a:schemeClr val="tx1"/>
                    </a:solidFill>
                    <a:latin typeface="+mn-lt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alt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en-US" i="1" baseline="-25000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latin typeface="+mn-lt"/>
                  </a:rPr>
                  <a:t>are independent</a:t>
                </a:r>
                <a:endParaRPr lang="en-US" altLang="en-US" dirty="0">
                  <a:solidFill>
                    <a:schemeClr val="tx1"/>
                  </a:solidFill>
                  <a:latin typeface="+mn-lt"/>
                </a:endParaRPr>
              </a:p>
              <a:p>
                <a:pPr>
                  <a:spcBef>
                    <a:spcPct val="50000"/>
                  </a:spcBef>
                </a:pPr>
                <a:endParaRPr lang="en-US" altLang="en-US" dirty="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en-US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en-US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altLang="en-US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en-US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altLang="en-US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alt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en-US" i="1" baseline="-25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altLang="en-US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alt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en-US" i="1" baseline="-25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)+…+</m:t>
                      </m:r>
                      <m:r>
                        <a:rPr lang="en-US" altLang="en-US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alt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en-US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dirty="0">
                  <a:solidFill>
                    <a:srgbClr val="FF0000"/>
                  </a:solidFill>
                  <a:latin typeface="+mn-lt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altLang="en-US" sz="2000" dirty="0">
                    <a:latin typeface="+mn-lt"/>
                  </a:rPr>
                  <a:t>  Proof:  </a:t>
                </a:r>
                <a:r>
                  <a:rPr lang="en-US" altLang="en-US" dirty="0">
                    <a:latin typeface="+mn-lt"/>
                  </a:rPr>
                  <a:t>Suffices to prove for 2 random variables</a:t>
                </a:r>
                <a:endParaRPr lang="en-US" altLang="en-US" dirty="0">
                  <a:latin typeface="+mn-lt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altLang="en-US" sz="2000" dirty="0">
                    <a:latin typeface="+mn-lt"/>
                  </a:rPr>
                  <a:t>         Let Z=X+Y,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)−</m:t>
                    </m:r>
                    <m:sSup>
                      <m:sSup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alt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0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sz="2000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en-US" sz="20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000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000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en-US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0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en-US" sz="2000" b="0" i="1" dirty="0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altLang="en-US" sz="2000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en-US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000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000" dirty="0">
                    <a:latin typeface="+mn-lt"/>
                  </a:rPr>
                  <a:t>              </a:t>
                </a:r>
                <a:endParaRPr lang="en-US" altLang="en-US" sz="2000" dirty="0">
                  <a:latin typeface="+mn-lt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altLang="en-US" sz="2000" dirty="0">
                    <a:latin typeface="+mn-lt"/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000" b="0" i="1" dirty="0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r>
                              <a:rPr lang="en-US" alt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000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alt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00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en-US" sz="200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en-US" sz="200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  <m:sup>
                        <m:r>
                          <a:rPr lang="en-US" alt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] = 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en-US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0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0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sz="2000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sz="2000" b="0" i="1" dirty="0" smtClean="0">
                        <a:latin typeface="Cambria Math" panose="02040503050406030204" pitchFamily="18" charset="0"/>
                      </a:rPr>
                      <m:t>𝑋𝑌</m:t>
                    </m:r>
                    <m:r>
                      <a:rPr lang="en-US" altLang="en-US" sz="2000" b="0" i="1" dirty="0" smtClean="0">
                        <a:latin typeface="Cambria Math" panose="02040503050406030204" pitchFamily="18" charset="0"/>
                      </a:rPr>
                      <m:t>) =</m:t>
                    </m:r>
                  </m:oMath>
                </a14:m>
                <a:endParaRPr lang="en-US" altLang="en-US" sz="2000" dirty="0">
                  <a:latin typeface="+mn-lt"/>
                </a:endParaRPr>
              </a:p>
              <a:p>
                <a:pPr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en-US" altLang="en-US" sz="2000" b="0" i="1" dirty="0" smtClean="0">
                        <a:latin typeface="Cambria Math" panose="02040503050406030204" pitchFamily="18" charset="0"/>
                      </a:rPr>
                      <m:t>                               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en-US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0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alt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altLang="en-US" sz="2000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en-US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𝑋𝑌</m:t>
                        </m:r>
                      </m:e>
                    </m:d>
                  </m:oMath>
                </a14:m>
                <a:r>
                  <a:rPr lang="en-US" altLang="en-US" sz="2000" dirty="0">
                    <a:latin typeface="+mn-lt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en-US" sz="20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en-US" sz="200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0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en-U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sz="2000" i="1" dirty="0">
                        <a:latin typeface="Cambria Math" panose="02040503050406030204" pitchFamily="18" charset="0"/>
                      </a:rPr>
                      <m:t>)+ </m:t>
                    </m:r>
                    <m:r>
                      <a:rPr lang="en-US" altLang="en-US" sz="20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en-US" sz="200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000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en-U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sz="2000" i="1" dirty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altLang="en-US" sz="2000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en-US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en-US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en-US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en-US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en-US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en-US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000" dirty="0">
                  <a:solidFill>
                    <a:srgbClr val="FF0000"/>
                  </a:solidFill>
                  <a:latin typeface="+mn-lt"/>
                </a:endParaRPr>
              </a:p>
              <a:p>
                <a:pPr>
                  <a:spcBef>
                    <a:spcPct val="50000"/>
                  </a:spcBef>
                </a:pPr>
                <a:endParaRPr lang="en-US" altLang="en-US" sz="2000" dirty="0">
                  <a:latin typeface="+mn-lt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altLang="en-US" sz="2000" dirty="0">
                    <a:latin typeface="+mn-lt"/>
                  </a:rPr>
                  <a:t>               Var(Z) = </a:t>
                </a:r>
                <a14:m>
                  <m:oMath xmlns:m="http://schemas.openxmlformats.org/officeDocument/2006/math">
                    <m:r>
                      <a:rPr lang="en-US" altLang="en-US" sz="2000" i="1" dirty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000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en-US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en-US" sz="2000" i="1" dirty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altLang="en-US" sz="2000" i="1" dirty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000" i="1" dirty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altLang="en-US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en-US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sz="2000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sz="20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en-US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0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en-US" sz="2000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en-US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000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en-US" sz="2000" b="0" i="1" dirty="0" smtClean="0">
                        <a:latin typeface="Cambria Math" panose="02040503050406030204" pitchFamily="18" charset="0"/>
                      </a:rPr>
                      <m:t>)−</m:t>
                    </m:r>
                    <m:sSup>
                      <m:sSupPr>
                        <m:ctrlPr>
                          <a:rPr lang="en-US" alt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000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en-US" sz="20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2000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en-US" sz="2000" b="0" i="1" dirty="0" smtClean="0">
                                <a:latin typeface="Cambria Math" panose="02040503050406030204" pitchFamily="18" charset="0"/>
                              </a:rPr>
                              <m:t>)+</m:t>
                            </m:r>
                            <m:r>
                              <a:rPr lang="en-US" altLang="en-US" sz="2000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en-US" sz="20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2000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en-US" sz="20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alt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en-US" sz="2000" dirty="0">
                  <a:latin typeface="+mn-lt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altLang="en-US" sz="2000" dirty="0">
                    <a:latin typeface="+mn-lt"/>
                  </a:rPr>
                  <a:t>                       </a:t>
                </a:r>
                <a14:m>
                  <m:oMath xmlns:m="http://schemas.openxmlformats.org/officeDocument/2006/math">
                    <m:r>
                      <a:rPr lang="en-US" altLang="en-US" sz="2000" b="0" i="0" dirty="0" smtClean="0">
                        <a:latin typeface="Cambria Math" panose="02040503050406030204" pitchFamily="18" charset="0"/>
                      </a:rPr>
                      <m:t>   =</m:t>
                    </m:r>
                    <m:r>
                      <a:rPr lang="en-US" altLang="en-US" sz="2000" i="1" dirty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000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en-US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en-US" sz="2000" i="1" dirty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altLang="en-US" sz="2000" i="1" dirty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000" i="1" dirty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altLang="en-US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en-US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en-US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en-US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en-US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en-US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en-US" sz="20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sz="2000" b="0" i="1" dirty="0" smtClean="0">
                        <a:latin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lang="en-US" alt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000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alt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000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000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alt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000" b="0" i="1" dirty="0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en-US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en-US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en-US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en-US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en-US" sz="2000" dirty="0">
                  <a:solidFill>
                    <a:schemeClr val="tx1"/>
                  </a:solidFill>
                  <a:latin typeface="+mn-lt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altLang="en-US" sz="2000" dirty="0">
                    <a:latin typeface="Comic Sans MS" panose="030F0702030302020204" pitchFamily="66" charset="0"/>
                  </a:rPr>
                  <a:t>           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)−</m:t>
                        </m:r>
                        <m:sSup>
                          <m:sSupPr>
                            <m:ctrlP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)]</m:t>
                            </m:r>
                          </m:e>
                          <m:sup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+{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)−</m:t>
                    </m:r>
                    <m:sSup>
                      <m:sSup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)]</m:t>
                        </m:r>
                      </m:e>
                      <m:sup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}=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000" dirty="0">
                    <a:latin typeface="Comic Sans MS" panose="030F0702030302020204" pitchFamily="66" charset="0"/>
                  </a:rPr>
                  <a:t> </a:t>
                </a:r>
                <a:endParaRPr lang="en-US" altLang="en-US" sz="3600" dirty="0"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1033220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9894" y="1593881"/>
                <a:ext cx="9911257" cy="5170646"/>
              </a:xfrm>
              <a:prstGeom prst="rect">
                <a:avLst/>
              </a:prstGeom>
              <a:blipFill rotWithShape="1">
                <a:blip r:embed="rId1"/>
                <a:stretch>
                  <a:fillRect l="-6" t="-1" r="1" b="-39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en-US" dirty="0">
                <a:solidFill>
                  <a:schemeClr val="accent1"/>
                </a:solidFill>
              </a:rPr>
              <a:t>Theorem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7498" y="1627477"/>
                <a:ext cx="10910582" cy="5230523"/>
              </a:xfrm>
            </p:spPr>
            <p:txBody>
              <a:bodyPr>
                <a:noAutofit/>
              </a:bodyPr>
              <a:lstStyle/>
              <a:p>
                <a:r>
                  <a:rPr lang="en-US" sz="2200" b="1" dirty="0"/>
                  <a:t>Ex</a:t>
                </a:r>
                <a:r>
                  <a:rPr lang="en-US" sz="2200" dirty="0"/>
                  <a:t>:  Let X=B(100, 1/3)  (Binomial distribution with n=100, p=1/3).  Find Var(X) and SD(X)</a:t>
                </a:r>
                <a:endParaRPr lang="en-US" sz="2200" dirty="0"/>
              </a:p>
              <a:p>
                <a:endParaRPr lang="en-US" sz="2200" dirty="0"/>
              </a:p>
              <a:p>
                <a:r>
                  <a:rPr lang="en-US" sz="2200" dirty="0"/>
                  <a:t>Solution: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sz="2200" dirty="0"/>
                  <a:t>  where </a:t>
                </a:r>
                <a:endParaRPr lang="en-US" sz="2200" dirty="0"/>
              </a:p>
              <a:p>
                <a:r>
                  <a:rPr lang="en-US" sz="2200" dirty="0"/>
                  <a:t>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200" dirty="0"/>
                  <a:t>,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endParaRPr lang="en-US" sz="2200" dirty="0"/>
              </a:p>
              <a:p>
                <a:r>
                  <a:rPr lang="en-US" sz="2200" dirty="0"/>
                  <a:t> 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200" dirty="0"/>
                  <a:t>, 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2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endParaRPr lang="en-US" sz="2200" dirty="0"/>
              </a:p>
              <a:p>
                <a:r>
                  <a:rPr lang="en-US" sz="2200" dirty="0"/>
                  <a:t>….</a:t>
                </a:r>
                <a:endParaRPr lang="en-US" sz="2200" dirty="0"/>
              </a:p>
              <a:p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200" dirty="0"/>
                  <a:t>, 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sub>
                        </m:sSub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2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 …., 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sz="2200" dirty="0"/>
                  <a:t> are independent.  Then </a:t>
                </a:r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+…+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sub>
                        </m:sSub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200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𝑆𝐷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10</m:t>
                    </m:r>
                    <m:rad>
                      <m:radPr>
                        <m:degHide m:val="on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rgbClr val="FF0000"/>
                    </a:solidFill>
                  </a:rPr>
                  <a:t>Let X~B(</a:t>
                </a:r>
                <a:r>
                  <a:rPr lang="en-US" sz="2200" dirty="0" err="1">
                    <a:solidFill>
                      <a:srgbClr val="FF0000"/>
                    </a:solidFill>
                  </a:rPr>
                  <a:t>n,p</a:t>
                </a:r>
                <a:r>
                  <a:rPr lang="en-US" sz="2200" dirty="0">
                    <a:solidFill>
                      <a:srgbClr val="FF0000"/>
                    </a:solidFill>
                  </a:rPr>
                  <a:t>).  Then  </a:t>
                </a:r>
                <a:r>
                  <a:rPr lang="en-US" sz="2200" dirty="0" err="1">
                    <a:solidFill>
                      <a:srgbClr val="FF0000"/>
                    </a:solidFill>
                  </a:rPr>
                  <a:t>Var</a:t>
                </a:r>
                <a:r>
                  <a:rPr lang="en-US" sz="2200" dirty="0">
                    <a:solidFill>
                      <a:srgbClr val="FF0000"/>
                    </a:solidFill>
                  </a:rPr>
                  <a:t>(X)=np(1-p).  SD(X)=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𝑛𝑝</m:t>
                        </m:r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498" y="1627477"/>
                <a:ext cx="10910582" cy="5230523"/>
              </a:xfrm>
              <a:blipFill rotWithShape="1">
                <a:blip r:embed="rId1"/>
                <a:stretch>
                  <a:fillRect l="-6" t="-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en-US" dirty="0">
                <a:solidFill>
                  <a:schemeClr val="accent1"/>
                </a:solidFill>
              </a:rPr>
              <a:t>Example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Revision on Lecture </a:t>
            </a:r>
            <a:r>
              <a:rPr lang="en-US" altLang="zh-CN" sz="4000" dirty="0">
                <a:solidFill>
                  <a:schemeClr val="accent1"/>
                </a:solidFill>
              </a:rPr>
              <a:t>5</a:t>
            </a:r>
            <a:endParaRPr lang="en-US" sz="40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accent1"/>
                </a:solidFill>
              </a:rPr>
              <a:t>Claim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2947" y="1825625"/>
                <a:ext cx="11509695" cy="435133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Claim: </a:t>
                </a:r>
                <a14:m>
                  <m:oMath xmlns:m="http://schemas.openxmlformats.org/officeDocument/2006/math">
                    <m:r>
                      <a:rPr lang="en-US" altLang="en-US" b="0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𝑆𝐷</m:t>
                    </m:r>
                    <m:d>
                      <m:dPr>
                        <m:ctrlPr>
                          <a:rPr lang="en-US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𝑎𝑋</m:t>
                        </m:r>
                        <m:r>
                          <a:rPr lang="en-US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|"/>
                        <m:endChr m:val="|"/>
                        <m:ctrlPr>
                          <a:rPr lang="en-US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𝑆𝐷</m:t>
                    </m:r>
                    <m:d>
                      <m:dPr>
                        <m:ctrlPr>
                          <a:rPr lang="en-US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where</m:t>
                    </m:r>
                    <m:r>
                      <a:rPr lang="en-US" alt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alt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are</m:t>
                    </m:r>
                    <m:r>
                      <a:rPr lang="en-US" alt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two</m:t>
                    </m:r>
                    <m:r>
                      <a:rPr lang="en-US" alt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numbers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   </a:t>
                </a:r>
                <a:r>
                  <a:rPr lang="en-US" dirty="0"/>
                  <a:t>Proof: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Let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b="0" i="1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)]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)]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𝑎𝑏𝐸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𝑎𝑋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𝑎𝑏𝑋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𝑎𝑏𝐸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i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)]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)−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)]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          Therefore: </a:t>
                </a:r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         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𝑆𝐷</m:t>
                    </m:r>
                    <m:d>
                      <m:dPr>
                        <m:ctrlPr>
                          <a:rPr lang="en-US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|"/>
                        <m:endChr m:val="|"/>
                        <m:ctrlPr>
                          <a:rPr lang="en-US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𝑆𝐷</m:t>
                    </m:r>
                    <m:d>
                      <m:dPr>
                        <m:ctrlPr>
                          <a:rPr lang="en-US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            </a:t>
                </a:r>
                <a:endParaRPr lang="en-US" b="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                                   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947" y="1825625"/>
                <a:ext cx="11509695" cy="4351338"/>
              </a:xfrm>
              <a:blipFill rotWithShape="1">
                <a:blip r:embed="rId1"/>
                <a:stretch>
                  <a:fillRect l="-5" t="-1124" r="2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03528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ct val="20000"/>
                  </a:spcBef>
                  <a:buNone/>
                </a:pPr>
                <a:r>
                  <a:rPr lang="en-US" altLang="en-US" sz="2400" dirty="0"/>
                  <a:t>Corollary: Assume that a random variable X has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400" dirty="0"/>
                  <a:t>and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𝑆𝐷</m:t>
                    </m:r>
                    <m:d>
                      <m:dPr>
                        <m:ctrlP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&gt; 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en-US" sz="2400" dirty="0"/>
              </a:p>
              <a:p>
                <a:pPr marL="0" indent="0">
                  <a:lnSpc>
                    <a:spcPct val="100000"/>
                  </a:lnSpc>
                  <a:spcBef>
                    <a:spcPct val="20000"/>
                  </a:spcBef>
                  <a:buNone/>
                </a:pPr>
                <a:r>
                  <a:rPr lang="en-US" altLang="en-US" sz="2400" dirty="0"/>
                  <a:t>Let </a:t>
                </a:r>
                <a:endParaRPr lang="en-US" altLang="en-US" sz="2400" dirty="0"/>
              </a:p>
              <a:p>
                <a:pPr marL="0" indent="0">
                  <a:lnSpc>
                    <a:spcPct val="100000"/>
                  </a:lnSpc>
                  <a:spcBef>
                    <a:spcPct val="20000"/>
                  </a:spcBef>
                  <a:buNone/>
                </a:pPr>
                <a:r>
                  <a:rPr lang="en-US" altLang="en-US" sz="2400" dirty="0"/>
                  <a:t>                                           X</a:t>
                </a:r>
                <a14:m>
                  <m:oMath xmlns:m="http://schemas.openxmlformats.org/officeDocument/2006/math">
                    <m:r>
                      <a:rPr lang="en-US" altLang="en-US" sz="2400" i="1" baseline="30000" dirty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sz="2400" i="1" baseline="30000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endParaRPr lang="en-US" altLang="en-US" sz="2400" dirty="0"/>
              </a:p>
              <a:p>
                <a:pPr marL="0" indent="0">
                  <a:lnSpc>
                    <a:spcPct val="100000"/>
                  </a:lnSpc>
                  <a:spcBef>
                    <a:spcPct val="20000"/>
                  </a:spcBef>
                  <a:buNone/>
                </a:pPr>
                <a:r>
                  <a:rPr lang="en-US" altLang="en-US" sz="2400" dirty="0"/>
                  <a:t>Then</a:t>
                </a:r>
                <a:endParaRPr lang="en-US" altLang="en-US" sz="2400" dirty="0"/>
              </a:p>
              <a:p>
                <a:pPr marL="0" indent="0">
                  <a:lnSpc>
                    <a:spcPct val="100000"/>
                  </a:lnSpc>
                  <a:spcBef>
                    <a:spcPct val="20000"/>
                  </a:spcBef>
                  <a:buNone/>
                </a:pPr>
                <a:r>
                  <a:rPr lang="en-US" altLang="en-US" sz="2400" dirty="0"/>
                  <a:t>                                      E(X</a:t>
                </a:r>
                <a:r>
                  <a:rPr lang="en-US" altLang="en-US" sz="2400" baseline="30000" dirty="0"/>
                  <a:t>*</a:t>
                </a:r>
                <a:r>
                  <a:rPr lang="en-US" altLang="en-US" sz="2400" dirty="0"/>
                  <a:t>) = 0 and SD(X</a:t>
                </a:r>
                <a:r>
                  <a:rPr lang="en-US" altLang="en-US" sz="2400" baseline="30000" dirty="0"/>
                  <a:t>*</a:t>
                </a:r>
                <a:r>
                  <a:rPr lang="en-US" altLang="en-US" sz="2400" dirty="0"/>
                  <a:t>) = 1</a:t>
                </a:r>
                <a:endParaRPr lang="en-US" alt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Remark: </a:t>
                </a:r>
                <a:r>
                  <a:rPr lang="en-US" altLang="en-US" sz="2400" dirty="0"/>
                  <a:t>X</a:t>
                </a:r>
                <a14:m>
                  <m:oMath xmlns:m="http://schemas.openxmlformats.org/officeDocument/2006/math">
                    <m:r>
                      <a:rPr lang="en-US" altLang="en-US" sz="2400" i="1" baseline="30000" dirty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en-US" sz="2400" b="0" i="0" baseline="3000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called the </a:t>
                </a:r>
                <a:r>
                  <a:rPr lang="en-US" sz="2400" b="1" dirty="0"/>
                  <a:t>standardized</a:t>
                </a:r>
                <a:r>
                  <a:rPr lang="en-US" sz="2400" dirty="0"/>
                  <a:t> random variable for X </a:t>
                </a: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03528" cy="4351338"/>
              </a:xfrm>
              <a:blipFill rotWithShape="1">
                <a:blip r:embed="rId1"/>
                <a:stretch>
                  <a:fillRect r="5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en-US" dirty="0">
                <a:solidFill>
                  <a:schemeClr val="accent1"/>
                </a:solidFill>
              </a:rPr>
              <a:t>Corollary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Summary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>
                    <a:solidFill>
                      <a:schemeClr val="tx1"/>
                    </a:solidFill>
                  </a:rPr>
                  <a:t>When X and Y are independent, E(XY) = E(X) * E(Y)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sz="2000" dirty="0">
                    <a:solidFill>
                      <a:schemeClr val="tx1"/>
                    </a:solidFill>
                  </a:rPr>
                  <a:t>), 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𝑆𝐷</m:t>
                    </m:r>
                    <m:d>
                      <m:dPr>
                        <m:ctrlP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𝑉𝑎𝑟</m:t>
                        </m:r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en-US" sz="2000" b="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en-US" sz="2000" dirty="0">
                  <a:solidFill>
                    <a:schemeClr val="tx1"/>
                  </a:solidFill>
                </a:endParaRP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Chebyshev’s </a:t>
                </a:r>
                <a:r>
                  <a:rPr lang="en-US" sz="2000" dirty="0"/>
                  <a:t>i</a:t>
                </a:r>
                <a:r>
                  <a:rPr lang="en-US" sz="2000" dirty="0">
                    <a:solidFill>
                      <a:schemeClr val="tx1"/>
                    </a:solidFill>
                  </a:rPr>
                  <a:t>nequality: For any random variable X and any number k &gt; 0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𝑆𝐷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𝑆𝐷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en-US" sz="2000" i="1" dirty="0">
                    <a:solidFill>
                      <a:schemeClr val="tx1"/>
                    </a:solidFill>
                  </a:rPr>
                  <a:t> </a:t>
                </a:r>
                <a:endParaRPr lang="en-US" altLang="en-US" sz="2000" i="1" dirty="0">
                  <a:solidFill>
                    <a:schemeClr val="tx1"/>
                  </a:solidFill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altLang="en-US" sz="2000" dirty="0"/>
                  <a:t>I</a:t>
                </a:r>
                <a:r>
                  <a:rPr lang="en-US" altLang="en-US" sz="2000" dirty="0">
                    <a:solidFill>
                      <a:schemeClr val="tx1"/>
                    </a:solidFill>
                  </a:rPr>
                  <a:t>f </a:t>
                </a:r>
                <a14:m>
                  <m:oMath xmlns:m="http://schemas.openxmlformats.org/officeDocument/2006/math">
                    <m:r>
                      <a:rPr lang="en-US" alt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en-US" sz="2000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en-US" sz="2000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r>
                      <a:rPr lang="en-US" alt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en-US" sz="2000" i="1" baseline="-25000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000" dirty="0">
                    <a:solidFill>
                      <a:schemeClr val="tx1"/>
                    </a:solidFill>
                  </a:rPr>
                  <a:t>are independent,</a:t>
                </a:r>
                <a:endParaRPr lang="en-US" altLang="en-US" sz="2000" dirty="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  <a:p>
                <a:pPr marL="0" indent="0">
                  <a:spcBef>
                    <a:spcPct val="50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alt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en-US" sz="2000" i="1" baseline="-25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en-US" sz="2000" i="1" baseline="-25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altLang="en-US" sz="2000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en-US" sz="2000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altLang="en-US" sz="2000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alt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en-US" sz="2000" i="1" baseline="-25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altLang="en-US" sz="2000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alt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en-US" sz="2000" i="1" baseline="-25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)+…+</m:t>
                      </m:r>
                      <m:r>
                        <a:rPr lang="en-US" altLang="en-US" sz="2000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alt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000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en-US" sz="2000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en-US" sz="24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9454" y="1522341"/>
                <a:ext cx="10968210" cy="522149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X and Y are independent of each other if and only if 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                     P(X=x, Y=y) = P(X=x)P(Y=y), for all x and y, 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where P(X=x, Y=y): </a:t>
                </a:r>
                <a:r>
                  <a:rPr lang="en-US" sz="2400" b="1" dirty="0"/>
                  <a:t>joint</a:t>
                </a:r>
                <a:r>
                  <a:rPr lang="en-US" sz="2400" dirty="0"/>
                  <a:t> probability that both X=x </a:t>
                </a:r>
                <a:r>
                  <a:rPr lang="en-US" sz="2400" b="1" dirty="0"/>
                  <a:t>and</a:t>
                </a:r>
                <a:r>
                  <a:rPr lang="en-US" sz="2400" dirty="0"/>
                  <a:t> Y=y happen   </a:t>
                </a:r>
                <a:endParaRPr lang="en-US" sz="2400" dirty="0"/>
              </a:p>
              <a:p>
                <a:r>
                  <a:rPr lang="en-US" sz="2400" dirty="0"/>
                  <a:t>Expectation (Mean):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𝑙𝑙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endParaRPr lang="en-US" sz="2400" dirty="0"/>
              </a:p>
              <a:p>
                <a:pPr lvl="1"/>
                <a:r>
                  <a:rPr lang="en-US" sz="2000" dirty="0"/>
                  <a:t>E(</a:t>
                </a:r>
                <a:r>
                  <a:rPr lang="en-US" sz="2000" dirty="0" err="1"/>
                  <a:t>aX</a:t>
                </a:r>
                <a:r>
                  <a:rPr lang="en-US" sz="2000" dirty="0"/>
                  <a:t>) = </a:t>
                </a:r>
                <a:r>
                  <a:rPr lang="en-US" sz="2000" dirty="0" err="1"/>
                  <a:t>aE</a:t>
                </a:r>
                <a:r>
                  <a:rPr lang="en-US" sz="2000" dirty="0"/>
                  <a:t>(X)  </a:t>
                </a:r>
                <a:endParaRPr lang="en-US" sz="2000" dirty="0"/>
              </a:p>
              <a:p>
                <a:pPr lvl="1"/>
                <a:r>
                  <a:rPr lang="en-US" sz="2000" dirty="0"/>
                  <a:t>E(X+Y) = E(X) +E(Y) for any random variables X and Y </a:t>
                </a:r>
                <a:endParaRPr lang="en-US" sz="2000" dirty="0"/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Expectation of a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function</a:t>
                </a:r>
                <a:r>
                  <a:rPr lang="en-US" sz="2400" dirty="0">
                    <a:solidFill>
                      <a:schemeClr val="tx1"/>
                    </a:solidFill>
                  </a:rPr>
                  <a:t> of a random variable: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)]=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𝑙𝑙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)∗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/>
                  <a:t>For X with possible </a:t>
                </a:r>
                <a:r>
                  <a:rPr lang="en-US" sz="2400" dirty="0">
                    <a:solidFill>
                      <a:schemeClr val="tx1"/>
                    </a:solidFill>
                  </a:rPr>
                  <a:t>values {0, 1, 2, …, n},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dirty="0"/>
                  <a:t>  </a:t>
                </a:r>
                <a:endParaRPr lang="en-US" sz="2400" dirty="0"/>
              </a:p>
              <a:p>
                <a:pPr lvl="1"/>
                <a:r>
                  <a:rPr lang="en-US" sz="2000" dirty="0"/>
                  <a:t>Very useful when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easier to obtain than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endParaRPr lang="en-US" sz="2000" dirty="0"/>
              </a:p>
              <a:p>
                <a:r>
                  <a:rPr lang="en-US" sz="2400" b="1" dirty="0">
                    <a:solidFill>
                      <a:schemeClr val="tx1"/>
                    </a:solidFill>
                  </a:rPr>
                  <a:t>Markov’s Inequality</a:t>
                </a:r>
                <a:r>
                  <a:rPr lang="en-US" sz="2400" dirty="0">
                    <a:solidFill>
                      <a:schemeClr val="tx1"/>
                    </a:solidFill>
                  </a:rPr>
                  <a:t>: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</m:t>
                    </m:r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  for every a &gt; 0</a:t>
                </a:r>
                <a:endParaRPr lang="en-US" sz="2400" dirty="0"/>
              </a:p>
              <a:p>
                <a:pPr lvl="1"/>
                <a:r>
                  <a:rPr lang="en-US" dirty="0"/>
                  <a:t>A useful tool for finding an </a:t>
                </a:r>
                <a:r>
                  <a:rPr lang="en-US" b="1" dirty="0"/>
                  <a:t>upper</a:t>
                </a:r>
                <a:r>
                  <a:rPr lang="en-US" dirty="0"/>
                  <a:t> bound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endParaRPr lang="en-US" dirty="0"/>
              </a:p>
              <a:p>
                <a:r>
                  <a:rPr lang="en-US" sz="2400" b="1" dirty="0"/>
                  <a:t>Utility</a:t>
                </a:r>
                <a:r>
                  <a:rPr lang="en-US" sz="2400" dirty="0"/>
                  <a:t> of wealth: A measure of human behavior; </a:t>
                </a:r>
                <a:r>
                  <a:rPr lang="en-US" sz="2400" b="1" dirty="0"/>
                  <a:t>concave </a:t>
                </a:r>
                <a:r>
                  <a:rPr lang="en-US" sz="2400" dirty="0"/>
                  <a:t>shape for most people</a:t>
                </a:r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9454" y="1522341"/>
                <a:ext cx="10968210" cy="5221498"/>
              </a:xfrm>
              <a:blipFill rotWithShape="1">
                <a:blip r:embed="rId1"/>
                <a:stretch>
                  <a:fillRect l="-2" t="-5" b="-435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Independence and Expectation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Expectation of Binomial Random Variable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Binomial random variable B(n, p): </a:t>
                </a: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for r = 0, 1, …, n</a:t>
                </a: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336550" lvl="1" indent="0">
                  <a:buNone/>
                </a:pPr>
                <a:r>
                  <a:rPr lang="en-US" dirty="0"/>
                  <a:t>Meaning: </a:t>
                </a:r>
                <a:endParaRPr lang="en-US" dirty="0"/>
              </a:p>
              <a:p>
                <a:pPr marL="679450" lvl="1" indent="-342900"/>
                <a:r>
                  <a:rPr lang="en-US" sz="2200" dirty="0"/>
                  <a:t>Each trial produces “yes” with probability p, and “no” with probability 1-p </a:t>
                </a:r>
                <a:endParaRPr lang="en-US" sz="2200" dirty="0"/>
              </a:p>
              <a:p>
                <a:pPr marL="679450" lvl="1" indent="-342900"/>
                <a:r>
                  <a:rPr lang="en-US" sz="2200" dirty="0"/>
                  <a:t>X = the number of “yes” in n independent trials </a:t>
                </a:r>
                <a:endParaRPr lang="en-US" sz="2200" dirty="0"/>
              </a:p>
              <a:p>
                <a:pPr marL="336550" lvl="1" indent="0">
                  <a:buNone/>
                </a:pPr>
                <a:r>
                  <a:rPr lang="en-US" dirty="0"/>
                  <a:t> </a:t>
                </a:r>
                <a:endParaRPr lang="en-US" dirty="0"/>
              </a:p>
              <a:p>
                <a:pPr marL="336550" lvl="1" indent="0">
                  <a:buNone/>
                </a:pPr>
                <a:r>
                  <a:rPr lang="en-US" dirty="0"/>
                  <a:t> E(X) = ?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0381" y="1690688"/>
                <a:ext cx="8663776" cy="386632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Let: </a:t>
                </a:r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if the outcome=yes, and = 0 if the outcome is no in the first trial</a:t>
                </a:r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if the outcome=yes, and = 0 if the outcome is no in the 2</a:t>
                </a:r>
                <a:r>
                  <a:rPr lang="en-US" sz="2400" baseline="30000" dirty="0"/>
                  <a:t>nd</a:t>
                </a:r>
                <a:r>
                  <a:rPr lang="en-US" sz="2400" dirty="0"/>
                  <a:t> trial</a:t>
                </a:r>
                <a:endParaRPr lang="en-US" sz="2400" dirty="0"/>
              </a:p>
              <a:p>
                <a:r>
                  <a:rPr lang="en-US" sz="2400" dirty="0"/>
                  <a:t>…..</a:t>
                </a:r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if the outcome=yes, and = 0 if the outcome is no in the nth trial 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=…=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/>
                  <a:t> Note that: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𝑛𝑝</m:t>
                    </m:r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0381" y="1690688"/>
                <a:ext cx="8663776" cy="3866324"/>
              </a:xfrm>
              <a:blipFill rotWithShape="1">
                <a:blip r:embed="rId1"/>
                <a:stretch>
                  <a:fillRect l="-1" t="-8" r="6" b="-262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69D9-8286-4AEC-AB78-6FB231E27836}" type="datetime1">
              <a:rPr lang="en-US" altLang="zh-CN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Solution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Bernoulli’s Utility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7997" y="1703295"/>
            <a:ext cx="8427555" cy="4240307"/>
          </a:xfrm>
        </p:spPr>
        <p:txBody>
          <a:bodyPr/>
          <a:lstStyle/>
          <a:p>
            <a:r>
              <a:rPr lang="en-US" sz="2400" dirty="0"/>
              <a:t>Bernoulli introduced a utility function that is based on the player’s wealth</a:t>
            </a:r>
            <a:endParaRPr lang="en-US" sz="2400" dirty="0"/>
          </a:p>
          <a:p>
            <a:pPr lvl="1"/>
            <a:r>
              <a:rPr lang="en-US" sz="2200" dirty="0"/>
              <a:t>utility = log( wealth )</a:t>
            </a:r>
            <a:endParaRPr lang="en-US" sz="2200" dirty="0"/>
          </a:p>
          <a:p>
            <a:pPr lvl="1"/>
            <a:r>
              <a:rPr lang="en-US" sz="2200" b="1" i="1" dirty="0"/>
              <a:t>Diminishing utility</a:t>
            </a:r>
            <a:r>
              <a:rPr lang="en-US" sz="2200" dirty="0"/>
              <a:t>: change in utility decreases as wealth increases – </a:t>
            </a:r>
            <a:r>
              <a:rPr lang="en-US" sz="2200" b="1" dirty="0"/>
              <a:t>concave function </a:t>
            </a:r>
            <a:endParaRPr lang="en-US" sz="22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</a:fld>
            <a:endParaRPr lang="en-US"/>
          </a:p>
        </p:txBody>
      </p:sp>
      <p:graphicFrame>
        <p:nvGraphicFramePr>
          <p:cNvPr id="11" name="Chart 10"/>
          <p:cNvGraphicFramePr/>
          <p:nvPr/>
        </p:nvGraphicFramePr>
        <p:xfrm>
          <a:off x="2073275" y="3594138"/>
          <a:ext cx="8096624" cy="30295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pSp>
        <p:nvGrpSpPr>
          <p:cNvPr id="20" name="Group 19"/>
          <p:cNvGrpSpPr/>
          <p:nvPr/>
        </p:nvGrpSpPr>
        <p:grpSpPr>
          <a:xfrm>
            <a:off x="4749917" y="4225593"/>
            <a:ext cx="1658470" cy="236070"/>
            <a:chOff x="3257177" y="4186518"/>
            <a:chExt cx="1658470" cy="23607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3257177" y="4422588"/>
              <a:ext cx="1658470" cy="0"/>
            </a:xfrm>
            <a:prstGeom prst="line">
              <a:avLst/>
            </a:prstGeom>
            <a:ln w="28575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915647" y="4186518"/>
              <a:ext cx="0" cy="236070"/>
            </a:xfrm>
            <a:prstGeom prst="line">
              <a:avLst/>
            </a:prstGeom>
            <a:ln w="28575" cmpd="sng">
              <a:solidFill>
                <a:srgbClr val="008000"/>
              </a:solidFill>
              <a:headEnd type="arrow" w="sm" len="sm"/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6439647" y="4029928"/>
            <a:ext cx="1658470" cy="156591"/>
            <a:chOff x="3257177" y="4265997"/>
            <a:chExt cx="1658470" cy="156591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3257177" y="4422588"/>
              <a:ext cx="1658470" cy="0"/>
            </a:xfrm>
            <a:prstGeom prst="line">
              <a:avLst/>
            </a:prstGeom>
            <a:ln w="28575" cmpd="sng"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915647" y="4265997"/>
              <a:ext cx="0" cy="156591"/>
            </a:xfrm>
            <a:prstGeom prst="line">
              <a:avLst/>
            </a:prstGeom>
            <a:ln w="22225" cmpd="sng">
              <a:solidFill>
                <a:srgbClr val="FF6600"/>
              </a:solidFill>
              <a:headEnd type="arrow" w="sm" len="sm"/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Arrow Connector 14"/>
          <p:cNvCxnSpPr/>
          <p:nvPr/>
        </p:nvCxnSpPr>
        <p:spPr>
          <a:xfrm flipV="1">
            <a:off x="4704524" y="4392089"/>
            <a:ext cx="0" cy="1422302"/>
          </a:xfrm>
          <a:prstGeom prst="straightConnector1">
            <a:avLst/>
          </a:prstGeom>
          <a:ln w="6032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 dirty="0">
                <a:solidFill>
                  <a:schemeClr val="accent1"/>
                </a:solidFill>
              </a:rPr>
              <a:t>Risk Averse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3275" y="1703295"/>
            <a:ext cx="8042276" cy="4240307"/>
          </a:xfrm>
        </p:spPr>
        <p:txBody>
          <a:bodyPr/>
          <a:lstStyle/>
          <a:p>
            <a:r>
              <a:rPr lang="en-US" sz="2400" dirty="0"/>
              <a:t>For the same amount of money, the decrease in utility for a loss is larger than the increase in utility for a gain</a:t>
            </a:r>
            <a:endParaRPr lang="en-US" sz="2400" dirty="0"/>
          </a:p>
          <a:p>
            <a:pPr lvl="1"/>
            <a:r>
              <a:rPr lang="en-US" sz="2200" dirty="0"/>
              <a:t>I.e., the player is </a:t>
            </a:r>
            <a:r>
              <a:rPr lang="en-US" sz="2200" b="1" i="1" dirty="0"/>
              <a:t>risk averse</a:t>
            </a:r>
            <a:endParaRPr lang="en-US" sz="22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</a:fld>
            <a:endParaRPr lang="en-US"/>
          </a:p>
        </p:txBody>
      </p:sp>
      <p:graphicFrame>
        <p:nvGraphicFramePr>
          <p:cNvPr id="6" name="Chart 5"/>
          <p:cNvGraphicFramePr/>
          <p:nvPr/>
        </p:nvGraphicFramePr>
        <p:xfrm>
          <a:off x="2073275" y="3046344"/>
          <a:ext cx="8096624" cy="33788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pSp>
        <p:nvGrpSpPr>
          <p:cNvPr id="7" name="Group 6"/>
          <p:cNvGrpSpPr/>
          <p:nvPr/>
        </p:nvGrpSpPr>
        <p:grpSpPr>
          <a:xfrm flipH="1" flipV="1">
            <a:off x="4709491" y="3697714"/>
            <a:ext cx="1730156" cy="251467"/>
            <a:chOff x="3257177" y="4186518"/>
            <a:chExt cx="1658470" cy="23607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3257177" y="4422588"/>
              <a:ext cx="1658470" cy="0"/>
            </a:xfrm>
            <a:prstGeom prst="line">
              <a:avLst/>
            </a:prstGeom>
            <a:ln w="28575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915647" y="4186518"/>
              <a:ext cx="0" cy="236070"/>
            </a:xfrm>
            <a:prstGeom prst="line">
              <a:avLst/>
            </a:prstGeom>
            <a:ln w="28575" cmpd="sng">
              <a:solidFill>
                <a:srgbClr val="FF0000"/>
              </a:solidFill>
              <a:headEnd type="arrow" w="sm" len="sm"/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439647" y="3541123"/>
            <a:ext cx="1658470" cy="156591"/>
            <a:chOff x="3257177" y="4265997"/>
            <a:chExt cx="1658470" cy="156591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257177" y="4422588"/>
              <a:ext cx="1658470" cy="0"/>
            </a:xfrm>
            <a:prstGeom prst="line">
              <a:avLst/>
            </a:prstGeom>
            <a:ln w="28575" cmpd="sng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915647" y="4265997"/>
              <a:ext cx="0" cy="156591"/>
            </a:xfrm>
            <a:prstGeom prst="line">
              <a:avLst/>
            </a:prstGeom>
            <a:ln w="22225" cmpd="sng">
              <a:solidFill>
                <a:schemeClr val="accent5">
                  <a:lumMod val="75000"/>
                </a:schemeClr>
              </a:solidFill>
              <a:headEnd type="arrow" w="sm" len="sm"/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0416" y="2133401"/>
            <a:ext cx="10522256" cy="4240307"/>
          </a:xfrm>
        </p:spPr>
        <p:txBody>
          <a:bodyPr>
            <a:normAutofit lnSpcReduction="10000"/>
          </a:bodyPr>
          <a:lstStyle/>
          <a:p>
            <a:pPr lvl="1"/>
            <a:r>
              <a:rPr lang="en-US" u="sng" dirty="0"/>
              <a:t>Wealth = $100,000</a:t>
            </a:r>
            <a:endParaRPr lang="en-US" u="sng" dirty="0"/>
          </a:p>
          <a:p>
            <a:pPr lvl="1"/>
            <a:endParaRPr lang="en-US" u="sng" dirty="0"/>
          </a:p>
          <a:p>
            <a:pPr lvl="1"/>
            <a:endParaRPr lang="en-US" u="sng" dirty="0"/>
          </a:p>
          <a:p>
            <a:pPr lvl="1"/>
            <a:endParaRPr lang="en-US" u="sng" dirty="0"/>
          </a:p>
          <a:p>
            <a:pPr lvl="1"/>
            <a:endParaRPr lang="en-US" u="sng" dirty="0"/>
          </a:p>
          <a:p>
            <a:pPr lvl="1"/>
            <a:endParaRPr lang="en-US" u="sng" dirty="0"/>
          </a:p>
          <a:p>
            <a:pPr lvl="1"/>
            <a:endParaRPr lang="en-US" u="sng" dirty="0"/>
          </a:p>
          <a:p>
            <a:pPr lvl="1"/>
            <a:endParaRPr lang="en-US" u="sng" dirty="0"/>
          </a:p>
          <a:p>
            <a:pPr lvl="1"/>
            <a:endParaRPr lang="en-US" u="sng" dirty="0"/>
          </a:p>
          <a:p>
            <a:pPr lvl="1"/>
            <a:r>
              <a:rPr lang="en-US" dirty="0"/>
              <a:t> If he is neutral to risk, the value of the game is 0 to him</a:t>
            </a:r>
            <a:endParaRPr lang="en-US" dirty="0"/>
          </a:p>
          <a:p>
            <a:pPr lvl="1"/>
            <a:r>
              <a:rPr lang="en-US" dirty="0"/>
              <a:t> However, the expected utility change of the game is </a:t>
            </a:r>
            <a:r>
              <a:rPr lang="en-US" b="1" dirty="0"/>
              <a:t>negative</a:t>
            </a:r>
            <a:r>
              <a:rPr lang="en-US" dirty="0"/>
              <a:t> to him, meaning that he doesn’t like risk. That is, he is </a:t>
            </a:r>
            <a:r>
              <a:rPr lang="en-US" b="1" dirty="0"/>
              <a:t>risk averse   </a:t>
            </a:r>
            <a:endParaRPr lang="en-US" b="1" u="sng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u="sng" dirty="0"/>
          </a:p>
          <a:p>
            <a:pPr lvl="1"/>
            <a:endParaRPr lang="en-US" u="sn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948495" y="1880014"/>
          <a:ext cx="5259692" cy="334356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57570"/>
                <a:gridCol w="1770034"/>
                <a:gridCol w="1332088"/>
              </a:tblGrid>
              <a:tr h="375239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Game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</a:rPr>
                        <a:t> Outcome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776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Probability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1/2</a:t>
                      </a:r>
                      <a:endParaRPr lang="en-US" sz="1600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1/2</a:t>
                      </a: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5239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Gain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News Gothic MT"/>
                        </a:rPr>
                        <a:t>$50,000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News Gothic MT"/>
                      </a:endParaRPr>
                    </a:p>
                  </a:txBody>
                  <a:tcPr marL="12700" marR="12700" marT="1270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–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News Gothic MT"/>
                        </a:rPr>
                        <a:t>$50,000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News Gothic MT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5239">
                <a:tc>
                  <a:txBody>
                    <a:bodyPr/>
                    <a:lstStyle/>
                    <a:p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Change in Utility</a:t>
                      </a: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News Gothic MT"/>
                        </a:rPr>
                        <a:t>0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News Gothic MT"/>
                        </a:rPr>
                        <a:t>.176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News Gothic MT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i="1" dirty="0"/>
                        <a:t>log(100k+50k)-log(100k)</a:t>
                      </a:r>
                      <a:endParaRPr lang="en-US" sz="1600" i="1" dirty="0"/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600" i="1" dirty="0"/>
                    </a:p>
                  </a:txBody>
                  <a:tcPr marL="12700" marR="12700" marT="1270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–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News Gothic MT"/>
                        </a:rPr>
                        <a:t>0.301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News Gothic MT"/>
                      </a:endParaRPr>
                    </a:p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log(100k-50k)-log(100k)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News Gothic MT"/>
                      </a:endParaRPr>
                    </a:p>
                    <a:p>
                      <a:pPr algn="ctr" fontAlgn="ctr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News Gothic MT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1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Prob. x Change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in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Utility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0.176*(1/2)=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0.088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-0.301*(1/2)=</a:t>
                      </a: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  <a:p>
                      <a:pPr algn="ctr" fontAlgn="b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0.151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239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Expected Utility Change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lvl="2"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0.088+(-0.151)=–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0.063</a:t>
                      </a:r>
                      <a:endParaRPr lang="en-US" sz="1600" dirty="0">
                        <a:solidFill>
                          <a:schemeClr val="tx1"/>
                        </a:solidFill>
                        <a:latin typeface="MS Gothic" panose="020B0609070205080204" charset="-128"/>
                        <a:ea typeface="MS Gothic" panose="020B0609070205080204" charset="-128"/>
                        <a:cs typeface="MS Gothic" panose="020B0609070205080204" charset="-128"/>
                      </a:endParaRPr>
                    </a:p>
                  </a:txBody>
                  <a:tcPr marL="12700" marR="12700" marT="1270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7" name="Title 1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Example: Expected Utility Change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commondata" val="eyJoZGlkIjoiYmU4NDVlNjQ0YTVhMDZmOWY5ZTZhYmFiZDI5ZGRhZjUifQ=="/>
</p:tagLst>
</file>

<file path=ppt/theme/_rels/themeOverr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Overr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reeze">
    <a:dk1>
      <a:sysClr val="windowText" lastClr="000000"/>
    </a:dk1>
    <a:lt1>
      <a:sysClr val="window" lastClr="FFFFFF"/>
    </a:lt1>
    <a:dk2>
      <a:srgbClr val="09213B"/>
    </a:dk2>
    <a:lt2>
      <a:srgbClr val="D5EDF4"/>
    </a:lt2>
    <a:accent1>
      <a:srgbClr val="2C7C9F"/>
    </a:accent1>
    <a:accent2>
      <a:srgbClr val="244A58"/>
    </a:accent2>
    <a:accent3>
      <a:srgbClr val="E2751D"/>
    </a:accent3>
    <a:accent4>
      <a:srgbClr val="FFB400"/>
    </a:accent4>
    <a:accent5>
      <a:srgbClr val="7EB606"/>
    </a:accent5>
    <a:accent6>
      <a:srgbClr val="C00000"/>
    </a:accent6>
    <a:hlink>
      <a:srgbClr val="7030A0"/>
    </a:hlink>
    <a:folHlink>
      <a:srgbClr val="00B0F0"/>
    </a:folHlink>
  </a:clrScheme>
  <a:fontScheme name="Breeze">
    <a:majorFont>
      <a:latin typeface="News Gothic MT"/>
      <a:ea typeface=""/>
      <a:cs typeface=""/>
      <a:font script="Jpan" typeface="ＭＳ Ｐゴシック"/>
      <a:font script="Hans" typeface="宋体"/>
      <a:font script="Hant" typeface="新細明體"/>
    </a:majorFont>
    <a:minorFont>
      <a:latin typeface="News Gothic MT"/>
      <a:ea typeface=""/>
      <a:cs typeface=""/>
      <a:font script="Jpan" typeface="ＭＳ Ｐゴシック"/>
      <a:font script="Hans" typeface="宋体"/>
      <a:font script="Hant" typeface="新細明體"/>
    </a:minorFont>
  </a:fontScheme>
  <a:fmtScheme name="Breeze">
    <a:fillStyleLst>
      <a:solidFill>
        <a:schemeClr val="phClr"/>
      </a:solidFill>
      <a:gradFill rotWithShape="1">
        <a:gsLst>
          <a:gs pos="31000">
            <a:schemeClr val="phClr">
              <a:tint val="100000"/>
              <a:shade val="100000"/>
              <a:satMod val="120000"/>
            </a:schemeClr>
          </a:gs>
          <a:gs pos="100000">
            <a:schemeClr val="phClr">
              <a:tint val="50000"/>
              <a:satMod val="150000"/>
            </a:schemeClr>
          </a:gs>
        </a:gsLst>
        <a:lin ang="5400000" scaled="1"/>
      </a:gradFill>
      <a:gradFill rotWithShape="1">
        <a:gsLst>
          <a:gs pos="0">
            <a:schemeClr val="phClr">
              <a:shade val="100000"/>
              <a:satMod val="120000"/>
            </a:schemeClr>
          </a:gs>
          <a:gs pos="69000">
            <a:schemeClr val="phClr">
              <a:tint val="80000"/>
              <a:shade val="100000"/>
              <a:satMod val="150000"/>
            </a:schemeClr>
          </a:gs>
          <a:gs pos="100000">
            <a:schemeClr val="phClr">
              <a:tint val="50000"/>
              <a:shade val="100000"/>
              <a:satMod val="150000"/>
            </a:schemeClr>
          </a:gs>
        </a:gsLst>
        <a:path path="circle">
          <a:fillToRect l="100000" t="100000" r="100000" b="100000"/>
        </a:path>
      </a:gradFill>
    </a:fillStyleLst>
    <a:lnStyleLst>
      <a:ln w="12700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dbl" algn="ctr">
        <a:solidFill>
          <a:schemeClr val="phClr"/>
        </a:solidFill>
        <a:prstDash val="solid"/>
      </a:ln>
      <a:ln w="31750" cap="flat" cmpd="dbl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a:effectStyle>
      <a:effectStyle>
        <a:effectLst>
          <a:innerShdw blurRad="127000" dist="25400" dir="13500000">
            <a:srgbClr val="C0C0C0">
              <a:alpha val="75000"/>
            </a:srgbClr>
          </a:innerShdw>
          <a:outerShdw blurRad="88900" dist="25400" dir="5400000" sx="102000" sy="102000" algn="ctr" rotWithShape="0">
            <a:srgbClr val="C0C0C0">
              <a:alpha val="40000"/>
            </a:srgbClr>
          </a:outerShdw>
        </a:effectLst>
        <a:scene3d>
          <a:camera prst="perspectiveLeft" fov="300000"/>
          <a:lightRig rig="soft" dir="l">
            <a:rot lat="0" lon="0" rev="4200000"/>
          </a:lightRig>
        </a:scene3d>
        <a:sp3d extrusionH="38100" prstMaterial="powder">
          <a:bevelT w="50800" h="88900" prst="convex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blipFill rotWithShape="1">
        <a:blip xmlns:r="http://schemas.openxmlformats.org/officeDocument/2006/relationships" r:embed="rId1">
          <a:duotone>
            <a:schemeClr val="phClr">
              <a:shade val="40000"/>
              <a:satMod val="400000"/>
            </a:schemeClr>
            <a:schemeClr val="phClr">
              <a:tint val="10000"/>
              <a:satMod val="200000"/>
            </a:schemeClr>
          </a:duotone>
        </a:blip>
        <a:stretch>
          <a:fillRect/>
        </a:stretch>
      </a:blipFill>
    </a:bgFillStyleLst>
  </a:fmtScheme>
</a:themeOverride>
</file>

<file path=ppt/theme/themeOverride2.xml><?xml version="1.0" encoding="utf-8"?>
<a:themeOverride xmlns:a="http://schemas.openxmlformats.org/drawingml/2006/main">
  <a:clrScheme name="Breeze">
    <a:dk1>
      <a:sysClr val="windowText" lastClr="000000"/>
    </a:dk1>
    <a:lt1>
      <a:sysClr val="window" lastClr="FFFFFF"/>
    </a:lt1>
    <a:dk2>
      <a:srgbClr val="09213B"/>
    </a:dk2>
    <a:lt2>
      <a:srgbClr val="D5EDF4"/>
    </a:lt2>
    <a:accent1>
      <a:srgbClr val="2C7C9F"/>
    </a:accent1>
    <a:accent2>
      <a:srgbClr val="244A58"/>
    </a:accent2>
    <a:accent3>
      <a:srgbClr val="E2751D"/>
    </a:accent3>
    <a:accent4>
      <a:srgbClr val="FFB400"/>
    </a:accent4>
    <a:accent5>
      <a:srgbClr val="7EB606"/>
    </a:accent5>
    <a:accent6>
      <a:srgbClr val="C00000"/>
    </a:accent6>
    <a:hlink>
      <a:srgbClr val="7030A0"/>
    </a:hlink>
    <a:folHlink>
      <a:srgbClr val="00B0F0"/>
    </a:folHlink>
  </a:clrScheme>
  <a:fontScheme name="Breeze">
    <a:majorFont>
      <a:latin typeface="News Gothic MT"/>
      <a:ea typeface=""/>
      <a:cs typeface=""/>
      <a:font script="Jpan" typeface="ＭＳ Ｐゴシック"/>
      <a:font script="Hans" typeface="宋体"/>
      <a:font script="Hant" typeface="新細明體"/>
    </a:majorFont>
    <a:minorFont>
      <a:latin typeface="News Gothic MT"/>
      <a:ea typeface=""/>
      <a:cs typeface=""/>
      <a:font script="Jpan" typeface="ＭＳ Ｐゴシック"/>
      <a:font script="Hans" typeface="宋体"/>
      <a:font script="Hant" typeface="新細明體"/>
    </a:minorFont>
  </a:fontScheme>
  <a:fmtScheme name="Breeze">
    <a:fillStyleLst>
      <a:solidFill>
        <a:schemeClr val="phClr"/>
      </a:solidFill>
      <a:gradFill rotWithShape="1">
        <a:gsLst>
          <a:gs pos="31000">
            <a:schemeClr val="phClr">
              <a:tint val="100000"/>
              <a:shade val="100000"/>
              <a:satMod val="120000"/>
            </a:schemeClr>
          </a:gs>
          <a:gs pos="100000">
            <a:schemeClr val="phClr">
              <a:tint val="50000"/>
              <a:satMod val="150000"/>
            </a:schemeClr>
          </a:gs>
        </a:gsLst>
        <a:lin ang="5400000" scaled="1"/>
      </a:gradFill>
      <a:gradFill rotWithShape="1">
        <a:gsLst>
          <a:gs pos="0">
            <a:schemeClr val="phClr">
              <a:shade val="100000"/>
              <a:satMod val="120000"/>
            </a:schemeClr>
          </a:gs>
          <a:gs pos="69000">
            <a:schemeClr val="phClr">
              <a:tint val="80000"/>
              <a:shade val="100000"/>
              <a:satMod val="150000"/>
            </a:schemeClr>
          </a:gs>
          <a:gs pos="100000">
            <a:schemeClr val="phClr">
              <a:tint val="50000"/>
              <a:shade val="100000"/>
              <a:satMod val="150000"/>
            </a:schemeClr>
          </a:gs>
        </a:gsLst>
        <a:path path="circle">
          <a:fillToRect l="100000" t="100000" r="100000" b="100000"/>
        </a:path>
      </a:gradFill>
    </a:fillStyleLst>
    <a:lnStyleLst>
      <a:ln w="12700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dbl" algn="ctr">
        <a:solidFill>
          <a:schemeClr val="phClr"/>
        </a:solidFill>
        <a:prstDash val="solid"/>
      </a:ln>
      <a:ln w="31750" cap="flat" cmpd="dbl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a:effectStyle>
      <a:effectStyle>
        <a:effectLst>
          <a:innerShdw blurRad="127000" dist="25400" dir="13500000">
            <a:srgbClr val="C0C0C0">
              <a:alpha val="75000"/>
            </a:srgbClr>
          </a:innerShdw>
          <a:outerShdw blurRad="88900" dist="25400" dir="5400000" sx="102000" sy="102000" algn="ctr" rotWithShape="0">
            <a:srgbClr val="C0C0C0">
              <a:alpha val="40000"/>
            </a:srgbClr>
          </a:outerShdw>
        </a:effectLst>
        <a:scene3d>
          <a:camera prst="perspectiveLeft" fov="300000"/>
          <a:lightRig rig="soft" dir="l">
            <a:rot lat="0" lon="0" rev="4200000"/>
          </a:lightRig>
        </a:scene3d>
        <a:sp3d extrusionH="38100" prstMaterial="powder">
          <a:bevelT w="50800" h="88900" prst="convex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blipFill rotWithShape="1">
        <a:blip xmlns:r="http://schemas.openxmlformats.org/officeDocument/2006/relationships" r:embed="rId1">
          <a:duotone>
            <a:schemeClr val="phClr">
              <a:shade val="40000"/>
              <a:satMod val="400000"/>
            </a:schemeClr>
            <a:schemeClr val="phClr">
              <a:tint val="10000"/>
              <a:satMod val="200000"/>
            </a:schemeClr>
          </a:duotone>
        </a:blip>
        <a:stretch>
          <a:fillRect/>
        </a:stretch>
      </a:blip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11085</Words>
  <Application>WPS 演示</Application>
  <PresentationFormat>Widescreen</PresentationFormat>
  <Paragraphs>433</Paragraphs>
  <Slides>32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51" baseType="lpstr">
      <vt:lpstr>Arial</vt:lpstr>
      <vt:lpstr>宋体</vt:lpstr>
      <vt:lpstr>Wingdings</vt:lpstr>
      <vt:lpstr>Cambria Math</vt:lpstr>
      <vt:lpstr>News Gothic MT</vt:lpstr>
      <vt:lpstr>MS Gothic</vt:lpstr>
      <vt:lpstr>Calibri Light</vt:lpstr>
      <vt:lpstr>Calibri</vt:lpstr>
      <vt:lpstr>微软雅黑</vt:lpstr>
      <vt:lpstr>Arial Unicode MS</vt:lpstr>
      <vt:lpstr>等线</vt:lpstr>
      <vt:lpstr>MS Mincho</vt:lpstr>
      <vt:lpstr>Segoe Print</vt:lpstr>
      <vt:lpstr>Times New Roman</vt:lpstr>
      <vt:lpstr>Comic Sans MS</vt:lpstr>
      <vt:lpstr>Symbol</vt:lpstr>
      <vt:lpstr>Comic Sans MS</vt:lpstr>
      <vt:lpstr>等线 Light</vt:lpstr>
      <vt:lpstr>Office Theme</vt:lpstr>
      <vt:lpstr> Variance and Standard Deviation </vt:lpstr>
      <vt:lpstr>PowerPoint 演示文稿</vt:lpstr>
      <vt:lpstr>Revision on Lecture 5</vt:lpstr>
      <vt:lpstr>PowerPoint 演示文稿</vt:lpstr>
      <vt:lpstr>Expectation of Binomial Random Variable</vt:lpstr>
      <vt:lpstr>Solution</vt:lpstr>
      <vt:lpstr>Bernoulli’s Utility</vt:lpstr>
      <vt:lpstr>Risk Averse</vt:lpstr>
      <vt:lpstr>PowerPoint 演示文稿</vt:lpstr>
      <vt:lpstr>Variance and Standard Deviation  </vt:lpstr>
      <vt:lpstr>1. When X and Y are independent of each other,                              E(XY) = ? </vt:lpstr>
      <vt:lpstr>PowerPoint 演示文稿</vt:lpstr>
      <vt:lpstr>Example</vt:lpstr>
      <vt:lpstr>Example</vt:lpstr>
      <vt:lpstr>2.  Variance and Standard Deviation </vt:lpstr>
      <vt:lpstr>Question</vt:lpstr>
      <vt:lpstr>PowerPoint 演示文稿</vt:lpstr>
      <vt:lpstr>PowerPoint 演示文稿</vt:lpstr>
      <vt:lpstr>Properties of Variance</vt:lpstr>
      <vt:lpstr>Example</vt:lpstr>
      <vt:lpstr>Example</vt:lpstr>
      <vt:lpstr>3. Chebyshev's Inequality </vt:lpstr>
      <vt:lpstr>Chebyshev’s Inequality</vt:lpstr>
      <vt:lpstr>Variant of Chebyshev’s Inequality</vt:lpstr>
      <vt:lpstr>Example</vt:lpstr>
      <vt:lpstr>Example</vt:lpstr>
      <vt:lpstr>4. Variance of a Sum of Independent Random Variables</vt:lpstr>
      <vt:lpstr>Theorem</vt:lpstr>
      <vt:lpstr>Example</vt:lpstr>
      <vt:lpstr>Claim</vt:lpstr>
      <vt:lpstr>Corollary</vt:lpstr>
      <vt:lpstr>Summary</vt:lpstr>
    </vt:vector>
  </TitlesOfParts>
  <Company>City University of Hong Kong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Prof. ZHANG Qingfu</dc:creator>
  <cp:lastModifiedBy>刘恒澈</cp:lastModifiedBy>
  <cp:revision>113</cp:revision>
  <dcterms:created xsi:type="dcterms:W3CDTF">2020-02-28T11:32:00Z</dcterms:created>
  <dcterms:modified xsi:type="dcterms:W3CDTF">2024-03-08T13:11:06Z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BBD40AFDAD254F3EAAFC7DD2D71F9377_12</vt:lpwstr>
  </property>
  <property fmtid="{D5CDD505-2E9C-101B-9397-08002B2CF9AE}" pid="3" name="KSOProductBuildVer">
    <vt:lpwstr>2052-12.1.0.16388</vt:lpwstr>
  </property>
</Properties>
</file>