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46"/>
  </p:notesMasterIdLst>
  <p:handoutMasterIdLst>
    <p:handoutMasterId r:id="rId47"/>
  </p:handoutMasterIdLst>
  <p:sldIdLst>
    <p:sldId id="334" r:id="rId5"/>
    <p:sldId id="278" r:id="rId6"/>
    <p:sldId id="701" r:id="rId7"/>
    <p:sldId id="700" r:id="rId8"/>
    <p:sldId id="703" r:id="rId9"/>
    <p:sldId id="704" r:id="rId10"/>
    <p:sldId id="705" r:id="rId11"/>
    <p:sldId id="706" r:id="rId12"/>
    <p:sldId id="707" r:id="rId13"/>
    <p:sldId id="712" r:id="rId14"/>
    <p:sldId id="708" r:id="rId15"/>
    <p:sldId id="709" r:id="rId16"/>
    <p:sldId id="723" r:id="rId17"/>
    <p:sldId id="716" r:id="rId18"/>
    <p:sldId id="717" r:id="rId19"/>
    <p:sldId id="718" r:id="rId20"/>
    <p:sldId id="719" r:id="rId21"/>
    <p:sldId id="630" r:id="rId22"/>
    <p:sldId id="626" r:id="rId23"/>
    <p:sldId id="633" r:id="rId24"/>
    <p:sldId id="636" r:id="rId25"/>
    <p:sldId id="644" r:id="rId26"/>
    <p:sldId id="341" r:id="rId27"/>
    <p:sldId id="647" r:id="rId28"/>
    <p:sldId id="648" r:id="rId29"/>
    <p:sldId id="649" r:id="rId30"/>
    <p:sldId id="650" r:id="rId31"/>
    <p:sldId id="653" r:id="rId32"/>
    <p:sldId id="651" r:id="rId33"/>
    <p:sldId id="652" r:id="rId34"/>
    <p:sldId id="654" r:id="rId35"/>
    <p:sldId id="655" r:id="rId36"/>
    <p:sldId id="656" r:id="rId37"/>
    <p:sldId id="657" r:id="rId38"/>
    <p:sldId id="658" r:id="rId39"/>
    <p:sldId id="660" r:id="rId40"/>
    <p:sldId id="665" r:id="rId41"/>
    <p:sldId id="662" r:id="rId42"/>
    <p:sldId id="663" r:id="rId43"/>
    <p:sldId id="664" r:id="rId44"/>
    <p:sldId id="724" r:id="rId45"/>
  </p:sldIdLst>
  <p:sldSz cx="12192000" cy="6858000"/>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66CCFF"/>
    <a:srgbClr val="A0F3FE"/>
    <a:srgbClr val="00CCFF"/>
    <a:srgbClr val="F5DFEE"/>
    <a:srgbClr val="FFFFFF"/>
    <a:srgbClr val="99235E"/>
    <a:srgbClr val="DE3210"/>
    <a:srgbClr val="EECC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8" autoAdjust="0"/>
    <p:restoredTop sz="84762" autoAdjust="0"/>
  </p:normalViewPr>
  <p:slideViewPr>
    <p:cSldViewPr>
      <p:cViewPr varScale="1">
        <p:scale>
          <a:sx n="69" d="100"/>
          <a:sy n="69" d="100"/>
        </p:scale>
        <p:origin x="1090" y="2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 GUAN" userId="ab010559-a596-492d-8202-131cbc6d328a" providerId="ADAL" clId="{DCDC14ED-B945-4623-93D8-AF854D212D78}"/>
  </pc:docChgLst>
  <pc:docChgLst>
    <pc:chgData name="Nan GUAN" userId="ab010559-a596-492d-8202-131cbc6d328a" providerId="ADAL" clId="{7B636E19-F9C7-4D58-B783-4EA89E3A72F5}"/>
  </pc:docChgLst>
  <pc:docChgLst>
    <pc:chgData name="Nan GUAN" userId="ab010559-a596-492d-8202-131cbc6d328a" providerId="ADAL" clId="{BBC4B134-2692-488B-B756-C608B0304DB7}"/>
    <pc:docChg chg="custSel addSld modSld">
      <pc:chgData name="Nan GUAN" userId="ab010559-a596-492d-8202-131cbc6d328a" providerId="ADAL" clId="{BBC4B134-2692-488B-B756-C608B0304DB7}" dt="2024-04-18T06:01:08.595" v="230" actId="6549"/>
      <pc:docMkLst>
        <pc:docMk/>
      </pc:docMkLst>
      <pc:sldChg chg="modSp">
        <pc:chgData name="Nan GUAN" userId="ab010559-a596-492d-8202-131cbc6d328a" providerId="ADAL" clId="{BBC4B134-2692-488B-B756-C608B0304DB7}" dt="2024-04-11T04:32:43.365" v="22"/>
        <pc:sldMkLst>
          <pc:docMk/>
          <pc:sldMk cId="71290759" sldId="341"/>
        </pc:sldMkLst>
        <pc:spChg chg="mod">
          <ac:chgData name="Nan GUAN" userId="ab010559-a596-492d-8202-131cbc6d328a" providerId="ADAL" clId="{BBC4B134-2692-488B-B756-C608B0304DB7}" dt="2024-04-11T04:32:43.365" v="22"/>
          <ac:spMkLst>
            <pc:docMk/>
            <pc:sldMk cId="71290759" sldId="341"/>
            <ac:spMk id="3" creationId="{49FAD2AD-721F-4AC2-94DC-2823CDAD5372}"/>
          </ac:spMkLst>
        </pc:spChg>
      </pc:sldChg>
      <pc:sldChg chg="modSp">
        <pc:chgData name="Nan GUAN" userId="ab010559-a596-492d-8202-131cbc6d328a" providerId="ADAL" clId="{BBC4B134-2692-488B-B756-C608B0304DB7}" dt="2024-04-11T04:42:07.905" v="38" actId="20577"/>
        <pc:sldMkLst>
          <pc:docMk/>
          <pc:sldMk cId="1708332795" sldId="652"/>
        </pc:sldMkLst>
        <pc:spChg chg="mod">
          <ac:chgData name="Nan GUAN" userId="ab010559-a596-492d-8202-131cbc6d328a" providerId="ADAL" clId="{BBC4B134-2692-488B-B756-C608B0304DB7}" dt="2024-04-11T04:42:07.905" v="38" actId="20577"/>
          <ac:spMkLst>
            <pc:docMk/>
            <pc:sldMk cId="1708332795" sldId="652"/>
            <ac:spMk id="3" creationId="{666F90F8-4E95-4DBE-9F80-41628AD21906}"/>
          </ac:spMkLst>
        </pc:spChg>
      </pc:sldChg>
      <pc:sldChg chg="modSp">
        <pc:chgData name="Nan GUAN" userId="ab010559-a596-492d-8202-131cbc6d328a" providerId="ADAL" clId="{BBC4B134-2692-488B-B756-C608B0304DB7}" dt="2024-04-11T04:50:06.939" v="83" actId="14100"/>
        <pc:sldMkLst>
          <pc:docMk/>
          <pc:sldMk cId="3122022860" sldId="662"/>
        </pc:sldMkLst>
        <pc:spChg chg="mod">
          <ac:chgData name="Nan GUAN" userId="ab010559-a596-492d-8202-131cbc6d328a" providerId="ADAL" clId="{BBC4B134-2692-488B-B756-C608B0304DB7}" dt="2024-04-11T04:50:06.939" v="83" actId="14100"/>
          <ac:spMkLst>
            <pc:docMk/>
            <pc:sldMk cId="3122022860" sldId="662"/>
            <ac:spMk id="3" creationId="{92126EB9-6679-43E8-8B52-266A07212692}"/>
          </ac:spMkLst>
        </pc:spChg>
      </pc:sldChg>
      <pc:sldChg chg="modSp">
        <pc:chgData name="Nan GUAN" userId="ab010559-a596-492d-8202-131cbc6d328a" providerId="ADAL" clId="{BBC4B134-2692-488B-B756-C608B0304DB7}" dt="2024-04-18T06:01:08.595" v="230" actId="6549"/>
        <pc:sldMkLst>
          <pc:docMk/>
          <pc:sldMk cId="3773617612" sldId="664"/>
        </pc:sldMkLst>
        <pc:spChg chg="mod">
          <ac:chgData name="Nan GUAN" userId="ab010559-a596-492d-8202-131cbc6d328a" providerId="ADAL" clId="{BBC4B134-2692-488B-B756-C608B0304DB7}" dt="2024-04-18T06:01:08.595" v="230" actId="6549"/>
          <ac:spMkLst>
            <pc:docMk/>
            <pc:sldMk cId="3773617612" sldId="664"/>
            <ac:spMk id="3" creationId="{4715A288-1340-4A3A-AE62-DCFE95FD6E59}"/>
          </ac:spMkLst>
        </pc:spChg>
        <pc:spChg chg="mod">
          <ac:chgData name="Nan GUAN" userId="ab010559-a596-492d-8202-131cbc6d328a" providerId="ADAL" clId="{BBC4B134-2692-488B-B756-C608B0304DB7}" dt="2024-04-11T04:51:23.289" v="93" actId="1036"/>
          <ac:spMkLst>
            <pc:docMk/>
            <pc:sldMk cId="3773617612" sldId="664"/>
            <ac:spMk id="5" creationId="{1281314A-1949-4781-B549-9A4EC630F06D}"/>
          </ac:spMkLst>
        </pc:spChg>
        <pc:spChg chg="mod">
          <ac:chgData name="Nan GUAN" userId="ab010559-a596-492d-8202-131cbc6d328a" providerId="ADAL" clId="{BBC4B134-2692-488B-B756-C608B0304DB7}" dt="2024-04-11T04:51:23.289" v="93" actId="1036"/>
          <ac:spMkLst>
            <pc:docMk/>
            <pc:sldMk cId="3773617612" sldId="664"/>
            <ac:spMk id="6" creationId="{A8C07424-109D-4829-B31F-A40C92A607F6}"/>
          </ac:spMkLst>
        </pc:spChg>
        <pc:spChg chg="mod">
          <ac:chgData name="Nan GUAN" userId="ab010559-a596-492d-8202-131cbc6d328a" providerId="ADAL" clId="{BBC4B134-2692-488B-B756-C608B0304DB7}" dt="2024-04-11T04:51:23.289" v="93" actId="1036"/>
          <ac:spMkLst>
            <pc:docMk/>
            <pc:sldMk cId="3773617612" sldId="664"/>
            <ac:spMk id="7" creationId="{690252D9-4732-4804-AD5D-77F7A3D94F87}"/>
          </ac:spMkLst>
        </pc:spChg>
        <pc:spChg chg="mod">
          <ac:chgData name="Nan GUAN" userId="ab010559-a596-492d-8202-131cbc6d328a" providerId="ADAL" clId="{BBC4B134-2692-488B-B756-C608B0304DB7}" dt="2024-04-11T04:51:23.289" v="93" actId="1036"/>
          <ac:spMkLst>
            <pc:docMk/>
            <pc:sldMk cId="3773617612" sldId="664"/>
            <ac:spMk id="8" creationId="{74EC0FF0-ABEC-4C28-9200-2C3FD214C4F5}"/>
          </ac:spMkLst>
        </pc:spChg>
        <pc:spChg chg="mod">
          <ac:chgData name="Nan GUAN" userId="ab010559-a596-492d-8202-131cbc6d328a" providerId="ADAL" clId="{BBC4B134-2692-488B-B756-C608B0304DB7}" dt="2024-04-11T04:51:23.289" v="93" actId="1036"/>
          <ac:spMkLst>
            <pc:docMk/>
            <pc:sldMk cId="3773617612" sldId="664"/>
            <ac:spMk id="9" creationId="{7C73C13E-A499-4AF1-B1D3-F5398598A972}"/>
          </ac:spMkLst>
        </pc:spChg>
        <pc:spChg chg="mod">
          <ac:chgData name="Nan GUAN" userId="ab010559-a596-492d-8202-131cbc6d328a" providerId="ADAL" clId="{BBC4B134-2692-488B-B756-C608B0304DB7}" dt="2024-04-11T04:51:23.289" v="93" actId="1036"/>
          <ac:spMkLst>
            <pc:docMk/>
            <pc:sldMk cId="3773617612" sldId="664"/>
            <ac:spMk id="10" creationId="{2A1AFD72-6295-4B03-84BC-2797CCF3E712}"/>
          </ac:spMkLst>
        </pc:spChg>
        <pc:spChg chg="mod">
          <ac:chgData name="Nan GUAN" userId="ab010559-a596-492d-8202-131cbc6d328a" providerId="ADAL" clId="{BBC4B134-2692-488B-B756-C608B0304DB7}" dt="2024-04-11T04:51:23.289" v="93" actId="1036"/>
          <ac:spMkLst>
            <pc:docMk/>
            <pc:sldMk cId="3773617612" sldId="664"/>
            <ac:spMk id="11" creationId="{001090C9-66E2-476A-99DE-9969B5FE7AF9}"/>
          </ac:spMkLst>
        </pc:spChg>
        <pc:spChg chg="mod">
          <ac:chgData name="Nan GUAN" userId="ab010559-a596-492d-8202-131cbc6d328a" providerId="ADAL" clId="{BBC4B134-2692-488B-B756-C608B0304DB7}" dt="2024-04-11T04:51:23.289" v="93" actId="1036"/>
          <ac:spMkLst>
            <pc:docMk/>
            <pc:sldMk cId="3773617612" sldId="664"/>
            <ac:spMk id="12" creationId="{EB18C648-0E9E-4095-B413-6668E339E8D5}"/>
          </ac:spMkLst>
        </pc:spChg>
        <pc:spChg chg="mod">
          <ac:chgData name="Nan GUAN" userId="ab010559-a596-492d-8202-131cbc6d328a" providerId="ADAL" clId="{BBC4B134-2692-488B-B756-C608B0304DB7}" dt="2024-04-11T04:51:23.289" v="93" actId="1036"/>
          <ac:spMkLst>
            <pc:docMk/>
            <pc:sldMk cId="3773617612" sldId="664"/>
            <ac:spMk id="13" creationId="{2F3D984A-3FFC-4A7F-A42E-4E1369F99848}"/>
          </ac:spMkLst>
        </pc:spChg>
        <pc:spChg chg="mod">
          <ac:chgData name="Nan GUAN" userId="ab010559-a596-492d-8202-131cbc6d328a" providerId="ADAL" clId="{BBC4B134-2692-488B-B756-C608B0304DB7}" dt="2024-04-11T04:51:23.289" v="93" actId="1036"/>
          <ac:spMkLst>
            <pc:docMk/>
            <pc:sldMk cId="3773617612" sldId="664"/>
            <ac:spMk id="14" creationId="{B99E730F-3754-464E-872D-AA0920B7EDFF}"/>
          </ac:spMkLst>
        </pc:spChg>
        <pc:spChg chg="mod">
          <ac:chgData name="Nan GUAN" userId="ab010559-a596-492d-8202-131cbc6d328a" providerId="ADAL" clId="{BBC4B134-2692-488B-B756-C608B0304DB7}" dt="2024-04-11T04:51:23.289" v="93" actId="1036"/>
          <ac:spMkLst>
            <pc:docMk/>
            <pc:sldMk cId="3773617612" sldId="664"/>
            <ac:spMk id="15" creationId="{0816A81E-01E5-4FE5-928A-EB10115948E0}"/>
          </ac:spMkLst>
        </pc:spChg>
        <pc:spChg chg="mod">
          <ac:chgData name="Nan GUAN" userId="ab010559-a596-492d-8202-131cbc6d328a" providerId="ADAL" clId="{BBC4B134-2692-488B-B756-C608B0304DB7}" dt="2024-04-11T04:51:23.289" v="93" actId="1036"/>
          <ac:spMkLst>
            <pc:docMk/>
            <pc:sldMk cId="3773617612" sldId="664"/>
            <ac:spMk id="16" creationId="{161FB5D1-5A1F-4B51-BC8C-FF01BFC61D7B}"/>
          </ac:spMkLst>
        </pc:spChg>
        <pc:spChg chg="mod">
          <ac:chgData name="Nan GUAN" userId="ab010559-a596-492d-8202-131cbc6d328a" providerId="ADAL" clId="{BBC4B134-2692-488B-B756-C608B0304DB7}" dt="2024-04-11T04:51:23.289" v="93" actId="1036"/>
          <ac:spMkLst>
            <pc:docMk/>
            <pc:sldMk cId="3773617612" sldId="664"/>
            <ac:spMk id="17" creationId="{F7C50DB2-22CF-4A09-8FA1-07B2D02B37C6}"/>
          </ac:spMkLst>
        </pc:spChg>
        <pc:spChg chg="mod">
          <ac:chgData name="Nan GUAN" userId="ab010559-a596-492d-8202-131cbc6d328a" providerId="ADAL" clId="{BBC4B134-2692-488B-B756-C608B0304DB7}" dt="2024-04-11T04:51:23.289" v="93" actId="1036"/>
          <ac:spMkLst>
            <pc:docMk/>
            <pc:sldMk cId="3773617612" sldId="664"/>
            <ac:spMk id="18" creationId="{9F5E37BD-6055-4771-94F9-EB5617EA3095}"/>
          </ac:spMkLst>
        </pc:spChg>
        <pc:spChg chg="mod">
          <ac:chgData name="Nan GUAN" userId="ab010559-a596-492d-8202-131cbc6d328a" providerId="ADAL" clId="{BBC4B134-2692-488B-B756-C608B0304DB7}" dt="2024-04-11T04:51:23.289" v="93" actId="1036"/>
          <ac:spMkLst>
            <pc:docMk/>
            <pc:sldMk cId="3773617612" sldId="664"/>
            <ac:spMk id="19" creationId="{513C96D3-731A-4A1C-BC57-7657BB463A46}"/>
          </ac:spMkLst>
        </pc:spChg>
        <pc:spChg chg="mod">
          <ac:chgData name="Nan GUAN" userId="ab010559-a596-492d-8202-131cbc6d328a" providerId="ADAL" clId="{BBC4B134-2692-488B-B756-C608B0304DB7}" dt="2024-04-11T04:51:23.289" v="93" actId="1036"/>
          <ac:spMkLst>
            <pc:docMk/>
            <pc:sldMk cId="3773617612" sldId="664"/>
            <ac:spMk id="20" creationId="{B7C423F2-5D7E-4168-89F9-7C63602859DA}"/>
          </ac:spMkLst>
        </pc:spChg>
        <pc:spChg chg="mod">
          <ac:chgData name="Nan GUAN" userId="ab010559-a596-492d-8202-131cbc6d328a" providerId="ADAL" clId="{BBC4B134-2692-488B-B756-C608B0304DB7}" dt="2024-04-11T04:51:23.289" v="93" actId="1036"/>
          <ac:spMkLst>
            <pc:docMk/>
            <pc:sldMk cId="3773617612" sldId="664"/>
            <ac:spMk id="21" creationId="{C7BC01C0-78FA-4911-A92B-FE7C114A8941}"/>
          </ac:spMkLst>
        </pc:spChg>
        <pc:spChg chg="mod">
          <ac:chgData name="Nan GUAN" userId="ab010559-a596-492d-8202-131cbc6d328a" providerId="ADAL" clId="{BBC4B134-2692-488B-B756-C608B0304DB7}" dt="2024-04-11T04:51:23.289" v="93" actId="1036"/>
          <ac:spMkLst>
            <pc:docMk/>
            <pc:sldMk cId="3773617612" sldId="664"/>
            <ac:spMk id="26" creationId="{C13A276A-10AE-4348-A746-164517F6BE67}"/>
          </ac:spMkLst>
        </pc:spChg>
        <pc:spChg chg="mod">
          <ac:chgData name="Nan GUAN" userId="ab010559-a596-492d-8202-131cbc6d328a" providerId="ADAL" clId="{BBC4B134-2692-488B-B756-C608B0304DB7}" dt="2024-04-11T04:51:23.289" v="93" actId="1036"/>
          <ac:spMkLst>
            <pc:docMk/>
            <pc:sldMk cId="3773617612" sldId="664"/>
            <ac:spMk id="28" creationId="{D7DE7E6E-12ED-4227-88C3-C4C432C31E75}"/>
          </ac:spMkLst>
        </pc:spChg>
        <pc:spChg chg="mod">
          <ac:chgData name="Nan GUAN" userId="ab010559-a596-492d-8202-131cbc6d328a" providerId="ADAL" clId="{BBC4B134-2692-488B-B756-C608B0304DB7}" dt="2024-04-11T04:51:23.289" v="93" actId="1036"/>
          <ac:spMkLst>
            <pc:docMk/>
            <pc:sldMk cId="3773617612" sldId="664"/>
            <ac:spMk id="30" creationId="{DACCAEF9-1B07-4C75-BFF6-E969022B7364}"/>
          </ac:spMkLst>
        </pc:spChg>
        <pc:spChg chg="mod">
          <ac:chgData name="Nan GUAN" userId="ab010559-a596-492d-8202-131cbc6d328a" providerId="ADAL" clId="{BBC4B134-2692-488B-B756-C608B0304DB7}" dt="2024-04-11T04:51:23.289" v="93" actId="1036"/>
          <ac:spMkLst>
            <pc:docMk/>
            <pc:sldMk cId="3773617612" sldId="664"/>
            <ac:spMk id="31" creationId="{D26C63F5-A95A-40AB-97C3-844E9B4BD07D}"/>
          </ac:spMkLst>
        </pc:spChg>
        <pc:cxnChg chg="mod">
          <ac:chgData name="Nan GUAN" userId="ab010559-a596-492d-8202-131cbc6d328a" providerId="ADAL" clId="{BBC4B134-2692-488B-B756-C608B0304DB7}" dt="2024-04-11T04:51:23.289" v="93" actId="1036"/>
          <ac:cxnSpMkLst>
            <pc:docMk/>
            <pc:sldMk cId="3773617612" sldId="664"/>
            <ac:cxnSpMk id="27" creationId="{F123A5AB-53CC-489E-9562-2E13D7840D51}"/>
          </ac:cxnSpMkLst>
        </pc:cxnChg>
        <pc:cxnChg chg="mod">
          <ac:chgData name="Nan GUAN" userId="ab010559-a596-492d-8202-131cbc6d328a" providerId="ADAL" clId="{BBC4B134-2692-488B-B756-C608B0304DB7}" dt="2024-04-11T04:51:23.289" v="93" actId="1036"/>
          <ac:cxnSpMkLst>
            <pc:docMk/>
            <pc:sldMk cId="3773617612" sldId="664"/>
            <ac:cxnSpMk id="29" creationId="{8C72DE79-01FD-4B19-B502-F9A8587F4141}"/>
          </ac:cxnSpMkLst>
        </pc:cxnChg>
      </pc:sldChg>
      <pc:sldChg chg="modSp">
        <pc:chgData name="Nan GUAN" userId="ab010559-a596-492d-8202-131cbc6d328a" providerId="ADAL" clId="{BBC4B134-2692-488B-B756-C608B0304DB7}" dt="2024-04-11T04:26:31.661" v="20" actId="20577"/>
        <pc:sldMkLst>
          <pc:docMk/>
          <pc:sldMk cId="2284551489" sldId="700"/>
        </pc:sldMkLst>
        <pc:spChg chg="mod">
          <ac:chgData name="Nan GUAN" userId="ab010559-a596-492d-8202-131cbc6d328a" providerId="ADAL" clId="{BBC4B134-2692-488B-B756-C608B0304DB7}" dt="2024-04-11T04:26:31.661" v="20" actId="20577"/>
          <ac:spMkLst>
            <pc:docMk/>
            <pc:sldMk cId="2284551489" sldId="700"/>
            <ac:spMk id="3" creationId="{2469C67D-37FE-42D0-BCB2-0922D6AD17A7}"/>
          </ac:spMkLst>
        </pc:spChg>
      </pc:sldChg>
      <pc:sldChg chg="modSp">
        <pc:chgData name="Nan GUAN" userId="ab010559-a596-492d-8202-131cbc6d328a" providerId="ADAL" clId="{BBC4B134-2692-488B-B756-C608B0304DB7}" dt="2024-04-11T04:28:54.853" v="21" actId="207"/>
        <pc:sldMkLst>
          <pc:docMk/>
          <pc:sldMk cId="1297082773" sldId="709"/>
        </pc:sldMkLst>
        <pc:spChg chg="mod">
          <ac:chgData name="Nan GUAN" userId="ab010559-a596-492d-8202-131cbc6d328a" providerId="ADAL" clId="{BBC4B134-2692-488B-B756-C608B0304DB7}" dt="2024-04-11T04:28:54.853" v="21" actId="207"/>
          <ac:spMkLst>
            <pc:docMk/>
            <pc:sldMk cId="1297082773" sldId="709"/>
            <ac:spMk id="3" creationId="{9FABE6F2-48F4-4824-A0BF-D2A920A658A9}"/>
          </ac:spMkLst>
        </pc:spChg>
      </pc:sldChg>
      <pc:sldChg chg="modSp add">
        <pc:chgData name="Nan GUAN" userId="ab010559-a596-492d-8202-131cbc6d328a" providerId="ADAL" clId="{BBC4B134-2692-488B-B756-C608B0304DB7}" dt="2024-04-17T07:22:44.105" v="221" actId="20577"/>
        <pc:sldMkLst>
          <pc:docMk/>
          <pc:sldMk cId="2340974515" sldId="724"/>
        </pc:sldMkLst>
        <pc:spChg chg="mod">
          <ac:chgData name="Nan GUAN" userId="ab010559-a596-492d-8202-131cbc6d328a" providerId="ADAL" clId="{BBC4B134-2692-488B-B756-C608B0304DB7}" dt="2024-04-17T07:20:53.392" v="181" actId="20577"/>
          <ac:spMkLst>
            <pc:docMk/>
            <pc:sldMk cId="2340974515" sldId="724"/>
            <ac:spMk id="2" creationId="{1D39FC80-03E4-4B9B-85EF-637CA87E34E8}"/>
          </ac:spMkLst>
        </pc:spChg>
        <pc:spChg chg="mod">
          <ac:chgData name="Nan GUAN" userId="ab010559-a596-492d-8202-131cbc6d328a" providerId="ADAL" clId="{BBC4B134-2692-488B-B756-C608B0304DB7}" dt="2024-04-17T07:22:44.105" v="221" actId="20577"/>
          <ac:spMkLst>
            <pc:docMk/>
            <pc:sldMk cId="2340974515" sldId="724"/>
            <ac:spMk id="3" creationId="{D7620445-E326-43AD-9E67-9720548A81C9}"/>
          </ac:spMkLst>
        </pc:spChg>
      </pc:sldChg>
    </pc:docChg>
  </pc:docChgLst>
  <pc:docChgLst>
    <pc:chgData name="Nan GUAN" userId="ab010559-a596-492d-8202-131cbc6d328a" providerId="ADAL" clId="{D6D1C89C-6EB9-4320-AA6F-2EE600BE2F49}"/>
  </pc:docChgLst>
  <pc:docChgLst>
    <pc:chgData name="Nan GUAN" userId="ab010559-a596-492d-8202-131cbc6d328a" providerId="ADAL" clId="{B8D7A4EE-622F-4C53-B5DF-0D8432DC28DA}"/>
  </pc:docChgLst>
  <pc:docChgLst>
    <pc:chgData name="Nan GUAN" userId="ab010559-a596-492d-8202-131cbc6d328a" providerId="ADAL" clId="{F25BBD59-7169-40FB-BBBC-F0DE3825E4E8}"/>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qiaoli7\Desktop\experiment%20result%20LIQIA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ltLang="zh-CN">
                <a:solidFill>
                  <a:sysClr val="windowText" lastClr="000000"/>
                </a:solidFill>
              </a:rPr>
              <a:t>Price trend (US$/GB)</a:t>
            </a:r>
            <a:endParaRPr lang="en-US">
              <a:solidFill>
                <a:sysClr val="windowText" lastClr="000000"/>
              </a:solidFill>
            </a:endParaRPr>
          </a:p>
        </c:rich>
      </c:tx>
      <c:layout>
        <c:manualLayout>
          <c:xMode val="edge"/>
          <c:yMode val="edge"/>
          <c:x val="0.30569348619696152"/>
          <c:y val="5.04355800091701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'[experiment result LIQIAO.xlsx]Sheet1'!$F$24</c:f>
              <c:strCache>
                <c:ptCount val="1"/>
                <c:pt idx="0">
                  <c:v>SSD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'[experiment result LIQIAO.xlsx]Sheet1'!$E$25:$E$35</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'[experiment result LIQIAO.xlsx]Sheet1'!$F$25:$F$35</c:f>
              <c:numCache>
                <c:formatCode>General</c:formatCode>
                <c:ptCount val="11"/>
                <c:pt idx="0">
                  <c:v>2.2599999999999998</c:v>
                </c:pt>
                <c:pt idx="1">
                  <c:v>2.0100000000000002</c:v>
                </c:pt>
                <c:pt idx="2">
                  <c:v>1.2509999999999999</c:v>
                </c:pt>
                <c:pt idx="3">
                  <c:v>0.82399999999999995</c:v>
                </c:pt>
                <c:pt idx="4">
                  <c:v>0.71899999999999997</c:v>
                </c:pt>
                <c:pt idx="5">
                  <c:v>0.58699999999999997</c:v>
                </c:pt>
                <c:pt idx="6">
                  <c:v>0.38499999999999995</c:v>
                </c:pt>
                <c:pt idx="7">
                  <c:v>0.24600000000000002</c:v>
                </c:pt>
                <c:pt idx="8">
                  <c:v>0.25</c:v>
                </c:pt>
                <c:pt idx="9">
                  <c:v>0.125</c:v>
                </c:pt>
                <c:pt idx="10">
                  <c:v>0.10299999999999999</c:v>
                </c:pt>
              </c:numCache>
            </c:numRef>
          </c:val>
          <c:smooth val="0"/>
          <c:extLst>
            <c:ext xmlns:c16="http://schemas.microsoft.com/office/drawing/2014/chart" uri="{C3380CC4-5D6E-409C-BE32-E72D297353CC}">
              <c16:uniqueId val="{00000000-19B5-485A-9FF2-AE03ADB5ECE8}"/>
            </c:ext>
          </c:extLst>
        </c:ser>
        <c:ser>
          <c:idx val="1"/>
          <c:order val="1"/>
          <c:tx>
            <c:strRef>
              <c:f>'[experiment result LIQIAO.xlsx]Sheet1'!$G$24</c:f>
              <c:strCache>
                <c:ptCount val="1"/>
                <c:pt idx="0">
                  <c:v>HDD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'[experiment result LIQIAO.xlsx]Sheet1'!$E$25:$E$35</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'[experiment result LIQIAO.xlsx]Sheet1'!$G$25:$G$35</c:f>
              <c:numCache>
                <c:formatCode>General</c:formatCode>
                <c:ptCount val="11"/>
                <c:pt idx="0">
                  <c:v>0.11</c:v>
                </c:pt>
                <c:pt idx="1">
                  <c:v>7.0000000000000007E-2</c:v>
                </c:pt>
                <c:pt idx="2">
                  <c:v>0.06</c:v>
                </c:pt>
                <c:pt idx="3">
                  <c:v>0.05</c:v>
                </c:pt>
                <c:pt idx="4">
                  <c:v>0.04</c:v>
                </c:pt>
                <c:pt idx="5">
                  <c:v>0.04</c:v>
                </c:pt>
                <c:pt idx="6">
                  <c:v>3.5999999999999997E-2</c:v>
                </c:pt>
                <c:pt idx="7">
                  <c:v>3.1E-2</c:v>
                </c:pt>
                <c:pt idx="8">
                  <c:v>2.5999999999999999E-2</c:v>
                </c:pt>
                <c:pt idx="9">
                  <c:v>2.1999999999999999E-2</c:v>
                </c:pt>
                <c:pt idx="10">
                  <c:v>1.9E-2</c:v>
                </c:pt>
              </c:numCache>
            </c:numRef>
          </c:val>
          <c:smooth val="0"/>
          <c:extLst>
            <c:ext xmlns:c16="http://schemas.microsoft.com/office/drawing/2014/chart" uri="{C3380CC4-5D6E-409C-BE32-E72D297353CC}">
              <c16:uniqueId val="{00000001-19B5-485A-9FF2-AE03ADB5ECE8}"/>
            </c:ext>
          </c:extLst>
        </c:ser>
        <c:dLbls>
          <c:showLegendKey val="0"/>
          <c:showVal val="0"/>
          <c:showCatName val="0"/>
          <c:showSerName val="0"/>
          <c:showPercent val="0"/>
          <c:showBubbleSize val="0"/>
        </c:dLbls>
        <c:marker val="1"/>
        <c:smooth val="0"/>
        <c:axId val="721319144"/>
        <c:axId val="721320784"/>
      </c:lineChart>
      <c:catAx>
        <c:axId val="72131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21320784"/>
        <c:crosses val="autoZero"/>
        <c:auto val="1"/>
        <c:lblAlgn val="ctr"/>
        <c:lblOffset val="100"/>
        <c:noMultiLvlLbl val="0"/>
      </c:catAx>
      <c:valAx>
        <c:axId val="7213207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21319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5164E-0DBC-4DF6-9EE9-F3B94B4CCBC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E62C6FCD-7E41-4485-B9A9-F1C8D13C463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pPr>
                <a:defRPr/>
              </a:pPr>
              <a:t>2024/4/17</a:t>
            </a:fld>
            <a:endParaRPr lang="zh-TW" altLang="en-US"/>
          </a:p>
        </p:txBody>
      </p:sp>
      <p:sp>
        <p:nvSpPr>
          <p:cNvPr id="4" name="Footer Placeholder 3">
            <a:extLst>
              <a:ext uri="{FF2B5EF4-FFF2-40B4-BE49-F238E27FC236}">
                <a16:creationId xmlns:a16="http://schemas.microsoft.com/office/drawing/2014/main" id="{D3E29BC5-2CC6-4D71-8489-96561D327634}"/>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CE3AA64-E75F-42A8-983D-02D3B8AF20F1}"/>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DA788B-4FFB-4DC3-8127-C9CBCDCFCA13}"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79ED9A1-00FA-492B-AA63-8AEE2F733A82}"/>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CC4752AF-D691-41C5-9664-69592D2811C7}"/>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pPr>
                <a:defRPr/>
              </a:pPr>
              <a:t>4/17/2024</a:t>
            </a:fld>
            <a:endParaRPr lang="en-US" dirty="0"/>
          </a:p>
        </p:txBody>
      </p:sp>
      <p:sp>
        <p:nvSpPr>
          <p:cNvPr id="4" name="投影片圖像版面配置區 3">
            <a:extLst>
              <a:ext uri="{FF2B5EF4-FFF2-40B4-BE49-F238E27FC236}">
                <a16:creationId xmlns:a16="http://schemas.microsoft.com/office/drawing/2014/main" id="{5C2CFD30-8FEB-4249-AA97-BD718B16AE1E}"/>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D08ECF8-D3F7-4B3D-BC3C-37A3479E4135}"/>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5F9B1F2A-96BE-4870-91CC-16F2666D281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89EB93B6-DE77-438F-BCCA-378D209891D5}"/>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AECB96-BC69-41F0-9BCC-DDAD46A1F8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a:t>
            </a:fld>
            <a:endParaRPr lang="en-US" altLang="en-US"/>
          </a:p>
        </p:txBody>
      </p:sp>
    </p:spTree>
    <p:extLst>
      <p:ext uri="{BB962C8B-B14F-4D97-AF65-F5344CB8AC3E}">
        <p14:creationId xmlns:p14="http://schemas.microsoft.com/office/powerpoint/2010/main" val="224209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8</a:t>
            </a:fld>
            <a:endParaRPr lang="en-US" altLang="en-US"/>
          </a:p>
        </p:txBody>
      </p:sp>
    </p:spTree>
    <p:extLst>
      <p:ext uri="{BB962C8B-B14F-4D97-AF65-F5344CB8AC3E}">
        <p14:creationId xmlns:p14="http://schemas.microsoft.com/office/powerpoint/2010/main" val="232020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i="1" dirty="0">
                <a:solidFill>
                  <a:srgbClr val="0000FF"/>
                </a:solidFill>
              </a:rPr>
              <a:t>Seek time</a:t>
            </a:r>
            <a:r>
              <a:rPr lang="en-US" altLang="en-US" dirty="0"/>
              <a:t> is the time for the disk to move the heads to the cylinder containing the desired sector.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i="1" dirty="0">
                <a:solidFill>
                  <a:srgbClr val="0000FF"/>
                </a:solidFill>
              </a:rPr>
              <a:t>Rotational latency</a:t>
            </a:r>
            <a:r>
              <a:rPr lang="en-US" altLang="en-US" dirty="0"/>
              <a:t> is the additional time waiting for the disk to rotate the desired sector to the disk head.</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9</a:t>
            </a:fld>
            <a:endParaRPr lang="en-US" altLang="en-US"/>
          </a:p>
        </p:txBody>
      </p:sp>
    </p:spTree>
    <p:extLst>
      <p:ext uri="{BB962C8B-B14F-4D97-AF65-F5344CB8AC3E}">
        <p14:creationId xmlns:p14="http://schemas.microsoft.com/office/powerpoint/2010/main" val="414982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Treats the cylinders as a circular list that wraps around from the last cylinder to the first one.</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14</a:t>
            </a:fld>
            <a:endParaRPr lang="en-US" altLang="en-US"/>
          </a:p>
        </p:txBody>
      </p:sp>
    </p:spTree>
    <p:extLst>
      <p:ext uri="{BB962C8B-B14F-4D97-AF65-F5344CB8AC3E}">
        <p14:creationId xmlns:p14="http://schemas.microsoft.com/office/powerpoint/2010/main" val="411926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23</a:t>
            </a:fld>
            <a:endParaRPr lang="en-US" altLang="en-US"/>
          </a:p>
        </p:txBody>
      </p:sp>
    </p:spTree>
    <p:extLst>
      <p:ext uri="{BB962C8B-B14F-4D97-AF65-F5344CB8AC3E}">
        <p14:creationId xmlns:p14="http://schemas.microsoft.com/office/powerpoint/2010/main" val="10898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AEAF3F-AFD0-49E9-AF0A-D69AB110D40B}"/>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B1167AA4-73EB-4538-8610-65388524A8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EFD22D-02C0-4A3D-802B-D6F257A0687E}"/>
              </a:ext>
            </a:extLst>
          </p:cNvPr>
          <p:cNvSpPr>
            <a:spLocks noGrp="1"/>
          </p:cNvSpPr>
          <p:nvPr>
            <p:ph type="sldNum" sz="quarter" idx="12"/>
          </p:nvPr>
        </p:nvSpPr>
        <p:spPr/>
        <p:txBody>
          <a:bodyPr/>
          <a:lstStyle>
            <a:lvl1pPr>
              <a:defRPr/>
            </a:lvl1pPr>
          </a:lstStyle>
          <a:p>
            <a:fld id="{195636FE-B67F-47FD-98A6-F7B8FE171AF8}" type="slidenum">
              <a:rPr lang="en-US" altLang="en-US"/>
              <a:pPr/>
              <a:t>‹#›</a:t>
            </a:fld>
            <a:endParaRPr lang="en-US" altLang="en-US"/>
          </a:p>
        </p:txBody>
      </p:sp>
    </p:spTree>
    <p:extLst>
      <p:ext uri="{BB962C8B-B14F-4D97-AF65-F5344CB8AC3E}">
        <p14:creationId xmlns:p14="http://schemas.microsoft.com/office/powerpoint/2010/main" val="200494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42E351-E37D-4923-8E5C-395D44F47D93}"/>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CB5D7255-0D0E-4287-84C8-A8B85A31F6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E29398-B4D2-44BD-AC41-8418E8E37050}"/>
              </a:ext>
            </a:extLst>
          </p:cNvPr>
          <p:cNvSpPr>
            <a:spLocks noGrp="1"/>
          </p:cNvSpPr>
          <p:nvPr>
            <p:ph type="sldNum" sz="quarter" idx="12"/>
          </p:nvPr>
        </p:nvSpPr>
        <p:spPr/>
        <p:txBody>
          <a:bodyPr/>
          <a:lstStyle>
            <a:lvl1pPr>
              <a:defRPr/>
            </a:lvl1pPr>
          </a:lstStyle>
          <a:p>
            <a:fld id="{0112693B-CC36-4304-B669-E6E28AE879BC}" type="slidenum">
              <a:rPr lang="en-US" altLang="en-US"/>
              <a:pPr/>
              <a:t>‹#›</a:t>
            </a:fld>
            <a:endParaRPr lang="en-US" altLang="en-US"/>
          </a:p>
        </p:txBody>
      </p:sp>
    </p:spTree>
    <p:extLst>
      <p:ext uri="{BB962C8B-B14F-4D97-AF65-F5344CB8AC3E}">
        <p14:creationId xmlns:p14="http://schemas.microsoft.com/office/powerpoint/2010/main" val="39126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E68A-B8CF-4FE0-BBD3-748DAE8F915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F7A6CCE8-A39F-4963-B568-09DE8664A0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582C16-F103-4B1D-82A4-FC7248D99BDF}"/>
              </a:ext>
            </a:extLst>
          </p:cNvPr>
          <p:cNvSpPr>
            <a:spLocks noGrp="1"/>
          </p:cNvSpPr>
          <p:nvPr>
            <p:ph type="sldNum" sz="quarter" idx="12"/>
          </p:nvPr>
        </p:nvSpPr>
        <p:spPr/>
        <p:txBody>
          <a:bodyPr/>
          <a:lstStyle>
            <a:lvl1pPr>
              <a:defRPr/>
            </a:lvl1pPr>
          </a:lstStyle>
          <a:p>
            <a:fld id="{1D859B12-BD0F-4FDF-81EC-75CF93E94B22}" type="slidenum">
              <a:rPr lang="en-US" altLang="en-US"/>
              <a:pPr/>
              <a:t>‹#›</a:t>
            </a:fld>
            <a:endParaRPr lang="en-US" altLang="en-US"/>
          </a:p>
        </p:txBody>
      </p:sp>
    </p:spTree>
    <p:extLst>
      <p:ext uri="{BB962C8B-B14F-4D97-AF65-F5344CB8AC3E}">
        <p14:creationId xmlns:p14="http://schemas.microsoft.com/office/powerpoint/2010/main" val="16286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C354-B60F-4DAE-AF8C-5506852509BE}"/>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DFCD47CB-691B-492A-BCC2-30B1696D45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92E11-7B13-42DB-834B-1255E2C7A08F}"/>
              </a:ext>
            </a:extLst>
          </p:cNvPr>
          <p:cNvSpPr>
            <a:spLocks noGrp="1"/>
          </p:cNvSpPr>
          <p:nvPr>
            <p:ph type="sldNum" sz="quarter" idx="12"/>
          </p:nvPr>
        </p:nvSpPr>
        <p:spPr/>
        <p:txBody>
          <a:bodyPr/>
          <a:lstStyle>
            <a:lvl1pPr>
              <a:defRPr/>
            </a:lvl1pPr>
          </a:lstStyle>
          <a:p>
            <a:fld id="{7BD0CCB2-D633-4BCC-A1CD-C5689A36F7EC}" type="slidenum">
              <a:rPr lang="en-US" altLang="en-US"/>
              <a:pPr/>
              <a:t>‹#›</a:t>
            </a:fld>
            <a:endParaRPr lang="en-US" altLang="en-US"/>
          </a:p>
        </p:txBody>
      </p:sp>
    </p:spTree>
    <p:extLst>
      <p:ext uri="{BB962C8B-B14F-4D97-AF65-F5344CB8AC3E}">
        <p14:creationId xmlns:p14="http://schemas.microsoft.com/office/powerpoint/2010/main" val="108398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812A83C-A24B-4E72-A8B4-AF8B897A03D6}"/>
              </a:ext>
            </a:extLst>
          </p:cNvPr>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pPr/>
              <a:t>‹#›</a:t>
            </a:fld>
            <a:endParaRPr lang="en-US" altLang="en-US" dirty="0"/>
          </a:p>
        </p:txBody>
      </p:sp>
    </p:spTree>
    <p:extLst>
      <p:ext uri="{BB962C8B-B14F-4D97-AF65-F5344CB8AC3E}">
        <p14:creationId xmlns:p14="http://schemas.microsoft.com/office/powerpoint/2010/main" val="327682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02-3FEA-45A7-8BF2-BD3AD167ACF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960BF3F-AB6B-4D26-8C11-407A421632D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C25F7C56-0A90-40AC-93F6-F1296A978A8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95BD5F-4D5B-4617-ACE5-C0B8E0D2B540}"/>
              </a:ext>
            </a:extLst>
          </p:cNvPr>
          <p:cNvSpPr>
            <a:spLocks noGrp="1"/>
          </p:cNvSpPr>
          <p:nvPr>
            <p:ph type="sldNum" sz="quarter" idx="12"/>
          </p:nvPr>
        </p:nvSpPr>
        <p:spPr/>
        <p:txBody>
          <a:bodyPr/>
          <a:lstStyle/>
          <a:p>
            <a:fld id="{CB1BFB98-26D1-4236-B9A5-8722FBA9A399}" type="slidenum">
              <a:rPr lang="en-US" altLang="en-US" smtClean="0"/>
              <a:pPr/>
              <a:t>‹#›</a:t>
            </a:fld>
            <a:endParaRPr lang="en-US" altLang="en-US"/>
          </a:p>
        </p:txBody>
      </p:sp>
    </p:spTree>
    <p:extLst>
      <p:ext uri="{BB962C8B-B14F-4D97-AF65-F5344CB8AC3E}">
        <p14:creationId xmlns:p14="http://schemas.microsoft.com/office/powerpoint/2010/main" val="38148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14BE2-A5E5-4F5D-945D-E5D7681AB9D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CC7451F1-C44F-40C9-9146-E007A22266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8A3BE2-06AF-424A-B9C9-6C6212C8DCFC}"/>
              </a:ext>
            </a:extLst>
          </p:cNvPr>
          <p:cNvSpPr>
            <a:spLocks noGrp="1"/>
          </p:cNvSpPr>
          <p:nvPr>
            <p:ph type="sldNum" sz="quarter" idx="12"/>
          </p:nvPr>
        </p:nvSpPr>
        <p:spPr/>
        <p:txBody>
          <a:bodyPr/>
          <a:lstStyle>
            <a:lvl1pPr>
              <a:defRPr/>
            </a:lvl1pPr>
          </a:lstStyle>
          <a:p>
            <a:fld id="{5F11F8D7-CD43-4814-AE61-BC0F702EBA32}" type="slidenum">
              <a:rPr lang="en-US" altLang="en-US"/>
              <a:pPr/>
              <a:t>‹#›</a:t>
            </a:fld>
            <a:endParaRPr lang="en-US" altLang="en-US"/>
          </a:p>
        </p:txBody>
      </p:sp>
    </p:spTree>
    <p:extLst>
      <p:ext uri="{BB962C8B-B14F-4D97-AF65-F5344CB8AC3E}">
        <p14:creationId xmlns:p14="http://schemas.microsoft.com/office/powerpoint/2010/main" val="29481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FD8F4E-0E4B-442A-A529-9A6C5C7D1251}"/>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5BE4E864-5D75-4EA4-ABEC-7989C84B9D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8FECEA-8B7E-4E92-9194-8770F5A21129}"/>
              </a:ext>
            </a:extLst>
          </p:cNvPr>
          <p:cNvSpPr>
            <a:spLocks noGrp="1"/>
          </p:cNvSpPr>
          <p:nvPr>
            <p:ph type="sldNum" sz="quarter" idx="12"/>
          </p:nvPr>
        </p:nvSpPr>
        <p:spPr/>
        <p:txBody>
          <a:bodyPr/>
          <a:lstStyle>
            <a:lvl1pPr>
              <a:defRPr/>
            </a:lvl1pPr>
          </a:lstStyle>
          <a:p>
            <a:fld id="{0C2BDA40-E21F-4284-82B1-D7E3C6D12DA5}" type="slidenum">
              <a:rPr lang="en-US" altLang="en-US"/>
              <a:pPr/>
              <a:t>‹#›</a:t>
            </a:fld>
            <a:endParaRPr lang="en-US" altLang="en-US"/>
          </a:p>
        </p:txBody>
      </p:sp>
    </p:spTree>
    <p:extLst>
      <p:ext uri="{BB962C8B-B14F-4D97-AF65-F5344CB8AC3E}">
        <p14:creationId xmlns:p14="http://schemas.microsoft.com/office/powerpoint/2010/main" val="42009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9DB6D08-2A14-43DD-8CDD-C4D17E6E9B0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6B26960B-DE07-4DC6-B161-EEAC7B8AE0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74F2F6-CC09-4204-92D5-496D29AFE4E4}"/>
              </a:ext>
            </a:extLst>
          </p:cNvPr>
          <p:cNvSpPr>
            <a:spLocks noGrp="1"/>
          </p:cNvSpPr>
          <p:nvPr>
            <p:ph type="sldNum" sz="quarter" idx="12"/>
          </p:nvPr>
        </p:nvSpPr>
        <p:spPr/>
        <p:txBody>
          <a:bodyPr/>
          <a:lstStyle>
            <a:lvl1pPr>
              <a:defRPr/>
            </a:lvl1pPr>
          </a:lstStyle>
          <a:p>
            <a:fld id="{D8B5263A-E660-4BF4-BF99-DFB2E5FC61D8}" type="slidenum">
              <a:rPr lang="en-US" altLang="en-US"/>
              <a:pPr/>
              <a:t>‹#›</a:t>
            </a:fld>
            <a:endParaRPr lang="en-US" altLang="en-US"/>
          </a:p>
        </p:txBody>
      </p:sp>
    </p:spTree>
    <p:extLst>
      <p:ext uri="{BB962C8B-B14F-4D97-AF65-F5344CB8AC3E}">
        <p14:creationId xmlns:p14="http://schemas.microsoft.com/office/powerpoint/2010/main" val="63891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39C40C-A90E-4EEF-A228-5BC13059A0E0}"/>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8FA27039-F92A-4284-A239-F727F051E36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415D9AE-577B-45D9-B831-2743D3B7FD1E}"/>
              </a:ext>
            </a:extLst>
          </p:cNvPr>
          <p:cNvSpPr>
            <a:spLocks noGrp="1"/>
          </p:cNvSpPr>
          <p:nvPr>
            <p:ph type="sldNum" sz="quarter" idx="12"/>
          </p:nvPr>
        </p:nvSpPr>
        <p:spPr/>
        <p:txBody>
          <a:bodyPr/>
          <a:lstStyle>
            <a:lvl1pPr>
              <a:defRPr/>
            </a:lvl1pPr>
          </a:lstStyle>
          <a:p>
            <a:fld id="{D6D022E3-8EBE-43B3-B963-EB3A5243B5B2}" type="slidenum">
              <a:rPr lang="en-US" altLang="en-US"/>
              <a:pPr/>
              <a:t>‹#›</a:t>
            </a:fld>
            <a:endParaRPr lang="en-US" altLang="en-US"/>
          </a:p>
        </p:txBody>
      </p:sp>
    </p:spTree>
    <p:extLst>
      <p:ext uri="{BB962C8B-B14F-4D97-AF65-F5344CB8AC3E}">
        <p14:creationId xmlns:p14="http://schemas.microsoft.com/office/powerpoint/2010/main" val="354343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1BE34-DBDF-4350-98A3-2133221E69C2}"/>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E5A18ACC-5492-42F5-BA96-4C1071BC16A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AB7F12-1905-40AF-BC3C-7C8FC2978703}"/>
              </a:ext>
            </a:extLst>
          </p:cNvPr>
          <p:cNvSpPr>
            <a:spLocks noGrp="1"/>
          </p:cNvSpPr>
          <p:nvPr>
            <p:ph type="sldNum" sz="quarter" idx="12"/>
          </p:nvPr>
        </p:nvSpPr>
        <p:spPr/>
        <p:txBody>
          <a:bodyPr/>
          <a:lstStyle>
            <a:lvl1pPr>
              <a:defRPr/>
            </a:lvl1pPr>
          </a:lstStyle>
          <a:p>
            <a:fld id="{0E678DE6-E732-409B-B9C9-A9A8B8F70E2C}" type="slidenum">
              <a:rPr lang="en-US" altLang="en-US"/>
              <a:pPr/>
              <a:t>‹#›</a:t>
            </a:fld>
            <a:endParaRPr lang="en-US" altLang="en-US"/>
          </a:p>
        </p:txBody>
      </p:sp>
    </p:spTree>
    <p:extLst>
      <p:ext uri="{BB962C8B-B14F-4D97-AF65-F5344CB8AC3E}">
        <p14:creationId xmlns:p14="http://schemas.microsoft.com/office/powerpoint/2010/main" val="7691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A09AAD-6E15-414A-A27D-3AC22D60A1C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B0CEEAFD-3325-40F8-988D-84CFF4252C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1DD15F-8FE4-46F0-B415-6DA1FECA60DD}"/>
              </a:ext>
            </a:extLst>
          </p:cNvPr>
          <p:cNvSpPr>
            <a:spLocks noGrp="1"/>
          </p:cNvSpPr>
          <p:nvPr>
            <p:ph type="sldNum" sz="quarter" idx="12"/>
          </p:nvPr>
        </p:nvSpPr>
        <p:spPr/>
        <p:txBody>
          <a:bodyPr/>
          <a:lstStyle>
            <a:lvl1pPr>
              <a:defRPr/>
            </a:lvl1pPr>
          </a:lstStyle>
          <a:p>
            <a:fld id="{BB15058F-6482-47E2-967E-5C313B011CB7}" type="slidenum">
              <a:rPr lang="en-US" altLang="en-US"/>
              <a:pPr/>
              <a:t>‹#›</a:t>
            </a:fld>
            <a:endParaRPr lang="en-US" altLang="en-US"/>
          </a:p>
        </p:txBody>
      </p:sp>
    </p:spTree>
    <p:extLst>
      <p:ext uri="{BB962C8B-B14F-4D97-AF65-F5344CB8AC3E}">
        <p14:creationId xmlns:p14="http://schemas.microsoft.com/office/powerpoint/2010/main" val="147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F1515A-F245-42FA-A6ED-B24067D5AB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A162012-DF59-4AF1-AF31-B892C7EC18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945915-A91A-482F-B603-F80D7891F11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98447E20-B9B9-43AC-B18B-8F69FCF01BE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BB34D50-1255-4A45-A83B-57572AB8223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1BFB98-26D1-4236-B9A5-8722FBA9A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D7DF-86FD-4555-AE89-E369B6CA5F2D}"/>
              </a:ext>
            </a:extLst>
          </p:cNvPr>
          <p:cNvSpPr>
            <a:spLocks noGrp="1"/>
          </p:cNvSpPr>
          <p:nvPr>
            <p:ph type="title"/>
          </p:nvPr>
        </p:nvSpPr>
        <p:spPr>
          <a:xfrm>
            <a:off x="4367808" y="404664"/>
            <a:ext cx="5634207" cy="504056"/>
          </a:xfrm>
        </p:spPr>
        <p:txBody>
          <a:bodyPr/>
          <a:lstStyle/>
          <a:p>
            <a:pPr algn="r"/>
            <a:r>
              <a:rPr lang="en-HK" sz="2800" dirty="0"/>
              <a:t>CS3103 </a:t>
            </a:r>
            <a:r>
              <a:rPr lang="en-US" altLang="zh-CN" sz="2800" dirty="0"/>
              <a:t>Operating System</a:t>
            </a:r>
            <a:br>
              <a:rPr lang="en-US" altLang="zh-CN" sz="2800" dirty="0"/>
            </a:br>
            <a:r>
              <a:rPr lang="en-HK" sz="2800"/>
              <a:t>2023/2024 </a:t>
            </a:r>
            <a:r>
              <a:rPr lang="en-HK" sz="2800" dirty="0"/>
              <a:t>Sem B</a:t>
            </a:r>
          </a:p>
        </p:txBody>
      </p:sp>
      <p:sp>
        <p:nvSpPr>
          <p:cNvPr id="3" name="Content Placeholder 2">
            <a:extLst>
              <a:ext uri="{FF2B5EF4-FFF2-40B4-BE49-F238E27FC236}">
                <a16:creationId xmlns:a16="http://schemas.microsoft.com/office/drawing/2014/main" id="{55AC9B72-92EB-45C5-A7C2-6B0F9E58F0EC}"/>
              </a:ext>
            </a:extLst>
          </p:cNvPr>
          <p:cNvSpPr>
            <a:spLocks noGrp="1"/>
          </p:cNvSpPr>
          <p:nvPr>
            <p:ph idx="1"/>
          </p:nvPr>
        </p:nvSpPr>
        <p:spPr>
          <a:xfrm>
            <a:off x="623392" y="2726845"/>
            <a:ext cx="9378623" cy="720079"/>
          </a:xfrm>
        </p:spPr>
        <p:txBody>
          <a:bodyPr/>
          <a:lstStyle/>
          <a:p>
            <a:pPr marL="0" indent="0" algn="r">
              <a:buNone/>
            </a:pPr>
            <a:r>
              <a:rPr lang="en-HK" sz="4800" b="1"/>
              <a:t>Chapter 10: </a:t>
            </a:r>
            <a:r>
              <a:rPr lang="en-US" altLang="zh-CN" sz="4800" b="1" dirty="0"/>
              <a:t>Storage</a:t>
            </a:r>
            <a:endParaRPr lang="en-HK" sz="4800" b="1" dirty="0">
              <a:effectLst>
                <a:outerShdw blurRad="38100" dist="38100" dir="2700000" algn="tl">
                  <a:srgbClr val="C0C0C0"/>
                </a:outerShdw>
              </a:effectLst>
            </a:endParaRPr>
          </a:p>
        </p:txBody>
      </p:sp>
      <p:sp>
        <p:nvSpPr>
          <p:cNvPr id="4" name="Rectangle 3">
            <a:extLst>
              <a:ext uri="{FF2B5EF4-FFF2-40B4-BE49-F238E27FC236}">
                <a16:creationId xmlns:a16="http://schemas.microsoft.com/office/drawing/2014/main" id="{FC340853-7F2B-4E79-BA64-14A99ABC7FA5}"/>
              </a:ext>
            </a:extLst>
          </p:cNvPr>
          <p:cNvSpPr/>
          <p:nvPr/>
        </p:nvSpPr>
        <p:spPr>
          <a:xfrm>
            <a:off x="5634921" y="4725144"/>
            <a:ext cx="4367094" cy="1261884"/>
          </a:xfrm>
          <a:prstGeom prst="rect">
            <a:avLst/>
          </a:prstGeom>
        </p:spPr>
        <p:txBody>
          <a:bodyPr wrap="none">
            <a:spAutoFit/>
          </a:bodyPr>
          <a:lstStyle/>
          <a:p>
            <a:pPr algn="r"/>
            <a:r>
              <a:rPr lang="en-HK" altLang="zh-CN" sz="2800" b="1" dirty="0"/>
              <a:t>Dr.</a:t>
            </a:r>
            <a:r>
              <a:rPr lang="zh-CN" altLang="en-US" sz="2800" b="1" dirty="0"/>
              <a:t> </a:t>
            </a:r>
            <a:r>
              <a:rPr lang="en-HK" altLang="zh-CN" sz="2800" b="1" dirty="0"/>
              <a:t>Nan</a:t>
            </a:r>
            <a:r>
              <a:rPr lang="zh-CN" altLang="en-US" sz="2800" b="1" dirty="0"/>
              <a:t> </a:t>
            </a:r>
            <a:r>
              <a:rPr lang="en-HK" altLang="zh-CN" sz="2800" b="1" dirty="0"/>
              <a:t>Guan</a:t>
            </a:r>
          </a:p>
          <a:p>
            <a:pPr algn="r"/>
            <a:r>
              <a:rPr lang="en-HK" sz="2400" dirty="0"/>
              <a:t>Department of Computer Science</a:t>
            </a:r>
          </a:p>
          <a:p>
            <a:pPr algn="r"/>
            <a:r>
              <a:rPr lang="en-HK" sz="2400" dirty="0"/>
              <a:t>City University of Hong Kong</a:t>
            </a:r>
          </a:p>
        </p:txBody>
      </p:sp>
      <p:sp>
        <p:nvSpPr>
          <p:cNvPr id="5" name="Slide Number Placeholder 4">
            <a:extLst>
              <a:ext uri="{FF2B5EF4-FFF2-40B4-BE49-F238E27FC236}">
                <a16:creationId xmlns:a16="http://schemas.microsoft.com/office/drawing/2014/main" id="{D2A3A961-759F-46CD-BADF-8E267A3EC8C8}"/>
              </a:ext>
            </a:extLst>
          </p:cNvPr>
          <p:cNvSpPr>
            <a:spLocks noGrp="1"/>
          </p:cNvSpPr>
          <p:nvPr>
            <p:ph type="sldNum" sz="quarter" idx="12"/>
          </p:nvPr>
        </p:nvSpPr>
        <p:spPr/>
        <p:txBody>
          <a:bodyPr/>
          <a:lstStyle/>
          <a:p>
            <a:fld id="{C22DC6D3-9347-42BE-948A-F7EB414DF657}" type="slidenum">
              <a:rPr lang="en-US" altLang="en-US" smtClean="0"/>
              <a:pPr/>
              <a:t>1</a:t>
            </a:fld>
            <a:endParaRPr lang="en-US" altLang="en-US" dirty="0"/>
          </a:p>
        </p:txBody>
      </p:sp>
    </p:spTree>
    <p:extLst>
      <p:ext uri="{BB962C8B-B14F-4D97-AF65-F5344CB8AC3E}">
        <p14:creationId xmlns:p14="http://schemas.microsoft.com/office/powerpoint/2010/main" val="9546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EF65-4620-4D8D-BBA6-5C52A8FDC20A}"/>
              </a:ext>
            </a:extLst>
          </p:cNvPr>
          <p:cNvSpPr>
            <a:spLocks noGrp="1"/>
          </p:cNvSpPr>
          <p:nvPr>
            <p:ph type="title"/>
          </p:nvPr>
        </p:nvSpPr>
        <p:spPr/>
        <p:txBody>
          <a:bodyPr/>
          <a:lstStyle/>
          <a:p>
            <a:r>
              <a:rPr lang="en-US" altLang="en-US" dirty="0">
                <a:effectLst>
                  <a:outerShdw blurRad="38100" dist="38100" dir="2700000" algn="tl">
                    <a:srgbClr val="C0C0C0"/>
                  </a:outerShdw>
                </a:effectLst>
              </a:rPr>
              <a:t>Disk Scheduling</a:t>
            </a:r>
            <a:endParaRPr lang="en-HK" dirty="0"/>
          </a:p>
        </p:txBody>
      </p:sp>
      <p:sp>
        <p:nvSpPr>
          <p:cNvPr id="3" name="Content Placeholder 2">
            <a:extLst>
              <a:ext uri="{FF2B5EF4-FFF2-40B4-BE49-F238E27FC236}">
                <a16:creationId xmlns:a16="http://schemas.microsoft.com/office/drawing/2014/main" id="{AF65DB26-B1DD-4306-9800-C1E667F1C48D}"/>
              </a:ext>
            </a:extLst>
          </p:cNvPr>
          <p:cNvSpPr>
            <a:spLocks noGrp="1"/>
          </p:cNvSpPr>
          <p:nvPr>
            <p:ph idx="1"/>
          </p:nvPr>
        </p:nvSpPr>
        <p:spPr>
          <a:xfrm>
            <a:off x="609600" y="1340769"/>
            <a:ext cx="11391056" cy="5040560"/>
          </a:xfrm>
        </p:spPr>
        <p:txBody>
          <a:bodyPr/>
          <a:lstStyle/>
          <a:p>
            <a:r>
              <a:rPr lang="en-US" altLang="en-US" dirty="0"/>
              <a:t>Different algorithms to schedule the service of disk I/O requests </a:t>
            </a:r>
          </a:p>
          <a:p>
            <a:pPr>
              <a:tabLst>
                <a:tab pos="1711325" algn="l"/>
              </a:tabLst>
            </a:pPr>
            <a:endParaRPr lang="en-US" altLang="en-US" dirty="0"/>
          </a:p>
          <a:p>
            <a:pPr>
              <a:tabLst>
                <a:tab pos="1711325" algn="l"/>
              </a:tabLst>
            </a:pPr>
            <a:r>
              <a:rPr lang="en-US" altLang="en-US" dirty="0"/>
              <a:t>We illustrate them with a request queue (cylinder #):</a:t>
            </a:r>
          </a:p>
          <a:p>
            <a:pPr>
              <a:buFont typeface="Monotype Sorts" pitchFamily="2" charset="2"/>
              <a:buNone/>
              <a:tabLst>
                <a:tab pos="1711325" algn="l"/>
              </a:tabLst>
            </a:pPr>
            <a:r>
              <a:rPr lang="en-US" altLang="en-US" dirty="0"/>
              <a:t>		</a:t>
            </a:r>
            <a:br>
              <a:rPr lang="en-US" altLang="en-US" dirty="0"/>
            </a:br>
            <a:r>
              <a:rPr lang="en-US" altLang="en-US" dirty="0"/>
              <a:t>	98, 183, 37, 122, 14, 124, 65, 67</a:t>
            </a:r>
          </a:p>
          <a:p>
            <a:pPr>
              <a:buFont typeface="Monotype Sorts" pitchFamily="2" charset="2"/>
              <a:buNone/>
              <a:tabLst>
                <a:tab pos="1711325" algn="l"/>
              </a:tabLst>
            </a:pPr>
            <a:endParaRPr lang="en-US" altLang="en-US" dirty="0"/>
          </a:p>
          <a:p>
            <a:pPr>
              <a:buFont typeface="Monotype Sorts" pitchFamily="2" charset="2"/>
              <a:buNone/>
              <a:tabLst>
                <a:tab pos="1711325" algn="l"/>
              </a:tabLst>
            </a:pPr>
            <a:r>
              <a:rPr lang="en-US" altLang="en-US" dirty="0"/>
              <a:t>	Head pointer 53</a:t>
            </a:r>
          </a:p>
          <a:p>
            <a:endParaRPr lang="en-HK" dirty="0"/>
          </a:p>
        </p:txBody>
      </p:sp>
      <p:sp>
        <p:nvSpPr>
          <p:cNvPr id="4" name="Slide Number Placeholder 3">
            <a:extLst>
              <a:ext uri="{FF2B5EF4-FFF2-40B4-BE49-F238E27FC236}">
                <a16:creationId xmlns:a16="http://schemas.microsoft.com/office/drawing/2014/main" id="{B9BF4B3F-C5D6-403A-BD4E-D5D39A0E85DB}"/>
              </a:ext>
            </a:extLst>
          </p:cNvPr>
          <p:cNvSpPr>
            <a:spLocks noGrp="1"/>
          </p:cNvSpPr>
          <p:nvPr>
            <p:ph type="sldNum" sz="quarter" idx="12"/>
          </p:nvPr>
        </p:nvSpPr>
        <p:spPr/>
        <p:txBody>
          <a:bodyPr/>
          <a:lstStyle/>
          <a:p>
            <a:fld id="{C22DC6D3-9347-42BE-948A-F7EB414DF657}" type="slidenum">
              <a:rPr lang="en-US" altLang="en-US" smtClean="0"/>
              <a:pPr/>
              <a:t>10</a:t>
            </a:fld>
            <a:endParaRPr lang="en-US" altLang="en-US" dirty="0"/>
          </a:p>
        </p:txBody>
      </p:sp>
      <p:pic>
        <p:nvPicPr>
          <p:cNvPr id="5" name="Picture 5">
            <a:extLst>
              <a:ext uri="{FF2B5EF4-FFF2-40B4-BE49-F238E27FC236}">
                <a16:creationId xmlns:a16="http://schemas.microsoft.com/office/drawing/2014/main" id="{D25725C5-2B87-4392-9A2D-EE0D727579CC}"/>
              </a:ext>
            </a:extLst>
          </p:cNvPr>
          <p:cNvPicPr>
            <a:picLocks noChangeAspect="1" noChangeArrowheads="1"/>
          </p:cNvPicPr>
          <p:nvPr/>
        </p:nvPicPr>
        <p:blipFill>
          <a:blip r:embed="rId2"/>
          <a:srcRect l="801" t="2466" r="801" b="2834"/>
          <a:stretch>
            <a:fillRect/>
          </a:stretch>
        </p:blipFill>
        <p:spPr bwMode="auto">
          <a:xfrm>
            <a:off x="8256240" y="3753813"/>
            <a:ext cx="3617080" cy="277003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152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F2D2-ED06-468A-8395-45E13EA453D7}"/>
              </a:ext>
            </a:extLst>
          </p:cNvPr>
          <p:cNvSpPr>
            <a:spLocks noGrp="1"/>
          </p:cNvSpPr>
          <p:nvPr>
            <p:ph type="title"/>
          </p:nvPr>
        </p:nvSpPr>
        <p:spPr/>
        <p:txBody>
          <a:bodyPr/>
          <a:lstStyle/>
          <a:p>
            <a:r>
              <a:rPr lang="en-US" altLang="en-US" dirty="0">
                <a:effectLst>
                  <a:outerShdw blurRad="38100" dist="38100" dir="2700000" algn="tl">
                    <a:srgbClr val="C0C0C0"/>
                  </a:outerShdw>
                </a:effectLst>
              </a:rPr>
              <a:t>FCFS</a:t>
            </a:r>
            <a:endParaRPr lang="en-HK" dirty="0"/>
          </a:p>
        </p:txBody>
      </p:sp>
      <p:sp>
        <p:nvSpPr>
          <p:cNvPr id="3" name="Content Placeholder 2">
            <a:extLst>
              <a:ext uri="{FF2B5EF4-FFF2-40B4-BE49-F238E27FC236}">
                <a16:creationId xmlns:a16="http://schemas.microsoft.com/office/drawing/2014/main" id="{9A3C05F0-62E3-4D7B-A07F-9AB9ACD6E5D9}"/>
              </a:ext>
            </a:extLst>
          </p:cNvPr>
          <p:cNvSpPr>
            <a:spLocks noGrp="1"/>
          </p:cNvSpPr>
          <p:nvPr>
            <p:ph idx="1"/>
          </p:nvPr>
        </p:nvSpPr>
        <p:spPr/>
        <p:txBody>
          <a:bodyPr/>
          <a:lstStyle/>
          <a:p>
            <a:r>
              <a:rPr lang="en-US" sz="3200" dirty="0">
                <a:latin typeface="Helvetica" charset="0"/>
                <a:ea typeface="ＭＳ Ｐゴシック" charset="0"/>
              </a:rPr>
              <a:t>First Come First Service (FCFS)</a:t>
            </a:r>
          </a:p>
        </p:txBody>
      </p:sp>
      <p:sp>
        <p:nvSpPr>
          <p:cNvPr id="4" name="Slide Number Placeholder 3">
            <a:extLst>
              <a:ext uri="{FF2B5EF4-FFF2-40B4-BE49-F238E27FC236}">
                <a16:creationId xmlns:a16="http://schemas.microsoft.com/office/drawing/2014/main" id="{F9C928FB-C42C-4E12-80A4-9FA3519E215C}"/>
              </a:ext>
            </a:extLst>
          </p:cNvPr>
          <p:cNvSpPr>
            <a:spLocks noGrp="1"/>
          </p:cNvSpPr>
          <p:nvPr>
            <p:ph type="sldNum" sz="quarter" idx="12"/>
          </p:nvPr>
        </p:nvSpPr>
        <p:spPr/>
        <p:txBody>
          <a:bodyPr/>
          <a:lstStyle/>
          <a:p>
            <a:fld id="{C22DC6D3-9347-42BE-948A-F7EB414DF657}" type="slidenum">
              <a:rPr lang="en-US" altLang="en-US" smtClean="0"/>
              <a:pPr/>
              <a:t>11</a:t>
            </a:fld>
            <a:endParaRPr lang="en-US" altLang="en-US" dirty="0"/>
          </a:p>
        </p:txBody>
      </p:sp>
      <p:pic>
        <p:nvPicPr>
          <p:cNvPr id="5" name="Picture 5">
            <a:extLst>
              <a:ext uri="{FF2B5EF4-FFF2-40B4-BE49-F238E27FC236}">
                <a16:creationId xmlns:a16="http://schemas.microsoft.com/office/drawing/2014/main" id="{AB6C4EC0-5629-42CC-85AB-EF67BE437E74}"/>
              </a:ext>
            </a:extLst>
          </p:cNvPr>
          <p:cNvPicPr>
            <a:picLocks noChangeAspect="1" noChangeArrowheads="1"/>
          </p:cNvPicPr>
          <p:nvPr/>
        </p:nvPicPr>
        <p:blipFill>
          <a:blip r:embed="rId2"/>
          <a:srcRect l="482" t="6487" r="735" b="6487"/>
          <a:stretch>
            <a:fillRect/>
          </a:stretch>
        </p:blipFill>
        <p:spPr bwMode="auto">
          <a:xfrm>
            <a:off x="1271464" y="2204864"/>
            <a:ext cx="6107078" cy="403592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a:extLst>
              <a:ext uri="{FF2B5EF4-FFF2-40B4-BE49-F238E27FC236}">
                <a16:creationId xmlns:a16="http://schemas.microsoft.com/office/drawing/2014/main" id="{EB5DA05A-E889-4EE4-A465-89D894C95951}"/>
              </a:ext>
            </a:extLst>
          </p:cNvPr>
          <p:cNvSpPr txBox="1"/>
          <p:nvPr/>
        </p:nvSpPr>
        <p:spPr>
          <a:xfrm>
            <a:off x="8203157" y="4736927"/>
            <a:ext cx="2573363" cy="646331"/>
          </a:xfrm>
          <a:prstGeom prst="rect">
            <a:avLst/>
          </a:prstGeom>
          <a:noFill/>
        </p:spPr>
        <p:txBody>
          <a:bodyPr wrap="square">
            <a:spAutoFit/>
          </a:bodyPr>
          <a:lstStyle/>
          <a:p>
            <a:r>
              <a:rPr lang="en-US" sz="1800" dirty="0">
                <a:latin typeface="Helvetica" charset="0"/>
                <a:ea typeface="ＭＳ Ｐゴシック" charset="0"/>
              </a:rPr>
              <a:t>total head movement of 640 cylinders</a:t>
            </a:r>
            <a:endParaRPr lang="en-HK" dirty="0"/>
          </a:p>
        </p:txBody>
      </p:sp>
      <p:sp>
        <p:nvSpPr>
          <p:cNvPr id="8" name="TextBox 7">
            <a:extLst>
              <a:ext uri="{FF2B5EF4-FFF2-40B4-BE49-F238E27FC236}">
                <a16:creationId xmlns:a16="http://schemas.microsoft.com/office/drawing/2014/main" id="{6FB72565-3641-4618-A535-3674E2B3F971}"/>
              </a:ext>
            </a:extLst>
          </p:cNvPr>
          <p:cNvSpPr txBox="1"/>
          <p:nvPr/>
        </p:nvSpPr>
        <p:spPr>
          <a:xfrm>
            <a:off x="8184232" y="2348880"/>
            <a:ext cx="2448272" cy="2308324"/>
          </a:xfrm>
          <a:prstGeom prst="rect">
            <a:avLst/>
          </a:prstGeom>
          <a:noFill/>
        </p:spPr>
        <p:txBody>
          <a:bodyPr wrap="square">
            <a:spAutoFit/>
          </a:bodyPr>
          <a:lstStyle/>
          <a:p>
            <a:r>
              <a:rPr lang="en-US" altLang="zh-CN" sz="1800" dirty="0">
                <a:latin typeface="Helvetica" charset="0"/>
                <a:ea typeface="ＭＳ Ｐゴシック" charset="0"/>
              </a:rPr>
              <a:t>|</a:t>
            </a:r>
            <a:r>
              <a:rPr lang="en-US" sz="1800" dirty="0">
                <a:latin typeface="Helvetica" charset="0"/>
                <a:ea typeface="ＭＳ Ｐゴシック" charset="0"/>
              </a:rPr>
              <a:t>98-53</a:t>
            </a:r>
            <a:r>
              <a:rPr lang="en-US" altLang="zh-CN" sz="1800" dirty="0">
                <a:latin typeface="Helvetica" charset="0"/>
                <a:ea typeface="ＭＳ Ｐゴシック" charset="0"/>
              </a:rPr>
              <a:t>|</a:t>
            </a:r>
            <a:r>
              <a:rPr lang="en-US" sz="1800" dirty="0">
                <a:latin typeface="Helvetica" charset="0"/>
                <a:ea typeface="ＭＳ Ｐゴシック" charset="0"/>
              </a:rPr>
              <a:t> = 45</a:t>
            </a:r>
          </a:p>
          <a:p>
            <a:r>
              <a:rPr lang="en-US" altLang="zh-CN" dirty="0">
                <a:latin typeface="Helvetica" charset="0"/>
                <a:ea typeface="ＭＳ Ｐゴシック" charset="0"/>
              </a:rPr>
              <a:t>|</a:t>
            </a:r>
            <a:r>
              <a:rPr lang="en-US" dirty="0">
                <a:latin typeface="Helvetica" charset="0"/>
                <a:ea typeface="ＭＳ Ｐゴシック" charset="0"/>
              </a:rPr>
              <a:t>183</a:t>
            </a:r>
            <a:r>
              <a:rPr lang="en-US" altLang="zh-CN" dirty="0">
                <a:latin typeface="Helvetica" charset="0"/>
                <a:ea typeface="ＭＳ Ｐゴシック" charset="0"/>
              </a:rPr>
              <a:t>-98| = 85</a:t>
            </a:r>
          </a:p>
          <a:p>
            <a:r>
              <a:rPr lang="en-US" altLang="zh-CN" dirty="0">
                <a:latin typeface="Helvetica" charset="0"/>
                <a:ea typeface="ＭＳ Ｐゴシック" charset="0"/>
              </a:rPr>
              <a:t>|</a:t>
            </a:r>
            <a:r>
              <a:rPr lang="en-US" dirty="0">
                <a:latin typeface="Helvetica" charset="0"/>
                <a:ea typeface="ＭＳ Ｐゴシック" charset="0"/>
              </a:rPr>
              <a:t>37</a:t>
            </a:r>
            <a:r>
              <a:rPr lang="en-US" altLang="zh-CN" dirty="0">
                <a:latin typeface="Helvetica" charset="0"/>
                <a:ea typeface="ＭＳ Ｐゴシック" charset="0"/>
              </a:rPr>
              <a:t>-</a:t>
            </a:r>
            <a:r>
              <a:rPr lang="en-US" dirty="0">
                <a:latin typeface="Helvetica" charset="0"/>
                <a:ea typeface="ＭＳ Ｐゴシック" charset="0"/>
              </a:rPr>
              <a:t>183</a:t>
            </a:r>
            <a:r>
              <a:rPr lang="en-US" altLang="zh-CN" dirty="0">
                <a:latin typeface="Helvetica" charset="0"/>
                <a:ea typeface="ＭＳ Ｐゴシック" charset="0"/>
              </a:rPr>
              <a:t>| = 146</a:t>
            </a:r>
          </a:p>
          <a:p>
            <a:r>
              <a:rPr lang="en-US" altLang="zh-CN" dirty="0">
                <a:latin typeface="Helvetica" charset="0"/>
                <a:ea typeface="ＭＳ Ｐゴシック" charset="0"/>
              </a:rPr>
              <a:t>|</a:t>
            </a:r>
            <a:r>
              <a:rPr lang="en-US" dirty="0">
                <a:latin typeface="Helvetica" charset="0"/>
                <a:ea typeface="ＭＳ Ｐゴシック" charset="0"/>
              </a:rPr>
              <a:t>122</a:t>
            </a:r>
            <a:r>
              <a:rPr lang="en-US" altLang="zh-CN" dirty="0">
                <a:latin typeface="Helvetica" charset="0"/>
                <a:ea typeface="ＭＳ Ｐゴシック" charset="0"/>
              </a:rPr>
              <a:t>-37| = 85</a:t>
            </a:r>
          </a:p>
          <a:p>
            <a:r>
              <a:rPr lang="en-US" altLang="zh-CN" dirty="0">
                <a:latin typeface="Helvetica" charset="0"/>
                <a:ea typeface="ＭＳ Ｐゴシック" charset="0"/>
              </a:rPr>
              <a:t>|14-122| = 108</a:t>
            </a:r>
          </a:p>
          <a:p>
            <a:r>
              <a:rPr lang="en-US" altLang="zh-CN" dirty="0">
                <a:latin typeface="Helvetica" charset="0"/>
                <a:ea typeface="ＭＳ Ｐゴシック" charset="0"/>
              </a:rPr>
              <a:t>|124-14| = 110</a:t>
            </a:r>
          </a:p>
          <a:p>
            <a:r>
              <a:rPr lang="en-US" altLang="zh-CN" dirty="0">
                <a:latin typeface="Helvetica" charset="0"/>
                <a:ea typeface="ＭＳ Ｐゴシック" charset="0"/>
              </a:rPr>
              <a:t>|65-124| = 59</a:t>
            </a:r>
          </a:p>
          <a:p>
            <a:r>
              <a:rPr lang="en-US" altLang="zh-CN" dirty="0">
                <a:latin typeface="Helvetica" charset="0"/>
                <a:ea typeface="ＭＳ Ｐゴシック" charset="0"/>
              </a:rPr>
              <a:t>|67-65| = 2</a:t>
            </a:r>
            <a:endParaRPr lang="en-HK" dirty="0"/>
          </a:p>
        </p:txBody>
      </p:sp>
    </p:spTree>
    <p:extLst>
      <p:ext uri="{BB962C8B-B14F-4D97-AF65-F5344CB8AC3E}">
        <p14:creationId xmlns:p14="http://schemas.microsoft.com/office/powerpoint/2010/main" val="21673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6947-F26F-4339-B1BE-BA72C1A8C071}"/>
              </a:ext>
            </a:extLst>
          </p:cNvPr>
          <p:cNvSpPr>
            <a:spLocks noGrp="1"/>
          </p:cNvSpPr>
          <p:nvPr>
            <p:ph type="title"/>
          </p:nvPr>
        </p:nvSpPr>
        <p:spPr/>
        <p:txBody>
          <a:bodyPr/>
          <a:lstStyle/>
          <a:p>
            <a:r>
              <a:rPr lang="en-US" altLang="en-US" dirty="0">
                <a:effectLst>
                  <a:outerShdw blurRad="38100" dist="38100" dir="2700000" algn="tl">
                    <a:srgbClr val="C0C0C0"/>
                  </a:outerShdw>
                </a:effectLst>
              </a:rPr>
              <a:t>SSTF</a:t>
            </a:r>
            <a:endParaRPr lang="en-HK" dirty="0"/>
          </a:p>
        </p:txBody>
      </p:sp>
      <p:sp>
        <p:nvSpPr>
          <p:cNvPr id="3" name="Content Placeholder 2">
            <a:extLst>
              <a:ext uri="{FF2B5EF4-FFF2-40B4-BE49-F238E27FC236}">
                <a16:creationId xmlns:a16="http://schemas.microsoft.com/office/drawing/2014/main" id="{9FABE6F2-48F4-4824-A0BF-D2A920A658A9}"/>
              </a:ext>
            </a:extLst>
          </p:cNvPr>
          <p:cNvSpPr>
            <a:spLocks noGrp="1"/>
          </p:cNvSpPr>
          <p:nvPr>
            <p:ph idx="1"/>
          </p:nvPr>
        </p:nvSpPr>
        <p:spPr>
          <a:xfrm>
            <a:off x="609600" y="1340769"/>
            <a:ext cx="11476856" cy="5040560"/>
          </a:xfrm>
        </p:spPr>
        <p:txBody>
          <a:bodyPr/>
          <a:lstStyle/>
          <a:p>
            <a:r>
              <a:rPr lang="en-US" dirty="0"/>
              <a:t>Shortest Seek Time First (SSTF) </a:t>
            </a:r>
            <a:endParaRPr lang="en-US" altLang="en-US" dirty="0"/>
          </a:p>
          <a:p>
            <a:pPr lvl="1"/>
            <a:r>
              <a:rPr lang="en-US" altLang="en-US" dirty="0"/>
              <a:t>Selects the request with minimum seek time from current head position</a:t>
            </a:r>
          </a:p>
          <a:p>
            <a:pPr lvl="1"/>
            <a:r>
              <a:rPr lang="en-US" altLang="en-US" dirty="0">
                <a:solidFill>
                  <a:srgbClr val="FF0000"/>
                </a:solidFill>
              </a:rPr>
              <a:t>May cause starvation of some requests</a:t>
            </a:r>
          </a:p>
          <a:p>
            <a:endParaRPr lang="en-HK" dirty="0"/>
          </a:p>
        </p:txBody>
      </p:sp>
      <p:sp>
        <p:nvSpPr>
          <p:cNvPr id="4" name="Slide Number Placeholder 3">
            <a:extLst>
              <a:ext uri="{FF2B5EF4-FFF2-40B4-BE49-F238E27FC236}">
                <a16:creationId xmlns:a16="http://schemas.microsoft.com/office/drawing/2014/main" id="{8BBE1D7A-2DEE-4086-9EB2-163BC62E8C10}"/>
              </a:ext>
            </a:extLst>
          </p:cNvPr>
          <p:cNvSpPr>
            <a:spLocks noGrp="1"/>
          </p:cNvSpPr>
          <p:nvPr>
            <p:ph type="sldNum" sz="quarter" idx="12"/>
          </p:nvPr>
        </p:nvSpPr>
        <p:spPr/>
        <p:txBody>
          <a:bodyPr/>
          <a:lstStyle/>
          <a:p>
            <a:fld id="{C22DC6D3-9347-42BE-948A-F7EB414DF657}" type="slidenum">
              <a:rPr lang="en-US" altLang="en-US" smtClean="0"/>
              <a:pPr/>
              <a:t>12</a:t>
            </a:fld>
            <a:endParaRPr lang="en-US" altLang="en-US" dirty="0"/>
          </a:p>
        </p:txBody>
      </p:sp>
      <p:pic>
        <p:nvPicPr>
          <p:cNvPr id="5" name="Picture 4">
            <a:extLst>
              <a:ext uri="{FF2B5EF4-FFF2-40B4-BE49-F238E27FC236}">
                <a16:creationId xmlns:a16="http://schemas.microsoft.com/office/drawing/2014/main" id="{7D309358-BA3C-4B3E-9E71-C0D55412EF35}"/>
              </a:ext>
            </a:extLst>
          </p:cNvPr>
          <p:cNvPicPr>
            <a:picLocks noChangeAspect="1" noChangeArrowheads="1"/>
          </p:cNvPicPr>
          <p:nvPr/>
        </p:nvPicPr>
        <p:blipFill>
          <a:blip r:embed="rId2"/>
          <a:srcRect l="829" t="6129" r="829" b="6129"/>
          <a:stretch>
            <a:fillRect/>
          </a:stretch>
        </p:blipFill>
        <p:spPr bwMode="auto">
          <a:xfrm>
            <a:off x="2351584" y="3099246"/>
            <a:ext cx="5119861" cy="342609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a:extLst>
              <a:ext uri="{FF2B5EF4-FFF2-40B4-BE49-F238E27FC236}">
                <a16:creationId xmlns:a16="http://schemas.microsoft.com/office/drawing/2014/main" id="{38101B46-F0A2-4471-9B3D-B27E5A18C167}"/>
              </a:ext>
            </a:extLst>
          </p:cNvPr>
          <p:cNvSpPr txBox="1"/>
          <p:nvPr/>
        </p:nvSpPr>
        <p:spPr>
          <a:xfrm>
            <a:off x="8040216" y="4093368"/>
            <a:ext cx="3109465" cy="707886"/>
          </a:xfrm>
          <a:prstGeom prst="rect">
            <a:avLst/>
          </a:prstGeom>
          <a:noFill/>
        </p:spPr>
        <p:txBody>
          <a:bodyPr wrap="square">
            <a:spAutoFit/>
          </a:bodyPr>
          <a:lstStyle/>
          <a:p>
            <a:pPr lvl="1"/>
            <a:r>
              <a:rPr lang="en-US" altLang="en-US" sz="2000" dirty="0"/>
              <a:t>total head movement of 236 cylinders</a:t>
            </a:r>
          </a:p>
        </p:txBody>
      </p:sp>
    </p:spTree>
    <p:extLst>
      <p:ext uri="{BB962C8B-B14F-4D97-AF65-F5344CB8AC3E}">
        <p14:creationId xmlns:p14="http://schemas.microsoft.com/office/powerpoint/2010/main" val="12970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F8C0-78B1-4748-893F-9DBCC4778361}"/>
              </a:ext>
            </a:extLst>
          </p:cNvPr>
          <p:cNvSpPr>
            <a:spLocks noGrp="1"/>
          </p:cNvSpPr>
          <p:nvPr>
            <p:ph type="title"/>
          </p:nvPr>
        </p:nvSpPr>
        <p:spPr/>
        <p:txBody>
          <a:bodyPr/>
          <a:lstStyle/>
          <a:p>
            <a:r>
              <a:rPr lang="en-US" altLang="en-US" dirty="0">
                <a:effectLst>
                  <a:outerShdw blurRad="38100" dist="38100" dir="2700000" algn="tl">
                    <a:srgbClr val="C0C0C0"/>
                  </a:outerShdw>
                </a:effectLst>
              </a:rPr>
              <a:t>SCAN</a:t>
            </a:r>
            <a:endParaRPr lang="en-HK" dirty="0"/>
          </a:p>
        </p:txBody>
      </p:sp>
      <p:sp>
        <p:nvSpPr>
          <p:cNvPr id="3" name="Content Placeholder 2">
            <a:extLst>
              <a:ext uri="{FF2B5EF4-FFF2-40B4-BE49-F238E27FC236}">
                <a16:creationId xmlns:a16="http://schemas.microsoft.com/office/drawing/2014/main" id="{AFB7138F-3CE1-46C5-BC2D-B1058A511CC4}"/>
              </a:ext>
            </a:extLst>
          </p:cNvPr>
          <p:cNvSpPr>
            <a:spLocks noGrp="1"/>
          </p:cNvSpPr>
          <p:nvPr>
            <p:ph idx="1"/>
          </p:nvPr>
        </p:nvSpPr>
        <p:spPr>
          <a:xfrm>
            <a:off x="609600" y="1340769"/>
            <a:ext cx="11582400" cy="5040560"/>
          </a:xfrm>
        </p:spPr>
        <p:txBody>
          <a:bodyPr/>
          <a:lstStyle/>
          <a:p>
            <a:r>
              <a:rPr lang="en-US" altLang="en-US" sz="2800" dirty="0"/>
              <a:t>Also called the </a:t>
            </a:r>
            <a:r>
              <a:rPr lang="en-US" altLang="en-US" sz="2800" i="1" dirty="0">
                <a:solidFill>
                  <a:srgbClr val="FF0000"/>
                </a:solidFill>
              </a:rPr>
              <a:t>elevator algorithm</a:t>
            </a:r>
            <a:endParaRPr lang="en-US" altLang="en-US" sz="2800" dirty="0"/>
          </a:p>
          <a:p>
            <a:r>
              <a:rPr lang="en-US" altLang="en-US" sz="2800" dirty="0"/>
              <a:t>Arm starts at one end, and moves toward the other end, servicing requests until it gets to the other end, then moves back and servicing continues.</a:t>
            </a:r>
          </a:p>
          <a:p>
            <a:endParaRPr lang="en-HK" sz="2800" dirty="0"/>
          </a:p>
        </p:txBody>
      </p:sp>
      <p:sp>
        <p:nvSpPr>
          <p:cNvPr id="4" name="Slide Number Placeholder 3">
            <a:extLst>
              <a:ext uri="{FF2B5EF4-FFF2-40B4-BE49-F238E27FC236}">
                <a16:creationId xmlns:a16="http://schemas.microsoft.com/office/drawing/2014/main" id="{19C5242E-9622-4FBC-82FE-40DAA4FF5A99}"/>
              </a:ext>
            </a:extLst>
          </p:cNvPr>
          <p:cNvSpPr>
            <a:spLocks noGrp="1"/>
          </p:cNvSpPr>
          <p:nvPr>
            <p:ph type="sldNum" sz="quarter" idx="12"/>
          </p:nvPr>
        </p:nvSpPr>
        <p:spPr/>
        <p:txBody>
          <a:bodyPr/>
          <a:lstStyle/>
          <a:p>
            <a:fld id="{C22DC6D3-9347-42BE-948A-F7EB414DF657}" type="slidenum">
              <a:rPr lang="en-US" altLang="en-US" smtClean="0"/>
              <a:pPr/>
              <a:t>13</a:t>
            </a:fld>
            <a:endParaRPr lang="en-US" altLang="en-US" dirty="0"/>
          </a:p>
        </p:txBody>
      </p:sp>
      <p:pic>
        <p:nvPicPr>
          <p:cNvPr id="5" name="Picture 4">
            <a:extLst>
              <a:ext uri="{FF2B5EF4-FFF2-40B4-BE49-F238E27FC236}">
                <a16:creationId xmlns:a16="http://schemas.microsoft.com/office/drawing/2014/main" id="{C8EE9D42-63D9-4135-9831-7898D15008FD}"/>
              </a:ext>
            </a:extLst>
          </p:cNvPr>
          <p:cNvPicPr>
            <a:picLocks noChangeAspect="1" noChangeArrowheads="1"/>
          </p:cNvPicPr>
          <p:nvPr/>
        </p:nvPicPr>
        <p:blipFill>
          <a:blip r:embed="rId2"/>
          <a:srcRect l="435" t="3818" r="871" b="4398"/>
          <a:stretch>
            <a:fillRect/>
          </a:stretch>
        </p:blipFill>
        <p:spPr bwMode="auto">
          <a:xfrm>
            <a:off x="1357960" y="2938832"/>
            <a:ext cx="5141809" cy="35865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a:extLst>
              <a:ext uri="{FF2B5EF4-FFF2-40B4-BE49-F238E27FC236}">
                <a16:creationId xmlns:a16="http://schemas.microsoft.com/office/drawing/2014/main" id="{119913D7-F034-4D91-B305-079E0037B95E}"/>
              </a:ext>
            </a:extLst>
          </p:cNvPr>
          <p:cNvSpPr txBox="1"/>
          <p:nvPr/>
        </p:nvSpPr>
        <p:spPr>
          <a:xfrm>
            <a:off x="7248128" y="4099946"/>
            <a:ext cx="3024336" cy="707886"/>
          </a:xfrm>
          <a:prstGeom prst="rect">
            <a:avLst/>
          </a:prstGeom>
          <a:noFill/>
        </p:spPr>
        <p:txBody>
          <a:bodyPr wrap="square">
            <a:spAutoFit/>
          </a:bodyPr>
          <a:lstStyle/>
          <a:p>
            <a:r>
              <a:rPr lang="en-US" altLang="en-US" sz="2000" dirty="0"/>
              <a:t>total head movement of 236 cylinders.</a:t>
            </a:r>
          </a:p>
        </p:txBody>
      </p:sp>
    </p:spTree>
    <p:extLst>
      <p:ext uri="{BB962C8B-B14F-4D97-AF65-F5344CB8AC3E}">
        <p14:creationId xmlns:p14="http://schemas.microsoft.com/office/powerpoint/2010/main" val="86548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A27B-9025-4B88-9DBA-FA3D7EBF23FD}"/>
              </a:ext>
            </a:extLst>
          </p:cNvPr>
          <p:cNvSpPr>
            <a:spLocks noGrp="1"/>
          </p:cNvSpPr>
          <p:nvPr>
            <p:ph type="title"/>
          </p:nvPr>
        </p:nvSpPr>
        <p:spPr/>
        <p:txBody>
          <a:bodyPr/>
          <a:lstStyle/>
          <a:p>
            <a:r>
              <a:rPr lang="en-US" altLang="en-US" dirty="0">
                <a:effectLst>
                  <a:outerShdw blurRad="38100" dist="38100" dir="2700000" algn="tl">
                    <a:srgbClr val="C0C0C0"/>
                  </a:outerShdw>
                </a:effectLst>
              </a:rPr>
              <a:t>C-SCAN</a:t>
            </a:r>
            <a:endParaRPr lang="en-HK" dirty="0"/>
          </a:p>
        </p:txBody>
      </p:sp>
      <p:sp>
        <p:nvSpPr>
          <p:cNvPr id="3" name="Content Placeholder 2">
            <a:extLst>
              <a:ext uri="{FF2B5EF4-FFF2-40B4-BE49-F238E27FC236}">
                <a16:creationId xmlns:a16="http://schemas.microsoft.com/office/drawing/2014/main" id="{B7BE12B8-2AF9-4843-AC92-6F803940AEB7}"/>
              </a:ext>
            </a:extLst>
          </p:cNvPr>
          <p:cNvSpPr>
            <a:spLocks noGrp="1"/>
          </p:cNvSpPr>
          <p:nvPr>
            <p:ph idx="1"/>
          </p:nvPr>
        </p:nvSpPr>
        <p:spPr/>
        <p:txBody>
          <a:bodyPr/>
          <a:lstStyle/>
          <a:p>
            <a:r>
              <a:rPr lang="en-US" altLang="en-US" sz="2800" dirty="0"/>
              <a:t>The head moves from one end of the disk to the other. servicing requests as it goes. When it reaches the other end, however, it immediately returns to the beginning of the disk, </a:t>
            </a:r>
            <a:endParaRPr lang="en-HK" sz="2800" dirty="0"/>
          </a:p>
        </p:txBody>
      </p:sp>
      <p:sp>
        <p:nvSpPr>
          <p:cNvPr id="4" name="Slide Number Placeholder 3">
            <a:extLst>
              <a:ext uri="{FF2B5EF4-FFF2-40B4-BE49-F238E27FC236}">
                <a16:creationId xmlns:a16="http://schemas.microsoft.com/office/drawing/2014/main" id="{EBB7DFA9-A6DA-4ACC-A4D0-1581D9566440}"/>
              </a:ext>
            </a:extLst>
          </p:cNvPr>
          <p:cNvSpPr>
            <a:spLocks noGrp="1"/>
          </p:cNvSpPr>
          <p:nvPr>
            <p:ph type="sldNum" sz="quarter" idx="12"/>
          </p:nvPr>
        </p:nvSpPr>
        <p:spPr/>
        <p:txBody>
          <a:bodyPr/>
          <a:lstStyle/>
          <a:p>
            <a:fld id="{C22DC6D3-9347-42BE-948A-F7EB414DF657}" type="slidenum">
              <a:rPr lang="en-US" altLang="en-US" smtClean="0"/>
              <a:pPr/>
              <a:t>14</a:t>
            </a:fld>
            <a:endParaRPr lang="en-US" altLang="en-US" dirty="0"/>
          </a:p>
        </p:txBody>
      </p:sp>
      <p:pic>
        <p:nvPicPr>
          <p:cNvPr id="5" name="Picture 4">
            <a:extLst>
              <a:ext uri="{FF2B5EF4-FFF2-40B4-BE49-F238E27FC236}">
                <a16:creationId xmlns:a16="http://schemas.microsoft.com/office/drawing/2014/main" id="{6832B297-9AA4-44C6-AF49-47FE840883F6}"/>
              </a:ext>
            </a:extLst>
          </p:cNvPr>
          <p:cNvPicPr>
            <a:picLocks noChangeAspect="1"/>
          </p:cNvPicPr>
          <p:nvPr/>
        </p:nvPicPr>
        <p:blipFill>
          <a:blip r:embed="rId3"/>
          <a:stretch>
            <a:fillRect/>
          </a:stretch>
        </p:blipFill>
        <p:spPr>
          <a:xfrm>
            <a:off x="1847528" y="2836660"/>
            <a:ext cx="5112568" cy="3688684"/>
          </a:xfrm>
          <a:prstGeom prst="rect">
            <a:avLst/>
          </a:prstGeom>
        </p:spPr>
      </p:pic>
    </p:spTree>
    <p:extLst>
      <p:ext uri="{BB962C8B-B14F-4D97-AF65-F5344CB8AC3E}">
        <p14:creationId xmlns:p14="http://schemas.microsoft.com/office/powerpoint/2010/main" val="326340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2DD-33EE-4E03-8C57-239B2778C223}"/>
              </a:ext>
            </a:extLst>
          </p:cNvPr>
          <p:cNvSpPr>
            <a:spLocks noGrp="1"/>
          </p:cNvSpPr>
          <p:nvPr>
            <p:ph type="title"/>
          </p:nvPr>
        </p:nvSpPr>
        <p:spPr/>
        <p:txBody>
          <a:bodyPr/>
          <a:lstStyle/>
          <a:p>
            <a:r>
              <a:rPr lang="en-US" altLang="en-US" dirty="0">
                <a:effectLst>
                  <a:outerShdw blurRad="38100" dist="38100" dir="2700000" algn="tl">
                    <a:srgbClr val="C0C0C0"/>
                  </a:outerShdw>
                </a:effectLst>
              </a:rPr>
              <a:t>C-LOOK</a:t>
            </a:r>
            <a:endParaRPr lang="en-HK" dirty="0"/>
          </a:p>
        </p:txBody>
      </p:sp>
      <p:sp>
        <p:nvSpPr>
          <p:cNvPr id="3" name="Content Placeholder 2">
            <a:extLst>
              <a:ext uri="{FF2B5EF4-FFF2-40B4-BE49-F238E27FC236}">
                <a16:creationId xmlns:a16="http://schemas.microsoft.com/office/drawing/2014/main" id="{C0A6D3DD-4408-4E58-9060-39CA7395C945}"/>
              </a:ext>
            </a:extLst>
          </p:cNvPr>
          <p:cNvSpPr>
            <a:spLocks noGrp="1"/>
          </p:cNvSpPr>
          <p:nvPr>
            <p:ph idx="1"/>
          </p:nvPr>
        </p:nvSpPr>
        <p:spPr>
          <a:xfrm>
            <a:off x="609600" y="1340769"/>
            <a:ext cx="5846440" cy="5040560"/>
          </a:xfrm>
        </p:spPr>
        <p:txBody>
          <a:bodyPr/>
          <a:lstStyle/>
          <a:p>
            <a:r>
              <a:rPr lang="en-US" altLang="en-US" dirty="0"/>
              <a:t>Variant of C-SCAN</a:t>
            </a:r>
          </a:p>
          <a:p>
            <a:r>
              <a:rPr lang="en-US" altLang="en-US" dirty="0"/>
              <a:t>Arm only goes as far as the last request in each direction, then reverses direction immediately, without first going all the way to the end of the disk. </a:t>
            </a:r>
          </a:p>
          <a:p>
            <a:endParaRPr lang="en-HK" dirty="0"/>
          </a:p>
        </p:txBody>
      </p:sp>
      <p:sp>
        <p:nvSpPr>
          <p:cNvPr id="4" name="Slide Number Placeholder 3">
            <a:extLst>
              <a:ext uri="{FF2B5EF4-FFF2-40B4-BE49-F238E27FC236}">
                <a16:creationId xmlns:a16="http://schemas.microsoft.com/office/drawing/2014/main" id="{FE3FBBE0-B1F5-441F-8962-CC7F6C37640A}"/>
              </a:ext>
            </a:extLst>
          </p:cNvPr>
          <p:cNvSpPr>
            <a:spLocks noGrp="1"/>
          </p:cNvSpPr>
          <p:nvPr>
            <p:ph type="sldNum" sz="quarter" idx="12"/>
          </p:nvPr>
        </p:nvSpPr>
        <p:spPr/>
        <p:txBody>
          <a:bodyPr/>
          <a:lstStyle/>
          <a:p>
            <a:fld id="{C22DC6D3-9347-42BE-948A-F7EB414DF657}" type="slidenum">
              <a:rPr lang="en-US" altLang="en-US" smtClean="0"/>
              <a:pPr/>
              <a:t>15</a:t>
            </a:fld>
            <a:endParaRPr lang="en-US" altLang="en-US" dirty="0"/>
          </a:p>
        </p:txBody>
      </p:sp>
      <p:pic>
        <p:nvPicPr>
          <p:cNvPr id="5" name="Picture 4">
            <a:extLst>
              <a:ext uri="{FF2B5EF4-FFF2-40B4-BE49-F238E27FC236}">
                <a16:creationId xmlns:a16="http://schemas.microsoft.com/office/drawing/2014/main" id="{2C576A46-0F1F-4F50-A04D-BC60784B52B6}"/>
              </a:ext>
            </a:extLst>
          </p:cNvPr>
          <p:cNvPicPr>
            <a:picLocks noChangeAspect="1" noChangeArrowheads="1"/>
          </p:cNvPicPr>
          <p:nvPr/>
        </p:nvPicPr>
        <p:blipFill>
          <a:blip r:embed="rId2"/>
          <a:srcRect l="514" t="4144" r="1297" b="4504"/>
          <a:stretch>
            <a:fillRect/>
          </a:stretch>
        </p:blipFill>
        <p:spPr bwMode="auto">
          <a:xfrm>
            <a:off x="6471592" y="1772816"/>
            <a:ext cx="5365329" cy="37444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1660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EACA-703D-456C-B28F-6FA92EF7D631}"/>
              </a:ext>
            </a:extLst>
          </p:cNvPr>
          <p:cNvSpPr>
            <a:spLocks noGrp="1"/>
          </p:cNvSpPr>
          <p:nvPr>
            <p:ph type="title"/>
          </p:nvPr>
        </p:nvSpPr>
        <p:spPr/>
        <p:txBody>
          <a:bodyPr/>
          <a:lstStyle/>
          <a:p>
            <a:r>
              <a:rPr lang="en-US" altLang="en-US" dirty="0">
                <a:effectLst>
                  <a:outerShdw blurRad="38100" dist="38100" dir="2700000" algn="tl">
                    <a:srgbClr val="C0C0C0"/>
                  </a:outerShdw>
                </a:effectLst>
              </a:rPr>
              <a:t>Selecting a Disk-Scheduling Algorithm</a:t>
            </a:r>
            <a:endParaRPr lang="en-HK" dirty="0"/>
          </a:p>
        </p:txBody>
      </p:sp>
      <p:sp>
        <p:nvSpPr>
          <p:cNvPr id="3" name="Content Placeholder 2">
            <a:extLst>
              <a:ext uri="{FF2B5EF4-FFF2-40B4-BE49-F238E27FC236}">
                <a16:creationId xmlns:a16="http://schemas.microsoft.com/office/drawing/2014/main" id="{DF3B4705-972B-4B93-A983-99C2DC90B187}"/>
              </a:ext>
            </a:extLst>
          </p:cNvPr>
          <p:cNvSpPr>
            <a:spLocks noGrp="1"/>
          </p:cNvSpPr>
          <p:nvPr>
            <p:ph idx="1"/>
          </p:nvPr>
        </p:nvSpPr>
        <p:spPr>
          <a:xfrm>
            <a:off x="609600" y="1340769"/>
            <a:ext cx="11391056" cy="5040560"/>
          </a:xfrm>
        </p:spPr>
        <p:txBody>
          <a:bodyPr/>
          <a:lstStyle/>
          <a:p>
            <a:r>
              <a:rPr lang="en-US" altLang="en-US" dirty="0"/>
              <a:t>SSTF is common and has a natural appeal</a:t>
            </a:r>
          </a:p>
          <a:p>
            <a:pPr lvl="1"/>
            <a:r>
              <a:rPr lang="en-HK" altLang="en-US" dirty="0"/>
              <a:t>But</a:t>
            </a:r>
            <a:r>
              <a:rPr lang="zh-CN" altLang="en-US" dirty="0"/>
              <a:t> </a:t>
            </a:r>
            <a:r>
              <a:rPr lang="en-HK" altLang="zh-CN" dirty="0"/>
              <a:t>may</a:t>
            </a:r>
            <a:r>
              <a:rPr lang="zh-CN" altLang="en-US" dirty="0"/>
              <a:t> </a:t>
            </a:r>
            <a:r>
              <a:rPr lang="en-HK" altLang="zh-CN" dirty="0"/>
              <a:t>cause</a:t>
            </a:r>
            <a:r>
              <a:rPr lang="zh-CN" altLang="en-US" dirty="0"/>
              <a:t> </a:t>
            </a:r>
            <a:r>
              <a:rPr lang="en-HK" altLang="zh-CN" dirty="0"/>
              <a:t>starvation</a:t>
            </a:r>
            <a:endParaRPr lang="en-US" altLang="en-US" dirty="0"/>
          </a:p>
          <a:p>
            <a:r>
              <a:rPr lang="en-US" altLang="en-US" dirty="0"/>
              <a:t>SSTF or C-LOOK is a reasonable choice for default algorithm</a:t>
            </a:r>
          </a:p>
          <a:p>
            <a:r>
              <a:rPr lang="en-US" altLang="en-US" dirty="0"/>
              <a:t>SCAN and C-SCAN perform better for systems that place a heavy load on the disk</a:t>
            </a:r>
          </a:p>
          <a:p>
            <a:r>
              <a:rPr lang="en-US" altLang="en-US" dirty="0"/>
              <a:t>Performance depends on the number and types of requests</a:t>
            </a:r>
          </a:p>
          <a:p>
            <a:r>
              <a:rPr lang="en-US" altLang="en-US" dirty="0"/>
              <a:t>Requests for disk service influenced by the file-allocation method</a:t>
            </a:r>
          </a:p>
          <a:p>
            <a:r>
              <a:rPr lang="en-US" altLang="en-US" dirty="0"/>
              <a:t>Disk-scheduling should be a separate module of OS, allowing it to be replaced with a different algorithm if necessary</a:t>
            </a:r>
          </a:p>
          <a:p>
            <a:endParaRPr lang="en-HK" dirty="0"/>
          </a:p>
        </p:txBody>
      </p:sp>
      <p:sp>
        <p:nvSpPr>
          <p:cNvPr id="4" name="Slide Number Placeholder 3">
            <a:extLst>
              <a:ext uri="{FF2B5EF4-FFF2-40B4-BE49-F238E27FC236}">
                <a16:creationId xmlns:a16="http://schemas.microsoft.com/office/drawing/2014/main" id="{B7C996F5-4CEC-4526-A2C1-75DD8C22AA08}"/>
              </a:ext>
            </a:extLst>
          </p:cNvPr>
          <p:cNvSpPr>
            <a:spLocks noGrp="1"/>
          </p:cNvSpPr>
          <p:nvPr>
            <p:ph type="sldNum" sz="quarter" idx="12"/>
          </p:nvPr>
        </p:nvSpPr>
        <p:spPr/>
        <p:txBody>
          <a:bodyPr/>
          <a:lstStyle/>
          <a:p>
            <a:fld id="{C22DC6D3-9347-42BE-948A-F7EB414DF657}" type="slidenum">
              <a:rPr lang="en-US" altLang="en-US" smtClean="0"/>
              <a:pPr/>
              <a:t>16</a:t>
            </a:fld>
            <a:endParaRPr lang="en-US" altLang="en-US" dirty="0"/>
          </a:p>
        </p:txBody>
      </p:sp>
    </p:spTree>
    <p:extLst>
      <p:ext uri="{BB962C8B-B14F-4D97-AF65-F5344CB8AC3E}">
        <p14:creationId xmlns:p14="http://schemas.microsoft.com/office/powerpoint/2010/main" val="22795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5BFD-EF58-4B16-A4CE-489DD941372A}"/>
              </a:ext>
            </a:extLst>
          </p:cNvPr>
          <p:cNvSpPr>
            <a:spLocks noGrp="1"/>
          </p:cNvSpPr>
          <p:nvPr>
            <p:ph type="title"/>
          </p:nvPr>
        </p:nvSpPr>
        <p:spPr/>
        <p:txBody>
          <a:bodyPr/>
          <a:lstStyle/>
          <a:p>
            <a:r>
              <a:rPr lang="en-US" altLang="en-US" dirty="0">
                <a:effectLst>
                  <a:outerShdw blurRad="38100" dist="38100" dir="2700000" algn="tl">
                    <a:srgbClr val="C0C0C0"/>
                  </a:outerShdw>
                </a:effectLst>
              </a:rPr>
              <a:t>Disk Formatting</a:t>
            </a:r>
            <a:endParaRPr lang="en-HK" dirty="0"/>
          </a:p>
        </p:txBody>
      </p:sp>
      <p:sp>
        <p:nvSpPr>
          <p:cNvPr id="3" name="Content Placeholder 2">
            <a:extLst>
              <a:ext uri="{FF2B5EF4-FFF2-40B4-BE49-F238E27FC236}">
                <a16:creationId xmlns:a16="http://schemas.microsoft.com/office/drawing/2014/main" id="{70610F80-F03F-452A-8614-F073F967BE0D}"/>
              </a:ext>
            </a:extLst>
          </p:cNvPr>
          <p:cNvSpPr>
            <a:spLocks noGrp="1"/>
          </p:cNvSpPr>
          <p:nvPr>
            <p:ph idx="1"/>
          </p:nvPr>
        </p:nvSpPr>
        <p:spPr/>
        <p:txBody>
          <a:bodyPr/>
          <a:lstStyle/>
          <a:p>
            <a:r>
              <a:rPr lang="en-US" altLang="en-US" dirty="0">
                <a:solidFill>
                  <a:srgbClr val="FF0000"/>
                </a:solidFill>
              </a:rPr>
              <a:t>Low-level formatting (physical formatting)</a:t>
            </a:r>
            <a:r>
              <a:rPr lang="en-US" altLang="en-US" dirty="0"/>
              <a:t>: Dividing a disk into sectors that the disk controller can read and write</a:t>
            </a:r>
          </a:p>
          <a:p>
            <a:r>
              <a:rPr lang="en-US" altLang="en-US" dirty="0"/>
              <a:t>To use a disk to hold files, the OS still needs to record its own data structures on the disk</a:t>
            </a:r>
          </a:p>
          <a:p>
            <a:pPr lvl="1"/>
            <a:r>
              <a:rPr lang="en-US" altLang="en-US" dirty="0"/>
              <a:t>Partition the disk into one or more groups of cylinders</a:t>
            </a:r>
          </a:p>
          <a:p>
            <a:pPr lvl="1"/>
            <a:r>
              <a:rPr lang="en-US" altLang="en-US" i="1" dirty="0"/>
              <a:t>Logical formatting</a:t>
            </a:r>
            <a:r>
              <a:rPr lang="en-US" altLang="en-US" dirty="0"/>
              <a:t> or </a:t>
            </a:r>
            <a:r>
              <a:rPr lang="ja-JP" altLang="en-US" dirty="0">
                <a:latin typeface="Arial" panose="020B0604020202020204" pitchFamily="34" charset="0"/>
              </a:rPr>
              <a:t>“</a:t>
            </a:r>
            <a:r>
              <a:rPr lang="en-US" altLang="ja-JP" dirty="0"/>
              <a:t>making a file system</a:t>
            </a:r>
            <a:r>
              <a:rPr lang="ja-JP" altLang="en-US" dirty="0">
                <a:latin typeface="Arial" panose="020B0604020202020204" pitchFamily="34" charset="0"/>
              </a:rPr>
              <a:t>”</a:t>
            </a:r>
            <a:endParaRPr lang="en-US" altLang="ja-JP" dirty="0"/>
          </a:p>
          <a:p>
            <a:r>
              <a:rPr lang="en-US" altLang="en-US" dirty="0"/>
              <a:t>Methods such as </a:t>
            </a:r>
            <a:r>
              <a:rPr lang="en-US" altLang="en-US" dirty="0">
                <a:solidFill>
                  <a:srgbClr val="FF0000"/>
                </a:solidFill>
              </a:rPr>
              <a:t>sector sparing </a:t>
            </a:r>
            <a:r>
              <a:rPr lang="en-US" altLang="en-US" dirty="0"/>
              <a:t>used to handle bad blocks</a:t>
            </a:r>
          </a:p>
          <a:p>
            <a:pPr lvl="1"/>
            <a:r>
              <a:rPr lang="en-US" dirty="0"/>
              <a:t>Maintaining a spare sector per track</a:t>
            </a:r>
          </a:p>
          <a:p>
            <a:pPr lvl="1"/>
            <a:r>
              <a:rPr lang="en-US" dirty="0"/>
              <a:t>After detecting a bad write, the data are written into the spare sector and marks the bad sector as unusable</a:t>
            </a:r>
            <a:endParaRPr lang="en-US" altLang="en-US" dirty="0"/>
          </a:p>
          <a:p>
            <a:endParaRPr lang="en-HK" dirty="0"/>
          </a:p>
        </p:txBody>
      </p:sp>
      <p:sp>
        <p:nvSpPr>
          <p:cNvPr id="4" name="Slide Number Placeholder 3">
            <a:extLst>
              <a:ext uri="{FF2B5EF4-FFF2-40B4-BE49-F238E27FC236}">
                <a16:creationId xmlns:a16="http://schemas.microsoft.com/office/drawing/2014/main" id="{67194546-DBA7-413F-A509-F3EC211F0281}"/>
              </a:ext>
            </a:extLst>
          </p:cNvPr>
          <p:cNvSpPr>
            <a:spLocks noGrp="1"/>
          </p:cNvSpPr>
          <p:nvPr>
            <p:ph type="sldNum" sz="quarter" idx="12"/>
          </p:nvPr>
        </p:nvSpPr>
        <p:spPr/>
        <p:txBody>
          <a:bodyPr/>
          <a:lstStyle/>
          <a:p>
            <a:fld id="{C22DC6D3-9347-42BE-948A-F7EB414DF657}" type="slidenum">
              <a:rPr lang="en-US" altLang="en-US" smtClean="0"/>
              <a:pPr/>
              <a:t>17</a:t>
            </a:fld>
            <a:endParaRPr lang="en-US" altLang="en-US" dirty="0"/>
          </a:p>
        </p:txBody>
      </p:sp>
    </p:spTree>
    <p:extLst>
      <p:ext uri="{BB962C8B-B14F-4D97-AF65-F5344CB8AC3E}">
        <p14:creationId xmlns:p14="http://schemas.microsoft.com/office/powerpoint/2010/main" val="7074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D84-D024-4C5D-9E06-108F57B3FA1E}"/>
              </a:ext>
            </a:extLst>
          </p:cNvPr>
          <p:cNvSpPr>
            <a:spLocks noGrp="1"/>
          </p:cNvSpPr>
          <p:nvPr>
            <p:ph type="title"/>
          </p:nvPr>
        </p:nvSpPr>
        <p:spPr/>
        <p:txBody>
          <a:bodyPr/>
          <a:lstStyle/>
          <a:p>
            <a:r>
              <a:rPr lang="fr-FR" dirty="0"/>
              <a:t>Solid State Disk</a:t>
            </a:r>
          </a:p>
        </p:txBody>
      </p:sp>
      <p:sp>
        <p:nvSpPr>
          <p:cNvPr id="3" name="Content Placeholder 2">
            <a:extLst>
              <a:ext uri="{FF2B5EF4-FFF2-40B4-BE49-F238E27FC236}">
                <a16:creationId xmlns:a16="http://schemas.microsoft.com/office/drawing/2014/main" id="{499D87FB-F7FA-4039-8116-1D531C6EF1FD}"/>
              </a:ext>
            </a:extLst>
          </p:cNvPr>
          <p:cNvSpPr>
            <a:spLocks noGrp="1"/>
          </p:cNvSpPr>
          <p:nvPr>
            <p:ph idx="1"/>
          </p:nvPr>
        </p:nvSpPr>
        <p:spPr/>
        <p:txBody>
          <a:bodyPr/>
          <a:lstStyle/>
          <a:p>
            <a:r>
              <a:rPr lang="fr-FR" dirty="0"/>
              <a:t>SSD: Solid State Disk</a:t>
            </a:r>
          </a:p>
          <a:p>
            <a:pPr lvl="1"/>
            <a:r>
              <a:rPr lang="en-US" dirty="0"/>
              <a:t>uses integrated circuit assemblies to store data persistently, typically using </a:t>
            </a:r>
            <a:r>
              <a:rPr lang="en-US" dirty="0">
                <a:solidFill>
                  <a:srgbClr val="FF0000"/>
                </a:solidFill>
              </a:rPr>
              <a:t>flash memory</a:t>
            </a:r>
          </a:p>
          <a:p>
            <a:pPr lvl="1"/>
            <a:endParaRPr lang="en-US" dirty="0">
              <a:solidFill>
                <a:srgbClr val="FF0000"/>
              </a:solidFill>
            </a:endParaRPr>
          </a:p>
          <a:p>
            <a:pPr lvl="1"/>
            <a:r>
              <a:rPr lang="en-US" dirty="0"/>
              <a:t>Compared with HDD, SSDs are typically more resistant to physical shock, run silently, and have quicker access time and lower latency</a:t>
            </a:r>
            <a:endParaRPr lang="fr-FR" dirty="0"/>
          </a:p>
        </p:txBody>
      </p:sp>
      <p:sp>
        <p:nvSpPr>
          <p:cNvPr id="4" name="Slide Number Placeholder 3">
            <a:extLst>
              <a:ext uri="{FF2B5EF4-FFF2-40B4-BE49-F238E27FC236}">
                <a16:creationId xmlns:a16="http://schemas.microsoft.com/office/drawing/2014/main" id="{4372ED31-A7CB-4017-A9AC-2CA580915F1E}"/>
              </a:ext>
            </a:extLst>
          </p:cNvPr>
          <p:cNvSpPr>
            <a:spLocks noGrp="1"/>
          </p:cNvSpPr>
          <p:nvPr>
            <p:ph type="sldNum" sz="quarter" idx="12"/>
          </p:nvPr>
        </p:nvSpPr>
        <p:spPr/>
        <p:txBody>
          <a:bodyPr/>
          <a:lstStyle/>
          <a:p>
            <a:fld id="{C22DC6D3-9347-42BE-948A-F7EB414DF657}" type="slidenum">
              <a:rPr lang="en-US" altLang="en-US" smtClean="0"/>
              <a:t>18</a:t>
            </a:fld>
            <a:endParaRPr lang="en-US" altLang="en-US" dirty="0"/>
          </a:p>
        </p:txBody>
      </p:sp>
    </p:spTree>
    <p:extLst>
      <p:ext uri="{BB962C8B-B14F-4D97-AF65-F5344CB8AC3E}">
        <p14:creationId xmlns:p14="http://schemas.microsoft.com/office/powerpoint/2010/main" val="121258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6EB4-99FD-41DF-9DB0-45194F416687}"/>
              </a:ext>
            </a:extLst>
          </p:cNvPr>
          <p:cNvSpPr>
            <a:spLocks noGrp="1"/>
          </p:cNvSpPr>
          <p:nvPr>
            <p:ph type="title"/>
          </p:nvPr>
        </p:nvSpPr>
        <p:spPr/>
        <p:txBody>
          <a:bodyPr/>
          <a:lstStyle/>
          <a:p>
            <a:r>
              <a:rPr lang="en-US" altLang="zh-CN" dirty="0">
                <a:cs typeface="Arial" pitchFamily="34" charset="0"/>
              </a:rPr>
              <a:t>Flash Memory</a:t>
            </a:r>
            <a:endParaRPr lang="fr-FR" dirty="0"/>
          </a:p>
        </p:txBody>
      </p:sp>
      <p:sp>
        <p:nvSpPr>
          <p:cNvPr id="3" name="Content Placeholder 2">
            <a:extLst>
              <a:ext uri="{FF2B5EF4-FFF2-40B4-BE49-F238E27FC236}">
                <a16:creationId xmlns:a16="http://schemas.microsoft.com/office/drawing/2014/main" id="{DBE5A4D2-B009-42A2-9F02-0A7757D83D72}"/>
              </a:ext>
            </a:extLst>
          </p:cNvPr>
          <p:cNvSpPr>
            <a:spLocks noGrp="1"/>
          </p:cNvSpPr>
          <p:nvPr>
            <p:ph idx="1"/>
          </p:nvPr>
        </p:nvSpPr>
        <p:spPr>
          <a:xfrm>
            <a:off x="609600" y="1340769"/>
            <a:ext cx="10814992" cy="5040560"/>
          </a:xfrm>
        </p:spPr>
        <p:txBody>
          <a:bodyPr/>
          <a:lstStyle/>
          <a:p>
            <a:pPr>
              <a:defRPr/>
            </a:pPr>
            <a:r>
              <a:rPr lang="en-US" dirty="0"/>
              <a:t>Toshiba developed flash memory in the 1980s</a:t>
            </a:r>
          </a:p>
          <a:p>
            <a:pPr>
              <a:defRPr/>
            </a:pPr>
            <a:r>
              <a:rPr lang="en-US" dirty="0"/>
              <a:t>Two main types of flash memory: </a:t>
            </a:r>
            <a:r>
              <a:rPr lang="en-US" b="1" dirty="0"/>
              <a:t>NAND</a:t>
            </a:r>
            <a:r>
              <a:rPr lang="en-US" dirty="0"/>
              <a:t> (for data) and </a:t>
            </a:r>
            <a:r>
              <a:rPr lang="en-US" b="1" dirty="0"/>
              <a:t>NOR</a:t>
            </a:r>
            <a:r>
              <a:rPr lang="en-US" dirty="0"/>
              <a:t> (for code)</a:t>
            </a:r>
          </a:p>
          <a:p>
            <a:pPr>
              <a:defRPr/>
            </a:pPr>
            <a:r>
              <a:rPr lang="en-US" dirty="0"/>
              <a:t>Started to be heavily used because of digital cameras </a:t>
            </a:r>
          </a:p>
          <a:p>
            <a:pPr>
              <a:defRPr/>
            </a:pPr>
            <a:r>
              <a:rPr lang="en-US" dirty="0"/>
              <a:t>Exponential growth with smartphones/tablets</a:t>
            </a:r>
            <a:endParaRPr lang="en-US" altLang="zh-CN" dirty="0"/>
          </a:p>
          <a:p>
            <a:endParaRPr lang="fr-FR" dirty="0"/>
          </a:p>
        </p:txBody>
      </p:sp>
      <p:sp>
        <p:nvSpPr>
          <p:cNvPr id="4" name="Slide Number Placeholder 3">
            <a:extLst>
              <a:ext uri="{FF2B5EF4-FFF2-40B4-BE49-F238E27FC236}">
                <a16:creationId xmlns:a16="http://schemas.microsoft.com/office/drawing/2014/main" id="{15AE8F11-9600-4FC4-BC35-C9E72CA45F86}"/>
              </a:ext>
            </a:extLst>
          </p:cNvPr>
          <p:cNvSpPr>
            <a:spLocks noGrp="1"/>
          </p:cNvSpPr>
          <p:nvPr>
            <p:ph type="sldNum" sz="quarter" idx="12"/>
          </p:nvPr>
        </p:nvSpPr>
        <p:spPr/>
        <p:txBody>
          <a:bodyPr/>
          <a:lstStyle/>
          <a:p>
            <a:fld id="{C22DC6D3-9347-42BE-948A-F7EB414DF657}" type="slidenum">
              <a:rPr lang="en-US" altLang="en-US" smtClean="0"/>
              <a:t>19</a:t>
            </a:fld>
            <a:endParaRPr lang="en-US" altLang="en-US" dirty="0"/>
          </a:p>
        </p:txBody>
      </p:sp>
      <p:pic>
        <p:nvPicPr>
          <p:cNvPr id="5" name="Picture 2" descr="https://upload.wikimedia.org/wikipedia/commons/thumb/2/2c/USB_flash_drive.JPG/1280px-USB_flash_drive.JPG">
            <a:extLst>
              <a:ext uri="{FF2B5EF4-FFF2-40B4-BE49-F238E27FC236}">
                <a16:creationId xmlns:a16="http://schemas.microsoft.com/office/drawing/2014/main" id="{29E9CA50-50D0-4F45-B384-5AA25F601C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4432" y="3676494"/>
            <a:ext cx="1836286" cy="1377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âdigital camera flash memory cardsâçå¾çæç´¢ç»æ">
            <a:extLst>
              <a:ext uri="{FF2B5EF4-FFF2-40B4-BE49-F238E27FC236}">
                <a16:creationId xmlns:a16="http://schemas.microsoft.com/office/drawing/2014/main" id="{196AF49F-05C1-4C94-B0E5-EE9F7B9A0A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826" y="4365102"/>
            <a:ext cx="1912566" cy="19125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âtabletsâçå¾çæç´¢ç»æ">
            <a:extLst>
              <a:ext uri="{FF2B5EF4-FFF2-40B4-BE49-F238E27FC236}">
                <a16:creationId xmlns:a16="http://schemas.microsoft.com/office/drawing/2014/main" id="{762C062A-BE86-4867-A23C-A583C51A9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074" y="4293095"/>
            <a:ext cx="1916817" cy="2219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âphonesâçå¾çæç´¢ç»æ">
            <a:extLst>
              <a:ext uri="{FF2B5EF4-FFF2-40B4-BE49-F238E27FC236}">
                <a16:creationId xmlns:a16="http://schemas.microsoft.com/office/drawing/2014/main" id="{9E809354-6023-4F96-9A6C-ED9DD9BF21A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010" t="12106" r="16514" b="6460"/>
          <a:stretch/>
        </p:blipFill>
        <p:spPr bwMode="auto">
          <a:xfrm>
            <a:off x="4151784" y="4365103"/>
            <a:ext cx="2734967" cy="191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61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Magnetic disks</a:t>
            </a:r>
            <a:endParaRPr lang="zh-CN" altLang="en-US" dirty="0"/>
          </a:p>
        </p:txBody>
      </p:sp>
      <p:sp>
        <p:nvSpPr>
          <p:cNvPr id="3" name="内容占位符 2"/>
          <p:cNvSpPr>
            <a:spLocks noGrp="1"/>
          </p:cNvSpPr>
          <p:nvPr>
            <p:ph idx="1"/>
          </p:nvPr>
        </p:nvSpPr>
        <p:spPr>
          <a:xfrm>
            <a:off x="609600" y="1340769"/>
            <a:ext cx="11319048" cy="5040560"/>
          </a:xfrm>
        </p:spPr>
        <p:txBody>
          <a:bodyPr/>
          <a:lstStyle/>
          <a:p>
            <a:r>
              <a:rPr lang="en-US" dirty="0"/>
              <a:t>Magnetic disk (</a:t>
            </a:r>
            <a:r>
              <a:rPr lang="en-US" dirty="0">
                <a:cs typeface="Arial" pitchFamily="34" charset="0"/>
              </a:rPr>
              <a:t>Hard disk)</a:t>
            </a:r>
            <a:endParaRPr lang="en-US" altLang="zh-CN" dirty="0">
              <a:cs typeface="Arial" pitchFamily="34" charset="0"/>
            </a:endParaRPr>
          </a:p>
          <a:p>
            <a:pPr lvl="1"/>
            <a:r>
              <a:rPr lang="en-US" dirty="0">
                <a:cs typeface="Arial" pitchFamily="34" charset="0"/>
              </a:rPr>
              <a:t>electro-mechanical data storage device using magnetic storage and one or more rigid rapidly rotating platters coated with magnetic material</a:t>
            </a:r>
          </a:p>
          <a:p>
            <a:pPr lvl="1"/>
            <a:r>
              <a:rPr lang="en-US" altLang="zh-CN" dirty="0">
                <a:cs typeface="Arial" pitchFamily="34" charset="0"/>
              </a:rPr>
              <a:t>a type of </a:t>
            </a:r>
            <a:r>
              <a:rPr lang="en-US" altLang="zh-CN" dirty="0">
                <a:solidFill>
                  <a:srgbClr val="FF0000"/>
                </a:solidFill>
                <a:cs typeface="Arial" pitchFamily="34" charset="0"/>
              </a:rPr>
              <a:t>non-volatile memory (NVM)</a:t>
            </a:r>
            <a:r>
              <a:rPr lang="en-US" altLang="zh-CN" dirty="0">
                <a:cs typeface="Arial" pitchFamily="34" charset="0"/>
              </a:rPr>
              <a:t>, retaining stored data even when powered off</a:t>
            </a:r>
          </a:p>
          <a:p>
            <a:pPr lvl="1"/>
            <a:r>
              <a:rPr lang="en-US" altLang="zh-CN" dirty="0">
                <a:cs typeface="Arial" pitchFamily="34" charset="0"/>
              </a:rPr>
              <a:t>Used to store mass data</a:t>
            </a:r>
          </a:p>
          <a:p>
            <a:pPr lvl="1"/>
            <a:endParaRPr lang="en-US" altLang="zh-CN" dirty="0">
              <a:cs typeface="Arial" pitchFamily="34" charset="0"/>
            </a:endParaRPr>
          </a:p>
        </p:txBody>
      </p:sp>
      <p:pic>
        <p:nvPicPr>
          <p:cNvPr id="10246" name="Picture 6" descr="https://upload.wikimedia.org/wikipedia/commons/thumb/5/52/Hard_drive-en.svg/2560px-Hard_drive-en.svg.png">
            <a:extLst>
              <a:ext uri="{FF2B5EF4-FFF2-40B4-BE49-F238E27FC236}">
                <a16:creationId xmlns:a16="http://schemas.microsoft.com/office/drawing/2014/main" id="{ED648C3E-CEFF-462F-B5CA-F64C5A81C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8" y="4625972"/>
            <a:ext cx="2721456" cy="194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78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EB6-FE5B-4EE0-B099-ADC57015E2D5}"/>
              </a:ext>
            </a:extLst>
          </p:cNvPr>
          <p:cNvSpPr>
            <a:spLocks noGrp="1"/>
          </p:cNvSpPr>
          <p:nvPr>
            <p:ph type="title"/>
          </p:nvPr>
        </p:nvSpPr>
        <p:spPr/>
        <p:txBody>
          <a:bodyPr/>
          <a:lstStyle/>
          <a:p>
            <a:r>
              <a:rPr lang="en-US" altLang="zh-CN" dirty="0">
                <a:cs typeface="Arial" pitchFamily="34" charset="0"/>
              </a:rPr>
              <a:t>Comparison of SSD and HDD</a:t>
            </a:r>
            <a:endParaRPr lang="fr-FR" dirty="0"/>
          </a:p>
        </p:txBody>
      </p:sp>
      <p:sp>
        <p:nvSpPr>
          <p:cNvPr id="3" name="Content Placeholder 2">
            <a:extLst>
              <a:ext uri="{FF2B5EF4-FFF2-40B4-BE49-F238E27FC236}">
                <a16:creationId xmlns:a16="http://schemas.microsoft.com/office/drawing/2014/main" id="{D6962D2E-7E2F-421C-849C-43417E17A55A}"/>
              </a:ext>
            </a:extLst>
          </p:cNvPr>
          <p:cNvSpPr>
            <a:spLocks noGrp="1"/>
          </p:cNvSpPr>
          <p:nvPr>
            <p:ph idx="1"/>
          </p:nvPr>
        </p:nvSpPr>
        <p:spPr/>
        <p:txBody>
          <a:bodyPr/>
          <a:lstStyle/>
          <a:p>
            <a:endParaRPr lang="fr-FR" dirty="0"/>
          </a:p>
        </p:txBody>
      </p:sp>
      <p:sp>
        <p:nvSpPr>
          <p:cNvPr id="4" name="Slide Number Placeholder 3">
            <a:extLst>
              <a:ext uri="{FF2B5EF4-FFF2-40B4-BE49-F238E27FC236}">
                <a16:creationId xmlns:a16="http://schemas.microsoft.com/office/drawing/2014/main" id="{FA220233-136C-422A-A013-34A49A6E256F}"/>
              </a:ext>
            </a:extLst>
          </p:cNvPr>
          <p:cNvSpPr>
            <a:spLocks noGrp="1"/>
          </p:cNvSpPr>
          <p:nvPr>
            <p:ph type="sldNum" sz="quarter" idx="12"/>
          </p:nvPr>
        </p:nvSpPr>
        <p:spPr/>
        <p:txBody>
          <a:bodyPr/>
          <a:lstStyle/>
          <a:p>
            <a:fld id="{C22DC6D3-9347-42BE-948A-F7EB414DF657}" type="slidenum">
              <a:rPr lang="en-US" altLang="en-US" smtClean="0"/>
              <a:t>20</a:t>
            </a:fld>
            <a:endParaRPr lang="en-US" altLang="en-US" dirty="0"/>
          </a:p>
        </p:txBody>
      </p:sp>
      <p:pic>
        <p:nvPicPr>
          <p:cNvPr id="5" name="图片 1" descr="ssd vs hdd, compare ssd and hdd">
            <a:extLst>
              <a:ext uri="{FF2B5EF4-FFF2-40B4-BE49-F238E27FC236}">
                <a16:creationId xmlns:a16="http://schemas.microsoft.com/office/drawing/2014/main" id="{6B0BE9D4-8E80-4445-B8D4-5261A13E2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814" y="1340767"/>
            <a:ext cx="4538391" cy="44644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图表 3">
            <a:extLst>
              <a:ext uri="{FF2B5EF4-FFF2-40B4-BE49-F238E27FC236}">
                <a16:creationId xmlns:a16="http://schemas.microsoft.com/office/drawing/2014/main" id="{6A5F43F8-E598-4235-A58C-434610CB18E4}"/>
              </a:ext>
            </a:extLst>
          </p:cNvPr>
          <p:cNvGraphicFramePr>
            <a:graphicFrameLocks/>
          </p:cNvGraphicFramePr>
          <p:nvPr>
            <p:extLst/>
          </p:nvPr>
        </p:nvGraphicFramePr>
        <p:xfrm>
          <a:off x="1055440" y="2132856"/>
          <a:ext cx="4678680" cy="276987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4220EB7-BA32-4A7D-9D05-A9EA1AC34D8C}"/>
              </a:ext>
            </a:extLst>
          </p:cNvPr>
          <p:cNvSpPr/>
          <p:nvPr/>
        </p:nvSpPr>
        <p:spPr>
          <a:xfrm>
            <a:off x="7680176" y="1988840"/>
            <a:ext cx="2016224"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215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02F0-A28D-4E16-A16C-6BC8925996A7}"/>
              </a:ext>
            </a:extLst>
          </p:cNvPr>
          <p:cNvSpPr>
            <a:spLocks noGrp="1"/>
          </p:cNvSpPr>
          <p:nvPr>
            <p:ph type="title"/>
          </p:nvPr>
        </p:nvSpPr>
        <p:spPr/>
        <p:txBody>
          <a:bodyPr/>
          <a:lstStyle/>
          <a:p>
            <a:r>
              <a:rPr lang="en-US" dirty="0"/>
              <a:t>Flash Cell Organization</a:t>
            </a:r>
            <a:endParaRPr lang="fr-FR" dirty="0"/>
          </a:p>
        </p:txBody>
      </p:sp>
      <p:sp>
        <p:nvSpPr>
          <p:cNvPr id="3" name="Content Placeholder 2">
            <a:extLst>
              <a:ext uri="{FF2B5EF4-FFF2-40B4-BE49-F238E27FC236}">
                <a16:creationId xmlns:a16="http://schemas.microsoft.com/office/drawing/2014/main" id="{F4E59A9D-B7AD-42E8-8BA5-461BFA866CF9}"/>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95C292C2-4BD8-46A3-96B4-9B2CBD02C4E0}"/>
              </a:ext>
            </a:extLst>
          </p:cNvPr>
          <p:cNvSpPr>
            <a:spLocks noGrp="1"/>
          </p:cNvSpPr>
          <p:nvPr>
            <p:ph type="sldNum" sz="quarter" idx="12"/>
          </p:nvPr>
        </p:nvSpPr>
        <p:spPr/>
        <p:txBody>
          <a:bodyPr/>
          <a:lstStyle/>
          <a:p>
            <a:fld id="{C22DC6D3-9347-42BE-948A-F7EB414DF657}" type="slidenum">
              <a:rPr lang="en-US" altLang="en-US" smtClean="0"/>
              <a:t>21</a:t>
            </a:fld>
            <a:endParaRPr lang="en-US" altLang="en-US" dirty="0"/>
          </a:p>
        </p:txBody>
      </p:sp>
      <p:sp>
        <p:nvSpPr>
          <p:cNvPr id="247" name="Content Placeholder 2">
            <a:extLst>
              <a:ext uri="{FF2B5EF4-FFF2-40B4-BE49-F238E27FC236}">
                <a16:creationId xmlns:a16="http://schemas.microsoft.com/office/drawing/2014/main" id="{F0F3276B-2BE4-407F-8912-AF7B6D238EDE}"/>
              </a:ext>
            </a:extLst>
          </p:cNvPr>
          <p:cNvSpPr txBox="1">
            <a:spLocks/>
          </p:cNvSpPr>
          <p:nvPr/>
        </p:nvSpPr>
        <p:spPr>
          <a:xfrm>
            <a:off x="4554692" y="4576223"/>
            <a:ext cx="3711266" cy="588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100" dirty="0">
                <a:ea typeface="黑体" panose="02010609060101010101" pitchFamily="49" charset="-122"/>
                <a:cs typeface="Arial" panose="020B0604020202020204" pitchFamily="34" charset="0"/>
              </a:rPr>
              <a:t>Block: 64 to 1024 pages</a:t>
            </a:r>
          </a:p>
          <a:p>
            <a:pPr marL="0" indent="0">
              <a:buNone/>
            </a:pPr>
            <a:r>
              <a:rPr lang="en-US" altLang="zh-CN" sz="2100" dirty="0">
                <a:ea typeface="黑体" panose="02010609060101010101" pitchFamily="49" charset="-122"/>
                <a:cs typeface="Arial" panose="020B0604020202020204" pitchFamily="34" charset="0"/>
              </a:rPr>
              <a:t>For </a:t>
            </a:r>
            <a:r>
              <a:rPr lang="en-US" altLang="zh-CN" sz="2100" dirty="0">
                <a:solidFill>
                  <a:srgbClr val="FF0000"/>
                </a:solidFill>
                <a:ea typeface="黑体" panose="02010609060101010101" pitchFamily="49" charset="-122"/>
                <a:cs typeface="Arial" panose="020B0604020202020204" pitchFamily="34" charset="0"/>
              </a:rPr>
              <a:t>erase</a:t>
            </a:r>
          </a:p>
          <a:p>
            <a:pPr marL="342874" indent="-342874">
              <a:lnSpc>
                <a:spcPct val="100000"/>
              </a:lnSpc>
              <a:spcBef>
                <a:spcPct val="20000"/>
              </a:spcBef>
              <a:defRPr/>
            </a:pPr>
            <a:endParaRPr lang="en-US" altLang="zh-CN" sz="2400" dirty="0"/>
          </a:p>
          <a:p>
            <a:pPr marL="342874" indent="-342874">
              <a:lnSpc>
                <a:spcPct val="100000"/>
              </a:lnSpc>
              <a:spcBef>
                <a:spcPct val="20000"/>
              </a:spcBef>
              <a:defRPr/>
            </a:pPr>
            <a:endParaRPr lang="en-US" altLang="zh-CN" sz="2400" dirty="0"/>
          </a:p>
        </p:txBody>
      </p:sp>
      <p:sp>
        <p:nvSpPr>
          <p:cNvPr id="248" name="Rectangle 247">
            <a:extLst>
              <a:ext uri="{FF2B5EF4-FFF2-40B4-BE49-F238E27FC236}">
                <a16:creationId xmlns:a16="http://schemas.microsoft.com/office/drawing/2014/main" id="{DB4F112B-DBCB-4E76-960A-1B8BEC3EAA23}"/>
              </a:ext>
            </a:extLst>
          </p:cNvPr>
          <p:cNvSpPr/>
          <p:nvPr/>
        </p:nvSpPr>
        <p:spPr>
          <a:xfrm>
            <a:off x="8691923" y="2898116"/>
            <a:ext cx="2948693" cy="646331"/>
          </a:xfrm>
          <a:prstGeom prst="rect">
            <a:avLst/>
          </a:prstGeom>
        </p:spPr>
        <p:txBody>
          <a:bodyPr wrap="square">
            <a:spAutoFit/>
          </a:bodyPr>
          <a:lstStyle/>
          <a:p>
            <a:r>
              <a:rPr lang="en-US" altLang="zh-CN" dirty="0">
                <a:ea typeface="黑体" panose="02010609060101010101" pitchFamily="49" charset="-122"/>
                <a:cs typeface="Arial" panose="020B0604020202020204" pitchFamily="34" charset="0"/>
              </a:rPr>
              <a:t>Page: 4 K to 32 KB </a:t>
            </a:r>
          </a:p>
          <a:p>
            <a:r>
              <a:rPr lang="en-US" altLang="zh-CN" dirty="0">
                <a:ea typeface="黑体" panose="02010609060101010101" pitchFamily="49" charset="-122"/>
                <a:cs typeface="Arial" panose="020B0604020202020204" pitchFamily="34" charset="0"/>
              </a:rPr>
              <a:t>For read and write</a:t>
            </a:r>
          </a:p>
        </p:txBody>
      </p:sp>
      <p:sp>
        <p:nvSpPr>
          <p:cNvPr id="249" name="TextBox 248">
            <a:extLst>
              <a:ext uri="{FF2B5EF4-FFF2-40B4-BE49-F238E27FC236}">
                <a16:creationId xmlns:a16="http://schemas.microsoft.com/office/drawing/2014/main" id="{56A1EE43-6E1C-486E-841F-5AC7177B38D7}"/>
              </a:ext>
            </a:extLst>
          </p:cNvPr>
          <p:cNvSpPr txBox="1"/>
          <p:nvPr/>
        </p:nvSpPr>
        <p:spPr>
          <a:xfrm>
            <a:off x="1802113" y="4477809"/>
            <a:ext cx="1853392" cy="369332"/>
          </a:xfrm>
          <a:prstGeom prst="rect">
            <a:avLst/>
          </a:prstGeom>
          <a:noFill/>
        </p:spPr>
        <p:txBody>
          <a:bodyPr wrap="none" rtlCol="0">
            <a:spAutoFit/>
          </a:bodyPr>
          <a:lstStyle/>
          <a:p>
            <a:pPr algn="ctr">
              <a:defRPr/>
            </a:pPr>
            <a:r>
              <a:rPr lang="en-US" kern="0" dirty="0">
                <a:solidFill>
                  <a:prstClr val="black"/>
                </a:solidFill>
              </a:rPr>
              <a:t>Floating-Gate Cell</a:t>
            </a:r>
          </a:p>
        </p:txBody>
      </p:sp>
      <p:grpSp>
        <p:nvGrpSpPr>
          <p:cNvPr id="250" name="Group 249">
            <a:extLst>
              <a:ext uri="{FF2B5EF4-FFF2-40B4-BE49-F238E27FC236}">
                <a16:creationId xmlns:a16="http://schemas.microsoft.com/office/drawing/2014/main" id="{008AC1A2-15AF-480B-A3C2-AFF486B3DD34}"/>
              </a:ext>
            </a:extLst>
          </p:cNvPr>
          <p:cNvGrpSpPr/>
          <p:nvPr/>
        </p:nvGrpSpPr>
        <p:grpSpPr>
          <a:xfrm>
            <a:off x="1771663" y="2520053"/>
            <a:ext cx="1914296" cy="1774477"/>
            <a:chOff x="488451" y="1537182"/>
            <a:chExt cx="2552395" cy="2365969"/>
          </a:xfrm>
        </p:grpSpPr>
        <p:sp>
          <p:nvSpPr>
            <p:cNvPr id="251" name="Rectangle 992">
              <a:extLst>
                <a:ext uri="{FF2B5EF4-FFF2-40B4-BE49-F238E27FC236}">
                  <a16:creationId xmlns:a16="http://schemas.microsoft.com/office/drawing/2014/main" id="{5A64C7C4-7F01-4E9E-8001-D657E3929CA8}"/>
                </a:ext>
              </a:extLst>
            </p:cNvPr>
            <p:cNvSpPr>
              <a:spLocks noChangeArrowheads="1"/>
            </p:cNvSpPr>
            <p:nvPr/>
          </p:nvSpPr>
          <p:spPr bwMode="auto">
            <a:xfrm>
              <a:off x="1090550" y="2085571"/>
              <a:ext cx="1348197" cy="1155859"/>
            </a:xfrm>
            <a:prstGeom prst="rect">
              <a:avLst/>
            </a:prstGeom>
            <a:solidFill>
              <a:srgbClr val="4BACC6"/>
            </a:solidFill>
            <a:ln>
              <a:solidFill>
                <a:srgbClr val="3F869A"/>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kern="0" dirty="0">
                <a:solidFill>
                  <a:prstClr val="white"/>
                </a:solidFill>
                <a:latin typeface="Calibri" panose="020F0502020204030204"/>
              </a:endParaRPr>
            </a:p>
          </p:txBody>
        </p:sp>
        <p:sp>
          <p:nvSpPr>
            <p:cNvPr id="252" name="Rounded Rectangle 14">
              <a:extLst>
                <a:ext uri="{FF2B5EF4-FFF2-40B4-BE49-F238E27FC236}">
                  <a16:creationId xmlns:a16="http://schemas.microsoft.com/office/drawing/2014/main" id="{CC521EB1-2D0C-495A-91E4-B9FCB44AEF5B}"/>
                </a:ext>
              </a:extLst>
            </p:cNvPr>
            <p:cNvSpPr/>
            <p:nvPr/>
          </p:nvSpPr>
          <p:spPr>
            <a:xfrm>
              <a:off x="488451" y="3229043"/>
              <a:ext cx="2552395" cy="674108"/>
            </a:xfrm>
            <a:prstGeom prst="roundRect">
              <a:avLst/>
            </a:prstGeom>
            <a:solidFill>
              <a:schemeClr val="bg1">
                <a:lumMod val="65000"/>
              </a:schemeClr>
            </a:solidFill>
            <a:ln w="12700" cap="flat" cmpd="sng" algn="ctr">
              <a:noFill/>
              <a:prstDash val="solid"/>
              <a:miter lim="800000"/>
            </a:ln>
            <a:effectLst/>
          </p:spPr>
          <p:txBody>
            <a:bodyPr rtlCol="0" anchor="b"/>
            <a:lstStyle/>
            <a:p>
              <a:pPr algn="ctr">
                <a:defRPr/>
              </a:pPr>
              <a:r>
                <a:rPr lang="en-US" kern="0" dirty="0">
                  <a:solidFill>
                    <a:schemeClr val="bg1"/>
                  </a:solidFill>
                  <a:latin typeface="Calibri" panose="020F0502020204030204"/>
                </a:rPr>
                <a:t>Substrate</a:t>
              </a:r>
            </a:p>
          </p:txBody>
        </p:sp>
        <p:sp>
          <p:nvSpPr>
            <p:cNvPr id="253" name="Rectangle 990">
              <a:extLst>
                <a:ext uri="{FF2B5EF4-FFF2-40B4-BE49-F238E27FC236}">
                  <a16:creationId xmlns:a16="http://schemas.microsoft.com/office/drawing/2014/main" id="{C7415421-7E97-487F-BF92-702EFC5FB319}"/>
                </a:ext>
              </a:extLst>
            </p:cNvPr>
            <p:cNvSpPr>
              <a:spLocks noChangeArrowheads="1"/>
            </p:cNvSpPr>
            <p:nvPr/>
          </p:nvSpPr>
          <p:spPr bwMode="auto">
            <a:xfrm>
              <a:off x="1090550" y="2360357"/>
              <a:ext cx="1348197" cy="5935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lnSpc>
                  <a:spcPts val="1500"/>
                </a:lnSpc>
                <a:defRPr/>
              </a:pPr>
              <a:endParaRPr lang="ko-KR" altLang="ko-KR" kern="0" dirty="0">
                <a:solidFill>
                  <a:prstClr val="white"/>
                </a:solidFill>
                <a:latin typeface="Calibri" panose="020F0502020204030204"/>
                <a:ea typeface="Dotum" pitchFamily="34" charset="-127"/>
              </a:endParaRPr>
            </a:p>
          </p:txBody>
        </p:sp>
        <p:sp>
          <p:nvSpPr>
            <p:cNvPr id="254" name="Freeform 18">
              <a:extLst>
                <a:ext uri="{FF2B5EF4-FFF2-40B4-BE49-F238E27FC236}">
                  <a16:creationId xmlns:a16="http://schemas.microsoft.com/office/drawing/2014/main" id="{DB560EDE-91D5-4C98-8DEF-7924A0533032}"/>
                </a:ext>
              </a:extLst>
            </p:cNvPr>
            <p:cNvSpPr/>
            <p:nvPr/>
          </p:nvSpPr>
          <p:spPr>
            <a:xfrm>
              <a:off x="2266257" y="3227830"/>
              <a:ext cx="774589"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lgn="r">
                <a:defRPr/>
              </a:pPr>
              <a:r>
                <a:rPr lang="en-US" kern="0" dirty="0">
                  <a:solidFill>
                    <a:prstClr val="white"/>
                  </a:solidFill>
                  <a:latin typeface="Calibri" panose="020F0502020204030204"/>
                </a:rPr>
                <a:t>D</a:t>
              </a:r>
            </a:p>
          </p:txBody>
        </p:sp>
        <p:sp>
          <p:nvSpPr>
            <p:cNvPr id="255" name="Freeform 19">
              <a:extLst>
                <a:ext uri="{FF2B5EF4-FFF2-40B4-BE49-F238E27FC236}">
                  <a16:creationId xmlns:a16="http://schemas.microsoft.com/office/drawing/2014/main" id="{49B361C9-6F9A-4D00-9A07-09EDDF1C3139}"/>
                </a:ext>
              </a:extLst>
            </p:cNvPr>
            <p:cNvSpPr/>
            <p:nvPr/>
          </p:nvSpPr>
          <p:spPr>
            <a:xfrm flipH="1">
              <a:off x="488451" y="3226709"/>
              <a:ext cx="776518"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defRPr/>
              </a:pPr>
              <a:r>
                <a:rPr lang="en-US" kern="0" dirty="0">
                  <a:solidFill>
                    <a:prstClr val="white"/>
                  </a:solidFill>
                  <a:latin typeface="Calibri" panose="020F0502020204030204"/>
                </a:rPr>
                <a:t>S</a:t>
              </a:r>
            </a:p>
          </p:txBody>
        </p:sp>
        <p:sp>
          <p:nvSpPr>
            <p:cNvPr id="256" name="Rectangle 992">
              <a:extLst>
                <a:ext uri="{FF2B5EF4-FFF2-40B4-BE49-F238E27FC236}">
                  <a16:creationId xmlns:a16="http://schemas.microsoft.com/office/drawing/2014/main" id="{0A42B325-521C-4B8E-B63E-3FB99C26F521}"/>
                </a:ext>
              </a:extLst>
            </p:cNvPr>
            <p:cNvSpPr>
              <a:spLocks noChangeArrowheads="1"/>
            </p:cNvSpPr>
            <p:nvPr/>
          </p:nvSpPr>
          <p:spPr bwMode="auto">
            <a:xfrm>
              <a:off x="1090550" y="1537182"/>
              <a:ext cx="1348197" cy="552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sz="1500" kern="0" dirty="0">
                <a:solidFill>
                  <a:prstClr val="black"/>
                </a:solidFill>
                <a:latin typeface="Calibri" panose="020F0502020204030204"/>
              </a:endParaRPr>
            </a:p>
          </p:txBody>
        </p:sp>
        <p:sp>
          <p:nvSpPr>
            <p:cNvPr id="257" name="TextBox 256">
              <a:extLst>
                <a:ext uri="{FF2B5EF4-FFF2-40B4-BE49-F238E27FC236}">
                  <a16:creationId xmlns:a16="http://schemas.microsoft.com/office/drawing/2014/main" id="{9A4D6875-3C2D-456D-BC52-74C0BA22A619}"/>
                </a:ext>
              </a:extLst>
            </p:cNvPr>
            <p:cNvSpPr txBox="1"/>
            <p:nvPr/>
          </p:nvSpPr>
          <p:spPr>
            <a:xfrm>
              <a:off x="954196" y="2534179"/>
              <a:ext cx="1635492" cy="430887"/>
            </a:xfrm>
            <a:prstGeom prst="rect">
              <a:avLst/>
            </a:prstGeom>
            <a:noFill/>
          </p:spPr>
          <p:txBody>
            <a:bodyPr wrap="none" rtlCol="0">
              <a:spAutoFit/>
            </a:bodyPr>
            <a:lstStyle/>
            <a:p>
              <a:pPr algn="ctr">
                <a:defRPr/>
              </a:pPr>
              <a:r>
                <a:rPr lang="en-US" sz="1500" kern="0" dirty="0">
                  <a:solidFill>
                    <a:prstClr val="black"/>
                  </a:solidFill>
                </a:rPr>
                <a:t>Floating Gate</a:t>
              </a:r>
            </a:p>
          </p:txBody>
        </p:sp>
        <p:sp>
          <p:nvSpPr>
            <p:cNvPr id="258" name="TextBox 257">
              <a:extLst>
                <a:ext uri="{FF2B5EF4-FFF2-40B4-BE49-F238E27FC236}">
                  <a16:creationId xmlns:a16="http://schemas.microsoft.com/office/drawing/2014/main" id="{590991D4-5209-4179-BE8E-242724832F8F}"/>
                </a:ext>
              </a:extLst>
            </p:cNvPr>
            <p:cNvSpPr txBox="1"/>
            <p:nvPr/>
          </p:nvSpPr>
          <p:spPr>
            <a:xfrm>
              <a:off x="960956" y="2031878"/>
              <a:ext cx="1553804" cy="400109"/>
            </a:xfrm>
            <a:prstGeom prst="rect">
              <a:avLst/>
            </a:prstGeom>
            <a:noFill/>
          </p:spPr>
          <p:txBody>
            <a:bodyPr wrap="square" rtlCol="0">
              <a:spAutoFit/>
            </a:bodyPr>
            <a:lstStyle/>
            <a:p>
              <a:pPr algn="ctr">
                <a:defRPr/>
              </a:pPr>
              <a:r>
                <a:rPr lang="en-US" sz="1350" kern="0" dirty="0">
                  <a:solidFill>
                    <a:schemeClr val="tx1">
                      <a:lumMod val="50000"/>
                      <a:lumOff val="50000"/>
                    </a:schemeClr>
                  </a:solidFill>
                </a:rPr>
                <a:t>Gate Oxide</a:t>
              </a:r>
            </a:p>
          </p:txBody>
        </p:sp>
        <p:sp>
          <p:nvSpPr>
            <p:cNvPr id="259" name="TextBox 258">
              <a:extLst>
                <a:ext uri="{FF2B5EF4-FFF2-40B4-BE49-F238E27FC236}">
                  <a16:creationId xmlns:a16="http://schemas.microsoft.com/office/drawing/2014/main" id="{A9A840E1-BCC8-471A-8376-D8274C1D70FB}"/>
                </a:ext>
              </a:extLst>
            </p:cNvPr>
            <p:cNvSpPr txBox="1"/>
            <p:nvPr/>
          </p:nvSpPr>
          <p:spPr>
            <a:xfrm>
              <a:off x="1026867" y="2888347"/>
              <a:ext cx="1490154" cy="400109"/>
            </a:xfrm>
            <a:prstGeom prst="rect">
              <a:avLst/>
            </a:prstGeom>
            <a:noFill/>
          </p:spPr>
          <p:txBody>
            <a:bodyPr wrap="none" rtlCol="0" anchor="ctr">
              <a:spAutoFit/>
            </a:bodyPr>
            <a:lstStyle/>
            <a:p>
              <a:pPr algn="ctr">
                <a:defRPr/>
              </a:pPr>
              <a:r>
                <a:rPr lang="en-US" sz="1350" kern="0" dirty="0">
                  <a:solidFill>
                    <a:schemeClr val="tx1">
                      <a:lumMod val="50000"/>
                      <a:lumOff val="50000"/>
                    </a:schemeClr>
                  </a:solidFill>
                </a:rPr>
                <a:t>Tunnel Oxide</a:t>
              </a:r>
            </a:p>
          </p:txBody>
        </p:sp>
        <p:sp>
          <p:nvSpPr>
            <p:cNvPr id="260" name="Oval 259">
              <a:extLst>
                <a:ext uri="{FF2B5EF4-FFF2-40B4-BE49-F238E27FC236}">
                  <a16:creationId xmlns:a16="http://schemas.microsoft.com/office/drawing/2014/main" id="{5D4BB5DD-DF24-47FE-B596-A896453B2C2A}"/>
                </a:ext>
              </a:extLst>
            </p:cNvPr>
            <p:cNvSpPr/>
            <p:nvPr/>
          </p:nvSpPr>
          <p:spPr>
            <a:xfrm>
              <a:off x="1153759" y="2411530"/>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1" name="Oval 260">
              <a:extLst>
                <a:ext uri="{FF2B5EF4-FFF2-40B4-BE49-F238E27FC236}">
                  <a16:creationId xmlns:a16="http://schemas.microsoft.com/office/drawing/2014/main" id="{556F625A-27E2-4383-B6A0-22130055174A}"/>
                </a:ext>
              </a:extLst>
            </p:cNvPr>
            <p:cNvSpPr/>
            <p:nvPr/>
          </p:nvSpPr>
          <p:spPr>
            <a:xfrm>
              <a:off x="1476388" y="2416316"/>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2" name="Oval 261">
              <a:extLst>
                <a:ext uri="{FF2B5EF4-FFF2-40B4-BE49-F238E27FC236}">
                  <a16:creationId xmlns:a16="http://schemas.microsoft.com/office/drawing/2014/main" id="{5448F0F4-C046-4263-B384-E45BDC9735A5}"/>
                </a:ext>
              </a:extLst>
            </p:cNvPr>
            <p:cNvSpPr/>
            <p:nvPr/>
          </p:nvSpPr>
          <p:spPr>
            <a:xfrm>
              <a:off x="1799017" y="2410133"/>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3" name="Oval 262">
              <a:extLst>
                <a:ext uri="{FF2B5EF4-FFF2-40B4-BE49-F238E27FC236}">
                  <a16:creationId xmlns:a16="http://schemas.microsoft.com/office/drawing/2014/main" id="{DA7B7D08-74C1-47B3-AFB6-A4C7B6831330}"/>
                </a:ext>
              </a:extLst>
            </p:cNvPr>
            <p:cNvSpPr/>
            <p:nvPr/>
          </p:nvSpPr>
          <p:spPr>
            <a:xfrm>
              <a:off x="2121646" y="2414919"/>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grpSp>
      <p:sp>
        <p:nvSpPr>
          <p:cNvPr id="264" name="Rectangle 263">
            <a:extLst>
              <a:ext uri="{FF2B5EF4-FFF2-40B4-BE49-F238E27FC236}">
                <a16:creationId xmlns:a16="http://schemas.microsoft.com/office/drawing/2014/main" id="{F42BD40D-DCB0-4BD7-8B18-90FAF0613565}"/>
              </a:ext>
            </a:extLst>
          </p:cNvPr>
          <p:cNvSpPr/>
          <p:nvPr/>
        </p:nvSpPr>
        <p:spPr>
          <a:xfrm>
            <a:off x="2186030" y="2611639"/>
            <a:ext cx="1085554" cy="284693"/>
          </a:xfrm>
          <a:prstGeom prst="rect">
            <a:avLst/>
          </a:prstGeom>
        </p:spPr>
        <p:txBody>
          <a:bodyPr wrap="none">
            <a:spAutoFit/>
          </a:bodyPr>
          <a:lstStyle/>
          <a:p>
            <a:pPr algn="ctr">
              <a:lnSpc>
                <a:spcPts val="1500"/>
              </a:lnSpc>
              <a:defRPr/>
            </a:pPr>
            <a:r>
              <a:rPr lang="en-US" sz="1350" kern="0" dirty="0">
                <a:solidFill>
                  <a:prstClr val="black"/>
                </a:solidFill>
              </a:rPr>
              <a:t>Control Gate</a:t>
            </a:r>
          </a:p>
        </p:txBody>
      </p:sp>
      <p:cxnSp>
        <p:nvCxnSpPr>
          <p:cNvPr id="265" name="Straight Connector 264">
            <a:extLst>
              <a:ext uri="{FF2B5EF4-FFF2-40B4-BE49-F238E27FC236}">
                <a16:creationId xmlns:a16="http://schemas.microsoft.com/office/drawing/2014/main" id="{2FD658E6-5562-4B25-9C51-31EE736F33EC}"/>
              </a:ext>
            </a:extLst>
          </p:cNvPr>
          <p:cNvCxnSpPr/>
          <p:nvPr/>
        </p:nvCxnSpPr>
        <p:spPr>
          <a:xfrm flipV="1">
            <a:off x="2734282" y="2261496"/>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D94EF54-C3EC-40CC-B8A5-D53631BF5AE8}"/>
              </a:ext>
            </a:extLst>
          </p:cNvPr>
          <p:cNvCxnSpPr/>
          <p:nvPr/>
        </p:nvCxnSpPr>
        <p:spPr>
          <a:xfrm flipV="1">
            <a:off x="1927038" y="3520367"/>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BE9A4138-37EA-4611-9261-CF5D421DAE9F}"/>
              </a:ext>
            </a:extLst>
          </p:cNvPr>
          <p:cNvSpPr/>
          <p:nvPr/>
        </p:nvSpPr>
        <p:spPr>
          <a:xfrm>
            <a:off x="2684276" y="2169910"/>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0" name="Oval 269">
            <a:extLst>
              <a:ext uri="{FF2B5EF4-FFF2-40B4-BE49-F238E27FC236}">
                <a16:creationId xmlns:a16="http://schemas.microsoft.com/office/drawing/2014/main" id="{FFBE9C5A-5463-4884-90D1-CB56468073A7}"/>
              </a:ext>
            </a:extLst>
          </p:cNvPr>
          <p:cNvSpPr/>
          <p:nvPr/>
        </p:nvSpPr>
        <p:spPr>
          <a:xfrm>
            <a:off x="1881338" y="3441723"/>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3" name="Group 272">
            <a:extLst>
              <a:ext uri="{FF2B5EF4-FFF2-40B4-BE49-F238E27FC236}">
                <a16:creationId xmlns:a16="http://schemas.microsoft.com/office/drawing/2014/main" id="{7C5CB5D2-2E07-4339-9FE6-228EA5D62822}"/>
              </a:ext>
            </a:extLst>
          </p:cNvPr>
          <p:cNvGrpSpPr/>
          <p:nvPr/>
        </p:nvGrpSpPr>
        <p:grpSpPr>
          <a:xfrm>
            <a:off x="3441513" y="2103456"/>
            <a:ext cx="5169812" cy="2162515"/>
            <a:chOff x="3441513" y="2103456"/>
            <a:chExt cx="5169812" cy="2162515"/>
          </a:xfrm>
        </p:grpSpPr>
        <p:grpSp>
          <p:nvGrpSpPr>
            <p:cNvPr id="271" name="Group 270">
              <a:extLst>
                <a:ext uri="{FF2B5EF4-FFF2-40B4-BE49-F238E27FC236}">
                  <a16:creationId xmlns:a16="http://schemas.microsoft.com/office/drawing/2014/main" id="{D835C2C7-D108-4D30-A157-6C5175409604}"/>
                </a:ext>
              </a:extLst>
            </p:cNvPr>
            <p:cNvGrpSpPr/>
            <p:nvPr/>
          </p:nvGrpSpPr>
          <p:grpSpPr>
            <a:xfrm>
              <a:off x="3441513" y="2125634"/>
              <a:ext cx="5169812" cy="2140337"/>
              <a:chOff x="3441513" y="2125634"/>
              <a:chExt cx="5169812" cy="2140337"/>
            </a:xfrm>
          </p:grpSpPr>
          <p:sp>
            <p:nvSpPr>
              <p:cNvPr id="5" name="Slide Number Placeholder 2">
                <a:extLst>
                  <a:ext uri="{FF2B5EF4-FFF2-40B4-BE49-F238E27FC236}">
                    <a16:creationId xmlns:a16="http://schemas.microsoft.com/office/drawing/2014/main" id="{BC8B51FB-77D2-4DBC-811C-6A8B40532275}"/>
                  </a:ext>
                </a:extLst>
              </p:cNvPr>
              <p:cNvSpPr txBox="1">
                <a:spLocks/>
              </p:cNvSpPr>
              <p:nvPr/>
            </p:nvSpPr>
            <p:spPr>
              <a:xfrm>
                <a:off x="4404499" y="2923873"/>
                <a:ext cx="2057400" cy="36512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PMingLiU"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9pPr>
              </a:lstStyle>
              <a:p>
                <a:fld id="{629119B6-A67C-4F0E-B3BE-D6586E98D9BD}" type="slidenum">
                  <a:rPr lang="en-US" smtClean="0"/>
                  <a:pPr/>
                  <a:t>21</a:t>
                </a:fld>
                <a:endParaRPr lang="en-US" dirty="0"/>
              </a:p>
            </p:txBody>
          </p:sp>
          <p:sp>
            <p:nvSpPr>
              <p:cNvPr id="6" name="Rectangle 15">
                <a:extLst>
                  <a:ext uri="{FF2B5EF4-FFF2-40B4-BE49-F238E27FC236}">
                    <a16:creationId xmlns:a16="http://schemas.microsoft.com/office/drawing/2014/main" id="{85BAF17F-BF13-4405-A375-A414A353AEE9}"/>
                  </a:ext>
                </a:extLst>
              </p:cNvPr>
              <p:cNvSpPr>
                <a:spLocks noChangeArrowheads="1"/>
              </p:cNvSpPr>
              <p:nvPr/>
            </p:nvSpPr>
            <p:spPr bwMode="auto">
              <a:xfrm>
                <a:off x="4338403" y="2461380"/>
                <a:ext cx="2461583" cy="1804591"/>
              </a:xfrm>
              <a:prstGeom prst="rect">
                <a:avLst/>
              </a:prstGeom>
              <a:solidFill>
                <a:schemeClr val="accent5">
                  <a:lumMod val="20000"/>
                  <a:lumOff val="80000"/>
                </a:schemeClr>
              </a:solidFill>
              <a:ln>
                <a:noFill/>
              </a:ln>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 name="Rectangle 16">
                <a:extLst>
                  <a:ext uri="{FF2B5EF4-FFF2-40B4-BE49-F238E27FC236}">
                    <a16:creationId xmlns:a16="http://schemas.microsoft.com/office/drawing/2014/main" id="{E84E89DB-CFA8-4B73-9907-B712EDD8C496}"/>
                  </a:ext>
                </a:extLst>
              </p:cNvPr>
              <p:cNvSpPr>
                <a:spLocks noChangeArrowheads="1"/>
              </p:cNvSpPr>
              <p:nvPr/>
            </p:nvSpPr>
            <p:spPr bwMode="auto">
              <a:xfrm>
                <a:off x="4341017" y="2461380"/>
                <a:ext cx="2458968" cy="1804591"/>
              </a:xfrm>
              <a:prstGeom prst="rect">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 name="Line 188">
                <a:extLst>
                  <a:ext uri="{FF2B5EF4-FFF2-40B4-BE49-F238E27FC236}">
                    <a16:creationId xmlns:a16="http://schemas.microsoft.com/office/drawing/2014/main" id="{6EEE12D4-FD28-4F17-B320-88CA7CB16104}"/>
                  </a:ext>
                </a:extLst>
              </p:cNvPr>
              <p:cNvSpPr>
                <a:spLocks noChangeShapeType="1"/>
              </p:cNvSpPr>
              <p:nvPr/>
            </p:nvSpPr>
            <p:spPr bwMode="auto">
              <a:xfrm>
                <a:off x="4843572"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 name="Line 189">
                <a:extLst>
                  <a:ext uri="{FF2B5EF4-FFF2-40B4-BE49-F238E27FC236}">
                    <a16:creationId xmlns:a16="http://schemas.microsoft.com/office/drawing/2014/main" id="{55F67D1D-B546-4E00-B8D7-5B65975DB192}"/>
                  </a:ext>
                </a:extLst>
              </p:cNvPr>
              <p:cNvSpPr>
                <a:spLocks noChangeShapeType="1"/>
              </p:cNvSpPr>
              <p:nvPr/>
            </p:nvSpPr>
            <p:spPr bwMode="auto">
              <a:xfrm>
                <a:off x="4879836"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 name="Line 190">
                <a:extLst>
                  <a:ext uri="{FF2B5EF4-FFF2-40B4-BE49-F238E27FC236}">
                    <a16:creationId xmlns:a16="http://schemas.microsoft.com/office/drawing/2014/main" id="{891686B0-F70E-4B3D-A0EF-CA46F0A03D39}"/>
                  </a:ext>
                </a:extLst>
              </p:cNvPr>
              <p:cNvSpPr>
                <a:spLocks noChangeShapeType="1"/>
              </p:cNvSpPr>
              <p:nvPr/>
            </p:nvSpPr>
            <p:spPr bwMode="auto">
              <a:xfrm>
                <a:off x="4879836"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 name="Line 191">
                <a:extLst>
                  <a:ext uri="{FF2B5EF4-FFF2-40B4-BE49-F238E27FC236}">
                    <a16:creationId xmlns:a16="http://schemas.microsoft.com/office/drawing/2014/main" id="{2C0A0C5E-E348-4C84-A637-CC202DCD94F5}"/>
                  </a:ext>
                </a:extLst>
              </p:cNvPr>
              <p:cNvSpPr>
                <a:spLocks noChangeShapeType="1"/>
              </p:cNvSpPr>
              <p:nvPr/>
            </p:nvSpPr>
            <p:spPr bwMode="auto">
              <a:xfrm>
                <a:off x="4879836"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 name="Line 192">
                <a:extLst>
                  <a:ext uri="{FF2B5EF4-FFF2-40B4-BE49-F238E27FC236}">
                    <a16:creationId xmlns:a16="http://schemas.microsoft.com/office/drawing/2014/main" id="{6DAA5FE5-0F60-46F8-BF55-4E8FED8F6F4F}"/>
                  </a:ext>
                </a:extLst>
              </p:cNvPr>
              <p:cNvSpPr>
                <a:spLocks noChangeShapeType="1"/>
              </p:cNvSpPr>
              <p:nvPr/>
            </p:nvSpPr>
            <p:spPr bwMode="auto">
              <a:xfrm>
                <a:off x="5151810"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 name="Line 193">
                <a:extLst>
                  <a:ext uri="{FF2B5EF4-FFF2-40B4-BE49-F238E27FC236}">
                    <a16:creationId xmlns:a16="http://schemas.microsoft.com/office/drawing/2014/main" id="{ED99721D-300F-4ECD-A46B-4D1CB698770F}"/>
                  </a:ext>
                </a:extLst>
              </p:cNvPr>
              <p:cNvSpPr>
                <a:spLocks noChangeShapeType="1"/>
              </p:cNvSpPr>
              <p:nvPr/>
            </p:nvSpPr>
            <p:spPr bwMode="auto">
              <a:xfrm>
                <a:off x="5188074"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 name="Line 194">
                <a:extLst>
                  <a:ext uri="{FF2B5EF4-FFF2-40B4-BE49-F238E27FC236}">
                    <a16:creationId xmlns:a16="http://schemas.microsoft.com/office/drawing/2014/main" id="{0E63EAD5-AC12-4F9A-ADD8-42D4072D3554}"/>
                  </a:ext>
                </a:extLst>
              </p:cNvPr>
              <p:cNvSpPr>
                <a:spLocks noChangeShapeType="1"/>
              </p:cNvSpPr>
              <p:nvPr/>
            </p:nvSpPr>
            <p:spPr bwMode="auto">
              <a:xfrm>
                <a:off x="5188074"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 name="Line 195">
                <a:extLst>
                  <a:ext uri="{FF2B5EF4-FFF2-40B4-BE49-F238E27FC236}">
                    <a16:creationId xmlns:a16="http://schemas.microsoft.com/office/drawing/2014/main" id="{2D17B511-2477-49BC-8268-807DE556F74A}"/>
                  </a:ext>
                </a:extLst>
              </p:cNvPr>
              <p:cNvSpPr>
                <a:spLocks noChangeShapeType="1"/>
              </p:cNvSpPr>
              <p:nvPr/>
            </p:nvSpPr>
            <p:spPr bwMode="auto">
              <a:xfrm>
                <a:off x="5188074"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 name="Line 196">
                <a:extLst>
                  <a:ext uri="{FF2B5EF4-FFF2-40B4-BE49-F238E27FC236}">
                    <a16:creationId xmlns:a16="http://schemas.microsoft.com/office/drawing/2014/main" id="{19A4A03B-3CD0-4835-A3AE-596DBD34009E}"/>
                  </a:ext>
                </a:extLst>
              </p:cNvPr>
              <p:cNvSpPr>
                <a:spLocks noChangeShapeType="1"/>
              </p:cNvSpPr>
              <p:nvPr/>
            </p:nvSpPr>
            <p:spPr bwMode="auto">
              <a:xfrm>
                <a:off x="5474553"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 name="Line 197">
                <a:extLst>
                  <a:ext uri="{FF2B5EF4-FFF2-40B4-BE49-F238E27FC236}">
                    <a16:creationId xmlns:a16="http://schemas.microsoft.com/office/drawing/2014/main" id="{61588C0D-59FE-4FE1-B657-1FB1C64BB66A}"/>
                  </a:ext>
                </a:extLst>
              </p:cNvPr>
              <p:cNvSpPr>
                <a:spLocks noChangeShapeType="1"/>
              </p:cNvSpPr>
              <p:nvPr/>
            </p:nvSpPr>
            <p:spPr bwMode="auto">
              <a:xfrm>
                <a:off x="5512629"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 name="Line 198">
                <a:extLst>
                  <a:ext uri="{FF2B5EF4-FFF2-40B4-BE49-F238E27FC236}">
                    <a16:creationId xmlns:a16="http://schemas.microsoft.com/office/drawing/2014/main" id="{0774E98E-0886-4701-BE94-7615BAFAA56D}"/>
                  </a:ext>
                </a:extLst>
              </p:cNvPr>
              <p:cNvSpPr>
                <a:spLocks noChangeShapeType="1"/>
              </p:cNvSpPr>
              <p:nvPr/>
            </p:nvSpPr>
            <p:spPr bwMode="auto">
              <a:xfrm>
                <a:off x="5512629"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 name="Line 199">
                <a:extLst>
                  <a:ext uri="{FF2B5EF4-FFF2-40B4-BE49-F238E27FC236}">
                    <a16:creationId xmlns:a16="http://schemas.microsoft.com/office/drawing/2014/main" id="{70EADDCA-53DE-4A6C-B39C-B3D8311385F6}"/>
                  </a:ext>
                </a:extLst>
              </p:cNvPr>
              <p:cNvSpPr>
                <a:spLocks noChangeShapeType="1"/>
              </p:cNvSpPr>
              <p:nvPr/>
            </p:nvSpPr>
            <p:spPr bwMode="auto">
              <a:xfrm>
                <a:off x="5512629"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 name="Line 200">
                <a:extLst>
                  <a:ext uri="{FF2B5EF4-FFF2-40B4-BE49-F238E27FC236}">
                    <a16:creationId xmlns:a16="http://schemas.microsoft.com/office/drawing/2014/main" id="{274F025E-C1A7-4F24-8DEC-DA9A03DDF146}"/>
                  </a:ext>
                </a:extLst>
              </p:cNvPr>
              <p:cNvSpPr>
                <a:spLocks noChangeShapeType="1"/>
              </p:cNvSpPr>
              <p:nvPr/>
            </p:nvSpPr>
            <p:spPr bwMode="auto">
              <a:xfrm>
                <a:off x="5811802"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 name="Line 201">
                <a:extLst>
                  <a:ext uri="{FF2B5EF4-FFF2-40B4-BE49-F238E27FC236}">
                    <a16:creationId xmlns:a16="http://schemas.microsoft.com/office/drawing/2014/main" id="{6AA758F7-D131-4352-A4E6-462FF8936600}"/>
                  </a:ext>
                </a:extLst>
              </p:cNvPr>
              <p:cNvSpPr>
                <a:spLocks noChangeShapeType="1"/>
              </p:cNvSpPr>
              <p:nvPr/>
            </p:nvSpPr>
            <p:spPr bwMode="auto">
              <a:xfrm>
                <a:off x="5848065"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 name="Line 202">
                <a:extLst>
                  <a:ext uri="{FF2B5EF4-FFF2-40B4-BE49-F238E27FC236}">
                    <a16:creationId xmlns:a16="http://schemas.microsoft.com/office/drawing/2014/main" id="{502969C9-D2DA-47BD-837D-8210D4F272C6}"/>
                  </a:ext>
                </a:extLst>
              </p:cNvPr>
              <p:cNvSpPr>
                <a:spLocks noChangeShapeType="1"/>
              </p:cNvSpPr>
              <p:nvPr/>
            </p:nvSpPr>
            <p:spPr bwMode="auto">
              <a:xfrm>
                <a:off x="5848065"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 name="Line 203">
                <a:extLst>
                  <a:ext uri="{FF2B5EF4-FFF2-40B4-BE49-F238E27FC236}">
                    <a16:creationId xmlns:a16="http://schemas.microsoft.com/office/drawing/2014/main" id="{81808DBD-588F-4953-B779-55996AA0B9B8}"/>
                  </a:ext>
                </a:extLst>
              </p:cNvPr>
              <p:cNvSpPr>
                <a:spLocks noChangeShapeType="1"/>
              </p:cNvSpPr>
              <p:nvPr/>
            </p:nvSpPr>
            <p:spPr bwMode="auto">
              <a:xfrm>
                <a:off x="5848065"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 name="Line 206">
                <a:extLst>
                  <a:ext uri="{FF2B5EF4-FFF2-40B4-BE49-F238E27FC236}">
                    <a16:creationId xmlns:a16="http://schemas.microsoft.com/office/drawing/2014/main" id="{50376C83-3C2C-475E-98A1-5E95FE53F21F}"/>
                  </a:ext>
                </a:extLst>
              </p:cNvPr>
              <p:cNvSpPr>
                <a:spLocks noChangeShapeType="1"/>
              </p:cNvSpPr>
              <p:nvPr/>
            </p:nvSpPr>
            <p:spPr bwMode="auto">
              <a:xfrm>
                <a:off x="4847199"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5" name="Line 207">
                <a:extLst>
                  <a:ext uri="{FF2B5EF4-FFF2-40B4-BE49-F238E27FC236}">
                    <a16:creationId xmlns:a16="http://schemas.microsoft.com/office/drawing/2014/main" id="{8CCC3EA0-D3F2-4BBF-9134-98B839108D24}"/>
                  </a:ext>
                </a:extLst>
              </p:cNvPr>
              <p:cNvSpPr>
                <a:spLocks noChangeShapeType="1"/>
              </p:cNvSpPr>
              <p:nvPr/>
            </p:nvSpPr>
            <p:spPr bwMode="auto">
              <a:xfrm>
                <a:off x="4883462"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6" name="Line 208">
                <a:extLst>
                  <a:ext uri="{FF2B5EF4-FFF2-40B4-BE49-F238E27FC236}">
                    <a16:creationId xmlns:a16="http://schemas.microsoft.com/office/drawing/2014/main" id="{A0B0F1A3-46AB-495D-964E-A7D9539855F7}"/>
                  </a:ext>
                </a:extLst>
              </p:cNvPr>
              <p:cNvSpPr>
                <a:spLocks noChangeShapeType="1"/>
              </p:cNvSpPr>
              <p:nvPr/>
            </p:nvSpPr>
            <p:spPr bwMode="auto">
              <a:xfrm>
                <a:off x="4883462"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7" name="Line 209">
                <a:extLst>
                  <a:ext uri="{FF2B5EF4-FFF2-40B4-BE49-F238E27FC236}">
                    <a16:creationId xmlns:a16="http://schemas.microsoft.com/office/drawing/2014/main" id="{01F70153-407C-4703-966F-937B40FF560B}"/>
                  </a:ext>
                </a:extLst>
              </p:cNvPr>
              <p:cNvSpPr>
                <a:spLocks noChangeShapeType="1"/>
              </p:cNvSpPr>
              <p:nvPr/>
            </p:nvSpPr>
            <p:spPr bwMode="auto">
              <a:xfrm>
                <a:off x="4883462"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8" name="Line 210">
                <a:extLst>
                  <a:ext uri="{FF2B5EF4-FFF2-40B4-BE49-F238E27FC236}">
                    <a16:creationId xmlns:a16="http://schemas.microsoft.com/office/drawing/2014/main" id="{BFB7B481-756A-45FC-9946-05409827FA6D}"/>
                  </a:ext>
                </a:extLst>
              </p:cNvPr>
              <p:cNvSpPr>
                <a:spLocks noChangeShapeType="1"/>
              </p:cNvSpPr>
              <p:nvPr/>
            </p:nvSpPr>
            <p:spPr bwMode="auto">
              <a:xfrm>
                <a:off x="4825441"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9" name="Line 211">
                <a:extLst>
                  <a:ext uri="{FF2B5EF4-FFF2-40B4-BE49-F238E27FC236}">
                    <a16:creationId xmlns:a16="http://schemas.microsoft.com/office/drawing/2014/main" id="{D0767D63-DCE4-4F79-A081-CCFBEC85D663}"/>
                  </a:ext>
                </a:extLst>
              </p:cNvPr>
              <p:cNvSpPr>
                <a:spLocks noChangeShapeType="1"/>
              </p:cNvSpPr>
              <p:nvPr/>
            </p:nvSpPr>
            <p:spPr bwMode="auto">
              <a:xfrm>
                <a:off x="5159063"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0" name="Line 212">
                <a:extLst>
                  <a:ext uri="{FF2B5EF4-FFF2-40B4-BE49-F238E27FC236}">
                    <a16:creationId xmlns:a16="http://schemas.microsoft.com/office/drawing/2014/main" id="{447A9504-70FB-4F63-A6C0-DA2C0B023D97}"/>
                  </a:ext>
                </a:extLst>
              </p:cNvPr>
              <p:cNvSpPr>
                <a:spLocks noChangeShapeType="1"/>
              </p:cNvSpPr>
              <p:nvPr/>
            </p:nvSpPr>
            <p:spPr bwMode="auto">
              <a:xfrm>
                <a:off x="5195326"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1" name="Line 213">
                <a:extLst>
                  <a:ext uri="{FF2B5EF4-FFF2-40B4-BE49-F238E27FC236}">
                    <a16:creationId xmlns:a16="http://schemas.microsoft.com/office/drawing/2014/main" id="{C67A9E00-4AAC-4619-A6BE-43B09672DE59}"/>
                  </a:ext>
                </a:extLst>
              </p:cNvPr>
              <p:cNvSpPr>
                <a:spLocks noChangeShapeType="1"/>
              </p:cNvSpPr>
              <p:nvPr/>
            </p:nvSpPr>
            <p:spPr bwMode="auto">
              <a:xfrm>
                <a:off x="5195326"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2" name="Line 214">
                <a:extLst>
                  <a:ext uri="{FF2B5EF4-FFF2-40B4-BE49-F238E27FC236}">
                    <a16:creationId xmlns:a16="http://schemas.microsoft.com/office/drawing/2014/main" id="{AD468B99-BC15-4805-BD46-57F7F4F1CD9B}"/>
                  </a:ext>
                </a:extLst>
              </p:cNvPr>
              <p:cNvSpPr>
                <a:spLocks noChangeShapeType="1"/>
              </p:cNvSpPr>
              <p:nvPr/>
            </p:nvSpPr>
            <p:spPr bwMode="auto">
              <a:xfrm>
                <a:off x="5195326"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3" name="Line 215">
                <a:extLst>
                  <a:ext uri="{FF2B5EF4-FFF2-40B4-BE49-F238E27FC236}">
                    <a16:creationId xmlns:a16="http://schemas.microsoft.com/office/drawing/2014/main" id="{99ED98AF-1391-4EED-AE62-B45E5672E30A}"/>
                  </a:ext>
                </a:extLst>
              </p:cNvPr>
              <p:cNvSpPr>
                <a:spLocks noChangeShapeType="1"/>
              </p:cNvSpPr>
              <p:nvPr/>
            </p:nvSpPr>
            <p:spPr bwMode="auto">
              <a:xfrm>
                <a:off x="5137305"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4" name="Line 216">
                <a:extLst>
                  <a:ext uri="{FF2B5EF4-FFF2-40B4-BE49-F238E27FC236}">
                    <a16:creationId xmlns:a16="http://schemas.microsoft.com/office/drawing/2014/main" id="{8A78A9D5-5645-452E-98D8-6BFA802583CE}"/>
                  </a:ext>
                </a:extLst>
              </p:cNvPr>
              <p:cNvSpPr>
                <a:spLocks noChangeShapeType="1"/>
              </p:cNvSpPr>
              <p:nvPr/>
            </p:nvSpPr>
            <p:spPr bwMode="auto">
              <a:xfrm>
                <a:off x="5474553"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5" name="Line 217">
                <a:extLst>
                  <a:ext uri="{FF2B5EF4-FFF2-40B4-BE49-F238E27FC236}">
                    <a16:creationId xmlns:a16="http://schemas.microsoft.com/office/drawing/2014/main" id="{EB57F432-0FFE-4A96-9A34-9106AC638E10}"/>
                  </a:ext>
                </a:extLst>
              </p:cNvPr>
              <p:cNvSpPr>
                <a:spLocks noChangeShapeType="1"/>
              </p:cNvSpPr>
              <p:nvPr/>
            </p:nvSpPr>
            <p:spPr bwMode="auto">
              <a:xfrm>
                <a:off x="5512630"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6" name="Line 218">
                <a:extLst>
                  <a:ext uri="{FF2B5EF4-FFF2-40B4-BE49-F238E27FC236}">
                    <a16:creationId xmlns:a16="http://schemas.microsoft.com/office/drawing/2014/main" id="{B6BEA5FF-8CB5-43F1-A338-C32D329D46F1}"/>
                  </a:ext>
                </a:extLst>
              </p:cNvPr>
              <p:cNvSpPr>
                <a:spLocks noChangeShapeType="1"/>
              </p:cNvSpPr>
              <p:nvPr/>
            </p:nvSpPr>
            <p:spPr bwMode="auto">
              <a:xfrm>
                <a:off x="5512630"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7" name="Line 219">
                <a:extLst>
                  <a:ext uri="{FF2B5EF4-FFF2-40B4-BE49-F238E27FC236}">
                    <a16:creationId xmlns:a16="http://schemas.microsoft.com/office/drawing/2014/main" id="{BAA7C03A-7851-4646-B550-328AA40AFF89}"/>
                  </a:ext>
                </a:extLst>
              </p:cNvPr>
              <p:cNvSpPr>
                <a:spLocks noChangeShapeType="1"/>
              </p:cNvSpPr>
              <p:nvPr/>
            </p:nvSpPr>
            <p:spPr bwMode="auto">
              <a:xfrm>
                <a:off x="5512630"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8" name="Line 220">
                <a:extLst>
                  <a:ext uri="{FF2B5EF4-FFF2-40B4-BE49-F238E27FC236}">
                    <a16:creationId xmlns:a16="http://schemas.microsoft.com/office/drawing/2014/main" id="{96081650-C449-4745-B984-FBE1EBEEC944}"/>
                  </a:ext>
                </a:extLst>
              </p:cNvPr>
              <p:cNvSpPr>
                <a:spLocks noChangeShapeType="1"/>
              </p:cNvSpPr>
              <p:nvPr/>
            </p:nvSpPr>
            <p:spPr bwMode="auto">
              <a:xfrm>
                <a:off x="5452796"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9" name="Line 221">
                <a:extLst>
                  <a:ext uri="{FF2B5EF4-FFF2-40B4-BE49-F238E27FC236}">
                    <a16:creationId xmlns:a16="http://schemas.microsoft.com/office/drawing/2014/main" id="{2DDF5FE4-769C-478E-AA59-7069781C8023}"/>
                  </a:ext>
                </a:extLst>
              </p:cNvPr>
              <p:cNvSpPr>
                <a:spLocks noChangeShapeType="1"/>
              </p:cNvSpPr>
              <p:nvPr/>
            </p:nvSpPr>
            <p:spPr bwMode="auto">
              <a:xfrm>
                <a:off x="5815428"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0" name="Line 222">
                <a:extLst>
                  <a:ext uri="{FF2B5EF4-FFF2-40B4-BE49-F238E27FC236}">
                    <a16:creationId xmlns:a16="http://schemas.microsoft.com/office/drawing/2014/main" id="{FFEFB2E1-0160-4B29-9089-6BBFD3F33293}"/>
                  </a:ext>
                </a:extLst>
              </p:cNvPr>
              <p:cNvSpPr>
                <a:spLocks noChangeShapeType="1"/>
              </p:cNvSpPr>
              <p:nvPr/>
            </p:nvSpPr>
            <p:spPr bwMode="auto">
              <a:xfrm>
                <a:off x="5851692"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1" name="Line 223">
                <a:extLst>
                  <a:ext uri="{FF2B5EF4-FFF2-40B4-BE49-F238E27FC236}">
                    <a16:creationId xmlns:a16="http://schemas.microsoft.com/office/drawing/2014/main" id="{399537B0-F39B-4B29-A3F2-45A821869B14}"/>
                  </a:ext>
                </a:extLst>
              </p:cNvPr>
              <p:cNvSpPr>
                <a:spLocks noChangeShapeType="1"/>
              </p:cNvSpPr>
              <p:nvPr/>
            </p:nvSpPr>
            <p:spPr bwMode="auto">
              <a:xfrm>
                <a:off x="5851692"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2" name="Line 224">
                <a:extLst>
                  <a:ext uri="{FF2B5EF4-FFF2-40B4-BE49-F238E27FC236}">
                    <a16:creationId xmlns:a16="http://schemas.microsoft.com/office/drawing/2014/main" id="{6F2B3F63-58D9-4F5B-A1AD-663C783965A8}"/>
                  </a:ext>
                </a:extLst>
              </p:cNvPr>
              <p:cNvSpPr>
                <a:spLocks noChangeShapeType="1"/>
              </p:cNvSpPr>
              <p:nvPr/>
            </p:nvSpPr>
            <p:spPr bwMode="auto">
              <a:xfrm>
                <a:off x="5851692"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3" name="Line 225">
                <a:extLst>
                  <a:ext uri="{FF2B5EF4-FFF2-40B4-BE49-F238E27FC236}">
                    <a16:creationId xmlns:a16="http://schemas.microsoft.com/office/drawing/2014/main" id="{5A9D0534-A445-40EB-9EBC-B643B9D3F734}"/>
                  </a:ext>
                </a:extLst>
              </p:cNvPr>
              <p:cNvSpPr>
                <a:spLocks noChangeShapeType="1"/>
              </p:cNvSpPr>
              <p:nvPr/>
            </p:nvSpPr>
            <p:spPr bwMode="auto">
              <a:xfrm>
                <a:off x="5793671"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4" name="Line 227">
                <a:extLst>
                  <a:ext uri="{FF2B5EF4-FFF2-40B4-BE49-F238E27FC236}">
                    <a16:creationId xmlns:a16="http://schemas.microsoft.com/office/drawing/2014/main" id="{6AAE6A36-3642-409D-A498-365D0B52FD0E}"/>
                  </a:ext>
                </a:extLst>
              </p:cNvPr>
              <p:cNvSpPr>
                <a:spLocks noChangeShapeType="1"/>
              </p:cNvSpPr>
              <p:nvPr/>
            </p:nvSpPr>
            <p:spPr bwMode="auto">
              <a:xfrm>
                <a:off x="4847199"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5" name="Line 228">
                <a:extLst>
                  <a:ext uri="{FF2B5EF4-FFF2-40B4-BE49-F238E27FC236}">
                    <a16:creationId xmlns:a16="http://schemas.microsoft.com/office/drawing/2014/main" id="{F85313A6-1E0D-4F1A-AAD3-9679FC67A109}"/>
                  </a:ext>
                </a:extLst>
              </p:cNvPr>
              <p:cNvSpPr>
                <a:spLocks noChangeShapeType="1"/>
              </p:cNvSpPr>
              <p:nvPr/>
            </p:nvSpPr>
            <p:spPr bwMode="auto">
              <a:xfrm>
                <a:off x="4883462"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6" name="Line 229">
                <a:extLst>
                  <a:ext uri="{FF2B5EF4-FFF2-40B4-BE49-F238E27FC236}">
                    <a16:creationId xmlns:a16="http://schemas.microsoft.com/office/drawing/2014/main" id="{14992662-9F4C-4035-952A-18A35AEF0022}"/>
                  </a:ext>
                </a:extLst>
              </p:cNvPr>
              <p:cNvSpPr>
                <a:spLocks noChangeShapeType="1"/>
              </p:cNvSpPr>
              <p:nvPr/>
            </p:nvSpPr>
            <p:spPr bwMode="auto">
              <a:xfrm>
                <a:off x="4883462"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7" name="Line 230">
                <a:extLst>
                  <a:ext uri="{FF2B5EF4-FFF2-40B4-BE49-F238E27FC236}">
                    <a16:creationId xmlns:a16="http://schemas.microsoft.com/office/drawing/2014/main" id="{ACF3F72E-9902-4B31-95AD-73FB563CD4C5}"/>
                  </a:ext>
                </a:extLst>
              </p:cNvPr>
              <p:cNvSpPr>
                <a:spLocks noChangeShapeType="1"/>
              </p:cNvSpPr>
              <p:nvPr/>
            </p:nvSpPr>
            <p:spPr bwMode="auto">
              <a:xfrm>
                <a:off x="4883462"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8" name="Line 231">
                <a:extLst>
                  <a:ext uri="{FF2B5EF4-FFF2-40B4-BE49-F238E27FC236}">
                    <a16:creationId xmlns:a16="http://schemas.microsoft.com/office/drawing/2014/main" id="{0951712F-B3B2-434E-9525-82978FCB846E}"/>
                  </a:ext>
                </a:extLst>
              </p:cNvPr>
              <p:cNvSpPr>
                <a:spLocks noChangeShapeType="1"/>
              </p:cNvSpPr>
              <p:nvPr/>
            </p:nvSpPr>
            <p:spPr bwMode="auto">
              <a:xfrm>
                <a:off x="4825441"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9" name="Line 232">
                <a:extLst>
                  <a:ext uri="{FF2B5EF4-FFF2-40B4-BE49-F238E27FC236}">
                    <a16:creationId xmlns:a16="http://schemas.microsoft.com/office/drawing/2014/main" id="{8131EE03-9A48-4891-87BA-A26E43BCCF28}"/>
                  </a:ext>
                </a:extLst>
              </p:cNvPr>
              <p:cNvSpPr>
                <a:spLocks noChangeShapeType="1"/>
              </p:cNvSpPr>
              <p:nvPr/>
            </p:nvSpPr>
            <p:spPr bwMode="auto">
              <a:xfrm>
                <a:off x="5159063"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0" name="Line 233">
                <a:extLst>
                  <a:ext uri="{FF2B5EF4-FFF2-40B4-BE49-F238E27FC236}">
                    <a16:creationId xmlns:a16="http://schemas.microsoft.com/office/drawing/2014/main" id="{4B6991FB-7080-42B5-9A21-1DBBC91DB7C5}"/>
                  </a:ext>
                </a:extLst>
              </p:cNvPr>
              <p:cNvSpPr>
                <a:spLocks noChangeShapeType="1"/>
              </p:cNvSpPr>
              <p:nvPr/>
            </p:nvSpPr>
            <p:spPr bwMode="auto">
              <a:xfrm>
                <a:off x="5195326"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1" name="Line 234">
                <a:extLst>
                  <a:ext uri="{FF2B5EF4-FFF2-40B4-BE49-F238E27FC236}">
                    <a16:creationId xmlns:a16="http://schemas.microsoft.com/office/drawing/2014/main" id="{D50AA0BC-C6B1-481B-B0B4-FD5754E45625}"/>
                  </a:ext>
                </a:extLst>
              </p:cNvPr>
              <p:cNvSpPr>
                <a:spLocks noChangeShapeType="1"/>
              </p:cNvSpPr>
              <p:nvPr/>
            </p:nvSpPr>
            <p:spPr bwMode="auto">
              <a:xfrm>
                <a:off x="5195326"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2" name="Line 235">
                <a:extLst>
                  <a:ext uri="{FF2B5EF4-FFF2-40B4-BE49-F238E27FC236}">
                    <a16:creationId xmlns:a16="http://schemas.microsoft.com/office/drawing/2014/main" id="{24713789-7EC6-4FA5-BF53-5FFE32E8D4CB}"/>
                  </a:ext>
                </a:extLst>
              </p:cNvPr>
              <p:cNvSpPr>
                <a:spLocks noChangeShapeType="1"/>
              </p:cNvSpPr>
              <p:nvPr/>
            </p:nvSpPr>
            <p:spPr bwMode="auto">
              <a:xfrm>
                <a:off x="5195326"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3" name="Line 236">
                <a:extLst>
                  <a:ext uri="{FF2B5EF4-FFF2-40B4-BE49-F238E27FC236}">
                    <a16:creationId xmlns:a16="http://schemas.microsoft.com/office/drawing/2014/main" id="{9FCCE872-FDC1-4855-8C49-2507527D8692}"/>
                  </a:ext>
                </a:extLst>
              </p:cNvPr>
              <p:cNvSpPr>
                <a:spLocks noChangeShapeType="1"/>
              </p:cNvSpPr>
              <p:nvPr/>
            </p:nvSpPr>
            <p:spPr bwMode="auto">
              <a:xfrm>
                <a:off x="5137305"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4" name="Line 237">
                <a:extLst>
                  <a:ext uri="{FF2B5EF4-FFF2-40B4-BE49-F238E27FC236}">
                    <a16:creationId xmlns:a16="http://schemas.microsoft.com/office/drawing/2014/main" id="{976CA2A2-DA7B-49B2-8466-E8D05A45FE93}"/>
                  </a:ext>
                </a:extLst>
              </p:cNvPr>
              <p:cNvSpPr>
                <a:spLocks noChangeShapeType="1"/>
              </p:cNvSpPr>
              <p:nvPr/>
            </p:nvSpPr>
            <p:spPr bwMode="auto">
              <a:xfrm>
                <a:off x="5474553"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5" name="Line 238">
                <a:extLst>
                  <a:ext uri="{FF2B5EF4-FFF2-40B4-BE49-F238E27FC236}">
                    <a16:creationId xmlns:a16="http://schemas.microsoft.com/office/drawing/2014/main" id="{B684DB91-1581-4139-958D-08BF3CFB141F}"/>
                  </a:ext>
                </a:extLst>
              </p:cNvPr>
              <p:cNvSpPr>
                <a:spLocks noChangeShapeType="1"/>
              </p:cNvSpPr>
              <p:nvPr/>
            </p:nvSpPr>
            <p:spPr bwMode="auto">
              <a:xfrm>
                <a:off x="5512630"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6" name="Line 239">
                <a:extLst>
                  <a:ext uri="{FF2B5EF4-FFF2-40B4-BE49-F238E27FC236}">
                    <a16:creationId xmlns:a16="http://schemas.microsoft.com/office/drawing/2014/main" id="{79988EC0-6120-402A-B09C-F70437B5A83D}"/>
                  </a:ext>
                </a:extLst>
              </p:cNvPr>
              <p:cNvSpPr>
                <a:spLocks noChangeShapeType="1"/>
              </p:cNvSpPr>
              <p:nvPr/>
            </p:nvSpPr>
            <p:spPr bwMode="auto">
              <a:xfrm>
                <a:off x="5512630"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7" name="Line 240">
                <a:extLst>
                  <a:ext uri="{FF2B5EF4-FFF2-40B4-BE49-F238E27FC236}">
                    <a16:creationId xmlns:a16="http://schemas.microsoft.com/office/drawing/2014/main" id="{F845D693-7AA8-447E-9B74-9960A9E0D1EF}"/>
                  </a:ext>
                </a:extLst>
              </p:cNvPr>
              <p:cNvSpPr>
                <a:spLocks noChangeShapeType="1"/>
              </p:cNvSpPr>
              <p:nvPr/>
            </p:nvSpPr>
            <p:spPr bwMode="auto">
              <a:xfrm>
                <a:off x="5512630"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8" name="Line 241">
                <a:extLst>
                  <a:ext uri="{FF2B5EF4-FFF2-40B4-BE49-F238E27FC236}">
                    <a16:creationId xmlns:a16="http://schemas.microsoft.com/office/drawing/2014/main" id="{04506333-4B4B-4BE9-962E-F385CA66E1FF}"/>
                  </a:ext>
                </a:extLst>
              </p:cNvPr>
              <p:cNvSpPr>
                <a:spLocks noChangeShapeType="1"/>
              </p:cNvSpPr>
              <p:nvPr/>
            </p:nvSpPr>
            <p:spPr bwMode="auto">
              <a:xfrm>
                <a:off x="5452796"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9" name="Line 242">
                <a:extLst>
                  <a:ext uri="{FF2B5EF4-FFF2-40B4-BE49-F238E27FC236}">
                    <a16:creationId xmlns:a16="http://schemas.microsoft.com/office/drawing/2014/main" id="{F2FD0A7B-DDC9-4FFC-B3B3-6E4C2C56E0B0}"/>
                  </a:ext>
                </a:extLst>
              </p:cNvPr>
              <p:cNvSpPr>
                <a:spLocks noChangeShapeType="1"/>
              </p:cNvSpPr>
              <p:nvPr/>
            </p:nvSpPr>
            <p:spPr bwMode="auto">
              <a:xfrm>
                <a:off x="5815428"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0" name="Line 243">
                <a:extLst>
                  <a:ext uri="{FF2B5EF4-FFF2-40B4-BE49-F238E27FC236}">
                    <a16:creationId xmlns:a16="http://schemas.microsoft.com/office/drawing/2014/main" id="{FC0FAC1D-E521-4BC7-9D8E-DBB7C7916356}"/>
                  </a:ext>
                </a:extLst>
              </p:cNvPr>
              <p:cNvSpPr>
                <a:spLocks noChangeShapeType="1"/>
              </p:cNvSpPr>
              <p:nvPr/>
            </p:nvSpPr>
            <p:spPr bwMode="auto">
              <a:xfrm>
                <a:off x="5851692"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1" name="Line 244">
                <a:extLst>
                  <a:ext uri="{FF2B5EF4-FFF2-40B4-BE49-F238E27FC236}">
                    <a16:creationId xmlns:a16="http://schemas.microsoft.com/office/drawing/2014/main" id="{04810F47-B95A-4427-B24E-48F548642A3A}"/>
                  </a:ext>
                </a:extLst>
              </p:cNvPr>
              <p:cNvSpPr>
                <a:spLocks noChangeShapeType="1"/>
              </p:cNvSpPr>
              <p:nvPr/>
            </p:nvSpPr>
            <p:spPr bwMode="auto">
              <a:xfrm>
                <a:off x="5851692"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2" name="Line 245">
                <a:extLst>
                  <a:ext uri="{FF2B5EF4-FFF2-40B4-BE49-F238E27FC236}">
                    <a16:creationId xmlns:a16="http://schemas.microsoft.com/office/drawing/2014/main" id="{E4C371FC-D890-4EFB-8005-31FDD02B851D}"/>
                  </a:ext>
                </a:extLst>
              </p:cNvPr>
              <p:cNvSpPr>
                <a:spLocks noChangeShapeType="1"/>
              </p:cNvSpPr>
              <p:nvPr/>
            </p:nvSpPr>
            <p:spPr bwMode="auto">
              <a:xfrm>
                <a:off x="5851692"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3" name="Line 246">
                <a:extLst>
                  <a:ext uri="{FF2B5EF4-FFF2-40B4-BE49-F238E27FC236}">
                    <a16:creationId xmlns:a16="http://schemas.microsoft.com/office/drawing/2014/main" id="{3C5B2CF7-D4A3-4D69-9309-76CC8B1C410D}"/>
                  </a:ext>
                </a:extLst>
              </p:cNvPr>
              <p:cNvSpPr>
                <a:spLocks noChangeShapeType="1"/>
              </p:cNvSpPr>
              <p:nvPr/>
            </p:nvSpPr>
            <p:spPr bwMode="auto">
              <a:xfrm>
                <a:off x="5793671"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4" name="Line 248">
                <a:extLst>
                  <a:ext uri="{FF2B5EF4-FFF2-40B4-BE49-F238E27FC236}">
                    <a16:creationId xmlns:a16="http://schemas.microsoft.com/office/drawing/2014/main" id="{DFC56BA9-053E-479B-BD7C-026056A39114}"/>
                  </a:ext>
                </a:extLst>
              </p:cNvPr>
              <p:cNvSpPr>
                <a:spLocks noChangeShapeType="1"/>
              </p:cNvSpPr>
              <p:nvPr/>
            </p:nvSpPr>
            <p:spPr bwMode="auto">
              <a:xfrm>
                <a:off x="4847199"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5" name="Line 249">
                <a:extLst>
                  <a:ext uri="{FF2B5EF4-FFF2-40B4-BE49-F238E27FC236}">
                    <a16:creationId xmlns:a16="http://schemas.microsoft.com/office/drawing/2014/main" id="{75866D99-1C32-491A-AD50-5F55C12A26CA}"/>
                  </a:ext>
                </a:extLst>
              </p:cNvPr>
              <p:cNvSpPr>
                <a:spLocks noChangeShapeType="1"/>
              </p:cNvSpPr>
              <p:nvPr/>
            </p:nvSpPr>
            <p:spPr bwMode="auto">
              <a:xfrm>
                <a:off x="4883462"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6" name="Line 250">
                <a:extLst>
                  <a:ext uri="{FF2B5EF4-FFF2-40B4-BE49-F238E27FC236}">
                    <a16:creationId xmlns:a16="http://schemas.microsoft.com/office/drawing/2014/main" id="{A5E77CFB-CEAC-49A1-9A32-892CDF90DFF2}"/>
                  </a:ext>
                </a:extLst>
              </p:cNvPr>
              <p:cNvSpPr>
                <a:spLocks noChangeShapeType="1"/>
              </p:cNvSpPr>
              <p:nvPr/>
            </p:nvSpPr>
            <p:spPr bwMode="auto">
              <a:xfrm>
                <a:off x="4883462"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7" name="Line 251">
                <a:extLst>
                  <a:ext uri="{FF2B5EF4-FFF2-40B4-BE49-F238E27FC236}">
                    <a16:creationId xmlns:a16="http://schemas.microsoft.com/office/drawing/2014/main" id="{0B08C3F2-6895-4372-A4F0-4014DE507984}"/>
                  </a:ext>
                </a:extLst>
              </p:cNvPr>
              <p:cNvSpPr>
                <a:spLocks noChangeShapeType="1"/>
              </p:cNvSpPr>
              <p:nvPr/>
            </p:nvSpPr>
            <p:spPr bwMode="auto">
              <a:xfrm>
                <a:off x="4883462"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8" name="Line 252">
                <a:extLst>
                  <a:ext uri="{FF2B5EF4-FFF2-40B4-BE49-F238E27FC236}">
                    <a16:creationId xmlns:a16="http://schemas.microsoft.com/office/drawing/2014/main" id="{3085ACB6-48DA-40B4-BF79-DCDC28A0E6CC}"/>
                  </a:ext>
                </a:extLst>
              </p:cNvPr>
              <p:cNvSpPr>
                <a:spLocks noChangeShapeType="1"/>
              </p:cNvSpPr>
              <p:nvPr/>
            </p:nvSpPr>
            <p:spPr bwMode="auto">
              <a:xfrm>
                <a:off x="4825441"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9" name="Line 253">
                <a:extLst>
                  <a:ext uri="{FF2B5EF4-FFF2-40B4-BE49-F238E27FC236}">
                    <a16:creationId xmlns:a16="http://schemas.microsoft.com/office/drawing/2014/main" id="{74FB45AA-9A90-42E4-85D9-F9391895646A}"/>
                  </a:ext>
                </a:extLst>
              </p:cNvPr>
              <p:cNvSpPr>
                <a:spLocks noChangeShapeType="1"/>
              </p:cNvSpPr>
              <p:nvPr/>
            </p:nvSpPr>
            <p:spPr bwMode="auto">
              <a:xfrm>
                <a:off x="5159063"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0" name="Line 254">
                <a:extLst>
                  <a:ext uri="{FF2B5EF4-FFF2-40B4-BE49-F238E27FC236}">
                    <a16:creationId xmlns:a16="http://schemas.microsoft.com/office/drawing/2014/main" id="{29F29FA9-1DA9-4593-B7A0-160659CF5C05}"/>
                  </a:ext>
                </a:extLst>
              </p:cNvPr>
              <p:cNvSpPr>
                <a:spLocks noChangeShapeType="1"/>
              </p:cNvSpPr>
              <p:nvPr/>
            </p:nvSpPr>
            <p:spPr bwMode="auto">
              <a:xfrm>
                <a:off x="5195326"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1" name="Line 255">
                <a:extLst>
                  <a:ext uri="{FF2B5EF4-FFF2-40B4-BE49-F238E27FC236}">
                    <a16:creationId xmlns:a16="http://schemas.microsoft.com/office/drawing/2014/main" id="{28091CC2-9246-4E66-AB44-43EB5F22D147}"/>
                  </a:ext>
                </a:extLst>
              </p:cNvPr>
              <p:cNvSpPr>
                <a:spLocks noChangeShapeType="1"/>
              </p:cNvSpPr>
              <p:nvPr/>
            </p:nvSpPr>
            <p:spPr bwMode="auto">
              <a:xfrm>
                <a:off x="5195326"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2" name="Line 256">
                <a:extLst>
                  <a:ext uri="{FF2B5EF4-FFF2-40B4-BE49-F238E27FC236}">
                    <a16:creationId xmlns:a16="http://schemas.microsoft.com/office/drawing/2014/main" id="{FB086D8E-F3E1-407F-8739-443D021FC1D9}"/>
                  </a:ext>
                </a:extLst>
              </p:cNvPr>
              <p:cNvSpPr>
                <a:spLocks noChangeShapeType="1"/>
              </p:cNvSpPr>
              <p:nvPr/>
            </p:nvSpPr>
            <p:spPr bwMode="auto">
              <a:xfrm>
                <a:off x="5195326"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3" name="Line 257">
                <a:extLst>
                  <a:ext uri="{FF2B5EF4-FFF2-40B4-BE49-F238E27FC236}">
                    <a16:creationId xmlns:a16="http://schemas.microsoft.com/office/drawing/2014/main" id="{008BB514-AB98-45CF-A7E1-D4DB4CA584BC}"/>
                  </a:ext>
                </a:extLst>
              </p:cNvPr>
              <p:cNvSpPr>
                <a:spLocks noChangeShapeType="1"/>
              </p:cNvSpPr>
              <p:nvPr/>
            </p:nvSpPr>
            <p:spPr bwMode="auto">
              <a:xfrm>
                <a:off x="5137305"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4" name="Line 258">
                <a:extLst>
                  <a:ext uri="{FF2B5EF4-FFF2-40B4-BE49-F238E27FC236}">
                    <a16:creationId xmlns:a16="http://schemas.microsoft.com/office/drawing/2014/main" id="{34FA4E12-D5A7-4AF8-990F-711D89A1BC8F}"/>
                  </a:ext>
                </a:extLst>
              </p:cNvPr>
              <p:cNvSpPr>
                <a:spLocks noChangeShapeType="1"/>
              </p:cNvSpPr>
              <p:nvPr/>
            </p:nvSpPr>
            <p:spPr bwMode="auto">
              <a:xfrm>
                <a:off x="5474553"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5" name="Line 259">
                <a:extLst>
                  <a:ext uri="{FF2B5EF4-FFF2-40B4-BE49-F238E27FC236}">
                    <a16:creationId xmlns:a16="http://schemas.microsoft.com/office/drawing/2014/main" id="{821ED388-3BF7-4A74-A091-125625B70694}"/>
                  </a:ext>
                </a:extLst>
              </p:cNvPr>
              <p:cNvSpPr>
                <a:spLocks noChangeShapeType="1"/>
              </p:cNvSpPr>
              <p:nvPr/>
            </p:nvSpPr>
            <p:spPr bwMode="auto">
              <a:xfrm>
                <a:off x="5512630"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6" name="Line 260">
                <a:extLst>
                  <a:ext uri="{FF2B5EF4-FFF2-40B4-BE49-F238E27FC236}">
                    <a16:creationId xmlns:a16="http://schemas.microsoft.com/office/drawing/2014/main" id="{A2A01C30-45AA-4942-AACC-DFAD1E538E6C}"/>
                  </a:ext>
                </a:extLst>
              </p:cNvPr>
              <p:cNvSpPr>
                <a:spLocks noChangeShapeType="1"/>
              </p:cNvSpPr>
              <p:nvPr/>
            </p:nvSpPr>
            <p:spPr bwMode="auto">
              <a:xfrm>
                <a:off x="5512630"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7" name="Line 261">
                <a:extLst>
                  <a:ext uri="{FF2B5EF4-FFF2-40B4-BE49-F238E27FC236}">
                    <a16:creationId xmlns:a16="http://schemas.microsoft.com/office/drawing/2014/main" id="{DCD602C8-D661-42D1-A7A2-442DE2384A42}"/>
                  </a:ext>
                </a:extLst>
              </p:cNvPr>
              <p:cNvSpPr>
                <a:spLocks noChangeShapeType="1"/>
              </p:cNvSpPr>
              <p:nvPr/>
            </p:nvSpPr>
            <p:spPr bwMode="auto">
              <a:xfrm>
                <a:off x="5512630"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8" name="Line 262">
                <a:extLst>
                  <a:ext uri="{FF2B5EF4-FFF2-40B4-BE49-F238E27FC236}">
                    <a16:creationId xmlns:a16="http://schemas.microsoft.com/office/drawing/2014/main" id="{B101F9E3-4089-4A50-B943-D1BDEEBA7D90}"/>
                  </a:ext>
                </a:extLst>
              </p:cNvPr>
              <p:cNvSpPr>
                <a:spLocks noChangeShapeType="1"/>
              </p:cNvSpPr>
              <p:nvPr/>
            </p:nvSpPr>
            <p:spPr bwMode="auto">
              <a:xfrm>
                <a:off x="5452796"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9" name="Line 263">
                <a:extLst>
                  <a:ext uri="{FF2B5EF4-FFF2-40B4-BE49-F238E27FC236}">
                    <a16:creationId xmlns:a16="http://schemas.microsoft.com/office/drawing/2014/main" id="{F1E3EBD5-8298-46FC-8175-210938295D74}"/>
                  </a:ext>
                </a:extLst>
              </p:cNvPr>
              <p:cNvSpPr>
                <a:spLocks noChangeShapeType="1"/>
              </p:cNvSpPr>
              <p:nvPr/>
            </p:nvSpPr>
            <p:spPr bwMode="auto">
              <a:xfrm>
                <a:off x="5815428"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0" name="Line 264">
                <a:extLst>
                  <a:ext uri="{FF2B5EF4-FFF2-40B4-BE49-F238E27FC236}">
                    <a16:creationId xmlns:a16="http://schemas.microsoft.com/office/drawing/2014/main" id="{A9D5DF97-9208-4C13-AFAE-06A7856D1C81}"/>
                  </a:ext>
                </a:extLst>
              </p:cNvPr>
              <p:cNvSpPr>
                <a:spLocks noChangeShapeType="1"/>
              </p:cNvSpPr>
              <p:nvPr/>
            </p:nvSpPr>
            <p:spPr bwMode="auto">
              <a:xfrm>
                <a:off x="5851692"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1" name="Line 265">
                <a:extLst>
                  <a:ext uri="{FF2B5EF4-FFF2-40B4-BE49-F238E27FC236}">
                    <a16:creationId xmlns:a16="http://schemas.microsoft.com/office/drawing/2014/main" id="{205B29C0-36AC-41F9-968C-AB7D320EA83B}"/>
                  </a:ext>
                </a:extLst>
              </p:cNvPr>
              <p:cNvSpPr>
                <a:spLocks noChangeShapeType="1"/>
              </p:cNvSpPr>
              <p:nvPr/>
            </p:nvSpPr>
            <p:spPr bwMode="auto">
              <a:xfrm>
                <a:off x="5851692"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2" name="Line 266">
                <a:extLst>
                  <a:ext uri="{FF2B5EF4-FFF2-40B4-BE49-F238E27FC236}">
                    <a16:creationId xmlns:a16="http://schemas.microsoft.com/office/drawing/2014/main" id="{AD9BC72B-7E37-4685-8125-BD2C6A5BF6DD}"/>
                  </a:ext>
                </a:extLst>
              </p:cNvPr>
              <p:cNvSpPr>
                <a:spLocks noChangeShapeType="1"/>
              </p:cNvSpPr>
              <p:nvPr/>
            </p:nvSpPr>
            <p:spPr bwMode="auto">
              <a:xfrm>
                <a:off x="5851692"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3" name="Line 267">
                <a:extLst>
                  <a:ext uri="{FF2B5EF4-FFF2-40B4-BE49-F238E27FC236}">
                    <a16:creationId xmlns:a16="http://schemas.microsoft.com/office/drawing/2014/main" id="{5CC49657-5CB6-412E-A6E6-882E09581DD5}"/>
                  </a:ext>
                </a:extLst>
              </p:cNvPr>
              <p:cNvSpPr>
                <a:spLocks noChangeShapeType="1"/>
              </p:cNvSpPr>
              <p:nvPr/>
            </p:nvSpPr>
            <p:spPr bwMode="auto">
              <a:xfrm>
                <a:off x="5793671"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4" name="Line 269">
                <a:extLst>
                  <a:ext uri="{FF2B5EF4-FFF2-40B4-BE49-F238E27FC236}">
                    <a16:creationId xmlns:a16="http://schemas.microsoft.com/office/drawing/2014/main" id="{E57CD284-7C03-48B5-9535-43C41A3D3A4E}"/>
                  </a:ext>
                </a:extLst>
              </p:cNvPr>
              <p:cNvSpPr>
                <a:spLocks noChangeShapeType="1"/>
              </p:cNvSpPr>
              <p:nvPr/>
            </p:nvSpPr>
            <p:spPr bwMode="auto">
              <a:xfrm>
                <a:off x="4847199"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5" name="Line 270">
                <a:extLst>
                  <a:ext uri="{FF2B5EF4-FFF2-40B4-BE49-F238E27FC236}">
                    <a16:creationId xmlns:a16="http://schemas.microsoft.com/office/drawing/2014/main" id="{B4F0B82E-8988-4BEA-8567-96D22500C088}"/>
                  </a:ext>
                </a:extLst>
              </p:cNvPr>
              <p:cNvSpPr>
                <a:spLocks noChangeShapeType="1"/>
              </p:cNvSpPr>
              <p:nvPr/>
            </p:nvSpPr>
            <p:spPr bwMode="auto">
              <a:xfrm>
                <a:off x="4883462"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6" name="Line 271">
                <a:extLst>
                  <a:ext uri="{FF2B5EF4-FFF2-40B4-BE49-F238E27FC236}">
                    <a16:creationId xmlns:a16="http://schemas.microsoft.com/office/drawing/2014/main" id="{A54FC72C-9231-40D2-81C1-FFF8BCF66145}"/>
                  </a:ext>
                </a:extLst>
              </p:cNvPr>
              <p:cNvSpPr>
                <a:spLocks noChangeShapeType="1"/>
              </p:cNvSpPr>
              <p:nvPr/>
            </p:nvSpPr>
            <p:spPr bwMode="auto">
              <a:xfrm>
                <a:off x="4883462"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7" name="Line 272">
                <a:extLst>
                  <a:ext uri="{FF2B5EF4-FFF2-40B4-BE49-F238E27FC236}">
                    <a16:creationId xmlns:a16="http://schemas.microsoft.com/office/drawing/2014/main" id="{F2E750BA-9DD1-4E0A-8572-C8527D5E8813}"/>
                  </a:ext>
                </a:extLst>
              </p:cNvPr>
              <p:cNvSpPr>
                <a:spLocks noChangeShapeType="1"/>
              </p:cNvSpPr>
              <p:nvPr/>
            </p:nvSpPr>
            <p:spPr bwMode="auto">
              <a:xfrm>
                <a:off x="4883462"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8" name="Line 273">
                <a:extLst>
                  <a:ext uri="{FF2B5EF4-FFF2-40B4-BE49-F238E27FC236}">
                    <a16:creationId xmlns:a16="http://schemas.microsoft.com/office/drawing/2014/main" id="{00CED478-CE68-4C14-A417-ECCD7EF1A1B8}"/>
                  </a:ext>
                </a:extLst>
              </p:cNvPr>
              <p:cNvSpPr>
                <a:spLocks noChangeShapeType="1"/>
              </p:cNvSpPr>
              <p:nvPr/>
            </p:nvSpPr>
            <p:spPr bwMode="auto">
              <a:xfrm>
                <a:off x="4825441"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9" name="Line 274">
                <a:extLst>
                  <a:ext uri="{FF2B5EF4-FFF2-40B4-BE49-F238E27FC236}">
                    <a16:creationId xmlns:a16="http://schemas.microsoft.com/office/drawing/2014/main" id="{266D252E-89DD-43BB-A503-5628D68EBC8B}"/>
                  </a:ext>
                </a:extLst>
              </p:cNvPr>
              <p:cNvSpPr>
                <a:spLocks noChangeShapeType="1"/>
              </p:cNvSpPr>
              <p:nvPr/>
            </p:nvSpPr>
            <p:spPr bwMode="auto">
              <a:xfrm>
                <a:off x="5159063"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0" name="Line 275">
                <a:extLst>
                  <a:ext uri="{FF2B5EF4-FFF2-40B4-BE49-F238E27FC236}">
                    <a16:creationId xmlns:a16="http://schemas.microsoft.com/office/drawing/2014/main" id="{9F9F9D66-7101-4AD5-ADDD-32FF10D2BACA}"/>
                  </a:ext>
                </a:extLst>
              </p:cNvPr>
              <p:cNvSpPr>
                <a:spLocks noChangeShapeType="1"/>
              </p:cNvSpPr>
              <p:nvPr/>
            </p:nvSpPr>
            <p:spPr bwMode="auto">
              <a:xfrm>
                <a:off x="5195326"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1" name="Line 276">
                <a:extLst>
                  <a:ext uri="{FF2B5EF4-FFF2-40B4-BE49-F238E27FC236}">
                    <a16:creationId xmlns:a16="http://schemas.microsoft.com/office/drawing/2014/main" id="{39862F0F-5EC2-4D2B-BBEA-932014B7861F}"/>
                  </a:ext>
                </a:extLst>
              </p:cNvPr>
              <p:cNvSpPr>
                <a:spLocks noChangeShapeType="1"/>
              </p:cNvSpPr>
              <p:nvPr/>
            </p:nvSpPr>
            <p:spPr bwMode="auto">
              <a:xfrm>
                <a:off x="5195326"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2" name="Line 277">
                <a:extLst>
                  <a:ext uri="{FF2B5EF4-FFF2-40B4-BE49-F238E27FC236}">
                    <a16:creationId xmlns:a16="http://schemas.microsoft.com/office/drawing/2014/main" id="{4EB2947B-857E-4362-A410-78D23DFB4702}"/>
                  </a:ext>
                </a:extLst>
              </p:cNvPr>
              <p:cNvSpPr>
                <a:spLocks noChangeShapeType="1"/>
              </p:cNvSpPr>
              <p:nvPr/>
            </p:nvSpPr>
            <p:spPr bwMode="auto">
              <a:xfrm>
                <a:off x="5195326"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3" name="Line 278">
                <a:extLst>
                  <a:ext uri="{FF2B5EF4-FFF2-40B4-BE49-F238E27FC236}">
                    <a16:creationId xmlns:a16="http://schemas.microsoft.com/office/drawing/2014/main" id="{81E88980-57BB-43B4-9ECB-D3E419E00CCB}"/>
                  </a:ext>
                </a:extLst>
              </p:cNvPr>
              <p:cNvSpPr>
                <a:spLocks noChangeShapeType="1"/>
              </p:cNvSpPr>
              <p:nvPr/>
            </p:nvSpPr>
            <p:spPr bwMode="auto">
              <a:xfrm>
                <a:off x="5137305"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4" name="Line 279">
                <a:extLst>
                  <a:ext uri="{FF2B5EF4-FFF2-40B4-BE49-F238E27FC236}">
                    <a16:creationId xmlns:a16="http://schemas.microsoft.com/office/drawing/2014/main" id="{8017F98B-16D0-4956-9F8D-105FF26A6EB5}"/>
                  </a:ext>
                </a:extLst>
              </p:cNvPr>
              <p:cNvSpPr>
                <a:spLocks noChangeShapeType="1"/>
              </p:cNvSpPr>
              <p:nvPr/>
            </p:nvSpPr>
            <p:spPr bwMode="auto">
              <a:xfrm>
                <a:off x="5474553"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5" name="Line 280">
                <a:extLst>
                  <a:ext uri="{FF2B5EF4-FFF2-40B4-BE49-F238E27FC236}">
                    <a16:creationId xmlns:a16="http://schemas.microsoft.com/office/drawing/2014/main" id="{4C561D48-5598-4573-AC15-4140F3F1B766}"/>
                  </a:ext>
                </a:extLst>
              </p:cNvPr>
              <p:cNvSpPr>
                <a:spLocks noChangeShapeType="1"/>
              </p:cNvSpPr>
              <p:nvPr/>
            </p:nvSpPr>
            <p:spPr bwMode="auto">
              <a:xfrm>
                <a:off x="5512630"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6" name="Line 281">
                <a:extLst>
                  <a:ext uri="{FF2B5EF4-FFF2-40B4-BE49-F238E27FC236}">
                    <a16:creationId xmlns:a16="http://schemas.microsoft.com/office/drawing/2014/main" id="{E42320C0-6B2C-44BA-AB80-F31BBADE61C2}"/>
                  </a:ext>
                </a:extLst>
              </p:cNvPr>
              <p:cNvSpPr>
                <a:spLocks noChangeShapeType="1"/>
              </p:cNvSpPr>
              <p:nvPr/>
            </p:nvSpPr>
            <p:spPr bwMode="auto">
              <a:xfrm>
                <a:off x="5512630"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7" name="Line 282">
                <a:extLst>
                  <a:ext uri="{FF2B5EF4-FFF2-40B4-BE49-F238E27FC236}">
                    <a16:creationId xmlns:a16="http://schemas.microsoft.com/office/drawing/2014/main" id="{5DAE6F12-1352-4FD3-9F88-415BDCADFD87}"/>
                  </a:ext>
                </a:extLst>
              </p:cNvPr>
              <p:cNvSpPr>
                <a:spLocks noChangeShapeType="1"/>
              </p:cNvSpPr>
              <p:nvPr/>
            </p:nvSpPr>
            <p:spPr bwMode="auto">
              <a:xfrm>
                <a:off x="5512630"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8" name="Line 283">
                <a:extLst>
                  <a:ext uri="{FF2B5EF4-FFF2-40B4-BE49-F238E27FC236}">
                    <a16:creationId xmlns:a16="http://schemas.microsoft.com/office/drawing/2014/main" id="{14FFB89D-FA4A-4B4C-829A-3E52B5FB4B21}"/>
                  </a:ext>
                </a:extLst>
              </p:cNvPr>
              <p:cNvSpPr>
                <a:spLocks noChangeShapeType="1"/>
              </p:cNvSpPr>
              <p:nvPr/>
            </p:nvSpPr>
            <p:spPr bwMode="auto">
              <a:xfrm>
                <a:off x="5452796"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9" name="Line 284">
                <a:extLst>
                  <a:ext uri="{FF2B5EF4-FFF2-40B4-BE49-F238E27FC236}">
                    <a16:creationId xmlns:a16="http://schemas.microsoft.com/office/drawing/2014/main" id="{7A6944F9-3C27-4E5C-B32F-76055AA92A7C}"/>
                  </a:ext>
                </a:extLst>
              </p:cNvPr>
              <p:cNvSpPr>
                <a:spLocks noChangeShapeType="1"/>
              </p:cNvSpPr>
              <p:nvPr/>
            </p:nvSpPr>
            <p:spPr bwMode="auto">
              <a:xfrm>
                <a:off x="5815428"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0" name="Line 285">
                <a:extLst>
                  <a:ext uri="{FF2B5EF4-FFF2-40B4-BE49-F238E27FC236}">
                    <a16:creationId xmlns:a16="http://schemas.microsoft.com/office/drawing/2014/main" id="{5ECFCC24-404D-4BB1-A33D-935790F496EB}"/>
                  </a:ext>
                </a:extLst>
              </p:cNvPr>
              <p:cNvSpPr>
                <a:spLocks noChangeShapeType="1"/>
              </p:cNvSpPr>
              <p:nvPr/>
            </p:nvSpPr>
            <p:spPr bwMode="auto">
              <a:xfrm>
                <a:off x="5851692"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1" name="Line 286">
                <a:extLst>
                  <a:ext uri="{FF2B5EF4-FFF2-40B4-BE49-F238E27FC236}">
                    <a16:creationId xmlns:a16="http://schemas.microsoft.com/office/drawing/2014/main" id="{1E529205-7100-4BFC-81E5-3756F5F47700}"/>
                  </a:ext>
                </a:extLst>
              </p:cNvPr>
              <p:cNvSpPr>
                <a:spLocks noChangeShapeType="1"/>
              </p:cNvSpPr>
              <p:nvPr/>
            </p:nvSpPr>
            <p:spPr bwMode="auto">
              <a:xfrm>
                <a:off x="5851692"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2" name="Line 287">
                <a:extLst>
                  <a:ext uri="{FF2B5EF4-FFF2-40B4-BE49-F238E27FC236}">
                    <a16:creationId xmlns:a16="http://schemas.microsoft.com/office/drawing/2014/main" id="{AEA0A910-E1FE-4641-923B-B958C46AC4DD}"/>
                  </a:ext>
                </a:extLst>
              </p:cNvPr>
              <p:cNvSpPr>
                <a:spLocks noChangeShapeType="1"/>
              </p:cNvSpPr>
              <p:nvPr/>
            </p:nvSpPr>
            <p:spPr bwMode="auto">
              <a:xfrm>
                <a:off x="5851692"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3" name="Line 288">
                <a:extLst>
                  <a:ext uri="{FF2B5EF4-FFF2-40B4-BE49-F238E27FC236}">
                    <a16:creationId xmlns:a16="http://schemas.microsoft.com/office/drawing/2014/main" id="{3BAEDC7F-5D46-443D-AD3F-532525F57D46}"/>
                  </a:ext>
                </a:extLst>
              </p:cNvPr>
              <p:cNvSpPr>
                <a:spLocks noChangeShapeType="1"/>
              </p:cNvSpPr>
              <p:nvPr/>
            </p:nvSpPr>
            <p:spPr bwMode="auto">
              <a:xfrm>
                <a:off x="5793671"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4" name="Line 290">
                <a:extLst>
                  <a:ext uri="{FF2B5EF4-FFF2-40B4-BE49-F238E27FC236}">
                    <a16:creationId xmlns:a16="http://schemas.microsoft.com/office/drawing/2014/main" id="{2710C4CE-32EB-43B7-B336-931F20757A6A}"/>
                  </a:ext>
                </a:extLst>
              </p:cNvPr>
              <p:cNvSpPr>
                <a:spLocks noChangeShapeType="1"/>
              </p:cNvSpPr>
              <p:nvPr/>
            </p:nvSpPr>
            <p:spPr bwMode="auto">
              <a:xfrm>
                <a:off x="4845386"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5" name="Line 291">
                <a:extLst>
                  <a:ext uri="{FF2B5EF4-FFF2-40B4-BE49-F238E27FC236}">
                    <a16:creationId xmlns:a16="http://schemas.microsoft.com/office/drawing/2014/main" id="{5E474552-A097-4FA0-9983-5B26384A3C0F}"/>
                  </a:ext>
                </a:extLst>
              </p:cNvPr>
              <p:cNvSpPr>
                <a:spLocks noChangeShapeType="1"/>
              </p:cNvSpPr>
              <p:nvPr/>
            </p:nvSpPr>
            <p:spPr bwMode="auto">
              <a:xfrm>
                <a:off x="4881649"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6" name="Line 292">
                <a:extLst>
                  <a:ext uri="{FF2B5EF4-FFF2-40B4-BE49-F238E27FC236}">
                    <a16:creationId xmlns:a16="http://schemas.microsoft.com/office/drawing/2014/main" id="{B46D645D-F53E-4992-9D50-CBBAD42013FA}"/>
                  </a:ext>
                </a:extLst>
              </p:cNvPr>
              <p:cNvSpPr>
                <a:spLocks noChangeShapeType="1"/>
              </p:cNvSpPr>
              <p:nvPr/>
            </p:nvSpPr>
            <p:spPr bwMode="auto">
              <a:xfrm>
                <a:off x="4881649"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7" name="Line 293">
                <a:extLst>
                  <a:ext uri="{FF2B5EF4-FFF2-40B4-BE49-F238E27FC236}">
                    <a16:creationId xmlns:a16="http://schemas.microsoft.com/office/drawing/2014/main" id="{5972ABBD-03DF-4007-9B90-6A9EE6216221}"/>
                  </a:ext>
                </a:extLst>
              </p:cNvPr>
              <p:cNvSpPr>
                <a:spLocks noChangeShapeType="1"/>
              </p:cNvSpPr>
              <p:nvPr/>
            </p:nvSpPr>
            <p:spPr bwMode="auto">
              <a:xfrm>
                <a:off x="4881649"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8" name="Line 294">
                <a:extLst>
                  <a:ext uri="{FF2B5EF4-FFF2-40B4-BE49-F238E27FC236}">
                    <a16:creationId xmlns:a16="http://schemas.microsoft.com/office/drawing/2014/main" id="{45AF0BE6-D900-421A-B4BE-A8BE730DE3DD}"/>
                  </a:ext>
                </a:extLst>
              </p:cNvPr>
              <p:cNvSpPr>
                <a:spLocks noChangeShapeType="1"/>
              </p:cNvSpPr>
              <p:nvPr/>
            </p:nvSpPr>
            <p:spPr bwMode="auto">
              <a:xfrm>
                <a:off x="5151810"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9" name="Line 295">
                <a:extLst>
                  <a:ext uri="{FF2B5EF4-FFF2-40B4-BE49-F238E27FC236}">
                    <a16:creationId xmlns:a16="http://schemas.microsoft.com/office/drawing/2014/main" id="{B960141F-9B93-44C6-A62D-42AACF2A23C2}"/>
                  </a:ext>
                </a:extLst>
              </p:cNvPr>
              <p:cNvSpPr>
                <a:spLocks noChangeShapeType="1"/>
              </p:cNvSpPr>
              <p:nvPr/>
            </p:nvSpPr>
            <p:spPr bwMode="auto">
              <a:xfrm>
                <a:off x="5188074"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0" name="Line 296">
                <a:extLst>
                  <a:ext uri="{FF2B5EF4-FFF2-40B4-BE49-F238E27FC236}">
                    <a16:creationId xmlns:a16="http://schemas.microsoft.com/office/drawing/2014/main" id="{6BFA2734-B4BD-4C21-AE55-CB7D6E51B5A1}"/>
                  </a:ext>
                </a:extLst>
              </p:cNvPr>
              <p:cNvSpPr>
                <a:spLocks noChangeShapeType="1"/>
              </p:cNvSpPr>
              <p:nvPr/>
            </p:nvSpPr>
            <p:spPr bwMode="auto">
              <a:xfrm>
                <a:off x="5188074"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1" name="Line 297">
                <a:extLst>
                  <a:ext uri="{FF2B5EF4-FFF2-40B4-BE49-F238E27FC236}">
                    <a16:creationId xmlns:a16="http://schemas.microsoft.com/office/drawing/2014/main" id="{DFC44629-89B8-4940-8482-DF3B1B6DB2E8}"/>
                  </a:ext>
                </a:extLst>
              </p:cNvPr>
              <p:cNvSpPr>
                <a:spLocks noChangeShapeType="1"/>
              </p:cNvSpPr>
              <p:nvPr/>
            </p:nvSpPr>
            <p:spPr bwMode="auto">
              <a:xfrm>
                <a:off x="5188074"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2" name="Line 298">
                <a:extLst>
                  <a:ext uri="{FF2B5EF4-FFF2-40B4-BE49-F238E27FC236}">
                    <a16:creationId xmlns:a16="http://schemas.microsoft.com/office/drawing/2014/main" id="{E4807010-40D0-4D33-BCB9-800798FBA6C0}"/>
                  </a:ext>
                </a:extLst>
              </p:cNvPr>
              <p:cNvSpPr>
                <a:spLocks noChangeShapeType="1"/>
              </p:cNvSpPr>
              <p:nvPr/>
            </p:nvSpPr>
            <p:spPr bwMode="auto">
              <a:xfrm>
                <a:off x="5476367"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3" name="Line 299">
                <a:extLst>
                  <a:ext uri="{FF2B5EF4-FFF2-40B4-BE49-F238E27FC236}">
                    <a16:creationId xmlns:a16="http://schemas.microsoft.com/office/drawing/2014/main" id="{C4F34F7F-D3FE-41F6-87F2-E3554F8F5A95}"/>
                  </a:ext>
                </a:extLst>
              </p:cNvPr>
              <p:cNvSpPr>
                <a:spLocks noChangeShapeType="1"/>
              </p:cNvSpPr>
              <p:nvPr/>
            </p:nvSpPr>
            <p:spPr bwMode="auto">
              <a:xfrm>
                <a:off x="5512630"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4" name="Line 300">
                <a:extLst>
                  <a:ext uri="{FF2B5EF4-FFF2-40B4-BE49-F238E27FC236}">
                    <a16:creationId xmlns:a16="http://schemas.microsoft.com/office/drawing/2014/main" id="{E6C23670-225F-4AB9-A42A-FC27349DF467}"/>
                  </a:ext>
                </a:extLst>
              </p:cNvPr>
              <p:cNvSpPr>
                <a:spLocks noChangeShapeType="1"/>
              </p:cNvSpPr>
              <p:nvPr/>
            </p:nvSpPr>
            <p:spPr bwMode="auto">
              <a:xfrm>
                <a:off x="5512630"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5" name="Line 301">
                <a:extLst>
                  <a:ext uri="{FF2B5EF4-FFF2-40B4-BE49-F238E27FC236}">
                    <a16:creationId xmlns:a16="http://schemas.microsoft.com/office/drawing/2014/main" id="{9377E84E-478A-425B-BCAE-3695B989CF45}"/>
                  </a:ext>
                </a:extLst>
              </p:cNvPr>
              <p:cNvSpPr>
                <a:spLocks noChangeShapeType="1"/>
              </p:cNvSpPr>
              <p:nvPr/>
            </p:nvSpPr>
            <p:spPr bwMode="auto">
              <a:xfrm>
                <a:off x="5512630"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6" name="Line 302">
                <a:extLst>
                  <a:ext uri="{FF2B5EF4-FFF2-40B4-BE49-F238E27FC236}">
                    <a16:creationId xmlns:a16="http://schemas.microsoft.com/office/drawing/2014/main" id="{06C4F2E1-325B-42CF-903D-126D58193759}"/>
                  </a:ext>
                </a:extLst>
              </p:cNvPr>
              <p:cNvSpPr>
                <a:spLocks noChangeShapeType="1"/>
              </p:cNvSpPr>
              <p:nvPr/>
            </p:nvSpPr>
            <p:spPr bwMode="auto">
              <a:xfrm>
                <a:off x="5813616"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7" name="Line 303">
                <a:extLst>
                  <a:ext uri="{FF2B5EF4-FFF2-40B4-BE49-F238E27FC236}">
                    <a16:creationId xmlns:a16="http://schemas.microsoft.com/office/drawing/2014/main" id="{C8F31E16-C60D-41F2-915D-CAD5EC6E93FF}"/>
                  </a:ext>
                </a:extLst>
              </p:cNvPr>
              <p:cNvSpPr>
                <a:spLocks noChangeShapeType="1"/>
              </p:cNvSpPr>
              <p:nvPr/>
            </p:nvSpPr>
            <p:spPr bwMode="auto">
              <a:xfrm>
                <a:off x="5849879"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8" name="Line 304">
                <a:extLst>
                  <a:ext uri="{FF2B5EF4-FFF2-40B4-BE49-F238E27FC236}">
                    <a16:creationId xmlns:a16="http://schemas.microsoft.com/office/drawing/2014/main" id="{27A5BAA8-5EB7-447D-9AA7-C7BABBED8B14}"/>
                  </a:ext>
                </a:extLst>
              </p:cNvPr>
              <p:cNvSpPr>
                <a:spLocks noChangeShapeType="1"/>
              </p:cNvSpPr>
              <p:nvPr/>
            </p:nvSpPr>
            <p:spPr bwMode="auto">
              <a:xfrm>
                <a:off x="5849879"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9" name="Line 305">
                <a:extLst>
                  <a:ext uri="{FF2B5EF4-FFF2-40B4-BE49-F238E27FC236}">
                    <a16:creationId xmlns:a16="http://schemas.microsoft.com/office/drawing/2014/main" id="{C517BD2F-594D-43A5-B540-E1F6D264E814}"/>
                  </a:ext>
                </a:extLst>
              </p:cNvPr>
              <p:cNvSpPr>
                <a:spLocks noChangeShapeType="1"/>
              </p:cNvSpPr>
              <p:nvPr/>
            </p:nvSpPr>
            <p:spPr bwMode="auto">
              <a:xfrm>
                <a:off x="5849879"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nvGrpSpPr>
              <p:cNvPr id="120" name="Group 119">
                <a:extLst>
                  <a:ext uri="{FF2B5EF4-FFF2-40B4-BE49-F238E27FC236}">
                    <a16:creationId xmlns:a16="http://schemas.microsoft.com/office/drawing/2014/main" id="{3DCB60EB-C2AA-4DCC-8DC3-80414120DF78}"/>
                  </a:ext>
                </a:extLst>
              </p:cNvPr>
              <p:cNvGrpSpPr/>
              <p:nvPr/>
            </p:nvGrpSpPr>
            <p:grpSpPr>
              <a:xfrm>
                <a:off x="4804887" y="2837167"/>
                <a:ext cx="2107901" cy="825932"/>
                <a:chOff x="2688156" y="2808421"/>
                <a:chExt cx="2660132" cy="1101243"/>
              </a:xfrm>
            </p:grpSpPr>
            <p:sp>
              <p:nvSpPr>
                <p:cNvPr id="121" name="Line 226">
                  <a:extLst>
                    <a:ext uri="{FF2B5EF4-FFF2-40B4-BE49-F238E27FC236}">
                      <a16:creationId xmlns:a16="http://schemas.microsoft.com/office/drawing/2014/main" id="{FE475155-41CE-4506-877B-79FFF3C72950}"/>
                    </a:ext>
                  </a:extLst>
                </p:cNvPr>
                <p:cNvSpPr>
                  <a:spLocks noChangeShapeType="1"/>
                </p:cNvSpPr>
                <p:nvPr/>
              </p:nvSpPr>
              <p:spPr bwMode="auto">
                <a:xfrm>
                  <a:off x="2688156" y="2808421"/>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2" name="Line 247">
                  <a:extLst>
                    <a:ext uri="{FF2B5EF4-FFF2-40B4-BE49-F238E27FC236}">
                      <a16:creationId xmlns:a16="http://schemas.microsoft.com/office/drawing/2014/main" id="{98D374EE-B1EB-4B79-B065-BED353AB515A}"/>
                    </a:ext>
                  </a:extLst>
                </p:cNvPr>
                <p:cNvSpPr>
                  <a:spLocks noChangeShapeType="1"/>
                </p:cNvSpPr>
                <p:nvPr/>
              </p:nvSpPr>
              <p:spPr bwMode="auto">
                <a:xfrm>
                  <a:off x="2688156" y="3183541"/>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3" name="Line 268">
                  <a:extLst>
                    <a:ext uri="{FF2B5EF4-FFF2-40B4-BE49-F238E27FC236}">
                      <a16:creationId xmlns:a16="http://schemas.microsoft.com/office/drawing/2014/main" id="{F22AA68B-33FF-40FE-9FAD-60813DEA292F}"/>
                    </a:ext>
                  </a:extLst>
                </p:cNvPr>
                <p:cNvSpPr>
                  <a:spLocks noChangeShapeType="1"/>
                </p:cNvSpPr>
                <p:nvPr/>
              </p:nvSpPr>
              <p:spPr bwMode="auto">
                <a:xfrm>
                  <a:off x="2688156" y="3558660"/>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4" name="Line 289">
                  <a:extLst>
                    <a:ext uri="{FF2B5EF4-FFF2-40B4-BE49-F238E27FC236}">
                      <a16:creationId xmlns:a16="http://schemas.microsoft.com/office/drawing/2014/main" id="{316246C1-910B-4B58-9882-76773D6EB4CD}"/>
                    </a:ext>
                  </a:extLst>
                </p:cNvPr>
                <p:cNvSpPr>
                  <a:spLocks noChangeShapeType="1"/>
                </p:cNvSpPr>
                <p:nvPr/>
              </p:nvSpPr>
              <p:spPr bwMode="auto">
                <a:xfrm>
                  <a:off x="2688156" y="3909664"/>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grpSp>
            <p:nvGrpSpPr>
              <p:cNvPr id="125" name="Group 124">
                <a:extLst>
                  <a:ext uri="{FF2B5EF4-FFF2-40B4-BE49-F238E27FC236}">
                    <a16:creationId xmlns:a16="http://schemas.microsoft.com/office/drawing/2014/main" id="{0A1DEC76-5A2E-429C-A3BD-ED66585803AB}"/>
                  </a:ext>
                </a:extLst>
              </p:cNvPr>
              <p:cNvGrpSpPr/>
              <p:nvPr/>
            </p:nvGrpSpPr>
            <p:grpSpPr>
              <a:xfrm>
                <a:off x="4822621" y="2567887"/>
                <a:ext cx="2090167" cy="1364494"/>
                <a:chOff x="2711801" y="2449381"/>
                <a:chExt cx="2636487" cy="1819325"/>
              </a:xfrm>
            </p:grpSpPr>
            <p:sp>
              <p:nvSpPr>
                <p:cNvPr id="126" name="Line 204">
                  <a:extLst>
                    <a:ext uri="{FF2B5EF4-FFF2-40B4-BE49-F238E27FC236}">
                      <a16:creationId xmlns:a16="http://schemas.microsoft.com/office/drawing/2014/main" id="{DF4CDA9B-F263-4B8F-80ED-78334AB79058}"/>
                    </a:ext>
                  </a:extLst>
                </p:cNvPr>
                <p:cNvSpPr>
                  <a:spLocks noChangeShapeType="1"/>
                </p:cNvSpPr>
                <p:nvPr/>
              </p:nvSpPr>
              <p:spPr bwMode="auto">
                <a:xfrm>
                  <a:off x="2711801" y="2449381"/>
                  <a:ext cx="2636487"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7" name="Line 306">
                  <a:extLst>
                    <a:ext uri="{FF2B5EF4-FFF2-40B4-BE49-F238E27FC236}">
                      <a16:creationId xmlns:a16="http://schemas.microsoft.com/office/drawing/2014/main" id="{BA6EB06D-57B9-44C9-A40B-9D2728C1BEB9}"/>
                    </a:ext>
                  </a:extLst>
                </p:cNvPr>
                <p:cNvSpPr>
                  <a:spLocks noChangeShapeType="1"/>
                </p:cNvSpPr>
                <p:nvPr/>
              </p:nvSpPr>
              <p:spPr bwMode="auto">
                <a:xfrm>
                  <a:off x="2711801" y="4268706"/>
                  <a:ext cx="2636487"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sp>
            <p:nvSpPr>
              <p:cNvPr id="128" name="Line 312">
                <a:extLst>
                  <a:ext uri="{FF2B5EF4-FFF2-40B4-BE49-F238E27FC236}">
                    <a16:creationId xmlns:a16="http://schemas.microsoft.com/office/drawing/2014/main" id="{13CDB7A8-0BA9-47ED-AC30-BF4D5E7C2C5E}"/>
                  </a:ext>
                </a:extLst>
              </p:cNvPr>
              <p:cNvSpPr>
                <a:spLocks noChangeShapeType="1"/>
              </p:cNvSpPr>
              <p:nvPr/>
            </p:nvSpPr>
            <p:spPr bwMode="auto">
              <a:xfrm>
                <a:off x="5253348"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9" name="Line 313">
                <a:extLst>
                  <a:ext uri="{FF2B5EF4-FFF2-40B4-BE49-F238E27FC236}">
                    <a16:creationId xmlns:a16="http://schemas.microsoft.com/office/drawing/2014/main" id="{50F12917-7168-4EF9-8C16-0FA489B291F2}"/>
                  </a:ext>
                </a:extLst>
              </p:cNvPr>
              <p:cNvSpPr>
                <a:spLocks noChangeShapeType="1"/>
              </p:cNvSpPr>
              <p:nvPr/>
            </p:nvSpPr>
            <p:spPr bwMode="auto">
              <a:xfrm>
                <a:off x="5577904"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0" name="Line 314">
                <a:extLst>
                  <a:ext uri="{FF2B5EF4-FFF2-40B4-BE49-F238E27FC236}">
                    <a16:creationId xmlns:a16="http://schemas.microsoft.com/office/drawing/2014/main" id="{7ED2224C-62FB-4B18-93A2-4EC9C8002F3D}"/>
                  </a:ext>
                </a:extLst>
              </p:cNvPr>
              <p:cNvSpPr>
                <a:spLocks noChangeShapeType="1"/>
              </p:cNvSpPr>
              <p:nvPr/>
            </p:nvSpPr>
            <p:spPr bwMode="auto">
              <a:xfrm>
                <a:off x="5916966"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1" name="Line 315">
                <a:extLst>
                  <a:ext uri="{FF2B5EF4-FFF2-40B4-BE49-F238E27FC236}">
                    <a16:creationId xmlns:a16="http://schemas.microsoft.com/office/drawing/2014/main" id="{2C96744C-4C13-45D2-94A5-57FDF41D5395}"/>
                  </a:ext>
                </a:extLst>
              </p:cNvPr>
              <p:cNvSpPr>
                <a:spLocks noChangeShapeType="1"/>
              </p:cNvSpPr>
              <p:nvPr/>
            </p:nvSpPr>
            <p:spPr bwMode="auto">
              <a:xfrm>
                <a:off x="4950549"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2" name="Line 316">
                <a:extLst>
                  <a:ext uri="{FF2B5EF4-FFF2-40B4-BE49-F238E27FC236}">
                    <a16:creationId xmlns:a16="http://schemas.microsoft.com/office/drawing/2014/main" id="{FF25C67E-5F79-45CE-B839-1E4E65A89C83}"/>
                  </a:ext>
                </a:extLst>
              </p:cNvPr>
              <p:cNvSpPr>
                <a:spLocks noChangeShapeType="1"/>
              </p:cNvSpPr>
              <p:nvPr/>
            </p:nvSpPr>
            <p:spPr bwMode="auto">
              <a:xfrm>
                <a:off x="5258787"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3" name="Line 317">
                <a:extLst>
                  <a:ext uri="{FF2B5EF4-FFF2-40B4-BE49-F238E27FC236}">
                    <a16:creationId xmlns:a16="http://schemas.microsoft.com/office/drawing/2014/main" id="{2E7DB0F4-B335-443A-B515-272EDDECEF90}"/>
                  </a:ext>
                </a:extLst>
              </p:cNvPr>
              <p:cNvSpPr>
                <a:spLocks noChangeShapeType="1"/>
              </p:cNvSpPr>
              <p:nvPr/>
            </p:nvSpPr>
            <p:spPr bwMode="auto">
              <a:xfrm>
                <a:off x="5583344"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4" name="Line 318">
                <a:extLst>
                  <a:ext uri="{FF2B5EF4-FFF2-40B4-BE49-F238E27FC236}">
                    <a16:creationId xmlns:a16="http://schemas.microsoft.com/office/drawing/2014/main" id="{0CF8C4B5-7F6C-4808-B63D-9837A9F15602}"/>
                  </a:ext>
                </a:extLst>
              </p:cNvPr>
              <p:cNvSpPr>
                <a:spLocks noChangeShapeType="1"/>
              </p:cNvSpPr>
              <p:nvPr/>
            </p:nvSpPr>
            <p:spPr bwMode="auto">
              <a:xfrm>
                <a:off x="5922405"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5" name="Line 319">
                <a:extLst>
                  <a:ext uri="{FF2B5EF4-FFF2-40B4-BE49-F238E27FC236}">
                    <a16:creationId xmlns:a16="http://schemas.microsoft.com/office/drawing/2014/main" id="{DFD89914-DE3D-47CC-8758-73B20E510F2D}"/>
                  </a:ext>
                </a:extLst>
              </p:cNvPr>
              <p:cNvSpPr>
                <a:spLocks noChangeShapeType="1"/>
              </p:cNvSpPr>
              <p:nvPr/>
            </p:nvSpPr>
            <p:spPr bwMode="auto">
              <a:xfrm>
                <a:off x="4952362"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6" name="Line 320">
                <a:extLst>
                  <a:ext uri="{FF2B5EF4-FFF2-40B4-BE49-F238E27FC236}">
                    <a16:creationId xmlns:a16="http://schemas.microsoft.com/office/drawing/2014/main" id="{30618925-5729-470E-8445-18EA58E2A19A}"/>
                  </a:ext>
                </a:extLst>
              </p:cNvPr>
              <p:cNvSpPr>
                <a:spLocks noChangeShapeType="1"/>
              </p:cNvSpPr>
              <p:nvPr/>
            </p:nvSpPr>
            <p:spPr bwMode="auto">
              <a:xfrm>
                <a:off x="5260600"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7" name="Line 321">
                <a:extLst>
                  <a:ext uri="{FF2B5EF4-FFF2-40B4-BE49-F238E27FC236}">
                    <a16:creationId xmlns:a16="http://schemas.microsoft.com/office/drawing/2014/main" id="{3934B797-69D8-426A-8D92-5594B251F2C7}"/>
                  </a:ext>
                </a:extLst>
              </p:cNvPr>
              <p:cNvSpPr>
                <a:spLocks noChangeShapeType="1"/>
              </p:cNvSpPr>
              <p:nvPr/>
            </p:nvSpPr>
            <p:spPr bwMode="auto">
              <a:xfrm>
                <a:off x="5579718"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8" name="Line 322">
                <a:extLst>
                  <a:ext uri="{FF2B5EF4-FFF2-40B4-BE49-F238E27FC236}">
                    <a16:creationId xmlns:a16="http://schemas.microsoft.com/office/drawing/2014/main" id="{95F18831-DC3D-4849-AA9C-3D7391BAA355}"/>
                  </a:ext>
                </a:extLst>
              </p:cNvPr>
              <p:cNvSpPr>
                <a:spLocks noChangeShapeType="1"/>
              </p:cNvSpPr>
              <p:nvPr/>
            </p:nvSpPr>
            <p:spPr bwMode="auto">
              <a:xfrm>
                <a:off x="5920592"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9" name="Line 323">
                <a:extLst>
                  <a:ext uri="{FF2B5EF4-FFF2-40B4-BE49-F238E27FC236}">
                    <a16:creationId xmlns:a16="http://schemas.microsoft.com/office/drawing/2014/main" id="{CFABFF15-F238-437E-A413-9F4F781E6439}"/>
                  </a:ext>
                </a:extLst>
              </p:cNvPr>
              <p:cNvSpPr>
                <a:spLocks noChangeShapeType="1"/>
              </p:cNvSpPr>
              <p:nvPr/>
            </p:nvSpPr>
            <p:spPr bwMode="auto">
              <a:xfrm>
                <a:off x="4952362"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0" name="Line 324">
                <a:extLst>
                  <a:ext uri="{FF2B5EF4-FFF2-40B4-BE49-F238E27FC236}">
                    <a16:creationId xmlns:a16="http://schemas.microsoft.com/office/drawing/2014/main" id="{774422B7-C1DD-4337-B381-810FEC6EDEEF}"/>
                  </a:ext>
                </a:extLst>
              </p:cNvPr>
              <p:cNvSpPr>
                <a:spLocks noChangeShapeType="1"/>
              </p:cNvSpPr>
              <p:nvPr/>
            </p:nvSpPr>
            <p:spPr bwMode="auto">
              <a:xfrm>
                <a:off x="5260600"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1" name="Line 325">
                <a:extLst>
                  <a:ext uri="{FF2B5EF4-FFF2-40B4-BE49-F238E27FC236}">
                    <a16:creationId xmlns:a16="http://schemas.microsoft.com/office/drawing/2014/main" id="{85433A74-8BBF-4DC5-BFC6-666B709AE203}"/>
                  </a:ext>
                </a:extLst>
              </p:cNvPr>
              <p:cNvSpPr>
                <a:spLocks noChangeShapeType="1"/>
              </p:cNvSpPr>
              <p:nvPr/>
            </p:nvSpPr>
            <p:spPr bwMode="auto">
              <a:xfrm>
                <a:off x="5585157"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2" name="Line 326">
                <a:extLst>
                  <a:ext uri="{FF2B5EF4-FFF2-40B4-BE49-F238E27FC236}">
                    <a16:creationId xmlns:a16="http://schemas.microsoft.com/office/drawing/2014/main" id="{A446A78A-397F-4DEF-BEDA-B74298F07BF9}"/>
                  </a:ext>
                </a:extLst>
              </p:cNvPr>
              <p:cNvSpPr>
                <a:spLocks noChangeShapeType="1"/>
              </p:cNvSpPr>
              <p:nvPr/>
            </p:nvSpPr>
            <p:spPr bwMode="auto">
              <a:xfrm>
                <a:off x="5924219"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3" name="Line 327">
                <a:extLst>
                  <a:ext uri="{FF2B5EF4-FFF2-40B4-BE49-F238E27FC236}">
                    <a16:creationId xmlns:a16="http://schemas.microsoft.com/office/drawing/2014/main" id="{23E6B14F-79A7-41F7-9C45-86BE0AE2D75E}"/>
                  </a:ext>
                </a:extLst>
              </p:cNvPr>
              <p:cNvSpPr>
                <a:spLocks noChangeShapeType="1"/>
              </p:cNvSpPr>
              <p:nvPr/>
            </p:nvSpPr>
            <p:spPr bwMode="auto">
              <a:xfrm>
                <a:off x="4952362"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4" name="Line 328">
                <a:extLst>
                  <a:ext uri="{FF2B5EF4-FFF2-40B4-BE49-F238E27FC236}">
                    <a16:creationId xmlns:a16="http://schemas.microsoft.com/office/drawing/2014/main" id="{5EE1636C-261C-4C2D-808B-8DE7845F407B}"/>
                  </a:ext>
                </a:extLst>
              </p:cNvPr>
              <p:cNvSpPr>
                <a:spLocks noChangeShapeType="1"/>
              </p:cNvSpPr>
              <p:nvPr/>
            </p:nvSpPr>
            <p:spPr bwMode="auto">
              <a:xfrm>
                <a:off x="5260600"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5" name="Line 329">
                <a:extLst>
                  <a:ext uri="{FF2B5EF4-FFF2-40B4-BE49-F238E27FC236}">
                    <a16:creationId xmlns:a16="http://schemas.microsoft.com/office/drawing/2014/main" id="{601BF492-05F2-4C15-AD17-951898142397}"/>
                  </a:ext>
                </a:extLst>
              </p:cNvPr>
              <p:cNvSpPr>
                <a:spLocks noChangeShapeType="1"/>
              </p:cNvSpPr>
              <p:nvPr/>
            </p:nvSpPr>
            <p:spPr bwMode="auto">
              <a:xfrm>
                <a:off x="5585157"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6" name="Line 330">
                <a:extLst>
                  <a:ext uri="{FF2B5EF4-FFF2-40B4-BE49-F238E27FC236}">
                    <a16:creationId xmlns:a16="http://schemas.microsoft.com/office/drawing/2014/main" id="{ED0E19CB-F55B-4224-AB46-5BEA70D8FA71}"/>
                  </a:ext>
                </a:extLst>
              </p:cNvPr>
              <p:cNvSpPr>
                <a:spLocks noChangeShapeType="1"/>
              </p:cNvSpPr>
              <p:nvPr/>
            </p:nvSpPr>
            <p:spPr bwMode="auto">
              <a:xfrm>
                <a:off x="5924219"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7" name="Line 331">
                <a:extLst>
                  <a:ext uri="{FF2B5EF4-FFF2-40B4-BE49-F238E27FC236}">
                    <a16:creationId xmlns:a16="http://schemas.microsoft.com/office/drawing/2014/main" id="{FA4F9FE1-F55C-4E02-86AA-FE520033C611}"/>
                  </a:ext>
                </a:extLst>
              </p:cNvPr>
              <p:cNvSpPr>
                <a:spLocks noChangeShapeType="1"/>
              </p:cNvSpPr>
              <p:nvPr/>
            </p:nvSpPr>
            <p:spPr bwMode="auto">
              <a:xfrm>
                <a:off x="4954176"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8" name="Line 332">
                <a:extLst>
                  <a:ext uri="{FF2B5EF4-FFF2-40B4-BE49-F238E27FC236}">
                    <a16:creationId xmlns:a16="http://schemas.microsoft.com/office/drawing/2014/main" id="{AE20B9D4-389C-45C6-8A53-E391A89557FE}"/>
                  </a:ext>
                </a:extLst>
              </p:cNvPr>
              <p:cNvSpPr>
                <a:spLocks noChangeShapeType="1"/>
              </p:cNvSpPr>
              <p:nvPr/>
            </p:nvSpPr>
            <p:spPr bwMode="auto">
              <a:xfrm>
                <a:off x="5262414"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9" name="Line 333">
                <a:extLst>
                  <a:ext uri="{FF2B5EF4-FFF2-40B4-BE49-F238E27FC236}">
                    <a16:creationId xmlns:a16="http://schemas.microsoft.com/office/drawing/2014/main" id="{582A322C-337E-4B4A-B741-81280D3F3415}"/>
                  </a:ext>
                </a:extLst>
              </p:cNvPr>
              <p:cNvSpPr>
                <a:spLocks noChangeShapeType="1"/>
              </p:cNvSpPr>
              <p:nvPr/>
            </p:nvSpPr>
            <p:spPr bwMode="auto">
              <a:xfrm>
                <a:off x="5581530"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0" name="Line 334">
                <a:extLst>
                  <a:ext uri="{FF2B5EF4-FFF2-40B4-BE49-F238E27FC236}">
                    <a16:creationId xmlns:a16="http://schemas.microsoft.com/office/drawing/2014/main" id="{B2037E3D-2045-4928-B104-ACDE5757FCB7}"/>
                  </a:ext>
                </a:extLst>
              </p:cNvPr>
              <p:cNvSpPr>
                <a:spLocks noChangeShapeType="1"/>
              </p:cNvSpPr>
              <p:nvPr/>
            </p:nvSpPr>
            <p:spPr bwMode="auto">
              <a:xfrm>
                <a:off x="5922405"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1" name="Rectangle 378">
                <a:extLst>
                  <a:ext uri="{FF2B5EF4-FFF2-40B4-BE49-F238E27FC236}">
                    <a16:creationId xmlns:a16="http://schemas.microsoft.com/office/drawing/2014/main" id="{8769120F-49CF-4F4E-94DC-73EF6A868143}"/>
                  </a:ext>
                </a:extLst>
              </p:cNvPr>
              <p:cNvSpPr>
                <a:spLocks noChangeArrowheads="1"/>
              </p:cNvSpPr>
              <p:nvPr/>
            </p:nvSpPr>
            <p:spPr bwMode="auto">
              <a:xfrm>
                <a:off x="4467194" y="2772862"/>
                <a:ext cx="25968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3</a:t>
                </a:r>
                <a:endParaRPr lang="zh-CN" altLang="zh-CN" sz="3000" b="1" dirty="0">
                  <a:latin typeface="Sitka Heading" panose="02000505000000020004" pitchFamily="2" charset="0"/>
                  <a:cs typeface="Iskoola Pota" panose="020B0502040204020203" pitchFamily="34" charset="0"/>
                </a:endParaRPr>
              </a:p>
            </p:txBody>
          </p:sp>
          <p:sp>
            <p:nvSpPr>
              <p:cNvPr id="152" name="Rectangle 379">
                <a:extLst>
                  <a:ext uri="{FF2B5EF4-FFF2-40B4-BE49-F238E27FC236}">
                    <a16:creationId xmlns:a16="http://schemas.microsoft.com/office/drawing/2014/main" id="{4F6BBF8E-E464-4887-8DD2-8A56D9AB5CD7}"/>
                  </a:ext>
                </a:extLst>
              </p:cNvPr>
              <p:cNvSpPr>
                <a:spLocks noChangeArrowheads="1"/>
              </p:cNvSpPr>
              <p:nvPr/>
            </p:nvSpPr>
            <p:spPr bwMode="auto">
              <a:xfrm>
                <a:off x="4700333" y="2772860"/>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3" name="Rectangle 380">
                <a:extLst>
                  <a:ext uri="{FF2B5EF4-FFF2-40B4-BE49-F238E27FC236}">
                    <a16:creationId xmlns:a16="http://schemas.microsoft.com/office/drawing/2014/main" id="{5D751D70-A338-4E27-9417-FA8F9CE1DF5A}"/>
                  </a:ext>
                </a:extLst>
              </p:cNvPr>
              <p:cNvSpPr>
                <a:spLocks noChangeArrowheads="1"/>
              </p:cNvSpPr>
              <p:nvPr/>
            </p:nvSpPr>
            <p:spPr bwMode="auto">
              <a:xfrm>
                <a:off x="4474769" y="3060230"/>
                <a:ext cx="2612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2</a:t>
                </a:r>
                <a:endParaRPr lang="zh-CN" altLang="zh-CN" sz="3000" b="1" dirty="0">
                  <a:latin typeface="Sitka Heading" panose="02000505000000020004" pitchFamily="2" charset="0"/>
                  <a:cs typeface="Iskoola Pota" panose="020B0502040204020203" pitchFamily="34" charset="0"/>
                </a:endParaRPr>
              </a:p>
            </p:txBody>
          </p:sp>
          <p:sp>
            <p:nvSpPr>
              <p:cNvPr id="154" name="Rectangle 381">
                <a:extLst>
                  <a:ext uri="{FF2B5EF4-FFF2-40B4-BE49-F238E27FC236}">
                    <a16:creationId xmlns:a16="http://schemas.microsoft.com/office/drawing/2014/main" id="{F0929C74-7028-4F0D-8119-AEDCFCA1C566}"/>
                  </a:ext>
                </a:extLst>
              </p:cNvPr>
              <p:cNvSpPr>
                <a:spLocks noChangeArrowheads="1"/>
              </p:cNvSpPr>
              <p:nvPr/>
            </p:nvSpPr>
            <p:spPr bwMode="auto">
              <a:xfrm>
                <a:off x="4729344" y="3060228"/>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5" name="Rectangle 382">
                <a:extLst>
                  <a:ext uri="{FF2B5EF4-FFF2-40B4-BE49-F238E27FC236}">
                    <a16:creationId xmlns:a16="http://schemas.microsoft.com/office/drawing/2014/main" id="{B99FD8C9-9B7B-4314-905D-BB80E5487688}"/>
                  </a:ext>
                </a:extLst>
              </p:cNvPr>
              <p:cNvSpPr>
                <a:spLocks noChangeArrowheads="1"/>
              </p:cNvSpPr>
              <p:nvPr/>
            </p:nvSpPr>
            <p:spPr bwMode="auto">
              <a:xfrm>
                <a:off x="4474607" y="3337550"/>
                <a:ext cx="2452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1</a:t>
                </a:r>
                <a:endParaRPr lang="zh-CN" altLang="zh-CN" sz="3000" b="1" dirty="0">
                  <a:latin typeface="Sitka Heading" panose="02000505000000020004" pitchFamily="2" charset="0"/>
                  <a:cs typeface="Iskoola Pota" panose="020B0502040204020203" pitchFamily="34" charset="0"/>
                </a:endParaRPr>
              </a:p>
            </p:txBody>
          </p:sp>
          <p:sp>
            <p:nvSpPr>
              <p:cNvPr id="156" name="Rectangle 383">
                <a:extLst>
                  <a:ext uri="{FF2B5EF4-FFF2-40B4-BE49-F238E27FC236}">
                    <a16:creationId xmlns:a16="http://schemas.microsoft.com/office/drawing/2014/main" id="{9BCBE287-9A24-471A-950C-C4400F5D035D}"/>
                  </a:ext>
                </a:extLst>
              </p:cNvPr>
              <p:cNvSpPr>
                <a:spLocks noChangeArrowheads="1"/>
              </p:cNvSpPr>
              <p:nvPr/>
            </p:nvSpPr>
            <p:spPr bwMode="auto">
              <a:xfrm>
                <a:off x="4718465" y="3337548"/>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7" name="Rectangle 384">
                <a:extLst>
                  <a:ext uri="{FF2B5EF4-FFF2-40B4-BE49-F238E27FC236}">
                    <a16:creationId xmlns:a16="http://schemas.microsoft.com/office/drawing/2014/main" id="{8B723DBF-A941-4BA8-A611-F79CB96E66A0}"/>
                  </a:ext>
                </a:extLst>
              </p:cNvPr>
              <p:cNvSpPr>
                <a:spLocks noChangeArrowheads="1"/>
              </p:cNvSpPr>
              <p:nvPr/>
            </p:nvSpPr>
            <p:spPr bwMode="auto">
              <a:xfrm>
                <a:off x="4474607" y="3604823"/>
                <a:ext cx="26609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0</a:t>
                </a:r>
                <a:endParaRPr lang="zh-CN" altLang="zh-CN" sz="3000" b="1" dirty="0">
                  <a:latin typeface="Sitka Heading" panose="02000505000000020004" pitchFamily="2" charset="0"/>
                  <a:cs typeface="Iskoola Pota" panose="020B0502040204020203" pitchFamily="34" charset="0"/>
                </a:endParaRPr>
              </a:p>
            </p:txBody>
          </p:sp>
          <p:sp>
            <p:nvSpPr>
              <p:cNvPr id="158" name="Rectangle 385">
                <a:extLst>
                  <a:ext uri="{FF2B5EF4-FFF2-40B4-BE49-F238E27FC236}">
                    <a16:creationId xmlns:a16="http://schemas.microsoft.com/office/drawing/2014/main" id="{12D137B2-EC42-46B1-AB24-795F391783D0}"/>
                  </a:ext>
                </a:extLst>
              </p:cNvPr>
              <p:cNvSpPr>
                <a:spLocks noChangeArrowheads="1"/>
              </p:cNvSpPr>
              <p:nvPr/>
            </p:nvSpPr>
            <p:spPr bwMode="auto">
              <a:xfrm>
                <a:off x="4700333" y="3604821"/>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9" name="Rectangle 398">
                <a:extLst>
                  <a:ext uri="{FF2B5EF4-FFF2-40B4-BE49-F238E27FC236}">
                    <a16:creationId xmlns:a16="http://schemas.microsoft.com/office/drawing/2014/main" id="{4F0C09CD-E627-4B9D-9AB5-45E53CA0185F}"/>
                  </a:ext>
                </a:extLst>
              </p:cNvPr>
              <p:cNvSpPr>
                <a:spLocks noChangeArrowheads="1"/>
              </p:cNvSpPr>
              <p:nvPr/>
            </p:nvSpPr>
            <p:spPr bwMode="auto">
              <a:xfrm>
                <a:off x="4866028" y="2142470"/>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0" name="Rectangle 400">
                <a:extLst>
                  <a:ext uri="{FF2B5EF4-FFF2-40B4-BE49-F238E27FC236}">
                    <a16:creationId xmlns:a16="http://schemas.microsoft.com/office/drawing/2014/main" id="{CF367449-B0A6-442C-BAC4-F1763DF87AC0}"/>
                  </a:ext>
                </a:extLst>
              </p:cNvPr>
              <p:cNvSpPr>
                <a:spLocks noChangeArrowheads="1"/>
              </p:cNvSpPr>
              <p:nvPr/>
            </p:nvSpPr>
            <p:spPr bwMode="auto">
              <a:xfrm>
                <a:off x="5187681" y="2125634"/>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1" name="Rectangle 402">
                <a:extLst>
                  <a:ext uri="{FF2B5EF4-FFF2-40B4-BE49-F238E27FC236}">
                    <a16:creationId xmlns:a16="http://schemas.microsoft.com/office/drawing/2014/main" id="{94934A74-2D95-4DA9-9D33-20BE89E71784}"/>
                  </a:ext>
                </a:extLst>
              </p:cNvPr>
              <p:cNvSpPr>
                <a:spLocks noChangeArrowheads="1"/>
              </p:cNvSpPr>
              <p:nvPr/>
            </p:nvSpPr>
            <p:spPr bwMode="auto">
              <a:xfrm>
                <a:off x="5496723" y="2153864"/>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2" name="Rectangle 404">
                <a:extLst>
                  <a:ext uri="{FF2B5EF4-FFF2-40B4-BE49-F238E27FC236}">
                    <a16:creationId xmlns:a16="http://schemas.microsoft.com/office/drawing/2014/main" id="{67598928-E778-4516-A876-BCABA3567F61}"/>
                  </a:ext>
                </a:extLst>
              </p:cNvPr>
              <p:cNvSpPr>
                <a:spLocks noChangeArrowheads="1"/>
              </p:cNvSpPr>
              <p:nvPr/>
            </p:nvSpPr>
            <p:spPr bwMode="auto">
              <a:xfrm>
                <a:off x="5855335" y="2165753"/>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3" name="Line 451">
                <a:extLst>
                  <a:ext uri="{FF2B5EF4-FFF2-40B4-BE49-F238E27FC236}">
                    <a16:creationId xmlns:a16="http://schemas.microsoft.com/office/drawing/2014/main" id="{25A6B8DF-E639-4E76-AAFA-B51D41B14D82}"/>
                  </a:ext>
                </a:extLst>
              </p:cNvPr>
              <p:cNvSpPr>
                <a:spLocks noChangeShapeType="1"/>
              </p:cNvSpPr>
              <p:nvPr/>
            </p:nvSpPr>
            <p:spPr bwMode="auto">
              <a:xfrm>
                <a:off x="4952362"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4" name="Line 452">
                <a:extLst>
                  <a:ext uri="{FF2B5EF4-FFF2-40B4-BE49-F238E27FC236}">
                    <a16:creationId xmlns:a16="http://schemas.microsoft.com/office/drawing/2014/main" id="{C44DEA2D-3E1C-48CC-8BA8-1B9C7322768C}"/>
                  </a:ext>
                </a:extLst>
              </p:cNvPr>
              <p:cNvSpPr>
                <a:spLocks noChangeShapeType="1"/>
              </p:cNvSpPr>
              <p:nvPr/>
            </p:nvSpPr>
            <p:spPr bwMode="auto">
              <a:xfrm>
                <a:off x="5260600"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5" name="Line 453">
                <a:extLst>
                  <a:ext uri="{FF2B5EF4-FFF2-40B4-BE49-F238E27FC236}">
                    <a16:creationId xmlns:a16="http://schemas.microsoft.com/office/drawing/2014/main" id="{F2AB831C-56D1-456A-9A51-01EB4C5316F1}"/>
                  </a:ext>
                </a:extLst>
              </p:cNvPr>
              <p:cNvSpPr>
                <a:spLocks noChangeShapeType="1"/>
              </p:cNvSpPr>
              <p:nvPr/>
            </p:nvSpPr>
            <p:spPr bwMode="auto">
              <a:xfrm>
                <a:off x="5579717"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6" name="Line 454">
                <a:extLst>
                  <a:ext uri="{FF2B5EF4-FFF2-40B4-BE49-F238E27FC236}">
                    <a16:creationId xmlns:a16="http://schemas.microsoft.com/office/drawing/2014/main" id="{434A169F-E048-4D61-864B-EFED0930E9ED}"/>
                  </a:ext>
                </a:extLst>
              </p:cNvPr>
              <p:cNvSpPr>
                <a:spLocks noChangeShapeType="1"/>
              </p:cNvSpPr>
              <p:nvPr/>
            </p:nvSpPr>
            <p:spPr bwMode="auto">
              <a:xfrm>
                <a:off x="5920592"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7" name="Line 455">
                <a:extLst>
                  <a:ext uri="{FF2B5EF4-FFF2-40B4-BE49-F238E27FC236}">
                    <a16:creationId xmlns:a16="http://schemas.microsoft.com/office/drawing/2014/main" id="{386227F5-003E-40F7-AC86-D74954646FC7}"/>
                  </a:ext>
                </a:extLst>
              </p:cNvPr>
              <p:cNvSpPr>
                <a:spLocks noChangeShapeType="1"/>
              </p:cNvSpPr>
              <p:nvPr/>
            </p:nvSpPr>
            <p:spPr bwMode="auto">
              <a:xfrm flipV="1">
                <a:off x="4952363" y="4187458"/>
                <a:ext cx="1961204" cy="415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8" name="Rectangle 459">
                <a:extLst>
                  <a:ext uri="{FF2B5EF4-FFF2-40B4-BE49-F238E27FC236}">
                    <a16:creationId xmlns:a16="http://schemas.microsoft.com/office/drawing/2014/main" id="{54D29A4E-3DDE-4FA7-A8E8-136D3EA2F3F7}"/>
                  </a:ext>
                </a:extLst>
              </p:cNvPr>
              <p:cNvSpPr>
                <a:spLocks noChangeArrowheads="1"/>
              </p:cNvSpPr>
              <p:nvPr/>
            </p:nvSpPr>
            <p:spPr bwMode="auto">
              <a:xfrm>
                <a:off x="6982442" y="4098795"/>
                <a:ext cx="65562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Line</a:t>
                </a:r>
                <a:endParaRPr lang="zh-CN" altLang="zh-CN" sz="2700" dirty="0">
                  <a:latin typeface="Sitka Heading" panose="02000505000000020004" pitchFamily="2" charset="0"/>
                  <a:cs typeface="Iskoola Pota" panose="020B0502040204020203" pitchFamily="34" charset="0"/>
                </a:endParaRPr>
              </a:p>
            </p:txBody>
          </p:sp>
          <p:sp>
            <p:nvSpPr>
              <p:cNvPr id="169" name="Rectangle 460">
                <a:extLst>
                  <a:ext uri="{FF2B5EF4-FFF2-40B4-BE49-F238E27FC236}">
                    <a16:creationId xmlns:a16="http://schemas.microsoft.com/office/drawing/2014/main" id="{A04CCA1E-0AE5-4151-8B0F-0FFC32F5EAE2}"/>
                  </a:ext>
                </a:extLst>
              </p:cNvPr>
              <p:cNvSpPr>
                <a:spLocks noChangeArrowheads="1"/>
              </p:cNvSpPr>
              <p:nvPr/>
            </p:nvSpPr>
            <p:spPr bwMode="auto">
              <a:xfrm>
                <a:off x="7758514" y="4031621"/>
                <a:ext cx="3366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b="1" dirty="0">
                    <a:solidFill>
                      <a:srgbClr val="000000"/>
                    </a:solidFill>
                    <a:latin typeface="Sitka Heading" panose="02000505000000020004" pitchFamily="2" charset="0"/>
                    <a:cs typeface="Iskoola Pota" panose="020B0502040204020203" pitchFamily="34" charset="0"/>
                  </a:rPr>
                  <a:t> </a:t>
                </a:r>
                <a:endParaRPr lang="zh-CN" altLang="zh-CN" sz="2700" b="1" dirty="0">
                  <a:latin typeface="Sitka Heading" panose="02000505000000020004" pitchFamily="2" charset="0"/>
                  <a:cs typeface="Iskoola Pota" panose="020B0502040204020203" pitchFamily="34" charset="0"/>
                </a:endParaRPr>
              </a:p>
            </p:txBody>
          </p:sp>
          <p:sp>
            <p:nvSpPr>
              <p:cNvPr id="170" name="Line 312">
                <a:extLst>
                  <a:ext uri="{FF2B5EF4-FFF2-40B4-BE49-F238E27FC236}">
                    <a16:creationId xmlns:a16="http://schemas.microsoft.com/office/drawing/2014/main" id="{3A8364E9-38AD-408A-9199-41EF80243845}"/>
                  </a:ext>
                </a:extLst>
              </p:cNvPr>
              <p:cNvSpPr>
                <a:spLocks noChangeShapeType="1"/>
              </p:cNvSpPr>
              <p:nvPr/>
            </p:nvSpPr>
            <p:spPr bwMode="auto">
              <a:xfrm>
                <a:off x="4945110"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1" name="Rectangle 459">
                <a:extLst>
                  <a:ext uri="{FF2B5EF4-FFF2-40B4-BE49-F238E27FC236}">
                    <a16:creationId xmlns:a16="http://schemas.microsoft.com/office/drawing/2014/main" id="{8EB32C60-BC9C-442C-9BD9-D8B8C3821B97}"/>
                  </a:ext>
                </a:extLst>
              </p:cNvPr>
              <p:cNvSpPr>
                <a:spLocks noChangeArrowheads="1"/>
              </p:cNvSpPr>
              <p:nvPr/>
            </p:nvSpPr>
            <p:spPr bwMode="auto">
              <a:xfrm>
                <a:off x="6973413" y="3822069"/>
                <a:ext cx="9457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a:t>
                </a:r>
                <a:r>
                  <a:rPr lang="en-US" altLang="zh-CN" sz="1050" dirty="0">
                    <a:solidFill>
                      <a:srgbClr val="000000"/>
                    </a:solidFill>
                    <a:latin typeface="Sitka Heading" panose="02000505000000020004" pitchFamily="2" charset="0"/>
                    <a:cs typeface="Iskoola Pota" panose="020B0502040204020203" pitchFamily="34" charset="0"/>
                  </a:rPr>
                  <a:t>Gate </a:t>
                </a:r>
                <a:r>
                  <a:rPr lang="zh-CN" altLang="zh-CN" sz="1050" dirty="0">
                    <a:solidFill>
                      <a:srgbClr val="000000"/>
                    </a:solidFill>
                    <a:latin typeface="Sitka Heading" panose="02000505000000020004" pitchFamily="2" charset="0"/>
                    <a:cs typeface="Iskoola Pota" panose="020B0502040204020203" pitchFamily="34" charset="0"/>
                  </a:rPr>
                  <a:t>Line</a:t>
                </a:r>
                <a:endParaRPr lang="zh-CN" altLang="zh-CN" sz="2700" dirty="0">
                  <a:latin typeface="Sitka Heading" panose="02000505000000020004" pitchFamily="2" charset="0"/>
                  <a:cs typeface="Iskoola Pota" panose="020B0502040204020203" pitchFamily="34" charset="0"/>
                </a:endParaRPr>
              </a:p>
            </p:txBody>
          </p:sp>
          <p:sp>
            <p:nvSpPr>
              <p:cNvPr id="172" name="Rectangle 459">
                <a:extLst>
                  <a:ext uri="{FF2B5EF4-FFF2-40B4-BE49-F238E27FC236}">
                    <a16:creationId xmlns:a16="http://schemas.microsoft.com/office/drawing/2014/main" id="{2F7FB813-986D-4CD3-8B80-947FBBE917C5}"/>
                  </a:ext>
                </a:extLst>
              </p:cNvPr>
              <p:cNvSpPr>
                <a:spLocks noChangeArrowheads="1"/>
              </p:cNvSpPr>
              <p:nvPr/>
            </p:nvSpPr>
            <p:spPr bwMode="auto">
              <a:xfrm>
                <a:off x="6982518" y="2490727"/>
                <a:ext cx="9457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a:t>
                </a:r>
                <a:r>
                  <a:rPr lang="en-US" altLang="zh-CN" sz="1050" dirty="0">
                    <a:solidFill>
                      <a:srgbClr val="000000"/>
                    </a:solidFill>
                    <a:latin typeface="Sitka Heading" panose="02000505000000020004" pitchFamily="2" charset="0"/>
                    <a:cs typeface="Iskoola Pota" panose="020B0502040204020203" pitchFamily="34" charset="0"/>
                  </a:rPr>
                  <a:t>Gate </a:t>
                </a:r>
                <a:r>
                  <a:rPr lang="zh-CN" altLang="zh-CN" sz="1050" dirty="0">
                    <a:solidFill>
                      <a:srgbClr val="000000"/>
                    </a:solidFill>
                    <a:latin typeface="Sitka Heading" panose="02000505000000020004" pitchFamily="2" charset="0"/>
                    <a:cs typeface="Iskoola Pota" panose="020B0502040204020203" pitchFamily="34" charset="0"/>
                  </a:rPr>
                  <a:t>Line</a:t>
                </a:r>
                <a:endParaRPr lang="zh-CN" altLang="zh-CN" sz="2700" dirty="0">
                  <a:latin typeface="Sitka Heading" panose="02000505000000020004" pitchFamily="2" charset="0"/>
                  <a:cs typeface="Iskoola Pota" panose="020B0502040204020203" pitchFamily="34" charset="0"/>
                </a:endParaRPr>
              </a:p>
            </p:txBody>
          </p:sp>
          <p:sp>
            <p:nvSpPr>
              <p:cNvPr id="173" name="Oval 172">
                <a:extLst>
                  <a:ext uri="{FF2B5EF4-FFF2-40B4-BE49-F238E27FC236}">
                    <a16:creationId xmlns:a16="http://schemas.microsoft.com/office/drawing/2014/main" id="{9B22DD5B-2285-40B9-AC8D-479CB62CE887}"/>
                  </a:ext>
                </a:extLst>
              </p:cNvPr>
              <p:cNvSpPr/>
              <p:nvPr/>
            </p:nvSpPr>
            <p:spPr>
              <a:xfrm>
                <a:off x="4774972" y="2979848"/>
                <a:ext cx="1898021" cy="279326"/>
              </a:xfrm>
              <a:prstGeom prst="ellipse">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Rectangle 459">
                <a:extLst>
                  <a:ext uri="{FF2B5EF4-FFF2-40B4-BE49-F238E27FC236}">
                    <a16:creationId xmlns:a16="http://schemas.microsoft.com/office/drawing/2014/main" id="{78059BE5-8732-4E3F-99A7-94262403DF99}"/>
                  </a:ext>
                </a:extLst>
              </p:cNvPr>
              <p:cNvSpPr>
                <a:spLocks noChangeArrowheads="1"/>
              </p:cNvSpPr>
              <p:nvPr/>
            </p:nvSpPr>
            <p:spPr bwMode="auto">
              <a:xfrm>
                <a:off x="6993384" y="3016453"/>
                <a:ext cx="16179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zh-CN" sz="1500" dirty="0">
                    <a:latin typeface="Sitka Heading" panose="02000505000000020004" pitchFamily="2" charset="0"/>
                    <a:cs typeface="Iskoola Pota" panose="020B0502040204020203" pitchFamily="34" charset="0"/>
                  </a:rPr>
                  <a:t>One page</a:t>
                </a:r>
                <a:endParaRPr lang="zh-CN" altLang="zh-CN" sz="3600" dirty="0">
                  <a:latin typeface="Sitka Heading" panose="02000505000000020004" pitchFamily="2" charset="0"/>
                  <a:cs typeface="Iskoola Pota" panose="020B0502040204020203" pitchFamily="34" charset="0"/>
                </a:endParaRPr>
              </a:p>
            </p:txBody>
          </p:sp>
          <p:sp>
            <p:nvSpPr>
              <p:cNvPr id="175" name="Line 196">
                <a:extLst>
                  <a:ext uri="{FF2B5EF4-FFF2-40B4-BE49-F238E27FC236}">
                    <a16:creationId xmlns:a16="http://schemas.microsoft.com/office/drawing/2014/main" id="{C45D6515-7C5C-4E1B-A06C-86ED57986B12}"/>
                  </a:ext>
                </a:extLst>
              </p:cNvPr>
              <p:cNvSpPr>
                <a:spLocks noChangeShapeType="1"/>
              </p:cNvSpPr>
              <p:nvPr/>
            </p:nvSpPr>
            <p:spPr bwMode="auto">
              <a:xfrm>
                <a:off x="6133587" y="25206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6" name="Line 197">
                <a:extLst>
                  <a:ext uri="{FF2B5EF4-FFF2-40B4-BE49-F238E27FC236}">
                    <a16:creationId xmlns:a16="http://schemas.microsoft.com/office/drawing/2014/main" id="{A9F2D202-E0B9-4EE8-B2C7-1C9B12DC20FB}"/>
                  </a:ext>
                </a:extLst>
              </p:cNvPr>
              <p:cNvSpPr>
                <a:spLocks noChangeShapeType="1"/>
              </p:cNvSpPr>
              <p:nvPr/>
            </p:nvSpPr>
            <p:spPr bwMode="auto">
              <a:xfrm>
                <a:off x="6171663" y="25206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7" name="Line 198">
                <a:extLst>
                  <a:ext uri="{FF2B5EF4-FFF2-40B4-BE49-F238E27FC236}">
                    <a16:creationId xmlns:a16="http://schemas.microsoft.com/office/drawing/2014/main" id="{EADC8096-906E-4FA6-8656-1E5C03666519}"/>
                  </a:ext>
                </a:extLst>
              </p:cNvPr>
              <p:cNvSpPr>
                <a:spLocks noChangeShapeType="1"/>
              </p:cNvSpPr>
              <p:nvPr/>
            </p:nvSpPr>
            <p:spPr bwMode="auto">
              <a:xfrm>
                <a:off x="6171663" y="2510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8" name="Line 199">
                <a:extLst>
                  <a:ext uri="{FF2B5EF4-FFF2-40B4-BE49-F238E27FC236}">
                    <a16:creationId xmlns:a16="http://schemas.microsoft.com/office/drawing/2014/main" id="{3E5E8F76-A4B7-4599-865C-794D5E6403DD}"/>
                  </a:ext>
                </a:extLst>
              </p:cNvPr>
              <p:cNvSpPr>
                <a:spLocks noChangeShapeType="1"/>
              </p:cNvSpPr>
              <p:nvPr/>
            </p:nvSpPr>
            <p:spPr bwMode="auto">
              <a:xfrm>
                <a:off x="6171663" y="261915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9" name="Line 200">
                <a:extLst>
                  <a:ext uri="{FF2B5EF4-FFF2-40B4-BE49-F238E27FC236}">
                    <a16:creationId xmlns:a16="http://schemas.microsoft.com/office/drawing/2014/main" id="{CD58EEF6-8F4E-4BF4-A277-10B989B1BBB4}"/>
                  </a:ext>
                </a:extLst>
              </p:cNvPr>
              <p:cNvSpPr>
                <a:spLocks noChangeShapeType="1"/>
              </p:cNvSpPr>
              <p:nvPr/>
            </p:nvSpPr>
            <p:spPr bwMode="auto">
              <a:xfrm>
                <a:off x="6470835" y="25206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0" name="Line 201">
                <a:extLst>
                  <a:ext uri="{FF2B5EF4-FFF2-40B4-BE49-F238E27FC236}">
                    <a16:creationId xmlns:a16="http://schemas.microsoft.com/office/drawing/2014/main" id="{514466A7-035C-4F3F-AC55-A5BD8DDF3893}"/>
                  </a:ext>
                </a:extLst>
              </p:cNvPr>
              <p:cNvSpPr>
                <a:spLocks noChangeShapeType="1"/>
              </p:cNvSpPr>
              <p:nvPr/>
            </p:nvSpPr>
            <p:spPr bwMode="auto">
              <a:xfrm>
                <a:off x="6507099" y="25206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1" name="Line 202">
                <a:extLst>
                  <a:ext uri="{FF2B5EF4-FFF2-40B4-BE49-F238E27FC236}">
                    <a16:creationId xmlns:a16="http://schemas.microsoft.com/office/drawing/2014/main" id="{79CF9FA6-9904-47A4-908E-933A5042654F}"/>
                  </a:ext>
                </a:extLst>
              </p:cNvPr>
              <p:cNvSpPr>
                <a:spLocks noChangeShapeType="1"/>
              </p:cNvSpPr>
              <p:nvPr/>
            </p:nvSpPr>
            <p:spPr bwMode="auto">
              <a:xfrm>
                <a:off x="6507099" y="2510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2" name="Line 203">
                <a:extLst>
                  <a:ext uri="{FF2B5EF4-FFF2-40B4-BE49-F238E27FC236}">
                    <a16:creationId xmlns:a16="http://schemas.microsoft.com/office/drawing/2014/main" id="{D778D419-FD8F-4AF4-A255-AE80DA5AE2A6}"/>
                  </a:ext>
                </a:extLst>
              </p:cNvPr>
              <p:cNvSpPr>
                <a:spLocks noChangeShapeType="1"/>
              </p:cNvSpPr>
              <p:nvPr/>
            </p:nvSpPr>
            <p:spPr bwMode="auto">
              <a:xfrm>
                <a:off x="6507099" y="261915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3" name="Line 216">
                <a:extLst>
                  <a:ext uri="{FF2B5EF4-FFF2-40B4-BE49-F238E27FC236}">
                    <a16:creationId xmlns:a16="http://schemas.microsoft.com/office/drawing/2014/main" id="{EA208F56-A480-46F3-9869-59BAA94C159C}"/>
                  </a:ext>
                </a:extLst>
              </p:cNvPr>
              <p:cNvSpPr>
                <a:spLocks noChangeShapeType="1"/>
              </p:cNvSpPr>
              <p:nvPr/>
            </p:nvSpPr>
            <p:spPr bwMode="auto">
              <a:xfrm>
                <a:off x="6133587" y="278996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4" name="Line 217">
                <a:extLst>
                  <a:ext uri="{FF2B5EF4-FFF2-40B4-BE49-F238E27FC236}">
                    <a16:creationId xmlns:a16="http://schemas.microsoft.com/office/drawing/2014/main" id="{F243449D-9254-4B6A-AD1C-8C673DA25D86}"/>
                  </a:ext>
                </a:extLst>
              </p:cNvPr>
              <p:cNvSpPr>
                <a:spLocks noChangeShapeType="1"/>
              </p:cNvSpPr>
              <p:nvPr/>
            </p:nvSpPr>
            <p:spPr bwMode="auto">
              <a:xfrm>
                <a:off x="6171663" y="278996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5" name="Line 218">
                <a:extLst>
                  <a:ext uri="{FF2B5EF4-FFF2-40B4-BE49-F238E27FC236}">
                    <a16:creationId xmlns:a16="http://schemas.microsoft.com/office/drawing/2014/main" id="{1678DC71-FE07-484B-88F1-52F31F3DE971}"/>
                  </a:ext>
                </a:extLst>
              </p:cNvPr>
              <p:cNvSpPr>
                <a:spLocks noChangeShapeType="1"/>
              </p:cNvSpPr>
              <p:nvPr/>
            </p:nvSpPr>
            <p:spPr bwMode="auto">
              <a:xfrm>
                <a:off x="6171663" y="277992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6" name="Line 219">
                <a:extLst>
                  <a:ext uri="{FF2B5EF4-FFF2-40B4-BE49-F238E27FC236}">
                    <a16:creationId xmlns:a16="http://schemas.microsoft.com/office/drawing/2014/main" id="{FB11273E-5701-4718-85C5-3D3F3A56D8AC}"/>
                  </a:ext>
                </a:extLst>
              </p:cNvPr>
              <p:cNvSpPr>
                <a:spLocks noChangeShapeType="1"/>
              </p:cNvSpPr>
              <p:nvPr/>
            </p:nvSpPr>
            <p:spPr bwMode="auto">
              <a:xfrm>
                <a:off x="6171663" y="289044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7" name="Line 220">
                <a:extLst>
                  <a:ext uri="{FF2B5EF4-FFF2-40B4-BE49-F238E27FC236}">
                    <a16:creationId xmlns:a16="http://schemas.microsoft.com/office/drawing/2014/main" id="{7B40302E-A513-4843-A777-98B8F74C0082}"/>
                  </a:ext>
                </a:extLst>
              </p:cNvPr>
              <p:cNvSpPr>
                <a:spLocks noChangeShapeType="1"/>
              </p:cNvSpPr>
              <p:nvPr/>
            </p:nvSpPr>
            <p:spPr bwMode="auto">
              <a:xfrm>
                <a:off x="6111829" y="278795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8" name="Line 221">
                <a:extLst>
                  <a:ext uri="{FF2B5EF4-FFF2-40B4-BE49-F238E27FC236}">
                    <a16:creationId xmlns:a16="http://schemas.microsoft.com/office/drawing/2014/main" id="{2F928766-41C3-40F5-BDE2-D9E3A86258A3}"/>
                  </a:ext>
                </a:extLst>
              </p:cNvPr>
              <p:cNvSpPr>
                <a:spLocks noChangeShapeType="1"/>
              </p:cNvSpPr>
              <p:nvPr/>
            </p:nvSpPr>
            <p:spPr bwMode="auto">
              <a:xfrm>
                <a:off x="6474462" y="278996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9" name="Line 222">
                <a:extLst>
                  <a:ext uri="{FF2B5EF4-FFF2-40B4-BE49-F238E27FC236}">
                    <a16:creationId xmlns:a16="http://schemas.microsoft.com/office/drawing/2014/main" id="{2AD0D0CE-9F37-4126-AAC3-0D1BF98AEFF3}"/>
                  </a:ext>
                </a:extLst>
              </p:cNvPr>
              <p:cNvSpPr>
                <a:spLocks noChangeShapeType="1"/>
              </p:cNvSpPr>
              <p:nvPr/>
            </p:nvSpPr>
            <p:spPr bwMode="auto">
              <a:xfrm>
                <a:off x="6510725" y="278996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0" name="Line 223">
                <a:extLst>
                  <a:ext uri="{FF2B5EF4-FFF2-40B4-BE49-F238E27FC236}">
                    <a16:creationId xmlns:a16="http://schemas.microsoft.com/office/drawing/2014/main" id="{0ADD6CBB-2AF8-43A4-ABCD-BD7DB2ACEAC3}"/>
                  </a:ext>
                </a:extLst>
              </p:cNvPr>
              <p:cNvSpPr>
                <a:spLocks noChangeShapeType="1"/>
              </p:cNvSpPr>
              <p:nvPr/>
            </p:nvSpPr>
            <p:spPr bwMode="auto">
              <a:xfrm>
                <a:off x="6510725" y="277992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1" name="Line 224">
                <a:extLst>
                  <a:ext uri="{FF2B5EF4-FFF2-40B4-BE49-F238E27FC236}">
                    <a16:creationId xmlns:a16="http://schemas.microsoft.com/office/drawing/2014/main" id="{772616B0-78D6-4048-991E-59510159BBA0}"/>
                  </a:ext>
                </a:extLst>
              </p:cNvPr>
              <p:cNvSpPr>
                <a:spLocks noChangeShapeType="1"/>
              </p:cNvSpPr>
              <p:nvPr/>
            </p:nvSpPr>
            <p:spPr bwMode="auto">
              <a:xfrm>
                <a:off x="6510725" y="289044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2" name="Line 225">
                <a:extLst>
                  <a:ext uri="{FF2B5EF4-FFF2-40B4-BE49-F238E27FC236}">
                    <a16:creationId xmlns:a16="http://schemas.microsoft.com/office/drawing/2014/main" id="{945DE362-FA00-4955-8020-F9813AAE070A}"/>
                  </a:ext>
                </a:extLst>
              </p:cNvPr>
              <p:cNvSpPr>
                <a:spLocks noChangeShapeType="1"/>
              </p:cNvSpPr>
              <p:nvPr/>
            </p:nvSpPr>
            <p:spPr bwMode="auto">
              <a:xfrm>
                <a:off x="6452704" y="278795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3" name="Line 237">
                <a:extLst>
                  <a:ext uri="{FF2B5EF4-FFF2-40B4-BE49-F238E27FC236}">
                    <a16:creationId xmlns:a16="http://schemas.microsoft.com/office/drawing/2014/main" id="{B9232A49-9EE3-4AA5-ABBD-6063DF38E4B6}"/>
                  </a:ext>
                </a:extLst>
              </p:cNvPr>
              <p:cNvSpPr>
                <a:spLocks noChangeShapeType="1"/>
              </p:cNvSpPr>
              <p:nvPr/>
            </p:nvSpPr>
            <p:spPr bwMode="auto">
              <a:xfrm>
                <a:off x="6133587"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4" name="Line 238">
                <a:extLst>
                  <a:ext uri="{FF2B5EF4-FFF2-40B4-BE49-F238E27FC236}">
                    <a16:creationId xmlns:a16="http://schemas.microsoft.com/office/drawing/2014/main" id="{32476BA2-7414-4422-9EDB-B46FE216B953}"/>
                  </a:ext>
                </a:extLst>
              </p:cNvPr>
              <p:cNvSpPr>
                <a:spLocks noChangeShapeType="1"/>
              </p:cNvSpPr>
              <p:nvPr/>
            </p:nvSpPr>
            <p:spPr bwMode="auto">
              <a:xfrm>
                <a:off x="6171663" y="307130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5" name="Line 239">
                <a:extLst>
                  <a:ext uri="{FF2B5EF4-FFF2-40B4-BE49-F238E27FC236}">
                    <a16:creationId xmlns:a16="http://schemas.microsoft.com/office/drawing/2014/main" id="{5853A126-3C58-4B6B-ADD0-640669899E6A}"/>
                  </a:ext>
                </a:extLst>
              </p:cNvPr>
              <p:cNvSpPr>
                <a:spLocks noChangeShapeType="1"/>
              </p:cNvSpPr>
              <p:nvPr/>
            </p:nvSpPr>
            <p:spPr bwMode="auto">
              <a:xfrm>
                <a:off x="6171663" y="306326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6" name="Line 240">
                <a:extLst>
                  <a:ext uri="{FF2B5EF4-FFF2-40B4-BE49-F238E27FC236}">
                    <a16:creationId xmlns:a16="http://schemas.microsoft.com/office/drawing/2014/main" id="{6D544C12-BCCD-4914-B9F2-CDFE7DEEC565}"/>
                  </a:ext>
                </a:extLst>
              </p:cNvPr>
              <p:cNvSpPr>
                <a:spLocks noChangeShapeType="1"/>
              </p:cNvSpPr>
              <p:nvPr/>
            </p:nvSpPr>
            <p:spPr bwMode="auto">
              <a:xfrm>
                <a:off x="6171663" y="3171785"/>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7" name="Line 241">
                <a:extLst>
                  <a:ext uri="{FF2B5EF4-FFF2-40B4-BE49-F238E27FC236}">
                    <a16:creationId xmlns:a16="http://schemas.microsoft.com/office/drawing/2014/main" id="{97E8B5A3-97CD-442E-A2B6-23EBB86240F5}"/>
                  </a:ext>
                </a:extLst>
              </p:cNvPr>
              <p:cNvSpPr>
                <a:spLocks noChangeShapeType="1"/>
              </p:cNvSpPr>
              <p:nvPr/>
            </p:nvSpPr>
            <p:spPr bwMode="auto">
              <a:xfrm>
                <a:off x="6111829"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8" name="Line 242">
                <a:extLst>
                  <a:ext uri="{FF2B5EF4-FFF2-40B4-BE49-F238E27FC236}">
                    <a16:creationId xmlns:a16="http://schemas.microsoft.com/office/drawing/2014/main" id="{5A996430-9EBB-485B-823D-A99A8D6990ED}"/>
                  </a:ext>
                </a:extLst>
              </p:cNvPr>
              <p:cNvSpPr>
                <a:spLocks noChangeShapeType="1"/>
              </p:cNvSpPr>
              <p:nvPr/>
            </p:nvSpPr>
            <p:spPr bwMode="auto">
              <a:xfrm>
                <a:off x="6474462"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9" name="Line 243">
                <a:extLst>
                  <a:ext uri="{FF2B5EF4-FFF2-40B4-BE49-F238E27FC236}">
                    <a16:creationId xmlns:a16="http://schemas.microsoft.com/office/drawing/2014/main" id="{4EEFC1D2-9E1C-4F02-983D-C14E7BCAB044}"/>
                  </a:ext>
                </a:extLst>
              </p:cNvPr>
              <p:cNvSpPr>
                <a:spLocks noChangeShapeType="1"/>
              </p:cNvSpPr>
              <p:nvPr/>
            </p:nvSpPr>
            <p:spPr bwMode="auto">
              <a:xfrm>
                <a:off x="6510725" y="307130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0" name="Line 244">
                <a:extLst>
                  <a:ext uri="{FF2B5EF4-FFF2-40B4-BE49-F238E27FC236}">
                    <a16:creationId xmlns:a16="http://schemas.microsoft.com/office/drawing/2014/main" id="{B12F4A52-3A3B-4842-A1D1-68E1D083A7A7}"/>
                  </a:ext>
                </a:extLst>
              </p:cNvPr>
              <p:cNvSpPr>
                <a:spLocks noChangeShapeType="1"/>
              </p:cNvSpPr>
              <p:nvPr/>
            </p:nvSpPr>
            <p:spPr bwMode="auto">
              <a:xfrm>
                <a:off x="6510725" y="306326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1" name="Line 245">
                <a:extLst>
                  <a:ext uri="{FF2B5EF4-FFF2-40B4-BE49-F238E27FC236}">
                    <a16:creationId xmlns:a16="http://schemas.microsoft.com/office/drawing/2014/main" id="{6E45C690-2F1B-46BE-8DD6-0EB6F6033332}"/>
                  </a:ext>
                </a:extLst>
              </p:cNvPr>
              <p:cNvSpPr>
                <a:spLocks noChangeShapeType="1"/>
              </p:cNvSpPr>
              <p:nvPr/>
            </p:nvSpPr>
            <p:spPr bwMode="auto">
              <a:xfrm>
                <a:off x="6510725" y="3171785"/>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2" name="Line 246">
                <a:extLst>
                  <a:ext uri="{FF2B5EF4-FFF2-40B4-BE49-F238E27FC236}">
                    <a16:creationId xmlns:a16="http://schemas.microsoft.com/office/drawing/2014/main" id="{EF34F8EA-6986-4E90-9471-A168F3FD0BDE}"/>
                  </a:ext>
                </a:extLst>
              </p:cNvPr>
              <p:cNvSpPr>
                <a:spLocks noChangeShapeType="1"/>
              </p:cNvSpPr>
              <p:nvPr/>
            </p:nvSpPr>
            <p:spPr bwMode="auto">
              <a:xfrm>
                <a:off x="6452704"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3" name="Line 258">
                <a:extLst>
                  <a:ext uri="{FF2B5EF4-FFF2-40B4-BE49-F238E27FC236}">
                    <a16:creationId xmlns:a16="http://schemas.microsoft.com/office/drawing/2014/main" id="{4478A5E1-58D5-4652-AC73-7DF6AD106B01}"/>
                  </a:ext>
                </a:extLst>
              </p:cNvPr>
              <p:cNvSpPr>
                <a:spLocks noChangeShapeType="1"/>
              </p:cNvSpPr>
              <p:nvPr/>
            </p:nvSpPr>
            <p:spPr bwMode="auto">
              <a:xfrm>
                <a:off x="6133587" y="33546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4" name="Line 259">
                <a:extLst>
                  <a:ext uri="{FF2B5EF4-FFF2-40B4-BE49-F238E27FC236}">
                    <a16:creationId xmlns:a16="http://schemas.microsoft.com/office/drawing/2014/main" id="{D5EF54D0-6345-45F5-BB7D-92A813EBCE6F}"/>
                  </a:ext>
                </a:extLst>
              </p:cNvPr>
              <p:cNvSpPr>
                <a:spLocks noChangeShapeType="1"/>
              </p:cNvSpPr>
              <p:nvPr/>
            </p:nvSpPr>
            <p:spPr bwMode="auto">
              <a:xfrm>
                <a:off x="6171663" y="33546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5" name="Line 260">
                <a:extLst>
                  <a:ext uri="{FF2B5EF4-FFF2-40B4-BE49-F238E27FC236}">
                    <a16:creationId xmlns:a16="http://schemas.microsoft.com/office/drawing/2014/main" id="{EC58F0B0-DBA0-4B5B-B720-E785347BDA3B}"/>
                  </a:ext>
                </a:extLst>
              </p:cNvPr>
              <p:cNvSpPr>
                <a:spLocks noChangeShapeType="1"/>
              </p:cNvSpPr>
              <p:nvPr/>
            </p:nvSpPr>
            <p:spPr bwMode="auto">
              <a:xfrm>
                <a:off x="6171663" y="33446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6" name="Line 261">
                <a:extLst>
                  <a:ext uri="{FF2B5EF4-FFF2-40B4-BE49-F238E27FC236}">
                    <a16:creationId xmlns:a16="http://schemas.microsoft.com/office/drawing/2014/main" id="{01C6970E-9F32-4336-8D51-FA088297380E}"/>
                  </a:ext>
                </a:extLst>
              </p:cNvPr>
              <p:cNvSpPr>
                <a:spLocks noChangeShapeType="1"/>
              </p:cNvSpPr>
              <p:nvPr/>
            </p:nvSpPr>
            <p:spPr bwMode="auto">
              <a:xfrm>
                <a:off x="6171663" y="345312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7" name="Line 262">
                <a:extLst>
                  <a:ext uri="{FF2B5EF4-FFF2-40B4-BE49-F238E27FC236}">
                    <a16:creationId xmlns:a16="http://schemas.microsoft.com/office/drawing/2014/main" id="{0F908FC5-C033-4C0C-8EDA-0FB5DF3D5218}"/>
                  </a:ext>
                </a:extLst>
              </p:cNvPr>
              <p:cNvSpPr>
                <a:spLocks noChangeShapeType="1"/>
              </p:cNvSpPr>
              <p:nvPr/>
            </p:nvSpPr>
            <p:spPr bwMode="auto">
              <a:xfrm>
                <a:off x="6111829" y="335264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8" name="Line 263">
                <a:extLst>
                  <a:ext uri="{FF2B5EF4-FFF2-40B4-BE49-F238E27FC236}">
                    <a16:creationId xmlns:a16="http://schemas.microsoft.com/office/drawing/2014/main" id="{255B9119-1BA9-4242-AC81-CC5910B6F9CA}"/>
                  </a:ext>
                </a:extLst>
              </p:cNvPr>
              <p:cNvSpPr>
                <a:spLocks noChangeShapeType="1"/>
              </p:cNvSpPr>
              <p:nvPr/>
            </p:nvSpPr>
            <p:spPr bwMode="auto">
              <a:xfrm>
                <a:off x="6474462" y="33546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9" name="Line 264">
                <a:extLst>
                  <a:ext uri="{FF2B5EF4-FFF2-40B4-BE49-F238E27FC236}">
                    <a16:creationId xmlns:a16="http://schemas.microsoft.com/office/drawing/2014/main" id="{210D4A8D-7762-4EA8-B905-E9BB8BE62AFD}"/>
                  </a:ext>
                </a:extLst>
              </p:cNvPr>
              <p:cNvSpPr>
                <a:spLocks noChangeShapeType="1"/>
              </p:cNvSpPr>
              <p:nvPr/>
            </p:nvSpPr>
            <p:spPr bwMode="auto">
              <a:xfrm>
                <a:off x="6510725" y="33546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0" name="Line 265">
                <a:extLst>
                  <a:ext uri="{FF2B5EF4-FFF2-40B4-BE49-F238E27FC236}">
                    <a16:creationId xmlns:a16="http://schemas.microsoft.com/office/drawing/2014/main" id="{8586AE41-1EC1-42B9-A595-4AFF1D2E0862}"/>
                  </a:ext>
                </a:extLst>
              </p:cNvPr>
              <p:cNvSpPr>
                <a:spLocks noChangeShapeType="1"/>
              </p:cNvSpPr>
              <p:nvPr/>
            </p:nvSpPr>
            <p:spPr bwMode="auto">
              <a:xfrm>
                <a:off x="6510725" y="33446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1" name="Line 266">
                <a:extLst>
                  <a:ext uri="{FF2B5EF4-FFF2-40B4-BE49-F238E27FC236}">
                    <a16:creationId xmlns:a16="http://schemas.microsoft.com/office/drawing/2014/main" id="{A60FE08F-088A-4D98-B03A-BE201679684B}"/>
                  </a:ext>
                </a:extLst>
              </p:cNvPr>
              <p:cNvSpPr>
                <a:spLocks noChangeShapeType="1"/>
              </p:cNvSpPr>
              <p:nvPr/>
            </p:nvSpPr>
            <p:spPr bwMode="auto">
              <a:xfrm>
                <a:off x="6510725" y="345312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2" name="Line 267">
                <a:extLst>
                  <a:ext uri="{FF2B5EF4-FFF2-40B4-BE49-F238E27FC236}">
                    <a16:creationId xmlns:a16="http://schemas.microsoft.com/office/drawing/2014/main" id="{B84C649C-3A70-4951-BC71-A254EFC85463}"/>
                  </a:ext>
                </a:extLst>
              </p:cNvPr>
              <p:cNvSpPr>
                <a:spLocks noChangeShapeType="1"/>
              </p:cNvSpPr>
              <p:nvPr/>
            </p:nvSpPr>
            <p:spPr bwMode="auto">
              <a:xfrm>
                <a:off x="6452704" y="335264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3" name="Line 279">
                <a:extLst>
                  <a:ext uri="{FF2B5EF4-FFF2-40B4-BE49-F238E27FC236}">
                    <a16:creationId xmlns:a16="http://schemas.microsoft.com/office/drawing/2014/main" id="{F86E1FFD-355A-4DA7-A261-ABE3706C1129}"/>
                  </a:ext>
                </a:extLst>
              </p:cNvPr>
              <p:cNvSpPr>
                <a:spLocks noChangeShapeType="1"/>
              </p:cNvSpPr>
              <p:nvPr/>
            </p:nvSpPr>
            <p:spPr bwMode="auto">
              <a:xfrm>
                <a:off x="6133587"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4" name="Line 280">
                <a:extLst>
                  <a:ext uri="{FF2B5EF4-FFF2-40B4-BE49-F238E27FC236}">
                    <a16:creationId xmlns:a16="http://schemas.microsoft.com/office/drawing/2014/main" id="{3AF33C6A-AF00-47C2-9D3C-FA7164C88C59}"/>
                  </a:ext>
                </a:extLst>
              </p:cNvPr>
              <p:cNvSpPr>
                <a:spLocks noChangeShapeType="1"/>
              </p:cNvSpPr>
              <p:nvPr/>
            </p:nvSpPr>
            <p:spPr bwMode="auto">
              <a:xfrm>
                <a:off x="6171663" y="3615900"/>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5" name="Line 281">
                <a:extLst>
                  <a:ext uri="{FF2B5EF4-FFF2-40B4-BE49-F238E27FC236}">
                    <a16:creationId xmlns:a16="http://schemas.microsoft.com/office/drawing/2014/main" id="{326F5E71-F038-487D-9A72-7F184BE44A68}"/>
                  </a:ext>
                </a:extLst>
              </p:cNvPr>
              <p:cNvSpPr>
                <a:spLocks noChangeShapeType="1"/>
              </p:cNvSpPr>
              <p:nvPr/>
            </p:nvSpPr>
            <p:spPr bwMode="auto">
              <a:xfrm>
                <a:off x="6171663" y="3607861"/>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6" name="Line 282">
                <a:extLst>
                  <a:ext uri="{FF2B5EF4-FFF2-40B4-BE49-F238E27FC236}">
                    <a16:creationId xmlns:a16="http://schemas.microsoft.com/office/drawing/2014/main" id="{79D6D9D4-5F7A-46D1-BE9C-894CB8FA5564}"/>
                  </a:ext>
                </a:extLst>
              </p:cNvPr>
              <p:cNvSpPr>
                <a:spLocks noChangeShapeType="1"/>
              </p:cNvSpPr>
              <p:nvPr/>
            </p:nvSpPr>
            <p:spPr bwMode="auto">
              <a:xfrm>
                <a:off x="6171663" y="371637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7" name="Line 283">
                <a:extLst>
                  <a:ext uri="{FF2B5EF4-FFF2-40B4-BE49-F238E27FC236}">
                    <a16:creationId xmlns:a16="http://schemas.microsoft.com/office/drawing/2014/main" id="{AB4B54B8-2E64-4ED3-BEEA-C4F6181D206E}"/>
                  </a:ext>
                </a:extLst>
              </p:cNvPr>
              <p:cNvSpPr>
                <a:spLocks noChangeShapeType="1"/>
              </p:cNvSpPr>
              <p:nvPr/>
            </p:nvSpPr>
            <p:spPr bwMode="auto">
              <a:xfrm>
                <a:off x="6111829"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8" name="Line 284">
                <a:extLst>
                  <a:ext uri="{FF2B5EF4-FFF2-40B4-BE49-F238E27FC236}">
                    <a16:creationId xmlns:a16="http://schemas.microsoft.com/office/drawing/2014/main" id="{59F3B6C4-93D4-461D-86C5-5123D8EC42BE}"/>
                  </a:ext>
                </a:extLst>
              </p:cNvPr>
              <p:cNvSpPr>
                <a:spLocks noChangeShapeType="1"/>
              </p:cNvSpPr>
              <p:nvPr/>
            </p:nvSpPr>
            <p:spPr bwMode="auto">
              <a:xfrm>
                <a:off x="6474462"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9" name="Line 285">
                <a:extLst>
                  <a:ext uri="{FF2B5EF4-FFF2-40B4-BE49-F238E27FC236}">
                    <a16:creationId xmlns:a16="http://schemas.microsoft.com/office/drawing/2014/main" id="{40546281-7E3A-4985-88B0-6030663A404F}"/>
                  </a:ext>
                </a:extLst>
              </p:cNvPr>
              <p:cNvSpPr>
                <a:spLocks noChangeShapeType="1"/>
              </p:cNvSpPr>
              <p:nvPr/>
            </p:nvSpPr>
            <p:spPr bwMode="auto">
              <a:xfrm>
                <a:off x="6510725" y="3615900"/>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0" name="Line 286">
                <a:extLst>
                  <a:ext uri="{FF2B5EF4-FFF2-40B4-BE49-F238E27FC236}">
                    <a16:creationId xmlns:a16="http://schemas.microsoft.com/office/drawing/2014/main" id="{53FC9F86-96BB-49FB-81DC-4E7EF4945F6F}"/>
                  </a:ext>
                </a:extLst>
              </p:cNvPr>
              <p:cNvSpPr>
                <a:spLocks noChangeShapeType="1"/>
              </p:cNvSpPr>
              <p:nvPr/>
            </p:nvSpPr>
            <p:spPr bwMode="auto">
              <a:xfrm>
                <a:off x="6510725" y="3607861"/>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1" name="Line 287">
                <a:extLst>
                  <a:ext uri="{FF2B5EF4-FFF2-40B4-BE49-F238E27FC236}">
                    <a16:creationId xmlns:a16="http://schemas.microsoft.com/office/drawing/2014/main" id="{9453F234-589F-4A0B-9B7A-9D81D1A7F714}"/>
                  </a:ext>
                </a:extLst>
              </p:cNvPr>
              <p:cNvSpPr>
                <a:spLocks noChangeShapeType="1"/>
              </p:cNvSpPr>
              <p:nvPr/>
            </p:nvSpPr>
            <p:spPr bwMode="auto">
              <a:xfrm>
                <a:off x="6510725" y="371637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2" name="Line 288">
                <a:extLst>
                  <a:ext uri="{FF2B5EF4-FFF2-40B4-BE49-F238E27FC236}">
                    <a16:creationId xmlns:a16="http://schemas.microsoft.com/office/drawing/2014/main" id="{869108DA-753C-42C6-9186-0E0F85EA98BF}"/>
                  </a:ext>
                </a:extLst>
              </p:cNvPr>
              <p:cNvSpPr>
                <a:spLocks noChangeShapeType="1"/>
              </p:cNvSpPr>
              <p:nvPr/>
            </p:nvSpPr>
            <p:spPr bwMode="auto">
              <a:xfrm>
                <a:off x="6452704"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3" name="Line 298">
                <a:extLst>
                  <a:ext uri="{FF2B5EF4-FFF2-40B4-BE49-F238E27FC236}">
                    <a16:creationId xmlns:a16="http://schemas.microsoft.com/office/drawing/2014/main" id="{A77CFD3B-051F-43AD-80F8-33FD4FF04E12}"/>
                  </a:ext>
                </a:extLst>
              </p:cNvPr>
              <p:cNvSpPr>
                <a:spLocks noChangeShapeType="1"/>
              </p:cNvSpPr>
              <p:nvPr/>
            </p:nvSpPr>
            <p:spPr bwMode="auto">
              <a:xfrm>
                <a:off x="6135400" y="3885182"/>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4" name="Line 299">
                <a:extLst>
                  <a:ext uri="{FF2B5EF4-FFF2-40B4-BE49-F238E27FC236}">
                    <a16:creationId xmlns:a16="http://schemas.microsoft.com/office/drawing/2014/main" id="{81A3EC3F-6AAC-4112-876D-F30917D35B1D}"/>
                  </a:ext>
                </a:extLst>
              </p:cNvPr>
              <p:cNvSpPr>
                <a:spLocks noChangeShapeType="1"/>
              </p:cNvSpPr>
              <p:nvPr/>
            </p:nvSpPr>
            <p:spPr bwMode="auto">
              <a:xfrm>
                <a:off x="6171663" y="3885182"/>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5" name="Line 300">
                <a:extLst>
                  <a:ext uri="{FF2B5EF4-FFF2-40B4-BE49-F238E27FC236}">
                    <a16:creationId xmlns:a16="http://schemas.microsoft.com/office/drawing/2014/main" id="{67E95DDB-0E85-49F6-94CC-BBF7A5422856}"/>
                  </a:ext>
                </a:extLst>
              </p:cNvPr>
              <p:cNvSpPr>
                <a:spLocks noChangeShapeType="1"/>
              </p:cNvSpPr>
              <p:nvPr/>
            </p:nvSpPr>
            <p:spPr bwMode="auto">
              <a:xfrm>
                <a:off x="6171663" y="387513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6" name="Line 301">
                <a:extLst>
                  <a:ext uri="{FF2B5EF4-FFF2-40B4-BE49-F238E27FC236}">
                    <a16:creationId xmlns:a16="http://schemas.microsoft.com/office/drawing/2014/main" id="{1176BB96-40FF-4567-AA55-A7798A063EB9}"/>
                  </a:ext>
                </a:extLst>
              </p:cNvPr>
              <p:cNvSpPr>
                <a:spLocks noChangeShapeType="1"/>
              </p:cNvSpPr>
              <p:nvPr/>
            </p:nvSpPr>
            <p:spPr bwMode="auto">
              <a:xfrm>
                <a:off x="6171663" y="39836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7" name="Line 302">
                <a:extLst>
                  <a:ext uri="{FF2B5EF4-FFF2-40B4-BE49-F238E27FC236}">
                    <a16:creationId xmlns:a16="http://schemas.microsoft.com/office/drawing/2014/main" id="{1D14E925-5DE9-4E98-95C1-A8FF4456FF70}"/>
                  </a:ext>
                </a:extLst>
              </p:cNvPr>
              <p:cNvSpPr>
                <a:spLocks noChangeShapeType="1"/>
              </p:cNvSpPr>
              <p:nvPr/>
            </p:nvSpPr>
            <p:spPr bwMode="auto">
              <a:xfrm>
                <a:off x="6472649" y="3885182"/>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8" name="Line 303">
                <a:extLst>
                  <a:ext uri="{FF2B5EF4-FFF2-40B4-BE49-F238E27FC236}">
                    <a16:creationId xmlns:a16="http://schemas.microsoft.com/office/drawing/2014/main" id="{576D5AD5-02CF-4788-9618-2F8ED0074687}"/>
                  </a:ext>
                </a:extLst>
              </p:cNvPr>
              <p:cNvSpPr>
                <a:spLocks noChangeShapeType="1"/>
              </p:cNvSpPr>
              <p:nvPr/>
            </p:nvSpPr>
            <p:spPr bwMode="auto">
              <a:xfrm>
                <a:off x="6508912" y="3885182"/>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9" name="Line 304">
                <a:extLst>
                  <a:ext uri="{FF2B5EF4-FFF2-40B4-BE49-F238E27FC236}">
                    <a16:creationId xmlns:a16="http://schemas.microsoft.com/office/drawing/2014/main" id="{6641A3DF-37C4-4E07-958E-53ABD3703D59}"/>
                  </a:ext>
                </a:extLst>
              </p:cNvPr>
              <p:cNvSpPr>
                <a:spLocks noChangeShapeType="1"/>
              </p:cNvSpPr>
              <p:nvPr/>
            </p:nvSpPr>
            <p:spPr bwMode="auto">
              <a:xfrm>
                <a:off x="6508912" y="387513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0" name="Line 305">
                <a:extLst>
                  <a:ext uri="{FF2B5EF4-FFF2-40B4-BE49-F238E27FC236}">
                    <a16:creationId xmlns:a16="http://schemas.microsoft.com/office/drawing/2014/main" id="{603B1C2E-4DC7-4835-8859-762D4C30B9DA}"/>
                  </a:ext>
                </a:extLst>
              </p:cNvPr>
              <p:cNvSpPr>
                <a:spLocks noChangeShapeType="1"/>
              </p:cNvSpPr>
              <p:nvPr/>
            </p:nvSpPr>
            <p:spPr bwMode="auto">
              <a:xfrm>
                <a:off x="6508912" y="39836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1" name="Line 313">
                <a:extLst>
                  <a:ext uri="{FF2B5EF4-FFF2-40B4-BE49-F238E27FC236}">
                    <a16:creationId xmlns:a16="http://schemas.microsoft.com/office/drawing/2014/main" id="{4C8A45CF-58DF-4D80-B9CD-D17AA32F47A2}"/>
                  </a:ext>
                </a:extLst>
              </p:cNvPr>
              <p:cNvSpPr>
                <a:spLocks noChangeShapeType="1"/>
              </p:cNvSpPr>
              <p:nvPr/>
            </p:nvSpPr>
            <p:spPr bwMode="auto">
              <a:xfrm>
                <a:off x="6236937" y="2337815"/>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2" name="Line 314">
                <a:extLst>
                  <a:ext uri="{FF2B5EF4-FFF2-40B4-BE49-F238E27FC236}">
                    <a16:creationId xmlns:a16="http://schemas.microsoft.com/office/drawing/2014/main" id="{A73074CF-A1A2-4F7E-B90C-D101551F4140}"/>
                  </a:ext>
                </a:extLst>
              </p:cNvPr>
              <p:cNvSpPr>
                <a:spLocks noChangeShapeType="1"/>
              </p:cNvSpPr>
              <p:nvPr/>
            </p:nvSpPr>
            <p:spPr bwMode="auto">
              <a:xfrm>
                <a:off x="6575999" y="2337815"/>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3" name="Line 317">
                <a:extLst>
                  <a:ext uri="{FF2B5EF4-FFF2-40B4-BE49-F238E27FC236}">
                    <a16:creationId xmlns:a16="http://schemas.microsoft.com/office/drawing/2014/main" id="{591B7973-15E5-44DF-9A0E-9DAEB9DBFD9D}"/>
                  </a:ext>
                </a:extLst>
              </p:cNvPr>
              <p:cNvSpPr>
                <a:spLocks noChangeShapeType="1"/>
              </p:cNvSpPr>
              <p:nvPr/>
            </p:nvSpPr>
            <p:spPr bwMode="auto">
              <a:xfrm>
                <a:off x="6242377" y="2623174"/>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4" name="Line 318">
                <a:extLst>
                  <a:ext uri="{FF2B5EF4-FFF2-40B4-BE49-F238E27FC236}">
                    <a16:creationId xmlns:a16="http://schemas.microsoft.com/office/drawing/2014/main" id="{713FFF05-96DF-45FA-891B-FB656B7E4527}"/>
                  </a:ext>
                </a:extLst>
              </p:cNvPr>
              <p:cNvSpPr>
                <a:spLocks noChangeShapeType="1"/>
              </p:cNvSpPr>
              <p:nvPr/>
            </p:nvSpPr>
            <p:spPr bwMode="auto">
              <a:xfrm>
                <a:off x="6581439" y="2623174"/>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5" name="Line 321">
                <a:extLst>
                  <a:ext uri="{FF2B5EF4-FFF2-40B4-BE49-F238E27FC236}">
                    <a16:creationId xmlns:a16="http://schemas.microsoft.com/office/drawing/2014/main" id="{22BF32EE-0C66-4E0E-91B8-ABC73E567B4D}"/>
                  </a:ext>
                </a:extLst>
              </p:cNvPr>
              <p:cNvSpPr>
                <a:spLocks noChangeShapeType="1"/>
              </p:cNvSpPr>
              <p:nvPr/>
            </p:nvSpPr>
            <p:spPr bwMode="auto">
              <a:xfrm>
                <a:off x="6238751" y="2896475"/>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6" name="Line 322">
                <a:extLst>
                  <a:ext uri="{FF2B5EF4-FFF2-40B4-BE49-F238E27FC236}">
                    <a16:creationId xmlns:a16="http://schemas.microsoft.com/office/drawing/2014/main" id="{180E1C14-9E1F-4C25-AC49-389C5CE748D1}"/>
                  </a:ext>
                </a:extLst>
              </p:cNvPr>
              <p:cNvSpPr>
                <a:spLocks noChangeShapeType="1"/>
              </p:cNvSpPr>
              <p:nvPr/>
            </p:nvSpPr>
            <p:spPr bwMode="auto">
              <a:xfrm>
                <a:off x="6579625" y="2896475"/>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7" name="Line 325">
                <a:extLst>
                  <a:ext uri="{FF2B5EF4-FFF2-40B4-BE49-F238E27FC236}">
                    <a16:creationId xmlns:a16="http://schemas.microsoft.com/office/drawing/2014/main" id="{80E606D2-B5B9-4949-A7F6-CD759F86E059}"/>
                  </a:ext>
                </a:extLst>
              </p:cNvPr>
              <p:cNvSpPr>
                <a:spLocks noChangeShapeType="1"/>
              </p:cNvSpPr>
              <p:nvPr/>
            </p:nvSpPr>
            <p:spPr bwMode="auto">
              <a:xfrm>
                <a:off x="6244190" y="3177815"/>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8" name="Line 326">
                <a:extLst>
                  <a:ext uri="{FF2B5EF4-FFF2-40B4-BE49-F238E27FC236}">
                    <a16:creationId xmlns:a16="http://schemas.microsoft.com/office/drawing/2014/main" id="{5DEF69E5-C4D6-4D60-8A4E-42D5142B2709}"/>
                  </a:ext>
                </a:extLst>
              </p:cNvPr>
              <p:cNvSpPr>
                <a:spLocks noChangeShapeType="1"/>
              </p:cNvSpPr>
              <p:nvPr/>
            </p:nvSpPr>
            <p:spPr bwMode="auto">
              <a:xfrm>
                <a:off x="6583252" y="3177815"/>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9" name="Line 329">
                <a:extLst>
                  <a:ext uri="{FF2B5EF4-FFF2-40B4-BE49-F238E27FC236}">
                    <a16:creationId xmlns:a16="http://schemas.microsoft.com/office/drawing/2014/main" id="{D2CA7B01-70BE-4EF1-84C2-01116F044555}"/>
                  </a:ext>
                </a:extLst>
              </p:cNvPr>
              <p:cNvSpPr>
                <a:spLocks noChangeShapeType="1"/>
              </p:cNvSpPr>
              <p:nvPr/>
            </p:nvSpPr>
            <p:spPr bwMode="auto">
              <a:xfrm>
                <a:off x="6244190" y="3453125"/>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0" name="Line 330">
                <a:extLst>
                  <a:ext uri="{FF2B5EF4-FFF2-40B4-BE49-F238E27FC236}">
                    <a16:creationId xmlns:a16="http://schemas.microsoft.com/office/drawing/2014/main" id="{C390DE0E-3620-4990-B48D-561469835BE3}"/>
                  </a:ext>
                </a:extLst>
              </p:cNvPr>
              <p:cNvSpPr>
                <a:spLocks noChangeShapeType="1"/>
              </p:cNvSpPr>
              <p:nvPr/>
            </p:nvSpPr>
            <p:spPr bwMode="auto">
              <a:xfrm>
                <a:off x="6583252" y="3453125"/>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1" name="Line 333">
                <a:extLst>
                  <a:ext uri="{FF2B5EF4-FFF2-40B4-BE49-F238E27FC236}">
                    <a16:creationId xmlns:a16="http://schemas.microsoft.com/office/drawing/2014/main" id="{230F6B74-CE14-495B-B8A3-0D0ED6B2DD16}"/>
                  </a:ext>
                </a:extLst>
              </p:cNvPr>
              <p:cNvSpPr>
                <a:spLocks noChangeShapeType="1"/>
              </p:cNvSpPr>
              <p:nvPr/>
            </p:nvSpPr>
            <p:spPr bwMode="auto">
              <a:xfrm>
                <a:off x="6240564" y="3718387"/>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2" name="Line 334">
                <a:extLst>
                  <a:ext uri="{FF2B5EF4-FFF2-40B4-BE49-F238E27FC236}">
                    <a16:creationId xmlns:a16="http://schemas.microsoft.com/office/drawing/2014/main" id="{54103BA0-AA3C-4499-AD5B-C1D5C0E2D13B}"/>
                  </a:ext>
                </a:extLst>
              </p:cNvPr>
              <p:cNvSpPr>
                <a:spLocks noChangeShapeType="1"/>
              </p:cNvSpPr>
              <p:nvPr/>
            </p:nvSpPr>
            <p:spPr bwMode="auto">
              <a:xfrm>
                <a:off x="6581439" y="3718387"/>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3" name="Rectangle 402">
                <a:extLst>
                  <a:ext uri="{FF2B5EF4-FFF2-40B4-BE49-F238E27FC236}">
                    <a16:creationId xmlns:a16="http://schemas.microsoft.com/office/drawing/2014/main" id="{ACABCF3E-850D-41B6-BDC2-19DE2BBFE91F}"/>
                  </a:ext>
                </a:extLst>
              </p:cNvPr>
              <p:cNvSpPr>
                <a:spLocks noChangeArrowheads="1"/>
              </p:cNvSpPr>
              <p:nvPr/>
            </p:nvSpPr>
            <p:spPr bwMode="auto">
              <a:xfrm>
                <a:off x="6155756" y="2150876"/>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244" name="Rectangle 404">
                <a:extLst>
                  <a:ext uri="{FF2B5EF4-FFF2-40B4-BE49-F238E27FC236}">
                    <a16:creationId xmlns:a16="http://schemas.microsoft.com/office/drawing/2014/main" id="{7B6C3902-74F8-4612-BA21-A117AAA3288E}"/>
                  </a:ext>
                </a:extLst>
              </p:cNvPr>
              <p:cNvSpPr>
                <a:spLocks noChangeArrowheads="1"/>
              </p:cNvSpPr>
              <p:nvPr/>
            </p:nvSpPr>
            <p:spPr bwMode="auto">
              <a:xfrm>
                <a:off x="6514368" y="2162765"/>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245" name="Line 453">
                <a:extLst>
                  <a:ext uri="{FF2B5EF4-FFF2-40B4-BE49-F238E27FC236}">
                    <a16:creationId xmlns:a16="http://schemas.microsoft.com/office/drawing/2014/main" id="{746EDC5C-626F-48B8-9022-6647B30DAE7E}"/>
                  </a:ext>
                </a:extLst>
              </p:cNvPr>
              <p:cNvSpPr>
                <a:spLocks noChangeShapeType="1"/>
              </p:cNvSpPr>
              <p:nvPr/>
            </p:nvSpPr>
            <p:spPr bwMode="auto">
              <a:xfrm>
                <a:off x="6238750" y="3987672"/>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6" name="Line 454">
                <a:extLst>
                  <a:ext uri="{FF2B5EF4-FFF2-40B4-BE49-F238E27FC236}">
                    <a16:creationId xmlns:a16="http://schemas.microsoft.com/office/drawing/2014/main" id="{BDE15623-AFBD-4F03-AF2A-6C6E63DB0964}"/>
                  </a:ext>
                </a:extLst>
              </p:cNvPr>
              <p:cNvSpPr>
                <a:spLocks noChangeShapeType="1"/>
              </p:cNvSpPr>
              <p:nvPr/>
            </p:nvSpPr>
            <p:spPr bwMode="auto">
              <a:xfrm>
                <a:off x="6579625" y="3987672"/>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cxnSp>
            <p:nvCxnSpPr>
              <p:cNvPr id="266" name="Straight Connector 265">
                <a:extLst>
                  <a:ext uri="{FF2B5EF4-FFF2-40B4-BE49-F238E27FC236}">
                    <a16:creationId xmlns:a16="http://schemas.microsoft.com/office/drawing/2014/main" id="{228FDED5-D193-49A0-938C-EE984B474001}"/>
                  </a:ext>
                </a:extLst>
              </p:cNvPr>
              <p:cNvCxnSpPr/>
              <p:nvPr/>
            </p:nvCxnSpPr>
            <p:spPr>
              <a:xfrm flipV="1">
                <a:off x="3491519" y="3528642"/>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9" name="Oval 268">
                <a:extLst>
                  <a:ext uri="{FF2B5EF4-FFF2-40B4-BE49-F238E27FC236}">
                    <a16:creationId xmlns:a16="http://schemas.microsoft.com/office/drawing/2014/main" id="{A073B8C8-BC71-4508-BDEF-7BCA26135590}"/>
                  </a:ext>
                </a:extLst>
              </p:cNvPr>
              <p:cNvSpPr/>
              <p:nvPr/>
            </p:nvSpPr>
            <p:spPr>
              <a:xfrm>
                <a:off x="3441513" y="3443404"/>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2" name="Rectangle 271">
              <a:extLst>
                <a:ext uri="{FF2B5EF4-FFF2-40B4-BE49-F238E27FC236}">
                  <a16:creationId xmlns:a16="http://schemas.microsoft.com/office/drawing/2014/main" id="{6B1779A8-649B-4EF0-A35F-240FE62A6E2C}"/>
                </a:ext>
              </a:extLst>
            </p:cNvPr>
            <p:cNvSpPr/>
            <p:nvPr/>
          </p:nvSpPr>
          <p:spPr>
            <a:xfrm>
              <a:off x="4578199" y="2103456"/>
              <a:ext cx="2371461" cy="210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08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anim calcmode="lin" valueType="num">
                                      <p:cBhvr>
                                        <p:cTn id="8" dur="1000" fill="hold"/>
                                        <p:tgtEl>
                                          <p:spTgt spid="248"/>
                                        </p:tgtEl>
                                        <p:attrNameLst>
                                          <p:attrName>ppt_x</p:attrName>
                                        </p:attrNameLst>
                                      </p:cBhvr>
                                      <p:tavLst>
                                        <p:tav tm="0">
                                          <p:val>
                                            <p:strVal val="#ppt_x"/>
                                          </p:val>
                                        </p:tav>
                                        <p:tav tm="100000">
                                          <p:val>
                                            <p:strVal val="#ppt_x"/>
                                          </p:val>
                                        </p:tav>
                                      </p:tavLst>
                                    </p:anim>
                                    <p:anim calcmode="lin" valueType="num">
                                      <p:cBhvr>
                                        <p:cTn id="9"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7"/>
                                        </p:tgtEl>
                                        <p:attrNameLst>
                                          <p:attrName>style.visibility</p:attrName>
                                        </p:attrNameLst>
                                      </p:cBhvr>
                                      <p:to>
                                        <p:strVal val="visible"/>
                                      </p:to>
                                    </p:set>
                                    <p:animEffect transition="in" filter="fade">
                                      <p:cBhvr>
                                        <p:cTn id="14" dur="1000"/>
                                        <p:tgtEl>
                                          <p:spTgt spid="247"/>
                                        </p:tgtEl>
                                      </p:cBhvr>
                                    </p:animEffect>
                                    <p:anim calcmode="lin" valueType="num">
                                      <p:cBhvr>
                                        <p:cTn id="15" dur="1000" fill="hold"/>
                                        <p:tgtEl>
                                          <p:spTgt spid="247"/>
                                        </p:tgtEl>
                                        <p:attrNameLst>
                                          <p:attrName>ppt_x</p:attrName>
                                        </p:attrNameLst>
                                      </p:cBhvr>
                                      <p:tavLst>
                                        <p:tav tm="0">
                                          <p:val>
                                            <p:strVal val="#ppt_x"/>
                                          </p:val>
                                        </p:tav>
                                        <p:tav tm="100000">
                                          <p:val>
                                            <p:strVal val="#ppt_x"/>
                                          </p:val>
                                        </p:tav>
                                      </p:tavLst>
                                    </p:anim>
                                    <p:anim calcmode="lin" valueType="num">
                                      <p:cBhvr>
                                        <p:cTn id="16" dur="1000" fill="hold"/>
                                        <p:tgtEl>
                                          <p:spTgt spid="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A018-5C85-4320-A226-EFBEDEF20AE8}"/>
              </a:ext>
            </a:extLst>
          </p:cNvPr>
          <p:cNvSpPr>
            <a:spLocks noGrp="1"/>
          </p:cNvSpPr>
          <p:nvPr>
            <p:ph type="title"/>
          </p:nvPr>
        </p:nvSpPr>
        <p:spPr/>
        <p:txBody>
          <a:bodyPr/>
          <a:lstStyle/>
          <a:p>
            <a:r>
              <a:rPr lang="fr-FR" dirty="0"/>
              <a:t>Garbage Collection</a:t>
            </a:r>
          </a:p>
        </p:txBody>
      </p:sp>
      <p:sp>
        <p:nvSpPr>
          <p:cNvPr id="3" name="Content Placeholder 2">
            <a:extLst>
              <a:ext uri="{FF2B5EF4-FFF2-40B4-BE49-F238E27FC236}">
                <a16:creationId xmlns:a16="http://schemas.microsoft.com/office/drawing/2014/main" id="{5367E25C-E0AA-4749-A982-73622DB1EE58}"/>
              </a:ext>
            </a:extLst>
          </p:cNvPr>
          <p:cNvSpPr>
            <a:spLocks noGrp="1"/>
          </p:cNvSpPr>
          <p:nvPr>
            <p:ph idx="1"/>
          </p:nvPr>
        </p:nvSpPr>
        <p:spPr/>
        <p:txBody>
          <a:bodyPr/>
          <a:lstStyle/>
          <a:p>
            <a:pPr>
              <a:defRPr/>
            </a:pPr>
            <a:r>
              <a:rPr lang="en-US" altLang="zh-CN" dirty="0"/>
              <a:t>Three basic operations: read, write (page) and erase (block)</a:t>
            </a:r>
          </a:p>
          <a:p>
            <a:pPr>
              <a:defRPr/>
            </a:pPr>
            <a:r>
              <a:rPr lang="en-US" altLang="zh-CN" dirty="0"/>
              <a:t>Out-of-place update</a:t>
            </a:r>
          </a:p>
          <a:p>
            <a:pPr>
              <a:defRPr/>
            </a:pPr>
            <a:r>
              <a:rPr lang="en-US" altLang="zh-CN" dirty="0"/>
              <a:t>Garbage collection to reclaim space</a:t>
            </a:r>
          </a:p>
          <a:p>
            <a:pPr lvl="1">
              <a:defRPr/>
            </a:pPr>
            <a:r>
              <a:rPr lang="en-US" altLang="zh-CN" dirty="0"/>
              <a:t>To get continuous space</a:t>
            </a:r>
          </a:p>
          <a:p>
            <a:endParaRPr lang="fr-FR" dirty="0"/>
          </a:p>
        </p:txBody>
      </p:sp>
      <p:sp>
        <p:nvSpPr>
          <p:cNvPr id="4" name="Slide Number Placeholder 3">
            <a:extLst>
              <a:ext uri="{FF2B5EF4-FFF2-40B4-BE49-F238E27FC236}">
                <a16:creationId xmlns:a16="http://schemas.microsoft.com/office/drawing/2014/main" id="{C4CA7AB7-1BFB-4754-9E0C-97FFB5BCA168}"/>
              </a:ext>
            </a:extLst>
          </p:cNvPr>
          <p:cNvSpPr>
            <a:spLocks noGrp="1"/>
          </p:cNvSpPr>
          <p:nvPr>
            <p:ph type="sldNum" sz="quarter" idx="12"/>
          </p:nvPr>
        </p:nvSpPr>
        <p:spPr/>
        <p:txBody>
          <a:bodyPr/>
          <a:lstStyle/>
          <a:p>
            <a:fld id="{C22DC6D3-9347-42BE-948A-F7EB414DF657}" type="slidenum">
              <a:rPr lang="en-US" altLang="en-US" smtClean="0"/>
              <a:t>22</a:t>
            </a:fld>
            <a:endParaRPr lang="en-US" altLang="en-US" dirty="0"/>
          </a:p>
        </p:txBody>
      </p:sp>
      <p:sp>
        <p:nvSpPr>
          <p:cNvPr id="5" name="TextBox 65">
            <a:extLst>
              <a:ext uri="{FF2B5EF4-FFF2-40B4-BE49-F238E27FC236}">
                <a16:creationId xmlns:a16="http://schemas.microsoft.com/office/drawing/2014/main" id="{33458629-C117-4689-848F-3F218E32AD58}"/>
              </a:ext>
            </a:extLst>
          </p:cNvPr>
          <p:cNvSpPr txBox="1"/>
          <p:nvPr/>
        </p:nvSpPr>
        <p:spPr>
          <a:xfrm>
            <a:off x="1194286" y="3945370"/>
            <a:ext cx="3022134" cy="1754326"/>
          </a:xfrm>
          <a:prstGeom prst="rect">
            <a:avLst/>
          </a:prstGeom>
          <a:noFill/>
        </p:spPr>
        <p:txBody>
          <a:bodyPr wrap="square" rtlCol="0">
            <a:spAutoFit/>
          </a:bodyPr>
          <a:lstStyle/>
          <a:p>
            <a:r>
              <a:rPr lang="en-US" dirty="0"/>
              <a:t>Example:</a:t>
            </a:r>
          </a:p>
          <a:p>
            <a:r>
              <a:rPr lang="en-US" dirty="0"/>
              <a:t>Write page 0 and 1</a:t>
            </a:r>
          </a:p>
          <a:p>
            <a:r>
              <a:rPr lang="en-US" dirty="0"/>
              <a:t>Update page 0</a:t>
            </a:r>
          </a:p>
          <a:p>
            <a:r>
              <a:rPr lang="en-US" dirty="0"/>
              <a:t>Write page 2 and 3</a:t>
            </a:r>
          </a:p>
          <a:p>
            <a:r>
              <a:rPr lang="en-US" dirty="0"/>
              <a:t>Update page 2</a:t>
            </a:r>
          </a:p>
          <a:p>
            <a:r>
              <a:rPr lang="en-US" dirty="0"/>
              <a:t>Garbage collection on block 1</a:t>
            </a:r>
          </a:p>
        </p:txBody>
      </p:sp>
      <p:grpSp>
        <p:nvGrpSpPr>
          <p:cNvPr id="6" name="Group 31">
            <a:extLst>
              <a:ext uri="{FF2B5EF4-FFF2-40B4-BE49-F238E27FC236}">
                <a16:creationId xmlns:a16="http://schemas.microsoft.com/office/drawing/2014/main" id="{49CB3E18-336D-42DC-AE21-9D858B77A882}"/>
              </a:ext>
            </a:extLst>
          </p:cNvPr>
          <p:cNvGrpSpPr/>
          <p:nvPr/>
        </p:nvGrpSpPr>
        <p:grpSpPr>
          <a:xfrm>
            <a:off x="5456991" y="3861048"/>
            <a:ext cx="2940299" cy="2454874"/>
            <a:chOff x="3835610" y="1124889"/>
            <a:chExt cx="2940299" cy="2454874"/>
          </a:xfrm>
        </p:grpSpPr>
        <p:sp>
          <p:nvSpPr>
            <p:cNvPr id="7" name="Rectangle 6">
              <a:extLst>
                <a:ext uri="{FF2B5EF4-FFF2-40B4-BE49-F238E27FC236}">
                  <a16:creationId xmlns:a16="http://schemas.microsoft.com/office/drawing/2014/main" id="{8A5A0236-DB76-4D37-BB96-4DB486E19CB3}"/>
                </a:ext>
              </a:extLst>
            </p:cNvPr>
            <p:cNvSpPr/>
            <p:nvPr/>
          </p:nvSpPr>
          <p:spPr>
            <a:xfrm>
              <a:off x="3835610" y="155648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9">
              <a:extLst>
                <a:ext uri="{FF2B5EF4-FFF2-40B4-BE49-F238E27FC236}">
                  <a16:creationId xmlns:a16="http://schemas.microsoft.com/office/drawing/2014/main" id="{E5D7D445-83E0-48A0-87C6-2A46C5B331BA}"/>
                </a:ext>
              </a:extLst>
            </p:cNvPr>
            <p:cNvSpPr/>
            <p:nvPr/>
          </p:nvSpPr>
          <p:spPr>
            <a:xfrm>
              <a:off x="3835610" y="189303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2">
              <a:extLst>
                <a:ext uri="{FF2B5EF4-FFF2-40B4-BE49-F238E27FC236}">
                  <a16:creationId xmlns:a16="http://schemas.microsoft.com/office/drawing/2014/main" id="{88C958A4-8549-4733-97CF-80240801CD7E}"/>
                </a:ext>
              </a:extLst>
            </p:cNvPr>
            <p:cNvSpPr/>
            <p:nvPr/>
          </p:nvSpPr>
          <p:spPr>
            <a:xfrm>
              <a:off x="3835610" y="22335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4">
              <a:extLst>
                <a:ext uri="{FF2B5EF4-FFF2-40B4-BE49-F238E27FC236}">
                  <a16:creationId xmlns:a16="http://schemas.microsoft.com/office/drawing/2014/main" id="{1D794B32-C09D-47E5-BAE4-A460FA67DBA0}"/>
                </a:ext>
              </a:extLst>
            </p:cNvPr>
            <p:cNvSpPr/>
            <p:nvPr/>
          </p:nvSpPr>
          <p:spPr>
            <a:xfrm>
              <a:off x="3835610" y="25701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5">
              <a:extLst>
                <a:ext uri="{FF2B5EF4-FFF2-40B4-BE49-F238E27FC236}">
                  <a16:creationId xmlns:a16="http://schemas.microsoft.com/office/drawing/2014/main" id="{8EF44523-19C5-4CA0-8A82-6F2E70085EAF}"/>
                </a:ext>
              </a:extLst>
            </p:cNvPr>
            <p:cNvSpPr/>
            <p:nvPr/>
          </p:nvSpPr>
          <p:spPr>
            <a:xfrm>
              <a:off x="3835610" y="29066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6">
              <a:extLst>
                <a:ext uri="{FF2B5EF4-FFF2-40B4-BE49-F238E27FC236}">
                  <a16:creationId xmlns:a16="http://schemas.microsoft.com/office/drawing/2014/main" id="{C24A7FCB-54E3-4954-95D2-CCF9DBA1FF31}"/>
                </a:ext>
              </a:extLst>
            </p:cNvPr>
            <p:cNvSpPr/>
            <p:nvPr/>
          </p:nvSpPr>
          <p:spPr>
            <a:xfrm>
              <a:off x="3835610" y="32432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9">
              <a:extLst>
                <a:ext uri="{FF2B5EF4-FFF2-40B4-BE49-F238E27FC236}">
                  <a16:creationId xmlns:a16="http://schemas.microsoft.com/office/drawing/2014/main" id="{5D469701-19B1-405D-8A6B-82A859AC8EEE}"/>
                </a:ext>
              </a:extLst>
            </p:cNvPr>
            <p:cNvSpPr/>
            <p:nvPr/>
          </p:nvSpPr>
          <p:spPr>
            <a:xfrm>
              <a:off x="5692985" y="155648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0">
              <a:extLst>
                <a:ext uri="{FF2B5EF4-FFF2-40B4-BE49-F238E27FC236}">
                  <a16:creationId xmlns:a16="http://schemas.microsoft.com/office/drawing/2014/main" id="{762C6216-800B-4B54-A2EC-BDFC004B13B9}"/>
                </a:ext>
              </a:extLst>
            </p:cNvPr>
            <p:cNvSpPr/>
            <p:nvPr/>
          </p:nvSpPr>
          <p:spPr>
            <a:xfrm>
              <a:off x="5692985" y="189303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21">
              <a:extLst>
                <a:ext uri="{FF2B5EF4-FFF2-40B4-BE49-F238E27FC236}">
                  <a16:creationId xmlns:a16="http://schemas.microsoft.com/office/drawing/2014/main" id="{209A1C59-EDBF-4007-AA10-BAA7E8B6015B}"/>
                </a:ext>
              </a:extLst>
            </p:cNvPr>
            <p:cNvSpPr/>
            <p:nvPr/>
          </p:nvSpPr>
          <p:spPr>
            <a:xfrm>
              <a:off x="5692985" y="22335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22">
              <a:extLst>
                <a:ext uri="{FF2B5EF4-FFF2-40B4-BE49-F238E27FC236}">
                  <a16:creationId xmlns:a16="http://schemas.microsoft.com/office/drawing/2014/main" id="{35C4B5FA-421C-4F3B-8BAD-0E6D08362AA1}"/>
                </a:ext>
              </a:extLst>
            </p:cNvPr>
            <p:cNvSpPr/>
            <p:nvPr/>
          </p:nvSpPr>
          <p:spPr>
            <a:xfrm>
              <a:off x="5692985" y="25701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23">
              <a:extLst>
                <a:ext uri="{FF2B5EF4-FFF2-40B4-BE49-F238E27FC236}">
                  <a16:creationId xmlns:a16="http://schemas.microsoft.com/office/drawing/2014/main" id="{CDCA2BF6-D951-4F23-ABD7-573C348DC7C5}"/>
                </a:ext>
              </a:extLst>
            </p:cNvPr>
            <p:cNvSpPr/>
            <p:nvPr/>
          </p:nvSpPr>
          <p:spPr>
            <a:xfrm>
              <a:off x="5692985" y="29066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4">
              <a:extLst>
                <a:ext uri="{FF2B5EF4-FFF2-40B4-BE49-F238E27FC236}">
                  <a16:creationId xmlns:a16="http://schemas.microsoft.com/office/drawing/2014/main" id="{B13E5ED6-B428-4C46-A6BD-B2A96F73B830}"/>
                </a:ext>
              </a:extLst>
            </p:cNvPr>
            <p:cNvSpPr/>
            <p:nvPr/>
          </p:nvSpPr>
          <p:spPr>
            <a:xfrm>
              <a:off x="5692985" y="32432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2">
              <a:extLst>
                <a:ext uri="{FF2B5EF4-FFF2-40B4-BE49-F238E27FC236}">
                  <a16:creationId xmlns:a16="http://schemas.microsoft.com/office/drawing/2014/main" id="{2F5DC042-2B9A-485F-9B4F-BBAECE4EA2D4}"/>
                </a:ext>
              </a:extLst>
            </p:cNvPr>
            <p:cNvSpPr txBox="1"/>
            <p:nvPr/>
          </p:nvSpPr>
          <p:spPr>
            <a:xfrm>
              <a:off x="3908530" y="1124889"/>
              <a:ext cx="937084" cy="369332"/>
            </a:xfrm>
            <a:prstGeom prst="rect">
              <a:avLst/>
            </a:prstGeom>
            <a:noFill/>
          </p:spPr>
          <p:txBody>
            <a:bodyPr wrap="square" rtlCol="0">
              <a:spAutoFit/>
            </a:bodyPr>
            <a:lstStyle/>
            <a:p>
              <a:r>
                <a:rPr lang="en-US" altLang="zh-CN" dirty="0"/>
                <a:t>Block 1</a:t>
              </a:r>
              <a:endParaRPr lang="en-US" dirty="0"/>
            </a:p>
          </p:txBody>
        </p:sp>
        <p:sp>
          <p:nvSpPr>
            <p:cNvPr id="20" name="TextBox 27">
              <a:extLst>
                <a:ext uri="{FF2B5EF4-FFF2-40B4-BE49-F238E27FC236}">
                  <a16:creationId xmlns:a16="http://schemas.microsoft.com/office/drawing/2014/main" id="{51A80C00-D08E-458A-846F-8AC630B2A1D5}"/>
                </a:ext>
              </a:extLst>
            </p:cNvPr>
            <p:cNvSpPr txBox="1"/>
            <p:nvPr/>
          </p:nvSpPr>
          <p:spPr>
            <a:xfrm>
              <a:off x="5710553" y="1124889"/>
              <a:ext cx="937084" cy="369332"/>
            </a:xfrm>
            <a:prstGeom prst="rect">
              <a:avLst/>
            </a:prstGeom>
            <a:noFill/>
          </p:spPr>
          <p:txBody>
            <a:bodyPr wrap="square" rtlCol="0">
              <a:spAutoFit/>
            </a:bodyPr>
            <a:lstStyle/>
            <a:p>
              <a:r>
                <a:rPr lang="en-US" altLang="zh-CN" dirty="0"/>
                <a:t>Block 2</a:t>
              </a:r>
              <a:endParaRPr lang="en-US" dirty="0"/>
            </a:p>
          </p:txBody>
        </p:sp>
      </p:grpSp>
      <p:sp>
        <p:nvSpPr>
          <p:cNvPr id="21" name="Rectangle 28">
            <a:extLst>
              <a:ext uri="{FF2B5EF4-FFF2-40B4-BE49-F238E27FC236}">
                <a16:creationId xmlns:a16="http://schemas.microsoft.com/office/drawing/2014/main" id="{C444CE87-B196-4D4D-B49B-3064F6CB343E}"/>
              </a:ext>
            </a:extLst>
          </p:cNvPr>
          <p:cNvSpPr/>
          <p:nvPr/>
        </p:nvSpPr>
        <p:spPr>
          <a:xfrm>
            <a:off x="8918126" y="4144237"/>
            <a:ext cx="568171"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9">
            <a:extLst>
              <a:ext uri="{FF2B5EF4-FFF2-40B4-BE49-F238E27FC236}">
                <a16:creationId xmlns:a16="http://schemas.microsoft.com/office/drawing/2014/main" id="{00094F59-7B1D-4332-8D8E-CB453598D8F0}"/>
              </a:ext>
            </a:extLst>
          </p:cNvPr>
          <p:cNvSpPr/>
          <p:nvPr/>
        </p:nvSpPr>
        <p:spPr>
          <a:xfrm>
            <a:off x="8911528" y="4715447"/>
            <a:ext cx="568171"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30">
            <a:extLst>
              <a:ext uri="{FF2B5EF4-FFF2-40B4-BE49-F238E27FC236}">
                <a16:creationId xmlns:a16="http://schemas.microsoft.com/office/drawing/2014/main" id="{F94B1C91-89C7-4423-BA35-965D82467BC8}"/>
              </a:ext>
            </a:extLst>
          </p:cNvPr>
          <p:cNvSpPr/>
          <p:nvPr/>
        </p:nvSpPr>
        <p:spPr>
          <a:xfrm>
            <a:off x="8911528" y="5268198"/>
            <a:ext cx="568171"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2">
            <a:extLst>
              <a:ext uri="{FF2B5EF4-FFF2-40B4-BE49-F238E27FC236}">
                <a16:creationId xmlns:a16="http://schemas.microsoft.com/office/drawing/2014/main" id="{4EB7B8FC-0BB6-44F8-BE95-102B1C285D2C}"/>
              </a:ext>
            </a:extLst>
          </p:cNvPr>
          <p:cNvSpPr/>
          <p:nvPr/>
        </p:nvSpPr>
        <p:spPr>
          <a:xfrm>
            <a:off x="5456990" y="42966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25" name="Rectangle 33">
            <a:extLst>
              <a:ext uri="{FF2B5EF4-FFF2-40B4-BE49-F238E27FC236}">
                <a16:creationId xmlns:a16="http://schemas.microsoft.com/office/drawing/2014/main" id="{54054C1B-FC1E-4873-A204-5BD6C7706C4A}"/>
              </a:ext>
            </a:extLst>
          </p:cNvPr>
          <p:cNvSpPr/>
          <p:nvPr/>
        </p:nvSpPr>
        <p:spPr>
          <a:xfrm>
            <a:off x="5456990" y="4629197"/>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1</a:t>
            </a:r>
            <a:endParaRPr lang="zh-CN" altLang="en-US" dirty="0">
              <a:solidFill>
                <a:schemeClr val="tx1"/>
              </a:solidFill>
            </a:endParaRPr>
          </a:p>
        </p:txBody>
      </p:sp>
      <p:sp>
        <p:nvSpPr>
          <p:cNvPr id="26" name="Rectangle 34">
            <a:extLst>
              <a:ext uri="{FF2B5EF4-FFF2-40B4-BE49-F238E27FC236}">
                <a16:creationId xmlns:a16="http://schemas.microsoft.com/office/drawing/2014/main" id="{A283301E-78CD-448E-8B38-E485CC1FD7C9}"/>
              </a:ext>
            </a:extLst>
          </p:cNvPr>
          <p:cNvSpPr/>
          <p:nvPr/>
        </p:nvSpPr>
        <p:spPr>
          <a:xfrm>
            <a:off x="5456990" y="4973697"/>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27" name="Rectangle 35">
            <a:extLst>
              <a:ext uri="{FF2B5EF4-FFF2-40B4-BE49-F238E27FC236}">
                <a16:creationId xmlns:a16="http://schemas.microsoft.com/office/drawing/2014/main" id="{D6D927E1-2C9E-4DF1-AD71-37B542FDFBAD}"/>
              </a:ext>
            </a:extLst>
          </p:cNvPr>
          <p:cNvSpPr/>
          <p:nvPr/>
        </p:nvSpPr>
        <p:spPr>
          <a:xfrm>
            <a:off x="5456990" y="52983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sp>
        <p:nvSpPr>
          <p:cNvPr id="28" name="Rectangle 36">
            <a:extLst>
              <a:ext uri="{FF2B5EF4-FFF2-40B4-BE49-F238E27FC236}">
                <a16:creationId xmlns:a16="http://schemas.microsoft.com/office/drawing/2014/main" id="{1D97929E-96BF-4194-9D5C-D0F65E377B87}"/>
              </a:ext>
            </a:extLst>
          </p:cNvPr>
          <p:cNvSpPr/>
          <p:nvPr/>
        </p:nvSpPr>
        <p:spPr>
          <a:xfrm>
            <a:off x="5456990" y="56428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3</a:t>
            </a:r>
            <a:endParaRPr lang="zh-CN" altLang="en-US" dirty="0">
              <a:solidFill>
                <a:schemeClr val="tx1"/>
              </a:solidFill>
            </a:endParaRPr>
          </a:p>
        </p:txBody>
      </p:sp>
      <p:sp>
        <p:nvSpPr>
          <p:cNvPr id="29" name="Rectangle 37">
            <a:extLst>
              <a:ext uri="{FF2B5EF4-FFF2-40B4-BE49-F238E27FC236}">
                <a16:creationId xmlns:a16="http://schemas.microsoft.com/office/drawing/2014/main" id="{17A5B982-EB46-4340-9D0C-43ABE3F406AB}"/>
              </a:ext>
            </a:extLst>
          </p:cNvPr>
          <p:cNvSpPr/>
          <p:nvPr/>
        </p:nvSpPr>
        <p:spPr>
          <a:xfrm>
            <a:off x="5456990" y="5983396"/>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sp>
        <p:nvSpPr>
          <p:cNvPr id="30" name="Rectangle 38">
            <a:extLst>
              <a:ext uri="{FF2B5EF4-FFF2-40B4-BE49-F238E27FC236}">
                <a16:creationId xmlns:a16="http://schemas.microsoft.com/office/drawing/2014/main" id="{80968DA7-9A44-429D-B396-57C0C751CE1C}"/>
              </a:ext>
            </a:extLst>
          </p:cNvPr>
          <p:cNvSpPr/>
          <p:nvPr/>
        </p:nvSpPr>
        <p:spPr>
          <a:xfrm>
            <a:off x="7314365" y="42966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1</a:t>
            </a:r>
            <a:endParaRPr lang="zh-CN" altLang="en-US" dirty="0">
              <a:solidFill>
                <a:schemeClr val="tx1"/>
              </a:solidFill>
            </a:endParaRPr>
          </a:p>
        </p:txBody>
      </p:sp>
      <p:sp>
        <p:nvSpPr>
          <p:cNvPr id="31" name="Rectangle 39">
            <a:extLst>
              <a:ext uri="{FF2B5EF4-FFF2-40B4-BE49-F238E27FC236}">
                <a16:creationId xmlns:a16="http://schemas.microsoft.com/office/drawing/2014/main" id="{23990FF8-6E44-4B43-B6E2-7C724D612A76}"/>
              </a:ext>
            </a:extLst>
          </p:cNvPr>
          <p:cNvSpPr/>
          <p:nvPr/>
        </p:nvSpPr>
        <p:spPr>
          <a:xfrm>
            <a:off x="7314365" y="4629998"/>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32" name="Rectangle 40">
            <a:extLst>
              <a:ext uri="{FF2B5EF4-FFF2-40B4-BE49-F238E27FC236}">
                <a16:creationId xmlns:a16="http://schemas.microsoft.com/office/drawing/2014/main" id="{7D4BB42C-F0C5-4749-95B3-5D3BD0128169}"/>
              </a:ext>
            </a:extLst>
          </p:cNvPr>
          <p:cNvSpPr/>
          <p:nvPr/>
        </p:nvSpPr>
        <p:spPr>
          <a:xfrm>
            <a:off x="7314365" y="4952318"/>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3</a:t>
            </a:r>
            <a:endParaRPr lang="zh-CN" altLang="en-US" dirty="0">
              <a:solidFill>
                <a:schemeClr val="tx1"/>
              </a:solidFill>
            </a:endParaRPr>
          </a:p>
        </p:txBody>
      </p:sp>
      <p:sp>
        <p:nvSpPr>
          <p:cNvPr id="33" name="Rectangle 41">
            <a:extLst>
              <a:ext uri="{FF2B5EF4-FFF2-40B4-BE49-F238E27FC236}">
                <a16:creationId xmlns:a16="http://schemas.microsoft.com/office/drawing/2014/main" id="{E2E2A449-B893-411F-AB20-2086108416A4}"/>
              </a:ext>
            </a:extLst>
          </p:cNvPr>
          <p:cNvSpPr/>
          <p:nvPr/>
        </p:nvSpPr>
        <p:spPr>
          <a:xfrm>
            <a:off x="7314365" y="5297736"/>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cxnSp>
        <p:nvCxnSpPr>
          <p:cNvPr id="34" name="Straight Arrow Connector 43">
            <a:extLst>
              <a:ext uri="{FF2B5EF4-FFF2-40B4-BE49-F238E27FC236}">
                <a16:creationId xmlns:a16="http://schemas.microsoft.com/office/drawing/2014/main" id="{37ED435B-0A92-4255-BDD6-0389F2FE1553}"/>
              </a:ext>
            </a:extLst>
          </p:cNvPr>
          <p:cNvCxnSpPr>
            <a:stCxn id="25" idx="3"/>
            <a:endCxn id="30" idx="1"/>
          </p:cNvCxnSpPr>
          <p:nvPr/>
        </p:nvCxnSpPr>
        <p:spPr>
          <a:xfrm flipV="1">
            <a:off x="6539915" y="4464898"/>
            <a:ext cx="774451" cy="33257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4">
            <a:extLst>
              <a:ext uri="{FF2B5EF4-FFF2-40B4-BE49-F238E27FC236}">
                <a16:creationId xmlns:a16="http://schemas.microsoft.com/office/drawing/2014/main" id="{5790983D-2E79-4445-AABA-B3B413B9A36D}"/>
              </a:ext>
            </a:extLst>
          </p:cNvPr>
          <p:cNvCxnSpPr>
            <a:stCxn id="11" idx="3"/>
            <a:endCxn id="32" idx="1"/>
          </p:cNvCxnSpPr>
          <p:nvPr/>
        </p:nvCxnSpPr>
        <p:spPr>
          <a:xfrm flipV="1">
            <a:off x="6539915" y="5120593"/>
            <a:ext cx="774451" cy="690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7">
            <a:extLst>
              <a:ext uri="{FF2B5EF4-FFF2-40B4-BE49-F238E27FC236}">
                <a16:creationId xmlns:a16="http://schemas.microsoft.com/office/drawing/2014/main" id="{7F648924-8529-43AC-8D9F-30DA1EF6423A}"/>
              </a:ext>
            </a:extLst>
          </p:cNvPr>
          <p:cNvCxnSpPr>
            <a:stCxn id="26" idx="3"/>
            <a:endCxn id="31" idx="1"/>
          </p:cNvCxnSpPr>
          <p:nvPr/>
        </p:nvCxnSpPr>
        <p:spPr>
          <a:xfrm flipV="1">
            <a:off x="6539915" y="4798274"/>
            <a:ext cx="774451" cy="34369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0">
            <a:extLst>
              <a:ext uri="{FF2B5EF4-FFF2-40B4-BE49-F238E27FC236}">
                <a16:creationId xmlns:a16="http://schemas.microsoft.com/office/drawing/2014/main" id="{059A6868-DEF8-4BFC-88BE-30F33483D44D}"/>
              </a:ext>
            </a:extLst>
          </p:cNvPr>
          <p:cNvCxnSpPr>
            <a:stCxn id="29" idx="3"/>
            <a:endCxn id="33" idx="1"/>
          </p:cNvCxnSpPr>
          <p:nvPr/>
        </p:nvCxnSpPr>
        <p:spPr>
          <a:xfrm flipV="1">
            <a:off x="6539915" y="5466011"/>
            <a:ext cx="774451" cy="68566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56">
            <a:extLst>
              <a:ext uri="{FF2B5EF4-FFF2-40B4-BE49-F238E27FC236}">
                <a16:creationId xmlns:a16="http://schemas.microsoft.com/office/drawing/2014/main" id="{41A32F75-DB47-46B1-A958-AC9C7AD92BF2}"/>
              </a:ext>
            </a:extLst>
          </p:cNvPr>
          <p:cNvCxnSpPr/>
          <p:nvPr/>
        </p:nvCxnSpPr>
        <p:spPr>
          <a:xfrm>
            <a:off x="5456990" y="4296623"/>
            <a:ext cx="1082924" cy="3325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57">
            <a:extLst>
              <a:ext uri="{FF2B5EF4-FFF2-40B4-BE49-F238E27FC236}">
                <a16:creationId xmlns:a16="http://schemas.microsoft.com/office/drawing/2014/main" id="{C455D563-AD18-4A64-8BA3-847D150EF8BA}"/>
              </a:ext>
            </a:extLst>
          </p:cNvPr>
          <p:cNvCxnSpPr/>
          <p:nvPr/>
        </p:nvCxnSpPr>
        <p:spPr>
          <a:xfrm flipH="1">
            <a:off x="5456990" y="4316783"/>
            <a:ext cx="1082924" cy="28949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61">
            <a:extLst>
              <a:ext uri="{FF2B5EF4-FFF2-40B4-BE49-F238E27FC236}">
                <a16:creationId xmlns:a16="http://schemas.microsoft.com/office/drawing/2014/main" id="{EE85E6FC-DA46-40C7-9A08-53E4890F508A}"/>
              </a:ext>
            </a:extLst>
          </p:cNvPr>
          <p:cNvCxnSpPr/>
          <p:nvPr/>
        </p:nvCxnSpPr>
        <p:spPr>
          <a:xfrm>
            <a:off x="5454836" y="5296820"/>
            <a:ext cx="1082924" cy="3325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2">
            <a:extLst>
              <a:ext uri="{FF2B5EF4-FFF2-40B4-BE49-F238E27FC236}">
                <a16:creationId xmlns:a16="http://schemas.microsoft.com/office/drawing/2014/main" id="{C7854A25-DB5A-41DB-A129-32D890E35497}"/>
              </a:ext>
            </a:extLst>
          </p:cNvPr>
          <p:cNvCxnSpPr/>
          <p:nvPr/>
        </p:nvCxnSpPr>
        <p:spPr>
          <a:xfrm flipH="1">
            <a:off x="5454836" y="5316980"/>
            <a:ext cx="1082924" cy="28949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63">
            <a:extLst>
              <a:ext uri="{FF2B5EF4-FFF2-40B4-BE49-F238E27FC236}">
                <a16:creationId xmlns:a16="http://schemas.microsoft.com/office/drawing/2014/main" id="{B5F6935F-E926-4191-B9C6-A27E219E40B4}"/>
              </a:ext>
            </a:extLst>
          </p:cNvPr>
          <p:cNvCxnSpPr/>
          <p:nvPr/>
        </p:nvCxnSpPr>
        <p:spPr>
          <a:xfrm>
            <a:off x="8911528" y="5286628"/>
            <a:ext cx="568171" cy="3365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64">
            <a:extLst>
              <a:ext uri="{FF2B5EF4-FFF2-40B4-BE49-F238E27FC236}">
                <a16:creationId xmlns:a16="http://schemas.microsoft.com/office/drawing/2014/main" id="{E9CE5A23-7043-4C25-A853-7882A0D08B5A}"/>
              </a:ext>
            </a:extLst>
          </p:cNvPr>
          <p:cNvCxnSpPr/>
          <p:nvPr/>
        </p:nvCxnSpPr>
        <p:spPr>
          <a:xfrm flipH="1">
            <a:off x="8911528" y="5299128"/>
            <a:ext cx="551059" cy="30562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TextBox 66">
            <a:extLst>
              <a:ext uri="{FF2B5EF4-FFF2-40B4-BE49-F238E27FC236}">
                <a16:creationId xmlns:a16="http://schemas.microsoft.com/office/drawing/2014/main" id="{BF358837-EFFE-41B3-B042-47DB0195ED60}"/>
              </a:ext>
            </a:extLst>
          </p:cNvPr>
          <p:cNvSpPr txBox="1"/>
          <p:nvPr/>
        </p:nvSpPr>
        <p:spPr>
          <a:xfrm>
            <a:off x="9494388" y="4123871"/>
            <a:ext cx="719138" cy="369332"/>
          </a:xfrm>
          <a:prstGeom prst="rect">
            <a:avLst/>
          </a:prstGeom>
          <a:noFill/>
        </p:spPr>
        <p:txBody>
          <a:bodyPr wrap="square" rtlCol="0">
            <a:spAutoFit/>
          </a:bodyPr>
          <a:lstStyle/>
          <a:p>
            <a:r>
              <a:rPr lang="en-US" dirty="0"/>
              <a:t>clean</a:t>
            </a:r>
          </a:p>
        </p:txBody>
      </p:sp>
      <p:sp>
        <p:nvSpPr>
          <p:cNvPr id="45" name="TextBox 67">
            <a:extLst>
              <a:ext uri="{FF2B5EF4-FFF2-40B4-BE49-F238E27FC236}">
                <a16:creationId xmlns:a16="http://schemas.microsoft.com/office/drawing/2014/main" id="{E0D289C2-2995-49E8-B9CD-34EAE04815E0}"/>
              </a:ext>
            </a:extLst>
          </p:cNvPr>
          <p:cNvSpPr txBox="1"/>
          <p:nvPr/>
        </p:nvSpPr>
        <p:spPr>
          <a:xfrm>
            <a:off x="9467646" y="4689397"/>
            <a:ext cx="719138" cy="369332"/>
          </a:xfrm>
          <a:prstGeom prst="rect">
            <a:avLst/>
          </a:prstGeom>
          <a:noFill/>
        </p:spPr>
        <p:txBody>
          <a:bodyPr wrap="square" rtlCol="0">
            <a:spAutoFit/>
          </a:bodyPr>
          <a:lstStyle/>
          <a:p>
            <a:r>
              <a:rPr lang="en-US" dirty="0"/>
              <a:t>valid</a:t>
            </a:r>
          </a:p>
        </p:txBody>
      </p:sp>
      <p:sp>
        <p:nvSpPr>
          <p:cNvPr id="46" name="TextBox 68">
            <a:extLst>
              <a:ext uri="{FF2B5EF4-FFF2-40B4-BE49-F238E27FC236}">
                <a16:creationId xmlns:a16="http://schemas.microsoft.com/office/drawing/2014/main" id="{54686F3D-2183-43D4-84EB-1129A00E95CB}"/>
              </a:ext>
            </a:extLst>
          </p:cNvPr>
          <p:cNvSpPr txBox="1"/>
          <p:nvPr/>
        </p:nvSpPr>
        <p:spPr>
          <a:xfrm>
            <a:off x="9449690" y="5261028"/>
            <a:ext cx="966790" cy="369332"/>
          </a:xfrm>
          <a:prstGeom prst="rect">
            <a:avLst/>
          </a:prstGeom>
          <a:noFill/>
        </p:spPr>
        <p:txBody>
          <a:bodyPr wrap="square" rtlCol="0">
            <a:spAutoFit/>
          </a:bodyPr>
          <a:lstStyle/>
          <a:p>
            <a:r>
              <a:rPr lang="en-US" dirty="0"/>
              <a:t>invalid</a:t>
            </a:r>
          </a:p>
        </p:txBody>
      </p:sp>
      <p:grpSp>
        <p:nvGrpSpPr>
          <p:cNvPr id="47" name="Group 84">
            <a:extLst>
              <a:ext uri="{FF2B5EF4-FFF2-40B4-BE49-F238E27FC236}">
                <a16:creationId xmlns:a16="http://schemas.microsoft.com/office/drawing/2014/main" id="{AE3D4BAF-6260-4D69-B0E1-263984022CDB}"/>
              </a:ext>
            </a:extLst>
          </p:cNvPr>
          <p:cNvGrpSpPr/>
          <p:nvPr/>
        </p:nvGrpSpPr>
        <p:grpSpPr>
          <a:xfrm>
            <a:off x="5452682" y="4300441"/>
            <a:ext cx="1082924" cy="2023275"/>
            <a:chOff x="-1883108" y="1800279"/>
            <a:chExt cx="1082924" cy="2023275"/>
          </a:xfrm>
          <a:solidFill>
            <a:schemeClr val="bg1"/>
          </a:solidFill>
        </p:grpSpPr>
        <p:sp>
          <p:nvSpPr>
            <p:cNvPr id="48" name="Rectangle 70">
              <a:extLst>
                <a:ext uri="{FF2B5EF4-FFF2-40B4-BE49-F238E27FC236}">
                  <a16:creationId xmlns:a16="http://schemas.microsoft.com/office/drawing/2014/main" id="{0AB47FF2-CEB6-4C87-9C3D-75F5EDF983BC}"/>
                </a:ext>
              </a:extLst>
            </p:cNvPr>
            <p:cNvSpPr/>
            <p:nvPr/>
          </p:nvSpPr>
          <p:spPr>
            <a:xfrm>
              <a:off x="-1883108" y="1800279"/>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71">
              <a:extLst>
                <a:ext uri="{FF2B5EF4-FFF2-40B4-BE49-F238E27FC236}">
                  <a16:creationId xmlns:a16="http://schemas.microsoft.com/office/drawing/2014/main" id="{3A4494E9-400F-4419-AC5C-F6A942F9D9BD}"/>
                </a:ext>
              </a:extLst>
            </p:cNvPr>
            <p:cNvSpPr/>
            <p:nvPr/>
          </p:nvSpPr>
          <p:spPr>
            <a:xfrm>
              <a:off x="-1883108" y="2136829"/>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72">
              <a:extLst>
                <a:ext uri="{FF2B5EF4-FFF2-40B4-BE49-F238E27FC236}">
                  <a16:creationId xmlns:a16="http://schemas.microsoft.com/office/drawing/2014/main" id="{119E5FD0-8A9D-48E3-8A3A-4D0578084C6D}"/>
                </a:ext>
              </a:extLst>
            </p:cNvPr>
            <p:cNvSpPr/>
            <p:nvPr/>
          </p:nvSpPr>
          <p:spPr>
            <a:xfrm>
              <a:off x="-1883108" y="247735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73">
              <a:extLst>
                <a:ext uri="{FF2B5EF4-FFF2-40B4-BE49-F238E27FC236}">
                  <a16:creationId xmlns:a16="http://schemas.microsoft.com/office/drawing/2014/main" id="{C9BA7E4F-74BB-4F02-95C8-94A11AF34D17}"/>
                </a:ext>
              </a:extLst>
            </p:cNvPr>
            <p:cNvSpPr/>
            <p:nvPr/>
          </p:nvSpPr>
          <p:spPr>
            <a:xfrm>
              <a:off x="-1883108" y="281390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74">
              <a:extLst>
                <a:ext uri="{FF2B5EF4-FFF2-40B4-BE49-F238E27FC236}">
                  <a16:creationId xmlns:a16="http://schemas.microsoft.com/office/drawing/2014/main" id="{638774C2-0A55-44C5-B056-4454972A55DE}"/>
                </a:ext>
              </a:extLst>
            </p:cNvPr>
            <p:cNvSpPr/>
            <p:nvPr/>
          </p:nvSpPr>
          <p:spPr>
            <a:xfrm>
              <a:off x="-1883108" y="315045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75">
              <a:extLst>
                <a:ext uri="{FF2B5EF4-FFF2-40B4-BE49-F238E27FC236}">
                  <a16:creationId xmlns:a16="http://schemas.microsoft.com/office/drawing/2014/main" id="{433647A1-4FE4-4D1F-B00A-C44DA8740280}"/>
                </a:ext>
              </a:extLst>
            </p:cNvPr>
            <p:cNvSpPr/>
            <p:nvPr/>
          </p:nvSpPr>
          <p:spPr>
            <a:xfrm>
              <a:off x="-1883108" y="348700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359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3E0B-39D5-46C5-845D-288F904C6F1C}"/>
              </a:ext>
            </a:extLst>
          </p:cNvPr>
          <p:cNvSpPr>
            <a:spLocks noGrp="1"/>
          </p:cNvSpPr>
          <p:nvPr>
            <p:ph type="title"/>
          </p:nvPr>
        </p:nvSpPr>
        <p:spPr/>
        <p:txBody>
          <a:bodyPr/>
          <a:lstStyle/>
          <a:p>
            <a:r>
              <a:rPr lang="en-US" dirty="0">
                <a:latin typeface="Arial"/>
                <a:cs typeface="Arial"/>
              </a:rPr>
              <a:t>Flash Translation Layer (FTL) </a:t>
            </a:r>
          </a:p>
        </p:txBody>
      </p:sp>
      <p:sp>
        <p:nvSpPr>
          <p:cNvPr id="3" name="Content Placeholder 2">
            <a:extLst>
              <a:ext uri="{FF2B5EF4-FFF2-40B4-BE49-F238E27FC236}">
                <a16:creationId xmlns:a16="http://schemas.microsoft.com/office/drawing/2014/main" id="{49FAD2AD-721F-4AC2-94DC-2823CDAD5372}"/>
              </a:ext>
            </a:extLst>
          </p:cNvPr>
          <p:cNvSpPr>
            <a:spLocks noGrp="1"/>
          </p:cNvSpPr>
          <p:nvPr>
            <p:ph idx="1"/>
          </p:nvPr>
        </p:nvSpPr>
        <p:spPr>
          <a:xfrm>
            <a:off x="609600" y="1340769"/>
            <a:ext cx="11391056" cy="5040560"/>
          </a:xfrm>
        </p:spPr>
        <p:txBody>
          <a:bodyPr/>
          <a:lstStyle/>
          <a:p>
            <a:r>
              <a:rPr lang="en-HK" spc="-10" dirty="0">
                <a:latin typeface="Arial"/>
                <a:cs typeface="Arial"/>
              </a:rPr>
              <a:t>Flash</a:t>
            </a:r>
            <a:r>
              <a:rPr lang="en-HK" spc="10" dirty="0">
                <a:latin typeface="Arial"/>
                <a:cs typeface="Arial"/>
              </a:rPr>
              <a:t> Memory</a:t>
            </a:r>
          </a:p>
          <a:p>
            <a:pPr marL="758190" lvl="1" indent="-288925">
              <a:spcBef>
                <a:spcPts val="459"/>
              </a:spcBef>
              <a:buClr>
                <a:srgbClr val="800000"/>
              </a:buClr>
              <a:buFont typeface="Arial Black"/>
              <a:buChar char="–"/>
              <a:tabLst>
                <a:tab pos="757555" algn="l"/>
                <a:tab pos="758825" algn="l"/>
              </a:tabLst>
            </a:pPr>
            <a:r>
              <a:rPr lang="en-US" spc="15" dirty="0">
                <a:latin typeface="Arial"/>
                <a:cs typeface="Arial"/>
              </a:rPr>
              <a:t>Erase-before-write</a:t>
            </a:r>
            <a:endParaRPr lang="en-US" dirty="0">
              <a:latin typeface="Arial"/>
              <a:cs typeface="Arial"/>
            </a:endParaRPr>
          </a:p>
          <a:p>
            <a:pPr marL="758190" lvl="1" indent="-288925">
              <a:spcBef>
                <a:spcPts val="445"/>
              </a:spcBef>
              <a:buClr>
                <a:srgbClr val="800000"/>
              </a:buClr>
              <a:buFont typeface="Arial Black"/>
              <a:buChar char="–"/>
              <a:tabLst>
                <a:tab pos="757555" algn="l"/>
                <a:tab pos="758825" algn="l"/>
              </a:tabLst>
            </a:pPr>
            <a:r>
              <a:rPr lang="en-US" spc="5" dirty="0">
                <a:latin typeface="Arial"/>
                <a:cs typeface="Arial"/>
              </a:rPr>
              <a:t>Random </a:t>
            </a:r>
            <a:r>
              <a:rPr lang="en-US" spc="15" dirty="0">
                <a:latin typeface="Arial"/>
                <a:cs typeface="Arial"/>
              </a:rPr>
              <a:t>writes </a:t>
            </a:r>
            <a:r>
              <a:rPr lang="en-US" spc="5" dirty="0">
                <a:latin typeface="Arial"/>
                <a:cs typeface="Arial"/>
              </a:rPr>
              <a:t>inside a block is less efficient</a:t>
            </a:r>
            <a:endParaRPr lang="en-US" dirty="0">
              <a:latin typeface="Arial"/>
              <a:cs typeface="Arial"/>
            </a:endParaRPr>
          </a:p>
          <a:p>
            <a:pPr marL="758190" lvl="1" indent="-288925">
              <a:spcBef>
                <a:spcPts val="450"/>
              </a:spcBef>
              <a:buClr>
                <a:srgbClr val="800000"/>
              </a:buClr>
              <a:buFont typeface="Arial Black"/>
              <a:buChar char="–"/>
              <a:tabLst>
                <a:tab pos="757555" algn="l"/>
                <a:tab pos="758825" algn="l"/>
              </a:tabLst>
            </a:pPr>
            <a:r>
              <a:rPr lang="en-US" spc="15" dirty="0">
                <a:latin typeface="Arial"/>
                <a:cs typeface="Arial"/>
              </a:rPr>
              <a:t>Limited program/erase </a:t>
            </a:r>
            <a:r>
              <a:rPr lang="en-US" spc="5" dirty="0">
                <a:latin typeface="Arial"/>
                <a:cs typeface="Arial"/>
              </a:rPr>
              <a:t>(P/E)</a:t>
            </a:r>
            <a:r>
              <a:rPr lang="en-US" spc="110" dirty="0">
                <a:latin typeface="Arial"/>
                <a:cs typeface="Arial"/>
              </a:rPr>
              <a:t> </a:t>
            </a:r>
            <a:r>
              <a:rPr lang="en-US" spc="5" dirty="0">
                <a:latin typeface="Arial"/>
                <a:cs typeface="Arial"/>
              </a:rPr>
              <a:t>cycle</a:t>
            </a:r>
            <a:endParaRPr lang="en-US" spc="-5" dirty="0">
              <a:latin typeface="Arial"/>
              <a:cs typeface="Arial"/>
            </a:endParaRPr>
          </a:p>
          <a:p>
            <a:r>
              <a:rPr lang="en-US" dirty="0">
                <a:solidFill>
                  <a:srgbClr val="FF0000"/>
                </a:solidFill>
              </a:rPr>
              <a:t>Flash Translation Layer (FTL) </a:t>
            </a:r>
            <a:r>
              <a:rPr lang="en-US" dirty="0"/>
              <a:t>is a firmware inside the flash device to make the NAND flash memory to “appear as” a block device</a:t>
            </a:r>
          </a:p>
          <a:p>
            <a:pPr lvl="1"/>
            <a:r>
              <a:rPr lang="en-US" dirty="0"/>
              <a:t>Address translator</a:t>
            </a:r>
          </a:p>
          <a:p>
            <a:pPr lvl="1"/>
            <a:r>
              <a:rPr lang="en-US" dirty="0"/>
              <a:t>Garbage collector</a:t>
            </a:r>
          </a:p>
          <a:p>
            <a:pPr lvl="1"/>
            <a:r>
              <a:rPr lang="en-US" dirty="0"/>
              <a:t>Wear leveler</a:t>
            </a:r>
          </a:p>
          <a:p>
            <a:endParaRPr lang="en-US" dirty="0"/>
          </a:p>
        </p:txBody>
      </p:sp>
      <p:sp>
        <p:nvSpPr>
          <p:cNvPr id="4" name="Slide Number Placeholder 3">
            <a:extLst>
              <a:ext uri="{FF2B5EF4-FFF2-40B4-BE49-F238E27FC236}">
                <a16:creationId xmlns:a16="http://schemas.microsoft.com/office/drawing/2014/main" id="{4A09B0CE-2A63-4AF4-B782-41957C2E682A}"/>
              </a:ext>
            </a:extLst>
          </p:cNvPr>
          <p:cNvSpPr>
            <a:spLocks noGrp="1"/>
          </p:cNvSpPr>
          <p:nvPr>
            <p:ph type="sldNum" sz="quarter" idx="12"/>
          </p:nvPr>
        </p:nvSpPr>
        <p:spPr/>
        <p:txBody>
          <a:bodyPr/>
          <a:lstStyle/>
          <a:p>
            <a:fld id="{C22DC6D3-9347-42BE-948A-F7EB414DF657}" type="slidenum">
              <a:rPr lang="en-US" altLang="en-US" smtClean="0"/>
              <a:pPr/>
              <a:t>23</a:t>
            </a:fld>
            <a:endParaRPr lang="en-US" altLang="en-US" dirty="0"/>
          </a:p>
        </p:txBody>
      </p:sp>
      <p:pic>
        <p:nvPicPr>
          <p:cNvPr id="5" name="Picture 4">
            <a:extLst>
              <a:ext uri="{FF2B5EF4-FFF2-40B4-BE49-F238E27FC236}">
                <a16:creationId xmlns:a16="http://schemas.microsoft.com/office/drawing/2014/main" id="{221AA2A5-FED4-434E-9470-08C392CDE8AB}"/>
              </a:ext>
            </a:extLst>
          </p:cNvPr>
          <p:cNvPicPr>
            <a:picLocks noChangeAspect="1"/>
          </p:cNvPicPr>
          <p:nvPr/>
        </p:nvPicPr>
        <p:blipFill>
          <a:blip r:embed="rId3"/>
          <a:stretch>
            <a:fillRect/>
          </a:stretch>
        </p:blipFill>
        <p:spPr>
          <a:xfrm>
            <a:off x="5375920" y="4542265"/>
            <a:ext cx="4608512" cy="1983079"/>
          </a:xfrm>
          <a:prstGeom prst="rect">
            <a:avLst/>
          </a:prstGeom>
        </p:spPr>
      </p:pic>
    </p:spTree>
    <p:extLst>
      <p:ext uri="{BB962C8B-B14F-4D97-AF65-F5344CB8AC3E}">
        <p14:creationId xmlns:p14="http://schemas.microsoft.com/office/powerpoint/2010/main" val="7129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5E15-4A64-4A8F-A71C-6391AEF4F156}"/>
              </a:ext>
            </a:extLst>
          </p:cNvPr>
          <p:cNvSpPr>
            <a:spLocks noGrp="1"/>
          </p:cNvSpPr>
          <p:nvPr>
            <p:ph type="title"/>
          </p:nvPr>
        </p:nvSpPr>
        <p:spPr/>
        <p:txBody>
          <a:bodyPr/>
          <a:lstStyle/>
          <a:p>
            <a:r>
              <a:rPr lang="en-HK" dirty="0"/>
              <a:t>Address Translator</a:t>
            </a:r>
            <a:endParaRPr lang="en-US" dirty="0"/>
          </a:p>
        </p:txBody>
      </p:sp>
      <p:sp>
        <p:nvSpPr>
          <p:cNvPr id="3" name="Content Placeholder 2">
            <a:extLst>
              <a:ext uri="{FF2B5EF4-FFF2-40B4-BE49-F238E27FC236}">
                <a16:creationId xmlns:a16="http://schemas.microsoft.com/office/drawing/2014/main" id="{6D877D2B-98AC-4D40-8344-B86500880081}"/>
              </a:ext>
            </a:extLst>
          </p:cNvPr>
          <p:cNvSpPr>
            <a:spLocks noGrp="1"/>
          </p:cNvSpPr>
          <p:nvPr>
            <p:ph idx="1"/>
          </p:nvPr>
        </p:nvSpPr>
        <p:spPr>
          <a:xfrm>
            <a:off x="609600" y="1340769"/>
            <a:ext cx="11476856" cy="5040560"/>
          </a:xfrm>
        </p:spPr>
        <p:txBody>
          <a:bodyPr/>
          <a:lstStyle/>
          <a:p>
            <a:r>
              <a:rPr lang="en-US" dirty="0"/>
              <a:t>Address translator maps logical block addresses (LBAs) from the host to physical page addresses (PPAs) in flash</a:t>
            </a:r>
          </a:p>
          <a:p>
            <a:r>
              <a:rPr lang="en-US" dirty="0"/>
              <a:t>The mapping table is kept in the memory space of the flash device</a:t>
            </a:r>
          </a:p>
          <a:p>
            <a:endParaRPr lang="en-US" dirty="0"/>
          </a:p>
        </p:txBody>
      </p:sp>
      <p:sp>
        <p:nvSpPr>
          <p:cNvPr id="4" name="Slide Number Placeholder 3">
            <a:extLst>
              <a:ext uri="{FF2B5EF4-FFF2-40B4-BE49-F238E27FC236}">
                <a16:creationId xmlns:a16="http://schemas.microsoft.com/office/drawing/2014/main" id="{010F6615-313B-4C7F-A489-D9894003D17E}"/>
              </a:ext>
            </a:extLst>
          </p:cNvPr>
          <p:cNvSpPr>
            <a:spLocks noGrp="1"/>
          </p:cNvSpPr>
          <p:nvPr>
            <p:ph type="sldNum" sz="quarter" idx="12"/>
          </p:nvPr>
        </p:nvSpPr>
        <p:spPr/>
        <p:txBody>
          <a:bodyPr/>
          <a:lstStyle/>
          <a:p>
            <a:fld id="{C22DC6D3-9347-42BE-948A-F7EB414DF657}" type="slidenum">
              <a:rPr lang="en-US" altLang="en-US" smtClean="0"/>
              <a:pPr/>
              <a:t>24</a:t>
            </a:fld>
            <a:endParaRPr lang="en-US" altLang="en-US" dirty="0"/>
          </a:p>
        </p:txBody>
      </p:sp>
      <p:pic>
        <p:nvPicPr>
          <p:cNvPr id="5" name="Picture 4">
            <a:extLst>
              <a:ext uri="{FF2B5EF4-FFF2-40B4-BE49-F238E27FC236}">
                <a16:creationId xmlns:a16="http://schemas.microsoft.com/office/drawing/2014/main" id="{E114F0E1-18C0-44F9-B082-062E692FEFF2}"/>
              </a:ext>
            </a:extLst>
          </p:cNvPr>
          <p:cNvPicPr>
            <a:picLocks noChangeAspect="1"/>
          </p:cNvPicPr>
          <p:nvPr/>
        </p:nvPicPr>
        <p:blipFill>
          <a:blip r:embed="rId2"/>
          <a:stretch>
            <a:fillRect/>
          </a:stretch>
        </p:blipFill>
        <p:spPr>
          <a:xfrm>
            <a:off x="3503712" y="3890891"/>
            <a:ext cx="5730909" cy="2490438"/>
          </a:xfrm>
          <a:prstGeom prst="rect">
            <a:avLst/>
          </a:prstGeom>
        </p:spPr>
      </p:pic>
      <p:sp>
        <p:nvSpPr>
          <p:cNvPr id="7" name="Rectangle 6">
            <a:extLst>
              <a:ext uri="{FF2B5EF4-FFF2-40B4-BE49-F238E27FC236}">
                <a16:creationId xmlns:a16="http://schemas.microsoft.com/office/drawing/2014/main" id="{437F70F3-E452-423D-99F2-7C69A56FDD97}"/>
              </a:ext>
            </a:extLst>
          </p:cNvPr>
          <p:cNvSpPr/>
          <p:nvPr/>
        </p:nvSpPr>
        <p:spPr>
          <a:xfrm>
            <a:off x="9345529" y="4437112"/>
            <a:ext cx="2766035" cy="923330"/>
          </a:xfrm>
          <a:prstGeom prst="rect">
            <a:avLst/>
          </a:prstGeom>
        </p:spPr>
        <p:txBody>
          <a:bodyPr wrap="square">
            <a:spAutoFit/>
          </a:bodyPr>
          <a:lstStyle/>
          <a:p>
            <a:r>
              <a:rPr lang="en-US" dirty="0">
                <a:solidFill>
                  <a:srgbClr val="FF0000"/>
                </a:solidFill>
              </a:rPr>
              <a:t>Out-place update </a:t>
            </a:r>
            <a:r>
              <a:rPr lang="en-US" dirty="0"/>
              <a:t>is adopted to write the updated data to free pages</a:t>
            </a:r>
          </a:p>
        </p:txBody>
      </p:sp>
    </p:spTree>
    <p:extLst>
      <p:ext uri="{BB962C8B-B14F-4D97-AF65-F5344CB8AC3E}">
        <p14:creationId xmlns:p14="http://schemas.microsoft.com/office/powerpoint/2010/main" val="150201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A4DE-A169-42BA-9815-2203FB19A4BB}"/>
              </a:ext>
            </a:extLst>
          </p:cNvPr>
          <p:cNvSpPr>
            <a:spLocks noGrp="1"/>
          </p:cNvSpPr>
          <p:nvPr>
            <p:ph type="title"/>
          </p:nvPr>
        </p:nvSpPr>
        <p:spPr/>
        <p:txBody>
          <a:bodyPr/>
          <a:lstStyle/>
          <a:p>
            <a:r>
              <a:rPr lang="en-HK" dirty="0"/>
              <a:t>Page-Level, Block-Level, and Hybrid</a:t>
            </a:r>
            <a:endParaRPr lang="en-US" dirty="0"/>
          </a:p>
        </p:txBody>
      </p:sp>
      <p:sp>
        <p:nvSpPr>
          <p:cNvPr id="3" name="Content Placeholder 2">
            <a:extLst>
              <a:ext uri="{FF2B5EF4-FFF2-40B4-BE49-F238E27FC236}">
                <a16:creationId xmlns:a16="http://schemas.microsoft.com/office/drawing/2014/main" id="{7C730A0E-9F05-4AF0-AF0F-5DF32585DFA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1569F09-788D-4DEA-843B-BDEFC8E644A2}"/>
              </a:ext>
            </a:extLst>
          </p:cNvPr>
          <p:cNvSpPr>
            <a:spLocks noGrp="1"/>
          </p:cNvSpPr>
          <p:nvPr>
            <p:ph type="sldNum" sz="quarter" idx="12"/>
          </p:nvPr>
        </p:nvSpPr>
        <p:spPr/>
        <p:txBody>
          <a:bodyPr/>
          <a:lstStyle/>
          <a:p>
            <a:fld id="{C22DC6D3-9347-42BE-948A-F7EB414DF657}" type="slidenum">
              <a:rPr lang="en-US" altLang="en-US" smtClean="0"/>
              <a:pPr/>
              <a:t>25</a:t>
            </a:fld>
            <a:endParaRPr lang="en-US" altLang="en-US" dirty="0"/>
          </a:p>
        </p:txBody>
      </p:sp>
      <p:pic>
        <p:nvPicPr>
          <p:cNvPr id="6" name="Picture 5">
            <a:extLst>
              <a:ext uri="{FF2B5EF4-FFF2-40B4-BE49-F238E27FC236}">
                <a16:creationId xmlns:a16="http://schemas.microsoft.com/office/drawing/2014/main" id="{0462E210-2BFD-4A41-A0D0-0851B4F6FE19}"/>
              </a:ext>
            </a:extLst>
          </p:cNvPr>
          <p:cNvPicPr>
            <a:picLocks noChangeAspect="1"/>
          </p:cNvPicPr>
          <p:nvPr/>
        </p:nvPicPr>
        <p:blipFill>
          <a:blip r:embed="rId2"/>
          <a:stretch>
            <a:fillRect/>
          </a:stretch>
        </p:blipFill>
        <p:spPr>
          <a:xfrm>
            <a:off x="479376" y="2636912"/>
            <a:ext cx="3501323" cy="2175468"/>
          </a:xfrm>
          <a:prstGeom prst="rect">
            <a:avLst/>
          </a:prstGeom>
        </p:spPr>
      </p:pic>
      <p:pic>
        <p:nvPicPr>
          <p:cNvPr id="7" name="Picture 6">
            <a:extLst>
              <a:ext uri="{FF2B5EF4-FFF2-40B4-BE49-F238E27FC236}">
                <a16:creationId xmlns:a16="http://schemas.microsoft.com/office/drawing/2014/main" id="{EC7BB5AC-8022-4BDA-93EB-7C9809977121}"/>
              </a:ext>
            </a:extLst>
          </p:cNvPr>
          <p:cNvPicPr>
            <a:picLocks noChangeAspect="1"/>
          </p:cNvPicPr>
          <p:nvPr/>
        </p:nvPicPr>
        <p:blipFill>
          <a:blip r:embed="rId3"/>
          <a:stretch>
            <a:fillRect/>
          </a:stretch>
        </p:blipFill>
        <p:spPr>
          <a:xfrm>
            <a:off x="4291999" y="2690251"/>
            <a:ext cx="3608001" cy="2122129"/>
          </a:xfrm>
          <a:prstGeom prst="rect">
            <a:avLst/>
          </a:prstGeom>
        </p:spPr>
      </p:pic>
      <p:pic>
        <p:nvPicPr>
          <p:cNvPr id="9" name="Picture 8">
            <a:extLst>
              <a:ext uri="{FF2B5EF4-FFF2-40B4-BE49-F238E27FC236}">
                <a16:creationId xmlns:a16="http://schemas.microsoft.com/office/drawing/2014/main" id="{9EFD93F0-1D27-491D-9A24-62E6A2F2F2D7}"/>
              </a:ext>
            </a:extLst>
          </p:cNvPr>
          <p:cNvPicPr>
            <a:picLocks noChangeAspect="1"/>
          </p:cNvPicPr>
          <p:nvPr/>
        </p:nvPicPr>
        <p:blipFill>
          <a:blip r:embed="rId4"/>
          <a:stretch>
            <a:fillRect/>
          </a:stretch>
        </p:blipFill>
        <p:spPr>
          <a:xfrm>
            <a:off x="8119863" y="2661676"/>
            <a:ext cx="3592761" cy="2125939"/>
          </a:xfrm>
          <a:prstGeom prst="rect">
            <a:avLst/>
          </a:prstGeom>
        </p:spPr>
      </p:pic>
    </p:spTree>
    <p:extLst>
      <p:ext uri="{BB962C8B-B14F-4D97-AF65-F5344CB8AC3E}">
        <p14:creationId xmlns:p14="http://schemas.microsoft.com/office/powerpoint/2010/main" val="1615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8F86-372C-4915-AD0A-433C0E87B907}"/>
              </a:ext>
            </a:extLst>
          </p:cNvPr>
          <p:cNvSpPr>
            <a:spLocks noGrp="1"/>
          </p:cNvSpPr>
          <p:nvPr>
            <p:ph type="title"/>
          </p:nvPr>
        </p:nvSpPr>
        <p:spPr/>
        <p:txBody>
          <a:bodyPr/>
          <a:lstStyle/>
          <a:p>
            <a:r>
              <a:rPr lang="en-US" dirty="0"/>
              <a:t>The Hybrid Approach</a:t>
            </a:r>
          </a:p>
        </p:txBody>
      </p:sp>
      <p:sp>
        <p:nvSpPr>
          <p:cNvPr id="3" name="Content Placeholder 2">
            <a:extLst>
              <a:ext uri="{FF2B5EF4-FFF2-40B4-BE49-F238E27FC236}">
                <a16:creationId xmlns:a16="http://schemas.microsoft.com/office/drawing/2014/main" id="{110D487F-B8E1-4E0F-8404-F817C45E2671}"/>
              </a:ext>
            </a:extLst>
          </p:cNvPr>
          <p:cNvSpPr>
            <a:spLocks noGrp="1"/>
          </p:cNvSpPr>
          <p:nvPr>
            <p:ph idx="1"/>
          </p:nvPr>
        </p:nvSpPr>
        <p:spPr/>
        <p:txBody>
          <a:bodyPr/>
          <a:lstStyle/>
          <a:p>
            <a:r>
              <a:rPr lang="en-US" dirty="0"/>
              <a:t>Hybrid FTLs logically partition blocks into two groups</a:t>
            </a:r>
          </a:p>
          <a:p>
            <a:pPr lvl="1"/>
            <a:r>
              <a:rPr lang="en-US" dirty="0">
                <a:solidFill>
                  <a:srgbClr val="FF0000"/>
                </a:solidFill>
              </a:rPr>
              <a:t>Data Blocks </a:t>
            </a:r>
            <a:r>
              <a:rPr lang="en-US" dirty="0"/>
              <a:t>are mapped via block-level mapping</a:t>
            </a:r>
          </a:p>
          <a:p>
            <a:pPr lvl="1"/>
            <a:r>
              <a:rPr lang="en-US" dirty="0">
                <a:solidFill>
                  <a:srgbClr val="FF0000"/>
                </a:solidFill>
              </a:rPr>
              <a:t>Log/Update Blocks </a:t>
            </a:r>
            <a:r>
              <a:rPr lang="en-US" dirty="0"/>
              <a:t>are mapped via page-level mapping</a:t>
            </a:r>
          </a:p>
          <a:p>
            <a:pPr lvl="2"/>
            <a:r>
              <a:rPr lang="en-US" dirty="0"/>
              <a:t>Any update on data blocks are performed by writes to the log blocks</a:t>
            </a:r>
          </a:p>
        </p:txBody>
      </p:sp>
      <p:sp>
        <p:nvSpPr>
          <p:cNvPr id="4" name="Slide Number Placeholder 3">
            <a:extLst>
              <a:ext uri="{FF2B5EF4-FFF2-40B4-BE49-F238E27FC236}">
                <a16:creationId xmlns:a16="http://schemas.microsoft.com/office/drawing/2014/main" id="{FE25AF4A-8793-4A3F-BA75-6A05D372B357}"/>
              </a:ext>
            </a:extLst>
          </p:cNvPr>
          <p:cNvSpPr>
            <a:spLocks noGrp="1"/>
          </p:cNvSpPr>
          <p:nvPr>
            <p:ph type="sldNum" sz="quarter" idx="12"/>
          </p:nvPr>
        </p:nvSpPr>
        <p:spPr/>
        <p:txBody>
          <a:bodyPr/>
          <a:lstStyle/>
          <a:p>
            <a:fld id="{C22DC6D3-9347-42BE-948A-F7EB414DF657}" type="slidenum">
              <a:rPr lang="en-US" altLang="en-US" smtClean="0"/>
              <a:pPr/>
              <a:t>26</a:t>
            </a:fld>
            <a:endParaRPr lang="en-US" altLang="en-US" dirty="0"/>
          </a:p>
        </p:txBody>
      </p:sp>
      <p:pic>
        <p:nvPicPr>
          <p:cNvPr id="5" name="Picture 4">
            <a:extLst>
              <a:ext uri="{FF2B5EF4-FFF2-40B4-BE49-F238E27FC236}">
                <a16:creationId xmlns:a16="http://schemas.microsoft.com/office/drawing/2014/main" id="{EDF19B9F-85F3-483A-A44F-8FF316826B8B}"/>
              </a:ext>
            </a:extLst>
          </p:cNvPr>
          <p:cNvPicPr>
            <a:picLocks noChangeAspect="1"/>
          </p:cNvPicPr>
          <p:nvPr/>
        </p:nvPicPr>
        <p:blipFill>
          <a:blip r:embed="rId2"/>
          <a:stretch>
            <a:fillRect/>
          </a:stretch>
        </p:blipFill>
        <p:spPr>
          <a:xfrm>
            <a:off x="3503712" y="3573016"/>
            <a:ext cx="5616624" cy="2690633"/>
          </a:xfrm>
          <a:prstGeom prst="rect">
            <a:avLst/>
          </a:prstGeom>
        </p:spPr>
      </p:pic>
    </p:spTree>
    <p:extLst>
      <p:ext uri="{BB962C8B-B14F-4D97-AF65-F5344CB8AC3E}">
        <p14:creationId xmlns:p14="http://schemas.microsoft.com/office/powerpoint/2010/main" val="424832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053F-3E25-459C-AD10-CA6BBBC19866}"/>
              </a:ext>
            </a:extLst>
          </p:cNvPr>
          <p:cNvSpPr>
            <a:spLocks noGrp="1"/>
          </p:cNvSpPr>
          <p:nvPr>
            <p:ph type="title"/>
          </p:nvPr>
        </p:nvSpPr>
        <p:spPr/>
        <p:txBody>
          <a:bodyPr/>
          <a:lstStyle/>
          <a:p>
            <a:r>
              <a:rPr lang="en-HK" dirty="0"/>
              <a:t>Demand-based Address Translation</a:t>
            </a:r>
            <a:endParaRPr lang="en-US" dirty="0"/>
          </a:p>
        </p:txBody>
      </p:sp>
      <p:sp>
        <p:nvSpPr>
          <p:cNvPr id="3" name="Content Placeholder 2">
            <a:extLst>
              <a:ext uri="{FF2B5EF4-FFF2-40B4-BE49-F238E27FC236}">
                <a16:creationId xmlns:a16="http://schemas.microsoft.com/office/drawing/2014/main" id="{EE8FA095-E9AD-4A44-9D96-A639B5E950B0}"/>
              </a:ext>
            </a:extLst>
          </p:cNvPr>
          <p:cNvSpPr>
            <a:spLocks noGrp="1"/>
          </p:cNvSpPr>
          <p:nvPr>
            <p:ph idx="1"/>
          </p:nvPr>
        </p:nvSpPr>
        <p:spPr/>
        <p:txBody>
          <a:bodyPr/>
          <a:lstStyle/>
          <a:p>
            <a:r>
              <a:rPr lang="en-US" dirty="0"/>
              <a:t>Keeping all mapping tables in RAM is ineffective</a:t>
            </a:r>
          </a:p>
          <a:p>
            <a:r>
              <a:rPr lang="en-US" dirty="0"/>
              <a:t>Page-level translation for all data with limited RAM</a:t>
            </a:r>
          </a:p>
          <a:p>
            <a:pPr lvl="1"/>
            <a:r>
              <a:rPr lang="en-US" dirty="0">
                <a:solidFill>
                  <a:srgbClr val="0066FF"/>
                </a:solidFill>
              </a:rPr>
              <a:t>Map of data pages </a:t>
            </a:r>
            <a:r>
              <a:rPr lang="en-US" dirty="0"/>
              <a:t>are stored in </a:t>
            </a:r>
            <a:r>
              <a:rPr lang="en-US" dirty="0">
                <a:solidFill>
                  <a:srgbClr val="FF0000"/>
                </a:solidFill>
              </a:rPr>
              <a:t>translation pages </a:t>
            </a:r>
            <a:r>
              <a:rPr lang="en-US" dirty="0"/>
              <a:t>on flash</a:t>
            </a:r>
          </a:p>
          <a:p>
            <a:pPr lvl="1"/>
            <a:r>
              <a:rPr lang="en-US" dirty="0">
                <a:solidFill>
                  <a:srgbClr val="FF0000"/>
                </a:solidFill>
              </a:rPr>
              <a:t>Translation pages </a:t>
            </a:r>
            <a:r>
              <a:rPr lang="en-US" dirty="0"/>
              <a:t>are cached in RAM on demand</a:t>
            </a:r>
          </a:p>
          <a:p>
            <a:pPr lvl="1"/>
            <a:r>
              <a:rPr lang="en-US" dirty="0">
                <a:solidFill>
                  <a:srgbClr val="FF0000"/>
                </a:solidFill>
              </a:rPr>
              <a:t>Map of translation pages </a:t>
            </a:r>
            <a:r>
              <a:rPr lang="en-US" dirty="0"/>
              <a:t>(i.e., global translation table) are kept in RAM for efficient lookup</a:t>
            </a:r>
          </a:p>
        </p:txBody>
      </p:sp>
      <p:sp>
        <p:nvSpPr>
          <p:cNvPr id="4" name="Slide Number Placeholder 3">
            <a:extLst>
              <a:ext uri="{FF2B5EF4-FFF2-40B4-BE49-F238E27FC236}">
                <a16:creationId xmlns:a16="http://schemas.microsoft.com/office/drawing/2014/main" id="{BE1C4604-1299-4B80-922D-853919698198}"/>
              </a:ext>
            </a:extLst>
          </p:cNvPr>
          <p:cNvSpPr>
            <a:spLocks noGrp="1"/>
          </p:cNvSpPr>
          <p:nvPr>
            <p:ph type="sldNum" sz="quarter" idx="12"/>
          </p:nvPr>
        </p:nvSpPr>
        <p:spPr/>
        <p:txBody>
          <a:bodyPr/>
          <a:lstStyle/>
          <a:p>
            <a:fld id="{C22DC6D3-9347-42BE-948A-F7EB414DF657}" type="slidenum">
              <a:rPr lang="en-US" altLang="en-US" smtClean="0"/>
              <a:pPr/>
              <a:t>27</a:t>
            </a:fld>
            <a:endParaRPr lang="en-US" altLang="en-US" dirty="0"/>
          </a:p>
        </p:txBody>
      </p:sp>
      <p:pic>
        <p:nvPicPr>
          <p:cNvPr id="5" name="Picture 4">
            <a:extLst>
              <a:ext uri="{FF2B5EF4-FFF2-40B4-BE49-F238E27FC236}">
                <a16:creationId xmlns:a16="http://schemas.microsoft.com/office/drawing/2014/main" id="{8AF5D641-3480-48AD-884F-347B708073A0}"/>
              </a:ext>
            </a:extLst>
          </p:cNvPr>
          <p:cNvPicPr>
            <a:picLocks noChangeAspect="1"/>
          </p:cNvPicPr>
          <p:nvPr/>
        </p:nvPicPr>
        <p:blipFill>
          <a:blip r:embed="rId2"/>
          <a:stretch>
            <a:fillRect/>
          </a:stretch>
        </p:blipFill>
        <p:spPr>
          <a:xfrm>
            <a:off x="3503712" y="4488705"/>
            <a:ext cx="5688632" cy="1964631"/>
          </a:xfrm>
          <a:prstGeom prst="rect">
            <a:avLst/>
          </a:prstGeom>
        </p:spPr>
      </p:pic>
    </p:spTree>
    <p:extLst>
      <p:ext uri="{BB962C8B-B14F-4D97-AF65-F5344CB8AC3E}">
        <p14:creationId xmlns:p14="http://schemas.microsoft.com/office/powerpoint/2010/main" val="23853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674A-461B-49DC-8277-C68C42671637}"/>
              </a:ext>
            </a:extLst>
          </p:cNvPr>
          <p:cNvSpPr>
            <a:spLocks noGrp="1"/>
          </p:cNvSpPr>
          <p:nvPr>
            <p:ph type="title"/>
          </p:nvPr>
        </p:nvSpPr>
        <p:spPr/>
        <p:txBody>
          <a:bodyPr/>
          <a:lstStyle/>
          <a:p>
            <a:r>
              <a:rPr lang="en-HK" dirty="0"/>
              <a:t>Garbage Collector</a:t>
            </a:r>
            <a:endParaRPr lang="en-US" dirty="0"/>
          </a:p>
        </p:txBody>
      </p:sp>
      <p:sp>
        <p:nvSpPr>
          <p:cNvPr id="3" name="Content Placeholder 2">
            <a:extLst>
              <a:ext uri="{FF2B5EF4-FFF2-40B4-BE49-F238E27FC236}">
                <a16:creationId xmlns:a16="http://schemas.microsoft.com/office/drawing/2014/main" id="{895E2B97-FF3C-45D3-94B2-15FB21F98085}"/>
              </a:ext>
            </a:extLst>
          </p:cNvPr>
          <p:cNvSpPr>
            <a:spLocks noGrp="1"/>
          </p:cNvSpPr>
          <p:nvPr>
            <p:ph idx="1"/>
          </p:nvPr>
        </p:nvSpPr>
        <p:spPr/>
        <p:txBody>
          <a:bodyPr/>
          <a:lstStyle/>
          <a:p>
            <a:r>
              <a:rPr lang="en-US" dirty="0"/>
              <a:t>Since the </a:t>
            </a:r>
            <a:r>
              <a:rPr lang="en-US" dirty="0">
                <a:solidFill>
                  <a:srgbClr val="FF0000"/>
                </a:solidFill>
              </a:rPr>
              <a:t>out-place update </a:t>
            </a:r>
            <a:r>
              <a:rPr lang="en-US" dirty="0"/>
              <a:t>leaves multiple versions of data, the </a:t>
            </a:r>
            <a:r>
              <a:rPr lang="en-US" dirty="0">
                <a:solidFill>
                  <a:srgbClr val="FF0000"/>
                </a:solidFill>
              </a:rPr>
              <a:t>garbage collector </a:t>
            </a:r>
            <a:r>
              <a:rPr lang="en-US" dirty="0"/>
              <a:t>is to reclaim pages occupied by stale data by erasing its residing blocks</a:t>
            </a:r>
          </a:p>
          <a:p>
            <a:pPr lvl="1"/>
            <a:r>
              <a:rPr lang="en-US" dirty="0"/>
              <a:t>The live-page copying is needed to migrate pages of the latest versions of data before the erase operation</a:t>
            </a:r>
          </a:p>
        </p:txBody>
      </p:sp>
      <p:sp>
        <p:nvSpPr>
          <p:cNvPr id="4" name="Slide Number Placeholder 3">
            <a:extLst>
              <a:ext uri="{FF2B5EF4-FFF2-40B4-BE49-F238E27FC236}">
                <a16:creationId xmlns:a16="http://schemas.microsoft.com/office/drawing/2014/main" id="{91005CF4-067A-4D3B-95EA-25D95E1F7A1F}"/>
              </a:ext>
            </a:extLst>
          </p:cNvPr>
          <p:cNvSpPr>
            <a:spLocks noGrp="1"/>
          </p:cNvSpPr>
          <p:nvPr>
            <p:ph type="sldNum" sz="quarter" idx="12"/>
          </p:nvPr>
        </p:nvSpPr>
        <p:spPr/>
        <p:txBody>
          <a:bodyPr/>
          <a:lstStyle/>
          <a:p>
            <a:fld id="{C22DC6D3-9347-42BE-948A-F7EB414DF657}" type="slidenum">
              <a:rPr lang="en-US" altLang="en-US" smtClean="0"/>
              <a:pPr/>
              <a:t>28</a:t>
            </a:fld>
            <a:endParaRPr lang="en-US" altLang="en-US" dirty="0"/>
          </a:p>
        </p:txBody>
      </p:sp>
      <p:pic>
        <p:nvPicPr>
          <p:cNvPr id="5" name="Picture 4">
            <a:extLst>
              <a:ext uri="{FF2B5EF4-FFF2-40B4-BE49-F238E27FC236}">
                <a16:creationId xmlns:a16="http://schemas.microsoft.com/office/drawing/2014/main" id="{D1CA4F98-1556-470A-906A-AB21FDB1158B}"/>
              </a:ext>
            </a:extLst>
          </p:cNvPr>
          <p:cNvPicPr>
            <a:picLocks noChangeAspect="1"/>
          </p:cNvPicPr>
          <p:nvPr/>
        </p:nvPicPr>
        <p:blipFill>
          <a:blip r:embed="rId2"/>
          <a:stretch>
            <a:fillRect/>
          </a:stretch>
        </p:blipFill>
        <p:spPr>
          <a:xfrm>
            <a:off x="2999656" y="3864314"/>
            <a:ext cx="6365257" cy="2741864"/>
          </a:xfrm>
          <a:prstGeom prst="rect">
            <a:avLst/>
          </a:prstGeom>
        </p:spPr>
      </p:pic>
    </p:spTree>
    <p:extLst>
      <p:ext uri="{BB962C8B-B14F-4D97-AF65-F5344CB8AC3E}">
        <p14:creationId xmlns:p14="http://schemas.microsoft.com/office/powerpoint/2010/main" val="17586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6C8E-F413-4CEA-A594-0272A2095EF9}"/>
              </a:ext>
            </a:extLst>
          </p:cNvPr>
          <p:cNvSpPr>
            <a:spLocks noGrp="1"/>
          </p:cNvSpPr>
          <p:nvPr>
            <p:ph type="title"/>
          </p:nvPr>
        </p:nvSpPr>
        <p:spPr/>
        <p:txBody>
          <a:bodyPr/>
          <a:lstStyle/>
          <a:p>
            <a:r>
              <a:rPr lang="en-HK" dirty="0"/>
              <a:t>Typical GC Procedure</a:t>
            </a:r>
            <a:endParaRPr lang="en-US" dirty="0"/>
          </a:p>
        </p:txBody>
      </p:sp>
      <p:sp>
        <p:nvSpPr>
          <p:cNvPr id="3" name="Content Placeholder 2">
            <a:extLst>
              <a:ext uri="{FF2B5EF4-FFF2-40B4-BE49-F238E27FC236}">
                <a16:creationId xmlns:a16="http://schemas.microsoft.com/office/drawing/2014/main" id="{7D5E4881-F42C-43AA-89A2-0B9E108703FB}"/>
              </a:ext>
            </a:extLst>
          </p:cNvPr>
          <p:cNvSpPr>
            <a:spLocks noGrp="1"/>
          </p:cNvSpPr>
          <p:nvPr>
            <p:ph idx="1"/>
          </p:nvPr>
        </p:nvSpPr>
        <p:spPr>
          <a:xfrm>
            <a:off x="609600" y="1340769"/>
            <a:ext cx="11391056" cy="5040560"/>
          </a:xfrm>
        </p:spPr>
        <p:txBody>
          <a:bodyPr/>
          <a:lstStyle/>
          <a:p>
            <a:r>
              <a:rPr lang="en-US" dirty="0">
                <a:solidFill>
                  <a:srgbClr val="FF0000"/>
                </a:solidFill>
              </a:rPr>
              <a:t>Victim Block Selection</a:t>
            </a:r>
            <a:r>
              <a:rPr lang="en-US" dirty="0"/>
              <a:t>: Pick one (or more) block that is “most worthy” to be reclaimed</a:t>
            </a:r>
          </a:p>
          <a:p>
            <a:r>
              <a:rPr lang="en-US" dirty="0">
                <a:solidFill>
                  <a:srgbClr val="FF0000"/>
                </a:solidFill>
              </a:rPr>
              <a:t>Live-Page Copying</a:t>
            </a:r>
            <a:r>
              <a:rPr lang="en-US" dirty="0"/>
              <a:t>: Migrate all live pages out</a:t>
            </a:r>
          </a:p>
          <a:p>
            <a:r>
              <a:rPr lang="en-US" dirty="0">
                <a:solidFill>
                  <a:srgbClr val="FF0000"/>
                </a:solidFill>
              </a:rPr>
              <a:t>Victim Block Erasing</a:t>
            </a:r>
            <a:r>
              <a:rPr lang="en-US" dirty="0"/>
              <a:t>: Reclaim the space occupied by dead pages</a:t>
            </a:r>
          </a:p>
        </p:txBody>
      </p:sp>
      <p:sp>
        <p:nvSpPr>
          <p:cNvPr id="4" name="Slide Number Placeholder 3">
            <a:extLst>
              <a:ext uri="{FF2B5EF4-FFF2-40B4-BE49-F238E27FC236}">
                <a16:creationId xmlns:a16="http://schemas.microsoft.com/office/drawing/2014/main" id="{9CC572CB-DA79-4ACC-AFDC-0506179AD3E0}"/>
              </a:ext>
            </a:extLst>
          </p:cNvPr>
          <p:cNvSpPr>
            <a:spLocks noGrp="1"/>
          </p:cNvSpPr>
          <p:nvPr>
            <p:ph type="sldNum" sz="quarter" idx="12"/>
          </p:nvPr>
        </p:nvSpPr>
        <p:spPr/>
        <p:txBody>
          <a:bodyPr/>
          <a:lstStyle/>
          <a:p>
            <a:fld id="{C22DC6D3-9347-42BE-948A-F7EB414DF657}" type="slidenum">
              <a:rPr lang="en-US" altLang="en-US" smtClean="0"/>
              <a:pPr/>
              <a:t>29</a:t>
            </a:fld>
            <a:endParaRPr lang="en-US" altLang="en-US" dirty="0"/>
          </a:p>
        </p:txBody>
      </p:sp>
      <p:pic>
        <p:nvPicPr>
          <p:cNvPr id="5" name="Picture 4">
            <a:extLst>
              <a:ext uri="{FF2B5EF4-FFF2-40B4-BE49-F238E27FC236}">
                <a16:creationId xmlns:a16="http://schemas.microsoft.com/office/drawing/2014/main" id="{50ED7D21-3CA9-45B2-B66A-45F7C3BFED5C}"/>
              </a:ext>
            </a:extLst>
          </p:cNvPr>
          <p:cNvPicPr>
            <a:picLocks noChangeAspect="1"/>
          </p:cNvPicPr>
          <p:nvPr/>
        </p:nvPicPr>
        <p:blipFill>
          <a:blip r:embed="rId2"/>
          <a:stretch>
            <a:fillRect/>
          </a:stretch>
        </p:blipFill>
        <p:spPr>
          <a:xfrm>
            <a:off x="3431704" y="3717032"/>
            <a:ext cx="5856139" cy="2520280"/>
          </a:xfrm>
          <a:prstGeom prst="rect">
            <a:avLst/>
          </a:prstGeom>
        </p:spPr>
      </p:pic>
    </p:spTree>
    <p:extLst>
      <p:ext uri="{BB962C8B-B14F-4D97-AF65-F5344CB8AC3E}">
        <p14:creationId xmlns:p14="http://schemas.microsoft.com/office/powerpoint/2010/main" val="3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10AE-2E26-4099-A6FD-107F0C457D25}"/>
              </a:ext>
            </a:extLst>
          </p:cNvPr>
          <p:cNvSpPr>
            <a:spLocks noGrp="1"/>
          </p:cNvSpPr>
          <p:nvPr>
            <p:ph type="title"/>
          </p:nvPr>
        </p:nvSpPr>
        <p:spPr/>
        <p:txBody>
          <a:bodyPr/>
          <a:lstStyle/>
          <a:p>
            <a:r>
              <a:rPr lang="en-US" dirty="0"/>
              <a:t>Magnetic disks</a:t>
            </a:r>
            <a:endParaRPr lang="en-HK" dirty="0"/>
          </a:p>
        </p:txBody>
      </p:sp>
      <p:sp>
        <p:nvSpPr>
          <p:cNvPr id="3" name="Content Placeholder 2">
            <a:extLst>
              <a:ext uri="{FF2B5EF4-FFF2-40B4-BE49-F238E27FC236}">
                <a16:creationId xmlns:a16="http://schemas.microsoft.com/office/drawing/2014/main" id="{10A82B29-5CD3-4B7F-AB38-F111E0C809A5}"/>
              </a:ext>
            </a:extLst>
          </p:cNvPr>
          <p:cNvSpPr>
            <a:spLocks noGrp="1"/>
          </p:cNvSpPr>
          <p:nvPr>
            <p:ph idx="1"/>
          </p:nvPr>
        </p:nvSpPr>
        <p:spPr/>
        <p:txBody>
          <a:bodyPr/>
          <a:lstStyle/>
          <a:p>
            <a:r>
              <a:rPr lang="en-US" dirty="0"/>
              <a:t>Magnetic disks as secondary storage of modern computers </a:t>
            </a:r>
          </a:p>
          <a:p>
            <a:endParaRPr lang="en-HK" dirty="0"/>
          </a:p>
        </p:txBody>
      </p:sp>
      <p:sp>
        <p:nvSpPr>
          <p:cNvPr id="4" name="Slide Number Placeholder 3">
            <a:extLst>
              <a:ext uri="{FF2B5EF4-FFF2-40B4-BE49-F238E27FC236}">
                <a16:creationId xmlns:a16="http://schemas.microsoft.com/office/drawing/2014/main" id="{EF8B4CB3-8E2C-45E9-A976-A82AC0D05997}"/>
              </a:ext>
            </a:extLst>
          </p:cNvPr>
          <p:cNvSpPr>
            <a:spLocks noGrp="1"/>
          </p:cNvSpPr>
          <p:nvPr>
            <p:ph type="sldNum" sz="quarter" idx="12"/>
          </p:nvPr>
        </p:nvSpPr>
        <p:spPr/>
        <p:txBody>
          <a:bodyPr/>
          <a:lstStyle/>
          <a:p>
            <a:fld id="{C22DC6D3-9347-42BE-948A-F7EB414DF657}" type="slidenum">
              <a:rPr lang="en-US" altLang="en-US" smtClean="0"/>
              <a:pPr/>
              <a:t>3</a:t>
            </a:fld>
            <a:endParaRPr lang="en-US" altLang="en-US" dirty="0"/>
          </a:p>
        </p:txBody>
      </p:sp>
      <p:pic>
        <p:nvPicPr>
          <p:cNvPr id="5" name="Picture 5">
            <a:extLst>
              <a:ext uri="{FF2B5EF4-FFF2-40B4-BE49-F238E27FC236}">
                <a16:creationId xmlns:a16="http://schemas.microsoft.com/office/drawing/2014/main" id="{FC38AC8E-ECFF-489B-8697-DBB112423691}"/>
              </a:ext>
            </a:extLst>
          </p:cNvPr>
          <p:cNvPicPr>
            <a:picLocks noChangeAspect="1" noChangeArrowheads="1"/>
          </p:cNvPicPr>
          <p:nvPr/>
        </p:nvPicPr>
        <p:blipFill>
          <a:blip r:embed="rId2"/>
          <a:srcRect l="801" t="2466" r="801" b="2834"/>
          <a:stretch>
            <a:fillRect/>
          </a:stretch>
        </p:blipFill>
        <p:spPr bwMode="auto">
          <a:xfrm>
            <a:off x="5301550" y="2204863"/>
            <a:ext cx="4815188" cy="368756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6" descr="180px-Apertura_hard_disk_05">
            <a:extLst>
              <a:ext uri="{FF2B5EF4-FFF2-40B4-BE49-F238E27FC236}">
                <a16:creationId xmlns:a16="http://schemas.microsoft.com/office/drawing/2014/main" id="{3F38A1CF-2FAC-434F-87E8-9118ADBC1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003799"/>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441F-1E87-4783-87F4-442BCBA60BEE}"/>
              </a:ext>
            </a:extLst>
          </p:cNvPr>
          <p:cNvSpPr>
            <a:spLocks noGrp="1"/>
          </p:cNvSpPr>
          <p:nvPr>
            <p:ph type="title"/>
          </p:nvPr>
        </p:nvSpPr>
        <p:spPr/>
        <p:txBody>
          <a:bodyPr/>
          <a:lstStyle/>
          <a:p>
            <a:r>
              <a:rPr lang="en-US" dirty="0"/>
              <a:t>Typical Victim Block Selection Policies</a:t>
            </a:r>
          </a:p>
        </p:txBody>
      </p:sp>
      <p:sp>
        <p:nvSpPr>
          <p:cNvPr id="3" name="Content Placeholder 2">
            <a:extLst>
              <a:ext uri="{FF2B5EF4-FFF2-40B4-BE49-F238E27FC236}">
                <a16:creationId xmlns:a16="http://schemas.microsoft.com/office/drawing/2014/main" id="{666F90F8-4E95-4DBE-9F80-41628AD21906}"/>
              </a:ext>
            </a:extLst>
          </p:cNvPr>
          <p:cNvSpPr>
            <a:spLocks noGrp="1"/>
          </p:cNvSpPr>
          <p:nvPr>
            <p:ph idx="1"/>
          </p:nvPr>
        </p:nvSpPr>
        <p:spPr/>
        <p:txBody>
          <a:bodyPr/>
          <a:lstStyle/>
          <a:p>
            <a:r>
              <a:rPr lang="en-US" dirty="0">
                <a:solidFill>
                  <a:srgbClr val="FF0000"/>
                </a:solidFill>
              </a:rPr>
              <a:t>Random</a:t>
            </a:r>
            <a:r>
              <a:rPr lang="en-US" dirty="0"/>
              <a:t> selects the victim block in a uniformly random manner to yield a long-term average use</a:t>
            </a:r>
          </a:p>
          <a:p>
            <a:r>
              <a:rPr lang="en-US" dirty="0">
                <a:solidFill>
                  <a:srgbClr val="FF0000"/>
                </a:solidFill>
              </a:rPr>
              <a:t>Round-Robin </a:t>
            </a:r>
            <a:r>
              <a:rPr lang="en-US" dirty="0"/>
              <a:t>cleans blocks in a round-robin manner for minimized P/E cycle difference</a:t>
            </a:r>
          </a:p>
          <a:p>
            <a:r>
              <a:rPr lang="en-US" dirty="0">
                <a:solidFill>
                  <a:srgbClr val="FF0000"/>
                </a:solidFill>
              </a:rPr>
              <a:t>Greedy</a:t>
            </a:r>
            <a:r>
              <a:rPr lang="en-US" dirty="0"/>
              <a:t> cleans the block with the largest number of dead pages for minimized live-page copying</a:t>
            </a:r>
          </a:p>
          <a:p>
            <a:r>
              <a:rPr lang="en-US" dirty="0">
                <a:solidFill>
                  <a:srgbClr val="FF0000"/>
                </a:solidFill>
              </a:rPr>
              <a:t>Cost-Benefit (CB) </a:t>
            </a:r>
            <a:r>
              <a:rPr lang="en-US" dirty="0"/>
              <a:t>(and its variants) cleans the block with the largest benefit-cost for wear leveling</a:t>
            </a:r>
          </a:p>
          <a:p>
            <a:pPr lvl="1"/>
            <a:r>
              <a:rPr lang="en-US" dirty="0"/>
              <a:t>Balance between live-paging copy cost and wear leveling</a:t>
            </a:r>
          </a:p>
        </p:txBody>
      </p:sp>
      <p:sp>
        <p:nvSpPr>
          <p:cNvPr id="4" name="Slide Number Placeholder 3">
            <a:extLst>
              <a:ext uri="{FF2B5EF4-FFF2-40B4-BE49-F238E27FC236}">
                <a16:creationId xmlns:a16="http://schemas.microsoft.com/office/drawing/2014/main" id="{B256C31C-E8DE-4350-9F4D-008400DD8871}"/>
              </a:ext>
            </a:extLst>
          </p:cNvPr>
          <p:cNvSpPr>
            <a:spLocks noGrp="1"/>
          </p:cNvSpPr>
          <p:nvPr>
            <p:ph type="sldNum" sz="quarter" idx="12"/>
          </p:nvPr>
        </p:nvSpPr>
        <p:spPr/>
        <p:txBody>
          <a:bodyPr/>
          <a:lstStyle/>
          <a:p>
            <a:fld id="{C22DC6D3-9347-42BE-948A-F7EB414DF657}" type="slidenum">
              <a:rPr lang="en-US" altLang="en-US" smtClean="0"/>
              <a:pPr/>
              <a:t>30</a:t>
            </a:fld>
            <a:endParaRPr lang="en-US" altLang="en-US" dirty="0"/>
          </a:p>
        </p:txBody>
      </p:sp>
    </p:spTree>
    <p:extLst>
      <p:ext uri="{BB962C8B-B14F-4D97-AF65-F5344CB8AC3E}">
        <p14:creationId xmlns:p14="http://schemas.microsoft.com/office/powerpoint/2010/main" val="170833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D961-1AAE-479A-8EAD-3E8F8991E364}"/>
              </a:ext>
            </a:extLst>
          </p:cNvPr>
          <p:cNvSpPr>
            <a:spLocks noGrp="1"/>
          </p:cNvSpPr>
          <p:nvPr>
            <p:ph type="title"/>
          </p:nvPr>
        </p:nvSpPr>
        <p:spPr/>
        <p:txBody>
          <a:bodyPr/>
          <a:lstStyle/>
          <a:p>
            <a:r>
              <a:rPr lang="en-HK" dirty="0"/>
              <a:t>Wear </a:t>
            </a:r>
            <a:r>
              <a:rPr lang="en-HK" dirty="0" err="1"/>
              <a:t>Leveling</a:t>
            </a:r>
            <a:endParaRPr lang="en-US" dirty="0"/>
          </a:p>
        </p:txBody>
      </p:sp>
      <p:sp>
        <p:nvSpPr>
          <p:cNvPr id="3" name="Content Placeholder 2">
            <a:extLst>
              <a:ext uri="{FF2B5EF4-FFF2-40B4-BE49-F238E27FC236}">
                <a16:creationId xmlns:a16="http://schemas.microsoft.com/office/drawing/2014/main" id="{8C24BEC4-4FE4-4C78-A28A-10759BAF3443}"/>
              </a:ext>
            </a:extLst>
          </p:cNvPr>
          <p:cNvSpPr>
            <a:spLocks noGrp="1"/>
          </p:cNvSpPr>
          <p:nvPr>
            <p:ph idx="1"/>
          </p:nvPr>
        </p:nvSpPr>
        <p:spPr/>
        <p:txBody>
          <a:bodyPr/>
          <a:lstStyle/>
          <a:p>
            <a:r>
              <a:rPr lang="en-US" dirty="0"/>
              <a:t>Each block can only endure </a:t>
            </a:r>
            <a:r>
              <a:rPr lang="en-US" dirty="0">
                <a:solidFill>
                  <a:srgbClr val="FF0000"/>
                </a:solidFill>
              </a:rPr>
              <a:t>a limited number of P/E</a:t>
            </a:r>
            <a:r>
              <a:rPr lang="en-US" dirty="0"/>
              <a:t> cycles, </a:t>
            </a:r>
            <a:r>
              <a:rPr lang="en-US" dirty="0">
                <a:solidFill>
                  <a:srgbClr val="FF0000"/>
                </a:solidFill>
              </a:rPr>
              <a:t>wear leveling </a:t>
            </a:r>
            <a:r>
              <a:rPr lang="en-US" dirty="0"/>
              <a:t>is to prolong the overall lifetime by evenly distributing erases</a:t>
            </a:r>
          </a:p>
          <a:p>
            <a:pPr lvl="1"/>
            <a:r>
              <a:rPr lang="en-US" dirty="0"/>
              <a:t>The main objective is to prevent any flash block from being worn out “prematurely” too much earlier than others</a:t>
            </a:r>
          </a:p>
        </p:txBody>
      </p:sp>
      <p:sp>
        <p:nvSpPr>
          <p:cNvPr id="4" name="Slide Number Placeholder 3">
            <a:extLst>
              <a:ext uri="{FF2B5EF4-FFF2-40B4-BE49-F238E27FC236}">
                <a16:creationId xmlns:a16="http://schemas.microsoft.com/office/drawing/2014/main" id="{45BA1AEF-035F-4BE5-BD3B-8B717C723875}"/>
              </a:ext>
            </a:extLst>
          </p:cNvPr>
          <p:cNvSpPr>
            <a:spLocks noGrp="1"/>
          </p:cNvSpPr>
          <p:nvPr>
            <p:ph type="sldNum" sz="quarter" idx="12"/>
          </p:nvPr>
        </p:nvSpPr>
        <p:spPr/>
        <p:txBody>
          <a:bodyPr/>
          <a:lstStyle/>
          <a:p>
            <a:fld id="{C22DC6D3-9347-42BE-948A-F7EB414DF657}" type="slidenum">
              <a:rPr lang="en-US" altLang="en-US" smtClean="0"/>
              <a:pPr/>
              <a:t>31</a:t>
            </a:fld>
            <a:endParaRPr lang="en-US" altLang="en-US" dirty="0"/>
          </a:p>
        </p:txBody>
      </p:sp>
      <p:pic>
        <p:nvPicPr>
          <p:cNvPr id="5" name="Picture 4">
            <a:extLst>
              <a:ext uri="{FF2B5EF4-FFF2-40B4-BE49-F238E27FC236}">
                <a16:creationId xmlns:a16="http://schemas.microsoft.com/office/drawing/2014/main" id="{519DAA9D-123F-4E23-B647-EC8DFBE5896C}"/>
              </a:ext>
            </a:extLst>
          </p:cNvPr>
          <p:cNvPicPr>
            <a:picLocks noChangeAspect="1"/>
          </p:cNvPicPr>
          <p:nvPr/>
        </p:nvPicPr>
        <p:blipFill>
          <a:blip r:embed="rId2"/>
          <a:stretch>
            <a:fillRect/>
          </a:stretch>
        </p:blipFill>
        <p:spPr>
          <a:xfrm>
            <a:off x="3215680" y="3920206"/>
            <a:ext cx="5907303" cy="2576910"/>
          </a:xfrm>
          <a:prstGeom prst="rect">
            <a:avLst/>
          </a:prstGeom>
        </p:spPr>
      </p:pic>
    </p:spTree>
    <p:extLst>
      <p:ext uri="{BB962C8B-B14F-4D97-AF65-F5344CB8AC3E}">
        <p14:creationId xmlns:p14="http://schemas.microsoft.com/office/powerpoint/2010/main" val="345643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6311-B92F-4850-8E1F-C69B2D33BD5D}"/>
              </a:ext>
            </a:extLst>
          </p:cNvPr>
          <p:cNvSpPr>
            <a:spLocks noGrp="1"/>
          </p:cNvSpPr>
          <p:nvPr>
            <p:ph type="title"/>
          </p:nvPr>
        </p:nvSpPr>
        <p:spPr/>
        <p:txBody>
          <a:bodyPr/>
          <a:lstStyle/>
          <a:p>
            <a:r>
              <a:rPr lang="en-US" dirty="0"/>
              <a:t>Dynamic vs. Static Wear Leveling</a:t>
            </a:r>
          </a:p>
        </p:txBody>
      </p:sp>
      <p:sp>
        <p:nvSpPr>
          <p:cNvPr id="3" name="Content Placeholder 2">
            <a:extLst>
              <a:ext uri="{FF2B5EF4-FFF2-40B4-BE49-F238E27FC236}">
                <a16:creationId xmlns:a16="http://schemas.microsoft.com/office/drawing/2014/main" id="{5E3FAA83-52A7-4F80-9D93-47CB9E541A72}"/>
              </a:ext>
            </a:extLst>
          </p:cNvPr>
          <p:cNvSpPr>
            <a:spLocks noGrp="1"/>
          </p:cNvSpPr>
          <p:nvPr>
            <p:ph idx="1"/>
          </p:nvPr>
        </p:nvSpPr>
        <p:spPr/>
        <p:txBody>
          <a:bodyPr/>
          <a:lstStyle/>
          <a:p>
            <a:r>
              <a:rPr lang="en-US" dirty="0"/>
              <a:t>Wear leveling is classified into </a:t>
            </a:r>
            <a:r>
              <a:rPr lang="en-US" dirty="0">
                <a:solidFill>
                  <a:srgbClr val="FF0000"/>
                </a:solidFill>
              </a:rPr>
              <a:t>static</a:t>
            </a:r>
            <a:r>
              <a:rPr lang="en-US" dirty="0"/>
              <a:t> or </a:t>
            </a:r>
            <a:r>
              <a:rPr lang="en-US" dirty="0">
                <a:solidFill>
                  <a:srgbClr val="FF0000"/>
                </a:solidFill>
              </a:rPr>
              <a:t>dynamic</a:t>
            </a:r>
            <a:r>
              <a:rPr lang="en-US" dirty="0"/>
              <a:t> based on the type of blocks involved</a:t>
            </a:r>
          </a:p>
        </p:txBody>
      </p:sp>
      <p:sp>
        <p:nvSpPr>
          <p:cNvPr id="4" name="Slide Number Placeholder 3">
            <a:extLst>
              <a:ext uri="{FF2B5EF4-FFF2-40B4-BE49-F238E27FC236}">
                <a16:creationId xmlns:a16="http://schemas.microsoft.com/office/drawing/2014/main" id="{BF5CEF6C-72F1-4E9C-977D-017C520C3898}"/>
              </a:ext>
            </a:extLst>
          </p:cNvPr>
          <p:cNvSpPr>
            <a:spLocks noGrp="1"/>
          </p:cNvSpPr>
          <p:nvPr>
            <p:ph type="sldNum" sz="quarter" idx="12"/>
          </p:nvPr>
        </p:nvSpPr>
        <p:spPr/>
        <p:txBody>
          <a:bodyPr/>
          <a:lstStyle/>
          <a:p>
            <a:fld id="{C22DC6D3-9347-42BE-948A-F7EB414DF657}" type="slidenum">
              <a:rPr lang="en-US" altLang="en-US" smtClean="0"/>
              <a:pPr/>
              <a:t>32</a:t>
            </a:fld>
            <a:endParaRPr lang="en-US" altLang="en-US" dirty="0"/>
          </a:p>
        </p:txBody>
      </p:sp>
      <p:pic>
        <p:nvPicPr>
          <p:cNvPr id="5" name="Picture 4">
            <a:extLst>
              <a:ext uri="{FF2B5EF4-FFF2-40B4-BE49-F238E27FC236}">
                <a16:creationId xmlns:a16="http://schemas.microsoft.com/office/drawing/2014/main" id="{F80B036B-4D18-451E-AF5C-7B8665747EFB}"/>
              </a:ext>
            </a:extLst>
          </p:cNvPr>
          <p:cNvPicPr>
            <a:picLocks noChangeAspect="1"/>
          </p:cNvPicPr>
          <p:nvPr/>
        </p:nvPicPr>
        <p:blipFill>
          <a:blip r:embed="rId2"/>
          <a:stretch>
            <a:fillRect/>
          </a:stretch>
        </p:blipFill>
        <p:spPr>
          <a:xfrm>
            <a:off x="2639616" y="2492896"/>
            <a:ext cx="6840760" cy="3796601"/>
          </a:xfrm>
          <a:prstGeom prst="rect">
            <a:avLst/>
          </a:prstGeom>
        </p:spPr>
      </p:pic>
    </p:spTree>
    <p:extLst>
      <p:ext uri="{BB962C8B-B14F-4D97-AF65-F5344CB8AC3E}">
        <p14:creationId xmlns:p14="http://schemas.microsoft.com/office/powerpoint/2010/main" val="10971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53DF-9438-4248-97E0-E64DBFF47E4C}"/>
              </a:ext>
            </a:extLst>
          </p:cNvPr>
          <p:cNvSpPr>
            <a:spLocks noGrp="1"/>
          </p:cNvSpPr>
          <p:nvPr>
            <p:ph type="title"/>
          </p:nvPr>
        </p:nvSpPr>
        <p:spPr/>
        <p:txBody>
          <a:bodyPr/>
          <a:lstStyle/>
          <a:p>
            <a:r>
              <a:rPr lang="en-HK" dirty="0"/>
              <a:t>Dynamic Wear </a:t>
            </a:r>
            <a:r>
              <a:rPr lang="en-HK" dirty="0" err="1"/>
              <a:t>Leveling</a:t>
            </a:r>
            <a:r>
              <a:rPr lang="en-HK" dirty="0"/>
              <a:t> (DWL)</a:t>
            </a:r>
            <a:endParaRPr lang="en-US" dirty="0"/>
          </a:p>
        </p:txBody>
      </p:sp>
      <p:sp>
        <p:nvSpPr>
          <p:cNvPr id="3" name="Content Placeholder 2">
            <a:extLst>
              <a:ext uri="{FF2B5EF4-FFF2-40B4-BE49-F238E27FC236}">
                <a16:creationId xmlns:a16="http://schemas.microsoft.com/office/drawing/2014/main" id="{0D2A537A-442F-4AAA-8BCD-C86B9F8F74CB}"/>
              </a:ext>
            </a:extLst>
          </p:cNvPr>
          <p:cNvSpPr>
            <a:spLocks noGrp="1"/>
          </p:cNvSpPr>
          <p:nvPr>
            <p:ph idx="1"/>
          </p:nvPr>
        </p:nvSpPr>
        <p:spPr/>
        <p:txBody>
          <a:bodyPr/>
          <a:lstStyle/>
          <a:p>
            <a:r>
              <a:rPr lang="en-US" dirty="0"/>
              <a:t>DWL achieves wear leveling only for </a:t>
            </a:r>
            <a:r>
              <a:rPr lang="en-US" dirty="0">
                <a:solidFill>
                  <a:srgbClr val="FF0000"/>
                </a:solidFill>
              </a:rPr>
              <a:t>hot blocks</a:t>
            </a:r>
          </a:p>
          <a:p>
            <a:pPr lvl="1"/>
            <a:r>
              <a:rPr lang="en-US" dirty="0">
                <a:solidFill>
                  <a:srgbClr val="FF0000"/>
                </a:solidFill>
              </a:rPr>
              <a:t>Hot Block</a:t>
            </a:r>
            <a:r>
              <a:rPr lang="en-US" dirty="0"/>
              <a:t>: a block mainly containing hot data</a:t>
            </a:r>
          </a:p>
          <a:p>
            <a:pPr lvl="1"/>
            <a:r>
              <a:rPr lang="en-US" dirty="0">
                <a:solidFill>
                  <a:srgbClr val="0066FF"/>
                </a:solidFill>
              </a:rPr>
              <a:t>Cold Block</a:t>
            </a:r>
            <a:r>
              <a:rPr lang="en-US" dirty="0"/>
              <a:t>: a block mainly containing cold data</a:t>
            </a:r>
          </a:p>
          <a:p>
            <a:r>
              <a:rPr lang="en-US" dirty="0"/>
              <a:t>Hot blocks will be worn out earlier than cold blocks</a:t>
            </a:r>
          </a:p>
        </p:txBody>
      </p:sp>
      <p:sp>
        <p:nvSpPr>
          <p:cNvPr id="4" name="Slide Number Placeholder 3">
            <a:extLst>
              <a:ext uri="{FF2B5EF4-FFF2-40B4-BE49-F238E27FC236}">
                <a16:creationId xmlns:a16="http://schemas.microsoft.com/office/drawing/2014/main" id="{699AC9AD-1A6C-44F4-9DAA-DD19D18B282F}"/>
              </a:ext>
            </a:extLst>
          </p:cNvPr>
          <p:cNvSpPr>
            <a:spLocks noGrp="1"/>
          </p:cNvSpPr>
          <p:nvPr>
            <p:ph type="sldNum" sz="quarter" idx="12"/>
          </p:nvPr>
        </p:nvSpPr>
        <p:spPr/>
        <p:txBody>
          <a:bodyPr/>
          <a:lstStyle/>
          <a:p>
            <a:fld id="{C22DC6D3-9347-42BE-948A-F7EB414DF657}" type="slidenum">
              <a:rPr lang="en-US" altLang="en-US" smtClean="0"/>
              <a:pPr/>
              <a:t>33</a:t>
            </a:fld>
            <a:endParaRPr lang="en-US" altLang="en-US" dirty="0"/>
          </a:p>
        </p:txBody>
      </p:sp>
      <p:pic>
        <p:nvPicPr>
          <p:cNvPr id="5" name="Picture 4">
            <a:extLst>
              <a:ext uri="{FF2B5EF4-FFF2-40B4-BE49-F238E27FC236}">
                <a16:creationId xmlns:a16="http://schemas.microsoft.com/office/drawing/2014/main" id="{576B302A-560B-4223-9535-1C30B24A5E04}"/>
              </a:ext>
            </a:extLst>
          </p:cNvPr>
          <p:cNvPicPr>
            <a:picLocks noChangeAspect="1"/>
          </p:cNvPicPr>
          <p:nvPr/>
        </p:nvPicPr>
        <p:blipFill>
          <a:blip r:embed="rId2"/>
          <a:stretch>
            <a:fillRect/>
          </a:stretch>
        </p:blipFill>
        <p:spPr>
          <a:xfrm>
            <a:off x="2567608" y="3573016"/>
            <a:ext cx="6869435" cy="2736304"/>
          </a:xfrm>
          <a:prstGeom prst="rect">
            <a:avLst/>
          </a:prstGeom>
        </p:spPr>
      </p:pic>
    </p:spTree>
    <p:extLst>
      <p:ext uri="{BB962C8B-B14F-4D97-AF65-F5344CB8AC3E}">
        <p14:creationId xmlns:p14="http://schemas.microsoft.com/office/powerpoint/2010/main" val="33549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4BC0-06D9-4BB6-A825-9A1B6CCFE86D}"/>
              </a:ext>
            </a:extLst>
          </p:cNvPr>
          <p:cNvSpPr>
            <a:spLocks noGrp="1"/>
          </p:cNvSpPr>
          <p:nvPr>
            <p:ph type="title"/>
          </p:nvPr>
        </p:nvSpPr>
        <p:spPr/>
        <p:txBody>
          <a:bodyPr/>
          <a:lstStyle/>
          <a:p>
            <a:r>
              <a:rPr lang="en-HK" dirty="0"/>
              <a:t>Static Wear </a:t>
            </a:r>
            <a:r>
              <a:rPr lang="en-HK" dirty="0" err="1"/>
              <a:t>Leveling</a:t>
            </a:r>
            <a:r>
              <a:rPr lang="en-HK" dirty="0"/>
              <a:t> (SWL)</a:t>
            </a:r>
            <a:endParaRPr lang="en-US" dirty="0"/>
          </a:p>
        </p:txBody>
      </p:sp>
      <p:sp>
        <p:nvSpPr>
          <p:cNvPr id="3" name="Content Placeholder 2">
            <a:extLst>
              <a:ext uri="{FF2B5EF4-FFF2-40B4-BE49-F238E27FC236}">
                <a16:creationId xmlns:a16="http://schemas.microsoft.com/office/drawing/2014/main" id="{A9542FB4-E240-490F-B5AF-00C35EFE420F}"/>
              </a:ext>
            </a:extLst>
          </p:cNvPr>
          <p:cNvSpPr>
            <a:spLocks noGrp="1"/>
          </p:cNvSpPr>
          <p:nvPr>
            <p:ph idx="1"/>
          </p:nvPr>
        </p:nvSpPr>
        <p:spPr/>
        <p:txBody>
          <a:bodyPr/>
          <a:lstStyle/>
          <a:p>
            <a:r>
              <a:rPr lang="en-US" dirty="0"/>
              <a:t>SWL achieves wear leveling for all blocks by</a:t>
            </a:r>
            <a:r>
              <a:rPr lang="en-US" dirty="0">
                <a:solidFill>
                  <a:srgbClr val="FF0000"/>
                </a:solidFill>
              </a:rPr>
              <a:t> proactively moving cold data to young blocks</a:t>
            </a:r>
          </a:p>
          <a:p>
            <a:pPr lvl="1"/>
            <a:r>
              <a:rPr lang="en-US" dirty="0"/>
              <a:t>Extra data migrations are introduced</a:t>
            </a:r>
          </a:p>
          <a:p>
            <a:pPr lvl="1"/>
            <a:r>
              <a:rPr lang="en-US" dirty="0"/>
              <a:t>Performance is traded for lifetime/endurance</a:t>
            </a:r>
          </a:p>
        </p:txBody>
      </p:sp>
      <p:sp>
        <p:nvSpPr>
          <p:cNvPr id="4" name="Slide Number Placeholder 3">
            <a:extLst>
              <a:ext uri="{FF2B5EF4-FFF2-40B4-BE49-F238E27FC236}">
                <a16:creationId xmlns:a16="http://schemas.microsoft.com/office/drawing/2014/main" id="{9B5A128E-4737-470B-A5EC-2881F12E5622}"/>
              </a:ext>
            </a:extLst>
          </p:cNvPr>
          <p:cNvSpPr>
            <a:spLocks noGrp="1"/>
          </p:cNvSpPr>
          <p:nvPr>
            <p:ph type="sldNum" sz="quarter" idx="12"/>
          </p:nvPr>
        </p:nvSpPr>
        <p:spPr/>
        <p:txBody>
          <a:bodyPr/>
          <a:lstStyle/>
          <a:p>
            <a:fld id="{C22DC6D3-9347-42BE-948A-F7EB414DF657}" type="slidenum">
              <a:rPr lang="en-US" altLang="en-US" smtClean="0"/>
              <a:pPr/>
              <a:t>34</a:t>
            </a:fld>
            <a:endParaRPr lang="en-US" altLang="en-US" dirty="0"/>
          </a:p>
        </p:txBody>
      </p:sp>
      <p:pic>
        <p:nvPicPr>
          <p:cNvPr id="5" name="Picture 4">
            <a:extLst>
              <a:ext uri="{FF2B5EF4-FFF2-40B4-BE49-F238E27FC236}">
                <a16:creationId xmlns:a16="http://schemas.microsoft.com/office/drawing/2014/main" id="{A92B48E0-E59E-451E-8413-699BA545C493}"/>
              </a:ext>
            </a:extLst>
          </p:cNvPr>
          <p:cNvPicPr>
            <a:picLocks noChangeAspect="1"/>
          </p:cNvPicPr>
          <p:nvPr/>
        </p:nvPicPr>
        <p:blipFill>
          <a:blip r:embed="rId2"/>
          <a:stretch>
            <a:fillRect/>
          </a:stretch>
        </p:blipFill>
        <p:spPr>
          <a:xfrm>
            <a:off x="2711624" y="3645024"/>
            <a:ext cx="6269679" cy="2498184"/>
          </a:xfrm>
          <a:prstGeom prst="rect">
            <a:avLst/>
          </a:prstGeom>
        </p:spPr>
      </p:pic>
    </p:spTree>
    <p:extLst>
      <p:ext uri="{BB962C8B-B14F-4D97-AF65-F5344CB8AC3E}">
        <p14:creationId xmlns:p14="http://schemas.microsoft.com/office/powerpoint/2010/main" val="19130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6C24-54B1-48A3-AE4A-12B3070BDDEC}"/>
              </a:ext>
            </a:extLst>
          </p:cNvPr>
          <p:cNvSpPr>
            <a:spLocks noGrp="1"/>
          </p:cNvSpPr>
          <p:nvPr>
            <p:ph type="title"/>
          </p:nvPr>
        </p:nvSpPr>
        <p:spPr/>
        <p:txBody>
          <a:bodyPr/>
          <a:lstStyle/>
          <a:p>
            <a:r>
              <a:rPr lang="en-HK" dirty="0"/>
              <a:t>Progressive Wear </a:t>
            </a:r>
            <a:r>
              <a:rPr lang="en-HK" dirty="0" err="1"/>
              <a:t>Leveling</a:t>
            </a:r>
            <a:r>
              <a:rPr lang="en-HK" dirty="0"/>
              <a:t> (PWL)</a:t>
            </a:r>
            <a:endParaRPr lang="en-US" dirty="0"/>
          </a:p>
        </p:txBody>
      </p:sp>
      <p:sp>
        <p:nvSpPr>
          <p:cNvPr id="3" name="Content Placeholder 2">
            <a:extLst>
              <a:ext uri="{FF2B5EF4-FFF2-40B4-BE49-F238E27FC236}">
                <a16:creationId xmlns:a16="http://schemas.microsoft.com/office/drawing/2014/main" id="{868B9260-8D15-47A7-A3C6-1438D4102E1C}"/>
              </a:ext>
            </a:extLst>
          </p:cNvPr>
          <p:cNvSpPr>
            <a:spLocks noGrp="1"/>
          </p:cNvSpPr>
          <p:nvPr>
            <p:ph idx="1"/>
          </p:nvPr>
        </p:nvSpPr>
        <p:spPr/>
        <p:txBody>
          <a:bodyPr/>
          <a:lstStyle/>
          <a:p>
            <a:r>
              <a:rPr lang="en-US" dirty="0"/>
              <a:t>When, and how often WL should be performed?</a:t>
            </a:r>
          </a:p>
          <a:p>
            <a:r>
              <a:rPr lang="en-US" dirty="0"/>
              <a:t>WL should be performed in a progressive way</a:t>
            </a:r>
          </a:p>
          <a:p>
            <a:pPr lvl="1"/>
            <a:r>
              <a:rPr lang="en-US" dirty="0"/>
              <a:t>Prevent WL in the early stages for better performance</a:t>
            </a:r>
          </a:p>
          <a:p>
            <a:pPr lvl="1"/>
            <a:r>
              <a:rPr lang="en-US" dirty="0"/>
              <a:t>Progressively trigger WL to prolong lifetime</a:t>
            </a:r>
          </a:p>
          <a:p>
            <a:pPr lvl="2"/>
            <a:r>
              <a:rPr lang="en-US" dirty="0"/>
              <a:t>More and more WLs are performed over time</a:t>
            </a:r>
          </a:p>
        </p:txBody>
      </p:sp>
      <p:sp>
        <p:nvSpPr>
          <p:cNvPr id="4" name="Slide Number Placeholder 3">
            <a:extLst>
              <a:ext uri="{FF2B5EF4-FFF2-40B4-BE49-F238E27FC236}">
                <a16:creationId xmlns:a16="http://schemas.microsoft.com/office/drawing/2014/main" id="{9BA05058-DF5B-4B02-8A4D-19BDA7AF3CF5}"/>
              </a:ext>
            </a:extLst>
          </p:cNvPr>
          <p:cNvSpPr>
            <a:spLocks noGrp="1"/>
          </p:cNvSpPr>
          <p:nvPr>
            <p:ph type="sldNum" sz="quarter" idx="12"/>
          </p:nvPr>
        </p:nvSpPr>
        <p:spPr/>
        <p:txBody>
          <a:bodyPr/>
          <a:lstStyle/>
          <a:p>
            <a:fld id="{C22DC6D3-9347-42BE-948A-F7EB414DF657}" type="slidenum">
              <a:rPr lang="en-US" altLang="en-US" smtClean="0"/>
              <a:pPr/>
              <a:t>35</a:t>
            </a:fld>
            <a:endParaRPr lang="en-US" altLang="en-US" dirty="0"/>
          </a:p>
        </p:txBody>
      </p:sp>
      <p:pic>
        <p:nvPicPr>
          <p:cNvPr id="5" name="Picture 4">
            <a:extLst>
              <a:ext uri="{FF2B5EF4-FFF2-40B4-BE49-F238E27FC236}">
                <a16:creationId xmlns:a16="http://schemas.microsoft.com/office/drawing/2014/main" id="{6CDD42CB-AA57-4A9C-896C-F01E139FD451}"/>
              </a:ext>
            </a:extLst>
          </p:cNvPr>
          <p:cNvPicPr>
            <a:picLocks noChangeAspect="1"/>
          </p:cNvPicPr>
          <p:nvPr/>
        </p:nvPicPr>
        <p:blipFill>
          <a:blip r:embed="rId2"/>
          <a:stretch>
            <a:fillRect/>
          </a:stretch>
        </p:blipFill>
        <p:spPr>
          <a:xfrm>
            <a:off x="3359696" y="4037446"/>
            <a:ext cx="5655298" cy="2343883"/>
          </a:xfrm>
          <a:prstGeom prst="rect">
            <a:avLst/>
          </a:prstGeom>
        </p:spPr>
      </p:pic>
    </p:spTree>
    <p:extLst>
      <p:ext uri="{BB962C8B-B14F-4D97-AF65-F5344CB8AC3E}">
        <p14:creationId xmlns:p14="http://schemas.microsoft.com/office/powerpoint/2010/main" val="36772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060D-4F98-464C-8ABB-78913EB5178B}"/>
              </a:ext>
            </a:extLst>
          </p:cNvPr>
          <p:cNvSpPr>
            <a:spLocks noGrp="1"/>
          </p:cNvSpPr>
          <p:nvPr>
            <p:ph type="title"/>
          </p:nvPr>
        </p:nvSpPr>
        <p:spPr/>
        <p:txBody>
          <a:bodyPr/>
          <a:lstStyle/>
          <a:p>
            <a:r>
              <a:rPr lang="en-HK" dirty="0"/>
              <a:t>Error-Rate-Aware Wear </a:t>
            </a:r>
            <a:r>
              <a:rPr lang="en-HK" dirty="0" err="1"/>
              <a:t>Leveling</a:t>
            </a:r>
            <a:endParaRPr lang="en-US" dirty="0"/>
          </a:p>
        </p:txBody>
      </p:sp>
      <p:sp>
        <p:nvSpPr>
          <p:cNvPr id="3" name="Content Placeholder 2">
            <a:extLst>
              <a:ext uri="{FF2B5EF4-FFF2-40B4-BE49-F238E27FC236}">
                <a16:creationId xmlns:a16="http://schemas.microsoft.com/office/drawing/2014/main" id="{8877147E-B07F-4D5F-BEA3-4564B5E4A860}"/>
              </a:ext>
            </a:extLst>
          </p:cNvPr>
          <p:cNvSpPr>
            <a:spLocks noGrp="1"/>
          </p:cNvSpPr>
          <p:nvPr>
            <p:ph idx="1"/>
          </p:nvPr>
        </p:nvSpPr>
        <p:spPr/>
        <p:txBody>
          <a:bodyPr/>
          <a:lstStyle/>
          <a:p>
            <a:r>
              <a:rPr lang="en-US" dirty="0"/>
              <a:t>Key Observations: Flash is not perfect!</a:t>
            </a:r>
          </a:p>
          <a:p>
            <a:pPr lvl="1"/>
            <a:r>
              <a:rPr lang="en-US" dirty="0"/>
              <a:t>P/E cycles might inaccurately reflect the reliability of flash</a:t>
            </a:r>
          </a:p>
          <a:p>
            <a:pPr lvl="1"/>
            <a:r>
              <a:rPr lang="en-US" dirty="0"/>
              <a:t>Blocks might have different </a:t>
            </a:r>
            <a:r>
              <a:rPr lang="en-US" dirty="0">
                <a:solidFill>
                  <a:srgbClr val="FF0000"/>
                </a:solidFill>
              </a:rPr>
              <a:t>bit-error rates (BERs) </a:t>
            </a:r>
            <a:r>
              <a:rPr lang="en-US" dirty="0"/>
              <a:t>when enduring the same P/E cycles due to process variation</a:t>
            </a:r>
          </a:p>
          <a:p>
            <a:r>
              <a:rPr lang="en-US" dirty="0">
                <a:solidFill>
                  <a:srgbClr val="FF0000"/>
                </a:solidFill>
              </a:rPr>
              <a:t>BER</a:t>
            </a:r>
            <a:r>
              <a:rPr lang="en-US" dirty="0"/>
              <a:t> could be a better metric to WL designs. – The error correction hardware can report BER to FTL</a:t>
            </a:r>
          </a:p>
        </p:txBody>
      </p:sp>
      <p:sp>
        <p:nvSpPr>
          <p:cNvPr id="4" name="Slide Number Placeholder 3">
            <a:extLst>
              <a:ext uri="{FF2B5EF4-FFF2-40B4-BE49-F238E27FC236}">
                <a16:creationId xmlns:a16="http://schemas.microsoft.com/office/drawing/2014/main" id="{722404F5-7E40-40F8-BEDF-DB90C5926497}"/>
              </a:ext>
            </a:extLst>
          </p:cNvPr>
          <p:cNvSpPr>
            <a:spLocks noGrp="1"/>
          </p:cNvSpPr>
          <p:nvPr>
            <p:ph type="sldNum" sz="quarter" idx="12"/>
          </p:nvPr>
        </p:nvSpPr>
        <p:spPr/>
        <p:txBody>
          <a:bodyPr/>
          <a:lstStyle/>
          <a:p>
            <a:fld id="{C22DC6D3-9347-42BE-948A-F7EB414DF657}" type="slidenum">
              <a:rPr lang="en-US" altLang="en-US" smtClean="0"/>
              <a:pPr/>
              <a:t>36</a:t>
            </a:fld>
            <a:endParaRPr lang="en-US" altLang="en-US" dirty="0"/>
          </a:p>
        </p:txBody>
      </p:sp>
      <p:pic>
        <p:nvPicPr>
          <p:cNvPr id="5" name="Picture 4">
            <a:extLst>
              <a:ext uri="{FF2B5EF4-FFF2-40B4-BE49-F238E27FC236}">
                <a16:creationId xmlns:a16="http://schemas.microsoft.com/office/drawing/2014/main" id="{74CFDB7F-F1B2-4960-A4FB-6270E91FC964}"/>
              </a:ext>
            </a:extLst>
          </p:cNvPr>
          <p:cNvPicPr>
            <a:picLocks noChangeAspect="1"/>
          </p:cNvPicPr>
          <p:nvPr/>
        </p:nvPicPr>
        <p:blipFill>
          <a:blip r:embed="rId2"/>
          <a:stretch>
            <a:fillRect/>
          </a:stretch>
        </p:blipFill>
        <p:spPr>
          <a:xfrm>
            <a:off x="3323692" y="4566655"/>
            <a:ext cx="5544616" cy="1800922"/>
          </a:xfrm>
          <a:prstGeom prst="rect">
            <a:avLst/>
          </a:prstGeom>
        </p:spPr>
      </p:pic>
    </p:spTree>
    <p:extLst>
      <p:ext uri="{BB962C8B-B14F-4D97-AF65-F5344CB8AC3E}">
        <p14:creationId xmlns:p14="http://schemas.microsoft.com/office/powerpoint/2010/main" val="32334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0A69-FC4C-46A0-BC9D-69F9967046F0}"/>
              </a:ext>
            </a:extLst>
          </p:cNvPr>
          <p:cNvSpPr>
            <a:spLocks noGrp="1"/>
          </p:cNvSpPr>
          <p:nvPr>
            <p:ph type="title"/>
          </p:nvPr>
        </p:nvSpPr>
        <p:spPr/>
        <p:txBody>
          <a:bodyPr/>
          <a:lstStyle/>
          <a:p>
            <a:r>
              <a:rPr lang="en-HK" dirty="0"/>
              <a:t>Multilevel I/O Parallelism</a:t>
            </a:r>
            <a:endParaRPr lang="en-US" dirty="0"/>
          </a:p>
        </p:txBody>
      </p:sp>
      <p:sp>
        <p:nvSpPr>
          <p:cNvPr id="3" name="Content Placeholder 2">
            <a:extLst>
              <a:ext uri="{FF2B5EF4-FFF2-40B4-BE49-F238E27FC236}">
                <a16:creationId xmlns:a16="http://schemas.microsoft.com/office/drawing/2014/main" id="{53A0C5D7-6439-48BE-A160-DAAB28B953F9}"/>
              </a:ext>
            </a:extLst>
          </p:cNvPr>
          <p:cNvSpPr>
            <a:spLocks noGrp="1"/>
          </p:cNvSpPr>
          <p:nvPr>
            <p:ph idx="1"/>
          </p:nvPr>
        </p:nvSpPr>
        <p:spPr/>
        <p:txBody>
          <a:bodyPr/>
          <a:lstStyle/>
          <a:p>
            <a:r>
              <a:rPr lang="en-US" dirty="0"/>
              <a:t>The internal of flash devices is highly hierarchical</a:t>
            </a:r>
          </a:p>
          <a:p>
            <a:pPr lvl="1"/>
            <a:r>
              <a:rPr lang="en-US" dirty="0"/>
              <a:t>Channel </a:t>
            </a:r>
            <a:r>
              <a:rPr lang="en-US" dirty="0">
                <a:sym typeface="Wingdings" panose="05000000000000000000" pitchFamily="2" charset="2"/>
              </a:rPr>
              <a:t></a:t>
            </a:r>
            <a:r>
              <a:rPr lang="en-US" dirty="0"/>
              <a:t> Chip </a:t>
            </a:r>
            <a:r>
              <a:rPr lang="en-US" dirty="0">
                <a:sym typeface="Wingdings" panose="05000000000000000000" pitchFamily="2" charset="2"/>
              </a:rPr>
              <a:t> </a:t>
            </a:r>
            <a:r>
              <a:rPr lang="en-US" dirty="0"/>
              <a:t>Die </a:t>
            </a:r>
            <a:r>
              <a:rPr lang="en-US" dirty="0">
                <a:sym typeface="Wingdings" panose="05000000000000000000" pitchFamily="2" charset="2"/>
              </a:rPr>
              <a:t> </a:t>
            </a:r>
            <a:r>
              <a:rPr lang="en-US" dirty="0"/>
              <a:t>Plane </a:t>
            </a:r>
            <a:r>
              <a:rPr lang="en-US" dirty="0">
                <a:sym typeface="Wingdings" panose="05000000000000000000" pitchFamily="2" charset="2"/>
              </a:rPr>
              <a:t> </a:t>
            </a:r>
            <a:r>
              <a:rPr lang="en-US" dirty="0"/>
              <a:t>Block </a:t>
            </a:r>
            <a:r>
              <a:rPr lang="en-US" dirty="0">
                <a:sym typeface="Wingdings" panose="05000000000000000000" pitchFamily="2" charset="2"/>
              </a:rPr>
              <a:t> </a:t>
            </a:r>
            <a:r>
              <a:rPr lang="en-US" dirty="0"/>
              <a:t>Page</a:t>
            </a:r>
          </a:p>
          <a:p>
            <a:r>
              <a:rPr lang="en-US" dirty="0"/>
              <a:t>Multiple I/O operations can be performed concurrently</a:t>
            </a:r>
          </a:p>
        </p:txBody>
      </p:sp>
      <p:sp>
        <p:nvSpPr>
          <p:cNvPr id="4" name="Slide Number Placeholder 3">
            <a:extLst>
              <a:ext uri="{FF2B5EF4-FFF2-40B4-BE49-F238E27FC236}">
                <a16:creationId xmlns:a16="http://schemas.microsoft.com/office/drawing/2014/main" id="{53C36476-9679-4FAB-A249-8CA67E5E7371}"/>
              </a:ext>
            </a:extLst>
          </p:cNvPr>
          <p:cNvSpPr>
            <a:spLocks noGrp="1"/>
          </p:cNvSpPr>
          <p:nvPr>
            <p:ph type="sldNum" sz="quarter" idx="12"/>
          </p:nvPr>
        </p:nvSpPr>
        <p:spPr/>
        <p:txBody>
          <a:bodyPr/>
          <a:lstStyle/>
          <a:p>
            <a:fld id="{C22DC6D3-9347-42BE-948A-F7EB414DF657}" type="slidenum">
              <a:rPr lang="en-US" altLang="en-US" smtClean="0"/>
              <a:pPr/>
              <a:t>37</a:t>
            </a:fld>
            <a:endParaRPr lang="en-US" altLang="en-US" dirty="0"/>
          </a:p>
        </p:txBody>
      </p:sp>
      <p:pic>
        <p:nvPicPr>
          <p:cNvPr id="5" name="Picture 4">
            <a:extLst>
              <a:ext uri="{FF2B5EF4-FFF2-40B4-BE49-F238E27FC236}">
                <a16:creationId xmlns:a16="http://schemas.microsoft.com/office/drawing/2014/main" id="{12C1BACA-CD54-4FCF-A532-3768835C0E25}"/>
              </a:ext>
            </a:extLst>
          </p:cNvPr>
          <p:cNvPicPr>
            <a:picLocks noChangeAspect="1"/>
          </p:cNvPicPr>
          <p:nvPr/>
        </p:nvPicPr>
        <p:blipFill>
          <a:blip r:embed="rId2"/>
          <a:stretch>
            <a:fillRect/>
          </a:stretch>
        </p:blipFill>
        <p:spPr>
          <a:xfrm>
            <a:off x="3107804" y="3212976"/>
            <a:ext cx="5976392" cy="2938338"/>
          </a:xfrm>
          <a:prstGeom prst="rect">
            <a:avLst/>
          </a:prstGeom>
        </p:spPr>
      </p:pic>
    </p:spTree>
    <p:extLst>
      <p:ext uri="{BB962C8B-B14F-4D97-AF65-F5344CB8AC3E}">
        <p14:creationId xmlns:p14="http://schemas.microsoft.com/office/powerpoint/2010/main" val="2434504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9DD0-F3FE-4886-B0C7-A184EDC3D10D}"/>
              </a:ext>
            </a:extLst>
          </p:cNvPr>
          <p:cNvSpPr>
            <a:spLocks noGrp="1"/>
          </p:cNvSpPr>
          <p:nvPr>
            <p:ph type="title"/>
          </p:nvPr>
        </p:nvSpPr>
        <p:spPr/>
        <p:txBody>
          <a:bodyPr/>
          <a:lstStyle/>
          <a:p>
            <a:r>
              <a:rPr lang="en-HK" dirty="0"/>
              <a:t>Flash-aware File System</a:t>
            </a:r>
            <a:endParaRPr lang="en-US" dirty="0"/>
          </a:p>
        </p:txBody>
      </p:sp>
      <p:sp>
        <p:nvSpPr>
          <p:cNvPr id="3" name="Content Placeholder 2">
            <a:extLst>
              <a:ext uri="{FF2B5EF4-FFF2-40B4-BE49-F238E27FC236}">
                <a16:creationId xmlns:a16="http://schemas.microsoft.com/office/drawing/2014/main" id="{92126EB9-6679-43E8-8B52-266A07212692}"/>
              </a:ext>
            </a:extLst>
          </p:cNvPr>
          <p:cNvSpPr>
            <a:spLocks noGrp="1"/>
          </p:cNvSpPr>
          <p:nvPr>
            <p:ph idx="1"/>
          </p:nvPr>
        </p:nvSpPr>
        <p:spPr>
          <a:xfrm>
            <a:off x="609600" y="1340769"/>
            <a:ext cx="11391056" cy="4464495"/>
          </a:xfrm>
        </p:spPr>
        <p:txBody>
          <a:bodyPr/>
          <a:lstStyle/>
          <a:p>
            <a:r>
              <a:rPr lang="en-US" dirty="0"/>
              <a:t>Random writes are bad to flash devices</a:t>
            </a:r>
          </a:p>
          <a:p>
            <a:pPr lvl="1"/>
            <a:r>
              <a:rPr lang="en-US" dirty="0"/>
              <a:t>Free space fragmentation</a:t>
            </a:r>
          </a:p>
          <a:p>
            <a:pPr lvl="1"/>
            <a:r>
              <a:rPr lang="en-US" dirty="0"/>
              <a:t>Degraded performance (due to GC)</a:t>
            </a:r>
          </a:p>
          <a:p>
            <a:pPr lvl="1"/>
            <a:r>
              <a:rPr lang="en-US" dirty="0"/>
              <a:t>Reduced lifetime (due to GC)</a:t>
            </a:r>
          </a:p>
          <a:p>
            <a:r>
              <a:rPr lang="en-US" dirty="0"/>
              <a:t>Writes must be reshaped into sequential writes</a:t>
            </a:r>
          </a:p>
          <a:p>
            <a:r>
              <a:rPr lang="en-US" dirty="0"/>
              <a:t>Most flash-aware file systems are derived from LFS (Log-structured file system)</a:t>
            </a:r>
          </a:p>
          <a:p>
            <a:pPr lvl="1"/>
            <a:r>
              <a:rPr lang="en-US" dirty="0"/>
              <a:t>Journaling Flash File System (JFFS)</a:t>
            </a:r>
          </a:p>
          <a:p>
            <a:pPr lvl="1"/>
            <a:r>
              <a:rPr lang="en-US" dirty="0"/>
              <a:t>Yet Another Flash File System (YAFFS)</a:t>
            </a:r>
          </a:p>
          <a:p>
            <a:pPr lvl="1"/>
            <a:r>
              <a:rPr lang="en-US" dirty="0"/>
              <a:t>Flash-Friendly File System (F2FS): since Linux 3.8</a:t>
            </a:r>
          </a:p>
        </p:txBody>
      </p:sp>
      <p:sp>
        <p:nvSpPr>
          <p:cNvPr id="4" name="Slide Number Placeholder 3">
            <a:extLst>
              <a:ext uri="{FF2B5EF4-FFF2-40B4-BE49-F238E27FC236}">
                <a16:creationId xmlns:a16="http://schemas.microsoft.com/office/drawing/2014/main" id="{FD3CB60D-D90B-45F1-8D25-C9C0865BA749}"/>
              </a:ext>
            </a:extLst>
          </p:cNvPr>
          <p:cNvSpPr>
            <a:spLocks noGrp="1"/>
          </p:cNvSpPr>
          <p:nvPr>
            <p:ph type="sldNum" sz="quarter" idx="12"/>
          </p:nvPr>
        </p:nvSpPr>
        <p:spPr/>
        <p:txBody>
          <a:bodyPr/>
          <a:lstStyle/>
          <a:p>
            <a:fld id="{C22DC6D3-9347-42BE-948A-F7EB414DF657}" type="slidenum">
              <a:rPr lang="en-US" altLang="en-US" smtClean="0"/>
              <a:pPr/>
              <a:t>38</a:t>
            </a:fld>
            <a:endParaRPr lang="en-US" altLang="en-US" dirty="0"/>
          </a:p>
        </p:txBody>
      </p:sp>
    </p:spTree>
    <p:extLst>
      <p:ext uri="{BB962C8B-B14F-4D97-AF65-F5344CB8AC3E}">
        <p14:creationId xmlns:p14="http://schemas.microsoft.com/office/powerpoint/2010/main" val="312202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750F-8743-4B95-84C3-91696D11F012}"/>
              </a:ext>
            </a:extLst>
          </p:cNvPr>
          <p:cNvSpPr>
            <a:spLocks noGrp="1"/>
          </p:cNvSpPr>
          <p:nvPr>
            <p:ph type="title"/>
          </p:nvPr>
        </p:nvSpPr>
        <p:spPr/>
        <p:txBody>
          <a:bodyPr/>
          <a:lstStyle/>
          <a:p>
            <a:r>
              <a:rPr lang="en-US" dirty="0"/>
              <a:t>Update Propagation</a:t>
            </a:r>
          </a:p>
        </p:txBody>
      </p:sp>
      <p:sp>
        <p:nvSpPr>
          <p:cNvPr id="3" name="Content Placeholder 2">
            <a:extLst>
              <a:ext uri="{FF2B5EF4-FFF2-40B4-BE49-F238E27FC236}">
                <a16:creationId xmlns:a16="http://schemas.microsoft.com/office/drawing/2014/main" id="{2D79908A-93AB-4509-ABA0-AC9118C769D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4D307A-7D54-47D5-93C8-B8626E65F520}"/>
              </a:ext>
            </a:extLst>
          </p:cNvPr>
          <p:cNvSpPr>
            <a:spLocks noGrp="1"/>
          </p:cNvSpPr>
          <p:nvPr>
            <p:ph type="sldNum" sz="quarter" idx="12"/>
          </p:nvPr>
        </p:nvSpPr>
        <p:spPr/>
        <p:txBody>
          <a:bodyPr/>
          <a:lstStyle/>
          <a:p>
            <a:fld id="{C22DC6D3-9347-42BE-948A-F7EB414DF657}" type="slidenum">
              <a:rPr lang="en-US" altLang="en-US" smtClean="0"/>
              <a:pPr/>
              <a:t>39</a:t>
            </a:fld>
            <a:endParaRPr lang="en-US" altLang="en-US" dirty="0"/>
          </a:p>
        </p:txBody>
      </p:sp>
      <p:sp>
        <p:nvSpPr>
          <p:cNvPr id="5" name="object 5">
            <a:extLst>
              <a:ext uri="{FF2B5EF4-FFF2-40B4-BE49-F238E27FC236}">
                <a16:creationId xmlns:a16="http://schemas.microsoft.com/office/drawing/2014/main" id="{101E2937-B37B-4CDC-B048-184A7C50A11F}"/>
              </a:ext>
            </a:extLst>
          </p:cNvPr>
          <p:cNvSpPr txBox="1"/>
          <p:nvPr/>
        </p:nvSpPr>
        <p:spPr>
          <a:xfrm>
            <a:off x="2111602" y="2398512"/>
            <a:ext cx="1404620" cy="458267"/>
          </a:xfrm>
          <a:prstGeom prst="rect">
            <a:avLst/>
          </a:prstGeom>
          <a:solidFill>
            <a:srgbClr val="92D050"/>
          </a:solidFill>
          <a:ln w="25400">
            <a:solidFill>
              <a:srgbClr val="385D89"/>
            </a:solidFill>
          </a:ln>
        </p:spPr>
        <p:txBody>
          <a:bodyPr vert="horz" wrap="square" lIns="0" tIns="35560" rIns="0" bIns="0" rtlCol="0">
            <a:spAutoFit/>
          </a:bodyPr>
          <a:lstStyle/>
          <a:p>
            <a:pPr algn="ctr">
              <a:lnSpc>
                <a:spcPts val="1670"/>
              </a:lnSpc>
              <a:spcBef>
                <a:spcPts val="280"/>
              </a:spcBef>
            </a:pPr>
            <a:r>
              <a:rPr sz="1400" dirty="0">
                <a:latin typeface="Arial"/>
                <a:cs typeface="Arial"/>
              </a:rPr>
              <a:t>Inode</a:t>
            </a:r>
            <a:endParaRPr sz="1400">
              <a:latin typeface="Arial"/>
              <a:cs typeface="Arial"/>
            </a:endParaRPr>
          </a:p>
          <a:p>
            <a:pPr marL="635" algn="ctr">
              <a:lnSpc>
                <a:spcPts val="1670"/>
              </a:lnSpc>
            </a:pPr>
            <a:r>
              <a:rPr sz="1400" spc="10" dirty="0">
                <a:latin typeface="Arial"/>
                <a:cs typeface="Arial"/>
              </a:rPr>
              <a:t>Map</a:t>
            </a:r>
            <a:endParaRPr sz="1400">
              <a:latin typeface="Arial"/>
              <a:cs typeface="Arial"/>
            </a:endParaRPr>
          </a:p>
        </p:txBody>
      </p:sp>
      <p:sp>
        <p:nvSpPr>
          <p:cNvPr id="6" name="object 6">
            <a:extLst>
              <a:ext uri="{FF2B5EF4-FFF2-40B4-BE49-F238E27FC236}">
                <a16:creationId xmlns:a16="http://schemas.microsoft.com/office/drawing/2014/main" id="{40365E16-2484-40EF-884A-D5E1214499A1}"/>
              </a:ext>
            </a:extLst>
          </p:cNvPr>
          <p:cNvSpPr txBox="1"/>
          <p:nvPr/>
        </p:nvSpPr>
        <p:spPr>
          <a:xfrm>
            <a:off x="3905731" y="3180323"/>
            <a:ext cx="1404620" cy="359714"/>
          </a:xfrm>
          <a:prstGeom prst="rect">
            <a:avLst/>
          </a:prstGeom>
          <a:solidFill>
            <a:srgbClr val="006FC0"/>
          </a:solidFill>
          <a:ln w="25400">
            <a:solidFill>
              <a:srgbClr val="385D89"/>
            </a:solidFill>
          </a:ln>
        </p:spPr>
        <p:txBody>
          <a:bodyPr vert="horz" wrap="square" lIns="0" tIns="142875" rIns="0" bIns="0" rtlCol="0">
            <a:spAutoFit/>
          </a:bodyPr>
          <a:lstStyle/>
          <a:p>
            <a:pPr marL="340360">
              <a:spcBef>
                <a:spcPts val="1125"/>
              </a:spcBef>
            </a:pPr>
            <a:r>
              <a:rPr sz="1400" dirty="0">
                <a:solidFill>
                  <a:srgbClr val="FFFFFF"/>
                </a:solidFill>
                <a:latin typeface="Arial"/>
                <a:cs typeface="Arial"/>
              </a:rPr>
              <a:t>Dir</a:t>
            </a:r>
            <a:r>
              <a:rPr sz="1400" spc="-75" dirty="0">
                <a:solidFill>
                  <a:srgbClr val="FFFFFF"/>
                </a:solidFill>
                <a:latin typeface="Arial"/>
                <a:cs typeface="Arial"/>
              </a:rPr>
              <a:t> </a:t>
            </a:r>
            <a:r>
              <a:rPr sz="1400" dirty="0">
                <a:solidFill>
                  <a:srgbClr val="FFFFFF"/>
                </a:solidFill>
                <a:latin typeface="Arial"/>
                <a:cs typeface="Arial"/>
              </a:rPr>
              <a:t>Inode</a:t>
            </a:r>
            <a:endParaRPr sz="1400">
              <a:latin typeface="Arial"/>
              <a:cs typeface="Arial"/>
            </a:endParaRPr>
          </a:p>
        </p:txBody>
      </p:sp>
      <p:sp>
        <p:nvSpPr>
          <p:cNvPr id="7" name="object 7">
            <a:extLst>
              <a:ext uri="{FF2B5EF4-FFF2-40B4-BE49-F238E27FC236}">
                <a16:creationId xmlns:a16="http://schemas.microsoft.com/office/drawing/2014/main" id="{AE335845-B836-4096-B9B6-459E75B5618B}"/>
              </a:ext>
            </a:extLst>
          </p:cNvPr>
          <p:cNvSpPr txBox="1"/>
          <p:nvPr/>
        </p:nvSpPr>
        <p:spPr>
          <a:xfrm>
            <a:off x="5855944" y="3466073"/>
            <a:ext cx="1404620" cy="359714"/>
          </a:xfrm>
          <a:prstGeom prst="rect">
            <a:avLst/>
          </a:prstGeom>
          <a:solidFill>
            <a:srgbClr val="000000"/>
          </a:solidFill>
          <a:ln w="25400">
            <a:solidFill>
              <a:srgbClr val="385D89"/>
            </a:solidFill>
          </a:ln>
        </p:spPr>
        <p:txBody>
          <a:bodyPr vert="horz" wrap="square" lIns="0" tIns="142875" rIns="0" bIns="0" rtlCol="0">
            <a:spAutoFit/>
          </a:bodyPr>
          <a:lstStyle/>
          <a:p>
            <a:pPr marL="148590">
              <a:spcBef>
                <a:spcPts val="1125"/>
              </a:spcBef>
            </a:pPr>
            <a:r>
              <a:rPr sz="1400" spc="5" dirty="0">
                <a:solidFill>
                  <a:srgbClr val="FFFFFF"/>
                </a:solidFill>
                <a:latin typeface="Arial"/>
                <a:cs typeface="Arial"/>
              </a:rPr>
              <a:t>Directory</a:t>
            </a:r>
            <a:r>
              <a:rPr sz="1400" spc="-135" dirty="0">
                <a:solidFill>
                  <a:srgbClr val="FFFFFF"/>
                </a:solidFill>
                <a:latin typeface="Arial"/>
                <a:cs typeface="Arial"/>
              </a:rPr>
              <a:t> </a:t>
            </a:r>
            <a:r>
              <a:rPr sz="1400" spc="5" dirty="0">
                <a:solidFill>
                  <a:srgbClr val="FFFFFF"/>
                </a:solidFill>
                <a:latin typeface="Arial"/>
                <a:cs typeface="Arial"/>
              </a:rPr>
              <a:t>data</a:t>
            </a:r>
            <a:endParaRPr sz="1400">
              <a:latin typeface="Arial"/>
              <a:cs typeface="Arial"/>
            </a:endParaRPr>
          </a:p>
        </p:txBody>
      </p:sp>
      <p:sp>
        <p:nvSpPr>
          <p:cNvPr id="8" name="object 8">
            <a:extLst>
              <a:ext uri="{FF2B5EF4-FFF2-40B4-BE49-F238E27FC236}">
                <a16:creationId xmlns:a16="http://schemas.microsoft.com/office/drawing/2014/main" id="{6B5BA633-9647-4E60-BB78-293408D2D74B}"/>
              </a:ext>
            </a:extLst>
          </p:cNvPr>
          <p:cNvSpPr txBox="1"/>
          <p:nvPr/>
        </p:nvSpPr>
        <p:spPr>
          <a:xfrm>
            <a:off x="5855944" y="4180449"/>
            <a:ext cx="1404620" cy="360355"/>
          </a:xfrm>
          <a:prstGeom prst="rect">
            <a:avLst/>
          </a:prstGeom>
          <a:solidFill>
            <a:srgbClr val="BEBEBE"/>
          </a:solidFill>
          <a:ln w="25400">
            <a:solidFill>
              <a:srgbClr val="385D89"/>
            </a:solidFill>
          </a:ln>
        </p:spPr>
        <p:txBody>
          <a:bodyPr vert="horz" wrap="square" lIns="0" tIns="143510" rIns="0" bIns="0" rtlCol="0">
            <a:spAutoFit/>
          </a:bodyPr>
          <a:lstStyle/>
          <a:p>
            <a:pPr marL="363855">
              <a:spcBef>
                <a:spcPts val="1130"/>
              </a:spcBef>
            </a:pPr>
            <a:r>
              <a:rPr sz="1400" spc="5" dirty="0">
                <a:latin typeface="Arial"/>
                <a:cs typeface="Arial"/>
              </a:rPr>
              <a:t>File</a:t>
            </a:r>
            <a:r>
              <a:rPr sz="1400" spc="-105" dirty="0">
                <a:latin typeface="Arial"/>
                <a:cs typeface="Arial"/>
              </a:rPr>
              <a:t> </a:t>
            </a:r>
            <a:r>
              <a:rPr sz="1400" spc="5" dirty="0">
                <a:latin typeface="Arial"/>
                <a:cs typeface="Arial"/>
              </a:rPr>
              <a:t>data</a:t>
            </a:r>
            <a:endParaRPr sz="1400">
              <a:latin typeface="Arial"/>
              <a:cs typeface="Arial"/>
            </a:endParaRPr>
          </a:p>
        </p:txBody>
      </p:sp>
      <p:sp>
        <p:nvSpPr>
          <p:cNvPr id="9" name="object 9">
            <a:extLst>
              <a:ext uri="{FF2B5EF4-FFF2-40B4-BE49-F238E27FC236}">
                <a16:creationId xmlns:a16="http://schemas.microsoft.com/office/drawing/2014/main" id="{9FFF6B28-9F7A-4B24-B5E9-96D7D01740E2}"/>
              </a:ext>
            </a:extLst>
          </p:cNvPr>
          <p:cNvSpPr txBox="1"/>
          <p:nvPr/>
        </p:nvSpPr>
        <p:spPr>
          <a:xfrm>
            <a:off x="4997931" y="4966325"/>
            <a:ext cx="1404620" cy="460191"/>
          </a:xfrm>
          <a:prstGeom prst="rect">
            <a:avLst/>
          </a:prstGeom>
          <a:solidFill>
            <a:srgbClr val="6F2F9F"/>
          </a:solidFill>
          <a:ln w="25400">
            <a:solidFill>
              <a:srgbClr val="385D89"/>
            </a:solidFill>
          </a:ln>
        </p:spPr>
        <p:txBody>
          <a:bodyPr vert="horz" wrap="square" lIns="0" tIns="37465" rIns="0" bIns="0" rtlCol="0">
            <a:spAutoFit/>
          </a:bodyPr>
          <a:lstStyle/>
          <a:p>
            <a:pPr algn="ctr">
              <a:lnSpc>
                <a:spcPts val="1670"/>
              </a:lnSpc>
              <a:spcBef>
                <a:spcPts val="295"/>
              </a:spcBef>
            </a:pPr>
            <a:r>
              <a:rPr sz="1400" spc="5" dirty="0">
                <a:solidFill>
                  <a:srgbClr val="FFFFFF"/>
                </a:solidFill>
                <a:latin typeface="Arial"/>
                <a:cs typeface="Arial"/>
              </a:rPr>
              <a:t>Indirect</a:t>
            </a:r>
            <a:endParaRPr sz="1400">
              <a:latin typeface="Arial"/>
              <a:cs typeface="Arial"/>
            </a:endParaRPr>
          </a:p>
          <a:p>
            <a:pPr algn="ctr">
              <a:lnSpc>
                <a:spcPts val="1670"/>
              </a:lnSpc>
            </a:pPr>
            <a:r>
              <a:rPr sz="1400" spc="5" dirty="0">
                <a:solidFill>
                  <a:srgbClr val="FFFFFF"/>
                </a:solidFill>
                <a:latin typeface="Arial"/>
                <a:cs typeface="Arial"/>
              </a:rPr>
              <a:t>Pointer</a:t>
            </a:r>
            <a:r>
              <a:rPr sz="1400" spc="-120" dirty="0">
                <a:solidFill>
                  <a:srgbClr val="FFFFFF"/>
                </a:solidFill>
                <a:latin typeface="Arial"/>
                <a:cs typeface="Arial"/>
              </a:rPr>
              <a:t> </a:t>
            </a:r>
            <a:r>
              <a:rPr sz="1400" spc="5" dirty="0">
                <a:solidFill>
                  <a:srgbClr val="FFFFFF"/>
                </a:solidFill>
                <a:latin typeface="Arial"/>
                <a:cs typeface="Arial"/>
              </a:rPr>
              <a:t>block</a:t>
            </a:r>
            <a:endParaRPr sz="1400">
              <a:latin typeface="Arial"/>
              <a:cs typeface="Arial"/>
            </a:endParaRPr>
          </a:p>
        </p:txBody>
      </p:sp>
      <p:sp>
        <p:nvSpPr>
          <p:cNvPr id="10" name="object 13">
            <a:extLst>
              <a:ext uri="{FF2B5EF4-FFF2-40B4-BE49-F238E27FC236}">
                <a16:creationId xmlns:a16="http://schemas.microsoft.com/office/drawing/2014/main" id="{D408F00E-74EA-4E44-AAC8-E9F13C44F445}"/>
              </a:ext>
            </a:extLst>
          </p:cNvPr>
          <p:cNvSpPr/>
          <p:nvPr/>
        </p:nvSpPr>
        <p:spPr>
          <a:xfrm>
            <a:off x="3515715" y="2644117"/>
            <a:ext cx="390525" cy="826769"/>
          </a:xfrm>
          <a:custGeom>
            <a:avLst/>
            <a:gdLst/>
            <a:ahLst/>
            <a:cxnLst/>
            <a:rect l="l" t="t" r="r" b="b"/>
            <a:pathLst>
              <a:path w="390525" h="826769">
                <a:moveTo>
                  <a:pt x="313817" y="750189"/>
                </a:moveTo>
                <a:lnTo>
                  <a:pt x="313817" y="826389"/>
                </a:lnTo>
                <a:lnTo>
                  <a:pt x="377317" y="794639"/>
                </a:lnTo>
                <a:lnTo>
                  <a:pt x="326517" y="794639"/>
                </a:lnTo>
                <a:lnTo>
                  <a:pt x="326517" y="781939"/>
                </a:lnTo>
                <a:lnTo>
                  <a:pt x="377317" y="781939"/>
                </a:lnTo>
                <a:lnTo>
                  <a:pt x="313817" y="750189"/>
                </a:lnTo>
                <a:close/>
              </a:path>
              <a:path w="390525" h="826769">
                <a:moveTo>
                  <a:pt x="188722" y="6350"/>
                </a:moveTo>
                <a:lnTo>
                  <a:pt x="188722" y="791718"/>
                </a:lnTo>
                <a:lnTo>
                  <a:pt x="191516" y="794639"/>
                </a:lnTo>
                <a:lnTo>
                  <a:pt x="313817" y="794639"/>
                </a:lnTo>
                <a:lnTo>
                  <a:pt x="313817" y="788289"/>
                </a:lnTo>
                <a:lnTo>
                  <a:pt x="201422" y="788289"/>
                </a:lnTo>
                <a:lnTo>
                  <a:pt x="195072" y="781939"/>
                </a:lnTo>
                <a:lnTo>
                  <a:pt x="201422" y="781939"/>
                </a:lnTo>
                <a:lnTo>
                  <a:pt x="201422" y="12700"/>
                </a:lnTo>
                <a:lnTo>
                  <a:pt x="195072" y="12700"/>
                </a:lnTo>
                <a:lnTo>
                  <a:pt x="188722" y="6350"/>
                </a:lnTo>
                <a:close/>
              </a:path>
              <a:path w="390525" h="826769">
                <a:moveTo>
                  <a:pt x="377317" y="781939"/>
                </a:moveTo>
                <a:lnTo>
                  <a:pt x="326517" y="781939"/>
                </a:lnTo>
                <a:lnTo>
                  <a:pt x="326517" y="794639"/>
                </a:lnTo>
                <a:lnTo>
                  <a:pt x="377317" y="794639"/>
                </a:lnTo>
                <a:lnTo>
                  <a:pt x="390017" y="788289"/>
                </a:lnTo>
                <a:lnTo>
                  <a:pt x="377317" y="781939"/>
                </a:lnTo>
                <a:close/>
              </a:path>
              <a:path w="390525" h="826769">
                <a:moveTo>
                  <a:pt x="201422" y="781939"/>
                </a:moveTo>
                <a:lnTo>
                  <a:pt x="195072" y="781939"/>
                </a:lnTo>
                <a:lnTo>
                  <a:pt x="201422" y="788289"/>
                </a:lnTo>
                <a:lnTo>
                  <a:pt x="201422" y="781939"/>
                </a:lnTo>
                <a:close/>
              </a:path>
              <a:path w="390525" h="826769">
                <a:moveTo>
                  <a:pt x="313817" y="781939"/>
                </a:moveTo>
                <a:lnTo>
                  <a:pt x="201422" y="781939"/>
                </a:lnTo>
                <a:lnTo>
                  <a:pt x="201422" y="788289"/>
                </a:lnTo>
                <a:lnTo>
                  <a:pt x="313817" y="788289"/>
                </a:lnTo>
                <a:lnTo>
                  <a:pt x="313817" y="781939"/>
                </a:lnTo>
                <a:close/>
              </a:path>
              <a:path w="390525" h="826769">
                <a:moveTo>
                  <a:pt x="198500" y="0"/>
                </a:moveTo>
                <a:lnTo>
                  <a:pt x="0" y="0"/>
                </a:lnTo>
                <a:lnTo>
                  <a:pt x="0" y="12700"/>
                </a:lnTo>
                <a:lnTo>
                  <a:pt x="188722" y="12700"/>
                </a:lnTo>
                <a:lnTo>
                  <a:pt x="188722" y="6350"/>
                </a:lnTo>
                <a:lnTo>
                  <a:pt x="201422" y="6350"/>
                </a:lnTo>
                <a:lnTo>
                  <a:pt x="201422" y="2921"/>
                </a:lnTo>
                <a:lnTo>
                  <a:pt x="198500" y="0"/>
                </a:lnTo>
                <a:close/>
              </a:path>
              <a:path w="390525" h="826769">
                <a:moveTo>
                  <a:pt x="201422" y="6350"/>
                </a:moveTo>
                <a:lnTo>
                  <a:pt x="188722" y="6350"/>
                </a:lnTo>
                <a:lnTo>
                  <a:pt x="195072" y="12700"/>
                </a:lnTo>
                <a:lnTo>
                  <a:pt x="201422" y="12700"/>
                </a:lnTo>
                <a:lnTo>
                  <a:pt x="201422" y="6350"/>
                </a:lnTo>
                <a:close/>
              </a:path>
            </a:pathLst>
          </a:custGeom>
          <a:solidFill>
            <a:srgbClr val="000000"/>
          </a:solidFill>
        </p:spPr>
        <p:txBody>
          <a:bodyPr wrap="square" lIns="0" tIns="0" rIns="0" bIns="0" rtlCol="0"/>
          <a:lstStyle/>
          <a:p>
            <a:endParaRPr/>
          </a:p>
        </p:txBody>
      </p:sp>
      <p:sp>
        <p:nvSpPr>
          <p:cNvPr id="11" name="object 14">
            <a:extLst>
              <a:ext uri="{FF2B5EF4-FFF2-40B4-BE49-F238E27FC236}">
                <a16:creationId xmlns:a16="http://schemas.microsoft.com/office/drawing/2014/main" id="{548D45B6-5FE0-4EDA-ABBB-53E3D1FCD567}"/>
              </a:ext>
            </a:extLst>
          </p:cNvPr>
          <p:cNvSpPr/>
          <p:nvPr/>
        </p:nvSpPr>
        <p:spPr>
          <a:xfrm>
            <a:off x="5309970" y="3426056"/>
            <a:ext cx="546100" cy="330200"/>
          </a:xfrm>
          <a:custGeom>
            <a:avLst/>
            <a:gdLst/>
            <a:ahLst/>
            <a:cxnLst/>
            <a:rect l="l" t="t" r="r" b="b"/>
            <a:pathLst>
              <a:path w="546100" h="330200">
                <a:moveTo>
                  <a:pt x="469773" y="254000"/>
                </a:moveTo>
                <a:lnTo>
                  <a:pt x="469773" y="330200"/>
                </a:lnTo>
                <a:lnTo>
                  <a:pt x="533273" y="298450"/>
                </a:lnTo>
                <a:lnTo>
                  <a:pt x="482473" y="298450"/>
                </a:lnTo>
                <a:lnTo>
                  <a:pt x="482473" y="285750"/>
                </a:lnTo>
                <a:lnTo>
                  <a:pt x="533273" y="285750"/>
                </a:lnTo>
                <a:lnTo>
                  <a:pt x="469773" y="254000"/>
                </a:lnTo>
                <a:close/>
              </a:path>
              <a:path w="546100" h="330200">
                <a:moveTo>
                  <a:pt x="266700" y="6350"/>
                </a:moveTo>
                <a:lnTo>
                  <a:pt x="266700" y="295528"/>
                </a:lnTo>
                <a:lnTo>
                  <a:pt x="269493" y="298450"/>
                </a:lnTo>
                <a:lnTo>
                  <a:pt x="469773" y="298450"/>
                </a:lnTo>
                <a:lnTo>
                  <a:pt x="469773" y="292100"/>
                </a:lnTo>
                <a:lnTo>
                  <a:pt x="279400" y="292100"/>
                </a:lnTo>
                <a:lnTo>
                  <a:pt x="273050" y="285750"/>
                </a:lnTo>
                <a:lnTo>
                  <a:pt x="279400" y="285750"/>
                </a:lnTo>
                <a:lnTo>
                  <a:pt x="279400" y="12700"/>
                </a:lnTo>
                <a:lnTo>
                  <a:pt x="273050" y="12700"/>
                </a:lnTo>
                <a:lnTo>
                  <a:pt x="266700" y="6350"/>
                </a:lnTo>
                <a:close/>
              </a:path>
              <a:path w="546100" h="330200">
                <a:moveTo>
                  <a:pt x="533273" y="285750"/>
                </a:moveTo>
                <a:lnTo>
                  <a:pt x="482473" y="285750"/>
                </a:lnTo>
                <a:lnTo>
                  <a:pt x="482473" y="298450"/>
                </a:lnTo>
                <a:lnTo>
                  <a:pt x="533273" y="298450"/>
                </a:lnTo>
                <a:lnTo>
                  <a:pt x="545973" y="292100"/>
                </a:lnTo>
                <a:lnTo>
                  <a:pt x="533273" y="285750"/>
                </a:lnTo>
                <a:close/>
              </a:path>
              <a:path w="546100" h="330200">
                <a:moveTo>
                  <a:pt x="279400" y="285750"/>
                </a:moveTo>
                <a:lnTo>
                  <a:pt x="273050" y="285750"/>
                </a:lnTo>
                <a:lnTo>
                  <a:pt x="279400" y="292100"/>
                </a:lnTo>
                <a:lnTo>
                  <a:pt x="279400" y="285750"/>
                </a:lnTo>
                <a:close/>
              </a:path>
              <a:path w="546100" h="330200">
                <a:moveTo>
                  <a:pt x="469773" y="285750"/>
                </a:moveTo>
                <a:lnTo>
                  <a:pt x="279400" y="285750"/>
                </a:lnTo>
                <a:lnTo>
                  <a:pt x="279400" y="292100"/>
                </a:lnTo>
                <a:lnTo>
                  <a:pt x="469773" y="292100"/>
                </a:lnTo>
                <a:lnTo>
                  <a:pt x="469773" y="285750"/>
                </a:lnTo>
                <a:close/>
              </a:path>
              <a:path w="546100" h="330200">
                <a:moveTo>
                  <a:pt x="276478" y="0"/>
                </a:moveTo>
                <a:lnTo>
                  <a:pt x="0" y="0"/>
                </a:lnTo>
                <a:lnTo>
                  <a:pt x="0" y="12700"/>
                </a:lnTo>
                <a:lnTo>
                  <a:pt x="266700" y="12700"/>
                </a:lnTo>
                <a:lnTo>
                  <a:pt x="266700" y="6350"/>
                </a:lnTo>
                <a:lnTo>
                  <a:pt x="279400" y="6350"/>
                </a:lnTo>
                <a:lnTo>
                  <a:pt x="279400" y="2793"/>
                </a:lnTo>
                <a:lnTo>
                  <a:pt x="276478" y="0"/>
                </a:lnTo>
                <a:close/>
              </a:path>
              <a:path w="546100" h="330200">
                <a:moveTo>
                  <a:pt x="279400" y="6350"/>
                </a:moveTo>
                <a:lnTo>
                  <a:pt x="266700" y="6350"/>
                </a:lnTo>
                <a:lnTo>
                  <a:pt x="273050" y="12700"/>
                </a:lnTo>
                <a:lnTo>
                  <a:pt x="279400" y="12700"/>
                </a:lnTo>
                <a:lnTo>
                  <a:pt x="279400" y="6350"/>
                </a:lnTo>
                <a:close/>
              </a:path>
            </a:pathLst>
          </a:custGeom>
          <a:solidFill>
            <a:srgbClr val="000000"/>
          </a:solidFill>
        </p:spPr>
        <p:txBody>
          <a:bodyPr wrap="square" lIns="0" tIns="0" rIns="0" bIns="0" rtlCol="0"/>
          <a:lstStyle/>
          <a:p>
            <a:endParaRPr/>
          </a:p>
        </p:txBody>
      </p:sp>
      <p:sp>
        <p:nvSpPr>
          <p:cNvPr id="12" name="object 15">
            <a:extLst>
              <a:ext uri="{FF2B5EF4-FFF2-40B4-BE49-F238E27FC236}">
                <a16:creationId xmlns:a16="http://schemas.microsoft.com/office/drawing/2014/main" id="{F90AA3F0-202B-4771-AB94-27564990CA1E}"/>
              </a:ext>
            </a:extLst>
          </p:cNvPr>
          <p:cNvSpPr txBox="1"/>
          <p:nvPr/>
        </p:nvSpPr>
        <p:spPr>
          <a:xfrm>
            <a:off x="3905731" y="3894699"/>
            <a:ext cx="1404620" cy="360355"/>
          </a:xfrm>
          <a:prstGeom prst="rect">
            <a:avLst/>
          </a:prstGeom>
          <a:solidFill>
            <a:srgbClr val="006FC0"/>
          </a:solidFill>
          <a:ln w="25400">
            <a:solidFill>
              <a:srgbClr val="385D89"/>
            </a:solidFill>
          </a:ln>
        </p:spPr>
        <p:txBody>
          <a:bodyPr vert="horz" wrap="square" lIns="0" tIns="143510" rIns="0" bIns="0" rtlCol="0">
            <a:spAutoFit/>
          </a:bodyPr>
          <a:lstStyle/>
          <a:p>
            <a:pPr marL="312420">
              <a:spcBef>
                <a:spcPts val="1130"/>
              </a:spcBef>
            </a:pPr>
            <a:r>
              <a:rPr sz="1400" spc="5" dirty="0">
                <a:solidFill>
                  <a:srgbClr val="FFFFFF"/>
                </a:solidFill>
                <a:latin typeface="Arial"/>
                <a:cs typeface="Arial"/>
              </a:rPr>
              <a:t>File</a:t>
            </a:r>
            <a:r>
              <a:rPr sz="1400" spc="-95" dirty="0">
                <a:solidFill>
                  <a:srgbClr val="FFFFFF"/>
                </a:solidFill>
                <a:latin typeface="Arial"/>
                <a:cs typeface="Arial"/>
              </a:rPr>
              <a:t> </a:t>
            </a:r>
            <a:r>
              <a:rPr sz="1400" dirty="0">
                <a:solidFill>
                  <a:srgbClr val="FFFFFF"/>
                </a:solidFill>
                <a:latin typeface="Arial"/>
                <a:cs typeface="Arial"/>
              </a:rPr>
              <a:t>Inode</a:t>
            </a:r>
            <a:endParaRPr sz="1400" dirty="0">
              <a:latin typeface="Arial"/>
              <a:cs typeface="Arial"/>
            </a:endParaRPr>
          </a:p>
        </p:txBody>
      </p:sp>
      <p:sp>
        <p:nvSpPr>
          <p:cNvPr id="13" name="object 16">
            <a:extLst>
              <a:ext uri="{FF2B5EF4-FFF2-40B4-BE49-F238E27FC236}">
                <a16:creationId xmlns:a16="http://schemas.microsoft.com/office/drawing/2014/main" id="{29E46DCB-D15E-41DE-AAE1-81CB99A0FC13}"/>
              </a:ext>
            </a:extLst>
          </p:cNvPr>
          <p:cNvSpPr/>
          <p:nvPr/>
        </p:nvSpPr>
        <p:spPr>
          <a:xfrm>
            <a:off x="3515715" y="2644117"/>
            <a:ext cx="390525" cy="1541145"/>
          </a:xfrm>
          <a:custGeom>
            <a:avLst/>
            <a:gdLst/>
            <a:ahLst/>
            <a:cxnLst/>
            <a:rect l="l" t="t" r="r" b="b"/>
            <a:pathLst>
              <a:path w="390525" h="1541145">
                <a:moveTo>
                  <a:pt x="313817" y="1464564"/>
                </a:moveTo>
                <a:lnTo>
                  <a:pt x="313817" y="1540764"/>
                </a:lnTo>
                <a:lnTo>
                  <a:pt x="377317" y="1509014"/>
                </a:lnTo>
                <a:lnTo>
                  <a:pt x="326517" y="1509014"/>
                </a:lnTo>
                <a:lnTo>
                  <a:pt x="326517" y="1496314"/>
                </a:lnTo>
                <a:lnTo>
                  <a:pt x="377317" y="1496314"/>
                </a:lnTo>
                <a:lnTo>
                  <a:pt x="313817" y="1464564"/>
                </a:lnTo>
                <a:close/>
              </a:path>
              <a:path w="390525" h="1541145">
                <a:moveTo>
                  <a:pt x="188722" y="6350"/>
                </a:moveTo>
                <a:lnTo>
                  <a:pt x="188722" y="1506093"/>
                </a:lnTo>
                <a:lnTo>
                  <a:pt x="191516" y="1509014"/>
                </a:lnTo>
                <a:lnTo>
                  <a:pt x="313817" y="1509014"/>
                </a:lnTo>
                <a:lnTo>
                  <a:pt x="313817" y="1502664"/>
                </a:lnTo>
                <a:lnTo>
                  <a:pt x="201422" y="1502664"/>
                </a:lnTo>
                <a:lnTo>
                  <a:pt x="195072" y="1496314"/>
                </a:lnTo>
                <a:lnTo>
                  <a:pt x="201422" y="1496314"/>
                </a:lnTo>
                <a:lnTo>
                  <a:pt x="201422" y="12700"/>
                </a:lnTo>
                <a:lnTo>
                  <a:pt x="195072" y="12700"/>
                </a:lnTo>
                <a:lnTo>
                  <a:pt x="188722" y="6350"/>
                </a:lnTo>
                <a:close/>
              </a:path>
              <a:path w="390525" h="1541145">
                <a:moveTo>
                  <a:pt x="377317" y="1496314"/>
                </a:moveTo>
                <a:lnTo>
                  <a:pt x="326517" y="1496314"/>
                </a:lnTo>
                <a:lnTo>
                  <a:pt x="326517" y="1509014"/>
                </a:lnTo>
                <a:lnTo>
                  <a:pt x="377317" y="1509014"/>
                </a:lnTo>
                <a:lnTo>
                  <a:pt x="390017" y="1502664"/>
                </a:lnTo>
                <a:lnTo>
                  <a:pt x="377317" y="1496314"/>
                </a:lnTo>
                <a:close/>
              </a:path>
              <a:path w="390525" h="1541145">
                <a:moveTo>
                  <a:pt x="201422" y="1496314"/>
                </a:moveTo>
                <a:lnTo>
                  <a:pt x="195072" y="1496314"/>
                </a:lnTo>
                <a:lnTo>
                  <a:pt x="201422" y="1502664"/>
                </a:lnTo>
                <a:lnTo>
                  <a:pt x="201422" y="1496314"/>
                </a:lnTo>
                <a:close/>
              </a:path>
              <a:path w="390525" h="1541145">
                <a:moveTo>
                  <a:pt x="313817" y="1496314"/>
                </a:moveTo>
                <a:lnTo>
                  <a:pt x="201422" y="1496314"/>
                </a:lnTo>
                <a:lnTo>
                  <a:pt x="201422" y="1502664"/>
                </a:lnTo>
                <a:lnTo>
                  <a:pt x="313817" y="1502664"/>
                </a:lnTo>
                <a:lnTo>
                  <a:pt x="313817" y="1496314"/>
                </a:lnTo>
                <a:close/>
              </a:path>
              <a:path w="390525" h="1541145">
                <a:moveTo>
                  <a:pt x="198500" y="0"/>
                </a:moveTo>
                <a:lnTo>
                  <a:pt x="0" y="0"/>
                </a:lnTo>
                <a:lnTo>
                  <a:pt x="0" y="12700"/>
                </a:lnTo>
                <a:lnTo>
                  <a:pt x="188722" y="12700"/>
                </a:lnTo>
                <a:lnTo>
                  <a:pt x="188722" y="6350"/>
                </a:lnTo>
                <a:lnTo>
                  <a:pt x="201422" y="6350"/>
                </a:lnTo>
                <a:lnTo>
                  <a:pt x="201422" y="2921"/>
                </a:lnTo>
                <a:lnTo>
                  <a:pt x="198500" y="0"/>
                </a:lnTo>
                <a:close/>
              </a:path>
              <a:path w="390525" h="1541145">
                <a:moveTo>
                  <a:pt x="201422" y="6350"/>
                </a:moveTo>
                <a:lnTo>
                  <a:pt x="188722" y="6350"/>
                </a:lnTo>
                <a:lnTo>
                  <a:pt x="195072" y="12700"/>
                </a:lnTo>
                <a:lnTo>
                  <a:pt x="201422" y="12700"/>
                </a:lnTo>
                <a:lnTo>
                  <a:pt x="201422" y="6350"/>
                </a:lnTo>
                <a:close/>
              </a:path>
            </a:pathLst>
          </a:custGeom>
          <a:solidFill>
            <a:srgbClr val="000000"/>
          </a:solidFill>
        </p:spPr>
        <p:txBody>
          <a:bodyPr wrap="square" lIns="0" tIns="0" rIns="0" bIns="0" rtlCol="0"/>
          <a:lstStyle/>
          <a:p>
            <a:endParaRPr/>
          </a:p>
        </p:txBody>
      </p:sp>
      <p:sp>
        <p:nvSpPr>
          <p:cNvPr id="14" name="object 17">
            <a:extLst>
              <a:ext uri="{FF2B5EF4-FFF2-40B4-BE49-F238E27FC236}">
                <a16:creationId xmlns:a16="http://schemas.microsoft.com/office/drawing/2014/main" id="{A4483CC3-5E1B-4B3C-BDF5-026D54C3BA97}"/>
              </a:ext>
            </a:extLst>
          </p:cNvPr>
          <p:cNvSpPr/>
          <p:nvPr/>
        </p:nvSpPr>
        <p:spPr>
          <a:xfrm>
            <a:off x="5309970" y="4140431"/>
            <a:ext cx="546100" cy="330200"/>
          </a:xfrm>
          <a:custGeom>
            <a:avLst/>
            <a:gdLst/>
            <a:ahLst/>
            <a:cxnLst/>
            <a:rect l="l" t="t" r="r" b="b"/>
            <a:pathLst>
              <a:path w="546100" h="330200">
                <a:moveTo>
                  <a:pt x="469773" y="253999"/>
                </a:moveTo>
                <a:lnTo>
                  <a:pt x="469773" y="330199"/>
                </a:lnTo>
                <a:lnTo>
                  <a:pt x="533273" y="298449"/>
                </a:lnTo>
                <a:lnTo>
                  <a:pt x="482473" y="298449"/>
                </a:lnTo>
                <a:lnTo>
                  <a:pt x="482473" y="285749"/>
                </a:lnTo>
                <a:lnTo>
                  <a:pt x="533273" y="285749"/>
                </a:lnTo>
                <a:lnTo>
                  <a:pt x="469773" y="253999"/>
                </a:lnTo>
                <a:close/>
              </a:path>
              <a:path w="546100" h="330200">
                <a:moveTo>
                  <a:pt x="266700" y="6350"/>
                </a:moveTo>
                <a:lnTo>
                  <a:pt x="266700" y="295528"/>
                </a:lnTo>
                <a:lnTo>
                  <a:pt x="269493" y="298449"/>
                </a:lnTo>
                <a:lnTo>
                  <a:pt x="469773" y="298449"/>
                </a:lnTo>
                <a:lnTo>
                  <a:pt x="469773" y="292099"/>
                </a:lnTo>
                <a:lnTo>
                  <a:pt x="279400" y="292099"/>
                </a:lnTo>
                <a:lnTo>
                  <a:pt x="273050" y="285749"/>
                </a:lnTo>
                <a:lnTo>
                  <a:pt x="279400" y="285749"/>
                </a:lnTo>
                <a:lnTo>
                  <a:pt x="279400" y="12699"/>
                </a:lnTo>
                <a:lnTo>
                  <a:pt x="273050" y="12699"/>
                </a:lnTo>
                <a:lnTo>
                  <a:pt x="266700" y="6350"/>
                </a:lnTo>
                <a:close/>
              </a:path>
              <a:path w="546100" h="330200">
                <a:moveTo>
                  <a:pt x="533273" y="285749"/>
                </a:moveTo>
                <a:lnTo>
                  <a:pt x="482473" y="285749"/>
                </a:lnTo>
                <a:lnTo>
                  <a:pt x="482473" y="298449"/>
                </a:lnTo>
                <a:lnTo>
                  <a:pt x="533273" y="298449"/>
                </a:lnTo>
                <a:lnTo>
                  <a:pt x="545973" y="292099"/>
                </a:lnTo>
                <a:lnTo>
                  <a:pt x="533273" y="285749"/>
                </a:lnTo>
                <a:close/>
              </a:path>
              <a:path w="546100" h="330200">
                <a:moveTo>
                  <a:pt x="279400" y="285749"/>
                </a:moveTo>
                <a:lnTo>
                  <a:pt x="273050" y="285749"/>
                </a:lnTo>
                <a:lnTo>
                  <a:pt x="279400" y="292099"/>
                </a:lnTo>
                <a:lnTo>
                  <a:pt x="279400" y="285749"/>
                </a:lnTo>
                <a:close/>
              </a:path>
              <a:path w="546100" h="330200">
                <a:moveTo>
                  <a:pt x="469773" y="285749"/>
                </a:moveTo>
                <a:lnTo>
                  <a:pt x="279400" y="285749"/>
                </a:lnTo>
                <a:lnTo>
                  <a:pt x="279400" y="292099"/>
                </a:lnTo>
                <a:lnTo>
                  <a:pt x="469773" y="292099"/>
                </a:lnTo>
                <a:lnTo>
                  <a:pt x="469773" y="285749"/>
                </a:lnTo>
                <a:close/>
              </a:path>
              <a:path w="546100" h="330200">
                <a:moveTo>
                  <a:pt x="276478" y="0"/>
                </a:moveTo>
                <a:lnTo>
                  <a:pt x="0" y="0"/>
                </a:lnTo>
                <a:lnTo>
                  <a:pt x="0" y="12699"/>
                </a:lnTo>
                <a:lnTo>
                  <a:pt x="266700" y="12699"/>
                </a:lnTo>
                <a:lnTo>
                  <a:pt x="266700" y="6350"/>
                </a:lnTo>
                <a:lnTo>
                  <a:pt x="279400" y="6350"/>
                </a:lnTo>
                <a:lnTo>
                  <a:pt x="279400" y="2793"/>
                </a:lnTo>
                <a:lnTo>
                  <a:pt x="276478" y="0"/>
                </a:lnTo>
                <a:close/>
              </a:path>
              <a:path w="546100" h="330200">
                <a:moveTo>
                  <a:pt x="279400" y="6350"/>
                </a:moveTo>
                <a:lnTo>
                  <a:pt x="266700" y="6350"/>
                </a:lnTo>
                <a:lnTo>
                  <a:pt x="273050" y="12699"/>
                </a:lnTo>
                <a:lnTo>
                  <a:pt x="279400" y="12699"/>
                </a:lnTo>
                <a:lnTo>
                  <a:pt x="279400" y="6350"/>
                </a:lnTo>
                <a:close/>
              </a:path>
            </a:pathLst>
          </a:custGeom>
          <a:solidFill>
            <a:srgbClr val="000000"/>
          </a:solidFill>
        </p:spPr>
        <p:txBody>
          <a:bodyPr wrap="square" lIns="0" tIns="0" rIns="0" bIns="0" rtlCol="0"/>
          <a:lstStyle/>
          <a:p>
            <a:endParaRPr/>
          </a:p>
        </p:txBody>
      </p:sp>
      <p:sp>
        <p:nvSpPr>
          <p:cNvPr id="15" name="object 18">
            <a:extLst>
              <a:ext uri="{FF2B5EF4-FFF2-40B4-BE49-F238E27FC236}">
                <a16:creationId xmlns:a16="http://schemas.microsoft.com/office/drawing/2014/main" id="{6EB36173-78DC-47E9-9A69-2437BDCF7BB0}"/>
              </a:ext>
            </a:extLst>
          </p:cNvPr>
          <p:cNvSpPr txBox="1"/>
          <p:nvPr/>
        </p:nvSpPr>
        <p:spPr>
          <a:xfrm>
            <a:off x="8040216" y="4149080"/>
            <a:ext cx="1404620" cy="360355"/>
          </a:xfrm>
          <a:prstGeom prst="rect">
            <a:avLst/>
          </a:prstGeom>
          <a:solidFill>
            <a:srgbClr val="BEBEBE"/>
          </a:solidFill>
          <a:ln w="25400">
            <a:solidFill>
              <a:srgbClr val="385D89"/>
            </a:solidFill>
          </a:ln>
        </p:spPr>
        <p:txBody>
          <a:bodyPr vert="horz" wrap="square" lIns="0" tIns="143510" rIns="0" bIns="0" rtlCol="0">
            <a:spAutoFit/>
          </a:bodyPr>
          <a:lstStyle/>
          <a:p>
            <a:pPr marL="365125">
              <a:spcBef>
                <a:spcPts val="1130"/>
              </a:spcBef>
            </a:pPr>
            <a:r>
              <a:rPr sz="1400" spc="5" dirty="0">
                <a:latin typeface="Arial"/>
                <a:cs typeface="Arial"/>
              </a:rPr>
              <a:t>File</a:t>
            </a:r>
            <a:r>
              <a:rPr sz="1400" spc="-105" dirty="0">
                <a:latin typeface="Arial"/>
                <a:cs typeface="Arial"/>
              </a:rPr>
              <a:t> </a:t>
            </a:r>
            <a:r>
              <a:rPr sz="1400" spc="5" dirty="0">
                <a:latin typeface="Arial"/>
                <a:cs typeface="Arial"/>
              </a:rPr>
              <a:t>data</a:t>
            </a:r>
            <a:endParaRPr sz="1400">
              <a:latin typeface="Arial"/>
              <a:cs typeface="Arial"/>
            </a:endParaRPr>
          </a:p>
        </p:txBody>
      </p:sp>
      <p:sp>
        <p:nvSpPr>
          <p:cNvPr id="16" name="object 19">
            <a:extLst>
              <a:ext uri="{FF2B5EF4-FFF2-40B4-BE49-F238E27FC236}">
                <a16:creationId xmlns:a16="http://schemas.microsoft.com/office/drawing/2014/main" id="{D5F7BEF9-8AF4-4E80-8899-C1F58D484C93}"/>
              </a:ext>
            </a:extLst>
          </p:cNvPr>
          <p:cNvSpPr/>
          <p:nvPr/>
        </p:nvSpPr>
        <p:spPr>
          <a:xfrm>
            <a:off x="4601565" y="4398750"/>
            <a:ext cx="396875" cy="857885"/>
          </a:xfrm>
          <a:custGeom>
            <a:avLst/>
            <a:gdLst/>
            <a:ahLst/>
            <a:cxnLst/>
            <a:rect l="l" t="t" r="r" b="b"/>
            <a:pathLst>
              <a:path w="396875" h="857885">
                <a:moveTo>
                  <a:pt x="320167" y="781431"/>
                </a:moveTo>
                <a:lnTo>
                  <a:pt x="320167" y="857631"/>
                </a:lnTo>
                <a:lnTo>
                  <a:pt x="383667" y="825881"/>
                </a:lnTo>
                <a:lnTo>
                  <a:pt x="332867" y="825881"/>
                </a:lnTo>
                <a:lnTo>
                  <a:pt x="332867" y="813181"/>
                </a:lnTo>
                <a:lnTo>
                  <a:pt x="383667" y="813181"/>
                </a:lnTo>
                <a:lnTo>
                  <a:pt x="320167" y="781431"/>
                </a:lnTo>
                <a:close/>
              </a:path>
              <a:path w="396875" h="857885">
                <a:moveTo>
                  <a:pt x="12700" y="0"/>
                </a:moveTo>
                <a:lnTo>
                  <a:pt x="0" y="0"/>
                </a:lnTo>
                <a:lnTo>
                  <a:pt x="0" y="823087"/>
                </a:lnTo>
                <a:lnTo>
                  <a:pt x="2794" y="825881"/>
                </a:lnTo>
                <a:lnTo>
                  <a:pt x="320167" y="825881"/>
                </a:lnTo>
                <a:lnTo>
                  <a:pt x="320167" y="819531"/>
                </a:lnTo>
                <a:lnTo>
                  <a:pt x="12700" y="819531"/>
                </a:lnTo>
                <a:lnTo>
                  <a:pt x="6350" y="813181"/>
                </a:lnTo>
                <a:lnTo>
                  <a:pt x="12700" y="813181"/>
                </a:lnTo>
                <a:lnTo>
                  <a:pt x="12700" y="0"/>
                </a:lnTo>
                <a:close/>
              </a:path>
              <a:path w="396875" h="857885">
                <a:moveTo>
                  <a:pt x="383667" y="813181"/>
                </a:moveTo>
                <a:lnTo>
                  <a:pt x="332867" y="813181"/>
                </a:lnTo>
                <a:lnTo>
                  <a:pt x="332867" y="825881"/>
                </a:lnTo>
                <a:lnTo>
                  <a:pt x="383667" y="825881"/>
                </a:lnTo>
                <a:lnTo>
                  <a:pt x="396367" y="819531"/>
                </a:lnTo>
                <a:lnTo>
                  <a:pt x="383667" y="813181"/>
                </a:lnTo>
                <a:close/>
              </a:path>
              <a:path w="396875" h="857885">
                <a:moveTo>
                  <a:pt x="12700" y="813181"/>
                </a:moveTo>
                <a:lnTo>
                  <a:pt x="6350" y="813181"/>
                </a:lnTo>
                <a:lnTo>
                  <a:pt x="12700" y="819531"/>
                </a:lnTo>
                <a:lnTo>
                  <a:pt x="12700" y="813181"/>
                </a:lnTo>
                <a:close/>
              </a:path>
              <a:path w="396875" h="857885">
                <a:moveTo>
                  <a:pt x="320167" y="813181"/>
                </a:moveTo>
                <a:lnTo>
                  <a:pt x="12700" y="813181"/>
                </a:lnTo>
                <a:lnTo>
                  <a:pt x="12700" y="819531"/>
                </a:lnTo>
                <a:lnTo>
                  <a:pt x="320167" y="819531"/>
                </a:lnTo>
                <a:lnTo>
                  <a:pt x="320167" y="813181"/>
                </a:lnTo>
                <a:close/>
              </a:path>
            </a:pathLst>
          </a:custGeom>
          <a:solidFill>
            <a:srgbClr val="000000"/>
          </a:solidFill>
        </p:spPr>
        <p:txBody>
          <a:bodyPr wrap="square" lIns="0" tIns="0" rIns="0" bIns="0" rtlCol="0"/>
          <a:lstStyle/>
          <a:p>
            <a:endParaRPr/>
          </a:p>
        </p:txBody>
      </p:sp>
      <p:sp>
        <p:nvSpPr>
          <p:cNvPr id="17" name="object 20">
            <a:extLst>
              <a:ext uri="{FF2B5EF4-FFF2-40B4-BE49-F238E27FC236}">
                <a16:creationId xmlns:a16="http://schemas.microsoft.com/office/drawing/2014/main" id="{9724309C-D7B9-4EF3-A89A-0B69C29BA490}"/>
              </a:ext>
            </a:extLst>
          </p:cNvPr>
          <p:cNvSpPr/>
          <p:nvPr/>
        </p:nvSpPr>
        <p:spPr>
          <a:xfrm>
            <a:off x="6402045" y="5181831"/>
            <a:ext cx="404495" cy="76200"/>
          </a:xfrm>
          <a:custGeom>
            <a:avLst/>
            <a:gdLst/>
            <a:ahLst/>
            <a:cxnLst/>
            <a:rect l="l" t="t" r="r" b="b"/>
            <a:pathLst>
              <a:path w="404495" h="76200">
                <a:moveTo>
                  <a:pt x="328040" y="0"/>
                </a:moveTo>
                <a:lnTo>
                  <a:pt x="328040" y="76200"/>
                </a:lnTo>
                <a:lnTo>
                  <a:pt x="391540" y="44450"/>
                </a:lnTo>
                <a:lnTo>
                  <a:pt x="340740" y="44450"/>
                </a:lnTo>
                <a:lnTo>
                  <a:pt x="340740" y="31750"/>
                </a:lnTo>
                <a:lnTo>
                  <a:pt x="391540" y="31750"/>
                </a:lnTo>
                <a:lnTo>
                  <a:pt x="328040" y="0"/>
                </a:lnTo>
                <a:close/>
              </a:path>
              <a:path w="404495" h="76200">
                <a:moveTo>
                  <a:pt x="195834" y="36449"/>
                </a:moveTo>
                <a:lnTo>
                  <a:pt x="195834" y="41529"/>
                </a:lnTo>
                <a:lnTo>
                  <a:pt x="198627" y="44450"/>
                </a:lnTo>
                <a:lnTo>
                  <a:pt x="328040" y="44450"/>
                </a:lnTo>
                <a:lnTo>
                  <a:pt x="328040" y="42799"/>
                </a:lnTo>
                <a:lnTo>
                  <a:pt x="202184" y="42799"/>
                </a:lnTo>
                <a:lnTo>
                  <a:pt x="195834" y="36449"/>
                </a:lnTo>
                <a:close/>
              </a:path>
              <a:path w="404495" h="76200">
                <a:moveTo>
                  <a:pt x="391540" y="31750"/>
                </a:moveTo>
                <a:lnTo>
                  <a:pt x="340740" y="31750"/>
                </a:lnTo>
                <a:lnTo>
                  <a:pt x="340740" y="44450"/>
                </a:lnTo>
                <a:lnTo>
                  <a:pt x="391540" y="44450"/>
                </a:lnTo>
                <a:lnTo>
                  <a:pt x="404240" y="38100"/>
                </a:lnTo>
                <a:lnTo>
                  <a:pt x="391540" y="31750"/>
                </a:lnTo>
                <a:close/>
              </a:path>
              <a:path w="404495" h="76200">
                <a:moveTo>
                  <a:pt x="205612" y="30099"/>
                </a:moveTo>
                <a:lnTo>
                  <a:pt x="0" y="30099"/>
                </a:lnTo>
                <a:lnTo>
                  <a:pt x="0" y="42799"/>
                </a:lnTo>
                <a:lnTo>
                  <a:pt x="197048" y="42799"/>
                </a:lnTo>
                <a:lnTo>
                  <a:pt x="195834" y="41529"/>
                </a:lnTo>
                <a:lnTo>
                  <a:pt x="195834" y="36449"/>
                </a:lnTo>
                <a:lnTo>
                  <a:pt x="206883" y="36449"/>
                </a:lnTo>
                <a:lnTo>
                  <a:pt x="202184" y="31750"/>
                </a:lnTo>
                <a:lnTo>
                  <a:pt x="207339" y="31750"/>
                </a:lnTo>
                <a:lnTo>
                  <a:pt x="205612" y="30099"/>
                </a:lnTo>
                <a:close/>
              </a:path>
              <a:path w="404495" h="76200">
                <a:moveTo>
                  <a:pt x="206883" y="36449"/>
                </a:moveTo>
                <a:lnTo>
                  <a:pt x="195834" y="36449"/>
                </a:lnTo>
                <a:lnTo>
                  <a:pt x="202184" y="42799"/>
                </a:lnTo>
                <a:lnTo>
                  <a:pt x="328040" y="42799"/>
                </a:lnTo>
                <a:lnTo>
                  <a:pt x="328040" y="38100"/>
                </a:lnTo>
                <a:lnTo>
                  <a:pt x="208534" y="38100"/>
                </a:lnTo>
                <a:lnTo>
                  <a:pt x="206883" y="36449"/>
                </a:lnTo>
                <a:close/>
              </a:path>
              <a:path w="404495" h="76200">
                <a:moveTo>
                  <a:pt x="207339" y="31750"/>
                </a:moveTo>
                <a:lnTo>
                  <a:pt x="202184" y="31750"/>
                </a:lnTo>
                <a:lnTo>
                  <a:pt x="208534" y="38100"/>
                </a:lnTo>
                <a:lnTo>
                  <a:pt x="208534" y="32893"/>
                </a:lnTo>
                <a:lnTo>
                  <a:pt x="207339" y="31750"/>
                </a:lnTo>
                <a:close/>
              </a:path>
              <a:path w="404495" h="76200">
                <a:moveTo>
                  <a:pt x="328040" y="31750"/>
                </a:moveTo>
                <a:lnTo>
                  <a:pt x="207339" y="31750"/>
                </a:lnTo>
                <a:lnTo>
                  <a:pt x="208534" y="32893"/>
                </a:lnTo>
                <a:lnTo>
                  <a:pt x="208534" y="38100"/>
                </a:lnTo>
                <a:lnTo>
                  <a:pt x="328040" y="38100"/>
                </a:lnTo>
                <a:lnTo>
                  <a:pt x="328040" y="31750"/>
                </a:lnTo>
                <a:close/>
              </a:path>
            </a:pathLst>
          </a:custGeom>
          <a:solidFill>
            <a:srgbClr val="000000"/>
          </a:solidFill>
        </p:spPr>
        <p:txBody>
          <a:bodyPr wrap="square" lIns="0" tIns="0" rIns="0" bIns="0" rtlCol="0"/>
          <a:lstStyle/>
          <a:p>
            <a:endParaRPr/>
          </a:p>
        </p:txBody>
      </p:sp>
      <p:sp>
        <p:nvSpPr>
          <p:cNvPr id="18" name="object 21">
            <a:extLst>
              <a:ext uri="{FF2B5EF4-FFF2-40B4-BE49-F238E27FC236}">
                <a16:creationId xmlns:a16="http://schemas.microsoft.com/office/drawing/2014/main" id="{BB68D378-EEAD-400B-8921-28CF61AC01CA}"/>
              </a:ext>
            </a:extLst>
          </p:cNvPr>
          <p:cNvSpPr txBox="1"/>
          <p:nvPr/>
        </p:nvSpPr>
        <p:spPr>
          <a:xfrm>
            <a:off x="7498307" y="4140050"/>
            <a:ext cx="254000"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21" name="object 57">
            <a:extLst>
              <a:ext uri="{FF2B5EF4-FFF2-40B4-BE49-F238E27FC236}">
                <a16:creationId xmlns:a16="http://schemas.microsoft.com/office/drawing/2014/main" id="{2780BF0A-37D3-4E46-89F9-FC4CA8519F54}"/>
              </a:ext>
            </a:extLst>
          </p:cNvPr>
          <p:cNvSpPr txBox="1"/>
          <p:nvPr/>
        </p:nvSpPr>
        <p:spPr>
          <a:xfrm>
            <a:off x="6806285" y="4966325"/>
            <a:ext cx="1404620" cy="460191"/>
          </a:xfrm>
          <a:prstGeom prst="rect">
            <a:avLst/>
          </a:prstGeom>
          <a:solidFill>
            <a:srgbClr val="006FC0"/>
          </a:solidFill>
          <a:ln w="25400">
            <a:solidFill>
              <a:srgbClr val="385D89"/>
            </a:solidFill>
          </a:ln>
        </p:spPr>
        <p:txBody>
          <a:bodyPr vert="horz" wrap="square" lIns="0" tIns="37465" rIns="0" bIns="0" rtlCol="0">
            <a:spAutoFit/>
          </a:bodyPr>
          <a:lstStyle/>
          <a:p>
            <a:pPr marL="5080" algn="ctr">
              <a:lnSpc>
                <a:spcPts val="1670"/>
              </a:lnSpc>
              <a:spcBef>
                <a:spcPts val="295"/>
              </a:spcBef>
            </a:pPr>
            <a:r>
              <a:rPr sz="1400" spc="5" dirty="0">
                <a:solidFill>
                  <a:srgbClr val="FFFFFF"/>
                </a:solidFill>
                <a:latin typeface="Arial"/>
                <a:cs typeface="Arial"/>
              </a:rPr>
              <a:t>Direct</a:t>
            </a:r>
            <a:endParaRPr sz="1400">
              <a:latin typeface="Arial"/>
              <a:cs typeface="Arial"/>
            </a:endParaRPr>
          </a:p>
          <a:p>
            <a:pPr algn="ctr">
              <a:lnSpc>
                <a:spcPts val="1670"/>
              </a:lnSpc>
            </a:pPr>
            <a:r>
              <a:rPr sz="1400" spc="5" dirty="0">
                <a:solidFill>
                  <a:srgbClr val="FFFFFF"/>
                </a:solidFill>
                <a:latin typeface="Arial"/>
                <a:cs typeface="Arial"/>
              </a:rPr>
              <a:t>Pointer</a:t>
            </a:r>
            <a:r>
              <a:rPr sz="1400" spc="-120" dirty="0">
                <a:solidFill>
                  <a:srgbClr val="FFFFFF"/>
                </a:solidFill>
                <a:latin typeface="Arial"/>
                <a:cs typeface="Arial"/>
              </a:rPr>
              <a:t> </a:t>
            </a:r>
            <a:r>
              <a:rPr sz="1400" spc="5" dirty="0">
                <a:solidFill>
                  <a:srgbClr val="FFFFFF"/>
                </a:solidFill>
                <a:latin typeface="Arial"/>
                <a:cs typeface="Arial"/>
              </a:rPr>
              <a:t>block</a:t>
            </a:r>
            <a:endParaRPr sz="1400">
              <a:latin typeface="Arial"/>
              <a:cs typeface="Arial"/>
            </a:endParaRPr>
          </a:p>
        </p:txBody>
      </p:sp>
      <p:sp>
        <p:nvSpPr>
          <p:cNvPr id="22" name="object 58">
            <a:extLst>
              <a:ext uri="{FF2B5EF4-FFF2-40B4-BE49-F238E27FC236}">
                <a16:creationId xmlns:a16="http://schemas.microsoft.com/office/drawing/2014/main" id="{A61FEE2C-93F7-43AB-83DD-8D8158A2EED9}"/>
              </a:ext>
            </a:extLst>
          </p:cNvPr>
          <p:cNvSpPr/>
          <p:nvPr/>
        </p:nvSpPr>
        <p:spPr>
          <a:xfrm>
            <a:off x="8210396" y="4653129"/>
            <a:ext cx="570230" cy="571500"/>
          </a:xfrm>
          <a:custGeom>
            <a:avLst/>
            <a:gdLst/>
            <a:ahLst/>
            <a:cxnLst/>
            <a:rect l="l" t="t" r="r" b="b"/>
            <a:pathLst>
              <a:path w="570229" h="571500">
                <a:moveTo>
                  <a:pt x="525526" y="558800"/>
                </a:moveTo>
                <a:lnTo>
                  <a:pt x="0" y="558800"/>
                </a:lnTo>
                <a:lnTo>
                  <a:pt x="0" y="571500"/>
                </a:lnTo>
                <a:lnTo>
                  <a:pt x="535432" y="571500"/>
                </a:lnTo>
                <a:lnTo>
                  <a:pt x="538226" y="568706"/>
                </a:lnTo>
                <a:lnTo>
                  <a:pt x="538226" y="565150"/>
                </a:lnTo>
                <a:lnTo>
                  <a:pt x="525526" y="565150"/>
                </a:lnTo>
                <a:lnTo>
                  <a:pt x="525526" y="558800"/>
                </a:lnTo>
                <a:close/>
              </a:path>
              <a:path w="570229" h="571500">
                <a:moveTo>
                  <a:pt x="538226" y="63500"/>
                </a:moveTo>
                <a:lnTo>
                  <a:pt x="525526" y="63500"/>
                </a:lnTo>
                <a:lnTo>
                  <a:pt x="525526" y="565150"/>
                </a:lnTo>
                <a:lnTo>
                  <a:pt x="531876" y="558800"/>
                </a:lnTo>
                <a:lnTo>
                  <a:pt x="538226" y="558800"/>
                </a:lnTo>
                <a:lnTo>
                  <a:pt x="538226" y="63500"/>
                </a:lnTo>
                <a:close/>
              </a:path>
              <a:path w="570229" h="571500">
                <a:moveTo>
                  <a:pt x="538226" y="558800"/>
                </a:moveTo>
                <a:lnTo>
                  <a:pt x="531876" y="558800"/>
                </a:lnTo>
                <a:lnTo>
                  <a:pt x="525526" y="565150"/>
                </a:lnTo>
                <a:lnTo>
                  <a:pt x="538226" y="565150"/>
                </a:lnTo>
                <a:lnTo>
                  <a:pt x="538226" y="558800"/>
                </a:lnTo>
                <a:close/>
              </a:path>
              <a:path w="570229" h="571500">
                <a:moveTo>
                  <a:pt x="531876" y="0"/>
                </a:moveTo>
                <a:lnTo>
                  <a:pt x="493776" y="76200"/>
                </a:lnTo>
                <a:lnTo>
                  <a:pt x="525526" y="76200"/>
                </a:lnTo>
                <a:lnTo>
                  <a:pt x="525526" y="63500"/>
                </a:lnTo>
                <a:lnTo>
                  <a:pt x="563626" y="63500"/>
                </a:lnTo>
                <a:lnTo>
                  <a:pt x="531876" y="0"/>
                </a:lnTo>
                <a:close/>
              </a:path>
              <a:path w="570229" h="571500">
                <a:moveTo>
                  <a:pt x="563626" y="63500"/>
                </a:moveTo>
                <a:lnTo>
                  <a:pt x="538226" y="63500"/>
                </a:lnTo>
                <a:lnTo>
                  <a:pt x="538226" y="76200"/>
                </a:lnTo>
                <a:lnTo>
                  <a:pt x="569976" y="76200"/>
                </a:lnTo>
                <a:lnTo>
                  <a:pt x="563626" y="63500"/>
                </a:lnTo>
                <a:close/>
              </a:path>
            </a:pathLst>
          </a:custGeom>
          <a:solidFill>
            <a:srgbClr val="000000"/>
          </a:solidFill>
        </p:spPr>
        <p:txBody>
          <a:bodyPr wrap="square" lIns="0" tIns="0" rIns="0" bIns="0" rtlCol="0"/>
          <a:lstStyle/>
          <a:p>
            <a:endParaRPr/>
          </a:p>
        </p:txBody>
      </p:sp>
      <p:sp>
        <p:nvSpPr>
          <p:cNvPr id="23" name="Cross 22">
            <a:extLst>
              <a:ext uri="{FF2B5EF4-FFF2-40B4-BE49-F238E27FC236}">
                <a16:creationId xmlns:a16="http://schemas.microsoft.com/office/drawing/2014/main" id="{C56295E0-E8C9-4C01-8646-904436A21187}"/>
              </a:ext>
            </a:extLst>
          </p:cNvPr>
          <p:cNvSpPr/>
          <p:nvPr/>
        </p:nvSpPr>
        <p:spPr>
          <a:xfrm rot="18821319">
            <a:off x="9064445" y="3816310"/>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E00AF5E5-1197-470A-8F0B-BD05ADFB8172}"/>
              </a:ext>
            </a:extLst>
          </p:cNvPr>
          <p:cNvSpPr/>
          <p:nvPr/>
        </p:nvSpPr>
        <p:spPr>
          <a:xfrm rot="18821319">
            <a:off x="7802490" y="4678358"/>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8D034693-77BC-4E10-82B9-E55C98BE005C}"/>
              </a:ext>
            </a:extLst>
          </p:cNvPr>
          <p:cNvSpPr/>
          <p:nvPr/>
        </p:nvSpPr>
        <p:spPr>
          <a:xfrm rot="18821319">
            <a:off x="5974451" y="4689210"/>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ross 29">
            <a:extLst>
              <a:ext uri="{FF2B5EF4-FFF2-40B4-BE49-F238E27FC236}">
                <a16:creationId xmlns:a16="http://schemas.microsoft.com/office/drawing/2014/main" id="{411CA8F9-612B-49FC-B02F-7B656B7735E9}"/>
              </a:ext>
            </a:extLst>
          </p:cNvPr>
          <p:cNvSpPr/>
          <p:nvPr/>
        </p:nvSpPr>
        <p:spPr>
          <a:xfrm rot="18821319">
            <a:off x="4839483" y="3998219"/>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8F5EFFF1-4C5E-42C2-A8B6-4669792B3EC0}"/>
              </a:ext>
            </a:extLst>
          </p:cNvPr>
          <p:cNvSpPr/>
          <p:nvPr/>
        </p:nvSpPr>
        <p:spPr>
          <a:xfrm rot="18821319">
            <a:off x="3151364" y="2568812"/>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4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770B-2212-4599-8D3F-43E2F2101877}"/>
              </a:ext>
            </a:extLst>
          </p:cNvPr>
          <p:cNvSpPr>
            <a:spLocks noGrp="1"/>
          </p:cNvSpPr>
          <p:nvPr>
            <p:ph type="title"/>
          </p:nvPr>
        </p:nvSpPr>
        <p:spPr/>
        <p:txBody>
          <a:bodyPr/>
          <a:lstStyle/>
          <a:p>
            <a:r>
              <a:rPr lang="en-US" dirty="0"/>
              <a:t>Magnetic disks</a:t>
            </a:r>
            <a:endParaRPr lang="en-HK" dirty="0"/>
          </a:p>
        </p:txBody>
      </p:sp>
      <p:sp>
        <p:nvSpPr>
          <p:cNvPr id="3" name="Content Placeholder 2">
            <a:extLst>
              <a:ext uri="{FF2B5EF4-FFF2-40B4-BE49-F238E27FC236}">
                <a16:creationId xmlns:a16="http://schemas.microsoft.com/office/drawing/2014/main" id="{2469C67D-37FE-42D0-BCB2-0922D6AD17A7}"/>
              </a:ext>
            </a:extLst>
          </p:cNvPr>
          <p:cNvSpPr>
            <a:spLocks noGrp="1"/>
          </p:cNvSpPr>
          <p:nvPr>
            <p:ph idx="1"/>
          </p:nvPr>
        </p:nvSpPr>
        <p:spPr>
          <a:xfrm>
            <a:off x="609600" y="1340769"/>
            <a:ext cx="11175032" cy="5040560"/>
          </a:xfrm>
        </p:spPr>
        <p:txBody>
          <a:bodyPr/>
          <a:lstStyle/>
          <a:p>
            <a:r>
              <a:rPr lang="en-US" dirty="0"/>
              <a:t>Magnetic disks as secondary storage of modern computers </a:t>
            </a:r>
          </a:p>
          <a:p>
            <a:pPr lvl="1"/>
            <a:r>
              <a:rPr lang="en-US" dirty="0"/>
              <a:t>Drives rotate at 60 to 200 times per second</a:t>
            </a:r>
          </a:p>
          <a:p>
            <a:pPr lvl="1"/>
            <a:r>
              <a:rPr lang="en-US" dirty="0">
                <a:solidFill>
                  <a:srgbClr val="FF0000"/>
                </a:solidFill>
              </a:rPr>
              <a:t>Transfer rate: </a:t>
            </a:r>
            <a:r>
              <a:rPr lang="en-US" dirty="0"/>
              <a:t>rate of data flow between drive and computer</a:t>
            </a:r>
          </a:p>
          <a:p>
            <a:pPr lvl="1"/>
            <a:r>
              <a:rPr lang="en-US" dirty="0">
                <a:solidFill>
                  <a:srgbClr val="FF0000"/>
                </a:solidFill>
              </a:rPr>
              <a:t>Positioning time</a:t>
            </a:r>
            <a:r>
              <a:rPr lang="en-US" dirty="0"/>
              <a:t>: time to move disk arm to desired cylinder (</a:t>
            </a:r>
            <a:r>
              <a:rPr lang="en-US" dirty="0">
                <a:solidFill>
                  <a:srgbClr val="FF0000"/>
                </a:solidFill>
              </a:rPr>
              <a:t>seek time</a:t>
            </a:r>
            <a:r>
              <a:rPr lang="en-US" dirty="0"/>
              <a:t>) and time for desired sector to rotate under the disk head (</a:t>
            </a:r>
            <a:r>
              <a:rPr lang="en-US" dirty="0">
                <a:solidFill>
                  <a:srgbClr val="FF0000"/>
                </a:solidFill>
              </a:rPr>
              <a:t>rotational latency</a:t>
            </a:r>
            <a:r>
              <a:rPr lang="en-US" dirty="0"/>
              <a:t>)</a:t>
            </a:r>
          </a:p>
          <a:p>
            <a:pPr lvl="2"/>
            <a:r>
              <a:rPr lang="en-US" dirty="0"/>
              <a:t>Typically several </a:t>
            </a:r>
            <a:r>
              <a:rPr lang="en-US" dirty="0" err="1"/>
              <a:t>ms</a:t>
            </a:r>
            <a:endParaRPr lang="en-US" dirty="0"/>
          </a:p>
          <a:p>
            <a:pPr lvl="1"/>
            <a:r>
              <a:rPr lang="en-US" dirty="0">
                <a:solidFill>
                  <a:srgbClr val="FF0000"/>
                </a:solidFill>
              </a:rPr>
              <a:t>Head crash: </a:t>
            </a:r>
            <a:r>
              <a:rPr lang="en-US" dirty="0"/>
              <a:t>a failure that occurs when a head makes contact with its rotating platter, slashing its surface and cause permanent damage</a:t>
            </a:r>
          </a:p>
          <a:p>
            <a:pPr lvl="2"/>
            <a:endParaRPr lang="en-US" dirty="0"/>
          </a:p>
        </p:txBody>
      </p:sp>
      <p:sp>
        <p:nvSpPr>
          <p:cNvPr id="4" name="Slide Number Placeholder 3">
            <a:extLst>
              <a:ext uri="{FF2B5EF4-FFF2-40B4-BE49-F238E27FC236}">
                <a16:creationId xmlns:a16="http://schemas.microsoft.com/office/drawing/2014/main" id="{B92DFDB7-6455-45E9-BAB3-906AA3F584F0}"/>
              </a:ext>
            </a:extLst>
          </p:cNvPr>
          <p:cNvSpPr>
            <a:spLocks noGrp="1"/>
          </p:cNvSpPr>
          <p:nvPr>
            <p:ph type="sldNum" sz="quarter" idx="12"/>
          </p:nvPr>
        </p:nvSpPr>
        <p:spPr/>
        <p:txBody>
          <a:bodyPr/>
          <a:lstStyle/>
          <a:p>
            <a:fld id="{C22DC6D3-9347-42BE-948A-F7EB414DF657}" type="slidenum">
              <a:rPr lang="en-US" altLang="en-US" smtClean="0"/>
              <a:pPr/>
              <a:t>4</a:t>
            </a:fld>
            <a:endParaRPr lang="en-US" altLang="en-US" dirty="0"/>
          </a:p>
        </p:txBody>
      </p:sp>
    </p:spTree>
    <p:extLst>
      <p:ext uri="{BB962C8B-B14F-4D97-AF65-F5344CB8AC3E}">
        <p14:creationId xmlns:p14="http://schemas.microsoft.com/office/powerpoint/2010/main" val="2284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2F20-728D-407E-894F-EF1C65D795E0}"/>
              </a:ext>
            </a:extLst>
          </p:cNvPr>
          <p:cNvSpPr>
            <a:spLocks noGrp="1"/>
          </p:cNvSpPr>
          <p:nvPr>
            <p:ph type="title"/>
          </p:nvPr>
        </p:nvSpPr>
        <p:spPr/>
        <p:txBody>
          <a:bodyPr/>
          <a:lstStyle/>
          <a:p>
            <a:r>
              <a:rPr lang="en-US" altLang="zh-CN" dirty="0"/>
              <a:t>Flash-aware Index Structure</a:t>
            </a:r>
            <a:endParaRPr lang="en-US" dirty="0"/>
          </a:p>
        </p:txBody>
      </p:sp>
      <p:sp>
        <p:nvSpPr>
          <p:cNvPr id="3" name="Content Placeholder 2">
            <a:extLst>
              <a:ext uri="{FF2B5EF4-FFF2-40B4-BE49-F238E27FC236}">
                <a16:creationId xmlns:a16="http://schemas.microsoft.com/office/drawing/2014/main" id="{4715A288-1340-4A3A-AE62-DCFE95FD6E59}"/>
              </a:ext>
            </a:extLst>
          </p:cNvPr>
          <p:cNvSpPr>
            <a:spLocks noGrp="1"/>
          </p:cNvSpPr>
          <p:nvPr>
            <p:ph idx="1"/>
          </p:nvPr>
        </p:nvSpPr>
        <p:spPr/>
        <p:txBody>
          <a:bodyPr/>
          <a:lstStyle/>
          <a:p>
            <a:r>
              <a:rPr lang="en-US" dirty="0"/>
              <a:t>Restrained update propagation</a:t>
            </a:r>
          </a:p>
          <a:p>
            <a:endParaRPr lang="en-US" dirty="0"/>
          </a:p>
        </p:txBody>
      </p:sp>
      <p:sp>
        <p:nvSpPr>
          <p:cNvPr id="4" name="Slide Number Placeholder 3">
            <a:extLst>
              <a:ext uri="{FF2B5EF4-FFF2-40B4-BE49-F238E27FC236}">
                <a16:creationId xmlns:a16="http://schemas.microsoft.com/office/drawing/2014/main" id="{DB10476D-83E2-4016-91FA-4F1670FF1561}"/>
              </a:ext>
            </a:extLst>
          </p:cNvPr>
          <p:cNvSpPr>
            <a:spLocks noGrp="1"/>
          </p:cNvSpPr>
          <p:nvPr>
            <p:ph type="sldNum" sz="quarter" idx="12"/>
          </p:nvPr>
        </p:nvSpPr>
        <p:spPr/>
        <p:txBody>
          <a:bodyPr/>
          <a:lstStyle/>
          <a:p>
            <a:fld id="{C22DC6D3-9347-42BE-948A-F7EB414DF657}" type="slidenum">
              <a:rPr lang="en-US" altLang="en-US" smtClean="0"/>
              <a:pPr/>
              <a:t>40</a:t>
            </a:fld>
            <a:endParaRPr lang="en-US" altLang="en-US" dirty="0"/>
          </a:p>
        </p:txBody>
      </p:sp>
      <p:sp>
        <p:nvSpPr>
          <p:cNvPr id="5" name="object 5">
            <a:extLst>
              <a:ext uri="{FF2B5EF4-FFF2-40B4-BE49-F238E27FC236}">
                <a16:creationId xmlns:a16="http://schemas.microsoft.com/office/drawing/2014/main" id="{1281314A-1949-4781-B549-9A4EC630F06D}"/>
              </a:ext>
            </a:extLst>
          </p:cNvPr>
          <p:cNvSpPr txBox="1"/>
          <p:nvPr/>
        </p:nvSpPr>
        <p:spPr>
          <a:xfrm>
            <a:off x="2471642" y="2935381"/>
            <a:ext cx="1404620" cy="240259"/>
          </a:xfrm>
          <a:prstGeom prst="rect">
            <a:avLst/>
          </a:prstGeom>
          <a:solidFill>
            <a:srgbClr val="92D050"/>
          </a:solidFill>
          <a:ln w="25400">
            <a:solidFill>
              <a:srgbClr val="385D89"/>
            </a:solidFill>
          </a:ln>
        </p:spPr>
        <p:txBody>
          <a:bodyPr vert="horz" wrap="square" lIns="0" tIns="35560" rIns="0" bIns="0" rtlCol="0">
            <a:spAutoFit/>
          </a:bodyPr>
          <a:lstStyle/>
          <a:p>
            <a:pPr algn="ctr">
              <a:lnSpc>
                <a:spcPts val="1670"/>
              </a:lnSpc>
              <a:spcBef>
                <a:spcPts val="280"/>
              </a:spcBef>
            </a:pPr>
            <a:r>
              <a:rPr lang="en-HK" sz="1400">
                <a:latin typeface="Arial"/>
                <a:cs typeface="Arial"/>
              </a:rPr>
              <a:t>NAT</a:t>
            </a:r>
            <a:endParaRPr lang="en-HK" sz="1400" dirty="0">
              <a:latin typeface="Arial"/>
              <a:cs typeface="Arial"/>
            </a:endParaRPr>
          </a:p>
        </p:txBody>
      </p:sp>
      <p:sp>
        <p:nvSpPr>
          <p:cNvPr id="6" name="object 6">
            <a:extLst>
              <a:ext uri="{FF2B5EF4-FFF2-40B4-BE49-F238E27FC236}">
                <a16:creationId xmlns:a16="http://schemas.microsoft.com/office/drawing/2014/main" id="{A8C07424-109D-4829-B31F-A40C92A607F6}"/>
              </a:ext>
            </a:extLst>
          </p:cNvPr>
          <p:cNvSpPr txBox="1"/>
          <p:nvPr/>
        </p:nvSpPr>
        <p:spPr>
          <a:xfrm>
            <a:off x="4265771" y="3717192"/>
            <a:ext cx="1404620" cy="359714"/>
          </a:xfrm>
          <a:prstGeom prst="rect">
            <a:avLst/>
          </a:prstGeom>
          <a:solidFill>
            <a:srgbClr val="006FC0"/>
          </a:solidFill>
          <a:ln w="25400">
            <a:solidFill>
              <a:srgbClr val="385D89"/>
            </a:solidFill>
          </a:ln>
        </p:spPr>
        <p:txBody>
          <a:bodyPr vert="horz" wrap="square" lIns="0" tIns="142875" rIns="0" bIns="0" rtlCol="0">
            <a:spAutoFit/>
          </a:bodyPr>
          <a:lstStyle/>
          <a:p>
            <a:pPr marL="340360">
              <a:spcBef>
                <a:spcPts val="1125"/>
              </a:spcBef>
            </a:pPr>
            <a:r>
              <a:rPr sz="1400" dirty="0">
                <a:solidFill>
                  <a:srgbClr val="FFFFFF"/>
                </a:solidFill>
                <a:latin typeface="Arial"/>
                <a:cs typeface="Arial"/>
              </a:rPr>
              <a:t>Dir</a:t>
            </a:r>
            <a:r>
              <a:rPr sz="1400" spc="-75" dirty="0">
                <a:solidFill>
                  <a:srgbClr val="FFFFFF"/>
                </a:solidFill>
                <a:latin typeface="Arial"/>
                <a:cs typeface="Arial"/>
              </a:rPr>
              <a:t> </a:t>
            </a:r>
            <a:r>
              <a:rPr sz="1400" dirty="0">
                <a:solidFill>
                  <a:srgbClr val="FFFFFF"/>
                </a:solidFill>
                <a:latin typeface="Arial"/>
                <a:cs typeface="Arial"/>
              </a:rPr>
              <a:t>Inode</a:t>
            </a:r>
            <a:endParaRPr sz="1400">
              <a:latin typeface="Arial"/>
              <a:cs typeface="Arial"/>
            </a:endParaRPr>
          </a:p>
        </p:txBody>
      </p:sp>
      <p:sp>
        <p:nvSpPr>
          <p:cNvPr id="7" name="object 7">
            <a:extLst>
              <a:ext uri="{FF2B5EF4-FFF2-40B4-BE49-F238E27FC236}">
                <a16:creationId xmlns:a16="http://schemas.microsoft.com/office/drawing/2014/main" id="{690252D9-4732-4804-AD5D-77F7A3D94F87}"/>
              </a:ext>
            </a:extLst>
          </p:cNvPr>
          <p:cNvSpPr txBox="1"/>
          <p:nvPr/>
        </p:nvSpPr>
        <p:spPr>
          <a:xfrm>
            <a:off x="6215984" y="4002942"/>
            <a:ext cx="1404620" cy="359714"/>
          </a:xfrm>
          <a:prstGeom prst="rect">
            <a:avLst/>
          </a:prstGeom>
          <a:solidFill>
            <a:srgbClr val="000000"/>
          </a:solidFill>
          <a:ln w="25400">
            <a:solidFill>
              <a:srgbClr val="385D89"/>
            </a:solidFill>
          </a:ln>
        </p:spPr>
        <p:txBody>
          <a:bodyPr vert="horz" wrap="square" lIns="0" tIns="142875" rIns="0" bIns="0" rtlCol="0">
            <a:spAutoFit/>
          </a:bodyPr>
          <a:lstStyle/>
          <a:p>
            <a:pPr marL="148590">
              <a:spcBef>
                <a:spcPts val="1125"/>
              </a:spcBef>
            </a:pPr>
            <a:r>
              <a:rPr sz="1400" spc="5" dirty="0">
                <a:solidFill>
                  <a:srgbClr val="FFFFFF"/>
                </a:solidFill>
                <a:latin typeface="Arial"/>
                <a:cs typeface="Arial"/>
              </a:rPr>
              <a:t>Directory</a:t>
            </a:r>
            <a:r>
              <a:rPr sz="1400" spc="-135" dirty="0">
                <a:solidFill>
                  <a:srgbClr val="FFFFFF"/>
                </a:solidFill>
                <a:latin typeface="Arial"/>
                <a:cs typeface="Arial"/>
              </a:rPr>
              <a:t> </a:t>
            </a:r>
            <a:r>
              <a:rPr sz="1400" spc="5" dirty="0">
                <a:solidFill>
                  <a:srgbClr val="FFFFFF"/>
                </a:solidFill>
                <a:latin typeface="Arial"/>
                <a:cs typeface="Arial"/>
              </a:rPr>
              <a:t>data</a:t>
            </a:r>
            <a:endParaRPr sz="1400">
              <a:latin typeface="Arial"/>
              <a:cs typeface="Arial"/>
            </a:endParaRPr>
          </a:p>
        </p:txBody>
      </p:sp>
      <p:sp>
        <p:nvSpPr>
          <p:cNvPr id="8" name="object 8">
            <a:extLst>
              <a:ext uri="{FF2B5EF4-FFF2-40B4-BE49-F238E27FC236}">
                <a16:creationId xmlns:a16="http://schemas.microsoft.com/office/drawing/2014/main" id="{74EC0FF0-ABEC-4C28-9200-2C3FD214C4F5}"/>
              </a:ext>
            </a:extLst>
          </p:cNvPr>
          <p:cNvSpPr txBox="1"/>
          <p:nvPr/>
        </p:nvSpPr>
        <p:spPr>
          <a:xfrm>
            <a:off x="6215984" y="4717318"/>
            <a:ext cx="1404620" cy="360355"/>
          </a:xfrm>
          <a:prstGeom prst="rect">
            <a:avLst/>
          </a:prstGeom>
          <a:solidFill>
            <a:srgbClr val="BEBEBE"/>
          </a:solidFill>
          <a:ln w="25400">
            <a:solidFill>
              <a:srgbClr val="385D89"/>
            </a:solidFill>
          </a:ln>
        </p:spPr>
        <p:txBody>
          <a:bodyPr vert="horz" wrap="square" lIns="0" tIns="143510" rIns="0" bIns="0" rtlCol="0">
            <a:spAutoFit/>
          </a:bodyPr>
          <a:lstStyle/>
          <a:p>
            <a:pPr marL="363855">
              <a:spcBef>
                <a:spcPts val="1130"/>
              </a:spcBef>
            </a:pPr>
            <a:r>
              <a:rPr sz="1400" spc="5" dirty="0">
                <a:latin typeface="Arial"/>
                <a:cs typeface="Arial"/>
              </a:rPr>
              <a:t>File</a:t>
            </a:r>
            <a:r>
              <a:rPr sz="1400" spc="-105" dirty="0">
                <a:latin typeface="Arial"/>
                <a:cs typeface="Arial"/>
              </a:rPr>
              <a:t> </a:t>
            </a:r>
            <a:r>
              <a:rPr sz="1400" spc="5" dirty="0">
                <a:latin typeface="Arial"/>
                <a:cs typeface="Arial"/>
              </a:rPr>
              <a:t>data</a:t>
            </a:r>
            <a:endParaRPr sz="1400">
              <a:latin typeface="Arial"/>
              <a:cs typeface="Arial"/>
            </a:endParaRPr>
          </a:p>
        </p:txBody>
      </p:sp>
      <p:sp>
        <p:nvSpPr>
          <p:cNvPr id="9" name="object 9">
            <a:extLst>
              <a:ext uri="{FF2B5EF4-FFF2-40B4-BE49-F238E27FC236}">
                <a16:creationId xmlns:a16="http://schemas.microsoft.com/office/drawing/2014/main" id="{7C73C13E-A499-4AF1-B1D3-F5398598A972}"/>
              </a:ext>
            </a:extLst>
          </p:cNvPr>
          <p:cNvSpPr txBox="1"/>
          <p:nvPr/>
        </p:nvSpPr>
        <p:spPr>
          <a:xfrm>
            <a:off x="5357971" y="5503194"/>
            <a:ext cx="1404620" cy="460191"/>
          </a:xfrm>
          <a:prstGeom prst="rect">
            <a:avLst/>
          </a:prstGeom>
          <a:solidFill>
            <a:srgbClr val="6F2F9F"/>
          </a:solidFill>
          <a:ln w="25400">
            <a:solidFill>
              <a:srgbClr val="385D89"/>
            </a:solidFill>
          </a:ln>
        </p:spPr>
        <p:txBody>
          <a:bodyPr vert="horz" wrap="square" lIns="0" tIns="37465" rIns="0" bIns="0" rtlCol="0">
            <a:spAutoFit/>
          </a:bodyPr>
          <a:lstStyle/>
          <a:p>
            <a:pPr algn="ctr">
              <a:lnSpc>
                <a:spcPts val="1670"/>
              </a:lnSpc>
              <a:spcBef>
                <a:spcPts val="295"/>
              </a:spcBef>
            </a:pPr>
            <a:r>
              <a:rPr sz="1400" spc="5" dirty="0">
                <a:solidFill>
                  <a:srgbClr val="FFFFFF"/>
                </a:solidFill>
                <a:latin typeface="Arial"/>
                <a:cs typeface="Arial"/>
              </a:rPr>
              <a:t>Indirect</a:t>
            </a:r>
            <a:endParaRPr sz="1400">
              <a:latin typeface="Arial"/>
              <a:cs typeface="Arial"/>
            </a:endParaRPr>
          </a:p>
          <a:p>
            <a:pPr algn="ctr">
              <a:lnSpc>
                <a:spcPts val="1670"/>
              </a:lnSpc>
            </a:pPr>
            <a:r>
              <a:rPr sz="1400" spc="5" dirty="0">
                <a:solidFill>
                  <a:srgbClr val="FFFFFF"/>
                </a:solidFill>
                <a:latin typeface="Arial"/>
                <a:cs typeface="Arial"/>
              </a:rPr>
              <a:t>Pointer</a:t>
            </a:r>
            <a:r>
              <a:rPr sz="1400" spc="-120" dirty="0">
                <a:solidFill>
                  <a:srgbClr val="FFFFFF"/>
                </a:solidFill>
                <a:latin typeface="Arial"/>
                <a:cs typeface="Arial"/>
              </a:rPr>
              <a:t> </a:t>
            </a:r>
            <a:r>
              <a:rPr sz="1400" spc="5" dirty="0">
                <a:solidFill>
                  <a:srgbClr val="FFFFFF"/>
                </a:solidFill>
                <a:latin typeface="Arial"/>
                <a:cs typeface="Arial"/>
              </a:rPr>
              <a:t>block</a:t>
            </a:r>
            <a:endParaRPr sz="1400">
              <a:latin typeface="Arial"/>
              <a:cs typeface="Arial"/>
            </a:endParaRPr>
          </a:p>
        </p:txBody>
      </p:sp>
      <p:sp>
        <p:nvSpPr>
          <p:cNvPr id="10" name="object 13">
            <a:extLst>
              <a:ext uri="{FF2B5EF4-FFF2-40B4-BE49-F238E27FC236}">
                <a16:creationId xmlns:a16="http://schemas.microsoft.com/office/drawing/2014/main" id="{2A1AFD72-6295-4B03-84BC-2797CCF3E712}"/>
              </a:ext>
            </a:extLst>
          </p:cNvPr>
          <p:cNvSpPr/>
          <p:nvPr/>
        </p:nvSpPr>
        <p:spPr>
          <a:xfrm>
            <a:off x="3875755" y="3180986"/>
            <a:ext cx="390525" cy="826769"/>
          </a:xfrm>
          <a:custGeom>
            <a:avLst/>
            <a:gdLst/>
            <a:ahLst/>
            <a:cxnLst/>
            <a:rect l="l" t="t" r="r" b="b"/>
            <a:pathLst>
              <a:path w="390525" h="826769">
                <a:moveTo>
                  <a:pt x="313817" y="750189"/>
                </a:moveTo>
                <a:lnTo>
                  <a:pt x="313817" y="826389"/>
                </a:lnTo>
                <a:lnTo>
                  <a:pt x="377317" y="794639"/>
                </a:lnTo>
                <a:lnTo>
                  <a:pt x="326517" y="794639"/>
                </a:lnTo>
                <a:lnTo>
                  <a:pt x="326517" y="781939"/>
                </a:lnTo>
                <a:lnTo>
                  <a:pt x="377317" y="781939"/>
                </a:lnTo>
                <a:lnTo>
                  <a:pt x="313817" y="750189"/>
                </a:lnTo>
                <a:close/>
              </a:path>
              <a:path w="390525" h="826769">
                <a:moveTo>
                  <a:pt x="188722" y="6350"/>
                </a:moveTo>
                <a:lnTo>
                  <a:pt x="188722" y="791718"/>
                </a:lnTo>
                <a:lnTo>
                  <a:pt x="191516" y="794639"/>
                </a:lnTo>
                <a:lnTo>
                  <a:pt x="313817" y="794639"/>
                </a:lnTo>
                <a:lnTo>
                  <a:pt x="313817" y="788289"/>
                </a:lnTo>
                <a:lnTo>
                  <a:pt x="201422" y="788289"/>
                </a:lnTo>
                <a:lnTo>
                  <a:pt x="195072" y="781939"/>
                </a:lnTo>
                <a:lnTo>
                  <a:pt x="201422" y="781939"/>
                </a:lnTo>
                <a:lnTo>
                  <a:pt x="201422" y="12700"/>
                </a:lnTo>
                <a:lnTo>
                  <a:pt x="195072" y="12700"/>
                </a:lnTo>
                <a:lnTo>
                  <a:pt x="188722" y="6350"/>
                </a:lnTo>
                <a:close/>
              </a:path>
              <a:path w="390525" h="826769">
                <a:moveTo>
                  <a:pt x="377317" y="781939"/>
                </a:moveTo>
                <a:lnTo>
                  <a:pt x="326517" y="781939"/>
                </a:lnTo>
                <a:lnTo>
                  <a:pt x="326517" y="794639"/>
                </a:lnTo>
                <a:lnTo>
                  <a:pt x="377317" y="794639"/>
                </a:lnTo>
                <a:lnTo>
                  <a:pt x="390017" y="788289"/>
                </a:lnTo>
                <a:lnTo>
                  <a:pt x="377317" y="781939"/>
                </a:lnTo>
                <a:close/>
              </a:path>
              <a:path w="390525" h="826769">
                <a:moveTo>
                  <a:pt x="201422" y="781939"/>
                </a:moveTo>
                <a:lnTo>
                  <a:pt x="195072" y="781939"/>
                </a:lnTo>
                <a:lnTo>
                  <a:pt x="201422" y="788289"/>
                </a:lnTo>
                <a:lnTo>
                  <a:pt x="201422" y="781939"/>
                </a:lnTo>
                <a:close/>
              </a:path>
              <a:path w="390525" h="826769">
                <a:moveTo>
                  <a:pt x="313817" y="781939"/>
                </a:moveTo>
                <a:lnTo>
                  <a:pt x="201422" y="781939"/>
                </a:lnTo>
                <a:lnTo>
                  <a:pt x="201422" y="788289"/>
                </a:lnTo>
                <a:lnTo>
                  <a:pt x="313817" y="788289"/>
                </a:lnTo>
                <a:lnTo>
                  <a:pt x="313817" y="781939"/>
                </a:lnTo>
                <a:close/>
              </a:path>
              <a:path w="390525" h="826769">
                <a:moveTo>
                  <a:pt x="198500" y="0"/>
                </a:moveTo>
                <a:lnTo>
                  <a:pt x="0" y="0"/>
                </a:lnTo>
                <a:lnTo>
                  <a:pt x="0" y="12700"/>
                </a:lnTo>
                <a:lnTo>
                  <a:pt x="188722" y="12700"/>
                </a:lnTo>
                <a:lnTo>
                  <a:pt x="188722" y="6350"/>
                </a:lnTo>
                <a:lnTo>
                  <a:pt x="201422" y="6350"/>
                </a:lnTo>
                <a:lnTo>
                  <a:pt x="201422" y="2921"/>
                </a:lnTo>
                <a:lnTo>
                  <a:pt x="198500" y="0"/>
                </a:lnTo>
                <a:close/>
              </a:path>
              <a:path w="390525" h="826769">
                <a:moveTo>
                  <a:pt x="201422" y="6350"/>
                </a:moveTo>
                <a:lnTo>
                  <a:pt x="188722" y="6350"/>
                </a:lnTo>
                <a:lnTo>
                  <a:pt x="195072" y="12700"/>
                </a:lnTo>
                <a:lnTo>
                  <a:pt x="201422" y="12700"/>
                </a:lnTo>
                <a:lnTo>
                  <a:pt x="201422" y="6350"/>
                </a:lnTo>
                <a:close/>
              </a:path>
            </a:pathLst>
          </a:custGeom>
          <a:solidFill>
            <a:srgbClr val="000000"/>
          </a:solidFill>
        </p:spPr>
        <p:txBody>
          <a:bodyPr wrap="square" lIns="0" tIns="0" rIns="0" bIns="0" rtlCol="0"/>
          <a:lstStyle/>
          <a:p>
            <a:endParaRPr/>
          </a:p>
        </p:txBody>
      </p:sp>
      <p:sp>
        <p:nvSpPr>
          <p:cNvPr id="11" name="object 14">
            <a:extLst>
              <a:ext uri="{FF2B5EF4-FFF2-40B4-BE49-F238E27FC236}">
                <a16:creationId xmlns:a16="http://schemas.microsoft.com/office/drawing/2014/main" id="{001090C9-66E2-476A-99DE-9969B5FE7AF9}"/>
              </a:ext>
            </a:extLst>
          </p:cNvPr>
          <p:cNvSpPr/>
          <p:nvPr/>
        </p:nvSpPr>
        <p:spPr>
          <a:xfrm>
            <a:off x="5670010" y="3962925"/>
            <a:ext cx="546100" cy="330200"/>
          </a:xfrm>
          <a:custGeom>
            <a:avLst/>
            <a:gdLst/>
            <a:ahLst/>
            <a:cxnLst/>
            <a:rect l="l" t="t" r="r" b="b"/>
            <a:pathLst>
              <a:path w="546100" h="330200">
                <a:moveTo>
                  <a:pt x="469773" y="254000"/>
                </a:moveTo>
                <a:lnTo>
                  <a:pt x="469773" y="330200"/>
                </a:lnTo>
                <a:lnTo>
                  <a:pt x="533273" y="298450"/>
                </a:lnTo>
                <a:lnTo>
                  <a:pt x="482473" y="298450"/>
                </a:lnTo>
                <a:lnTo>
                  <a:pt x="482473" y="285750"/>
                </a:lnTo>
                <a:lnTo>
                  <a:pt x="533273" y="285750"/>
                </a:lnTo>
                <a:lnTo>
                  <a:pt x="469773" y="254000"/>
                </a:lnTo>
                <a:close/>
              </a:path>
              <a:path w="546100" h="330200">
                <a:moveTo>
                  <a:pt x="266700" y="6350"/>
                </a:moveTo>
                <a:lnTo>
                  <a:pt x="266700" y="295528"/>
                </a:lnTo>
                <a:lnTo>
                  <a:pt x="269493" y="298450"/>
                </a:lnTo>
                <a:lnTo>
                  <a:pt x="469773" y="298450"/>
                </a:lnTo>
                <a:lnTo>
                  <a:pt x="469773" y="292100"/>
                </a:lnTo>
                <a:lnTo>
                  <a:pt x="279400" y="292100"/>
                </a:lnTo>
                <a:lnTo>
                  <a:pt x="273050" y="285750"/>
                </a:lnTo>
                <a:lnTo>
                  <a:pt x="279400" y="285750"/>
                </a:lnTo>
                <a:lnTo>
                  <a:pt x="279400" y="12700"/>
                </a:lnTo>
                <a:lnTo>
                  <a:pt x="273050" y="12700"/>
                </a:lnTo>
                <a:lnTo>
                  <a:pt x="266700" y="6350"/>
                </a:lnTo>
                <a:close/>
              </a:path>
              <a:path w="546100" h="330200">
                <a:moveTo>
                  <a:pt x="533273" y="285750"/>
                </a:moveTo>
                <a:lnTo>
                  <a:pt x="482473" y="285750"/>
                </a:lnTo>
                <a:lnTo>
                  <a:pt x="482473" y="298450"/>
                </a:lnTo>
                <a:lnTo>
                  <a:pt x="533273" y="298450"/>
                </a:lnTo>
                <a:lnTo>
                  <a:pt x="545973" y="292100"/>
                </a:lnTo>
                <a:lnTo>
                  <a:pt x="533273" y="285750"/>
                </a:lnTo>
                <a:close/>
              </a:path>
              <a:path w="546100" h="330200">
                <a:moveTo>
                  <a:pt x="279400" y="285750"/>
                </a:moveTo>
                <a:lnTo>
                  <a:pt x="273050" y="285750"/>
                </a:lnTo>
                <a:lnTo>
                  <a:pt x="279400" y="292100"/>
                </a:lnTo>
                <a:lnTo>
                  <a:pt x="279400" y="285750"/>
                </a:lnTo>
                <a:close/>
              </a:path>
              <a:path w="546100" h="330200">
                <a:moveTo>
                  <a:pt x="469773" y="285750"/>
                </a:moveTo>
                <a:lnTo>
                  <a:pt x="279400" y="285750"/>
                </a:lnTo>
                <a:lnTo>
                  <a:pt x="279400" y="292100"/>
                </a:lnTo>
                <a:lnTo>
                  <a:pt x="469773" y="292100"/>
                </a:lnTo>
                <a:lnTo>
                  <a:pt x="469773" y="285750"/>
                </a:lnTo>
                <a:close/>
              </a:path>
              <a:path w="546100" h="330200">
                <a:moveTo>
                  <a:pt x="276478" y="0"/>
                </a:moveTo>
                <a:lnTo>
                  <a:pt x="0" y="0"/>
                </a:lnTo>
                <a:lnTo>
                  <a:pt x="0" y="12700"/>
                </a:lnTo>
                <a:lnTo>
                  <a:pt x="266700" y="12700"/>
                </a:lnTo>
                <a:lnTo>
                  <a:pt x="266700" y="6350"/>
                </a:lnTo>
                <a:lnTo>
                  <a:pt x="279400" y="6350"/>
                </a:lnTo>
                <a:lnTo>
                  <a:pt x="279400" y="2793"/>
                </a:lnTo>
                <a:lnTo>
                  <a:pt x="276478" y="0"/>
                </a:lnTo>
                <a:close/>
              </a:path>
              <a:path w="546100" h="330200">
                <a:moveTo>
                  <a:pt x="279400" y="6350"/>
                </a:moveTo>
                <a:lnTo>
                  <a:pt x="266700" y="6350"/>
                </a:lnTo>
                <a:lnTo>
                  <a:pt x="273050" y="12700"/>
                </a:lnTo>
                <a:lnTo>
                  <a:pt x="279400" y="12700"/>
                </a:lnTo>
                <a:lnTo>
                  <a:pt x="279400" y="6350"/>
                </a:lnTo>
                <a:close/>
              </a:path>
            </a:pathLst>
          </a:custGeom>
          <a:solidFill>
            <a:srgbClr val="000000"/>
          </a:solidFill>
        </p:spPr>
        <p:txBody>
          <a:bodyPr wrap="square" lIns="0" tIns="0" rIns="0" bIns="0" rtlCol="0"/>
          <a:lstStyle/>
          <a:p>
            <a:endParaRPr/>
          </a:p>
        </p:txBody>
      </p:sp>
      <p:sp>
        <p:nvSpPr>
          <p:cNvPr id="12" name="object 15">
            <a:extLst>
              <a:ext uri="{FF2B5EF4-FFF2-40B4-BE49-F238E27FC236}">
                <a16:creationId xmlns:a16="http://schemas.microsoft.com/office/drawing/2014/main" id="{EB18C648-0E9E-4095-B413-6668E339E8D5}"/>
              </a:ext>
            </a:extLst>
          </p:cNvPr>
          <p:cNvSpPr txBox="1"/>
          <p:nvPr/>
        </p:nvSpPr>
        <p:spPr>
          <a:xfrm>
            <a:off x="4265771" y="4431568"/>
            <a:ext cx="1404620" cy="360355"/>
          </a:xfrm>
          <a:prstGeom prst="rect">
            <a:avLst/>
          </a:prstGeom>
          <a:solidFill>
            <a:srgbClr val="006FC0"/>
          </a:solidFill>
          <a:ln w="25400">
            <a:solidFill>
              <a:srgbClr val="385D89"/>
            </a:solidFill>
          </a:ln>
        </p:spPr>
        <p:txBody>
          <a:bodyPr vert="horz" wrap="square" lIns="0" tIns="143510" rIns="0" bIns="0" rtlCol="0">
            <a:spAutoFit/>
          </a:bodyPr>
          <a:lstStyle/>
          <a:p>
            <a:pPr marL="312420">
              <a:spcBef>
                <a:spcPts val="1130"/>
              </a:spcBef>
            </a:pPr>
            <a:r>
              <a:rPr sz="1400" spc="5" dirty="0">
                <a:solidFill>
                  <a:srgbClr val="FFFFFF"/>
                </a:solidFill>
                <a:latin typeface="Arial"/>
                <a:cs typeface="Arial"/>
              </a:rPr>
              <a:t>File</a:t>
            </a:r>
            <a:r>
              <a:rPr sz="1400" spc="-95" dirty="0">
                <a:solidFill>
                  <a:srgbClr val="FFFFFF"/>
                </a:solidFill>
                <a:latin typeface="Arial"/>
                <a:cs typeface="Arial"/>
              </a:rPr>
              <a:t> </a:t>
            </a:r>
            <a:r>
              <a:rPr sz="1400" dirty="0">
                <a:solidFill>
                  <a:srgbClr val="FFFFFF"/>
                </a:solidFill>
                <a:latin typeface="Arial"/>
                <a:cs typeface="Arial"/>
              </a:rPr>
              <a:t>Inode</a:t>
            </a:r>
            <a:endParaRPr sz="1400" dirty="0">
              <a:latin typeface="Arial"/>
              <a:cs typeface="Arial"/>
            </a:endParaRPr>
          </a:p>
        </p:txBody>
      </p:sp>
      <p:sp>
        <p:nvSpPr>
          <p:cNvPr id="13" name="object 16">
            <a:extLst>
              <a:ext uri="{FF2B5EF4-FFF2-40B4-BE49-F238E27FC236}">
                <a16:creationId xmlns:a16="http://schemas.microsoft.com/office/drawing/2014/main" id="{2F3D984A-3FFC-4A7F-A42E-4E1369F99848}"/>
              </a:ext>
            </a:extLst>
          </p:cNvPr>
          <p:cNvSpPr/>
          <p:nvPr/>
        </p:nvSpPr>
        <p:spPr>
          <a:xfrm>
            <a:off x="3875755" y="3180986"/>
            <a:ext cx="390525" cy="1541145"/>
          </a:xfrm>
          <a:custGeom>
            <a:avLst/>
            <a:gdLst/>
            <a:ahLst/>
            <a:cxnLst/>
            <a:rect l="l" t="t" r="r" b="b"/>
            <a:pathLst>
              <a:path w="390525" h="1541145">
                <a:moveTo>
                  <a:pt x="313817" y="1464564"/>
                </a:moveTo>
                <a:lnTo>
                  <a:pt x="313817" y="1540764"/>
                </a:lnTo>
                <a:lnTo>
                  <a:pt x="377317" y="1509014"/>
                </a:lnTo>
                <a:lnTo>
                  <a:pt x="326517" y="1509014"/>
                </a:lnTo>
                <a:lnTo>
                  <a:pt x="326517" y="1496314"/>
                </a:lnTo>
                <a:lnTo>
                  <a:pt x="377317" y="1496314"/>
                </a:lnTo>
                <a:lnTo>
                  <a:pt x="313817" y="1464564"/>
                </a:lnTo>
                <a:close/>
              </a:path>
              <a:path w="390525" h="1541145">
                <a:moveTo>
                  <a:pt x="188722" y="6350"/>
                </a:moveTo>
                <a:lnTo>
                  <a:pt x="188722" y="1506093"/>
                </a:lnTo>
                <a:lnTo>
                  <a:pt x="191516" y="1509014"/>
                </a:lnTo>
                <a:lnTo>
                  <a:pt x="313817" y="1509014"/>
                </a:lnTo>
                <a:lnTo>
                  <a:pt x="313817" y="1502664"/>
                </a:lnTo>
                <a:lnTo>
                  <a:pt x="201422" y="1502664"/>
                </a:lnTo>
                <a:lnTo>
                  <a:pt x="195072" y="1496314"/>
                </a:lnTo>
                <a:lnTo>
                  <a:pt x="201422" y="1496314"/>
                </a:lnTo>
                <a:lnTo>
                  <a:pt x="201422" y="12700"/>
                </a:lnTo>
                <a:lnTo>
                  <a:pt x="195072" y="12700"/>
                </a:lnTo>
                <a:lnTo>
                  <a:pt x="188722" y="6350"/>
                </a:lnTo>
                <a:close/>
              </a:path>
              <a:path w="390525" h="1541145">
                <a:moveTo>
                  <a:pt x="377317" y="1496314"/>
                </a:moveTo>
                <a:lnTo>
                  <a:pt x="326517" y="1496314"/>
                </a:lnTo>
                <a:lnTo>
                  <a:pt x="326517" y="1509014"/>
                </a:lnTo>
                <a:lnTo>
                  <a:pt x="377317" y="1509014"/>
                </a:lnTo>
                <a:lnTo>
                  <a:pt x="390017" y="1502664"/>
                </a:lnTo>
                <a:lnTo>
                  <a:pt x="377317" y="1496314"/>
                </a:lnTo>
                <a:close/>
              </a:path>
              <a:path w="390525" h="1541145">
                <a:moveTo>
                  <a:pt x="201422" y="1496314"/>
                </a:moveTo>
                <a:lnTo>
                  <a:pt x="195072" y="1496314"/>
                </a:lnTo>
                <a:lnTo>
                  <a:pt x="201422" y="1502664"/>
                </a:lnTo>
                <a:lnTo>
                  <a:pt x="201422" y="1496314"/>
                </a:lnTo>
                <a:close/>
              </a:path>
              <a:path w="390525" h="1541145">
                <a:moveTo>
                  <a:pt x="313817" y="1496314"/>
                </a:moveTo>
                <a:lnTo>
                  <a:pt x="201422" y="1496314"/>
                </a:lnTo>
                <a:lnTo>
                  <a:pt x="201422" y="1502664"/>
                </a:lnTo>
                <a:lnTo>
                  <a:pt x="313817" y="1502664"/>
                </a:lnTo>
                <a:lnTo>
                  <a:pt x="313817" y="1496314"/>
                </a:lnTo>
                <a:close/>
              </a:path>
              <a:path w="390525" h="1541145">
                <a:moveTo>
                  <a:pt x="198500" y="0"/>
                </a:moveTo>
                <a:lnTo>
                  <a:pt x="0" y="0"/>
                </a:lnTo>
                <a:lnTo>
                  <a:pt x="0" y="12700"/>
                </a:lnTo>
                <a:lnTo>
                  <a:pt x="188722" y="12700"/>
                </a:lnTo>
                <a:lnTo>
                  <a:pt x="188722" y="6350"/>
                </a:lnTo>
                <a:lnTo>
                  <a:pt x="201422" y="6350"/>
                </a:lnTo>
                <a:lnTo>
                  <a:pt x="201422" y="2921"/>
                </a:lnTo>
                <a:lnTo>
                  <a:pt x="198500" y="0"/>
                </a:lnTo>
                <a:close/>
              </a:path>
              <a:path w="390525" h="1541145">
                <a:moveTo>
                  <a:pt x="201422" y="6350"/>
                </a:moveTo>
                <a:lnTo>
                  <a:pt x="188722" y="6350"/>
                </a:lnTo>
                <a:lnTo>
                  <a:pt x="195072" y="12700"/>
                </a:lnTo>
                <a:lnTo>
                  <a:pt x="201422" y="12700"/>
                </a:lnTo>
                <a:lnTo>
                  <a:pt x="201422" y="6350"/>
                </a:lnTo>
                <a:close/>
              </a:path>
            </a:pathLst>
          </a:custGeom>
          <a:solidFill>
            <a:srgbClr val="000000"/>
          </a:solidFill>
        </p:spPr>
        <p:txBody>
          <a:bodyPr wrap="square" lIns="0" tIns="0" rIns="0" bIns="0" rtlCol="0"/>
          <a:lstStyle/>
          <a:p>
            <a:endParaRPr/>
          </a:p>
        </p:txBody>
      </p:sp>
      <p:sp>
        <p:nvSpPr>
          <p:cNvPr id="14" name="object 17">
            <a:extLst>
              <a:ext uri="{FF2B5EF4-FFF2-40B4-BE49-F238E27FC236}">
                <a16:creationId xmlns:a16="http://schemas.microsoft.com/office/drawing/2014/main" id="{B99E730F-3754-464E-872D-AA0920B7EDFF}"/>
              </a:ext>
            </a:extLst>
          </p:cNvPr>
          <p:cNvSpPr/>
          <p:nvPr/>
        </p:nvSpPr>
        <p:spPr>
          <a:xfrm>
            <a:off x="5670010" y="4677300"/>
            <a:ext cx="546100" cy="330200"/>
          </a:xfrm>
          <a:custGeom>
            <a:avLst/>
            <a:gdLst/>
            <a:ahLst/>
            <a:cxnLst/>
            <a:rect l="l" t="t" r="r" b="b"/>
            <a:pathLst>
              <a:path w="546100" h="330200">
                <a:moveTo>
                  <a:pt x="469773" y="253999"/>
                </a:moveTo>
                <a:lnTo>
                  <a:pt x="469773" y="330199"/>
                </a:lnTo>
                <a:lnTo>
                  <a:pt x="533273" y="298449"/>
                </a:lnTo>
                <a:lnTo>
                  <a:pt x="482473" y="298449"/>
                </a:lnTo>
                <a:lnTo>
                  <a:pt x="482473" y="285749"/>
                </a:lnTo>
                <a:lnTo>
                  <a:pt x="533273" y="285749"/>
                </a:lnTo>
                <a:lnTo>
                  <a:pt x="469773" y="253999"/>
                </a:lnTo>
                <a:close/>
              </a:path>
              <a:path w="546100" h="330200">
                <a:moveTo>
                  <a:pt x="266700" y="6350"/>
                </a:moveTo>
                <a:lnTo>
                  <a:pt x="266700" y="295528"/>
                </a:lnTo>
                <a:lnTo>
                  <a:pt x="269493" y="298449"/>
                </a:lnTo>
                <a:lnTo>
                  <a:pt x="469773" y="298449"/>
                </a:lnTo>
                <a:lnTo>
                  <a:pt x="469773" y="292099"/>
                </a:lnTo>
                <a:lnTo>
                  <a:pt x="279400" y="292099"/>
                </a:lnTo>
                <a:lnTo>
                  <a:pt x="273050" y="285749"/>
                </a:lnTo>
                <a:lnTo>
                  <a:pt x="279400" y="285749"/>
                </a:lnTo>
                <a:lnTo>
                  <a:pt x="279400" y="12699"/>
                </a:lnTo>
                <a:lnTo>
                  <a:pt x="273050" y="12699"/>
                </a:lnTo>
                <a:lnTo>
                  <a:pt x="266700" y="6350"/>
                </a:lnTo>
                <a:close/>
              </a:path>
              <a:path w="546100" h="330200">
                <a:moveTo>
                  <a:pt x="533273" y="285749"/>
                </a:moveTo>
                <a:lnTo>
                  <a:pt x="482473" y="285749"/>
                </a:lnTo>
                <a:lnTo>
                  <a:pt x="482473" y="298449"/>
                </a:lnTo>
                <a:lnTo>
                  <a:pt x="533273" y="298449"/>
                </a:lnTo>
                <a:lnTo>
                  <a:pt x="545973" y="292099"/>
                </a:lnTo>
                <a:lnTo>
                  <a:pt x="533273" y="285749"/>
                </a:lnTo>
                <a:close/>
              </a:path>
              <a:path w="546100" h="330200">
                <a:moveTo>
                  <a:pt x="279400" y="285749"/>
                </a:moveTo>
                <a:lnTo>
                  <a:pt x="273050" y="285749"/>
                </a:lnTo>
                <a:lnTo>
                  <a:pt x="279400" y="292099"/>
                </a:lnTo>
                <a:lnTo>
                  <a:pt x="279400" y="285749"/>
                </a:lnTo>
                <a:close/>
              </a:path>
              <a:path w="546100" h="330200">
                <a:moveTo>
                  <a:pt x="469773" y="285749"/>
                </a:moveTo>
                <a:lnTo>
                  <a:pt x="279400" y="285749"/>
                </a:lnTo>
                <a:lnTo>
                  <a:pt x="279400" y="292099"/>
                </a:lnTo>
                <a:lnTo>
                  <a:pt x="469773" y="292099"/>
                </a:lnTo>
                <a:lnTo>
                  <a:pt x="469773" y="285749"/>
                </a:lnTo>
                <a:close/>
              </a:path>
              <a:path w="546100" h="330200">
                <a:moveTo>
                  <a:pt x="276478" y="0"/>
                </a:moveTo>
                <a:lnTo>
                  <a:pt x="0" y="0"/>
                </a:lnTo>
                <a:lnTo>
                  <a:pt x="0" y="12699"/>
                </a:lnTo>
                <a:lnTo>
                  <a:pt x="266700" y="12699"/>
                </a:lnTo>
                <a:lnTo>
                  <a:pt x="266700" y="6350"/>
                </a:lnTo>
                <a:lnTo>
                  <a:pt x="279400" y="6350"/>
                </a:lnTo>
                <a:lnTo>
                  <a:pt x="279400" y="2793"/>
                </a:lnTo>
                <a:lnTo>
                  <a:pt x="276478" y="0"/>
                </a:lnTo>
                <a:close/>
              </a:path>
              <a:path w="546100" h="330200">
                <a:moveTo>
                  <a:pt x="279400" y="6350"/>
                </a:moveTo>
                <a:lnTo>
                  <a:pt x="266700" y="6350"/>
                </a:lnTo>
                <a:lnTo>
                  <a:pt x="273050" y="12699"/>
                </a:lnTo>
                <a:lnTo>
                  <a:pt x="279400" y="12699"/>
                </a:lnTo>
                <a:lnTo>
                  <a:pt x="279400" y="6350"/>
                </a:lnTo>
                <a:close/>
              </a:path>
            </a:pathLst>
          </a:custGeom>
          <a:solidFill>
            <a:srgbClr val="000000"/>
          </a:solidFill>
        </p:spPr>
        <p:txBody>
          <a:bodyPr wrap="square" lIns="0" tIns="0" rIns="0" bIns="0" rtlCol="0"/>
          <a:lstStyle/>
          <a:p>
            <a:endParaRPr/>
          </a:p>
        </p:txBody>
      </p:sp>
      <p:sp>
        <p:nvSpPr>
          <p:cNvPr id="15" name="object 18">
            <a:extLst>
              <a:ext uri="{FF2B5EF4-FFF2-40B4-BE49-F238E27FC236}">
                <a16:creationId xmlns:a16="http://schemas.microsoft.com/office/drawing/2014/main" id="{0816A81E-01E5-4FE5-928A-EB10115948E0}"/>
              </a:ext>
            </a:extLst>
          </p:cNvPr>
          <p:cNvSpPr txBox="1"/>
          <p:nvPr/>
        </p:nvSpPr>
        <p:spPr>
          <a:xfrm>
            <a:off x="8400256" y="4685949"/>
            <a:ext cx="1404620" cy="360355"/>
          </a:xfrm>
          <a:prstGeom prst="rect">
            <a:avLst/>
          </a:prstGeom>
          <a:solidFill>
            <a:srgbClr val="BEBEBE"/>
          </a:solidFill>
          <a:ln w="25400">
            <a:solidFill>
              <a:srgbClr val="385D89"/>
            </a:solidFill>
          </a:ln>
        </p:spPr>
        <p:txBody>
          <a:bodyPr vert="horz" wrap="square" lIns="0" tIns="143510" rIns="0" bIns="0" rtlCol="0">
            <a:spAutoFit/>
          </a:bodyPr>
          <a:lstStyle/>
          <a:p>
            <a:pPr marL="365125">
              <a:spcBef>
                <a:spcPts val="1130"/>
              </a:spcBef>
            </a:pPr>
            <a:r>
              <a:rPr sz="1400" spc="5" dirty="0">
                <a:latin typeface="Arial"/>
                <a:cs typeface="Arial"/>
              </a:rPr>
              <a:t>File</a:t>
            </a:r>
            <a:r>
              <a:rPr sz="1400" spc="-105" dirty="0">
                <a:latin typeface="Arial"/>
                <a:cs typeface="Arial"/>
              </a:rPr>
              <a:t> </a:t>
            </a:r>
            <a:r>
              <a:rPr sz="1400" spc="5" dirty="0">
                <a:latin typeface="Arial"/>
                <a:cs typeface="Arial"/>
              </a:rPr>
              <a:t>data</a:t>
            </a:r>
            <a:endParaRPr sz="1400">
              <a:latin typeface="Arial"/>
              <a:cs typeface="Arial"/>
            </a:endParaRPr>
          </a:p>
        </p:txBody>
      </p:sp>
      <p:sp>
        <p:nvSpPr>
          <p:cNvPr id="16" name="object 19">
            <a:extLst>
              <a:ext uri="{FF2B5EF4-FFF2-40B4-BE49-F238E27FC236}">
                <a16:creationId xmlns:a16="http://schemas.microsoft.com/office/drawing/2014/main" id="{161FB5D1-5A1F-4B51-BC8C-FF01BFC61D7B}"/>
              </a:ext>
            </a:extLst>
          </p:cNvPr>
          <p:cNvSpPr/>
          <p:nvPr/>
        </p:nvSpPr>
        <p:spPr>
          <a:xfrm>
            <a:off x="4961605" y="4935619"/>
            <a:ext cx="396875" cy="857885"/>
          </a:xfrm>
          <a:custGeom>
            <a:avLst/>
            <a:gdLst/>
            <a:ahLst/>
            <a:cxnLst/>
            <a:rect l="l" t="t" r="r" b="b"/>
            <a:pathLst>
              <a:path w="396875" h="857885">
                <a:moveTo>
                  <a:pt x="320167" y="781431"/>
                </a:moveTo>
                <a:lnTo>
                  <a:pt x="320167" y="857631"/>
                </a:lnTo>
                <a:lnTo>
                  <a:pt x="383667" y="825881"/>
                </a:lnTo>
                <a:lnTo>
                  <a:pt x="332867" y="825881"/>
                </a:lnTo>
                <a:lnTo>
                  <a:pt x="332867" y="813181"/>
                </a:lnTo>
                <a:lnTo>
                  <a:pt x="383667" y="813181"/>
                </a:lnTo>
                <a:lnTo>
                  <a:pt x="320167" y="781431"/>
                </a:lnTo>
                <a:close/>
              </a:path>
              <a:path w="396875" h="857885">
                <a:moveTo>
                  <a:pt x="12700" y="0"/>
                </a:moveTo>
                <a:lnTo>
                  <a:pt x="0" y="0"/>
                </a:lnTo>
                <a:lnTo>
                  <a:pt x="0" y="823087"/>
                </a:lnTo>
                <a:lnTo>
                  <a:pt x="2794" y="825881"/>
                </a:lnTo>
                <a:lnTo>
                  <a:pt x="320167" y="825881"/>
                </a:lnTo>
                <a:lnTo>
                  <a:pt x="320167" y="819531"/>
                </a:lnTo>
                <a:lnTo>
                  <a:pt x="12700" y="819531"/>
                </a:lnTo>
                <a:lnTo>
                  <a:pt x="6350" y="813181"/>
                </a:lnTo>
                <a:lnTo>
                  <a:pt x="12700" y="813181"/>
                </a:lnTo>
                <a:lnTo>
                  <a:pt x="12700" y="0"/>
                </a:lnTo>
                <a:close/>
              </a:path>
              <a:path w="396875" h="857885">
                <a:moveTo>
                  <a:pt x="383667" y="813181"/>
                </a:moveTo>
                <a:lnTo>
                  <a:pt x="332867" y="813181"/>
                </a:lnTo>
                <a:lnTo>
                  <a:pt x="332867" y="825881"/>
                </a:lnTo>
                <a:lnTo>
                  <a:pt x="383667" y="825881"/>
                </a:lnTo>
                <a:lnTo>
                  <a:pt x="396367" y="819531"/>
                </a:lnTo>
                <a:lnTo>
                  <a:pt x="383667" y="813181"/>
                </a:lnTo>
                <a:close/>
              </a:path>
              <a:path w="396875" h="857885">
                <a:moveTo>
                  <a:pt x="12700" y="813181"/>
                </a:moveTo>
                <a:lnTo>
                  <a:pt x="6350" y="813181"/>
                </a:lnTo>
                <a:lnTo>
                  <a:pt x="12700" y="819531"/>
                </a:lnTo>
                <a:lnTo>
                  <a:pt x="12700" y="813181"/>
                </a:lnTo>
                <a:close/>
              </a:path>
              <a:path w="396875" h="857885">
                <a:moveTo>
                  <a:pt x="320167" y="813181"/>
                </a:moveTo>
                <a:lnTo>
                  <a:pt x="12700" y="813181"/>
                </a:lnTo>
                <a:lnTo>
                  <a:pt x="12700" y="819531"/>
                </a:lnTo>
                <a:lnTo>
                  <a:pt x="320167" y="819531"/>
                </a:lnTo>
                <a:lnTo>
                  <a:pt x="320167" y="813181"/>
                </a:lnTo>
                <a:close/>
              </a:path>
            </a:pathLst>
          </a:custGeom>
          <a:solidFill>
            <a:srgbClr val="000000"/>
          </a:solidFill>
          <a:ln>
            <a:solidFill>
              <a:srgbClr val="FF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F7C50DB2-22CF-4A09-8FA1-07B2D02B37C6}"/>
              </a:ext>
            </a:extLst>
          </p:cNvPr>
          <p:cNvSpPr/>
          <p:nvPr/>
        </p:nvSpPr>
        <p:spPr>
          <a:xfrm>
            <a:off x="6762085" y="5718700"/>
            <a:ext cx="404495" cy="76200"/>
          </a:xfrm>
          <a:custGeom>
            <a:avLst/>
            <a:gdLst/>
            <a:ahLst/>
            <a:cxnLst/>
            <a:rect l="l" t="t" r="r" b="b"/>
            <a:pathLst>
              <a:path w="404495" h="76200">
                <a:moveTo>
                  <a:pt x="328040" y="0"/>
                </a:moveTo>
                <a:lnTo>
                  <a:pt x="328040" y="76200"/>
                </a:lnTo>
                <a:lnTo>
                  <a:pt x="391540" y="44450"/>
                </a:lnTo>
                <a:lnTo>
                  <a:pt x="340740" y="44450"/>
                </a:lnTo>
                <a:lnTo>
                  <a:pt x="340740" y="31750"/>
                </a:lnTo>
                <a:lnTo>
                  <a:pt x="391540" y="31750"/>
                </a:lnTo>
                <a:lnTo>
                  <a:pt x="328040" y="0"/>
                </a:lnTo>
                <a:close/>
              </a:path>
              <a:path w="404495" h="76200">
                <a:moveTo>
                  <a:pt x="195834" y="36449"/>
                </a:moveTo>
                <a:lnTo>
                  <a:pt x="195834" y="41529"/>
                </a:lnTo>
                <a:lnTo>
                  <a:pt x="198627" y="44450"/>
                </a:lnTo>
                <a:lnTo>
                  <a:pt x="328040" y="44450"/>
                </a:lnTo>
                <a:lnTo>
                  <a:pt x="328040" y="42799"/>
                </a:lnTo>
                <a:lnTo>
                  <a:pt x="202184" y="42799"/>
                </a:lnTo>
                <a:lnTo>
                  <a:pt x="195834" y="36449"/>
                </a:lnTo>
                <a:close/>
              </a:path>
              <a:path w="404495" h="76200">
                <a:moveTo>
                  <a:pt x="391540" y="31750"/>
                </a:moveTo>
                <a:lnTo>
                  <a:pt x="340740" y="31750"/>
                </a:lnTo>
                <a:lnTo>
                  <a:pt x="340740" y="44450"/>
                </a:lnTo>
                <a:lnTo>
                  <a:pt x="391540" y="44450"/>
                </a:lnTo>
                <a:lnTo>
                  <a:pt x="404240" y="38100"/>
                </a:lnTo>
                <a:lnTo>
                  <a:pt x="391540" y="31750"/>
                </a:lnTo>
                <a:close/>
              </a:path>
              <a:path w="404495" h="76200">
                <a:moveTo>
                  <a:pt x="205612" y="30099"/>
                </a:moveTo>
                <a:lnTo>
                  <a:pt x="0" y="30099"/>
                </a:lnTo>
                <a:lnTo>
                  <a:pt x="0" y="42799"/>
                </a:lnTo>
                <a:lnTo>
                  <a:pt x="197048" y="42799"/>
                </a:lnTo>
                <a:lnTo>
                  <a:pt x="195834" y="41529"/>
                </a:lnTo>
                <a:lnTo>
                  <a:pt x="195834" y="36449"/>
                </a:lnTo>
                <a:lnTo>
                  <a:pt x="206883" y="36449"/>
                </a:lnTo>
                <a:lnTo>
                  <a:pt x="202184" y="31750"/>
                </a:lnTo>
                <a:lnTo>
                  <a:pt x="207339" y="31750"/>
                </a:lnTo>
                <a:lnTo>
                  <a:pt x="205612" y="30099"/>
                </a:lnTo>
                <a:close/>
              </a:path>
              <a:path w="404495" h="76200">
                <a:moveTo>
                  <a:pt x="206883" y="36449"/>
                </a:moveTo>
                <a:lnTo>
                  <a:pt x="195834" y="36449"/>
                </a:lnTo>
                <a:lnTo>
                  <a:pt x="202184" y="42799"/>
                </a:lnTo>
                <a:lnTo>
                  <a:pt x="328040" y="42799"/>
                </a:lnTo>
                <a:lnTo>
                  <a:pt x="328040" y="38100"/>
                </a:lnTo>
                <a:lnTo>
                  <a:pt x="208534" y="38100"/>
                </a:lnTo>
                <a:lnTo>
                  <a:pt x="206883" y="36449"/>
                </a:lnTo>
                <a:close/>
              </a:path>
              <a:path w="404495" h="76200">
                <a:moveTo>
                  <a:pt x="207339" y="31750"/>
                </a:moveTo>
                <a:lnTo>
                  <a:pt x="202184" y="31750"/>
                </a:lnTo>
                <a:lnTo>
                  <a:pt x="208534" y="38100"/>
                </a:lnTo>
                <a:lnTo>
                  <a:pt x="208534" y="32893"/>
                </a:lnTo>
                <a:lnTo>
                  <a:pt x="207339" y="31750"/>
                </a:lnTo>
                <a:close/>
              </a:path>
              <a:path w="404495" h="76200">
                <a:moveTo>
                  <a:pt x="328040" y="31750"/>
                </a:moveTo>
                <a:lnTo>
                  <a:pt x="207339" y="31750"/>
                </a:lnTo>
                <a:lnTo>
                  <a:pt x="208534" y="32893"/>
                </a:lnTo>
                <a:lnTo>
                  <a:pt x="208534" y="38100"/>
                </a:lnTo>
                <a:lnTo>
                  <a:pt x="328040" y="38100"/>
                </a:lnTo>
                <a:lnTo>
                  <a:pt x="328040" y="31750"/>
                </a:lnTo>
                <a:close/>
              </a:path>
            </a:pathLst>
          </a:custGeom>
          <a:solidFill>
            <a:srgbClr val="000000"/>
          </a:solidFill>
          <a:ln>
            <a:solidFill>
              <a:srgbClr val="FF0000"/>
            </a:solidFill>
          </a:ln>
        </p:spPr>
        <p:txBody>
          <a:bodyPr wrap="square" lIns="0" tIns="0" rIns="0" bIns="0" rtlCol="0"/>
          <a:lstStyle/>
          <a:p>
            <a:endParaRPr/>
          </a:p>
        </p:txBody>
      </p:sp>
      <p:sp>
        <p:nvSpPr>
          <p:cNvPr id="18" name="object 21">
            <a:extLst>
              <a:ext uri="{FF2B5EF4-FFF2-40B4-BE49-F238E27FC236}">
                <a16:creationId xmlns:a16="http://schemas.microsoft.com/office/drawing/2014/main" id="{9F5E37BD-6055-4771-94F9-EB5617EA3095}"/>
              </a:ext>
            </a:extLst>
          </p:cNvPr>
          <p:cNvSpPr txBox="1"/>
          <p:nvPr/>
        </p:nvSpPr>
        <p:spPr>
          <a:xfrm>
            <a:off x="7858347" y="4676919"/>
            <a:ext cx="254000"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19" name="object 57">
            <a:extLst>
              <a:ext uri="{FF2B5EF4-FFF2-40B4-BE49-F238E27FC236}">
                <a16:creationId xmlns:a16="http://schemas.microsoft.com/office/drawing/2014/main" id="{513C96D3-731A-4A1C-BC57-7657BB463A46}"/>
              </a:ext>
            </a:extLst>
          </p:cNvPr>
          <p:cNvSpPr txBox="1"/>
          <p:nvPr/>
        </p:nvSpPr>
        <p:spPr>
          <a:xfrm>
            <a:off x="7166325" y="5503194"/>
            <a:ext cx="1404620" cy="460191"/>
          </a:xfrm>
          <a:prstGeom prst="rect">
            <a:avLst/>
          </a:prstGeom>
          <a:solidFill>
            <a:srgbClr val="006FC0"/>
          </a:solidFill>
          <a:ln w="25400">
            <a:solidFill>
              <a:srgbClr val="385D89"/>
            </a:solidFill>
          </a:ln>
        </p:spPr>
        <p:txBody>
          <a:bodyPr vert="horz" wrap="square" lIns="0" tIns="37465" rIns="0" bIns="0" rtlCol="0">
            <a:spAutoFit/>
          </a:bodyPr>
          <a:lstStyle/>
          <a:p>
            <a:pPr marL="5080" algn="ctr">
              <a:lnSpc>
                <a:spcPts val="1670"/>
              </a:lnSpc>
              <a:spcBef>
                <a:spcPts val="295"/>
              </a:spcBef>
            </a:pPr>
            <a:r>
              <a:rPr sz="1400" spc="5" dirty="0">
                <a:solidFill>
                  <a:srgbClr val="FFFFFF"/>
                </a:solidFill>
                <a:latin typeface="Arial"/>
                <a:cs typeface="Arial"/>
              </a:rPr>
              <a:t>Direct</a:t>
            </a:r>
            <a:endParaRPr sz="1400">
              <a:latin typeface="Arial"/>
              <a:cs typeface="Arial"/>
            </a:endParaRPr>
          </a:p>
          <a:p>
            <a:pPr algn="ctr">
              <a:lnSpc>
                <a:spcPts val="1670"/>
              </a:lnSpc>
            </a:pPr>
            <a:r>
              <a:rPr sz="1400" spc="5" dirty="0">
                <a:solidFill>
                  <a:srgbClr val="FFFFFF"/>
                </a:solidFill>
                <a:latin typeface="Arial"/>
                <a:cs typeface="Arial"/>
              </a:rPr>
              <a:t>Pointer</a:t>
            </a:r>
            <a:r>
              <a:rPr sz="1400" spc="-120" dirty="0">
                <a:solidFill>
                  <a:srgbClr val="FFFFFF"/>
                </a:solidFill>
                <a:latin typeface="Arial"/>
                <a:cs typeface="Arial"/>
              </a:rPr>
              <a:t> </a:t>
            </a:r>
            <a:r>
              <a:rPr sz="1400" spc="5" dirty="0">
                <a:solidFill>
                  <a:srgbClr val="FFFFFF"/>
                </a:solidFill>
                <a:latin typeface="Arial"/>
                <a:cs typeface="Arial"/>
              </a:rPr>
              <a:t>block</a:t>
            </a:r>
            <a:endParaRPr sz="1400">
              <a:latin typeface="Arial"/>
              <a:cs typeface="Arial"/>
            </a:endParaRPr>
          </a:p>
        </p:txBody>
      </p:sp>
      <p:sp>
        <p:nvSpPr>
          <p:cNvPr id="20" name="object 58">
            <a:extLst>
              <a:ext uri="{FF2B5EF4-FFF2-40B4-BE49-F238E27FC236}">
                <a16:creationId xmlns:a16="http://schemas.microsoft.com/office/drawing/2014/main" id="{B7C423F2-5D7E-4168-89F9-7C63602859DA}"/>
              </a:ext>
            </a:extLst>
          </p:cNvPr>
          <p:cNvSpPr/>
          <p:nvPr/>
        </p:nvSpPr>
        <p:spPr>
          <a:xfrm>
            <a:off x="8570436" y="5189998"/>
            <a:ext cx="570230" cy="571500"/>
          </a:xfrm>
          <a:custGeom>
            <a:avLst/>
            <a:gdLst/>
            <a:ahLst/>
            <a:cxnLst/>
            <a:rect l="l" t="t" r="r" b="b"/>
            <a:pathLst>
              <a:path w="570229" h="571500">
                <a:moveTo>
                  <a:pt x="525526" y="558800"/>
                </a:moveTo>
                <a:lnTo>
                  <a:pt x="0" y="558800"/>
                </a:lnTo>
                <a:lnTo>
                  <a:pt x="0" y="571500"/>
                </a:lnTo>
                <a:lnTo>
                  <a:pt x="535432" y="571500"/>
                </a:lnTo>
                <a:lnTo>
                  <a:pt x="538226" y="568706"/>
                </a:lnTo>
                <a:lnTo>
                  <a:pt x="538226" y="565150"/>
                </a:lnTo>
                <a:lnTo>
                  <a:pt x="525526" y="565150"/>
                </a:lnTo>
                <a:lnTo>
                  <a:pt x="525526" y="558800"/>
                </a:lnTo>
                <a:close/>
              </a:path>
              <a:path w="570229" h="571500">
                <a:moveTo>
                  <a:pt x="538226" y="63500"/>
                </a:moveTo>
                <a:lnTo>
                  <a:pt x="525526" y="63500"/>
                </a:lnTo>
                <a:lnTo>
                  <a:pt x="525526" y="565150"/>
                </a:lnTo>
                <a:lnTo>
                  <a:pt x="531876" y="558800"/>
                </a:lnTo>
                <a:lnTo>
                  <a:pt x="538226" y="558800"/>
                </a:lnTo>
                <a:lnTo>
                  <a:pt x="538226" y="63500"/>
                </a:lnTo>
                <a:close/>
              </a:path>
              <a:path w="570229" h="571500">
                <a:moveTo>
                  <a:pt x="538226" y="558800"/>
                </a:moveTo>
                <a:lnTo>
                  <a:pt x="531876" y="558800"/>
                </a:lnTo>
                <a:lnTo>
                  <a:pt x="525526" y="565150"/>
                </a:lnTo>
                <a:lnTo>
                  <a:pt x="538226" y="565150"/>
                </a:lnTo>
                <a:lnTo>
                  <a:pt x="538226" y="558800"/>
                </a:lnTo>
                <a:close/>
              </a:path>
              <a:path w="570229" h="571500">
                <a:moveTo>
                  <a:pt x="531876" y="0"/>
                </a:moveTo>
                <a:lnTo>
                  <a:pt x="493776" y="76200"/>
                </a:lnTo>
                <a:lnTo>
                  <a:pt x="525526" y="76200"/>
                </a:lnTo>
                <a:lnTo>
                  <a:pt x="525526" y="63500"/>
                </a:lnTo>
                <a:lnTo>
                  <a:pt x="563626" y="63500"/>
                </a:lnTo>
                <a:lnTo>
                  <a:pt x="531876" y="0"/>
                </a:lnTo>
                <a:close/>
              </a:path>
              <a:path w="570229" h="571500">
                <a:moveTo>
                  <a:pt x="563626" y="63500"/>
                </a:moveTo>
                <a:lnTo>
                  <a:pt x="538226" y="63500"/>
                </a:lnTo>
                <a:lnTo>
                  <a:pt x="538226" y="76200"/>
                </a:lnTo>
                <a:lnTo>
                  <a:pt x="569976" y="76200"/>
                </a:lnTo>
                <a:lnTo>
                  <a:pt x="563626" y="63500"/>
                </a:lnTo>
                <a:close/>
              </a:path>
            </a:pathLst>
          </a:custGeom>
          <a:solidFill>
            <a:srgbClr val="000000"/>
          </a:solidFill>
        </p:spPr>
        <p:txBody>
          <a:bodyPr wrap="square" lIns="0" tIns="0" rIns="0" bIns="0" rtlCol="0"/>
          <a:lstStyle/>
          <a:p>
            <a:endParaRPr/>
          </a:p>
        </p:txBody>
      </p:sp>
      <p:sp>
        <p:nvSpPr>
          <p:cNvPr id="21" name="Rectangle 20">
            <a:extLst>
              <a:ext uri="{FF2B5EF4-FFF2-40B4-BE49-F238E27FC236}">
                <a16:creationId xmlns:a16="http://schemas.microsoft.com/office/drawing/2014/main" id="{C7BC01C0-78FA-4911-A92B-FE7C114A8941}"/>
              </a:ext>
            </a:extLst>
          </p:cNvPr>
          <p:cNvSpPr/>
          <p:nvPr/>
        </p:nvSpPr>
        <p:spPr>
          <a:xfrm>
            <a:off x="1600203" y="3284029"/>
            <a:ext cx="2245295" cy="310341"/>
          </a:xfrm>
          <a:prstGeom prst="rect">
            <a:avLst/>
          </a:prstGeom>
        </p:spPr>
        <p:txBody>
          <a:bodyPr wrap="none">
            <a:spAutoFit/>
          </a:bodyPr>
          <a:lstStyle/>
          <a:p>
            <a:pPr algn="ctr">
              <a:lnSpc>
                <a:spcPts val="1670"/>
              </a:lnSpc>
              <a:spcBef>
                <a:spcPts val="280"/>
              </a:spcBef>
            </a:pPr>
            <a:r>
              <a:rPr lang="en-HK" dirty="0">
                <a:latin typeface="Arial"/>
                <a:cs typeface="Arial"/>
              </a:rPr>
              <a:t>Node Address Table</a:t>
            </a:r>
          </a:p>
        </p:txBody>
      </p:sp>
      <p:cxnSp>
        <p:nvCxnSpPr>
          <p:cNvPr id="27" name="Connector: Elbow 26">
            <a:extLst>
              <a:ext uri="{FF2B5EF4-FFF2-40B4-BE49-F238E27FC236}">
                <a16:creationId xmlns:a16="http://schemas.microsoft.com/office/drawing/2014/main" id="{F123A5AB-53CC-489E-9562-2E13D7840D51}"/>
              </a:ext>
            </a:extLst>
          </p:cNvPr>
          <p:cNvCxnSpPr>
            <a:stCxn id="5" idx="2"/>
            <a:endCxn id="9" idx="1"/>
          </p:cNvCxnSpPr>
          <p:nvPr/>
        </p:nvCxnSpPr>
        <p:spPr>
          <a:xfrm rot="16200000" flipH="1">
            <a:off x="2987136" y="3362455"/>
            <a:ext cx="2557650" cy="21840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C72DE79-01FD-4B19-B502-F9A8587F4141}"/>
              </a:ext>
            </a:extLst>
          </p:cNvPr>
          <p:cNvCxnSpPr>
            <a:endCxn id="19" idx="0"/>
          </p:cNvCxnSpPr>
          <p:nvPr/>
        </p:nvCxnSpPr>
        <p:spPr>
          <a:xfrm>
            <a:off x="3191722" y="3175640"/>
            <a:ext cx="4676913" cy="2327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ACCAEF9-1B07-4C75-BFF6-E969022B7364}"/>
              </a:ext>
            </a:extLst>
          </p:cNvPr>
          <p:cNvSpPr/>
          <p:nvPr/>
        </p:nvSpPr>
        <p:spPr>
          <a:xfrm>
            <a:off x="3951742" y="5056949"/>
            <a:ext cx="1998432" cy="369332"/>
          </a:xfrm>
          <a:prstGeom prst="rect">
            <a:avLst/>
          </a:prstGeom>
        </p:spPr>
        <p:txBody>
          <a:bodyPr wrap="none">
            <a:spAutoFit/>
          </a:bodyPr>
          <a:lstStyle/>
          <a:p>
            <a:r>
              <a:rPr lang="en-US" dirty="0">
                <a:solidFill>
                  <a:srgbClr val="FF0000"/>
                </a:solidFill>
              </a:rPr>
              <a:t>Referenced via NAT</a:t>
            </a:r>
          </a:p>
        </p:txBody>
      </p:sp>
      <p:sp>
        <p:nvSpPr>
          <p:cNvPr id="31" name="Rectangle 30">
            <a:extLst>
              <a:ext uri="{FF2B5EF4-FFF2-40B4-BE49-F238E27FC236}">
                <a16:creationId xmlns:a16="http://schemas.microsoft.com/office/drawing/2014/main" id="{D26C63F5-A95A-40AB-97C3-844E9B4BD07D}"/>
              </a:ext>
            </a:extLst>
          </p:cNvPr>
          <p:cNvSpPr/>
          <p:nvPr/>
        </p:nvSpPr>
        <p:spPr>
          <a:xfrm>
            <a:off x="6408819" y="5130344"/>
            <a:ext cx="1998432" cy="369332"/>
          </a:xfrm>
          <a:prstGeom prst="rect">
            <a:avLst/>
          </a:prstGeom>
        </p:spPr>
        <p:txBody>
          <a:bodyPr wrap="none">
            <a:spAutoFit/>
          </a:bodyPr>
          <a:lstStyle/>
          <a:p>
            <a:r>
              <a:rPr lang="en-US" dirty="0">
                <a:solidFill>
                  <a:srgbClr val="FF0000"/>
                </a:solidFill>
              </a:rPr>
              <a:t>Referenced via NAT</a:t>
            </a:r>
          </a:p>
        </p:txBody>
      </p:sp>
      <p:sp>
        <p:nvSpPr>
          <p:cNvPr id="26" name="Cross 25">
            <a:extLst>
              <a:ext uri="{FF2B5EF4-FFF2-40B4-BE49-F238E27FC236}">
                <a16:creationId xmlns:a16="http://schemas.microsoft.com/office/drawing/2014/main" id="{C13A276A-10AE-4348-A746-164517F6BE67}"/>
              </a:ext>
            </a:extLst>
          </p:cNvPr>
          <p:cNvSpPr/>
          <p:nvPr/>
        </p:nvSpPr>
        <p:spPr>
          <a:xfrm rot="18821319">
            <a:off x="9481534" y="4429352"/>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D7DE7E6E-12ED-4227-88C3-C4C432C31E75}"/>
              </a:ext>
            </a:extLst>
          </p:cNvPr>
          <p:cNvSpPr/>
          <p:nvPr/>
        </p:nvSpPr>
        <p:spPr>
          <a:xfrm rot="18821319">
            <a:off x="8312135" y="5625001"/>
            <a:ext cx="546100" cy="575932"/>
          </a:xfrm>
          <a:prstGeom prst="plus">
            <a:avLst>
              <a:gd name="adj" fmla="val 361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61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FC80-03E4-4B9B-85EF-637CA87E34E8}"/>
              </a:ext>
            </a:extLst>
          </p:cNvPr>
          <p:cNvSpPr>
            <a:spLocks noGrp="1"/>
          </p:cNvSpPr>
          <p:nvPr>
            <p:ph type="title"/>
          </p:nvPr>
        </p:nvSpPr>
        <p:spPr/>
        <p:txBody>
          <a:bodyPr/>
          <a:lstStyle/>
          <a:p>
            <a:r>
              <a:rPr lang="en-US" dirty="0"/>
              <a:t>Final Exam</a:t>
            </a:r>
          </a:p>
        </p:txBody>
      </p:sp>
      <p:sp>
        <p:nvSpPr>
          <p:cNvPr id="3" name="Content Placeholder 2">
            <a:extLst>
              <a:ext uri="{FF2B5EF4-FFF2-40B4-BE49-F238E27FC236}">
                <a16:creationId xmlns:a16="http://schemas.microsoft.com/office/drawing/2014/main" id="{D7620445-E326-43AD-9E67-9720548A81C9}"/>
              </a:ext>
            </a:extLst>
          </p:cNvPr>
          <p:cNvSpPr>
            <a:spLocks noGrp="1"/>
          </p:cNvSpPr>
          <p:nvPr>
            <p:ph idx="1"/>
          </p:nvPr>
        </p:nvSpPr>
        <p:spPr/>
        <p:txBody>
          <a:bodyPr/>
          <a:lstStyle/>
          <a:p>
            <a:r>
              <a:rPr lang="fr-FR" dirty="0"/>
              <a:t>Final exam: </a:t>
            </a:r>
          </a:p>
          <a:p>
            <a:pPr lvl="1"/>
            <a:r>
              <a:rPr lang="fr-FR" dirty="0"/>
              <a:t>2023 May. 6, 14:00-16:00</a:t>
            </a:r>
          </a:p>
          <a:p>
            <a:pPr lvl="1"/>
            <a:r>
              <a:rPr lang="fr-FR" dirty="0" err="1"/>
              <a:t>Similar</a:t>
            </a:r>
            <a:r>
              <a:rPr lang="fr-FR" dirty="0"/>
              <a:t> </a:t>
            </a:r>
            <a:r>
              <a:rPr lang="fr-FR" dirty="0" err="1"/>
              <a:t>form</a:t>
            </a:r>
            <a:r>
              <a:rPr lang="fr-FR" dirty="0"/>
              <a:t> to </a:t>
            </a:r>
            <a:r>
              <a:rPr lang="fr-FR" dirty="0" err="1"/>
              <a:t>midterm</a:t>
            </a:r>
            <a:endParaRPr lang="fr-FR" dirty="0"/>
          </a:p>
          <a:p>
            <a:pPr lvl="2"/>
            <a:r>
              <a:rPr lang="fr-FR" dirty="0" err="1"/>
              <a:t>Closed</a:t>
            </a:r>
            <a:r>
              <a:rPr lang="fr-FR" dirty="0"/>
              <a:t>-book, </a:t>
            </a:r>
            <a:r>
              <a:rPr lang="fr-FR" dirty="0" err="1"/>
              <a:t>paper-based</a:t>
            </a:r>
            <a:endParaRPr lang="fr-FR" dirty="0"/>
          </a:p>
          <a:p>
            <a:pPr lvl="2"/>
            <a:r>
              <a:rPr lang="fr-FR" dirty="0" err="1"/>
              <a:t>Calculator</a:t>
            </a:r>
            <a:r>
              <a:rPr lang="fr-FR" dirty="0"/>
              <a:t> </a:t>
            </a:r>
            <a:r>
              <a:rPr lang="fr-FR" dirty="0" err="1"/>
              <a:t>allowed</a:t>
            </a:r>
            <a:endParaRPr lang="fr-FR" dirty="0"/>
          </a:p>
          <a:p>
            <a:pPr lvl="2"/>
            <a:r>
              <a:rPr lang="fr-FR" dirty="0"/>
              <a:t>No computer/software</a:t>
            </a:r>
          </a:p>
          <a:p>
            <a:r>
              <a:rPr lang="fr-FR" dirty="0"/>
              <a:t>Scope: all lectures and </a:t>
            </a:r>
            <a:r>
              <a:rPr lang="fr-FR" dirty="0" err="1"/>
              <a:t>tutorials</a:t>
            </a:r>
            <a:endParaRPr lang="fr-FR" dirty="0"/>
          </a:p>
          <a:p>
            <a:endParaRPr lang="fr-FR" dirty="0"/>
          </a:p>
          <a:p>
            <a:endParaRPr lang="en-US" dirty="0"/>
          </a:p>
        </p:txBody>
      </p:sp>
      <p:sp>
        <p:nvSpPr>
          <p:cNvPr id="4" name="Slide Number Placeholder 3">
            <a:extLst>
              <a:ext uri="{FF2B5EF4-FFF2-40B4-BE49-F238E27FC236}">
                <a16:creationId xmlns:a16="http://schemas.microsoft.com/office/drawing/2014/main" id="{70A3E2C0-4876-4D15-9310-DC31132EDFF1}"/>
              </a:ext>
            </a:extLst>
          </p:cNvPr>
          <p:cNvSpPr>
            <a:spLocks noGrp="1"/>
          </p:cNvSpPr>
          <p:nvPr>
            <p:ph type="sldNum" sz="quarter" idx="12"/>
          </p:nvPr>
        </p:nvSpPr>
        <p:spPr/>
        <p:txBody>
          <a:bodyPr/>
          <a:lstStyle/>
          <a:p>
            <a:fld id="{C22DC6D3-9347-42BE-948A-F7EB414DF657}" type="slidenum">
              <a:rPr lang="en-US" altLang="en-US" smtClean="0"/>
              <a:pPr/>
              <a:t>41</a:t>
            </a:fld>
            <a:endParaRPr lang="en-US" altLang="en-US" dirty="0"/>
          </a:p>
        </p:txBody>
      </p:sp>
    </p:spTree>
    <p:extLst>
      <p:ext uri="{BB962C8B-B14F-4D97-AF65-F5344CB8AC3E}">
        <p14:creationId xmlns:p14="http://schemas.microsoft.com/office/powerpoint/2010/main" val="234097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FA9-DEA5-4BD6-9A3C-8398BC5F1465}"/>
              </a:ext>
            </a:extLst>
          </p:cNvPr>
          <p:cNvSpPr>
            <a:spLocks noGrp="1"/>
          </p:cNvSpPr>
          <p:nvPr>
            <p:ph type="title"/>
          </p:nvPr>
        </p:nvSpPr>
        <p:spPr/>
        <p:txBody>
          <a:bodyPr/>
          <a:lstStyle/>
          <a:p>
            <a:r>
              <a:rPr lang="en-US" altLang="en-US" dirty="0">
                <a:effectLst>
                  <a:outerShdw blurRad="38100" dist="38100" dir="2700000" algn="tl">
                    <a:srgbClr val="C0C0C0"/>
                  </a:outerShdw>
                </a:effectLst>
              </a:rPr>
              <a:t>Disk Structure</a:t>
            </a:r>
            <a:endParaRPr lang="en-HK" dirty="0"/>
          </a:p>
        </p:txBody>
      </p:sp>
      <p:sp>
        <p:nvSpPr>
          <p:cNvPr id="3" name="Content Placeholder 2">
            <a:extLst>
              <a:ext uri="{FF2B5EF4-FFF2-40B4-BE49-F238E27FC236}">
                <a16:creationId xmlns:a16="http://schemas.microsoft.com/office/drawing/2014/main" id="{9BE0D27A-CE56-44F2-A55D-A5977A6A3249}"/>
              </a:ext>
            </a:extLst>
          </p:cNvPr>
          <p:cNvSpPr>
            <a:spLocks noGrp="1"/>
          </p:cNvSpPr>
          <p:nvPr>
            <p:ph idx="1"/>
          </p:nvPr>
        </p:nvSpPr>
        <p:spPr>
          <a:xfrm>
            <a:off x="609600" y="1340769"/>
            <a:ext cx="7286600" cy="5040560"/>
          </a:xfrm>
        </p:spPr>
        <p:txBody>
          <a:bodyPr/>
          <a:lstStyle/>
          <a:p>
            <a:r>
              <a:rPr lang="en-US" altLang="en-US" dirty="0"/>
              <a:t>Disk addressed as a large array of </a:t>
            </a:r>
            <a:r>
              <a:rPr lang="en-US" altLang="en-US" dirty="0">
                <a:solidFill>
                  <a:srgbClr val="FF0000"/>
                </a:solidFill>
              </a:rPr>
              <a:t>logical blocks</a:t>
            </a:r>
            <a:r>
              <a:rPr lang="en-US" altLang="en-US" dirty="0"/>
              <a:t> (smallest unit to transfer)</a:t>
            </a:r>
          </a:p>
          <a:p>
            <a:r>
              <a:rPr lang="en-US" altLang="en-US" dirty="0"/>
              <a:t>Logical blocks mapped into the </a:t>
            </a:r>
            <a:r>
              <a:rPr lang="en-US" altLang="en-US" dirty="0">
                <a:solidFill>
                  <a:srgbClr val="FF0000"/>
                </a:solidFill>
              </a:rPr>
              <a:t>sectors</a:t>
            </a:r>
            <a:r>
              <a:rPr lang="en-US" altLang="en-US" dirty="0"/>
              <a:t> of the disk sequentially</a:t>
            </a:r>
          </a:p>
          <a:p>
            <a:pPr lvl="1"/>
            <a:r>
              <a:rPr lang="en-US" altLang="en-US" dirty="0"/>
              <a:t>Sector 0 is the first sector of the first track on the outermost cylinder</a:t>
            </a:r>
          </a:p>
          <a:p>
            <a:pPr lvl="1"/>
            <a:r>
              <a:rPr lang="en-US" altLang="en-US" dirty="0"/>
              <a:t>Mapping proceeds in order through that track, then the rest of the tracks in that cylinder, and then through the rest of the cylinders from outermost to innermost</a:t>
            </a:r>
          </a:p>
          <a:p>
            <a:endParaRPr lang="en-HK" dirty="0"/>
          </a:p>
        </p:txBody>
      </p:sp>
      <p:sp>
        <p:nvSpPr>
          <p:cNvPr id="4" name="Slide Number Placeholder 3">
            <a:extLst>
              <a:ext uri="{FF2B5EF4-FFF2-40B4-BE49-F238E27FC236}">
                <a16:creationId xmlns:a16="http://schemas.microsoft.com/office/drawing/2014/main" id="{C83AC3FE-AFFB-4B16-86EA-2D2AA7EEEBB5}"/>
              </a:ext>
            </a:extLst>
          </p:cNvPr>
          <p:cNvSpPr>
            <a:spLocks noGrp="1"/>
          </p:cNvSpPr>
          <p:nvPr>
            <p:ph type="sldNum" sz="quarter" idx="12"/>
          </p:nvPr>
        </p:nvSpPr>
        <p:spPr/>
        <p:txBody>
          <a:bodyPr/>
          <a:lstStyle/>
          <a:p>
            <a:fld id="{C22DC6D3-9347-42BE-948A-F7EB414DF657}" type="slidenum">
              <a:rPr lang="en-US" altLang="en-US" smtClean="0"/>
              <a:pPr/>
              <a:t>5</a:t>
            </a:fld>
            <a:endParaRPr lang="en-US" altLang="en-US" dirty="0"/>
          </a:p>
        </p:txBody>
      </p:sp>
      <p:pic>
        <p:nvPicPr>
          <p:cNvPr id="5" name="Picture 5">
            <a:extLst>
              <a:ext uri="{FF2B5EF4-FFF2-40B4-BE49-F238E27FC236}">
                <a16:creationId xmlns:a16="http://schemas.microsoft.com/office/drawing/2014/main" id="{7551525B-8458-4408-B54D-0ECFF1499ADA}"/>
              </a:ext>
            </a:extLst>
          </p:cNvPr>
          <p:cNvPicPr>
            <a:picLocks noChangeAspect="1" noChangeArrowheads="1"/>
          </p:cNvPicPr>
          <p:nvPr/>
        </p:nvPicPr>
        <p:blipFill>
          <a:blip r:embed="rId2"/>
          <a:srcRect l="801" t="2466" r="801" b="2834"/>
          <a:stretch>
            <a:fillRect/>
          </a:stretch>
        </p:blipFill>
        <p:spPr bwMode="auto">
          <a:xfrm>
            <a:off x="7680176" y="2204864"/>
            <a:ext cx="4325259" cy="331236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3891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9A8E-027A-4B9B-9F39-CBADE8D8AA3B}"/>
              </a:ext>
            </a:extLst>
          </p:cNvPr>
          <p:cNvSpPr>
            <a:spLocks noGrp="1"/>
          </p:cNvSpPr>
          <p:nvPr>
            <p:ph type="title"/>
          </p:nvPr>
        </p:nvSpPr>
        <p:spPr/>
        <p:txBody>
          <a:bodyPr/>
          <a:lstStyle/>
          <a:p>
            <a:r>
              <a:rPr lang="en-US" altLang="en-US" dirty="0">
                <a:effectLst>
                  <a:outerShdw blurRad="38100" dist="38100" dir="2700000" algn="tl">
                    <a:srgbClr val="C0C0C0"/>
                  </a:outerShdw>
                </a:effectLst>
              </a:rPr>
              <a:t>Disk Attachment</a:t>
            </a:r>
            <a:endParaRPr lang="en-HK" dirty="0"/>
          </a:p>
        </p:txBody>
      </p:sp>
      <p:sp>
        <p:nvSpPr>
          <p:cNvPr id="3" name="Content Placeholder 2">
            <a:extLst>
              <a:ext uri="{FF2B5EF4-FFF2-40B4-BE49-F238E27FC236}">
                <a16:creationId xmlns:a16="http://schemas.microsoft.com/office/drawing/2014/main" id="{2493255D-839D-42B0-ADDF-522BE905E633}"/>
              </a:ext>
            </a:extLst>
          </p:cNvPr>
          <p:cNvSpPr>
            <a:spLocks noGrp="1"/>
          </p:cNvSpPr>
          <p:nvPr>
            <p:ph idx="1"/>
          </p:nvPr>
        </p:nvSpPr>
        <p:spPr>
          <a:xfrm>
            <a:off x="609600" y="1340769"/>
            <a:ext cx="11319048" cy="5040560"/>
          </a:xfrm>
        </p:spPr>
        <p:txBody>
          <a:bodyPr/>
          <a:lstStyle/>
          <a:p>
            <a:r>
              <a:rPr lang="en-US" altLang="en-US" sz="2800" dirty="0"/>
              <a:t>Storage accessed through I/O ports talking to I/O busses</a:t>
            </a:r>
          </a:p>
          <a:p>
            <a:r>
              <a:rPr lang="en-US" altLang="en-US" sz="2800" dirty="0"/>
              <a:t>SCSI</a:t>
            </a:r>
            <a:r>
              <a:rPr lang="en-HK" altLang="en-US" sz="2800" dirty="0"/>
              <a:t> (</a:t>
            </a:r>
            <a:r>
              <a:rPr lang="en-US" altLang="en-US" sz="2800" dirty="0"/>
              <a:t>Small Computer System Interface): standard interfaces that allow PCs to communicate with peripherals, e.g., disk drives</a:t>
            </a:r>
          </a:p>
          <a:p>
            <a:pPr lvl="1"/>
            <a:r>
              <a:rPr lang="en-HK" sz="2400" dirty="0"/>
              <a:t>5 MB/s,  10MB/s, …,  640 MB/s</a:t>
            </a:r>
          </a:p>
          <a:p>
            <a:r>
              <a:rPr lang="en-US" altLang="en-US" sz="2800" dirty="0"/>
              <a:t>SAS (Serial Attached SCSI), a beefed-up version of a SCSI drive</a:t>
            </a:r>
          </a:p>
          <a:p>
            <a:pPr lvl="1"/>
            <a:r>
              <a:rPr lang="en-HK" sz="2400" dirty="0"/>
              <a:t>3 Gbit/s, 6Gbit</a:t>
            </a:r>
            <a:r>
              <a:rPr lang="en-HK" sz="2400"/>
              <a:t>/s, …, 45Gbit/s</a:t>
            </a:r>
            <a:endParaRPr lang="en-HK" sz="2400" dirty="0"/>
          </a:p>
          <a:p>
            <a:r>
              <a:rPr lang="en-HK" sz="2800" dirty="0"/>
              <a:t>SATA (Serial Advanced Technology Attachment): the in</a:t>
            </a:r>
            <a:r>
              <a:rPr lang="en-US" sz="2800" dirty="0" err="1"/>
              <a:t>terface</a:t>
            </a:r>
            <a:r>
              <a:rPr lang="en-US" sz="2800" dirty="0"/>
              <a:t> used by most desktop and laptops on the market today</a:t>
            </a:r>
            <a:endParaRPr lang="en-HK" sz="2800" dirty="0"/>
          </a:p>
          <a:p>
            <a:pPr lvl="1"/>
            <a:r>
              <a:rPr lang="en-US" altLang="en-US" sz="2400" dirty="0"/>
              <a:t>Transfer rate similar to SAS, but larger storage size</a:t>
            </a:r>
          </a:p>
          <a:p>
            <a:endParaRPr lang="en-HK" sz="2800" dirty="0"/>
          </a:p>
        </p:txBody>
      </p:sp>
      <p:sp>
        <p:nvSpPr>
          <p:cNvPr id="4" name="Slide Number Placeholder 3">
            <a:extLst>
              <a:ext uri="{FF2B5EF4-FFF2-40B4-BE49-F238E27FC236}">
                <a16:creationId xmlns:a16="http://schemas.microsoft.com/office/drawing/2014/main" id="{6F04F154-DDD7-4019-8791-DEE7EBD4BFC3}"/>
              </a:ext>
            </a:extLst>
          </p:cNvPr>
          <p:cNvSpPr>
            <a:spLocks noGrp="1"/>
          </p:cNvSpPr>
          <p:nvPr>
            <p:ph type="sldNum" sz="quarter" idx="12"/>
          </p:nvPr>
        </p:nvSpPr>
        <p:spPr/>
        <p:txBody>
          <a:bodyPr/>
          <a:lstStyle/>
          <a:p>
            <a:fld id="{C22DC6D3-9347-42BE-948A-F7EB414DF657}" type="slidenum">
              <a:rPr lang="en-US" altLang="en-US" smtClean="0"/>
              <a:pPr/>
              <a:t>6</a:t>
            </a:fld>
            <a:endParaRPr lang="en-US" altLang="en-US" dirty="0"/>
          </a:p>
        </p:txBody>
      </p:sp>
    </p:spTree>
    <p:extLst>
      <p:ext uri="{BB962C8B-B14F-4D97-AF65-F5344CB8AC3E}">
        <p14:creationId xmlns:p14="http://schemas.microsoft.com/office/powerpoint/2010/main" val="177738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EB26-6FF5-49FB-97AB-BBDB4F0F13F7}"/>
              </a:ext>
            </a:extLst>
          </p:cNvPr>
          <p:cNvSpPr>
            <a:spLocks noGrp="1"/>
          </p:cNvSpPr>
          <p:nvPr>
            <p:ph type="title"/>
          </p:nvPr>
        </p:nvSpPr>
        <p:spPr/>
        <p:txBody>
          <a:bodyPr/>
          <a:lstStyle/>
          <a:p>
            <a:r>
              <a:rPr lang="en-US" altLang="en-US" dirty="0">
                <a:effectLst>
                  <a:outerShdw blurRad="38100" dist="38100" dir="2700000" algn="tl">
                    <a:srgbClr val="C0C0C0"/>
                  </a:outerShdw>
                </a:effectLst>
              </a:rPr>
              <a:t>Network-Attached Storage</a:t>
            </a:r>
            <a:endParaRPr lang="en-HK" dirty="0"/>
          </a:p>
        </p:txBody>
      </p:sp>
      <p:sp>
        <p:nvSpPr>
          <p:cNvPr id="3" name="Content Placeholder 2">
            <a:extLst>
              <a:ext uri="{FF2B5EF4-FFF2-40B4-BE49-F238E27FC236}">
                <a16:creationId xmlns:a16="http://schemas.microsoft.com/office/drawing/2014/main" id="{ECDDFC15-0375-4D60-90A9-438E6F400DB8}"/>
              </a:ext>
            </a:extLst>
          </p:cNvPr>
          <p:cNvSpPr>
            <a:spLocks noGrp="1"/>
          </p:cNvSpPr>
          <p:nvPr>
            <p:ph idx="1"/>
          </p:nvPr>
        </p:nvSpPr>
        <p:spPr>
          <a:xfrm>
            <a:off x="609600" y="1340769"/>
            <a:ext cx="11319048" cy="5040560"/>
          </a:xfrm>
        </p:spPr>
        <p:txBody>
          <a:bodyPr/>
          <a:lstStyle/>
          <a:p>
            <a:r>
              <a:rPr lang="en-US" altLang="en-US" dirty="0">
                <a:solidFill>
                  <a:srgbClr val="FF0000"/>
                </a:solidFill>
              </a:rPr>
              <a:t>Network-attached storage (NAS) </a:t>
            </a:r>
            <a:r>
              <a:rPr lang="en-US" altLang="en-US" dirty="0"/>
              <a:t>is storage made available over a network rather than over a local connection (such as a bus)</a:t>
            </a:r>
          </a:p>
          <a:p>
            <a:pPr lvl="1"/>
            <a:r>
              <a:rPr lang="en-US" altLang="en-US" dirty="0"/>
              <a:t>NFS (Linux) and CIFS (Windows) are common protocols</a:t>
            </a:r>
          </a:p>
          <a:p>
            <a:r>
              <a:rPr lang="en-US" altLang="en-US" dirty="0"/>
              <a:t>New iSCSI protocol uses IP network to carry the SCSI protocol</a:t>
            </a:r>
          </a:p>
          <a:p>
            <a:endParaRPr lang="en-HK" dirty="0"/>
          </a:p>
        </p:txBody>
      </p:sp>
      <p:sp>
        <p:nvSpPr>
          <p:cNvPr id="4" name="Slide Number Placeholder 3">
            <a:extLst>
              <a:ext uri="{FF2B5EF4-FFF2-40B4-BE49-F238E27FC236}">
                <a16:creationId xmlns:a16="http://schemas.microsoft.com/office/drawing/2014/main" id="{22760CB9-0EAA-48A0-AC7C-5D6542EC3036}"/>
              </a:ext>
            </a:extLst>
          </p:cNvPr>
          <p:cNvSpPr>
            <a:spLocks noGrp="1"/>
          </p:cNvSpPr>
          <p:nvPr>
            <p:ph type="sldNum" sz="quarter" idx="12"/>
          </p:nvPr>
        </p:nvSpPr>
        <p:spPr/>
        <p:txBody>
          <a:bodyPr/>
          <a:lstStyle/>
          <a:p>
            <a:fld id="{C22DC6D3-9347-42BE-948A-F7EB414DF657}" type="slidenum">
              <a:rPr lang="en-US" altLang="en-US" smtClean="0"/>
              <a:pPr/>
              <a:t>7</a:t>
            </a:fld>
            <a:endParaRPr lang="en-US" altLang="en-US" dirty="0"/>
          </a:p>
        </p:txBody>
      </p:sp>
      <p:pic>
        <p:nvPicPr>
          <p:cNvPr id="5" name="Picture 4">
            <a:extLst>
              <a:ext uri="{FF2B5EF4-FFF2-40B4-BE49-F238E27FC236}">
                <a16:creationId xmlns:a16="http://schemas.microsoft.com/office/drawing/2014/main" id="{14874D5E-E8CB-4AA5-80DD-8130D1FB1F57}"/>
              </a:ext>
            </a:extLst>
          </p:cNvPr>
          <p:cNvPicPr>
            <a:picLocks noChangeAspect="1" noChangeArrowheads="1"/>
          </p:cNvPicPr>
          <p:nvPr/>
        </p:nvPicPr>
        <p:blipFill>
          <a:blip r:embed="rId2"/>
          <a:srcRect l="481" t="22778" r="481" b="23421"/>
          <a:stretch>
            <a:fillRect/>
          </a:stretch>
        </p:blipFill>
        <p:spPr bwMode="auto">
          <a:xfrm>
            <a:off x="3719736" y="3955413"/>
            <a:ext cx="5184576" cy="211223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8568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CE0A-F87A-4D56-9E06-3573651A62FD}"/>
              </a:ext>
            </a:extLst>
          </p:cNvPr>
          <p:cNvSpPr>
            <a:spLocks noGrp="1"/>
          </p:cNvSpPr>
          <p:nvPr>
            <p:ph type="title"/>
          </p:nvPr>
        </p:nvSpPr>
        <p:spPr/>
        <p:txBody>
          <a:bodyPr/>
          <a:lstStyle/>
          <a:p>
            <a:r>
              <a:rPr lang="en-US" altLang="en-US" dirty="0">
                <a:effectLst>
                  <a:outerShdw blurRad="38100" dist="38100" dir="2700000" algn="tl">
                    <a:srgbClr val="C0C0C0"/>
                  </a:outerShdw>
                </a:effectLst>
              </a:rPr>
              <a:t>Storage Area Network</a:t>
            </a:r>
            <a:endParaRPr lang="en-HK" dirty="0"/>
          </a:p>
        </p:txBody>
      </p:sp>
      <p:sp>
        <p:nvSpPr>
          <p:cNvPr id="3" name="Content Placeholder 2">
            <a:extLst>
              <a:ext uri="{FF2B5EF4-FFF2-40B4-BE49-F238E27FC236}">
                <a16:creationId xmlns:a16="http://schemas.microsoft.com/office/drawing/2014/main" id="{A5DCA6A9-95C4-4672-A951-5F52D0BA4957}"/>
              </a:ext>
            </a:extLst>
          </p:cNvPr>
          <p:cNvSpPr>
            <a:spLocks noGrp="1"/>
          </p:cNvSpPr>
          <p:nvPr>
            <p:ph idx="1"/>
          </p:nvPr>
        </p:nvSpPr>
        <p:spPr>
          <a:xfrm>
            <a:off x="609600" y="1340769"/>
            <a:ext cx="11582400" cy="5040560"/>
          </a:xfrm>
        </p:spPr>
        <p:txBody>
          <a:bodyPr/>
          <a:lstStyle/>
          <a:p>
            <a:r>
              <a:rPr lang="en-US" dirty="0">
                <a:solidFill>
                  <a:srgbClr val="FF0000"/>
                </a:solidFill>
              </a:rPr>
              <a:t>Storage Area Network (SAN)</a:t>
            </a:r>
            <a:r>
              <a:rPr lang="en-US" dirty="0"/>
              <a:t>: a specialized, high-speed network that provides block-level network access to storage</a:t>
            </a:r>
            <a:endParaRPr lang="en-HK" dirty="0"/>
          </a:p>
          <a:p>
            <a:pPr lvl="1"/>
            <a:r>
              <a:rPr lang="en-US" altLang="en-US" dirty="0"/>
              <a:t>Common in large storage environments (becoming more common)</a:t>
            </a:r>
          </a:p>
          <a:p>
            <a:pPr lvl="1"/>
            <a:r>
              <a:rPr lang="en-US" altLang="en-US" dirty="0"/>
              <a:t>Multiple hosts attached to multiple storage arrays - flexible</a:t>
            </a:r>
          </a:p>
        </p:txBody>
      </p:sp>
      <p:sp>
        <p:nvSpPr>
          <p:cNvPr id="4" name="Slide Number Placeholder 3">
            <a:extLst>
              <a:ext uri="{FF2B5EF4-FFF2-40B4-BE49-F238E27FC236}">
                <a16:creationId xmlns:a16="http://schemas.microsoft.com/office/drawing/2014/main" id="{EEEE9F3F-923E-4D0E-BC36-4BEF043B2E87}"/>
              </a:ext>
            </a:extLst>
          </p:cNvPr>
          <p:cNvSpPr>
            <a:spLocks noGrp="1"/>
          </p:cNvSpPr>
          <p:nvPr>
            <p:ph type="sldNum" sz="quarter" idx="12"/>
          </p:nvPr>
        </p:nvSpPr>
        <p:spPr/>
        <p:txBody>
          <a:bodyPr/>
          <a:lstStyle/>
          <a:p>
            <a:fld id="{C22DC6D3-9347-42BE-948A-F7EB414DF657}" type="slidenum">
              <a:rPr lang="en-US" altLang="en-US" smtClean="0"/>
              <a:pPr/>
              <a:t>8</a:t>
            </a:fld>
            <a:endParaRPr lang="en-US" altLang="en-US" dirty="0"/>
          </a:p>
        </p:txBody>
      </p:sp>
      <p:pic>
        <p:nvPicPr>
          <p:cNvPr id="5" name="Picture 4">
            <a:extLst>
              <a:ext uri="{FF2B5EF4-FFF2-40B4-BE49-F238E27FC236}">
                <a16:creationId xmlns:a16="http://schemas.microsoft.com/office/drawing/2014/main" id="{A39A4BB7-0FBA-4E38-9BF1-C13818A54F4D}"/>
              </a:ext>
            </a:extLst>
          </p:cNvPr>
          <p:cNvPicPr>
            <a:picLocks noChangeAspect="1" noChangeArrowheads="1"/>
          </p:cNvPicPr>
          <p:nvPr/>
        </p:nvPicPr>
        <p:blipFill>
          <a:blip r:embed="rId3"/>
          <a:srcRect l="560" t="19710" r="812" b="20082"/>
          <a:stretch>
            <a:fillRect/>
          </a:stretch>
        </p:blipFill>
        <p:spPr bwMode="auto">
          <a:xfrm>
            <a:off x="2999656" y="3679615"/>
            <a:ext cx="6441469" cy="269851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8612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E0FC-E498-486F-967C-9A88335D23AB}"/>
              </a:ext>
            </a:extLst>
          </p:cNvPr>
          <p:cNvSpPr>
            <a:spLocks noGrp="1"/>
          </p:cNvSpPr>
          <p:nvPr>
            <p:ph type="title"/>
          </p:nvPr>
        </p:nvSpPr>
        <p:spPr/>
        <p:txBody>
          <a:bodyPr/>
          <a:lstStyle/>
          <a:p>
            <a:r>
              <a:rPr lang="en-US" altLang="en-US" dirty="0">
                <a:effectLst>
                  <a:outerShdw blurRad="38100" dist="38100" dir="2700000" algn="tl">
                    <a:srgbClr val="C0C0C0"/>
                  </a:outerShdw>
                </a:effectLst>
              </a:rPr>
              <a:t>Disk Scheduling</a:t>
            </a:r>
            <a:endParaRPr lang="en-HK" dirty="0"/>
          </a:p>
        </p:txBody>
      </p:sp>
      <p:sp>
        <p:nvSpPr>
          <p:cNvPr id="3" name="Content Placeholder 2">
            <a:extLst>
              <a:ext uri="{FF2B5EF4-FFF2-40B4-BE49-F238E27FC236}">
                <a16:creationId xmlns:a16="http://schemas.microsoft.com/office/drawing/2014/main" id="{BFF97564-4BB7-4855-A17A-4B5DD25EEA6D}"/>
              </a:ext>
            </a:extLst>
          </p:cNvPr>
          <p:cNvSpPr>
            <a:spLocks noGrp="1"/>
          </p:cNvSpPr>
          <p:nvPr>
            <p:ph idx="1"/>
          </p:nvPr>
        </p:nvSpPr>
        <p:spPr>
          <a:xfrm>
            <a:off x="609600" y="1340769"/>
            <a:ext cx="11476856" cy="5040560"/>
          </a:xfrm>
        </p:spPr>
        <p:txBody>
          <a:bodyPr/>
          <a:lstStyle/>
          <a:p>
            <a:r>
              <a:rPr lang="en-US" altLang="en-US" dirty="0"/>
              <a:t>OS responsible for using hardware efficiently — for the disk drives, this means having a fast access time and disk bandwidth</a:t>
            </a:r>
          </a:p>
          <a:p>
            <a:pPr lvl="1"/>
            <a:r>
              <a:rPr lang="en-US" altLang="en-US" dirty="0">
                <a:sym typeface="Symbol" panose="05050102010706020507" pitchFamily="18" charset="2"/>
              </a:rPr>
              <a:t>Disk bandwidth</a:t>
            </a:r>
            <a:r>
              <a:rPr lang="en-HK" altLang="en-US" dirty="0">
                <a:sym typeface="Symbol" panose="05050102010706020507" pitchFamily="18" charset="2"/>
              </a:rPr>
              <a:t>: </a:t>
            </a:r>
            <a:r>
              <a:rPr lang="en-US" altLang="en-US" dirty="0">
                <a:sym typeface="Symbol" panose="05050102010706020507" pitchFamily="18" charset="2"/>
              </a:rPr>
              <a:t>the total number of bytes transferred, divided by the total time between the first request for service and the completion of the last transfer</a:t>
            </a:r>
            <a:endParaRPr lang="en-US" altLang="en-US" dirty="0"/>
          </a:p>
          <a:p>
            <a:r>
              <a:rPr lang="en-US" altLang="en-US" dirty="0"/>
              <a:t>Access time has two components</a:t>
            </a:r>
            <a:r>
              <a:rPr lang="en-HK" altLang="en-US" dirty="0"/>
              <a:t>:</a:t>
            </a:r>
            <a:r>
              <a:rPr lang="zh-CN" altLang="en-US" dirty="0"/>
              <a:t> </a:t>
            </a:r>
            <a:r>
              <a:rPr lang="en-US" altLang="en-US" i="1" dirty="0">
                <a:solidFill>
                  <a:srgbClr val="FF0000"/>
                </a:solidFill>
              </a:rPr>
              <a:t>Seek time +</a:t>
            </a:r>
            <a:r>
              <a:rPr lang="en-US" altLang="en-US" dirty="0">
                <a:solidFill>
                  <a:srgbClr val="FF0000"/>
                </a:solidFill>
              </a:rPr>
              <a:t> </a:t>
            </a:r>
            <a:r>
              <a:rPr lang="en-US" altLang="en-US" i="1" dirty="0">
                <a:solidFill>
                  <a:srgbClr val="FF0000"/>
                </a:solidFill>
              </a:rPr>
              <a:t>Rotational latency</a:t>
            </a:r>
            <a:r>
              <a:rPr lang="en-US" altLang="en-US" dirty="0">
                <a:solidFill>
                  <a:srgbClr val="FF0000"/>
                </a:solidFill>
              </a:rPr>
              <a:t> </a:t>
            </a:r>
          </a:p>
          <a:p>
            <a:r>
              <a:rPr lang="en-US" altLang="en-US" dirty="0"/>
              <a:t>Minimize seek time</a:t>
            </a:r>
          </a:p>
          <a:p>
            <a:r>
              <a:rPr lang="en-US" altLang="en-US" dirty="0"/>
              <a:t>Seek time </a:t>
            </a:r>
            <a:r>
              <a:rPr lang="en-US" altLang="en-US" dirty="0">
                <a:sym typeface="Symbol" panose="05050102010706020507" pitchFamily="18" charset="2"/>
              </a:rPr>
              <a:t> seek distance</a:t>
            </a:r>
          </a:p>
          <a:p>
            <a:endParaRPr lang="en-HK" dirty="0"/>
          </a:p>
        </p:txBody>
      </p:sp>
      <p:sp>
        <p:nvSpPr>
          <p:cNvPr id="4" name="Slide Number Placeholder 3">
            <a:extLst>
              <a:ext uri="{FF2B5EF4-FFF2-40B4-BE49-F238E27FC236}">
                <a16:creationId xmlns:a16="http://schemas.microsoft.com/office/drawing/2014/main" id="{227781C9-62BF-4645-807D-FC0AC5BB7450}"/>
              </a:ext>
            </a:extLst>
          </p:cNvPr>
          <p:cNvSpPr>
            <a:spLocks noGrp="1"/>
          </p:cNvSpPr>
          <p:nvPr>
            <p:ph type="sldNum" sz="quarter" idx="12"/>
          </p:nvPr>
        </p:nvSpPr>
        <p:spPr/>
        <p:txBody>
          <a:bodyPr/>
          <a:lstStyle/>
          <a:p>
            <a:fld id="{C22DC6D3-9347-42BE-948A-F7EB414DF657}" type="slidenum">
              <a:rPr lang="en-US" altLang="en-US" smtClean="0"/>
              <a:pPr/>
              <a:t>9</a:t>
            </a:fld>
            <a:endParaRPr lang="en-US" altLang="en-US" dirty="0"/>
          </a:p>
        </p:txBody>
      </p:sp>
    </p:spTree>
    <p:extLst>
      <p:ext uri="{BB962C8B-B14F-4D97-AF65-F5344CB8AC3E}">
        <p14:creationId xmlns:p14="http://schemas.microsoft.com/office/powerpoint/2010/main" val="40246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4" ma:contentTypeDescription="Create a new document." ma:contentTypeScope="" ma:versionID="b32efb47b3937986e7584765175cbd4c">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1183c260e1c6ce08fe98529c279e0937"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0BD3FA-497B-4EB4-B409-BB906D151E91}">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7204a842-0bf8-462c-9254-9ca5808d63fc"/>
    <ds:schemaRef ds:uri="b5674da8-9718-4e16-aebc-f0da23de9464"/>
    <ds:schemaRef ds:uri="http://www.w3.org/XML/1998/namespace"/>
    <ds:schemaRef ds:uri="http://purl.org/dc/terms/"/>
  </ds:schemaRefs>
</ds:datastoreItem>
</file>

<file path=customXml/itemProps2.xml><?xml version="1.0" encoding="utf-8"?>
<ds:datastoreItem xmlns:ds="http://schemas.openxmlformats.org/officeDocument/2006/customXml" ds:itemID="{13C8D502-307D-4486-AF90-161DB99CEAEC}">
  <ds:schemaRefs>
    <ds:schemaRef ds:uri="http://schemas.microsoft.com/sharepoint/v3/contenttype/forms"/>
  </ds:schemaRefs>
</ds:datastoreItem>
</file>

<file path=customXml/itemProps3.xml><?xml version="1.0" encoding="utf-8"?>
<ds:datastoreItem xmlns:ds="http://schemas.openxmlformats.org/officeDocument/2006/customXml" ds:itemID="{22011DAE-45C3-4BCF-8FE0-944479530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114295</TotalTime>
  <Words>2141</Words>
  <Application>Microsoft Office PowerPoint</Application>
  <PresentationFormat>Widescreen</PresentationFormat>
  <Paragraphs>327</Paragraphs>
  <Slides>41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Dotum</vt:lpstr>
      <vt:lpstr>Monotype Sorts</vt:lpstr>
      <vt:lpstr>MS PGothic</vt:lpstr>
      <vt:lpstr>PMingLiU</vt:lpstr>
      <vt:lpstr>PMingLiU</vt:lpstr>
      <vt:lpstr>黑体</vt:lpstr>
      <vt:lpstr>SimSun</vt:lpstr>
      <vt:lpstr>Arial</vt:lpstr>
      <vt:lpstr>Arial Black</vt:lpstr>
      <vt:lpstr>Calibri</vt:lpstr>
      <vt:lpstr>Helvetica</vt:lpstr>
      <vt:lpstr>Iskoola Pota</vt:lpstr>
      <vt:lpstr>Sitka Heading</vt:lpstr>
      <vt:lpstr>Symbol</vt:lpstr>
      <vt:lpstr>Wingdings</vt:lpstr>
      <vt:lpstr>Office Theme</vt:lpstr>
      <vt:lpstr>CS3103 Operating System 2023/2024 Sem B</vt:lpstr>
      <vt:lpstr>Magnetic disks</vt:lpstr>
      <vt:lpstr>Magnetic disks</vt:lpstr>
      <vt:lpstr>Magnetic disks</vt:lpstr>
      <vt:lpstr>Disk Structure</vt:lpstr>
      <vt:lpstr>Disk Attachment</vt:lpstr>
      <vt:lpstr>Network-Attached Storage</vt:lpstr>
      <vt:lpstr>Storage Area Network</vt:lpstr>
      <vt:lpstr>Disk Scheduling</vt:lpstr>
      <vt:lpstr>Disk Scheduling</vt:lpstr>
      <vt:lpstr>FCFS</vt:lpstr>
      <vt:lpstr>SSTF</vt:lpstr>
      <vt:lpstr>SCAN</vt:lpstr>
      <vt:lpstr>C-SCAN</vt:lpstr>
      <vt:lpstr>C-LOOK</vt:lpstr>
      <vt:lpstr>Selecting a Disk-Scheduling Algorithm</vt:lpstr>
      <vt:lpstr>Disk Formatting</vt:lpstr>
      <vt:lpstr>Solid State Disk</vt:lpstr>
      <vt:lpstr>Flash Memory</vt:lpstr>
      <vt:lpstr>Comparison of SSD and HDD</vt:lpstr>
      <vt:lpstr>Flash Cell Organization</vt:lpstr>
      <vt:lpstr>Garbage Collection</vt:lpstr>
      <vt:lpstr>Flash Translation Layer (FTL) </vt:lpstr>
      <vt:lpstr>Address Translator</vt:lpstr>
      <vt:lpstr>Page-Level, Block-Level, and Hybrid</vt:lpstr>
      <vt:lpstr>The Hybrid Approach</vt:lpstr>
      <vt:lpstr>Demand-based Address Translation</vt:lpstr>
      <vt:lpstr>Garbage Collector</vt:lpstr>
      <vt:lpstr>Typical GC Procedure</vt:lpstr>
      <vt:lpstr>Typical Victim Block Selection Policies</vt:lpstr>
      <vt:lpstr>Wear Leveling</vt:lpstr>
      <vt:lpstr>Dynamic vs. Static Wear Leveling</vt:lpstr>
      <vt:lpstr>Dynamic Wear Leveling (DWL)</vt:lpstr>
      <vt:lpstr>Static Wear Leveling (SWL)</vt:lpstr>
      <vt:lpstr>Progressive Wear Leveling (PWL)</vt:lpstr>
      <vt:lpstr>Error-Rate-Aware Wear Leveling</vt:lpstr>
      <vt:lpstr>Multilevel I/O Parallelism</vt:lpstr>
      <vt:lpstr>Flash-aware File System</vt:lpstr>
      <vt:lpstr>Update Propagation</vt:lpstr>
      <vt:lpstr>Flash-aware Index Structure</vt:lpstr>
      <vt:lpstr>Final Exam</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GUAN Nan</cp:lastModifiedBy>
  <cp:revision>1128</cp:revision>
  <cp:lastPrinted>2014-05-21T09:26:20Z</cp:lastPrinted>
  <dcterms:created xsi:type="dcterms:W3CDTF">2010-09-21T06:40:43Z</dcterms:created>
  <dcterms:modified xsi:type="dcterms:W3CDTF">2024-04-18T06:01:12Z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ies>
</file>