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50"/>
  </p:notesMasterIdLst>
  <p:handoutMasterIdLst>
    <p:handoutMasterId r:id="rId51"/>
  </p:handoutMasterIdLst>
  <p:sldIdLst>
    <p:sldId id="334" r:id="rId5"/>
    <p:sldId id="577" r:id="rId6"/>
    <p:sldId id="578" r:id="rId7"/>
    <p:sldId id="579" r:id="rId8"/>
    <p:sldId id="581" r:id="rId9"/>
    <p:sldId id="583" r:id="rId10"/>
    <p:sldId id="584" r:id="rId11"/>
    <p:sldId id="588" r:id="rId12"/>
    <p:sldId id="585" r:id="rId13"/>
    <p:sldId id="590" r:id="rId14"/>
    <p:sldId id="594" r:id="rId15"/>
    <p:sldId id="592" r:id="rId16"/>
    <p:sldId id="593" r:id="rId17"/>
    <p:sldId id="595" r:id="rId18"/>
    <p:sldId id="596" r:id="rId19"/>
    <p:sldId id="597" r:id="rId20"/>
    <p:sldId id="603" r:id="rId21"/>
    <p:sldId id="618" r:id="rId22"/>
    <p:sldId id="629" r:id="rId23"/>
    <p:sldId id="631" r:id="rId24"/>
    <p:sldId id="632" r:id="rId25"/>
    <p:sldId id="634" r:id="rId26"/>
    <p:sldId id="636" r:id="rId27"/>
    <p:sldId id="637" r:id="rId28"/>
    <p:sldId id="638" r:id="rId29"/>
    <p:sldId id="639" r:id="rId30"/>
    <p:sldId id="642" r:id="rId31"/>
    <p:sldId id="643" r:id="rId32"/>
    <p:sldId id="644" r:id="rId33"/>
    <p:sldId id="645" r:id="rId34"/>
    <p:sldId id="647" r:id="rId35"/>
    <p:sldId id="648" r:id="rId36"/>
    <p:sldId id="650" r:id="rId37"/>
    <p:sldId id="606" r:id="rId38"/>
    <p:sldId id="604" r:id="rId39"/>
    <p:sldId id="610" r:id="rId40"/>
    <p:sldId id="612" r:id="rId41"/>
    <p:sldId id="608" r:id="rId42"/>
    <p:sldId id="609" r:id="rId43"/>
    <p:sldId id="591" r:id="rId44"/>
    <p:sldId id="613" r:id="rId45"/>
    <p:sldId id="616" r:id="rId46"/>
    <p:sldId id="620" r:id="rId47"/>
    <p:sldId id="600" r:id="rId48"/>
    <p:sldId id="691" r:id="rId49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GUAN" initials="NG" lastIdx="1" clrIdx="0">
    <p:extLst>
      <p:ext uri="{19B8F6BF-5375-455C-9EA6-DF929625EA0E}">
        <p15:presenceInfo xmlns:p15="http://schemas.microsoft.com/office/powerpoint/2012/main" userId="Nan G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CCFF"/>
    <a:srgbClr val="A0F3FE"/>
    <a:srgbClr val="00CCFF"/>
    <a:srgbClr val="0066FF"/>
    <a:srgbClr val="F5DFEE"/>
    <a:srgbClr val="FFFFFF"/>
    <a:srgbClr val="99235E"/>
    <a:srgbClr val="DE3210"/>
    <a:srgbClr val="EEC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717" autoAdjust="0"/>
  </p:normalViewPr>
  <p:slideViewPr>
    <p:cSldViewPr>
      <p:cViewPr varScale="1">
        <p:scale>
          <a:sx n="74" d="100"/>
          <a:sy n="74" d="100"/>
        </p:scale>
        <p:origin x="967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F19E9E52-A00E-48A0-81FE-1E1584BEDED7}"/>
  </pc:docChgLst>
  <pc:docChgLst>
    <pc:chgData name="Nan GUAN" userId="ab010559-a596-492d-8202-131cbc6d328a" providerId="ADAL" clId="{71E3B0D7-DEEF-4796-97C1-534965628AC2}"/>
    <pc:docChg chg="custSel addSld delSld modSld">
      <pc:chgData name="Nan GUAN" userId="ab010559-a596-492d-8202-131cbc6d328a" providerId="ADAL" clId="{71E3B0D7-DEEF-4796-97C1-534965628AC2}" dt="2024-03-28T05:35:07.101" v="57" actId="15"/>
      <pc:docMkLst>
        <pc:docMk/>
      </pc:docMkLst>
      <pc:sldChg chg="modSp">
        <pc:chgData name="Nan GUAN" userId="ab010559-a596-492d-8202-131cbc6d328a" providerId="ADAL" clId="{71E3B0D7-DEEF-4796-97C1-534965628AC2}" dt="2024-03-28T05:23:05.736" v="1" actId="14100"/>
        <pc:sldMkLst>
          <pc:docMk/>
          <pc:sldMk cId="2624478153" sldId="593"/>
        </pc:sldMkLst>
        <pc:spChg chg="mod">
          <ac:chgData name="Nan GUAN" userId="ab010559-a596-492d-8202-131cbc6d328a" providerId="ADAL" clId="{71E3B0D7-DEEF-4796-97C1-534965628AC2}" dt="2024-03-28T05:23:05.736" v="1" actId="14100"/>
          <ac:spMkLst>
            <pc:docMk/>
            <pc:sldMk cId="2624478153" sldId="593"/>
            <ac:spMk id="3" creationId="{5D0F6639-4A59-4167-89DE-A7F737063554}"/>
          </ac:spMkLst>
        </pc:spChg>
      </pc:sldChg>
      <pc:sldChg chg="add">
        <pc:chgData name="Nan GUAN" userId="ab010559-a596-492d-8202-131cbc6d328a" providerId="ADAL" clId="{71E3B0D7-DEEF-4796-97C1-534965628AC2}" dt="2024-03-28T05:25:04.448" v="39"/>
        <pc:sldMkLst>
          <pc:docMk/>
          <pc:sldMk cId="3716552968" sldId="600"/>
        </pc:sldMkLst>
      </pc:sldChg>
      <pc:sldChg chg="modSp del">
        <pc:chgData name="Nan GUAN" userId="ab010559-a596-492d-8202-131cbc6d328a" providerId="ADAL" clId="{71E3B0D7-DEEF-4796-97C1-534965628AC2}" dt="2024-03-28T05:24:45.063" v="4" actId="2696"/>
        <pc:sldMkLst>
          <pc:docMk/>
          <pc:sldMk cId="3908914554" sldId="600"/>
        </pc:sldMkLst>
        <pc:spChg chg="mod">
          <ac:chgData name="Nan GUAN" userId="ab010559-a596-492d-8202-131cbc6d328a" providerId="ADAL" clId="{71E3B0D7-DEEF-4796-97C1-534965628AC2}" dt="2024-03-28T05:24:21.755" v="2"/>
          <ac:spMkLst>
            <pc:docMk/>
            <pc:sldMk cId="3908914554" sldId="600"/>
            <ac:spMk id="3" creationId="{5E47F39E-515A-4289-B7FC-F901D918E0BA}"/>
          </ac:spMkLst>
        </pc:spChg>
      </pc:sldChg>
      <pc:sldChg chg="modSp">
        <pc:chgData name="Nan GUAN" userId="ab010559-a596-492d-8202-131cbc6d328a" providerId="ADAL" clId="{71E3B0D7-DEEF-4796-97C1-534965628AC2}" dt="2024-03-28T05:32:11.718" v="50" actId="20577"/>
        <pc:sldMkLst>
          <pc:docMk/>
          <pc:sldMk cId="3515084541" sldId="608"/>
        </pc:sldMkLst>
        <pc:spChg chg="mod">
          <ac:chgData name="Nan GUAN" userId="ab010559-a596-492d-8202-131cbc6d328a" providerId="ADAL" clId="{71E3B0D7-DEEF-4796-97C1-534965628AC2}" dt="2024-03-28T05:32:11.718" v="50" actId="20577"/>
          <ac:spMkLst>
            <pc:docMk/>
            <pc:sldMk cId="3515084541" sldId="608"/>
            <ac:spMk id="3" creationId="{4DAC3F76-A466-4485-A205-6D2FA8CC6478}"/>
          </ac:spMkLst>
        </pc:spChg>
      </pc:sldChg>
      <pc:sldChg chg="modSp">
        <pc:chgData name="Nan GUAN" userId="ab010559-a596-492d-8202-131cbc6d328a" providerId="ADAL" clId="{71E3B0D7-DEEF-4796-97C1-534965628AC2}" dt="2024-03-28T05:33:20.751" v="56" actId="20577"/>
        <pc:sldMkLst>
          <pc:docMk/>
          <pc:sldMk cId="1103416005" sldId="609"/>
        </pc:sldMkLst>
        <pc:spChg chg="mod">
          <ac:chgData name="Nan GUAN" userId="ab010559-a596-492d-8202-131cbc6d328a" providerId="ADAL" clId="{71E3B0D7-DEEF-4796-97C1-534965628AC2}" dt="2024-03-28T05:33:20.751" v="56" actId="20577"/>
          <ac:spMkLst>
            <pc:docMk/>
            <pc:sldMk cId="1103416005" sldId="609"/>
            <ac:spMk id="3" creationId="{6C6ED7E1-5595-47A1-91D8-DA22AEE1FE5F}"/>
          </ac:spMkLst>
        </pc:spChg>
        <pc:picChg chg="mod">
          <ac:chgData name="Nan GUAN" userId="ab010559-a596-492d-8202-131cbc6d328a" providerId="ADAL" clId="{71E3B0D7-DEEF-4796-97C1-534965628AC2}" dt="2024-03-28T05:33:08.470" v="54" actId="1076"/>
          <ac:picMkLst>
            <pc:docMk/>
            <pc:sldMk cId="1103416005" sldId="609"/>
            <ac:picMk id="6" creationId="{66C29A43-F246-4068-9C52-5E46E814E745}"/>
          </ac:picMkLst>
        </pc:picChg>
      </pc:sldChg>
      <pc:sldChg chg="modSp">
        <pc:chgData name="Nan GUAN" userId="ab010559-a596-492d-8202-131cbc6d328a" providerId="ADAL" clId="{71E3B0D7-DEEF-4796-97C1-534965628AC2}" dt="2024-03-28T05:35:07.101" v="57" actId="15"/>
        <pc:sldMkLst>
          <pc:docMk/>
          <pc:sldMk cId="1560955360" sldId="616"/>
        </pc:sldMkLst>
        <pc:spChg chg="mod">
          <ac:chgData name="Nan GUAN" userId="ab010559-a596-492d-8202-131cbc6d328a" providerId="ADAL" clId="{71E3B0D7-DEEF-4796-97C1-534965628AC2}" dt="2024-03-28T05:35:07.101" v="57" actId="15"/>
          <ac:spMkLst>
            <pc:docMk/>
            <pc:sldMk cId="1560955360" sldId="616"/>
            <ac:spMk id="3" creationId="{B9465BE3-A39B-484F-8023-684552BF7BBF}"/>
          </ac:spMkLst>
        </pc:spChg>
      </pc:sldChg>
      <pc:sldChg chg="modSp">
        <pc:chgData name="Nan GUAN" userId="ab010559-a596-492d-8202-131cbc6d328a" providerId="ADAL" clId="{71E3B0D7-DEEF-4796-97C1-534965628AC2}" dt="2024-03-28T05:25:24.813" v="44" actId="20577"/>
        <pc:sldMkLst>
          <pc:docMk/>
          <pc:sldMk cId="2416003979" sldId="618"/>
        </pc:sldMkLst>
        <pc:spChg chg="mod">
          <ac:chgData name="Nan GUAN" userId="ab010559-a596-492d-8202-131cbc6d328a" providerId="ADAL" clId="{71E3B0D7-DEEF-4796-97C1-534965628AC2}" dt="2024-03-28T05:25:24.813" v="44" actId="20577"/>
          <ac:spMkLst>
            <pc:docMk/>
            <pc:sldMk cId="2416003979" sldId="618"/>
            <ac:spMk id="3" creationId="{1D639124-6349-48ED-843E-D2FA65198AFC}"/>
          </ac:spMkLst>
        </pc:spChg>
      </pc:sldChg>
      <pc:sldChg chg="modSp">
        <pc:chgData name="Nan GUAN" userId="ab010559-a596-492d-8202-131cbc6d328a" providerId="ADAL" clId="{71E3B0D7-DEEF-4796-97C1-534965628AC2}" dt="2024-03-28T05:25:09.907" v="41" actId="6549"/>
        <pc:sldMkLst>
          <pc:docMk/>
          <pc:sldMk cId="2114072486" sldId="620"/>
        </pc:sldMkLst>
        <pc:spChg chg="mod">
          <ac:chgData name="Nan GUAN" userId="ab010559-a596-492d-8202-131cbc6d328a" providerId="ADAL" clId="{71E3B0D7-DEEF-4796-97C1-534965628AC2}" dt="2024-03-28T05:25:00.030" v="37" actId="20577"/>
          <ac:spMkLst>
            <pc:docMk/>
            <pc:sldMk cId="2114072486" sldId="620"/>
            <ac:spMk id="2" creationId="{EBEE962D-0FD4-4A69-B43A-E674C65B567E}"/>
          </ac:spMkLst>
        </pc:spChg>
        <pc:spChg chg="mod">
          <ac:chgData name="Nan GUAN" userId="ab010559-a596-492d-8202-131cbc6d328a" providerId="ADAL" clId="{71E3B0D7-DEEF-4796-97C1-534965628AC2}" dt="2024-03-28T05:25:09.907" v="41" actId="6549"/>
          <ac:spMkLst>
            <pc:docMk/>
            <pc:sldMk cId="2114072486" sldId="620"/>
            <ac:spMk id="3" creationId="{33BC54A0-1BBE-40FB-A4BC-6D5D8E3571A4}"/>
          </ac:spMkLst>
        </pc:spChg>
      </pc:sldChg>
      <pc:sldChg chg="add del">
        <pc:chgData name="Nan GUAN" userId="ab010559-a596-492d-8202-131cbc6d328a" providerId="ADAL" clId="{71E3B0D7-DEEF-4796-97C1-534965628AC2}" dt="2024-03-28T05:25:06.142" v="40" actId="2696"/>
        <pc:sldMkLst>
          <pc:docMk/>
          <pc:sldMk cId="821559753" sldId="651"/>
        </pc:sldMkLst>
      </pc:sldChg>
      <pc:sldChg chg="del">
        <pc:chgData name="Nan GUAN" userId="ab010559-a596-492d-8202-131cbc6d328a" providerId="ADAL" clId="{71E3B0D7-DEEF-4796-97C1-534965628AC2}" dt="2024-03-28T05:24:45.056" v="3" actId="2696"/>
        <pc:sldMkLst>
          <pc:docMk/>
          <pc:sldMk cId="0" sldId="691"/>
        </pc:sldMkLst>
      </pc:sldChg>
      <pc:sldChg chg="add">
        <pc:chgData name="Nan GUAN" userId="ab010559-a596-492d-8202-131cbc6d328a" providerId="ADAL" clId="{71E3B0D7-DEEF-4796-97C1-534965628AC2}" dt="2024-03-28T05:25:04.448" v="39"/>
        <pc:sldMkLst>
          <pc:docMk/>
          <pc:sldMk cId="560586865" sldId="6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2024/3/28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3/28/2024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82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7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/>
              <a:t>2022/2023 </a:t>
            </a:r>
            <a:r>
              <a:rPr lang="en-HK" sz="2800" dirty="0"/>
              <a:t>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8: Page Replacement</a:t>
            </a:r>
            <a:endParaRPr lang="en-HK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63F-DD54-48F0-BCA0-5354E498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Page Faults vs The Number of Frames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6016-3E74-4276-A2C0-B450D197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 general, larger number of frames </a:t>
            </a:r>
            <a:r>
              <a:rPr lang="en-HK" dirty="0">
                <a:sym typeface="Wingdings" panose="05000000000000000000" pitchFamily="2" charset="2"/>
              </a:rPr>
              <a:t> fewer page faults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294F-5E72-4CC7-AD4B-4325909D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38AF4-05C2-4172-957F-40B721D5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1264" r="1244" b="11610"/>
          <a:stretch>
            <a:fillRect/>
          </a:stretch>
        </p:blipFill>
        <p:spPr bwMode="auto">
          <a:xfrm>
            <a:off x="3143672" y="2268611"/>
            <a:ext cx="6409969" cy="377244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7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878-A57D-418F-A54A-DCD6AC10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Optimal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1F17-92D4-4A45-A4B3-C26A9115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Replace page that will be unused for longest period of time in the future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en-US" dirty="0"/>
              <a:t>Reference sequence: </a:t>
            </a:r>
          </a:p>
          <a:p>
            <a:endParaRPr lang="en-HK" dirty="0"/>
          </a:p>
          <a:p>
            <a:endParaRPr lang="en-HK" dirty="0"/>
          </a:p>
          <a:p>
            <a:pPr>
              <a:tabLst>
                <a:tab pos="1890713" algn="l"/>
              </a:tabLst>
            </a:pPr>
            <a:r>
              <a:rPr lang="en-US" altLang="en-US" dirty="0"/>
              <a:t>Not a realistic algorithm in practice</a:t>
            </a:r>
          </a:p>
          <a:p>
            <a:pPr lvl="1">
              <a:tabLst>
                <a:tab pos="1890713" algn="l"/>
              </a:tabLst>
            </a:pPr>
            <a:r>
              <a:rPr lang="en-US" altLang="en-US" dirty="0"/>
              <a:t>Hard to know which one will be unused for longest time</a:t>
            </a:r>
          </a:p>
          <a:p>
            <a:pPr>
              <a:tabLst>
                <a:tab pos="1890713" algn="l"/>
              </a:tabLst>
            </a:pPr>
            <a:r>
              <a:rPr lang="en-US" altLang="en-US" dirty="0"/>
              <a:t>For measuring how well a realistic algorithm performs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1D-E264-4DA3-9373-670C75C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45F5A3-1ED0-46AF-BE89-D3B029992AE2}"/>
              </a:ext>
            </a:extLst>
          </p:cNvPr>
          <p:cNvGrpSpPr/>
          <p:nvPr/>
        </p:nvGrpSpPr>
        <p:grpSpPr>
          <a:xfrm>
            <a:off x="4856454" y="2348880"/>
            <a:ext cx="7072194" cy="2021356"/>
            <a:chOff x="4856454" y="2348880"/>
            <a:chExt cx="7072194" cy="2021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A5A2B7-B730-466B-98E0-9B05B0775E4C}"/>
                </a:ext>
              </a:extLst>
            </p:cNvPr>
            <p:cNvSpPr txBox="1"/>
            <p:nvPr/>
          </p:nvSpPr>
          <p:spPr>
            <a:xfrm>
              <a:off x="4901100" y="2348880"/>
              <a:ext cx="70275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dirty="0"/>
                <a:t>1     2     3     4     1     2     5     1     2     3     4      5     2     3</a:t>
              </a:r>
              <a:endParaRPr lang="en-HK" sz="2400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8C5F95-2ADC-410F-8F70-7781541489B1}"/>
                </a:ext>
              </a:extLst>
            </p:cNvPr>
            <p:cNvGrpSpPr/>
            <p:nvPr/>
          </p:nvGrpSpPr>
          <p:grpSpPr>
            <a:xfrm>
              <a:off x="4856454" y="2932620"/>
              <a:ext cx="361143" cy="1435326"/>
              <a:chOff x="3560763" y="2611438"/>
              <a:chExt cx="381000" cy="1828800"/>
            </a:xfrm>
            <a:solidFill>
              <a:srgbClr val="CCECFF"/>
            </a:solidFill>
          </p:grpSpPr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F21EC06B-536C-46DB-9EB6-B391D80D9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26114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1</a:t>
                </a:r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5F56A8A9-202F-4832-9A5A-6A2A5D61E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0686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600" b="1" dirty="0"/>
              </a:p>
            </p:txBody>
          </p:sp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AAF30C4F-90FA-402E-8F73-A7D725758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5258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600" b="1" dirty="0"/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id="{BD319FAD-64D1-457B-970A-4222458AB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9830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6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1BE09C-EACA-4B7A-B907-B2CAAABF45CD}"/>
                </a:ext>
              </a:extLst>
            </p:cNvPr>
            <p:cNvGrpSpPr/>
            <p:nvPr/>
          </p:nvGrpSpPr>
          <p:grpSpPr>
            <a:xfrm>
              <a:off x="5359407" y="2934910"/>
              <a:ext cx="361143" cy="1435326"/>
              <a:chOff x="3560763" y="2611438"/>
              <a:chExt cx="381000" cy="1828800"/>
            </a:xfrm>
            <a:solidFill>
              <a:srgbClr val="CCECFF"/>
            </a:solidFill>
          </p:grpSpPr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687A4883-ABE0-4D82-873B-CEA2E4D05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26114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1</a:t>
                </a: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12EFEEB5-7424-45B4-9BF0-5D4BBF093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0686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2</a:t>
                </a:r>
              </a:p>
            </p:txBody>
          </p:sp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3C043600-5295-4353-8D44-6522815E1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5258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600" b="1" dirty="0"/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7638C7E-7E97-49A4-84F1-B5A037118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9830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600" b="1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F29AA8-9C33-493E-9292-4FECBFEDE2C7}"/>
                </a:ext>
              </a:extLst>
            </p:cNvPr>
            <p:cNvGrpSpPr/>
            <p:nvPr/>
          </p:nvGrpSpPr>
          <p:grpSpPr>
            <a:xfrm>
              <a:off x="5864566" y="2934910"/>
              <a:ext cx="361143" cy="1435326"/>
              <a:chOff x="3560763" y="2611438"/>
              <a:chExt cx="381001" cy="1828800"/>
            </a:xfrm>
            <a:solidFill>
              <a:srgbClr val="CCECFF"/>
            </a:solidFill>
          </p:grpSpPr>
          <p:sp>
            <p:nvSpPr>
              <p:cNvPr id="48" name="Rectangle 4">
                <a:extLst>
                  <a:ext uri="{FF2B5EF4-FFF2-40B4-BE49-F238E27FC236}">
                    <a16:creationId xmlns:a16="http://schemas.microsoft.com/office/drawing/2014/main" id="{A00F9BAE-68CF-49E9-90D1-2F48C3E62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26114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1</a:t>
                </a: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25DDFF33-E82E-488E-A604-69B2E104D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4" y="3068639"/>
                <a:ext cx="381000" cy="4572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2</a:t>
                </a:r>
              </a:p>
            </p:txBody>
          </p:sp>
          <p:sp>
            <p:nvSpPr>
              <p:cNvPr id="50" name="Rectangle 6">
                <a:extLst>
                  <a:ext uri="{FF2B5EF4-FFF2-40B4-BE49-F238E27FC236}">
                    <a16:creationId xmlns:a16="http://schemas.microsoft.com/office/drawing/2014/main" id="{2995545C-490E-489C-9FC8-547C5A86B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5258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3</a:t>
                </a:r>
              </a:p>
            </p:txBody>
          </p:sp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8F012A15-3B27-4678-A982-EDC7D6848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9830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600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CFB64D3-5BCD-4ABB-9338-3D21227948B3}"/>
                </a:ext>
              </a:extLst>
            </p:cNvPr>
            <p:cNvGrpSpPr/>
            <p:nvPr/>
          </p:nvGrpSpPr>
          <p:grpSpPr>
            <a:xfrm>
              <a:off x="6331796" y="2925019"/>
              <a:ext cx="361143" cy="1435326"/>
              <a:chOff x="3560763" y="2611438"/>
              <a:chExt cx="381000" cy="1828800"/>
            </a:xfrm>
            <a:solidFill>
              <a:srgbClr val="CCECFF"/>
            </a:solidFill>
          </p:grpSpPr>
          <p:sp>
            <p:nvSpPr>
              <p:cNvPr id="53" name="Rectangle 4">
                <a:extLst>
                  <a:ext uri="{FF2B5EF4-FFF2-40B4-BE49-F238E27FC236}">
                    <a16:creationId xmlns:a16="http://schemas.microsoft.com/office/drawing/2014/main" id="{D59FB8BD-9419-4860-BE41-C1BE7D607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26114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1</a:t>
                </a:r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023C5B2-589F-4086-A24B-85C219EDC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0686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2</a:t>
                </a:r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9855CB2A-EC7E-45F9-8EFA-67C952C78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5258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3</a:t>
                </a:r>
              </a:p>
            </p:txBody>
          </p:sp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F794F656-EA31-4847-95BF-0736AF43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9830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DDDA5C3-7E9B-4711-8C58-A12DC6F92CF5}"/>
                </a:ext>
              </a:extLst>
            </p:cNvPr>
            <p:cNvGrpSpPr/>
            <p:nvPr/>
          </p:nvGrpSpPr>
          <p:grpSpPr>
            <a:xfrm>
              <a:off x="7879687" y="2925554"/>
              <a:ext cx="361143" cy="1435326"/>
              <a:chOff x="3560763" y="2611438"/>
              <a:chExt cx="381000" cy="1828800"/>
            </a:xfrm>
            <a:solidFill>
              <a:srgbClr val="CCECFF"/>
            </a:solidFill>
          </p:grpSpPr>
          <p:sp>
            <p:nvSpPr>
              <p:cNvPr id="68" name="Rectangle 4">
                <a:extLst>
                  <a:ext uri="{FF2B5EF4-FFF2-40B4-BE49-F238E27FC236}">
                    <a16:creationId xmlns:a16="http://schemas.microsoft.com/office/drawing/2014/main" id="{35D7DF31-53F8-4C8C-985A-DD2BB40B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26114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1</a:t>
                </a:r>
              </a:p>
            </p:txBody>
          </p:sp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C1F86E3E-24EF-46F8-A7BF-5DA7669C6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0686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2</a:t>
                </a: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FEECD45C-2587-4D54-AB49-5BB80DCF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5258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3</a:t>
                </a:r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9FE2FF76-BB8B-4604-A6DB-B61965FBE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9830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5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989734-0E96-4581-A9A6-BDC8FAB20F63}"/>
                </a:ext>
              </a:extLst>
            </p:cNvPr>
            <p:cNvGrpSpPr/>
            <p:nvPr/>
          </p:nvGrpSpPr>
          <p:grpSpPr>
            <a:xfrm>
              <a:off x="9825006" y="2920243"/>
              <a:ext cx="361143" cy="1435326"/>
              <a:chOff x="3560763" y="2611438"/>
              <a:chExt cx="381000" cy="1828800"/>
            </a:xfrm>
            <a:solidFill>
              <a:srgbClr val="CCECFF"/>
            </a:solidFill>
          </p:grpSpPr>
          <p:sp>
            <p:nvSpPr>
              <p:cNvPr id="88" name="Rectangle 4">
                <a:extLst>
                  <a:ext uri="{FF2B5EF4-FFF2-40B4-BE49-F238E27FC236}">
                    <a16:creationId xmlns:a16="http://schemas.microsoft.com/office/drawing/2014/main" id="{EF28C9B3-7A90-4C03-BFAC-37CE94973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26114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4</a:t>
                </a:r>
              </a:p>
            </p:txBody>
          </p:sp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48B20DEC-E041-48B3-A3B4-852093381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0686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2</a:t>
                </a:r>
              </a:p>
            </p:txBody>
          </p:sp>
          <p:sp>
            <p:nvSpPr>
              <p:cNvPr id="90" name="Rectangle 6">
                <a:extLst>
                  <a:ext uri="{FF2B5EF4-FFF2-40B4-BE49-F238E27FC236}">
                    <a16:creationId xmlns:a16="http://schemas.microsoft.com/office/drawing/2014/main" id="{5EB915CF-FD83-42AB-BAA9-926078C22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5258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3</a:t>
                </a:r>
              </a:p>
            </p:txBody>
          </p:sp>
          <p:sp>
            <p:nvSpPr>
              <p:cNvPr id="91" name="Rectangle 9">
                <a:extLst>
                  <a:ext uri="{FF2B5EF4-FFF2-40B4-BE49-F238E27FC236}">
                    <a16:creationId xmlns:a16="http://schemas.microsoft.com/office/drawing/2014/main" id="{9A7F1993-4998-4B2B-8C11-64EACF344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763" y="3983038"/>
                <a:ext cx="381000" cy="457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b="1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81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D89A-8FD3-4DC5-B39A-4D5DC379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Algorithm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C094-1601-4C91-80A4-BD29033E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altLang="en-US" dirty="0"/>
              <a:t>FIFO (First-In-First-Out): replaces earliest loaded page</a:t>
            </a:r>
          </a:p>
          <a:p>
            <a:r>
              <a:rPr lang="en-US" altLang="en-US" dirty="0"/>
              <a:t>Example:</a:t>
            </a:r>
          </a:p>
          <a:p>
            <a:endParaRPr lang="en-US" altLang="en-US" sz="32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sz="32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9FB6-595A-4CB8-AB84-88139F2E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DAE9A-425E-4CF6-A2C2-A038373D8B8A}"/>
              </a:ext>
            </a:extLst>
          </p:cNvPr>
          <p:cNvGrpSpPr/>
          <p:nvPr/>
        </p:nvGrpSpPr>
        <p:grpSpPr>
          <a:xfrm>
            <a:off x="983432" y="2740848"/>
            <a:ext cx="9520677" cy="2619594"/>
            <a:chOff x="983432" y="2740848"/>
            <a:chExt cx="9520677" cy="261959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C249C0D-1FDC-479B-B676-D4F562A4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3432" y="3189871"/>
              <a:ext cx="9520677" cy="172154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9FB238-3158-42E1-B632-ADC95DE7D272}"/>
                </a:ext>
              </a:extLst>
            </p:cNvPr>
            <p:cNvSpPr txBox="1"/>
            <p:nvPr/>
          </p:nvSpPr>
          <p:spPr>
            <a:xfrm>
              <a:off x="983432" y="2740848"/>
              <a:ext cx="28803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dirty="0"/>
                <a:t>Reference sequence</a:t>
              </a:r>
              <a:endParaRPr lang="en-HK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258EC7-00EA-4084-9203-C96BFBF8E8AD}"/>
                </a:ext>
              </a:extLst>
            </p:cNvPr>
            <p:cNvSpPr txBox="1"/>
            <p:nvPr/>
          </p:nvSpPr>
          <p:spPr>
            <a:xfrm>
              <a:off x="983432" y="4898777"/>
              <a:ext cx="12397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sz="2400" dirty="0"/>
                <a:t>Frames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87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CCE0-358D-4211-B8F1-DF4F7C9E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Algorithm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6639-4A59-4167-89DE-A7F73706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dirty="0"/>
              <a:t>In general, more frames </a:t>
            </a:r>
            <a:r>
              <a:rPr lang="en-US" dirty="0">
                <a:sym typeface="Wingdings" panose="05000000000000000000" pitchFamily="2" charset="2"/>
              </a:rPr>
              <a:t> fewer page faults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Anomaly</a:t>
            </a:r>
            <a:r>
              <a:rPr lang="en-US" dirty="0"/>
              <a:t>: sometimes, more frames may lead to more page faults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67DB4-ABF6-4A58-A26F-649F87C0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06C6B-23CC-4523-90DB-071F84D3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" t="7935" r="1103" b="8517"/>
          <a:stretch>
            <a:fillRect/>
          </a:stretch>
        </p:blipFill>
        <p:spPr bwMode="auto">
          <a:xfrm>
            <a:off x="379783" y="3212975"/>
            <a:ext cx="4406187" cy="2823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4192D-C6D7-4B80-99B5-4EE2B7EAAD15}"/>
              </a:ext>
            </a:extLst>
          </p:cNvPr>
          <p:cNvSpPr txBox="1"/>
          <p:nvPr/>
        </p:nvSpPr>
        <p:spPr>
          <a:xfrm>
            <a:off x="5159896" y="3446698"/>
            <a:ext cx="67964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Reference sequence: 1, 2, 3, 4, 1, 2, 5, 1, 2, 3, 4,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3 frames: 9 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4 frames: 10 faults </a:t>
            </a:r>
          </a:p>
        </p:txBody>
      </p:sp>
    </p:spTree>
    <p:extLst>
      <p:ext uri="{BB962C8B-B14F-4D97-AF65-F5344CB8AC3E}">
        <p14:creationId xmlns:p14="http://schemas.microsoft.com/office/powerpoint/2010/main" val="26244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E20E-29F7-4F94-80B0-43D68FB1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Algorithm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CAC0-E74F-4514-B0AE-C38002CA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dirty="0"/>
              <a:t>LRU (Least Recently Used): replaces </a:t>
            </a:r>
            <a:r>
              <a:rPr lang="en-US" dirty="0"/>
              <a:t>pages that have not been used for the longest time</a:t>
            </a:r>
          </a:p>
          <a:p>
            <a:pPr lvl="1"/>
            <a:r>
              <a:rPr lang="en-US" dirty="0"/>
              <a:t>Generally good algorithm and frequently used</a:t>
            </a:r>
          </a:p>
          <a:p>
            <a:pPr lvl="1"/>
            <a:r>
              <a:rPr lang="en-US" dirty="0"/>
              <a:t>Do not suffer </a:t>
            </a:r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r>
              <a:rPr lang="en-US" dirty="0"/>
              <a:t>Example:</a:t>
            </a:r>
          </a:p>
          <a:p>
            <a:pPr marR="0" algn="l"/>
            <a:endParaRPr lang="en-HK" sz="1800" b="0" i="0" u="none" strike="noStrike" baseline="0" dirty="0">
              <a:solidFill>
                <a:srgbClr val="747474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/>
          </a:p>
          <a:p>
            <a:endParaRPr lang="en-US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FBBF-4F8F-4E24-AE95-6ED68D29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2299C-C8A9-4516-8475-11B6C3FB0F66}"/>
              </a:ext>
            </a:extLst>
          </p:cNvPr>
          <p:cNvGrpSpPr/>
          <p:nvPr/>
        </p:nvGrpSpPr>
        <p:grpSpPr>
          <a:xfrm>
            <a:off x="1415815" y="4038435"/>
            <a:ext cx="9648737" cy="2403570"/>
            <a:chOff x="1415815" y="4038435"/>
            <a:chExt cx="9648737" cy="24035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5DDA92-ACEF-48B6-8744-ED9246CA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5815" y="4787320"/>
              <a:ext cx="8764848" cy="13059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02E1EA-CFA6-4E8F-82A0-9BD42102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98" y="4375252"/>
              <a:ext cx="9629954" cy="4955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B64F8A-2814-4BE4-A301-1191A9316EC5}"/>
                </a:ext>
              </a:extLst>
            </p:cNvPr>
            <p:cNvSpPr txBox="1"/>
            <p:nvPr/>
          </p:nvSpPr>
          <p:spPr>
            <a:xfrm>
              <a:off x="1434598" y="4038435"/>
              <a:ext cx="28803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dirty="0"/>
                <a:t>Reference sequence</a:t>
              </a:r>
              <a:endParaRPr lang="en-HK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B929B7-AE5E-4EAA-8689-E9CF6C53EFDD}"/>
                </a:ext>
              </a:extLst>
            </p:cNvPr>
            <p:cNvSpPr txBox="1"/>
            <p:nvPr/>
          </p:nvSpPr>
          <p:spPr>
            <a:xfrm>
              <a:off x="1434598" y="5980340"/>
              <a:ext cx="12397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sz="2400" dirty="0"/>
                <a:t>Frames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2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FAE4-58AE-4DDB-B119-2A10E9CA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Algorithm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723C-FCCB-46EB-AE51-4596BB85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dirty="0"/>
              <a:t>Counter-based implementation</a:t>
            </a:r>
          </a:p>
          <a:p>
            <a:pPr lvl="1"/>
            <a:r>
              <a:rPr lang="en-US" dirty="0"/>
              <a:t>every page table entry has a counter</a:t>
            </a:r>
          </a:p>
          <a:p>
            <a:pPr lvl="1"/>
            <a:r>
              <a:rPr lang="en-US" dirty="0"/>
              <a:t>every time page is referenced, copy the clock into the counter</a:t>
            </a:r>
          </a:p>
          <a:p>
            <a:pPr lvl="1"/>
            <a:r>
              <a:rPr lang="en-US" dirty="0"/>
              <a:t>search for page with smallest counter </a:t>
            </a:r>
            <a:r>
              <a:rPr lang="en-HK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replace</a:t>
            </a:r>
            <a:endParaRPr lang="en-US" dirty="0"/>
          </a:p>
          <a:p>
            <a:r>
              <a:rPr lang="en-US" dirty="0"/>
              <a:t>Stack-based implementation</a:t>
            </a:r>
          </a:p>
          <a:p>
            <a:pPr lvl="1"/>
            <a:r>
              <a:rPr lang="en-US" dirty="0"/>
              <a:t>keep a stack of page numbers (in double linked list)</a:t>
            </a:r>
          </a:p>
          <a:p>
            <a:pPr lvl="1"/>
            <a:r>
              <a:rPr lang="en-US" dirty="0"/>
              <a:t>when a page is referenced, move it to the top of the stack</a:t>
            </a:r>
          </a:p>
          <a:p>
            <a:pPr lvl="1"/>
            <a:r>
              <a:rPr lang="en-US" dirty="0"/>
              <a:t>update is more expensive, but no need to search for replacement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E8971-837B-45FF-856B-AE589967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91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B7CB-7619-430D-96C3-40AD1FC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Algorithm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1FBB-3F22-4A17-9C80-4F040918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Stack-based implementation example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859E3-FFAB-49D5-9638-26349122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371FB-A359-410E-86B2-B5A349E1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420888"/>
            <a:ext cx="5472608" cy="36484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5ED14B-5291-4D6F-AFA1-F18DB538381F}"/>
              </a:ext>
            </a:extLst>
          </p:cNvPr>
          <p:cNvSpPr/>
          <p:nvPr/>
        </p:nvSpPr>
        <p:spPr>
          <a:xfrm>
            <a:off x="3346959" y="2756924"/>
            <a:ext cx="3816424" cy="331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6472A-442C-4CE9-BEA9-E8224D2B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645024"/>
            <a:ext cx="1883153" cy="20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2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2CF7-C1C5-4297-9E36-F07BE5E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Counting-Based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F502-90BB-4E16-8FDA-DDFDF3FB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dirty="0"/>
              <a:t>Keep the number of references made to each page</a:t>
            </a:r>
          </a:p>
          <a:p>
            <a:r>
              <a:rPr lang="en-US" dirty="0"/>
              <a:t>LFU (Least Frequently Used) replaces page with smallest counter</a:t>
            </a:r>
          </a:p>
          <a:p>
            <a:pPr lvl="1"/>
            <a:r>
              <a:rPr lang="en-US" dirty="0"/>
              <a:t>Problem: what if a page is heavily used during process initialization and then never used?</a:t>
            </a:r>
          </a:p>
          <a:p>
            <a:r>
              <a:rPr lang="en-US" dirty="0"/>
              <a:t>MFU (Most Frequently Used) replaces page with largest counter</a:t>
            </a:r>
          </a:p>
          <a:p>
            <a:pPr lvl="1"/>
            <a:r>
              <a:rPr lang="en-US" dirty="0"/>
              <a:t>based on the argument that page with the smallest count was probably just brought in and has yet to be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1581-704B-48D6-9BD7-375EC812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8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6C31-FFF7-49A1-B4D1-44670F6A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Second-Chance (Clock) Replacement Algorithm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9124-6349-48ED-843E-D2FA6519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Approximation of LRU</a:t>
            </a:r>
          </a:p>
          <a:p>
            <a:r>
              <a:rPr lang="en-HK" dirty="0"/>
              <a:t>Each page has a reference bit, initially 0</a:t>
            </a:r>
          </a:p>
          <a:p>
            <a:pPr lvl="1"/>
            <a:r>
              <a:rPr lang="en-HK" altLang="zh-CN" dirty="0"/>
              <a:t>When a page is referenced, the bit is set to be 1</a:t>
            </a:r>
          </a:p>
          <a:p>
            <a:pPr lvl="1"/>
            <a:r>
              <a:rPr lang="en-HK" altLang="zh-CN" dirty="0"/>
              <a:t>To replace a page, check the reference bit</a:t>
            </a:r>
          </a:p>
          <a:p>
            <a:pPr lvl="2"/>
            <a:r>
              <a:rPr lang="en-HK" altLang="zh-CN" dirty="0"/>
              <a:t>If currently is 0, then it can be replaced</a:t>
            </a:r>
          </a:p>
          <a:p>
            <a:pPr lvl="2"/>
            <a:r>
              <a:rPr lang="en-HK" altLang="zh-CN" dirty="0"/>
              <a:t>If currently is 1, then it is changed to be 0</a:t>
            </a:r>
          </a:p>
          <a:p>
            <a:r>
              <a:rPr lang="en-HK" dirty="0"/>
              <a:t>All pages are linked as a circle</a:t>
            </a:r>
          </a:p>
          <a:p>
            <a:pPr lvl="2"/>
            <a:r>
              <a:rPr lang="en-HK" altLang="zh-CN" dirty="0"/>
              <a:t>Visit all pages in the circular order</a:t>
            </a:r>
          </a:p>
          <a:p>
            <a:pPr lvl="1"/>
            <a:endParaRPr lang="en-US" altLang="zh-CN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CA72-F3BC-4DA4-9BF4-644F3AAA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00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E6159-F93F-4FAA-B654-94C77896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22" y="2057400"/>
            <a:ext cx="2874755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D95298-073C-4E3D-88AD-169BF1F769BD}"/>
              </a:ext>
            </a:extLst>
          </p:cNvPr>
          <p:cNvSpPr/>
          <p:nvPr/>
        </p:nvSpPr>
        <p:spPr>
          <a:xfrm>
            <a:off x="1487488" y="5514567"/>
            <a:ext cx="2930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6D34-990A-4E24-91C8-B424BE6E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0116-048A-4DAF-B4F3-33115E55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</a:rPr>
              <a:t>Virtual memory</a:t>
            </a:r>
            <a:r>
              <a:rPr lang="en-US" altLang="en-US" sz="3600" dirty="0"/>
              <a:t>: separating logical from physical memory</a:t>
            </a:r>
          </a:p>
          <a:p>
            <a:pPr lvl="1"/>
            <a:r>
              <a:rPr lang="en-US" altLang="en-US" sz="3200" dirty="0"/>
              <a:t>Separate the processes from each other and from the OS</a:t>
            </a:r>
          </a:p>
          <a:p>
            <a:pPr lvl="1"/>
            <a:r>
              <a:rPr lang="en-US" altLang="en-US" sz="3200" dirty="0"/>
              <a:t>Logical address space much larger than physical address space</a:t>
            </a:r>
          </a:p>
          <a:p>
            <a:pPr lvl="1"/>
            <a:r>
              <a:rPr lang="en-US" altLang="en-US" sz="3200" dirty="0"/>
              <a:t>Only part of the program needs to be in memory for execution</a:t>
            </a:r>
          </a:p>
          <a:p>
            <a:r>
              <a:rPr lang="en-US" altLang="en-US" sz="3600" dirty="0"/>
              <a:t>Virtual memory can be implemented via</a:t>
            </a:r>
          </a:p>
          <a:p>
            <a:pPr lvl="1"/>
            <a:r>
              <a:rPr lang="en-US" altLang="en-US" sz="3200" dirty="0"/>
              <a:t>Paging </a:t>
            </a:r>
          </a:p>
          <a:p>
            <a:pPr lvl="1"/>
            <a:r>
              <a:rPr lang="en-US" altLang="en-US" sz="3200" dirty="0"/>
              <a:t>Segmentation</a:t>
            </a:r>
            <a:endParaRPr lang="en-H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FE09B-C22A-4498-94B6-981A1D87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343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95298-073C-4E3D-88AD-169BF1F769BD}"/>
              </a:ext>
            </a:extLst>
          </p:cNvPr>
          <p:cNvSpPr/>
          <p:nvPr/>
        </p:nvSpPr>
        <p:spPr>
          <a:xfrm>
            <a:off x="1487488" y="5514567"/>
            <a:ext cx="3651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1500" algn="l"/>
              </a:tabLst>
            </a:pPr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96C1D-1447-4D3D-A5AE-F1E1F1E8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76" y="2033632"/>
            <a:ext cx="2842647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95298-073C-4E3D-88AD-169BF1F769BD}"/>
              </a:ext>
            </a:extLst>
          </p:cNvPr>
          <p:cNvSpPr/>
          <p:nvPr/>
        </p:nvSpPr>
        <p:spPr>
          <a:xfrm>
            <a:off x="1487488" y="5514567"/>
            <a:ext cx="4012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8492B-240C-4D6A-804D-C9A1736A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76" y="2033632"/>
            <a:ext cx="2842647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95298-073C-4E3D-88AD-169BF1F769BD}"/>
              </a:ext>
            </a:extLst>
          </p:cNvPr>
          <p:cNvSpPr/>
          <p:nvPr/>
        </p:nvSpPr>
        <p:spPr>
          <a:xfrm>
            <a:off x="1487488" y="5514567"/>
            <a:ext cx="443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2D22C-2EA0-4ECE-9012-5F24A8F3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76" y="2033632"/>
            <a:ext cx="2842647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2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95298-073C-4E3D-88AD-169BF1F769BD}"/>
              </a:ext>
            </a:extLst>
          </p:cNvPr>
          <p:cNvSpPr/>
          <p:nvPr/>
        </p:nvSpPr>
        <p:spPr>
          <a:xfrm>
            <a:off x="1487488" y="5514567"/>
            <a:ext cx="4733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D74AB-EE2B-4618-B407-623743337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85" y="2058136"/>
            <a:ext cx="28511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6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95298-073C-4E3D-88AD-169BF1F769BD}"/>
              </a:ext>
            </a:extLst>
          </p:cNvPr>
          <p:cNvSpPr/>
          <p:nvPr/>
        </p:nvSpPr>
        <p:spPr>
          <a:xfrm>
            <a:off x="1487488" y="5514567"/>
            <a:ext cx="5224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B052C-1C5D-4482-B111-67E976E7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51" y="2017705"/>
            <a:ext cx="28576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95298-073C-4E3D-88AD-169BF1F769BD}"/>
              </a:ext>
            </a:extLst>
          </p:cNvPr>
          <p:cNvSpPr/>
          <p:nvPr/>
        </p:nvSpPr>
        <p:spPr>
          <a:xfrm>
            <a:off x="1487488" y="5514567"/>
            <a:ext cx="5224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CD457-436F-4B13-A759-67D274A3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42" y="2094120"/>
            <a:ext cx="2891843" cy="2724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E28503-751D-4288-A6F7-47CEB9BF8816}"/>
              </a:ext>
            </a:extLst>
          </p:cNvPr>
          <p:cNvSpPr/>
          <p:nvPr/>
        </p:nvSpPr>
        <p:spPr>
          <a:xfrm>
            <a:off x="7967024" y="2564904"/>
            <a:ext cx="3584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Move the hand to the next position!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80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BAA2C-D988-46C5-BC96-039888CE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08" y="2066014"/>
            <a:ext cx="2914651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608CA4-A7F0-45D8-BAAF-2D776876DB62}"/>
              </a:ext>
            </a:extLst>
          </p:cNvPr>
          <p:cNvSpPr/>
          <p:nvPr/>
        </p:nvSpPr>
        <p:spPr>
          <a:xfrm>
            <a:off x="1487488" y="5514567"/>
            <a:ext cx="5224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5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DD0FA-2ED1-4EF6-8901-94D2C9B1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28" y="2028042"/>
            <a:ext cx="2892212" cy="2788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1F3475-FC81-442B-B101-0767A837F62A}"/>
              </a:ext>
            </a:extLst>
          </p:cNvPr>
          <p:cNvSpPr/>
          <p:nvPr/>
        </p:nvSpPr>
        <p:spPr>
          <a:xfrm>
            <a:off x="1487488" y="5514567"/>
            <a:ext cx="594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1    3    1    1    6    55    4    5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49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8231B-C1B7-4142-AA23-F9ECCFAC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080260"/>
            <a:ext cx="2943152" cy="26974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D34C17-BFCD-4D7C-9EF0-E5EF9E1B3698}"/>
              </a:ext>
            </a:extLst>
          </p:cNvPr>
          <p:cNvSpPr/>
          <p:nvPr/>
        </p:nvSpPr>
        <p:spPr>
          <a:xfrm>
            <a:off x="1487488" y="5514567"/>
            <a:ext cx="643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1    3    1    1    6    55    4    5    77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14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DBBFC-570E-4D69-96BA-633462330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32" y="2057400"/>
            <a:ext cx="2875935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6A9F53-4DCF-45ED-8F62-EE345922E8AD}"/>
              </a:ext>
            </a:extLst>
          </p:cNvPr>
          <p:cNvSpPr/>
          <p:nvPr/>
        </p:nvSpPr>
        <p:spPr>
          <a:xfrm>
            <a:off x="1487488" y="5514567"/>
            <a:ext cx="643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1    3    1    1    6    55    4    5    77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2189-6EBA-477A-B7FE-E4D5C1B4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40DD-B22B-457B-93AE-44449B59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sz="3200" dirty="0">
                <a:solidFill>
                  <a:srgbClr val="FF0000"/>
                </a:solidFill>
                <a:ea typeface="PMingLiU" panose="02020500000000000000" pitchFamily="18" charset="-120"/>
              </a:rPr>
              <a:t>Demand paging</a:t>
            </a:r>
            <a:r>
              <a:rPr lang="en-GB" altLang="zh-TW" sz="3200" dirty="0">
                <a:ea typeface="PMingLiU" panose="02020500000000000000" pitchFamily="18" charset="-120"/>
              </a:rPr>
              <a:t>: a paging system with swapping</a:t>
            </a:r>
          </a:p>
          <a:p>
            <a:pPr lvl="1"/>
            <a:r>
              <a:rPr lang="en-GB" altLang="zh-TW" dirty="0">
                <a:ea typeface="PMingLiU" panose="02020500000000000000" pitchFamily="18" charset="-120"/>
              </a:rPr>
              <a:t>To execute a program on storage (disk), swap it into memory</a:t>
            </a:r>
          </a:p>
          <a:p>
            <a:pPr lvl="1"/>
            <a:r>
              <a:rPr lang="en-GB" altLang="zh-TW" dirty="0">
                <a:ea typeface="PMingLiU" panose="02020500000000000000" pitchFamily="18" charset="-120"/>
              </a:rPr>
              <a:t>Instead of swapping in entire program into physical memory, only swaps those pages next to the currently executing instruction</a:t>
            </a:r>
          </a:p>
          <a:p>
            <a:r>
              <a:rPr lang="en-GB" altLang="zh-TW" dirty="0">
                <a:ea typeface="PMingLiU" panose="02020500000000000000" pitchFamily="18" charset="-120"/>
              </a:rPr>
              <a:t>A Page Table is used to keep track of pages that are in physical memory (Valid 1) or on disk (Invalid 0)</a:t>
            </a:r>
          </a:p>
          <a:p>
            <a:pPr lvl="1"/>
            <a:r>
              <a:rPr lang="en-GB" altLang="zh-TW" dirty="0">
                <a:ea typeface="PMingLiU" panose="02020500000000000000" pitchFamily="18" charset="-120"/>
              </a:rPr>
              <a:t>If the page is not currently in physical memory, then the address in back storage is also stored in Page Table</a:t>
            </a:r>
          </a:p>
          <a:p>
            <a:r>
              <a:rPr lang="en-GB" altLang="zh-TW" dirty="0">
                <a:ea typeface="PMingLiU" panose="02020500000000000000" pitchFamily="18" charset="-120"/>
              </a:rPr>
              <a:t>If the program tried to use a page not in memory, a </a:t>
            </a:r>
            <a:r>
              <a:rPr lang="en-GB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Page Fault </a:t>
            </a:r>
            <a:r>
              <a:rPr lang="en-GB" altLang="zh-TW" dirty="0">
                <a:ea typeface="PMingLiU" panose="02020500000000000000" pitchFamily="18" charset="-120"/>
              </a:rPr>
              <a:t>trap will occur (caused by the invalid bit in Page Table)</a:t>
            </a:r>
            <a:endParaRPr lang="en-US" altLang="zh-TW" dirty="0">
              <a:ea typeface="PMingLiU" panose="02020500000000000000" pitchFamily="18" charset="-120"/>
            </a:endParaRPr>
          </a:p>
          <a:p>
            <a:pPr lvl="1"/>
            <a:endParaRPr lang="en-GB" altLang="zh-TW" dirty="0">
              <a:ea typeface="PMingLiU" panose="02020500000000000000" pitchFamily="18" charset="-120"/>
            </a:endParaRPr>
          </a:p>
          <a:p>
            <a:pPr lvl="1"/>
            <a:endParaRPr lang="en-GB" altLang="zh-TW" dirty="0">
              <a:ea typeface="PMingLiU" panose="02020500000000000000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90B67-700C-44CB-965B-37A986A6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0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EDAE6-E939-4D50-9D0C-3670D527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55" y="2057400"/>
            <a:ext cx="2826180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902A0D-2987-49F1-B35A-2E1E49EB265F}"/>
              </a:ext>
            </a:extLst>
          </p:cNvPr>
          <p:cNvSpPr/>
          <p:nvPr/>
        </p:nvSpPr>
        <p:spPr>
          <a:xfrm>
            <a:off x="1487488" y="5514567"/>
            <a:ext cx="643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1    3    1    1    6    55    4    5    77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92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DEDC55-585A-468E-A6FE-8501279C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6" y="2099672"/>
            <a:ext cx="2932042" cy="26974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0036A3-5137-44A0-BCBE-E5DA6D797693}"/>
              </a:ext>
            </a:extLst>
          </p:cNvPr>
          <p:cNvSpPr/>
          <p:nvPr/>
        </p:nvSpPr>
        <p:spPr>
          <a:xfrm>
            <a:off x="1487488" y="5514567"/>
            <a:ext cx="643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1    3    1    1    6    55    4    5    77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3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10C2F-5414-4697-B189-210910C8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30" y="2062544"/>
            <a:ext cx="2893880" cy="27706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E05DFD-8C30-4979-B258-CB8E7BBEE056}"/>
              </a:ext>
            </a:extLst>
          </p:cNvPr>
          <p:cNvSpPr/>
          <p:nvPr/>
        </p:nvSpPr>
        <p:spPr>
          <a:xfrm>
            <a:off x="1487488" y="5514567"/>
            <a:ext cx="643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1    3    1    1    6    55    4    5    77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35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578-95FF-4D24-8428-3E68B21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477A-C7A1-4267-894E-CAED237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6B1-61E4-4C3A-BCCA-CC84559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823F-0E34-4A97-AC3D-926BC8E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65" y="1474481"/>
            <a:ext cx="1040110" cy="582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F5247C-573B-4D07-90A1-46878C7E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89" y="2090467"/>
            <a:ext cx="2908758" cy="27066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179620-9524-450C-8FD5-F1A20E847458}"/>
              </a:ext>
            </a:extLst>
          </p:cNvPr>
          <p:cNvSpPr/>
          <p:nvPr/>
        </p:nvSpPr>
        <p:spPr>
          <a:xfrm>
            <a:off x="1487488" y="5514567"/>
            <a:ext cx="643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Page Reference Sequence:    </a:t>
            </a:r>
            <a:r>
              <a:rPr lang="en-US" altLang="zh-CN" sz="2000" b="1" dirty="0">
                <a:solidFill>
                  <a:srgbClr val="FF0000"/>
                </a:solidFill>
              </a:rPr>
              <a:t>1    3    1    1    6    55    4    5    77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13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8169-ADAE-4B0F-AB4B-0FE1257A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Allocation of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9784-8D4B-4813-95CB-7230A671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many frames should be allocated to each process</a:t>
            </a:r>
          </a:p>
          <a:p>
            <a:r>
              <a:rPr lang="en-US" dirty="0"/>
              <a:t>Allocation schemes </a:t>
            </a:r>
          </a:p>
          <a:p>
            <a:pPr lvl="1"/>
            <a:r>
              <a:rPr lang="en-US" dirty="0"/>
              <a:t>Equal allocation</a:t>
            </a:r>
          </a:p>
          <a:p>
            <a:pPr lvl="1"/>
            <a:r>
              <a:rPr lang="en-US" dirty="0"/>
              <a:t>Propositional allocation</a:t>
            </a:r>
          </a:p>
          <a:p>
            <a:pPr lvl="1"/>
            <a:r>
              <a:rPr lang="en-US" dirty="0"/>
              <a:t>Priority allocation</a:t>
            </a:r>
          </a:p>
          <a:p>
            <a:pPr lvl="1"/>
            <a:r>
              <a:rPr lang="en-US" dirty="0"/>
              <a:t>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D4654-6833-4751-906B-E81837E0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8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D86-A0EC-4C82-A2DC-83AD10C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Allocation of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DC80-B691-4BC9-A9D2-0CF38F89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allocation</a:t>
            </a:r>
          </a:p>
          <a:p>
            <a:pPr lvl="1"/>
            <a:r>
              <a:rPr lang="en-US" dirty="0"/>
              <a:t>For example, if there are 100 frames (after allocating frames for the OS) and 5 processes, give each process 20 frames</a:t>
            </a:r>
          </a:p>
          <a:p>
            <a:pPr lvl="1"/>
            <a:r>
              <a:rPr lang="en-US" dirty="0"/>
              <a:t>Issue: But jobs use memory unequally </a:t>
            </a:r>
          </a:p>
          <a:p>
            <a:pPr marR="0" algn="l"/>
            <a:r>
              <a:rPr lang="en-US" dirty="0"/>
              <a:t>Proportional allocation</a:t>
            </a:r>
          </a:p>
          <a:p>
            <a:pPr lvl="1"/>
            <a:r>
              <a:rPr lang="en-US" dirty="0"/>
              <a:t>Allocate according to process size</a:t>
            </a:r>
          </a:p>
          <a:p>
            <a:pPr lvl="1"/>
            <a:r>
              <a:rPr lang="en-US" dirty="0"/>
              <a:t>How do you determine process size?</a:t>
            </a:r>
          </a:p>
          <a:p>
            <a:r>
              <a:rPr lang="en-US" dirty="0"/>
              <a:t>Priority allocation</a:t>
            </a:r>
          </a:p>
          <a:p>
            <a:pPr lvl="1"/>
            <a:r>
              <a:rPr lang="en-US" dirty="0"/>
              <a:t>give high priority process more memory than low priority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8BDC3-3CF1-45F5-B4A3-704394FF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136D3-D521-43E6-A39D-D3FCFB8E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51" y="3711721"/>
            <a:ext cx="5112568" cy="1790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4AFBE-3CAE-421B-B8F1-94C34B7EB2EB}"/>
              </a:ext>
            </a:extLst>
          </p:cNvPr>
          <p:cNvSpPr txBox="1"/>
          <p:nvPr/>
        </p:nvSpPr>
        <p:spPr>
          <a:xfrm>
            <a:off x="9050184" y="3479156"/>
            <a:ext cx="2758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263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B7E0-33A1-4EE5-B3B2-254BBA98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Replacement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AB3F-5851-484A-9AEF-555060CF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replacement</a:t>
            </a:r>
          </a:p>
          <a:p>
            <a:pPr lvl="1"/>
            <a:r>
              <a:rPr lang="en-US" dirty="0"/>
              <a:t>Each process selects from only its own set of allocated frames</a:t>
            </a:r>
          </a:p>
          <a:p>
            <a:pPr lvl="1"/>
            <a:r>
              <a:rPr lang="en-US" dirty="0"/>
              <a:t>Process slowed down even if other less used pages of memory are available</a:t>
            </a:r>
          </a:p>
          <a:p>
            <a:r>
              <a:rPr lang="en-US" dirty="0"/>
              <a:t>Global replacement</a:t>
            </a:r>
          </a:p>
          <a:p>
            <a:pPr lvl="1"/>
            <a:r>
              <a:rPr lang="en-US" dirty="0"/>
              <a:t>Process selects replacement frame from set of all frames</a:t>
            </a:r>
          </a:p>
          <a:p>
            <a:pPr lvl="1"/>
            <a:r>
              <a:rPr lang="en-US" dirty="0"/>
              <a:t>One process can take a frame from another</a:t>
            </a:r>
          </a:p>
          <a:p>
            <a:pPr lvl="1"/>
            <a:r>
              <a:rPr lang="en-US" dirty="0"/>
              <a:t>Process may not be able to control its page fault rate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FE9B-D666-41BC-A766-B79A744A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63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D56-006E-41ED-B426-32A4C1D9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Thrashing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EDA-3993-44AC-8839-DF6EEA0F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Thrashing</a:t>
            </a:r>
            <a:r>
              <a:rPr lang="en-US" altLang="en-US" dirty="0">
                <a:sym typeface="Wingdings" panose="05000000000000000000" pitchFamily="2" charset="2"/>
              </a:rPr>
              <a:t>:</a:t>
            </a:r>
            <a:r>
              <a:rPr lang="en-US" altLang="en-US" dirty="0">
                <a:sym typeface="Symbol" panose="05050102010706020507" pitchFamily="18" charset="2"/>
              </a:rPr>
              <a:t> a process is busy swapping pages in and out, i.e., </a:t>
            </a:r>
            <a:r>
              <a:rPr lang="en-US" dirty="0"/>
              <a:t>spending a lot of time in paging rather than executing </a:t>
            </a:r>
            <a:endParaRPr lang="en-US" altLang="en-US" dirty="0"/>
          </a:p>
          <a:p>
            <a:r>
              <a:rPr lang="en-US" altLang="en-US" dirty="0"/>
              <a:t>If a process does not have “enough” pages, page-fault rate is high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Process has 3 frames allocated to it (use LRU) </a:t>
            </a:r>
          </a:p>
          <a:p>
            <a:pPr lvl="2"/>
            <a:r>
              <a:rPr lang="en-US" dirty="0"/>
              <a:t>Reference sequence is 123412341234 …</a:t>
            </a:r>
          </a:p>
          <a:p>
            <a:pPr lvl="2"/>
            <a:r>
              <a:rPr lang="en-US" dirty="0"/>
              <a:t>All cause page faults</a:t>
            </a:r>
            <a:r>
              <a:rPr lang="en-US" altLang="en-US" dirty="0"/>
              <a:t> </a:t>
            </a:r>
          </a:p>
          <a:p>
            <a:r>
              <a:rPr lang="en-HK" dirty="0"/>
              <a:t>Higher multiprogramming degree may lead </a:t>
            </a:r>
          </a:p>
          <a:p>
            <a:pPr marL="0" indent="0">
              <a:buNone/>
            </a:pPr>
            <a:r>
              <a:rPr lang="en-HK" dirty="0"/>
              <a:t>    to lower CPU utilization due to thrashing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623F6-8FAA-42AE-BB1B-13204BB6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FC422-9C6D-4B98-B6E0-A546DDC0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562" y="4125282"/>
            <a:ext cx="3830541" cy="22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988D-1DF2-4253-AE7D-60A608E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3F76-A466-4485-A205-6D2FA8CC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dirty="0"/>
              <a:t>How much memory is needed to keep the most recent computation in memory with few page faults? </a:t>
            </a:r>
          </a:p>
          <a:p>
            <a:pPr lvl="1"/>
            <a:r>
              <a:rPr lang="en-US" dirty="0"/>
              <a:t>The principle of locality</a:t>
            </a:r>
          </a:p>
          <a:p>
            <a:pPr lvl="2"/>
            <a:r>
              <a:rPr lang="en-US" dirty="0"/>
              <a:t>A program clusters its access to data temporally</a:t>
            </a:r>
          </a:p>
          <a:p>
            <a:pPr lvl="2"/>
            <a:r>
              <a:rPr lang="en-US" dirty="0"/>
              <a:t>A recently accessed page is more likely to be accessed again</a:t>
            </a:r>
          </a:p>
          <a:p>
            <a:pPr lvl="1"/>
            <a:r>
              <a:rPr lang="en-US" dirty="0"/>
              <a:t>Need to know the set of pages process to avoid thrashing</a:t>
            </a:r>
          </a:p>
          <a:p>
            <a:pPr lvl="2"/>
            <a:r>
              <a:rPr lang="en-US" dirty="0"/>
              <a:t>Requires knowing the future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Working set</a:t>
            </a:r>
            <a:r>
              <a:rPr lang="en-US" dirty="0"/>
              <a:t>: Pages referenced in a certain amount of time in the past</a:t>
            </a:r>
          </a:p>
          <a:p>
            <a:pPr lvl="2"/>
            <a:r>
              <a:rPr lang="en-US" dirty="0"/>
              <a:t>Approximates locality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F3390-2942-4233-A568-AB5532D0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50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F115-56EC-4661-AD00-AED4286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D7E1-5595-47A1-91D8-DA22AEE1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dirty="0"/>
              <a:t>Working set window </a:t>
            </a:r>
            <a:r>
              <a:rPr lang="el-GR" dirty="0"/>
              <a:t>Δ</a:t>
            </a:r>
            <a:r>
              <a:rPr lang="en-HK" dirty="0"/>
              <a:t>, which can be </a:t>
            </a:r>
          </a:p>
          <a:p>
            <a:pPr lvl="1"/>
            <a:r>
              <a:rPr lang="en-US" dirty="0"/>
              <a:t>A certain time interval, or</a:t>
            </a:r>
          </a:p>
          <a:p>
            <a:pPr lvl="1"/>
            <a:r>
              <a:rPr lang="en-US" dirty="0"/>
              <a:t>Fixed number of page references</a:t>
            </a:r>
          </a:p>
          <a:p>
            <a:pPr lvl="2"/>
            <a:r>
              <a:rPr lang="en-US" dirty="0"/>
              <a:t>Example: 10,000 page references</a:t>
            </a:r>
          </a:p>
          <a:p>
            <a:r>
              <a:rPr lang="en-US" dirty="0"/>
              <a:t>Working set of </a:t>
            </a:r>
            <a:r>
              <a:rPr lang="en-HK" dirty="0"/>
              <a:t>a</a:t>
            </a:r>
            <a:r>
              <a:rPr lang="zh-CN" altLang="en-US" dirty="0"/>
              <a:t> </a:t>
            </a:r>
            <a:r>
              <a:rPr lang="en-HK" altLang="zh-CN" dirty="0"/>
              <a:t>process</a:t>
            </a:r>
            <a:r>
              <a:rPr lang="zh-CN" altLang="en-US" dirty="0"/>
              <a:t> </a:t>
            </a:r>
            <a:r>
              <a:rPr lang="en-US" dirty="0"/>
              <a:t>Pi = pages referenced in most recent </a:t>
            </a:r>
            <a:r>
              <a:rPr lang="el-GR" dirty="0"/>
              <a:t>Δ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4BAA3-74A6-4109-972C-FD3FC38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29A43-F246-4068-9C52-5E46E814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293096"/>
            <a:ext cx="7632848" cy="17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D77C-8F99-481E-9A37-7EA535F4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9E74-AF24-4990-B0E5-0BB116E2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paging brings a page into memory only when needed </a:t>
            </a:r>
          </a:p>
          <a:p>
            <a:pPr lvl="1"/>
            <a:r>
              <a:rPr lang="en-US" dirty="0"/>
              <a:t>Less I/O needed</a:t>
            </a:r>
          </a:p>
          <a:p>
            <a:pPr lvl="1"/>
            <a:r>
              <a:rPr lang="en-US" dirty="0"/>
              <a:t>Less memory needed</a:t>
            </a:r>
          </a:p>
          <a:p>
            <a:pPr lvl="1"/>
            <a:r>
              <a:rPr lang="en-US" dirty="0"/>
              <a:t>Faster response </a:t>
            </a:r>
          </a:p>
          <a:p>
            <a:pPr lvl="1"/>
            <a:r>
              <a:rPr lang="en-US" dirty="0"/>
              <a:t>More users supported </a:t>
            </a:r>
          </a:p>
          <a:p>
            <a:r>
              <a:rPr lang="en-US" dirty="0"/>
              <a:t>A page is needed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reference to it </a:t>
            </a:r>
          </a:p>
          <a:p>
            <a:pPr lvl="1"/>
            <a:r>
              <a:rPr lang="en-US" dirty="0"/>
              <a:t>invalid reference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abort </a:t>
            </a:r>
          </a:p>
          <a:p>
            <a:pPr lvl="1"/>
            <a:r>
              <a:rPr lang="en-US" dirty="0"/>
              <a:t>not-in-memory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bring to memory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4F31-18D3-4B52-AFFC-6CFDA3B1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E042C-EB67-4012-9940-FEC0E039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060848"/>
            <a:ext cx="6480720" cy="3845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60A81-90E9-41B9-A73F-86FAA109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Working 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C762-7738-432E-B5C5-AC772D7E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Set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96DB5-5591-47A4-A174-94DDE561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0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5017-AB9A-4921-B68D-2DE6BB11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of Real Programs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3010-AFF7-4003-BA09-7901AE85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Typical programs have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49286-4BA2-4D22-82F8-EF93AE44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17013C-B5C4-417F-BF3D-AC7CE72EEC4B}"/>
              </a:ext>
            </a:extLst>
          </p:cNvPr>
          <p:cNvGrpSpPr/>
          <p:nvPr/>
        </p:nvGrpSpPr>
        <p:grpSpPr>
          <a:xfrm>
            <a:off x="2927648" y="2348880"/>
            <a:ext cx="5906127" cy="2808312"/>
            <a:chOff x="2278105" y="2060847"/>
            <a:chExt cx="8032669" cy="41764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78DC14-6F0D-4F31-84A2-C571EBDD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576" y="2204864"/>
              <a:ext cx="8031198" cy="40324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308D0D-F303-406C-A082-59E50857430C}"/>
                </a:ext>
              </a:extLst>
            </p:cNvPr>
            <p:cNvSpPr/>
            <p:nvPr/>
          </p:nvSpPr>
          <p:spPr>
            <a:xfrm>
              <a:off x="7008224" y="2060847"/>
              <a:ext cx="2304256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7F2C54-9DE5-4974-B5AD-F5C40F966EB4}"/>
                </a:ext>
              </a:extLst>
            </p:cNvPr>
            <p:cNvSpPr/>
            <p:nvPr/>
          </p:nvSpPr>
          <p:spPr>
            <a:xfrm>
              <a:off x="2495600" y="2060847"/>
              <a:ext cx="4248472" cy="234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197F42-6399-4C93-99FD-027C29499B72}"/>
                </a:ext>
              </a:extLst>
            </p:cNvPr>
            <p:cNvSpPr/>
            <p:nvPr/>
          </p:nvSpPr>
          <p:spPr>
            <a:xfrm>
              <a:off x="7160624" y="2213247"/>
              <a:ext cx="2304256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416E62-F6FD-4AA2-904B-5B8C4097B311}"/>
                </a:ext>
              </a:extLst>
            </p:cNvPr>
            <p:cNvSpPr/>
            <p:nvPr/>
          </p:nvSpPr>
          <p:spPr>
            <a:xfrm>
              <a:off x="2278105" y="2175177"/>
              <a:ext cx="409455" cy="542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819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51D7-F046-45E2-86BD-96745CCB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Prepaging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5BE3-A39B-484F-8023-684552BF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Prepage</a:t>
            </a:r>
            <a:r>
              <a:rPr lang="en-US" altLang="en-US" dirty="0"/>
              <a:t> all or some of the pages that a process will need, before they are referenced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 reduce large number of page faults at process startup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err="1"/>
              <a:t>prepaged</a:t>
            </a:r>
            <a:r>
              <a:rPr lang="en-US" altLang="en-US" dirty="0"/>
              <a:t> pages are unused, I/O and memory was wasted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Assume </a:t>
            </a:r>
            <a:r>
              <a:rPr lang="en-US" altLang="en-US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pages are </a:t>
            </a:r>
            <a:r>
              <a:rPr lang="en-US" altLang="en-US" dirty="0" err="1"/>
              <a:t>prepaged</a:t>
            </a:r>
            <a:r>
              <a:rPr lang="en-US" altLang="en-US" dirty="0"/>
              <a:t> and </a:t>
            </a:r>
            <a:r>
              <a:rPr lang="el-GR" altLang="en-US" i="1" dirty="0">
                <a:solidFill>
                  <a:srgbClr val="FF0000"/>
                </a:solidFill>
              </a:rPr>
              <a:t>α</a:t>
            </a:r>
            <a:r>
              <a:rPr lang="en-US" altLang="en-US" i="1" dirty="0"/>
              <a:t> </a:t>
            </a:r>
            <a:r>
              <a:rPr lang="en-US" altLang="en-US" dirty="0"/>
              <a:t>of the pages is used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Cost of </a:t>
            </a:r>
            <a:r>
              <a:rPr lang="en-US" altLang="en-US" i="1" dirty="0">
                <a:solidFill>
                  <a:srgbClr val="FF0000"/>
                </a:solidFill>
              </a:rPr>
              <a:t>s * </a:t>
            </a:r>
            <a:r>
              <a:rPr lang="el-GR" altLang="en-US" i="1" dirty="0">
                <a:solidFill>
                  <a:srgbClr val="FF0000"/>
                </a:solidFill>
              </a:rPr>
              <a:t>α</a:t>
            </a:r>
            <a:r>
              <a:rPr lang="en-US" altLang="en-US" i="1" dirty="0">
                <a:solidFill>
                  <a:srgbClr val="FF0000"/>
                </a:solidFill>
              </a:rPr>
              <a:t>  </a:t>
            </a:r>
            <a:r>
              <a:rPr lang="en-US" altLang="en-US" dirty="0"/>
              <a:t>save pages faults larger or smaller than the cost of </a:t>
            </a:r>
            <a:r>
              <a:rPr lang="en-US" altLang="en-US" dirty="0" err="1"/>
              <a:t>prepaging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>
                <a:solidFill>
                  <a:srgbClr val="FF0000"/>
                </a:solidFill>
              </a:rPr>
              <a:t>s * (1- </a:t>
            </a:r>
            <a:r>
              <a:rPr lang="el-GR" altLang="en-US" i="1" dirty="0">
                <a:solidFill>
                  <a:srgbClr val="FF0000"/>
                </a:solidFill>
              </a:rPr>
              <a:t>α</a:t>
            </a:r>
            <a:r>
              <a:rPr lang="en-US" altLang="en-US" i="1" dirty="0">
                <a:solidFill>
                  <a:srgbClr val="FF0000"/>
                </a:solidFill>
              </a:rPr>
              <a:t>) </a:t>
            </a:r>
            <a:r>
              <a:rPr lang="en-US" altLang="en-US" dirty="0"/>
              <a:t>unnecessary pages</a:t>
            </a:r>
            <a:r>
              <a:rPr lang="en-US" altLang="en-US" i="1" dirty="0"/>
              <a:t>?  </a:t>
            </a:r>
          </a:p>
          <a:p>
            <a:pPr lvl="2">
              <a:lnSpc>
                <a:spcPct val="90000"/>
              </a:lnSpc>
            </a:pPr>
            <a:r>
              <a:rPr lang="en-HK" altLang="en-US" dirty="0"/>
              <a:t>Smaller </a:t>
            </a:r>
            <a:r>
              <a:rPr lang="el-GR" altLang="en-US" i="1" dirty="0"/>
              <a:t>α</a:t>
            </a:r>
            <a:r>
              <a:rPr lang="en-US" altLang="en-US" i="1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more </a:t>
            </a:r>
            <a:r>
              <a:rPr lang="en-US" altLang="en-US" dirty="0" err="1">
                <a:sym typeface="Symbol" panose="05050102010706020507" pitchFamily="18" charset="2"/>
              </a:rPr>
              <a:t>prepaging</a:t>
            </a:r>
            <a:r>
              <a:rPr lang="en-US" altLang="en-US" dirty="0">
                <a:sym typeface="Symbol" panose="05050102010706020507" pitchFamily="18" charset="2"/>
              </a:rPr>
              <a:t> loses</a:t>
            </a:r>
            <a:r>
              <a:rPr lang="en-US" altLang="en-US" dirty="0"/>
              <a:t>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21B66-F22A-4BCB-A569-72C79965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09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962D-0FD4-4A69-B43A-E674C65B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following slides are optional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54A0-1BBE-40FB-A4BC-6D5D8E35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B251-D235-487F-9B6D-6B4243E6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072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8CBF-1DA2-4303-9871-48F48D92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Approximation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F39E-515A-4289-B7FC-F901D918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 have high overhead</a:t>
            </a:r>
          </a:p>
          <a:p>
            <a:r>
              <a:rPr lang="en-US" dirty="0"/>
              <a:t>LRU approximation with a reference bit (bit-LRU)</a:t>
            </a:r>
          </a:p>
          <a:p>
            <a:pPr lvl="1"/>
            <a:r>
              <a:rPr lang="en-US" dirty="0"/>
              <a:t>associate with each page a reference bit, initially set to 0</a:t>
            </a:r>
          </a:p>
          <a:p>
            <a:pPr lvl="1"/>
            <a:r>
              <a:rPr lang="en-US" dirty="0"/>
              <a:t>when page is referenced, set the bit to 1</a:t>
            </a:r>
          </a:p>
          <a:p>
            <a:pPr lvl="1"/>
            <a:r>
              <a:rPr lang="en-US" dirty="0"/>
              <a:t>replace some page with reference bit = 0 (if one exists), and set bit=1</a:t>
            </a:r>
          </a:p>
          <a:p>
            <a:pPr lvl="1"/>
            <a:r>
              <a:rPr lang="en-US" dirty="0"/>
              <a:t>when there is only one bit=0, do a global flip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29045-65A2-4E68-B430-57C3F025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655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E2FEA67A-835E-446C-91DA-B99E7F4AF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LRU vs bit-LRU</a:t>
            </a:r>
            <a:endParaRPr lang="sv-SE" altLang="en-US" dirty="0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5D11E374-BD36-4104-885A-AFEE7B8C1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295400"/>
            <a:ext cx="8001000" cy="5105400"/>
          </a:xfrm>
        </p:spPr>
        <p:txBody>
          <a:bodyPr/>
          <a:lstStyle/>
          <a:p>
            <a:r>
              <a:rPr lang="en-US" altLang="en-US" dirty="0"/>
              <a:t>LRU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eaLnBrk="1" hangingPunct="1"/>
            <a:r>
              <a:rPr lang="en-US" altLang="en-US" dirty="0"/>
              <a:t>bit-LRU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sv-SE" altLang="en-US" dirty="0"/>
          </a:p>
        </p:txBody>
      </p:sp>
      <p:sp>
        <p:nvSpPr>
          <p:cNvPr id="408580" name="Rectangle 4">
            <a:extLst>
              <a:ext uri="{FF2B5EF4-FFF2-40B4-BE49-F238E27FC236}">
                <a16:creationId xmlns:a16="http://schemas.microsoft.com/office/drawing/2014/main" id="{34E1F8D9-D4B2-43A9-9469-0B0B3AAE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812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a</a:t>
            </a:r>
            <a:endParaRPr lang="sv-SE" altLang="en-US" sz="1600"/>
          </a:p>
        </p:txBody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0B04D5D9-F2D4-4550-9A3F-34B69288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b</a:t>
            </a:r>
            <a:endParaRPr lang="sv-SE" altLang="en-US" sz="1600"/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6CC4979F-DA71-4D87-97C4-322CC257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c</a:t>
            </a:r>
            <a:endParaRPr lang="sv-SE" altLang="en-US" sz="1600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9A226887-7310-4FEC-A094-E4571AC6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</a:t>
            </a:r>
            <a:endParaRPr lang="sv-SE" altLang="en-US" sz="1600"/>
          </a:p>
        </p:txBody>
      </p:sp>
      <p:sp>
        <p:nvSpPr>
          <p:cNvPr id="408584" name="Rectangle 8">
            <a:extLst>
              <a:ext uri="{FF2B5EF4-FFF2-40B4-BE49-F238E27FC236}">
                <a16:creationId xmlns:a16="http://schemas.microsoft.com/office/drawing/2014/main" id="{7976B80B-CCE8-4DB2-A72A-411C2479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67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old</a:t>
            </a:r>
            <a:endParaRPr lang="sv-SE" altLang="en-US" sz="1600"/>
          </a:p>
        </p:txBody>
      </p:sp>
      <p:sp>
        <p:nvSpPr>
          <p:cNvPr id="408585" name="Rectangle 9">
            <a:extLst>
              <a:ext uri="{FF2B5EF4-FFF2-40B4-BE49-F238E27FC236}">
                <a16:creationId xmlns:a16="http://schemas.microsoft.com/office/drawing/2014/main" id="{3C064457-2159-45CA-8A61-A0F7F6F6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812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</a:t>
            </a:r>
            <a:endParaRPr lang="sv-SE" altLang="en-US" sz="1600"/>
          </a:p>
        </p:txBody>
      </p:sp>
      <p:sp>
        <p:nvSpPr>
          <p:cNvPr id="408586" name="Rectangle 10">
            <a:extLst>
              <a:ext uri="{FF2B5EF4-FFF2-40B4-BE49-F238E27FC236}">
                <a16:creationId xmlns:a16="http://schemas.microsoft.com/office/drawing/2014/main" id="{58EACF36-4217-4475-9104-5363E17A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98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a</a:t>
            </a:r>
            <a:endParaRPr lang="sv-SE" altLang="en-US" sz="1600"/>
          </a:p>
        </p:txBody>
      </p:sp>
      <p:sp>
        <p:nvSpPr>
          <p:cNvPr id="408587" name="Rectangle 11">
            <a:extLst>
              <a:ext uri="{FF2B5EF4-FFF2-40B4-BE49-F238E27FC236}">
                <a16:creationId xmlns:a16="http://schemas.microsoft.com/office/drawing/2014/main" id="{79F43F9C-5248-4F17-ADAA-962D1641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384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b</a:t>
            </a:r>
            <a:endParaRPr lang="sv-SE" altLang="en-US" sz="1600"/>
          </a:p>
        </p:txBody>
      </p:sp>
      <p:sp>
        <p:nvSpPr>
          <p:cNvPr id="408588" name="Rectangle 12">
            <a:extLst>
              <a:ext uri="{FF2B5EF4-FFF2-40B4-BE49-F238E27FC236}">
                <a16:creationId xmlns:a16="http://schemas.microsoft.com/office/drawing/2014/main" id="{2E339250-6549-428C-9694-AE4E4230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70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c</a:t>
            </a:r>
            <a:endParaRPr lang="sv-SE" altLang="en-US" sz="1600"/>
          </a:p>
        </p:txBody>
      </p:sp>
      <p:sp>
        <p:nvSpPr>
          <p:cNvPr id="408589" name="Rectangle 13">
            <a:extLst>
              <a:ext uri="{FF2B5EF4-FFF2-40B4-BE49-F238E27FC236}">
                <a16:creationId xmlns:a16="http://schemas.microsoft.com/office/drawing/2014/main" id="{7D2C6BC5-C896-4472-929F-23F7F80B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812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b</a:t>
            </a:r>
            <a:endParaRPr lang="sv-SE" altLang="en-US" sz="1600"/>
          </a:p>
        </p:txBody>
      </p:sp>
      <p:sp>
        <p:nvSpPr>
          <p:cNvPr id="408590" name="Rectangle 14">
            <a:extLst>
              <a:ext uri="{FF2B5EF4-FFF2-40B4-BE49-F238E27FC236}">
                <a16:creationId xmlns:a16="http://schemas.microsoft.com/office/drawing/2014/main" id="{5D9901B2-C5EB-4661-8939-78BDA11EC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2098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</a:t>
            </a:r>
            <a:endParaRPr lang="sv-SE" altLang="en-US" sz="1600"/>
          </a:p>
        </p:txBody>
      </p:sp>
      <p:sp>
        <p:nvSpPr>
          <p:cNvPr id="408591" name="Rectangle 15">
            <a:extLst>
              <a:ext uri="{FF2B5EF4-FFF2-40B4-BE49-F238E27FC236}">
                <a16:creationId xmlns:a16="http://schemas.microsoft.com/office/drawing/2014/main" id="{02FE46E7-16D8-4749-AC94-064419DA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4384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a</a:t>
            </a:r>
            <a:endParaRPr lang="sv-SE" altLang="en-US" sz="1600"/>
          </a:p>
        </p:txBody>
      </p:sp>
      <p:sp>
        <p:nvSpPr>
          <p:cNvPr id="408592" name="Rectangle 16">
            <a:extLst>
              <a:ext uri="{FF2B5EF4-FFF2-40B4-BE49-F238E27FC236}">
                <a16:creationId xmlns:a16="http://schemas.microsoft.com/office/drawing/2014/main" id="{1CA6302A-7A1C-4722-B2D5-47266B61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6670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c</a:t>
            </a:r>
            <a:endParaRPr lang="sv-SE" altLang="en-US" sz="1600"/>
          </a:p>
        </p:txBody>
      </p:sp>
      <p:sp>
        <p:nvSpPr>
          <p:cNvPr id="408593" name="Rectangle 17">
            <a:extLst>
              <a:ext uri="{FF2B5EF4-FFF2-40B4-BE49-F238E27FC236}">
                <a16:creationId xmlns:a16="http://schemas.microsoft.com/office/drawing/2014/main" id="{06017CF1-01B7-4AFF-9508-013E31E7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young</a:t>
            </a:r>
            <a:endParaRPr lang="sv-SE" altLang="en-US" sz="1600"/>
          </a:p>
        </p:txBody>
      </p:sp>
      <p:sp>
        <p:nvSpPr>
          <p:cNvPr id="408594" name="Rectangle 18">
            <a:extLst>
              <a:ext uri="{FF2B5EF4-FFF2-40B4-BE49-F238E27FC236}">
                <a16:creationId xmlns:a16="http://schemas.microsoft.com/office/drawing/2014/main" id="{D28A8924-6A2F-4EB5-9D7F-B1531225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76400"/>
            <a:ext cx="599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</a:rPr>
              <a:t>miss</a:t>
            </a:r>
            <a:endParaRPr lang="zh-CN" altLang="en-US" i="1">
              <a:solidFill>
                <a:srgbClr val="0000FF"/>
              </a:solidFill>
            </a:endParaRPr>
          </a:p>
        </p:txBody>
      </p:sp>
      <p:sp>
        <p:nvSpPr>
          <p:cNvPr id="408595" name="Rectangle 19">
            <a:extLst>
              <a:ext uri="{FF2B5EF4-FFF2-40B4-BE49-F238E27FC236}">
                <a16:creationId xmlns:a16="http://schemas.microsoft.com/office/drawing/2014/main" id="{5F4F36E7-D60F-4454-94AF-69D3B93E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1676400"/>
            <a:ext cx="433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FF3300"/>
                </a:solidFill>
              </a:rPr>
              <a:t>hit</a:t>
            </a:r>
            <a:endParaRPr lang="zh-CN" altLang="en-US" i="1">
              <a:solidFill>
                <a:srgbClr val="FF3300"/>
              </a:solidFill>
            </a:endParaRPr>
          </a:p>
        </p:txBody>
      </p:sp>
      <p:grpSp>
        <p:nvGrpSpPr>
          <p:cNvPr id="408599" name="Group 23">
            <a:extLst>
              <a:ext uri="{FF2B5EF4-FFF2-40B4-BE49-F238E27FC236}">
                <a16:creationId xmlns:a16="http://schemas.microsoft.com/office/drawing/2014/main" id="{DC1F570B-BE40-4359-B680-4F949AE9C1D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04800" cy="381000"/>
            <a:chOff x="1824" y="1392"/>
            <a:chExt cx="192" cy="240"/>
          </a:xfrm>
        </p:grpSpPr>
        <p:sp>
          <p:nvSpPr>
            <p:cNvPr id="408600" name="AutoShape 24">
              <a:extLst>
                <a:ext uri="{FF2B5EF4-FFF2-40B4-BE49-F238E27FC236}">
                  <a16:creationId xmlns:a16="http://schemas.microsoft.com/office/drawing/2014/main" id="{B5A136B5-A961-4CA1-A530-B170B7062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1" name="Rectangle 25">
              <a:extLst>
                <a:ext uri="{FF2B5EF4-FFF2-40B4-BE49-F238E27FC236}">
                  <a16:creationId xmlns:a16="http://schemas.microsoft.com/office/drawing/2014/main" id="{04D8481B-DE4F-4072-AC9F-355F9FCB1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4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  <a:endParaRPr lang="sv-SE" altLang="en-US" sz="1600"/>
            </a:p>
          </p:txBody>
        </p:sp>
      </p:grpSp>
      <p:grpSp>
        <p:nvGrpSpPr>
          <p:cNvPr id="408606" name="Group 30">
            <a:extLst>
              <a:ext uri="{FF2B5EF4-FFF2-40B4-BE49-F238E27FC236}">
                <a16:creationId xmlns:a16="http://schemas.microsoft.com/office/drawing/2014/main" id="{AE4003A7-764A-4C9E-9717-707AAE13581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133600"/>
            <a:ext cx="304800" cy="381000"/>
            <a:chOff x="2544" y="1392"/>
            <a:chExt cx="192" cy="240"/>
          </a:xfrm>
        </p:grpSpPr>
        <p:sp>
          <p:nvSpPr>
            <p:cNvPr id="408607" name="AutoShape 31">
              <a:extLst>
                <a:ext uri="{FF2B5EF4-FFF2-40B4-BE49-F238E27FC236}">
                  <a16:creationId xmlns:a16="http://schemas.microsoft.com/office/drawing/2014/main" id="{7C820D4A-7761-4F82-A6DB-768FC4415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8" name="Rectangle 32">
              <a:extLst>
                <a:ext uri="{FF2B5EF4-FFF2-40B4-BE49-F238E27FC236}">
                  <a16:creationId xmlns:a16="http://schemas.microsoft.com/office/drawing/2014/main" id="{02D41B12-88E8-4C5C-A58E-B93E64DB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392"/>
              <a:ext cx="4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b</a:t>
              </a:r>
              <a:endParaRPr lang="sv-SE" altLang="en-US" sz="1600"/>
            </a:p>
          </p:txBody>
        </p:sp>
      </p:grpSp>
      <p:grpSp>
        <p:nvGrpSpPr>
          <p:cNvPr id="408641" name="Group 65">
            <a:extLst>
              <a:ext uri="{FF2B5EF4-FFF2-40B4-BE49-F238E27FC236}">
                <a16:creationId xmlns:a16="http://schemas.microsoft.com/office/drawing/2014/main" id="{73DA70B8-66B7-41D4-813F-E106AA04534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057400"/>
            <a:ext cx="914400" cy="685800"/>
            <a:chOff x="3312" y="1296"/>
            <a:chExt cx="576" cy="432"/>
          </a:xfrm>
        </p:grpSpPr>
        <p:sp>
          <p:nvSpPr>
            <p:cNvPr id="408637" name="Line 61">
              <a:extLst>
                <a:ext uri="{FF2B5EF4-FFF2-40B4-BE49-F238E27FC236}">
                  <a16:creationId xmlns:a16="http://schemas.microsoft.com/office/drawing/2014/main" id="{8007187E-0AF6-4620-9433-E3970DFC3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728"/>
              <a:ext cx="576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638" name="Line 62">
              <a:extLst>
                <a:ext uri="{FF2B5EF4-FFF2-40B4-BE49-F238E27FC236}">
                  <a16:creationId xmlns:a16="http://schemas.microsoft.com/office/drawing/2014/main" id="{075B274D-421A-4BAE-89F9-A111BAD49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344"/>
              <a:ext cx="576" cy="24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639" name="Line 63">
              <a:extLst>
                <a:ext uri="{FF2B5EF4-FFF2-40B4-BE49-F238E27FC236}">
                  <a16:creationId xmlns:a16="http://schemas.microsoft.com/office/drawing/2014/main" id="{A7A71739-3660-45AA-8A9D-15A85F6DF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576" cy="1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640" name="Line 64">
              <a:extLst>
                <a:ext uri="{FF2B5EF4-FFF2-40B4-BE49-F238E27FC236}">
                  <a16:creationId xmlns:a16="http://schemas.microsoft.com/office/drawing/2014/main" id="{A1C549B3-03A5-46D9-8C2A-86676E33C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576" cy="1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642" name="Group 66">
            <a:extLst>
              <a:ext uri="{FF2B5EF4-FFF2-40B4-BE49-F238E27FC236}">
                <a16:creationId xmlns:a16="http://schemas.microsoft.com/office/drawing/2014/main" id="{4DC471D1-9F82-4217-A98E-481BB1D9040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057400"/>
            <a:ext cx="914400" cy="685800"/>
            <a:chOff x="2496" y="1296"/>
            <a:chExt cx="576" cy="432"/>
          </a:xfrm>
        </p:grpSpPr>
        <p:sp>
          <p:nvSpPr>
            <p:cNvPr id="408643" name="Line 67">
              <a:extLst>
                <a:ext uri="{FF2B5EF4-FFF2-40B4-BE49-F238E27FC236}">
                  <a16:creationId xmlns:a16="http://schemas.microsoft.com/office/drawing/2014/main" id="{5CC44428-71B7-45DF-890C-1ED437DA6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576" cy="1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644" name="Line 68">
              <a:extLst>
                <a:ext uri="{FF2B5EF4-FFF2-40B4-BE49-F238E27FC236}">
                  <a16:creationId xmlns:a16="http://schemas.microsoft.com/office/drawing/2014/main" id="{3EB39776-A3F9-437D-80F9-7DB55AF64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576" cy="1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645" name="Line 69">
              <a:extLst>
                <a:ext uri="{FF2B5EF4-FFF2-40B4-BE49-F238E27FC236}">
                  <a16:creationId xmlns:a16="http://schemas.microsoft.com/office/drawing/2014/main" id="{FD930DE8-0416-4C93-A32F-3B41EEBE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84"/>
              <a:ext cx="576" cy="1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646" name="Group 70">
            <a:extLst>
              <a:ext uri="{FF2B5EF4-FFF2-40B4-BE49-F238E27FC236}">
                <a16:creationId xmlns:a16="http://schemas.microsoft.com/office/drawing/2014/main" id="{280B4FBD-66A8-4CFF-AF0E-3790CA15013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419600"/>
            <a:ext cx="609600" cy="914400"/>
            <a:chOff x="1344" y="1296"/>
            <a:chExt cx="384" cy="576"/>
          </a:xfrm>
        </p:grpSpPr>
        <p:sp>
          <p:nvSpPr>
            <p:cNvPr id="408647" name="Rectangle 71">
              <a:extLst>
                <a:ext uri="{FF2B5EF4-FFF2-40B4-BE49-F238E27FC236}">
                  <a16:creationId xmlns:a16="http://schemas.microsoft.com/office/drawing/2014/main" id="{9903CC3A-3D85-45A1-A7C4-D159F9F6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96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a</a:t>
              </a:r>
              <a:endParaRPr lang="sv-SE" altLang="en-US" sz="1600"/>
            </a:p>
          </p:txBody>
        </p:sp>
        <p:sp>
          <p:nvSpPr>
            <p:cNvPr id="408648" name="Rectangle 72">
              <a:extLst>
                <a:ext uri="{FF2B5EF4-FFF2-40B4-BE49-F238E27FC236}">
                  <a16:creationId xmlns:a16="http://schemas.microsoft.com/office/drawing/2014/main" id="{B51F2823-77B2-477A-A11F-7C994B68B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0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b</a:t>
              </a:r>
              <a:endParaRPr lang="sv-SE" altLang="en-US" sz="1600"/>
            </a:p>
          </p:txBody>
        </p:sp>
        <p:sp>
          <p:nvSpPr>
            <p:cNvPr id="408649" name="Rectangle 73">
              <a:extLst>
                <a:ext uri="{FF2B5EF4-FFF2-40B4-BE49-F238E27FC236}">
                  <a16:creationId xmlns:a16="http://schemas.microsoft.com/office/drawing/2014/main" id="{51506FB8-7135-4C86-A2DD-F1EC9E092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84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c</a:t>
              </a:r>
              <a:endParaRPr lang="sv-SE" altLang="en-US" sz="1600"/>
            </a:p>
          </p:txBody>
        </p:sp>
        <p:sp>
          <p:nvSpPr>
            <p:cNvPr id="408650" name="Rectangle 74">
              <a:extLst>
                <a:ext uri="{FF2B5EF4-FFF2-40B4-BE49-F238E27FC236}">
                  <a16:creationId xmlns:a16="http://schemas.microsoft.com/office/drawing/2014/main" id="{74F31648-C71A-4476-8D2F-0C7702ED6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28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</a:t>
              </a:r>
              <a:endParaRPr lang="sv-SE" altLang="en-US" sz="1600"/>
            </a:p>
          </p:txBody>
        </p:sp>
        <p:sp>
          <p:nvSpPr>
            <p:cNvPr id="408651" name="Rectangle 75">
              <a:extLst>
                <a:ext uri="{FF2B5EF4-FFF2-40B4-BE49-F238E27FC236}">
                  <a16:creationId xmlns:a16="http://schemas.microsoft.com/office/drawing/2014/main" id="{8CEE719C-7F5E-4951-ACF8-7C579335D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52" name="Rectangle 76">
              <a:extLst>
                <a:ext uri="{FF2B5EF4-FFF2-40B4-BE49-F238E27FC236}">
                  <a16:creationId xmlns:a16="http://schemas.microsoft.com/office/drawing/2014/main" id="{A06B56ED-225A-49F6-892F-2452E6659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4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653" name="Rectangle 77">
              <a:extLst>
                <a:ext uri="{FF2B5EF4-FFF2-40B4-BE49-F238E27FC236}">
                  <a16:creationId xmlns:a16="http://schemas.microsoft.com/office/drawing/2014/main" id="{62559849-8C4F-484E-9A61-714A0C941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584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654" name="Rectangle 78">
              <a:extLst>
                <a:ext uri="{FF2B5EF4-FFF2-40B4-BE49-F238E27FC236}">
                  <a16:creationId xmlns:a16="http://schemas.microsoft.com/office/drawing/2014/main" id="{B8D4A164-EE51-49F6-9A1A-84D6774A7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28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</p:grpSp>
      <p:grpSp>
        <p:nvGrpSpPr>
          <p:cNvPr id="408655" name="Group 79">
            <a:extLst>
              <a:ext uri="{FF2B5EF4-FFF2-40B4-BE49-F238E27FC236}">
                <a16:creationId xmlns:a16="http://schemas.microsoft.com/office/drawing/2014/main" id="{0487646A-A888-4272-B129-E5FAD646EF3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419600"/>
            <a:ext cx="609600" cy="914400"/>
            <a:chOff x="2064" y="1296"/>
            <a:chExt cx="384" cy="576"/>
          </a:xfrm>
        </p:grpSpPr>
        <p:sp>
          <p:nvSpPr>
            <p:cNvPr id="408656" name="Rectangle 80">
              <a:extLst>
                <a:ext uri="{FF2B5EF4-FFF2-40B4-BE49-F238E27FC236}">
                  <a16:creationId xmlns:a16="http://schemas.microsoft.com/office/drawing/2014/main" id="{3732441E-22DB-42B6-A520-C67289571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96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a</a:t>
              </a:r>
              <a:endParaRPr lang="sv-SE" altLang="en-US" sz="1600"/>
            </a:p>
          </p:txBody>
        </p:sp>
        <p:sp>
          <p:nvSpPr>
            <p:cNvPr id="408657" name="Rectangle 81">
              <a:extLst>
                <a:ext uri="{FF2B5EF4-FFF2-40B4-BE49-F238E27FC236}">
                  <a16:creationId xmlns:a16="http://schemas.microsoft.com/office/drawing/2014/main" id="{F1038287-5C95-41E5-9154-7BBE6BE7C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40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  <a:endParaRPr lang="sv-SE" altLang="en-US" sz="1600"/>
            </a:p>
          </p:txBody>
        </p:sp>
        <p:sp>
          <p:nvSpPr>
            <p:cNvPr id="408658" name="Rectangle 82">
              <a:extLst>
                <a:ext uri="{FF2B5EF4-FFF2-40B4-BE49-F238E27FC236}">
                  <a16:creationId xmlns:a16="http://schemas.microsoft.com/office/drawing/2014/main" id="{0481EBE8-9F4D-40BC-BA2A-C209C039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c</a:t>
              </a:r>
              <a:endParaRPr lang="sv-SE" altLang="en-US" sz="1600"/>
            </a:p>
          </p:txBody>
        </p:sp>
        <p:sp>
          <p:nvSpPr>
            <p:cNvPr id="408659" name="Rectangle 83">
              <a:extLst>
                <a:ext uri="{FF2B5EF4-FFF2-40B4-BE49-F238E27FC236}">
                  <a16:creationId xmlns:a16="http://schemas.microsoft.com/office/drawing/2014/main" id="{F9962588-A2DA-498F-9FE3-367760AD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28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</a:t>
              </a:r>
              <a:endParaRPr lang="sv-SE" altLang="en-US" sz="1600"/>
            </a:p>
          </p:txBody>
        </p:sp>
        <p:sp>
          <p:nvSpPr>
            <p:cNvPr id="408660" name="Rectangle 84">
              <a:extLst>
                <a:ext uri="{FF2B5EF4-FFF2-40B4-BE49-F238E27FC236}">
                  <a16:creationId xmlns:a16="http://schemas.microsoft.com/office/drawing/2014/main" id="{3E004AB3-1815-4E8C-A6B2-D1D241E1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9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61" name="Rectangle 85">
              <a:extLst>
                <a:ext uri="{FF2B5EF4-FFF2-40B4-BE49-F238E27FC236}">
                  <a16:creationId xmlns:a16="http://schemas.microsoft.com/office/drawing/2014/main" id="{AEC9FE58-605A-419F-B843-E06266ED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4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62" name="Rectangle 86">
              <a:extLst>
                <a:ext uri="{FF2B5EF4-FFF2-40B4-BE49-F238E27FC236}">
                  <a16:creationId xmlns:a16="http://schemas.microsoft.com/office/drawing/2014/main" id="{F56BF42B-386F-4129-BA53-06F94128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663" name="Rectangle 87">
              <a:extLst>
                <a:ext uri="{FF2B5EF4-FFF2-40B4-BE49-F238E27FC236}">
                  <a16:creationId xmlns:a16="http://schemas.microsoft.com/office/drawing/2014/main" id="{BD483B09-D99A-4215-AAAB-0E962EEE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</p:grpSp>
      <p:grpSp>
        <p:nvGrpSpPr>
          <p:cNvPr id="408664" name="Group 88">
            <a:extLst>
              <a:ext uri="{FF2B5EF4-FFF2-40B4-BE49-F238E27FC236}">
                <a16:creationId xmlns:a16="http://schemas.microsoft.com/office/drawing/2014/main" id="{54BC004A-82F1-4793-9CC5-5B6F1302B3C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4419600"/>
            <a:ext cx="609600" cy="914400"/>
            <a:chOff x="3504" y="1296"/>
            <a:chExt cx="384" cy="576"/>
          </a:xfrm>
        </p:grpSpPr>
        <p:sp>
          <p:nvSpPr>
            <p:cNvPr id="408665" name="Rectangle 89">
              <a:extLst>
                <a:ext uri="{FF2B5EF4-FFF2-40B4-BE49-F238E27FC236}">
                  <a16:creationId xmlns:a16="http://schemas.microsoft.com/office/drawing/2014/main" id="{318CAFE8-D9BA-4501-9941-26C2706C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96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e</a:t>
              </a:r>
              <a:endParaRPr lang="sv-SE" altLang="en-US" sz="1600"/>
            </a:p>
          </p:txBody>
        </p:sp>
        <p:sp>
          <p:nvSpPr>
            <p:cNvPr id="408666" name="Rectangle 90">
              <a:extLst>
                <a:ext uri="{FF2B5EF4-FFF2-40B4-BE49-F238E27FC236}">
                  <a16:creationId xmlns:a16="http://schemas.microsoft.com/office/drawing/2014/main" id="{BA343EC0-C439-43A8-81A3-45835FCF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40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  <a:endParaRPr lang="sv-SE" altLang="en-US" sz="1600"/>
            </a:p>
          </p:txBody>
        </p:sp>
        <p:sp>
          <p:nvSpPr>
            <p:cNvPr id="408667" name="Rectangle 91">
              <a:extLst>
                <a:ext uri="{FF2B5EF4-FFF2-40B4-BE49-F238E27FC236}">
                  <a16:creationId xmlns:a16="http://schemas.microsoft.com/office/drawing/2014/main" id="{3F916682-4CF0-404D-9EDC-876301BA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584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c</a:t>
              </a:r>
              <a:endParaRPr lang="sv-SE" altLang="en-US" sz="1600"/>
            </a:p>
          </p:txBody>
        </p:sp>
        <p:sp>
          <p:nvSpPr>
            <p:cNvPr id="408668" name="Rectangle 92">
              <a:extLst>
                <a:ext uri="{FF2B5EF4-FFF2-40B4-BE49-F238E27FC236}">
                  <a16:creationId xmlns:a16="http://schemas.microsoft.com/office/drawing/2014/main" id="{5C2A0D44-7BC5-4CFB-BC23-BC1DC85D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28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</a:t>
              </a:r>
              <a:endParaRPr lang="sv-SE" altLang="en-US" sz="1600"/>
            </a:p>
          </p:txBody>
        </p:sp>
        <p:sp>
          <p:nvSpPr>
            <p:cNvPr id="408669" name="Rectangle 93">
              <a:extLst>
                <a:ext uri="{FF2B5EF4-FFF2-40B4-BE49-F238E27FC236}">
                  <a16:creationId xmlns:a16="http://schemas.microsoft.com/office/drawing/2014/main" id="{E817793E-68BD-415B-A15E-AA7660B20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9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70" name="Rectangle 94">
              <a:extLst>
                <a:ext uri="{FF2B5EF4-FFF2-40B4-BE49-F238E27FC236}">
                  <a16:creationId xmlns:a16="http://schemas.microsoft.com/office/drawing/2014/main" id="{F13267FB-F319-4052-B9B6-592AB9F4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4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671" name="Rectangle 95">
              <a:extLst>
                <a:ext uri="{FF2B5EF4-FFF2-40B4-BE49-F238E27FC236}">
                  <a16:creationId xmlns:a16="http://schemas.microsoft.com/office/drawing/2014/main" id="{C178553D-19D6-42DE-A387-8B58A1CC2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584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72" name="Rectangle 96">
              <a:extLst>
                <a:ext uri="{FF2B5EF4-FFF2-40B4-BE49-F238E27FC236}">
                  <a16:creationId xmlns:a16="http://schemas.microsoft.com/office/drawing/2014/main" id="{8E63BE91-295D-4B6D-925D-225055A3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28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</p:grpSp>
      <p:grpSp>
        <p:nvGrpSpPr>
          <p:cNvPr id="408673" name="Group 97">
            <a:extLst>
              <a:ext uri="{FF2B5EF4-FFF2-40B4-BE49-F238E27FC236}">
                <a16:creationId xmlns:a16="http://schemas.microsoft.com/office/drawing/2014/main" id="{AFE6587A-C75D-46D0-9FFC-361B574653D9}"/>
              </a:ext>
            </a:extLst>
          </p:cNvPr>
          <p:cNvGrpSpPr>
            <a:grpSpLocks/>
          </p:cNvGrpSpPr>
          <p:nvPr/>
        </p:nvGrpSpPr>
        <p:grpSpPr bwMode="auto">
          <a:xfrm>
            <a:off x="4419601" y="4052888"/>
            <a:ext cx="600075" cy="900112"/>
            <a:chOff x="1824" y="2553"/>
            <a:chExt cx="378" cy="567"/>
          </a:xfrm>
        </p:grpSpPr>
        <p:grpSp>
          <p:nvGrpSpPr>
            <p:cNvPr id="408674" name="Group 98">
              <a:extLst>
                <a:ext uri="{FF2B5EF4-FFF2-40B4-BE49-F238E27FC236}">
                  <a16:creationId xmlns:a16="http://schemas.microsoft.com/office/drawing/2014/main" id="{68B5A7D5-1896-43B5-8AB7-5238285B3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880"/>
              <a:ext cx="192" cy="240"/>
              <a:chOff x="1824" y="1392"/>
              <a:chExt cx="192" cy="240"/>
            </a:xfrm>
          </p:grpSpPr>
          <p:sp>
            <p:nvSpPr>
              <p:cNvPr id="408675" name="AutoShape 99">
                <a:extLst>
                  <a:ext uri="{FF2B5EF4-FFF2-40B4-BE49-F238E27FC236}">
                    <a16:creationId xmlns:a16="http://schemas.microsoft.com/office/drawing/2014/main" id="{6441720B-7BD5-4DA1-9171-B40C59445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192" cy="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76" name="Rectangle 100">
                <a:extLst>
                  <a:ext uri="{FF2B5EF4-FFF2-40B4-BE49-F238E27FC236}">
                    <a16:creationId xmlns:a16="http://schemas.microsoft.com/office/drawing/2014/main" id="{481A1B61-626E-402F-B02F-E24C2B4FB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f</a:t>
                </a:r>
                <a:endParaRPr lang="sv-SE" altLang="en-US" sz="1600"/>
              </a:p>
            </p:txBody>
          </p:sp>
        </p:grpSp>
        <p:sp>
          <p:nvSpPr>
            <p:cNvPr id="408677" name="Rectangle 101">
              <a:extLst>
                <a:ext uri="{FF2B5EF4-FFF2-40B4-BE49-F238E27FC236}">
                  <a16:creationId xmlns:a16="http://schemas.microsoft.com/office/drawing/2014/main" id="{1BBF80A9-F5B9-491F-8EAB-8DF8E794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53"/>
              <a:ext cx="3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0000FF"/>
                  </a:solidFill>
                </a:rPr>
                <a:t>miss</a:t>
              </a:r>
              <a:endParaRPr lang="zh-CN" altLang="en-US" i="1">
                <a:solidFill>
                  <a:srgbClr val="0000FF"/>
                </a:solidFill>
              </a:endParaRPr>
            </a:p>
          </p:txBody>
        </p:sp>
      </p:grpSp>
      <p:grpSp>
        <p:nvGrpSpPr>
          <p:cNvPr id="408678" name="Group 102">
            <a:extLst>
              <a:ext uri="{FF2B5EF4-FFF2-40B4-BE49-F238E27FC236}">
                <a16:creationId xmlns:a16="http://schemas.microsoft.com/office/drawing/2014/main" id="{E51BDF75-5771-4D17-94EE-EDC5CE821AA0}"/>
              </a:ext>
            </a:extLst>
          </p:cNvPr>
          <p:cNvGrpSpPr>
            <a:grpSpLocks/>
          </p:cNvGrpSpPr>
          <p:nvPr/>
        </p:nvGrpSpPr>
        <p:grpSpPr bwMode="auto">
          <a:xfrm>
            <a:off x="5613405" y="4052888"/>
            <a:ext cx="433388" cy="900112"/>
            <a:chOff x="2576" y="2553"/>
            <a:chExt cx="273" cy="567"/>
          </a:xfrm>
        </p:grpSpPr>
        <p:grpSp>
          <p:nvGrpSpPr>
            <p:cNvPr id="408679" name="Group 103">
              <a:extLst>
                <a:ext uri="{FF2B5EF4-FFF2-40B4-BE49-F238E27FC236}">
                  <a16:creationId xmlns:a16="http://schemas.microsoft.com/office/drawing/2014/main" id="{8785E79C-0530-41C7-81A7-FA04646D7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880"/>
              <a:ext cx="192" cy="240"/>
              <a:chOff x="2544" y="1392"/>
              <a:chExt cx="192" cy="240"/>
            </a:xfrm>
          </p:grpSpPr>
          <p:sp>
            <p:nvSpPr>
              <p:cNvPr id="408680" name="AutoShape 104">
                <a:extLst>
                  <a:ext uri="{FF2B5EF4-FFF2-40B4-BE49-F238E27FC236}">
                    <a16:creationId xmlns:a16="http://schemas.microsoft.com/office/drawing/2014/main" id="{BD795B1B-61B3-4C84-8B41-851E3C2CC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536"/>
                <a:ext cx="192" cy="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81" name="Rectangle 105">
                <a:extLst>
                  <a:ext uri="{FF2B5EF4-FFF2-40B4-BE49-F238E27FC236}">
                    <a16:creationId xmlns:a16="http://schemas.microsoft.com/office/drawing/2014/main" id="{38996761-285B-47D1-927C-45DD9D85D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d</a:t>
                </a:r>
                <a:endParaRPr lang="sv-SE" altLang="en-US" sz="1600"/>
              </a:p>
            </p:txBody>
          </p:sp>
        </p:grpSp>
        <p:sp>
          <p:nvSpPr>
            <p:cNvPr id="408682" name="Rectangle 106">
              <a:extLst>
                <a:ext uri="{FF2B5EF4-FFF2-40B4-BE49-F238E27FC236}">
                  <a16:creationId xmlns:a16="http://schemas.microsoft.com/office/drawing/2014/main" id="{32573380-267B-4302-BAC2-C926A9FF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553"/>
              <a:ext cx="2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FF3300"/>
                  </a:solidFill>
                </a:rPr>
                <a:t>hit</a:t>
              </a:r>
              <a:endParaRPr lang="zh-CN" altLang="en-US" i="1">
                <a:solidFill>
                  <a:srgbClr val="FF3300"/>
                </a:solidFill>
              </a:endParaRPr>
            </a:p>
          </p:txBody>
        </p:sp>
      </p:grpSp>
      <p:grpSp>
        <p:nvGrpSpPr>
          <p:cNvPr id="408683" name="Group 107">
            <a:extLst>
              <a:ext uri="{FF2B5EF4-FFF2-40B4-BE49-F238E27FC236}">
                <a16:creationId xmlns:a16="http://schemas.microsoft.com/office/drawing/2014/main" id="{5F4D5E50-203A-4A1B-BCB0-B3B4E757D63C}"/>
              </a:ext>
            </a:extLst>
          </p:cNvPr>
          <p:cNvGrpSpPr>
            <a:grpSpLocks/>
          </p:cNvGrpSpPr>
          <p:nvPr/>
        </p:nvGrpSpPr>
        <p:grpSpPr bwMode="auto">
          <a:xfrm>
            <a:off x="6781806" y="4052888"/>
            <a:ext cx="433388" cy="900112"/>
            <a:chOff x="3312" y="2553"/>
            <a:chExt cx="273" cy="567"/>
          </a:xfrm>
        </p:grpSpPr>
        <p:grpSp>
          <p:nvGrpSpPr>
            <p:cNvPr id="408684" name="Group 108">
              <a:extLst>
                <a:ext uri="{FF2B5EF4-FFF2-40B4-BE49-F238E27FC236}">
                  <a16:creationId xmlns:a16="http://schemas.microsoft.com/office/drawing/2014/main" id="{F24CB346-9157-4C3B-9DFB-E3BC5AEF2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880"/>
              <a:ext cx="192" cy="240"/>
              <a:chOff x="3264" y="1392"/>
              <a:chExt cx="192" cy="240"/>
            </a:xfrm>
          </p:grpSpPr>
          <p:sp>
            <p:nvSpPr>
              <p:cNvPr id="408685" name="AutoShape 109">
                <a:extLst>
                  <a:ext uri="{FF2B5EF4-FFF2-40B4-BE49-F238E27FC236}">
                    <a16:creationId xmlns:a16="http://schemas.microsoft.com/office/drawing/2014/main" id="{131A0612-CC1A-4C7F-A9EA-4EFB61DB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92" cy="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86" name="Rectangle 110">
                <a:extLst>
                  <a:ext uri="{FF2B5EF4-FFF2-40B4-BE49-F238E27FC236}">
                    <a16:creationId xmlns:a16="http://schemas.microsoft.com/office/drawing/2014/main" id="{95329AB4-5E42-45E8-8BAE-3EE47EF0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92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c</a:t>
                </a:r>
                <a:endParaRPr lang="sv-SE" altLang="en-US" sz="1600"/>
              </a:p>
            </p:txBody>
          </p:sp>
        </p:grpSp>
        <p:sp>
          <p:nvSpPr>
            <p:cNvPr id="408687" name="Rectangle 111">
              <a:extLst>
                <a:ext uri="{FF2B5EF4-FFF2-40B4-BE49-F238E27FC236}">
                  <a16:creationId xmlns:a16="http://schemas.microsoft.com/office/drawing/2014/main" id="{53D66145-622A-4FC8-A7D3-0955DC1A2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53"/>
              <a:ext cx="2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FF3300"/>
                  </a:solidFill>
                </a:rPr>
                <a:t>hit</a:t>
              </a:r>
              <a:endParaRPr lang="zh-CN" altLang="en-US" i="1">
                <a:solidFill>
                  <a:srgbClr val="FF3300"/>
                </a:solidFill>
              </a:endParaRPr>
            </a:p>
          </p:txBody>
        </p:sp>
      </p:grpSp>
      <p:grpSp>
        <p:nvGrpSpPr>
          <p:cNvPr id="408689" name="Group 113">
            <a:extLst>
              <a:ext uri="{FF2B5EF4-FFF2-40B4-BE49-F238E27FC236}">
                <a16:creationId xmlns:a16="http://schemas.microsoft.com/office/drawing/2014/main" id="{7C0D5422-9117-4FE1-9605-2CCDC96C82A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419600"/>
            <a:ext cx="609600" cy="914400"/>
            <a:chOff x="2880" y="2784"/>
            <a:chExt cx="384" cy="576"/>
          </a:xfrm>
        </p:grpSpPr>
        <p:sp>
          <p:nvSpPr>
            <p:cNvPr id="408690" name="Rectangle 114">
              <a:extLst>
                <a:ext uri="{FF2B5EF4-FFF2-40B4-BE49-F238E27FC236}">
                  <a16:creationId xmlns:a16="http://schemas.microsoft.com/office/drawing/2014/main" id="{52F11D92-9199-4919-88ED-14205802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84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91" name="Rectangle 115">
              <a:extLst>
                <a:ext uri="{FF2B5EF4-FFF2-40B4-BE49-F238E27FC236}">
                  <a16:creationId xmlns:a16="http://schemas.microsoft.com/office/drawing/2014/main" id="{F672D499-E88D-4750-886C-D8E527AA5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8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92" name="Rectangle 116">
              <a:extLst>
                <a:ext uri="{FF2B5EF4-FFF2-40B4-BE49-F238E27FC236}">
                  <a16:creationId xmlns:a16="http://schemas.microsoft.com/office/drawing/2014/main" id="{99ECDF1A-40E6-4F88-8E10-04F05524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72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693" name="Rectangle 117">
              <a:extLst>
                <a:ext uri="{FF2B5EF4-FFF2-40B4-BE49-F238E27FC236}">
                  <a16:creationId xmlns:a16="http://schemas.microsoft.com/office/drawing/2014/main" id="{272285CF-B1FE-4D82-A4FD-0434AEB7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694" name="Rectangle 118">
              <a:extLst>
                <a:ext uri="{FF2B5EF4-FFF2-40B4-BE49-F238E27FC236}">
                  <a16:creationId xmlns:a16="http://schemas.microsoft.com/office/drawing/2014/main" id="{30C4C35A-2852-48F8-80C7-1C7EB7CD7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a</a:t>
              </a:r>
              <a:endParaRPr lang="sv-SE" altLang="en-US" sz="1600"/>
            </a:p>
          </p:txBody>
        </p:sp>
        <p:sp>
          <p:nvSpPr>
            <p:cNvPr id="408695" name="Rectangle 119">
              <a:extLst>
                <a:ext uri="{FF2B5EF4-FFF2-40B4-BE49-F238E27FC236}">
                  <a16:creationId xmlns:a16="http://schemas.microsoft.com/office/drawing/2014/main" id="{96637E06-FBA7-482F-999B-88F800A9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28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  <a:endParaRPr lang="sv-SE" altLang="en-US" sz="1600"/>
            </a:p>
          </p:txBody>
        </p:sp>
        <p:sp>
          <p:nvSpPr>
            <p:cNvPr id="408696" name="Rectangle 120">
              <a:extLst>
                <a:ext uri="{FF2B5EF4-FFF2-40B4-BE49-F238E27FC236}">
                  <a16:creationId xmlns:a16="http://schemas.microsoft.com/office/drawing/2014/main" id="{D65500CA-877A-4EE4-8D6C-65129F3D9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c</a:t>
              </a:r>
              <a:endParaRPr lang="sv-SE" altLang="en-US" sz="1600"/>
            </a:p>
          </p:txBody>
        </p:sp>
        <p:sp>
          <p:nvSpPr>
            <p:cNvPr id="408697" name="Rectangle 121">
              <a:extLst>
                <a:ext uri="{FF2B5EF4-FFF2-40B4-BE49-F238E27FC236}">
                  <a16:creationId xmlns:a16="http://schemas.microsoft.com/office/drawing/2014/main" id="{1511A147-0273-47F1-A8F8-5596993E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16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</a:t>
              </a:r>
              <a:endParaRPr lang="sv-SE" altLang="en-US" sz="1600"/>
            </a:p>
          </p:txBody>
        </p:sp>
      </p:grpSp>
      <p:grpSp>
        <p:nvGrpSpPr>
          <p:cNvPr id="408698" name="Group 122">
            <a:extLst>
              <a:ext uri="{FF2B5EF4-FFF2-40B4-BE49-F238E27FC236}">
                <a16:creationId xmlns:a16="http://schemas.microsoft.com/office/drawing/2014/main" id="{107F00F2-EC2B-492C-AA36-AD8F8E01CCD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609600" cy="914400"/>
            <a:chOff x="3600" y="2784"/>
            <a:chExt cx="384" cy="576"/>
          </a:xfrm>
        </p:grpSpPr>
        <p:sp>
          <p:nvSpPr>
            <p:cNvPr id="408699" name="Rectangle 123">
              <a:extLst>
                <a:ext uri="{FF2B5EF4-FFF2-40B4-BE49-F238E27FC236}">
                  <a16:creationId xmlns:a16="http://schemas.microsoft.com/office/drawing/2014/main" id="{6FD79B5A-78E4-4DE6-B29D-08D91E709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700" name="Rectangle 124">
              <a:extLst>
                <a:ext uri="{FF2B5EF4-FFF2-40B4-BE49-F238E27FC236}">
                  <a16:creationId xmlns:a16="http://schemas.microsoft.com/office/drawing/2014/main" id="{49215EA9-0A62-4409-832B-A7DCD28FE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701" name="Rectangle 125">
              <a:extLst>
                <a:ext uri="{FF2B5EF4-FFF2-40B4-BE49-F238E27FC236}">
                  <a16:creationId xmlns:a16="http://schemas.microsoft.com/office/drawing/2014/main" id="{DED36584-CC1F-4D52-8A6D-108D8376E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  <a:endParaRPr lang="sv-SE" altLang="en-US" sz="1600"/>
            </a:p>
          </p:txBody>
        </p:sp>
        <p:sp>
          <p:nvSpPr>
            <p:cNvPr id="408702" name="Rectangle 126">
              <a:extLst>
                <a:ext uri="{FF2B5EF4-FFF2-40B4-BE49-F238E27FC236}">
                  <a16:creationId xmlns:a16="http://schemas.microsoft.com/office/drawing/2014/main" id="{8BF01F5F-B97A-4113-974F-1BDE7ED8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  <a:endParaRPr lang="sv-SE" altLang="en-US" sz="1600"/>
            </a:p>
          </p:txBody>
        </p:sp>
        <p:sp>
          <p:nvSpPr>
            <p:cNvPr id="408703" name="Rectangle 127">
              <a:extLst>
                <a:ext uri="{FF2B5EF4-FFF2-40B4-BE49-F238E27FC236}">
                  <a16:creationId xmlns:a16="http://schemas.microsoft.com/office/drawing/2014/main" id="{48CFA8A8-958C-4204-AE66-5416B7EB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84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a</a:t>
              </a:r>
              <a:endParaRPr lang="sv-SE" altLang="en-US" sz="1600"/>
            </a:p>
          </p:txBody>
        </p:sp>
        <p:sp>
          <p:nvSpPr>
            <p:cNvPr id="408704" name="Rectangle 128">
              <a:extLst>
                <a:ext uri="{FF2B5EF4-FFF2-40B4-BE49-F238E27FC236}">
                  <a16:creationId xmlns:a16="http://schemas.microsoft.com/office/drawing/2014/main" id="{3BB08261-1696-4008-A1DB-8AC3AAE4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  <a:endParaRPr lang="sv-SE" altLang="en-US" sz="1600"/>
            </a:p>
          </p:txBody>
        </p:sp>
        <p:sp>
          <p:nvSpPr>
            <p:cNvPr id="408705" name="Rectangle 129">
              <a:extLst>
                <a:ext uri="{FF2B5EF4-FFF2-40B4-BE49-F238E27FC236}">
                  <a16:creationId xmlns:a16="http://schemas.microsoft.com/office/drawing/2014/main" id="{589F9D01-387E-4D03-BF3C-94F355000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72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c</a:t>
              </a:r>
              <a:endParaRPr lang="sv-SE" altLang="en-US" sz="1600"/>
            </a:p>
          </p:txBody>
        </p:sp>
        <p:sp>
          <p:nvSpPr>
            <p:cNvPr id="408706" name="Rectangle 130">
              <a:extLst>
                <a:ext uri="{FF2B5EF4-FFF2-40B4-BE49-F238E27FC236}">
                  <a16:creationId xmlns:a16="http://schemas.microsoft.com/office/drawing/2014/main" id="{1332AC3D-08F1-4365-B071-9945CFF75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16"/>
              <a:ext cx="24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</a:t>
              </a:r>
              <a:endParaRPr lang="sv-SE" altLang="en-US" sz="1600"/>
            </a:p>
          </p:txBody>
        </p:sp>
      </p:grpSp>
      <p:grpSp>
        <p:nvGrpSpPr>
          <p:cNvPr id="408707" name="Group 131">
            <a:extLst>
              <a:ext uri="{FF2B5EF4-FFF2-40B4-BE49-F238E27FC236}">
                <a16:creationId xmlns:a16="http://schemas.microsoft.com/office/drawing/2014/main" id="{F47DC4DE-CBC2-4F1A-A8AC-0CE7B2682466}"/>
              </a:ext>
            </a:extLst>
          </p:cNvPr>
          <p:cNvGrpSpPr>
            <a:grpSpLocks/>
          </p:cNvGrpSpPr>
          <p:nvPr/>
        </p:nvGrpSpPr>
        <p:grpSpPr bwMode="auto">
          <a:xfrm>
            <a:off x="7899401" y="4052888"/>
            <a:ext cx="600075" cy="900112"/>
            <a:chOff x="4016" y="2553"/>
            <a:chExt cx="378" cy="567"/>
          </a:xfrm>
        </p:grpSpPr>
        <p:sp>
          <p:nvSpPr>
            <p:cNvPr id="408708" name="Rectangle 132">
              <a:extLst>
                <a:ext uri="{FF2B5EF4-FFF2-40B4-BE49-F238E27FC236}">
                  <a16:creationId xmlns:a16="http://schemas.microsoft.com/office/drawing/2014/main" id="{F3F9B158-05A7-406E-943C-E3B2CBFC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553"/>
              <a:ext cx="3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0000FF"/>
                  </a:solidFill>
                </a:rPr>
                <a:t>miss</a:t>
              </a:r>
              <a:endParaRPr lang="zh-CN" altLang="en-US" i="1">
                <a:solidFill>
                  <a:srgbClr val="0000FF"/>
                </a:solidFill>
              </a:endParaRPr>
            </a:p>
          </p:txBody>
        </p:sp>
        <p:grpSp>
          <p:nvGrpSpPr>
            <p:cNvPr id="408709" name="Group 133">
              <a:extLst>
                <a:ext uri="{FF2B5EF4-FFF2-40B4-BE49-F238E27FC236}">
                  <a16:creationId xmlns:a16="http://schemas.microsoft.com/office/drawing/2014/main" id="{FA351A81-D1D9-4788-BCD5-EBCBD8567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880"/>
              <a:ext cx="192" cy="240"/>
              <a:chOff x="3264" y="1392"/>
              <a:chExt cx="192" cy="240"/>
            </a:xfrm>
          </p:grpSpPr>
          <p:sp>
            <p:nvSpPr>
              <p:cNvPr id="408710" name="AutoShape 134">
                <a:extLst>
                  <a:ext uri="{FF2B5EF4-FFF2-40B4-BE49-F238E27FC236}">
                    <a16:creationId xmlns:a16="http://schemas.microsoft.com/office/drawing/2014/main" id="{11577B92-A02E-4363-92E1-D4D611B99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92" cy="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711" name="Rectangle 135">
                <a:extLst>
                  <a:ext uri="{FF2B5EF4-FFF2-40B4-BE49-F238E27FC236}">
                    <a16:creationId xmlns:a16="http://schemas.microsoft.com/office/drawing/2014/main" id="{A106F7C3-317C-44D1-BF3D-C4A2D14CE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92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e</a:t>
                </a:r>
                <a:endParaRPr lang="sv-SE" altLang="en-US" sz="1600"/>
              </a:p>
            </p:txBody>
          </p:sp>
        </p:grpSp>
      </p:grpSp>
      <p:grpSp>
        <p:nvGrpSpPr>
          <p:cNvPr id="408715" name="Group 139">
            <a:extLst>
              <a:ext uri="{FF2B5EF4-FFF2-40B4-BE49-F238E27FC236}">
                <a16:creationId xmlns:a16="http://schemas.microsoft.com/office/drawing/2014/main" id="{0CFC3A85-AE1D-445A-84B6-7CA065ABB84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2362200" cy="1066800"/>
            <a:chOff x="1344" y="3408"/>
            <a:chExt cx="1488" cy="672"/>
          </a:xfrm>
        </p:grpSpPr>
        <p:sp>
          <p:nvSpPr>
            <p:cNvPr id="408713" name="AutoShape 137">
              <a:extLst>
                <a:ext uri="{FF2B5EF4-FFF2-40B4-BE49-F238E27FC236}">
                  <a16:creationId xmlns:a16="http://schemas.microsoft.com/office/drawing/2014/main" id="{58F30EFF-EBFC-40C9-95CD-E946259A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08"/>
              <a:ext cx="1488" cy="672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714" name="Rectangle 138">
              <a:extLst>
                <a:ext uri="{FF2B5EF4-FFF2-40B4-BE49-F238E27FC236}">
                  <a16:creationId xmlns:a16="http://schemas.microsoft.com/office/drawing/2014/main" id="{58ECFA86-72B4-4351-B694-1E7B52D6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590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global-flip</a:t>
              </a:r>
              <a:endParaRPr lang="zh-CN" altLang="en-US" sz="2000"/>
            </a:p>
          </p:txBody>
        </p:sp>
      </p:grpSp>
      <p:sp>
        <p:nvSpPr>
          <p:cNvPr id="408725" name="Oval 149">
            <a:extLst>
              <a:ext uri="{FF2B5EF4-FFF2-40B4-BE49-F238E27FC236}">
                <a16:creationId xmlns:a16="http://schemas.microsoft.com/office/drawing/2014/main" id="{B15545E5-F828-4047-B9E3-237981B5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1905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735" name="Oval 159">
            <a:extLst>
              <a:ext uri="{FF2B5EF4-FFF2-40B4-BE49-F238E27FC236}">
                <a16:creationId xmlns:a16="http://schemas.microsoft.com/office/drawing/2014/main" id="{BC777D66-C281-4FE9-9AF1-F18A6923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29200"/>
            <a:ext cx="1905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736" name="Oval 160">
            <a:extLst>
              <a:ext uri="{FF2B5EF4-FFF2-40B4-BE49-F238E27FC236}">
                <a16:creationId xmlns:a16="http://schemas.microsoft.com/office/drawing/2014/main" id="{B2A04DC3-7B1F-462E-A610-B6800F7FE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67200"/>
            <a:ext cx="228600" cy="12954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737" name="Oval 161">
            <a:extLst>
              <a:ext uri="{FF2B5EF4-FFF2-40B4-BE49-F238E27FC236}">
                <a16:creationId xmlns:a16="http://schemas.microsoft.com/office/drawing/2014/main" id="{A00CAE47-D143-4DD9-8881-5EA7591C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28600" cy="12954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738" name="Oval 162">
            <a:extLst>
              <a:ext uri="{FF2B5EF4-FFF2-40B4-BE49-F238E27FC236}">
                <a16:creationId xmlns:a16="http://schemas.microsoft.com/office/drawing/2014/main" id="{83B65A5E-731B-4A0C-970F-69566560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343400"/>
            <a:ext cx="1905000" cy="3810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408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0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0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0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40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0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0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0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408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408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0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5" grpId="0" animBg="1"/>
      <p:bldP spid="408586" grpId="0" animBg="1"/>
      <p:bldP spid="408587" grpId="0" animBg="1"/>
      <p:bldP spid="408588" grpId="0" animBg="1"/>
      <p:bldP spid="408589" grpId="0" animBg="1"/>
      <p:bldP spid="408590" grpId="0" animBg="1"/>
      <p:bldP spid="408591" grpId="0" animBg="1"/>
      <p:bldP spid="408592" grpId="0" animBg="1"/>
      <p:bldP spid="408594" grpId="0"/>
      <p:bldP spid="4085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09F7-31F3-4975-86C5-3700FB08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Valid-Invalid Bit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60A0-4862-4134-B6F2-484F4A2D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 valid–invalid bit is associated with each page table entry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v(1)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in-memory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(0)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not-in-memory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Initially set to 0 on all entries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During address translation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valid–invalid bit is 0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>
                <a:sym typeface="Symbol" panose="05050102010706020507" pitchFamily="18" charset="2"/>
              </a:rPr>
              <a:t> page fault</a:t>
            </a:r>
          </a:p>
          <a:p>
            <a:pPr>
              <a:lnSpc>
                <a:spcPct val="9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1B308-DA9C-406C-A139-8E64E7E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145B5-DA45-494C-AE45-ED4791F7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062" r="12068" b="810"/>
          <a:stretch>
            <a:fillRect/>
          </a:stretch>
        </p:blipFill>
        <p:spPr bwMode="auto">
          <a:xfrm>
            <a:off x="6672064" y="2193602"/>
            <a:ext cx="4464496" cy="433174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34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A44-2C8E-4406-A862-7524B0D0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C23D-8E17-4C5D-B79E-AAFA4B63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First reference to a page will trap to OS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>
                <a:sym typeface="Symbol" panose="05050102010706020507" pitchFamily="18" charset="2"/>
              </a:rPr>
              <a:t>page fault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Get free frame on memory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Bring page into frame.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Reset tables, validation bit =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Restart instruction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</a:t>
            </a:r>
            <a:endParaRPr lang="en-HK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78660-3F0E-4849-998A-433943B2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256568EB-1B6C-42DE-A280-43B26626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6456040" y="2197287"/>
            <a:ext cx="5237300" cy="4386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0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7B1-FD7A-4C74-B06A-298E918D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Page Replacement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2C07-5409-40D0-A487-F5F6437C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happens if there is no free frame?</a:t>
            </a:r>
          </a:p>
          <a:p>
            <a:pPr lvl="1"/>
            <a:r>
              <a:rPr lang="en-US" dirty="0"/>
              <a:t>swapping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Page replacement</a:t>
            </a:r>
            <a:r>
              <a:rPr lang="en-US" altLang="en-US" dirty="0"/>
              <a:t>: find some page in memory, but not really in use, swap it out</a:t>
            </a:r>
          </a:p>
          <a:p>
            <a:r>
              <a:rPr lang="en-US" altLang="en-US" dirty="0"/>
              <a:t>Replacement algorithm</a:t>
            </a:r>
          </a:p>
          <a:p>
            <a:pPr lvl="1"/>
            <a:r>
              <a:rPr lang="en-US" altLang="en-US" dirty="0"/>
              <a:t>Performance: want an algorithm resulting in minimum number of page faults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381E6-B412-450D-841A-E7FBF8CE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1679-AF86-4B0D-9D4C-04850E7F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8615-5859-468A-91D8-71668CF9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19048" cy="5040560"/>
          </a:xfrm>
        </p:spPr>
        <p:txBody>
          <a:bodyPr/>
          <a:lstStyle/>
          <a:p>
            <a:r>
              <a:rPr lang="en-US" altLang="en-US" sz="2800" dirty="0"/>
              <a:t>Find the location of the desired page on disk</a:t>
            </a:r>
          </a:p>
          <a:p>
            <a:r>
              <a:rPr lang="en-US" altLang="en-US" sz="2800" dirty="0"/>
              <a:t>Find a free frame:</a:t>
            </a:r>
          </a:p>
          <a:p>
            <a:pPr marL="857250" lvl="1" indent="-457200"/>
            <a:r>
              <a:rPr lang="en-US" altLang="en-US" sz="2400" dirty="0"/>
              <a:t>If there is a free frame, use it</a:t>
            </a:r>
          </a:p>
          <a:p>
            <a:pPr marL="857250" lvl="1" indent="-457200"/>
            <a:r>
              <a:rPr lang="en-US" altLang="en-US" sz="2400" dirty="0"/>
              <a:t>If there is no free frame, use a page replacement algorithm to select a </a:t>
            </a:r>
            <a:r>
              <a:rPr lang="en-US" altLang="en-US" sz="2400" dirty="0">
                <a:solidFill>
                  <a:srgbClr val="FF0000"/>
                </a:solidFill>
              </a:rPr>
              <a:t>victim</a:t>
            </a:r>
            <a:r>
              <a:rPr lang="en-US" altLang="en-US" sz="2400" dirty="0"/>
              <a:t> frame</a:t>
            </a:r>
          </a:p>
          <a:p>
            <a:r>
              <a:rPr lang="en-US" altLang="en-US" sz="2800" dirty="0"/>
              <a:t>Read the desired page into the (newly) free frame</a:t>
            </a:r>
          </a:p>
          <a:p>
            <a:r>
              <a:rPr lang="en-US" altLang="en-US" sz="2800" dirty="0"/>
              <a:t>Update the page table</a:t>
            </a:r>
          </a:p>
          <a:p>
            <a:r>
              <a:rPr lang="en-US" altLang="en-US" sz="2800" dirty="0"/>
              <a:t>Restart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4052-575A-4CE3-8C63-9EF4FB65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54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32BE-B4C5-4134-8F37-2A6CCC9F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B566-5956-41CB-BEA1-8FDF4B56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2165350" algn="l"/>
                <a:tab pos="2857500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lnSpc>
                <a:spcPct val="80000"/>
              </a:lnSpc>
              <a:tabLst>
                <a:tab pos="2165350" algn="l"/>
                <a:tab pos="28575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lnSpc>
                <a:spcPct val="80000"/>
              </a:lnSpc>
              <a:tabLst>
                <a:tab pos="2165350" algn="l"/>
                <a:tab pos="28575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tabLst>
                <a:tab pos="2165350" algn="l"/>
                <a:tab pos="28575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</a:t>
            </a:r>
            <a:r>
              <a:rPr lang="en-US" altLang="en-US" sz="2800" dirty="0">
                <a:sym typeface="Symbol" panose="05050102010706020507" pitchFamily="18" charset="2"/>
              </a:rPr>
              <a:t>EAT = (1 –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dirty="0">
                <a:sym typeface="Symbol" panose="05050102010706020507" pitchFamily="18" charset="2"/>
              </a:rPr>
              <a:t>) x </a:t>
            </a:r>
            <a:r>
              <a:rPr lang="en-US" altLang="en-US" sz="2800" dirty="0" err="1">
                <a:sym typeface="Symbol" panose="05050102010706020507" pitchFamily="18" charset="2"/>
              </a:rPr>
              <a:t>memory_access_time</a:t>
            </a:r>
            <a:r>
              <a:rPr lang="en-US" altLang="en-US" sz="2800" dirty="0">
                <a:sym typeface="Symbol" panose="05050102010706020507" pitchFamily="18" charset="2"/>
              </a:rPr>
              <a:t> +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dirty="0">
                <a:sym typeface="Symbol" panose="05050102010706020507" pitchFamily="18" charset="2"/>
              </a:rPr>
              <a:t> x </a:t>
            </a:r>
            <a:r>
              <a:rPr lang="en-US" altLang="en-US" sz="2800" dirty="0" err="1">
                <a:sym typeface="Symbol" panose="05050102010706020507" pitchFamily="18" charset="2"/>
              </a:rPr>
              <a:t>page_fault_service_time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tabLst>
                <a:tab pos="2165350" algn="l"/>
                <a:tab pos="28575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</a:t>
            </a:r>
          </a:p>
          <a:p>
            <a:pPr lvl="1"/>
            <a:r>
              <a:rPr lang="en-US" altLang="en-US" dirty="0"/>
              <a:t>Assume: Memory access time = </a:t>
            </a:r>
            <a:r>
              <a:rPr lang="en-US" altLang="en-US" dirty="0">
                <a:solidFill>
                  <a:srgbClr val="FF0000"/>
                </a:solidFill>
              </a:rPr>
              <a:t>200</a:t>
            </a:r>
            <a:r>
              <a:rPr lang="en-US" altLang="en-US" dirty="0"/>
              <a:t> nanoseconds, Page fault rate =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dirty="0"/>
              <a:t>, page fault service time = </a:t>
            </a:r>
            <a:r>
              <a:rPr lang="en-US" altLang="en-US" dirty="0">
                <a:solidFill>
                  <a:srgbClr val="FF0000"/>
                </a:solidFill>
              </a:rPr>
              <a:t>8</a:t>
            </a:r>
            <a:r>
              <a:rPr lang="en-US" altLang="en-US" dirty="0"/>
              <a:t> milliseconds</a:t>
            </a:r>
          </a:p>
          <a:p>
            <a:pPr lvl="1"/>
            <a:r>
              <a:rPr lang="en-US" altLang="en-US" dirty="0"/>
              <a:t>EAT = (1 –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dirty="0"/>
              <a:t>) x (200) +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dirty="0"/>
              <a:t> (8 milliseconds) = 200 + 7,999,800 x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endParaRPr lang="en-US" altLang="en-US" dirty="0"/>
          </a:p>
          <a:p>
            <a:r>
              <a:rPr lang="en-US" altLang="en-US" dirty="0"/>
              <a:t>EAT ~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2165350" algn="l"/>
                <a:tab pos="28575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2165350" algn="l"/>
                <a:tab pos="28575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endParaRPr lang="en-HK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B2E53-0E1B-4A8C-ABA9-00439E2C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760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011DAE-45C3-4BCF-8FE0-944479530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0BD3FA-497B-4EB4-B409-BB906D151E91}">
  <ds:schemaRefs>
    <ds:schemaRef ds:uri="http://schemas.microsoft.com/office/2006/metadata/properties"/>
    <ds:schemaRef ds:uri="http://schemas.openxmlformats.org/package/2006/metadata/core-properties"/>
    <ds:schemaRef ds:uri="7204a842-0bf8-462c-9254-9ca5808d63fc"/>
    <ds:schemaRef ds:uri="b5674da8-9718-4e16-aebc-f0da23de9464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106524</TotalTime>
  <Words>1758</Words>
  <Application>Microsoft Office PowerPoint</Application>
  <PresentationFormat>Widescreen</PresentationFormat>
  <Paragraphs>372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Monotype Sorts</vt:lpstr>
      <vt:lpstr>PMingLiU</vt:lpstr>
      <vt:lpstr>PMingLiU</vt:lpstr>
      <vt:lpstr>宋体</vt:lpstr>
      <vt:lpstr>Arial</vt:lpstr>
      <vt:lpstr>Arial Nova Light</vt:lpstr>
      <vt:lpstr>Calibri</vt:lpstr>
      <vt:lpstr>Helvetica</vt:lpstr>
      <vt:lpstr>Symbol</vt:lpstr>
      <vt:lpstr>Wingdings</vt:lpstr>
      <vt:lpstr>Office Theme</vt:lpstr>
      <vt:lpstr>CS3103 Operating System 2022/2023 Sem B</vt:lpstr>
      <vt:lpstr>Background</vt:lpstr>
      <vt:lpstr>Demand Paging</vt:lpstr>
      <vt:lpstr>Demand Paging</vt:lpstr>
      <vt:lpstr>Valid-Invalid Bit</vt:lpstr>
      <vt:lpstr>Page Fault</vt:lpstr>
      <vt:lpstr>Page Replacement</vt:lpstr>
      <vt:lpstr>Page Replacement</vt:lpstr>
      <vt:lpstr>Performance</vt:lpstr>
      <vt:lpstr>Page Faults vs The Number of Frames</vt:lpstr>
      <vt:lpstr>Optimal Algorithm</vt:lpstr>
      <vt:lpstr>FIFO Algorithm</vt:lpstr>
      <vt:lpstr>FIFO Algorithm</vt:lpstr>
      <vt:lpstr>LRU Algorithm</vt:lpstr>
      <vt:lpstr>LRU Algorithm</vt:lpstr>
      <vt:lpstr>LRU Algorithm</vt:lpstr>
      <vt:lpstr>Counting-Based Algorithms</vt:lpstr>
      <vt:lpstr>Second-Chance (Clock) Replacement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Allocation of Frames</vt:lpstr>
      <vt:lpstr>Allocation of Frames</vt:lpstr>
      <vt:lpstr>Replacement Scopes</vt:lpstr>
      <vt:lpstr>Thrashing</vt:lpstr>
      <vt:lpstr>Working Set</vt:lpstr>
      <vt:lpstr>Working Set</vt:lpstr>
      <vt:lpstr>Working Set Size</vt:lpstr>
      <vt:lpstr>Working Set of Real Programs</vt:lpstr>
      <vt:lpstr>Prepaging</vt:lpstr>
      <vt:lpstr>The following slides are optional</vt:lpstr>
      <vt:lpstr>LRU Approximation</vt:lpstr>
      <vt:lpstr>LRU vs bit-LRU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900</cp:revision>
  <cp:lastPrinted>2014-05-21T09:26:20Z</cp:lastPrinted>
  <dcterms:created xsi:type="dcterms:W3CDTF">2010-09-21T06:40:43Z</dcterms:created>
  <dcterms:modified xsi:type="dcterms:W3CDTF">2024-03-28T05:35:09Z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