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1"/>
  </p:sldMasterIdLst>
  <p:notesMasterIdLst>
    <p:notesMasterId r:id="rId40"/>
  </p:notesMasterIdLst>
  <p:handoutMasterIdLst>
    <p:handoutMasterId r:id="rId41"/>
  </p:handoutMasterIdLst>
  <p:sldIdLst>
    <p:sldId id="256" r:id="rId2"/>
    <p:sldId id="352" r:id="rId3"/>
    <p:sldId id="451" r:id="rId4"/>
    <p:sldId id="418" r:id="rId5"/>
    <p:sldId id="415" r:id="rId6"/>
    <p:sldId id="416" r:id="rId7"/>
    <p:sldId id="400" r:id="rId8"/>
    <p:sldId id="419" r:id="rId9"/>
    <p:sldId id="420" r:id="rId10"/>
    <p:sldId id="421" r:id="rId11"/>
    <p:sldId id="422" r:id="rId12"/>
    <p:sldId id="423" r:id="rId13"/>
    <p:sldId id="424" r:id="rId14"/>
    <p:sldId id="426" r:id="rId15"/>
    <p:sldId id="425" r:id="rId16"/>
    <p:sldId id="427" r:id="rId17"/>
    <p:sldId id="428" r:id="rId18"/>
    <p:sldId id="429" r:id="rId19"/>
    <p:sldId id="430" r:id="rId20"/>
    <p:sldId id="431" r:id="rId21"/>
    <p:sldId id="432" r:id="rId22"/>
    <p:sldId id="434" r:id="rId23"/>
    <p:sldId id="435" r:id="rId24"/>
    <p:sldId id="436" r:id="rId25"/>
    <p:sldId id="437" r:id="rId26"/>
    <p:sldId id="438" r:id="rId27"/>
    <p:sldId id="440" r:id="rId28"/>
    <p:sldId id="441" r:id="rId29"/>
    <p:sldId id="442" r:id="rId30"/>
    <p:sldId id="443" r:id="rId31"/>
    <p:sldId id="444" r:id="rId32"/>
    <p:sldId id="445" r:id="rId33"/>
    <p:sldId id="446" r:id="rId34"/>
    <p:sldId id="447" r:id="rId35"/>
    <p:sldId id="448" r:id="rId36"/>
    <p:sldId id="449" r:id="rId37"/>
    <p:sldId id="450" r:id="rId38"/>
    <p:sldId id="317"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17" autoAdjust="0"/>
    <p:restoredTop sz="63123" autoAdjust="0"/>
  </p:normalViewPr>
  <p:slideViewPr>
    <p:cSldViewPr>
      <p:cViewPr varScale="1">
        <p:scale>
          <a:sx n="52" d="100"/>
          <a:sy n="52" d="100"/>
        </p:scale>
        <p:origin x="1824" y="38"/>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9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97C36-165D-4EBA-AF34-F8EDE86D75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D8236CC-9CD8-4F3F-ABB4-C0EDE5A33DDA}">
      <dgm:prSet/>
      <dgm:spPr>
        <a:solidFill>
          <a:schemeClr val="accent1"/>
        </a:solidFill>
      </dgm:spPr>
      <dgm:t>
        <a:bodyPr/>
        <a:lstStyle/>
        <a:p>
          <a:r>
            <a:rPr lang="en-US" altLang="zh-CN" b="0" dirty="0"/>
            <a:t>Linux</a:t>
          </a:r>
          <a:r>
            <a:rPr lang="zh-CN" altLang="en-US" b="0" dirty="0"/>
            <a:t>内核调试</a:t>
          </a:r>
        </a:p>
      </dgm:t>
    </dgm:pt>
    <dgm:pt modelId="{214E2544-814E-4F3B-8E27-E4153FED9D6B}" type="parTrans" cxnId="{5D47F2F8-F275-4082-9D94-B9C1E302F3A6}">
      <dgm:prSet/>
      <dgm:spPr/>
      <dgm:t>
        <a:bodyPr/>
        <a:lstStyle/>
        <a:p>
          <a:endParaRPr lang="zh-CN" altLang="en-US"/>
        </a:p>
      </dgm:t>
    </dgm:pt>
    <dgm:pt modelId="{548F7A67-F361-4030-B1A0-1BF68C985313}" type="sibTrans" cxnId="{5D47F2F8-F275-4082-9D94-B9C1E302F3A6}">
      <dgm:prSet/>
      <dgm:spPr/>
      <dgm:t>
        <a:bodyPr/>
        <a:lstStyle/>
        <a:p>
          <a:endParaRPr lang="zh-CN" altLang="en-US"/>
        </a:p>
      </dgm:t>
    </dgm:pt>
    <dgm:pt modelId="{1E80E325-B00E-4FD9-8AB4-892BD15FCDCF}">
      <dgm:prSet/>
      <dgm:spPr>
        <a:noFill/>
      </dgm:spPr>
      <dgm:t>
        <a:bodyPr/>
        <a:lstStyle/>
        <a:p>
          <a:r>
            <a:rPr lang="zh-CN" altLang="en-US" b="0" dirty="0"/>
            <a:t>内核调优的方法</a:t>
          </a:r>
        </a:p>
      </dgm:t>
    </dgm:pt>
    <dgm:pt modelId="{D0F84FC3-4CC4-476C-97CF-F756ABDD1655}" type="parTrans" cxnId="{E0F78CB9-B2E9-467D-AE0A-A769C108746F}">
      <dgm:prSet/>
      <dgm:spPr/>
      <dgm:t>
        <a:bodyPr/>
        <a:lstStyle/>
        <a:p>
          <a:endParaRPr lang="zh-CN" altLang="en-US"/>
        </a:p>
      </dgm:t>
    </dgm:pt>
    <dgm:pt modelId="{21CA36D0-E94C-4A4B-956E-D95035DB80F2}" type="sibTrans" cxnId="{E0F78CB9-B2E9-467D-AE0A-A769C108746F}">
      <dgm:prSet/>
      <dgm:spPr/>
      <dgm:t>
        <a:bodyPr/>
        <a:lstStyle/>
        <a:p>
          <a:endParaRPr lang="zh-CN" altLang="en-US"/>
        </a:p>
      </dgm:t>
    </dgm:pt>
    <dgm:pt modelId="{AE3EE41B-AA28-4493-9B2D-7FCBB22A9546}">
      <dgm:prSet/>
      <dgm:spPr>
        <a:noFill/>
      </dgm:spPr>
      <dgm:t>
        <a:bodyPr/>
        <a:lstStyle/>
        <a:p>
          <a:r>
            <a:rPr lang="zh-CN" altLang="en-US" b="0" dirty="0"/>
            <a:t>为什么要内核调优</a:t>
          </a:r>
        </a:p>
      </dgm:t>
    </dgm:pt>
    <dgm:pt modelId="{BA3DD6DC-171A-4C94-9E05-5A6F010DB6CD}" type="parTrans" cxnId="{3862B361-9CA2-4EE0-B653-1B9E0BDFCA39}">
      <dgm:prSet/>
      <dgm:spPr/>
      <dgm:t>
        <a:bodyPr/>
        <a:lstStyle/>
        <a:p>
          <a:endParaRPr lang="zh-CN" altLang="en-US"/>
        </a:p>
      </dgm:t>
    </dgm:pt>
    <dgm:pt modelId="{0E041E87-50C4-4D27-A527-E68204DBA6A9}" type="sibTrans" cxnId="{3862B361-9CA2-4EE0-B653-1B9E0BDFCA39}">
      <dgm:prSet/>
      <dgm:spPr/>
      <dgm:t>
        <a:bodyPr/>
        <a:lstStyle/>
        <a:p>
          <a:endParaRPr lang="zh-CN" altLang="en-US"/>
        </a:p>
      </dgm:t>
    </dgm:pt>
    <dgm:pt modelId="{E2E5FC2F-F7A6-B044-9EDB-362F1091EB0F}">
      <dgm:prSet/>
      <dgm:spPr>
        <a:noFill/>
      </dgm:spPr>
      <dgm:t>
        <a:bodyPr/>
        <a:lstStyle/>
        <a:p>
          <a:r>
            <a:rPr lang="zh-CN" altLang="en-US" b="0" dirty="0"/>
            <a:t>内核调优的内容</a:t>
          </a:r>
        </a:p>
      </dgm:t>
    </dgm:pt>
    <dgm:pt modelId="{9580A94B-57CC-D64E-9D72-91D1D8FC2AC3}" type="parTrans" cxnId="{9F020717-A5DA-BE49-9676-36FE7096D860}">
      <dgm:prSet/>
      <dgm:spPr/>
      <dgm:t>
        <a:bodyPr/>
        <a:lstStyle/>
        <a:p>
          <a:endParaRPr lang="zh-CN" altLang="en-US"/>
        </a:p>
      </dgm:t>
    </dgm:pt>
    <dgm:pt modelId="{FF7DB530-C9D7-B049-8C18-91CC5DACCF22}" type="sibTrans" cxnId="{9F020717-A5DA-BE49-9676-36FE7096D860}">
      <dgm:prSet/>
      <dgm:spPr/>
      <dgm:t>
        <a:bodyPr/>
        <a:lstStyle/>
        <a:p>
          <a:endParaRPr lang="zh-CN" altLang="en-US"/>
        </a:p>
      </dgm:t>
    </dgm:pt>
    <dgm:pt modelId="{C009982E-CF10-7D40-8861-A41A68EC37FA}">
      <dgm:prSet/>
      <dgm:spPr>
        <a:solidFill>
          <a:srgbClr val="C6D9F1"/>
        </a:solidFill>
      </dgm:spPr>
      <dgm:t>
        <a:bodyPr/>
        <a:lstStyle/>
        <a:p>
          <a:r>
            <a:rPr lang="zh-CN" altLang="en-US" b="0" dirty="0"/>
            <a:t>案例介绍 </a:t>
          </a:r>
        </a:p>
      </dgm:t>
    </dgm:pt>
    <dgm:pt modelId="{93581A19-D4D2-CB41-803D-FC109DE8C3FB}" type="parTrans" cxnId="{E903B8D4-F67D-9D41-B248-DD97C34D712D}">
      <dgm:prSet/>
      <dgm:spPr/>
      <dgm:t>
        <a:bodyPr/>
        <a:lstStyle/>
        <a:p>
          <a:endParaRPr lang="zh-CN" altLang="en-US"/>
        </a:p>
      </dgm:t>
    </dgm:pt>
    <dgm:pt modelId="{2DA1D660-DB78-464B-B0DE-90BD3D7DB981}" type="sibTrans" cxnId="{E903B8D4-F67D-9D41-B248-DD97C34D712D}">
      <dgm:prSet/>
      <dgm:spPr/>
      <dgm:t>
        <a:bodyPr/>
        <a:lstStyle/>
        <a:p>
          <a:endParaRPr lang="zh-CN" altLang="en-US"/>
        </a:p>
      </dgm:t>
    </dgm:pt>
    <dgm:pt modelId="{CDDD3117-2AA2-7A49-899F-7B8E0DEDA81F}">
      <dgm:prSet/>
      <dgm:spPr>
        <a:solidFill>
          <a:schemeClr val="tx2">
            <a:lumMod val="20000"/>
            <a:lumOff val="80000"/>
          </a:schemeClr>
        </a:solidFill>
      </dgm:spPr>
      <dgm:t>
        <a:bodyPr/>
        <a:lstStyle/>
        <a:p>
          <a:r>
            <a:rPr lang="zh-CN" altLang="en-US" b="0" dirty="0">
              <a:solidFill>
                <a:schemeClr val="bg1"/>
              </a:solidFill>
            </a:rPr>
            <a:t>章节内容</a:t>
          </a:r>
        </a:p>
      </dgm:t>
    </dgm:pt>
    <dgm:pt modelId="{99AB1BBE-C190-314F-BBF2-1E5628EDD157}" type="parTrans" cxnId="{9D29BABF-5B86-7A4E-8D67-15837AF614C5}">
      <dgm:prSet/>
      <dgm:spPr/>
      <dgm:t>
        <a:bodyPr/>
        <a:lstStyle/>
        <a:p>
          <a:endParaRPr lang="zh-CN" altLang="en-US"/>
        </a:p>
      </dgm:t>
    </dgm:pt>
    <dgm:pt modelId="{7A82F1E5-5DCE-134E-98E6-AD90DF86B988}" type="sibTrans" cxnId="{9D29BABF-5B86-7A4E-8D67-15837AF614C5}">
      <dgm:prSet/>
      <dgm:spPr/>
      <dgm:t>
        <a:bodyPr/>
        <a:lstStyle/>
        <a:p>
          <a:endParaRPr lang="zh-CN" altLang="en-US"/>
        </a:p>
      </dgm:t>
    </dgm:pt>
    <dgm:pt modelId="{B4CE141F-001F-4878-A8ED-B2B306DE695A}" type="pres">
      <dgm:prSet presAssocID="{F2397C36-165D-4EBA-AF34-F8EDE86D75F1}" presName="linear" presStyleCnt="0">
        <dgm:presLayoutVars>
          <dgm:dir/>
          <dgm:animLvl val="lvl"/>
          <dgm:resizeHandles val="exact"/>
        </dgm:presLayoutVars>
      </dgm:prSet>
      <dgm:spPr/>
    </dgm:pt>
    <dgm:pt modelId="{3A04D961-8C21-4F3E-B92D-997A6E57EB00}" type="pres">
      <dgm:prSet presAssocID="{1D8236CC-9CD8-4F3F-ABB4-C0EDE5A33DDA}" presName="parentLin" presStyleCnt="0"/>
      <dgm:spPr/>
    </dgm:pt>
    <dgm:pt modelId="{A4CC3549-E8A1-4362-970B-D8E0FA19F3E7}" type="pres">
      <dgm:prSet presAssocID="{1D8236CC-9CD8-4F3F-ABB4-C0EDE5A33DDA}" presName="parentLeftMargin" presStyleLbl="node1" presStyleIdx="0" presStyleCnt="3"/>
      <dgm:spPr/>
    </dgm:pt>
    <dgm:pt modelId="{215DDEC0-8D8B-4D5A-A3A3-42F0B3FD255F}" type="pres">
      <dgm:prSet presAssocID="{1D8236CC-9CD8-4F3F-ABB4-C0EDE5A33DDA}" presName="parentText" presStyleLbl="node1" presStyleIdx="0" presStyleCnt="3">
        <dgm:presLayoutVars>
          <dgm:chMax val="0"/>
          <dgm:bulletEnabled val="1"/>
        </dgm:presLayoutVars>
      </dgm:prSet>
      <dgm:spPr/>
    </dgm:pt>
    <dgm:pt modelId="{2260C26A-077F-41D7-8BC5-8023E4E86B69}" type="pres">
      <dgm:prSet presAssocID="{1D8236CC-9CD8-4F3F-ABB4-C0EDE5A33DDA}" presName="negativeSpace" presStyleCnt="0"/>
      <dgm:spPr/>
    </dgm:pt>
    <dgm:pt modelId="{D6B18726-D6E0-4F4F-9480-F809E865C475}" type="pres">
      <dgm:prSet presAssocID="{1D8236CC-9CD8-4F3F-ABB4-C0EDE5A33DDA}" presName="childText" presStyleLbl="conFgAcc1" presStyleIdx="0" presStyleCnt="3">
        <dgm:presLayoutVars>
          <dgm:bulletEnabled val="1"/>
        </dgm:presLayoutVars>
      </dgm:prSet>
      <dgm:spPr/>
    </dgm:pt>
    <dgm:pt modelId="{F193E7D7-32B5-4A48-B4CB-961B6F57D42A}" type="pres">
      <dgm:prSet presAssocID="{548F7A67-F361-4030-B1A0-1BF68C985313}" presName="spaceBetweenRectangles" presStyleCnt="0"/>
      <dgm:spPr/>
    </dgm:pt>
    <dgm:pt modelId="{BF741A1B-3F1C-8448-BA85-24B222DB3F11}" type="pres">
      <dgm:prSet presAssocID="{CDDD3117-2AA2-7A49-899F-7B8E0DEDA81F}" presName="parentLin" presStyleCnt="0"/>
      <dgm:spPr/>
    </dgm:pt>
    <dgm:pt modelId="{AB94DF4C-9B81-F446-9211-68353EE81E52}" type="pres">
      <dgm:prSet presAssocID="{CDDD3117-2AA2-7A49-899F-7B8E0DEDA81F}" presName="parentLeftMargin" presStyleLbl="node1" presStyleIdx="0" presStyleCnt="3"/>
      <dgm:spPr/>
    </dgm:pt>
    <dgm:pt modelId="{9F9F51D5-6063-9648-B0E6-813CF43FED16}" type="pres">
      <dgm:prSet presAssocID="{CDDD3117-2AA2-7A49-899F-7B8E0DEDA81F}" presName="parentText" presStyleLbl="node1" presStyleIdx="1" presStyleCnt="3">
        <dgm:presLayoutVars>
          <dgm:chMax val="0"/>
          <dgm:bulletEnabled val="1"/>
        </dgm:presLayoutVars>
      </dgm:prSet>
      <dgm:spPr/>
    </dgm:pt>
    <dgm:pt modelId="{ECDDE969-FFB5-0B4F-A1A0-6D056D3EB3C0}" type="pres">
      <dgm:prSet presAssocID="{CDDD3117-2AA2-7A49-899F-7B8E0DEDA81F}" presName="negativeSpace" presStyleCnt="0"/>
      <dgm:spPr/>
    </dgm:pt>
    <dgm:pt modelId="{F6166D9C-62FD-C042-BE40-9B481309857E}" type="pres">
      <dgm:prSet presAssocID="{CDDD3117-2AA2-7A49-899F-7B8E0DEDA81F}" presName="childText" presStyleLbl="conFgAcc1" presStyleIdx="1" presStyleCnt="3">
        <dgm:presLayoutVars>
          <dgm:bulletEnabled val="1"/>
        </dgm:presLayoutVars>
      </dgm:prSet>
      <dgm:spPr/>
    </dgm:pt>
    <dgm:pt modelId="{8729F410-75D8-3D47-865D-19EA0A75A592}" type="pres">
      <dgm:prSet presAssocID="{7A82F1E5-5DCE-134E-98E6-AD90DF86B988}" presName="spaceBetweenRectangles" presStyleCnt="0"/>
      <dgm:spPr/>
    </dgm:pt>
    <dgm:pt modelId="{8C9E1735-B859-E54C-897A-2A0269EBC693}" type="pres">
      <dgm:prSet presAssocID="{C009982E-CF10-7D40-8861-A41A68EC37FA}" presName="parentLin" presStyleCnt="0"/>
      <dgm:spPr/>
    </dgm:pt>
    <dgm:pt modelId="{C1C3351A-9439-3B43-93C3-5A090E495C8F}" type="pres">
      <dgm:prSet presAssocID="{C009982E-CF10-7D40-8861-A41A68EC37FA}" presName="parentLeftMargin" presStyleLbl="node1" presStyleIdx="1" presStyleCnt="3"/>
      <dgm:spPr/>
    </dgm:pt>
    <dgm:pt modelId="{3106FCAB-13DF-0B43-95C6-985CA2AF3C10}" type="pres">
      <dgm:prSet presAssocID="{C009982E-CF10-7D40-8861-A41A68EC37FA}" presName="parentText" presStyleLbl="node1" presStyleIdx="2" presStyleCnt="3">
        <dgm:presLayoutVars>
          <dgm:chMax val="0"/>
          <dgm:bulletEnabled val="1"/>
        </dgm:presLayoutVars>
      </dgm:prSet>
      <dgm:spPr/>
    </dgm:pt>
    <dgm:pt modelId="{721BAAC3-CA84-2E45-90B1-668033D8A567}" type="pres">
      <dgm:prSet presAssocID="{C009982E-CF10-7D40-8861-A41A68EC37FA}" presName="negativeSpace" presStyleCnt="0"/>
      <dgm:spPr/>
    </dgm:pt>
    <dgm:pt modelId="{474E783B-3A24-B84D-A0FD-8CEA304722FD}" type="pres">
      <dgm:prSet presAssocID="{C009982E-CF10-7D40-8861-A41A68EC37FA}" presName="childText" presStyleLbl="conFgAcc1" presStyleIdx="2" presStyleCnt="3">
        <dgm:presLayoutVars>
          <dgm:bulletEnabled val="1"/>
        </dgm:presLayoutVars>
      </dgm:prSet>
      <dgm:spPr/>
    </dgm:pt>
  </dgm:ptLst>
  <dgm:cxnLst>
    <dgm:cxn modelId="{9F020717-A5DA-BE49-9676-36FE7096D860}" srcId="{CDDD3117-2AA2-7A49-899F-7B8E0DEDA81F}" destId="{E2E5FC2F-F7A6-B044-9EDB-362F1091EB0F}" srcOrd="2" destOrd="0" parTransId="{9580A94B-57CC-D64E-9D72-91D1D8FC2AC3}" sibTransId="{FF7DB530-C9D7-B049-8C18-91CC5DACCF22}"/>
    <dgm:cxn modelId="{16120A19-C2AC-6340-895B-69D081992D5F}" type="presOf" srcId="{1E80E325-B00E-4FD9-8AB4-892BD15FCDCF}" destId="{F6166D9C-62FD-C042-BE40-9B481309857E}" srcOrd="0" destOrd="1" presId="urn:microsoft.com/office/officeart/2005/8/layout/list1"/>
    <dgm:cxn modelId="{4BC6B52F-D6E0-EC4A-95DF-17F159DF05BD}" type="presOf" srcId="{1D8236CC-9CD8-4F3F-ABB4-C0EDE5A33DDA}" destId="{A4CC3549-E8A1-4362-970B-D8E0FA19F3E7}" srcOrd="0" destOrd="0" presId="urn:microsoft.com/office/officeart/2005/8/layout/list1"/>
    <dgm:cxn modelId="{A811BF60-131D-B94E-B0EF-EA457CA41C2F}" type="presOf" srcId="{CDDD3117-2AA2-7A49-899F-7B8E0DEDA81F}" destId="{9F9F51D5-6063-9648-B0E6-813CF43FED16}" srcOrd="1" destOrd="0" presId="urn:microsoft.com/office/officeart/2005/8/layout/list1"/>
    <dgm:cxn modelId="{3862B361-9CA2-4EE0-B653-1B9E0BDFCA39}" srcId="{CDDD3117-2AA2-7A49-899F-7B8E0DEDA81F}" destId="{AE3EE41B-AA28-4493-9B2D-7FCBB22A9546}" srcOrd="0" destOrd="0" parTransId="{BA3DD6DC-171A-4C94-9E05-5A6F010DB6CD}" sibTransId="{0E041E87-50C4-4D27-A527-E68204DBA6A9}"/>
    <dgm:cxn modelId="{8E82D46E-E9BB-874E-A5AE-4A9C05E365CB}" type="presOf" srcId="{CDDD3117-2AA2-7A49-899F-7B8E0DEDA81F}" destId="{AB94DF4C-9B81-F446-9211-68353EE81E52}" srcOrd="0" destOrd="0" presId="urn:microsoft.com/office/officeart/2005/8/layout/list1"/>
    <dgm:cxn modelId="{E0F78CB9-B2E9-467D-AE0A-A769C108746F}" srcId="{CDDD3117-2AA2-7A49-899F-7B8E0DEDA81F}" destId="{1E80E325-B00E-4FD9-8AB4-892BD15FCDCF}" srcOrd="1" destOrd="0" parTransId="{D0F84FC3-4CC4-476C-97CF-F756ABDD1655}" sibTransId="{21CA36D0-E94C-4A4B-956E-D95035DB80F2}"/>
    <dgm:cxn modelId="{1DC305BA-9039-E740-BAB0-E1F6BC7D603C}" type="presOf" srcId="{F2397C36-165D-4EBA-AF34-F8EDE86D75F1}" destId="{B4CE141F-001F-4878-A8ED-B2B306DE695A}" srcOrd="0" destOrd="0" presId="urn:microsoft.com/office/officeart/2005/8/layout/list1"/>
    <dgm:cxn modelId="{9D29BABF-5B86-7A4E-8D67-15837AF614C5}" srcId="{F2397C36-165D-4EBA-AF34-F8EDE86D75F1}" destId="{CDDD3117-2AA2-7A49-899F-7B8E0DEDA81F}" srcOrd="1" destOrd="0" parTransId="{99AB1BBE-C190-314F-BBF2-1E5628EDD157}" sibTransId="{7A82F1E5-5DCE-134E-98E6-AD90DF86B988}"/>
    <dgm:cxn modelId="{1BDF46C4-036C-6042-A786-A5A84EBE8976}" type="presOf" srcId="{C009982E-CF10-7D40-8861-A41A68EC37FA}" destId="{3106FCAB-13DF-0B43-95C6-985CA2AF3C10}" srcOrd="1" destOrd="0" presId="urn:microsoft.com/office/officeart/2005/8/layout/list1"/>
    <dgm:cxn modelId="{A07BCBC6-6223-8C46-8F98-7C1A488CB9AF}" type="presOf" srcId="{AE3EE41B-AA28-4493-9B2D-7FCBB22A9546}" destId="{F6166D9C-62FD-C042-BE40-9B481309857E}" srcOrd="0" destOrd="0" presId="urn:microsoft.com/office/officeart/2005/8/layout/list1"/>
    <dgm:cxn modelId="{EB7A6ACA-2ADD-2E4C-9BC1-17FBFCF9BBFE}" type="presOf" srcId="{1D8236CC-9CD8-4F3F-ABB4-C0EDE5A33DDA}" destId="{215DDEC0-8D8B-4D5A-A3A3-42F0B3FD255F}" srcOrd="1" destOrd="0" presId="urn:microsoft.com/office/officeart/2005/8/layout/list1"/>
    <dgm:cxn modelId="{E903B8D4-F67D-9D41-B248-DD97C34D712D}" srcId="{F2397C36-165D-4EBA-AF34-F8EDE86D75F1}" destId="{C009982E-CF10-7D40-8861-A41A68EC37FA}" srcOrd="2" destOrd="0" parTransId="{93581A19-D4D2-CB41-803D-FC109DE8C3FB}" sibTransId="{2DA1D660-DB78-464B-B0DE-90BD3D7DB981}"/>
    <dgm:cxn modelId="{5902A1DA-3E52-704F-AB83-09548627076F}" type="presOf" srcId="{C009982E-CF10-7D40-8861-A41A68EC37FA}" destId="{C1C3351A-9439-3B43-93C3-5A090E495C8F}" srcOrd="0" destOrd="0" presId="urn:microsoft.com/office/officeart/2005/8/layout/list1"/>
    <dgm:cxn modelId="{D22FB9EE-80C0-5642-A2F0-3D43C1D623EB}" type="presOf" srcId="{E2E5FC2F-F7A6-B044-9EDB-362F1091EB0F}" destId="{F6166D9C-62FD-C042-BE40-9B481309857E}" srcOrd="0" destOrd="2" presId="urn:microsoft.com/office/officeart/2005/8/layout/list1"/>
    <dgm:cxn modelId="{5D47F2F8-F275-4082-9D94-B9C1E302F3A6}" srcId="{F2397C36-165D-4EBA-AF34-F8EDE86D75F1}" destId="{1D8236CC-9CD8-4F3F-ABB4-C0EDE5A33DDA}" srcOrd="0" destOrd="0" parTransId="{214E2544-814E-4F3B-8E27-E4153FED9D6B}" sibTransId="{548F7A67-F361-4030-B1A0-1BF68C985313}"/>
    <dgm:cxn modelId="{9EC34921-95BE-3449-B789-B931E7D52176}" type="presParOf" srcId="{B4CE141F-001F-4878-A8ED-B2B306DE695A}" destId="{3A04D961-8C21-4F3E-B92D-997A6E57EB00}" srcOrd="0" destOrd="0" presId="urn:microsoft.com/office/officeart/2005/8/layout/list1"/>
    <dgm:cxn modelId="{AE0AA527-3351-074B-81A0-D9B788DFF52B}" type="presParOf" srcId="{3A04D961-8C21-4F3E-B92D-997A6E57EB00}" destId="{A4CC3549-E8A1-4362-970B-D8E0FA19F3E7}" srcOrd="0" destOrd="0" presId="urn:microsoft.com/office/officeart/2005/8/layout/list1"/>
    <dgm:cxn modelId="{05EE20F5-7552-B346-A643-77F0C201C33D}" type="presParOf" srcId="{3A04D961-8C21-4F3E-B92D-997A6E57EB00}" destId="{215DDEC0-8D8B-4D5A-A3A3-42F0B3FD255F}" srcOrd="1" destOrd="0" presId="urn:microsoft.com/office/officeart/2005/8/layout/list1"/>
    <dgm:cxn modelId="{D7B77128-0E58-1845-A916-E822FAFFD06D}" type="presParOf" srcId="{B4CE141F-001F-4878-A8ED-B2B306DE695A}" destId="{2260C26A-077F-41D7-8BC5-8023E4E86B69}" srcOrd="1" destOrd="0" presId="urn:microsoft.com/office/officeart/2005/8/layout/list1"/>
    <dgm:cxn modelId="{6E33AC72-6C08-6C4D-9D4E-6250E61BE051}" type="presParOf" srcId="{B4CE141F-001F-4878-A8ED-B2B306DE695A}" destId="{D6B18726-D6E0-4F4F-9480-F809E865C475}" srcOrd="2" destOrd="0" presId="urn:microsoft.com/office/officeart/2005/8/layout/list1"/>
    <dgm:cxn modelId="{923F0C7A-2D34-7140-B3CF-18EB58AE1935}" type="presParOf" srcId="{B4CE141F-001F-4878-A8ED-B2B306DE695A}" destId="{F193E7D7-32B5-4A48-B4CB-961B6F57D42A}" srcOrd="3" destOrd="0" presId="urn:microsoft.com/office/officeart/2005/8/layout/list1"/>
    <dgm:cxn modelId="{9C0735CD-D8E1-C04B-8BD6-61A55B50C444}" type="presParOf" srcId="{B4CE141F-001F-4878-A8ED-B2B306DE695A}" destId="{BF741A1B-3F1C-8448-BA85-24B222DB3F11}" srcOrd="4" destOrd="0" presId="urn:microsoft.com/office/officeart/2005/8/layout/list1"/>
    <dgm:cxn modelId="{0CE46516-F8BE-604C-9D2A-1EE363F0A984}" type="presParOf" srcId="{BF741A1B-3F1C-8448-BA85-24B222DB3F11}" destId="{AB94DF4C-9B81-F446-9211-68353EE81E52}" srcOrd="0" destOrd="0" presId="urn:microsoft.com/office/officeart/2005/8/layout/list1"/>
    <dgm:cxn modelId="{EC6F54C3-C71D-5348-884B-B0F99FA68B31}" type="presParOf" srcId="{BF741A1B-3F1C-8448-BA85-24B222DB3F11}" destId="{9F9F51D5-6063-9648-B0E6-813CF43FED16}" srcOrd="1" destOrd="0" presId="urn:microsoft.com/office/officeart/2005/8/layout/list1"/>
    <dgm:cxn modelId="{7AB89CC5-076C-CF42-A734-B8DB0917315F}" type="presParOf" srcId="{B4CE141F-001F-4878-A8ED-B2B306DE695A}" destId="{ECDDE969-FFB5-0B4F-A1A0-6D056D3EB3C0}" srcOrd="5" destOrd="0" presId="urn:microsoft.com/office/officeart/2005/8/layout/list1"/>
    <dgm:cxn modelId="{2ACD6D86-8E19-EC42-9B3E-ECCB7A5B302D}" type="presParOf" srcId="{B4CE141F-001F-4878-A8ED-B2B306DE695A}" destId="{F6166D9C-62FD-C042-BE40-9B481309857E}" srcOrd="6" destOrd="0" presId="urn:microsoft.com/office/officeart/2005/8/layout/list1"/>
    <dgm:cxn modelId="{948DF946-ECB3-0F47-A5EF-DD36BD5311F7}" type="presParOf" srcId="{B4CE141F-001F-4878-A8ED-B2B306DE695A}" destId="{8729F410-75D8-3D47-865D-19EA0A75A592}" srcOrd="7" destOrd="0" presId="urn:microsoft.com/office/officeart/2005/8/layout/list1"/>
    <dgm:cxn modelId="{5F5A899A-636E-BC49-99D8-0B4745E330E0}" type="presParOf" srcId="{B4CE141F-001F-4878-A8ED-B2B306DE695A}" destId="{8C9E1735-B859-E54C-897A-2A0269EBC693}" srcOrd="8" destOrd="0" presId="urn:microsoft.com/office/officeart/2005/8/layout/list1"/>
    <dgm:cxn modelId="{46247C47-28FB-9A4A-A6A9-035ECA460CC9}" type="presParOf" srcId="{8C9E1735-B859-E54C-897A-2A0269EBC693}" destId="{C1C3351A-9439-3B43-93C3-5A090E495C8F}" srcOrd="0" destOrd="0" presId="urn:microsoft.com/office/officeart/2005/8/layout/list1"/>
    <dgm:cxn modelId="{52A0294E-7E5F-F64A-A4D4-0AB8ABEF558F}" type="presParOf" srcId="{8C9E1735-B859-E54C-897A-2A0269EBC693}" destId="{3106FCAB-13DF-0B43-95C6-985CA2AF3C10}" srcOrd="1" destOrd="0" presId="urn:microsoft.com/office/officeart/2005/8/layout/list1"/>
    <dgm:cxn modelId="{694D71A9-2994-B54F-83D5-B53EC74022E7}" type="presParOf" srcId="{B4CE141F-001F-4878-A8ED-B2B306DE695A}" destId="{721BAAC3-CA84-2E45-90B1-668033D8A567}" srcOrd="9" destOrd="0" presId="urn:microsoft.com/office/officeart/2005/8/layout/list1"/>
    <dgm:cxn modelId="{6C1F5D5C-61DF-6247-8B71-F66B90B330AB}" type="presParOf" srcId="{B4CE141F-001F-4878-A8ED-B2B306DE695A}" destId="{474E783B-3A24-B84D-A0FD-8CEA304722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97C36-165D-4EBA-AF34-F8EDE86D75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D8236CC-9CD8-4F3F-ABB4-C0EDE5A33DDA}">
      <dgm:prSet/>
      <dgm:spPr>
        <a:solidFill>
          <a:schemeClr val="accent1"/>
        </a:solidFill>
      </dgm:spPr>
      <dgm:t>
        <a:bodyPr/>
        <a:lstStyle/>
        <a:p>
          <a:r>
            <a:rPr lang="zh-CN" altLang="en-US" b="0" dirty="0"/>
            <a:t>通信协议</a:t>
          </a:r>
        </a:p>
      </dgm:t>
    </dgm:pt>
    <dgm:pt modelId="{214E2544-814E-4F3B-8E27-E4153FED9D6B}" type="parTrans" cxnId="{5D47F2F8-F275-4082-9D94-B9C1E302F3A6}">
      <dgm:prSet/>
      <dgm:spPr/>
      <dgm:t>
        <a:bodyPr/>
        <a:lstStyle/>
        <a:p>
          <a:endParaRPr lang="zh-CN" altLang="en-US"/>
        </a:p>
      </dgm:t>
    </dgm:pt>
    <dgm:pt modelId="{548F7A67-F361-4030-B1A0-1BF68C985313}" type="sibTrans" cxnId="{5D47F2F8-F275-4082-9D94-B9C1E302F3A6}">
      <dgm:prSet/>
      <dgm:spPr/>
      <dgm:t>
        <a:bodyPr/>
        <a:lstStyle/>
        <a:p>
          <a:endParaRPr lang="zh-CN" altLang="en-US"/>
        </a:p>
      </dgm:t>
    </dgm:pt>
    <dgm:pt modelId="{AE3EE41B-AA28-4493-9B2D-7FCBB22A9546}">
      <dgm:prSet/>
      <dgm:spPr>
        <a:noFill/>
      </dgm:spPr>
      <dgm:t>
        <a:bodyPr/>
        <a:lstStyle/>
        <a:p>
          <a:r>
            <a:rPr lang="en-US" altLang="zh-CN" b="0" dirty="0"/>
            <a:t>TCP/IP</a:t>
          </a:r>
          <a:r>
            <a:rPr lang="zh-CN" altLang="en-US" b="0" dirty="0"/>
            <a:t>协议介绍</a:t>
          </a:r>
        </a:p>
      </dgm:t>
    </dgm:pt>
    <dgm:pt modelId="{BA3DD6DC-171A-4C94-9E05-5A6F010DB6CD}" type="parTrans" cxnId="{3862B361-9CA2-4EE0-B653-1B9E0BDFCA39}">
      <dgm:prSet/>
      <dgm:spPr/>
      <dgm:t>
        <a:bodyPr/>
        <a:lstStyle/>
        <a:p>
          <a:endParaRPr lang="zh-CN" altLang="en-US"/>
        </a:p>
      </dgm:t>
    </dgm:pt>
    <dgm:pt modelId="{0E041E87-50C4-4D27-A527-E68204DBA6A9}" type="sibTrans" cxnId="{3862B361-9CA2-4EE0-B653-1B9E0BDFCA39}">
      <dgm:prSet/>
      <dgm:spPr/>
      <dgm:t>
        <a:bodyPr/>
        <a:lstStyle/>
        <a:p>
          <a:endParaRPr lang="zh-CN" altLang="en-US"/>
        </a:p>
      </dgm:t>
    </dgm:pt>
    <dgm:pt modelId="{E2E5FC2F-F7A6-B044-9EDB-362F1091EB0F}">
      <dgm:prSet/>
      <dgm:spPr>
        <a:noFill/>
      </dgm:spPr>
      <dgm:t>
        <a:bodyPr/>
        <a:lstStyle/>
        <a:p>
          <a:r>
            <a:rPr lang="en-US" altLang="zh-CN" b="0" dirty="0"/>
            <a:t>TCP/Ip</a:t>
          </a:r>
          <a:r>
            <a:rPr lang="zh-CN" altLang="en-US" b="0" dirty="0"/>
            <a:t>内核参数</a:t>
          </a:r>
        </a:p>
      </dgm:t>
    </dgm:pt>
    <dgm:pt modelId="{9580A94B-57CC-D64E-9D72-91D1D8FC2AC3}" type="parTrans" cxnId="{9F020717-A5DA-BE49-9676-36FE7096D860}">
      <dgm:prSet/>
      <dgm:spPr/>
      <dgm:t>
        <a:bodyPr/>
        <a:lstStyle/>
        <a:p>
          <a:endParaRPr lang="zh-CN" altLang="en-US"/>
        </a:p>
      </dgm:t>
    </dgm:pt>
    <dgm:pt modelId="{FF7DB530-C9D7-B049-8C18-91CC5DACCF22}" type="sibTrans" cxnId="{9F020717-A5DA-BE49-9676-36FE7096D860}">
      <dgm:prSet/>
      <dgm:spPr/>
      <dgm:t>
        <a:bodyPr/>
        <a:lstStyle/>
        <a:p>
          <a:endParaRPr lang="zh-CN" altLang="en-US"/>
        </a:p>
      </dgm:t>
    </dgm:pt>
    <dgm:pt modelId="{C009982E-CF10-7D40-8861-A41A68EC37FA}">
      <dgm:prSet/>
      <dgm:spPr>
        <a:solidFill>
          <a:srgbClr val="C6D9F1"/>
        </a:solidFill>
      </dgm:spPr>
      <dgm:t>
        <a:bodyPr/>
        <a:lstStyle/>
        <a:p>
          <a:r>
            <a:rPr lang="zh-CN" altLang="en-US" b="0" dirty="0"/>
            <a:t>案例介绍 </a:t>
          </a:r>
        </a:p>
      </dgm:t>
    </dgm:pt>
    <dgm:pt modelId="{93581A19-D4D2-CB41-803D-FC109DE8C3FB}" type="parTrans" cxnId="{E903B8D4-F67D-9D41-B248-DD97C34D712D}">
      <dgm:prSet/>
      <dgm:spPr/>
      <dgm:t>
        <a:bodyPr/>
        <a:lstStyle/>
        <a:p>
          <a:endParaRPr lang="zh-CN" altLang="en-US"/>
        </a:p>
      </dgm:t>
    </dgm:pt>
    <dgm:pt modelId="{2DA1D660-DB78-464B-B0DE-90BD3D7DB981}" type="sibTrans" cxnId="{E903B8D4-F67D-9D41-B248-DD97C34D712D}">
      <dgm:prSet/>
      <dgm:spPr/>
      <dgm:t>
        <a:bodyPr/>
        <a:lstStyle/>
        <a:p>
          <a:endParaRPr lang="zh-CN" altLang="en-US"/>
        </a:p>
      </dgm:t>
    </dgm:pt>
    <dgm:pt modelId="{CDDD3117-2AA2-7A49-899F-7B8E0DEDA81F}">
      <dgm:prSet/>
      <dgm:spPr>
        <a:solidFill>
          <a:schemeClr val="tx2">
            <a:lumMod val="20000"/>
            <a:lumOff val="80000"/>
          </a:schemeClr>
        </a:solidFill>
      </dgm:spPr>
      <dgm:t>
        <a:bodyPr/>
        <a:lstStyle/>
        <a:p>
          <a:r>
            <a:rPr lang="zh-CN" altLang="en-US" b="0" dirty="0">
              <a:solidFill>
                <a:schemeClr val="bg1"/>
              </a:solidFill>
            </a:rPr>
            <a:t>章节内容</a:t>
          </a:r>
        </a:p>
      </dgm:t>
    </dgm:pt>
    <dgm:pt modelId="{99AB1BBE-C190-314F-BBF2-1E5628EDD157}" type="parTrans" cxnId="{9D29BABF-5B86-7A4E-8D67-15837AF614C5}">
      <dgm:prSet/>
      <dgm:spPr/>
      <dgm:t>
        <a:bodyPr/>
        <a:lstStyle/>
        <a:p>
          <a:endParaRPr lang="zh-CN" altLang="en-US"/>
        </a:p>
      </dgm:t>
    </dgm:pt>
    <dgm:pt modelId="{7A82F1E5-5DCE-134E-98E6-AD90DF86B988}" type="sibTrans" cxnId="{9D29BABF-5B86-7A4E-8D67-15837AF614C5}">
      <dgm:prSet/>
      <dgm:spPr/>
      <dgm:t>
        <a:bodyPr/>
        <a:lstStyle/>
        <a:p>
          <a:endParaRPr lang="zh-CN" altLang="en-US"/>
        </a:p>
      </dgm:t>
    </dgm:pt>
    <dgm:pt modelId="{9AEB4C42-399C-4FFF-950C-16333A01067E}">
      <dgm:prSet/>
      <dgm:spPr>
        <a:noFill/>
      </dgm:spPr>
      <dgm:t>
        <a:bodyPr/>
        <a:lstStyle/>
        <a:p>
          <a:r>
            <a:rPr lang="en-US" altLang="zh-CN" b="0" dirty="0"/>
            <a:t>TCP/Ip</a:t>
          </a:r>
          <a:r>
            <a:rPr lang="zh-CN" altLang="en-US" b="0" dirty="0"/>
            <a:t>核心协议</a:t>
          </a:r>
        </a:p>
      </dgm:t>
    </dgm:pt>
    <dgm:pt modelId="{C47A433D-14EE-4AA5-A0C5-19897BBC811E}" type="parTrans" cxnId="{2D4B54FF-3CDE-41F9-AE65-D60793DCBB78}">
      <dgm:prSet/>
      <dgm:spPr/>
      <dgm:t>
        <a:bodyPr/>
        <a:lstStyle/>
        <a:p>
          <a:endParaRPr lang="zh-CN" altLang="en-US"/>
        </a:p>
      </dgm:t>
    </dgm:pt>
    <dgm:pt modelId="{35FFAEB0-47FF-4CFA-AFA0-F8831079E726}" type="sibTrans" cxnId="{2D4B54FF-3CDE-41F9-AE65-D60793DCBB78}">
      <dgm:prSet/>
      <dgm:spPr/>
      <dgm:t>
        <a:bodyPr/>
        <a:lstStyle/>
        <a:p>
          <a:endParaRPr lang="zh-CN" altLang="en-US"/>
        </a:p>
      </dgm:t>
    </dgm:pt>
    <dgm:pt modelId="{B4CE141F-001F-4878-A8ED-B2B306DE695A}" type="pres">
      <dgm:prSet presAssocID="{F2397C36-165D-4EBA-AF34-F8EDE86D75F1}" presName="linear" presStyleCnt="0">
        <dgm:presLayoutVars>
          <dgm:dir/>
          <dgm:animLvl val="lvl"/>
          <dgm:resizeHandles val="exact"/>
        </dgm:presLayoutVars>
      </dgm:prSet>
      <dgm:spPr/>
    </dgm:pt>
    <dgm:pt modelId="{3A04D961-8C21-4F3E-B92D-997A6E57EB00}" type="pres">
      <dgm:prSet presAssocID="{1D8236CC-9CD8-4F3F-ABB4-C0EDE5A33DDA}" presName="parentLin" presStyleCnt="0"/>
      <dgm:spPr/>
    </dgm:pt>
    <dgm:pt modelId="{A4CC3549-E8A1-4362-970B-D8E0FA19F3E7}" type="pres">
      <dgm:prSet presAssocID="{1D8236CC-9CD8-4F3F-ABB4-C0EDE5A33DDA}" presName="parentLeftMargin" presStyleLbl="node1" presStyleIdx="0" presStyleCnt="3"/>
      <dgm:spPr/>
    </dgm:pt>
    <dgm:pt modelId="{215DDEC0-8D8B-4D5A-A3A3-42F0B3FD255F}" type="pres">
      <dgm:prSet presAssocID="{1D8236CC-9CD8-4F3F-ABB4-C0EDE5A33DDA}" presName="parentText" presStyleLbl="node1" presStyleIdx="0" presStyleCnt="3">
        <dgm:presLayoutVars>
          <dgm:chMax val="0"/>
          <dgm:bulletEnabled val="1"/>
        </dgm:presLayoutVars>
      </dgm:prSet>
      <dgm:spPr/>
    </dgm:pt>
    <dgm:pt modelId="{2260C26A-077F-41D7-8BC5-8023E4E86B69}" type="pres">
      <dgm:prSet presAssocID="{1D8236CC-9CD8-4F3F-ABB4-C0EDE5A33DDA}" presName="negativeSpace" presStyleCnt="0"/>
      <dgm:spPr/>
    </dgm:pt>
    <dgm:pt modelId="{D6B18726-D6E0-4F4F-9480-F809E865C475}" type="pres">
      <dgm:prSet presAssocID="{1D8236CC-9CD8-4F3F-ABB4-C0EDE5A33DDA}" presName="childText" presStyleLbl="conFgAcc1" presStyleIdx="0" presStyleCnt="3">
        <dgm:presLayoutVars>
          <dgm:bulletEnabled val="1"/>
        </dgm:presLayoutVars>
      </dgm:prSet>
      <dgm:spPr/>
    </dgm:pt>
    <dgm:pt modelId="{F193E7D7-32B5-4A48-B4CB-961B6F57D42A}" type="pres">
      <dgm:prSet presAssocID="{548F7A67-F361-4030-B1A0-1BF68C985313}" presName="spaceBetweenRectangles" presStyleCnt="0"/>
      <dgm:spPr/>
    </dgm:pt>
    <dgm:pt modelId="{BF741A1B-3F1C-8448-BA85-24B222DB3F11}" type="pres">
      <dgm:prSet presAssocID="{CDDD3117-2AA2-7A49-899F-7B8E0DEDA81F}" presName="parentLin" presStyleCnt="0"/>
      <dgm:spPr/>
    </dgm:pt>
    <dgm:pt modelId="{AB94DF4C-9B81-F446-9211-68353EE81E52}" type="pres">
      <dgm:prSet presAssocID="{CDDD3117-2AA2-7A49-899F-7B8E0DEDA81F}" presName="parentLeftMargin" presStyleLbl="node1" presStyleIdx="0" presStyleCnt="3"/>
      <dgm:spPr/>
    </dgm:pt>
    <dgm:pt modelId="{9F9F51D5-6063-9648-B0E6-813CF43FED16}" type="pres">
      <dgm:prSet presAssocID="{CDDD3117-2AA2-7A49-899F-7B8E0DEDA81F}" presName="parentText" presStyleLbl="node1" presStyleIdx="1" presStyleCnt="3">
        <dgm:presLayoutVars>
          <dgm:chMax val="0"/>
          <dgm:bulletEnabled val="1"/>
        </dgm:presLayoutVars>
      </dgm:prSet>
      <dgm:spPr/>
    </dgm:pt>
    <dgm:pt modelId="{ECDDE969-FFB5-0B4F-A1A0-6D056D3EB3C0}" type="pres">
      <dgm:prSet presAssocID="{CDDD3117-2AA2-7A49-899F-7B8E0DEDA81F}" presName="negativeSpace" presStyleCnt="0"/>
      <dgm:spPr/>
    </dgm:pt>
    <dgm:pt modelId="{F6166D9C-62FD-C042-BE40-9B481309857E}" type="pres">
      <dgm:prSet presAssocID="{CDDD3117-2AA2-7A49-899F-7B8E0DEDA81F}" presName="childText" presStyleLbl="conFgAcc1" presStyleIdx="1" presStyleCnt="3">
        <dgm:presLayoutVars>
          <dgm:bulletEnabled val="1"/>
        </dgm:presLayoutVars>
      </dgm:prSet>
      <dgm:spPr/>
    </dgm:pt>
    <dgm:pt modelId="{8729F410-75D8-3D47-865D-19EA0A75A592}" type="pres">
      <dgm:prSet presAssocID="{7A82F1E5-5DCE-134E-98E6-AD90DF86B988}" presName="spaceBetweenRectangles" presStyleCnt="0"/>
      <dgm:spPr/>
    </dgm:pt>
    <dgm:pt modelId="{8C9E1735-B859-E54C-897A-2A0269EBC693}" type="pres">
      <dgm:prSet presAssocID="{C009982E-CF10-7D40-8861-A41A68EC37FA}" presName="parentLin" presStyleCnt="0"/>
      <dgm:spPr/>
    </dgm:pt>
    <dgm:pt modelId="{C1C3351A-9439-3B43-93C3-5A090E495C8F}" type="pres">
      <dgm:prSet presAssocID="{C009982E-CF10-7D40-8861-A41A68EC37FA}" presName="parentLeftMargin" presStyleLbl="node1" presStyleIdx="1" presStyleCnt="3"/>
      <dgm:spPr/>
    </dgm:pt>
    <dgm:pt modelId="{3106FCAB-13DF-0B43-95C6-985CA2AF3C10}" type="pres">
      <dgm:prSet presAssocID="{C009982E-CF10-7D40-8861-A41A68EC37FA}" presName="parentText" presStyleLbl="node1" presStyleIdx="2" presStyleCnt="3">
        <dgm:presLayoutVars>
          <dgm:chMax val="0"/>
          <dgm:bulletEnabled val="1"/>
        </dgm:presLayoutVars>
      </dgm:prSet>
      <dgm:spPr/>
    </dgm:pt>
    <dgm:pt modelId="{721BAAC3-CA84-2E45-90B1-668033D8A567}" type="pres">
      <dgm:prSet presAssocID="{C009982E-CF10-7D40-8861-A41A68EC37FA}" presName="negativeSpace" presStyleCnt="0"/>
      <dgm:spPr/>
    </dgm:pt>
    <dgm:pt modelId="{474E783B-3A24-B84D-A0FD-8CEA304722FD}" type="pres">
      <dgm:prSet presAssocID="{C009982E-CF10-7D40-8861-A41A68EC37FA}" presName="childText" presStyleLbl="conFgAcc1" presStyleIdx="2" presStyleCnt="3">
        <dgm:presLayoutVars>
          <dgm:bulletEnabled val="1"/>
        </dgm:presLayoutVars>
      </dgm:prSet>
      <dgm:spPr/>
    </dgm:pt>
  </dgm:ptLst>
  <dgm:cxnLst>
    <dgm:cxn modelId="{9F020717-A5DA-BE49-9676-36FE7096D860}" srcId="{CDDD3117-2AA2-7A49-899F-7B8E0DEDA81F}" destId="{E2E5FC2F-F7A6-B044-9EDB-362F1091EB0F}" srcOrd="2" destOrd="0" parTransId="{9580A94B-57CC-D64E-9D72-91D1D8FC2AC3}" sibTransId="{FF7DB530-C9D7-B049-8C18-91CC5DACCF22}"/>
    <dgm:cxn modelId="{4BC6B52F-D6E0-EC4A-95DF-17F159DF05BD}" type="presOf" srcId="{1D8236CC-9CD8-4F3F-ABB4-C0EDE5A33DDA}" destId="{A4CC3549-E8A1-4362-970B-D8E0FA19F3E7}" srcOrd="0" destOrd="0" presId="urn:microsoft.com/office/officeart/2005/8/layout/list1"/>
    <dgm:cxn modelId="{A811BF60-131D-B94E-B0EF-EA457CA41C2F}" type="presOf" srcId="{CDDD3117-2AA2-7A49-899F-7B8E0DEDA81F}" destId="{9F9F51D5-6063-9648-B0E6-813CF43FED16}" srcOrd="1" destOrd="0" presId="urn:microsoft.com/office/officeart/2005/8/layout/list1"/>
    <dgm:cxn modelId="{3862B361-9CA2-4EE0-B653-1B9E0BDFCA39}" srcId="{CDDD3117-2AA2-7A49-899F-7B8E0DEDA81F}" destId="{AE3EE41B-AA28-4493-9B2D-7FCBB22A9546}" srcOrd="0" destOrd="0" parTransId="{BA3DD6DC-171A-4C94-9E05-5A6F010DB6CD}" sibTransId="{0E041E87-50C4-4D27-A527-E68204DBA6A9}"/>
    <dgm:cxn modelId="{8E82D46E-E9BB-874E-A5AE-4A9C05E365CB}" type="presOf" srcId="{CDDD3117-2AA2-7A49-899F-7B8E0DEDA81F}" destId="{AB94DF4C-9B81-F446-9211-68353EE81E52}" srcOrd="0" destOrd="0" presId="urn:microsoft.com/office/officeart/2005/8/layout/list1"/>
    <dgm:cxn modelId="{2745858E-692C-46B9-9962-0F521285B09B}" type="presOf" srcId="{9AEB4C42-399C-4FFF-950C-16333A01067E}" destId="{F6166D9C-62FD-C042-BE40-9B481309857E}" srcOrd="0" destOrd="1" presId="urn:microsoft.com/office/officeart/2005/8/layout/list1"/>
    <dgm:cxn modelId="{1DC305BA-9039-E740-BAB0-E1F6BC7D603C}" type="presOf" srcId="{F2397C36-165D-4EBA-AF34-F8EDE86D75F1}" destId="{B4CE141F-001F-4878-A8ED-B2B306DE695A}" srcOrd="0" destOrd="0" presId="urn:microsoft.com/office/officeart/2005/8/layout/list1"/>
    <dgm:cxn modelId="{9D29BABF-5B86-7A4E-8D67-15837AF614C5}" srcId="{F2397C36-165D-4EBA-AF34-F8EDE86D75F1}" destId="{CDDD3117-2AA2-7A49-899F-7B8E0DEDA81F}" srcOrd="1" destOrd="0" parTransId="{99AB1BBE-C190-314F-BBF2-1E5628EDD157}" sibTransId="{7A82F1E5-5DCE-134E-98E6-AD90DF86B988}"/>
    <dgm:cxn modelId="{1BDF46C4-036C-6042-A786-A5A84EBE8976}" type="presOf" srcId="{C009982E-CF10-7D40-8861-A41A68EC37FA}" destId="{3106FCAB-13DF-0B43-95C6-985CA2AF3C10}" srcOrd="1" destOrd="0" presId="urn:microsoft.com/office/officeart/2005/8/layout/list1"/>
    <dgm:cxn modelId="{A07BCBC6-6223-8C46-8F98-7C1A488CB9AF}" type="presOf" srcId="{AE3EE41B-AA28-4493-9B2D-7FCBB22A9546}" destId="{F6166D9C-62FD-C042-BE40-9B481309857E}" srcOrd="0" destOrd="0" presId="urn:microsoft.com/office/officeart/2005/8/layout/list1"/>
    <dgm:cxn modelId="{EB7A6ACA-2ADD-2E4C-9BC1-17FBFCF9BBFE}" type="presOf" srcId="{1D8236CC-9CD8-4F3F-ABB4-C0EDE5A33DDA}" destId="{215DDEC0-8D8B-4D5A-A3A3-42F0B3FD255F}" srcOrd="1" destOrd="0" presId="urn:microsoft.com/office/officeart/2005/8/layout/list1"/>
    <dgm:cxn modelId="{E903B8D4-F67D-9D41-B248-DD97C34D712D}" srcId="{F2397C36-165D-4EBA-AF34-F8EDE86D75F1}" destId="{C009982E-CF10-7D40-8861-A41A68EC37FA}" srcOrd="2" destOrd="0" parTransId="{93581A19-D4D2-CB41-803D-FC109DE8C3FB}" sibTransId="{2DA1D660-DB78-464B-B0DE-90BD3D7DB981}"/>
    <dgm:cxn modelId="{5902A1DA-3E52-704F-AB83-09548627076F}" type="presOf" srcId="{C009982E-CF10-7D40-8861-A41A68EC37FA}" destId="{C1C3351A-9439-3B43-93C3-5A090E495C8F}" srcOrd="0" destOrd="0" presId="urn:microsoft.com/office/officeart/2005/8/layout/list1"/>
    <dgm:cxn modelId="{D22FB9EE-80C0-5642-A2F0-3D43C1D623EB}" type="presOf" srcId="{E2E5FC2F-F7A6-B044-9EDB-362F1091EB0F}" destId="{F6166D9C-62FD-C042-BE40-9B481309857E}" srcOrd="0" destOrd="2" presId="urn:microsoft.com/office/officeart/2005/8/layout/list1"/>
    <dgm:cxn modelId="{5D47F2F8-F275-4082-9D94-B9C1E302F3A6}" srcId="{F2397C36-165D-4EBA-AF34-F8EDE86D75F1}" destId="{1D8236CC-9CD8-4F3F-ABB4-C0EDE5A33DDA}" srcOrd="0" destOrd="0" parTransId="{214E2544-814E-4F3B-8E27-E4153FED9D6B}" sibTransId="{548F7A67-F361-4030-B1A0-1BF68C985313}"/>
    <dgm:cxn modelId="{2D4B54FF-3CDE-41F9-AE65-D60793DCBB78}" srcId="{CDDD3117-2AA2-7A49-899F-7B8E0DEDA81F}" destId="{9AEB4C42-399C-4FFF-950C-16333A01067E}" srcOrd="1" destOrd="0" parTransId="{C47A433D-14EE-4AA5-A0C5-19897BBC811E}" sibTransId="{35FFAEB0-47FF-4CFA-AFA0-F8831079E726}"/>
    <dgm:cxn modelId="{9EC34921-95BE-3449-B789-B931E7D52176}" type="presParOf" srcId="{B4CE141F-001F-4878-A8ED-B2B306DE695A}" destId="{3A04D961-8C21-4F3E-B92D-997A6E57EB00}" srcOrd="0" destOrd="0" presId="urn:microsoft.com/office/officeart/2005/8/layout/list1"/>
    <dgm:cxn modelId="{AE0AA527-3351-074B-81A0-D9B788DFF52B}" type="presParOf" srcId="{3A04D961-8C21-4F3E-B92D-997A6E57EB00}" destId="{A4CC3549-E8A1-4362-970B-D8E0FA19F3E7}" srcOrd="0" destOrd="0" presId="urn:microsoft.com/office/officeart/2005/8/layout/list1"/>
    <dgm:cxn modelId="{05EE20F5-7552-B346-A643-77F0C201C33D}" type="presParOf" srcId="{3A04D961-8C21-4F3E-B92D-997A6E57EB00}" destId="{215DDEC0-8D8B-4D5A-A3A3-42F0B3FD255F}" srcOrd="1" destOrd="0" presId="urn:microsoft.com/office/officeart/2005/8/layout/list1"/>
    <dgm:cxn modelId="{D7B77128-0E58-1845-A916-E822FAFFD06D}" type="presParOf" srcId="{B4CE141F-001F-4878-A8ED-B2B306DE695A}" destId="{2260C26A-077F-41D7-8BC5-8023E4E86B69}" srcOrd="1" destOrd="0" presId="urn:microsoft.com/office/officeart/2005/8/layout/list1"/>
    <dgm:cxn modelId="{6E33AC72-6C08-6C4D-9D4E-6250E61BE051}" type="presParOf" srcId="{B4CE141F-001F-4878-A8ED-B2B306DE695A}" destId="{D6B18726-D6E0-4F4F-9480-F809E865C475}" srcOrd="2" destOrd="0" presId="urn:microsoft.com/office/officeart/2005/8/layout/list1"/>
    <dgm:cxn modelId="{923F0C7A-2D34-7140-B3CF-18EB58AE1935}" type="presParOf" srcId="{B4CE141F-001F-4878-A8ED-B2B306DE695A}" destId="{F193E7D7-32B5-4A48-B4CB-961B6F57D42A}" srcOrd="3" destOrd="0" presId="urn:microsoft.com/office/officeart/2005/8/layout/list1"/>
    <dgm:cxn modelId="{9C0735CD-D8E1-C04B-8BD6-61A55B50C444}" type="presParOf" srcId="{B4CE141F-001F-4878-A8ED-B2B306DE695A}" destId="{BF741A1B-3F1C-8448-BA85-24B222DB3F11}" srcOrd="4" destOrd="0" presId="urn:microsoft.com/office/officeart/2005/8/layout/list1"/>
    <dgm:cxn modelId="{0CE46516-F8BE-604C-9D2A-1EE363F0A984}" type="presParOf" srcId="{BF741A1B-3F1C-8448-BA85-24B222DB3F11}" destId="{AB94DF4C-9B81-F446-9211-68353EE81E52}" srcOrd="0" destOrd="0" presId="urn:microsoft.com/office/officeart/2005/8/layout/list1"/>
    <dgm:cxn modelId="{EC6F54C3-C71D-5348-884B-B0F99FA68B31}" type="presParOf" srcId="{BF741A1B-3F1C-8448-BA85-24B222DB3F11}" destId="{9F9F51D5-6063-9648-B0E6-813CF43FED16}" srcOrd="1" destOrd="0" presId="urn:microsoft.com/office/officeart/2005/8/layout/list1"/>
    <dgm:cxn modelId="{7AB89CC5-076C-CF42-A734-B8DB0917315F}" type="presParOf" srcId="{B4CE141F-001F-4878-A8ED-B2B306DE695A}" destId="{ECDDE969-FFB5-0B4F-A1A0-6D056D3EB3C0}" srcOrd="5" destOrd="0" presId="urn:microsoft.com/office/officeart/2005/8/layout/list1"/>
    <dgm:cxn modelId="{2ACD6D86-8E19-EC42-9B3E-ECCB7A5B302D}" type="presParOf" srcId="{B4CE141F-001F-4878-A8ED-B2B306DE695A}" destId="{F6166D9C-62FD-C042-BE40-9B481309857E}" srcOrd="6" destOrd="0" presId="urn:microsoft.com/office/officeart/2005/8/layout/list1"/>
    <dgm:cxn modelId="{948DF946-ECB3-0F47-A5EF-DD36BD5311F7}" type="presParOf" srcId="{B4CE141F-001F-4878-A8ED-B2B306DE695A}" destId="{8729F410-75D8-3D47-865D-19EA0A75A592}" srcOrd="7" destOrd="0" presId="urn:microsoft.com/office/officeart/2005/8/layout/list1"/>
    <dgm:cxn modelId="{5F5A899A-636E-BC49-99D8-0B4745E330E0}" type="presParOf" srcId="{B4CE141F-001F-4878-A8ED-B2B306DE695A}" destId="{8C9E1735-B859-E54C-897A-2A0269EBC693}" srcOrd="8" destOrd="0" presId="urn:microsoft.com/office/officeart/2005/8/layout/list1"/>
    <dgm:cxn modelId="{46247C47-28FB-9A4A-A6A9-035ECA460CC9}" type="presParOf" srcId="{8C9E1735-B859-E54C-897A-2A0269EBC693}" destId="{C1C3351A-9439-3B43-93C3-5A090E495C8F}" srcOrd="0" destOrd="0" presId="urn:microsoft.com/office/officeart/2005/8/layout/list1"/>
    <dgm:cxn modelId="{52A0294E-7E5F-F64A-A4D4-0AB8ABEF558F}" type="presParOf" srcId="{8C9E1735-B859-E54C-897A-2A0269EBC693}" destId="{3106FCAB-13DF-0B43-95C6-985CA2AF3C10}" srcOrd="1" destOrd="0" presId="urn:microsoft.com/office/officeart/2005/8/layout/list1"/>
    <dgm:cxn modelId="{694D71A9-2994-B54F-83D5-B53EC74022E7}" type="presParOf" srcId="{B4CE141F-001F-4878-A8ED-B2B306DE695A}" destId="{721BAAC3-CA84-2E45-90B1-668033D8A567}" srcOrd="9" destOrd="0" presId="urn:microsoft.com/office/officeart/2005/8/layout/list1"/>
    <dgm:cxn modelId="{6C1F5D5C-61DF-6247-8B71-F66B90B330AB}" type="presParOf" srcId="{B4CE141F-001F-4878-A8ED-B2B306DE695A}" destId="{474E783B-3A24-B84D-A0FD-8CEA304722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0C9856-9DF4-F54D-8D11-227B1CD006AB}" type="doc">
      <dgm:prSet loTypeId="urn:microsoft.com/office/officeart/2005/8/layout/list1" loCatId="" qsTypeId="urn:microsoft.com/office/officeart/2005/8/quickstyle/simple4" qsCatId="simple" csTypeId="urn:microsoft.com/office/officeart/2005/8/colors/colorful3" csCatId="colorful" phldr="1"/>
      <dgm:spPr/>
      <dgm:t>
        <a:bodyPr/>
        <a:lstStyle/>
        <a:p>
          <a:endParaRPr lang="zh-CN" altLang="en-US"/>
        </a:p>
      </dgm:t>
    </dgm:pt>
    <dgm:pt modelId="{AA5E66E3-FCFC-E94F-9EFA-B9C200F3B793}">
      <dgm:prSet custT="1"/>
      <dgm:spPr/>
      <dgm:t>
        <a:bodyPr/>
        <a:lstStyle/>
        <a:p>
          <a:pPr algn="just" rtl="0"/>
          <a:r>
            <a:rPr lang="en-US" altLang="zh-CN" sz="1800" dirty="0">
              <a:latin typeface="微软雅黑"/>
              <a:ea typeface="微软雅黑"/>
              <a:cs typeface="微软雅黑"/>
            </a:rPr>
            <a:t>/proc</a:t>
          </a:r>
          <a:r>
            <a:rPr lang="zh-CN" altLang="en-US" sz="1800" dirty="0">
              <a:latin typeface="微软雅黑"/>
              <a:ea typeface="微软雅黑"/>
              <a:cs typeface="微软雅黑"/>
            </a:rPr>
            <a:t>下直接修改</a:t>
          </a:r>
        </a:p>
      </dgm:t>
    </dgm:pt>
    <dgm:pt modelId="{93B81EC7-C62A-F74E-A966-830AFF319593}" type="parTrans" cxnId="{80EB96FA-D653-4C4E-A37F-980969A76C15}">
      <dgm:prSet/>
      <dgm:spPr/>
      <dgm:t>
        <a:bodyPr/>
        <a:lstStyle/>
        <a:p>
          <a:endParaRPr lang="zh-CN" altLang="en-US" sz="2400">
            <a:latin typeface="微软雅黑"/>
            <a:ea typeface="微软雅黑"/>
            <a:cs typeface="微软雅黑"/>
          </a:endParaRPr>
        </a:p>
      </dgm:t>
    </dgm:pt>
    <dgm:pt modelId="{B6D08252-1266-954B-A79B-59E4C5D473B1}" type="sibTrans" cxnId="{80EB96FA-D653-4C4E-A37F-980969A76C15}">
      <dgm:prSet/>
      <dgm:spPr/>
      <dgm:t>
        <a:bodyPr/>
        <a:lstStyle/>
        <a:p>
          <a:endParaRPr lang="zh-CN" altLang="en-US" sz="2400">
            <a:latin typeface="微软雅黑"/>
            <a:ea typeface="微软雅黑"/>
            <a:cs typeface="微软雅黑"/>
          </a:endParaRPr>
        </a:p>
      </dgm:t>
    </dgm:pt>
    <dgm:pt modelId="{FB4FB90D-2BB8-AC44-8E3F-179510B7312E}">
      <dgm:prSet custT="1"/>
      <dgm:spPr/>
      <dgm:t>
        <a:bodyPr/>
        <a:lstStyle/>
        <a:p>
          <a:pPr rtl="0"/>
          <a:endParaRPr lang="zh-CN" altLang="en-US" sz="1800" dirty="0">
            <a:latin typeface="微软雅黑"/>
            <a:ea typeface="微软雅黑"/>
            <a:cs typeface="微软雅黑"/>
          </a:endParaRPr>
        </a:p>
      </dgm:t>
    </dgm:pt>
    <dgm:pt modelId="{1D628A24-D1A3-9F43-AB1E-EBFDD5942033}" type="parTrans" cxnId="{7A312C64-47B8-D349-8A01-D08B8FD147BF}">
      <dgm:prSet/>
      <dgm:spPr/>
      <dgm:t>
        <a:bodyPr/>
        <a:lstStyle/>
        <a:p>
          <a:endParaRPr lang="zh-CN" altLang="en-US" sz="2400">
            <a:latin typeface="微软雅黑"/>
            <a:ea typeface="微软雅黑"/>
            <a:cs typeface="微软雅黑"/>
          </a:endParaRPr>
        </a:p>
      </dgm:t>
    </dgm:pt>
    <dgm:pt modelId="{4AEF9417-BFC5-1342-87E1-A10A7747F3B5}" type="sibTrans" cxnId="{7A312C64-47B8-D349-8A01-D08B8FD147BF}">
      <dgm:prSet/>
      <dgm:spPr/>
      <dgm:t>
        <a:bodyPr/>
        <a:lstStyle/>
        <a:p>
          <a:endParaRPr lang="zh-CN" altLang="en-US" sz="2400">
            <a:latin typeface="微软雅黑"/>
            <a:ea typeface="微软雅黑"/>
            <a:cs typeface="微软雅黑"/>
          </a:endParaRPr>
        </a:p>
      </dgm:t>
    </dgm:pt>
    <dgm:pt modelId="{03680C2E-3DA1-3547-88E8-ED01A374EDA5}">
      <dgm:prSet custT="1"/>
      <dgm:spPr/>
      <dgm:t>
        <a:bodyPr/>
        <a:lstStyle/>
        <a:p>
          <a:pPr algn="l" rtl="0"/>
          <a:r>
            <a:rPr lang="en-US" altLang="zh-CN" sz="1800" dirty="0" err="1">
              <a:latin typeface="微软雅黑"/>
              <a:ea typeface="微软雅黑"/>
              <a:cs typeface="微软雅黑"/>
            </a:rPr>
            <a:t>Sysctl</a:t>
          </a:r>
          <a:r>
            <a:rPr lang="zh-CN" altLang="en-US" sz="1800" dirty="0">
              <a:latin typeface="微软雅黑"/>
              <a:ea typeface="微软雅黑"/>
              <a:cs typeface="微软雅黑"/>
            </a:rPr>
            <a:t>命令修改</a:t>
          </a:r>
        </a:p>
      </dgm:t>
    </dgm:pt>
    <dgm:pt modelId="{9C05231F-B4D4-344E-87C7-8DE1DADA0119}" type="parTrans" cxnId="{9AB548FB-05D2-454A-B719-CC2C99421224}">
      <dgm:prSet/>
      <dgm:spPr/>
      <dgm:t>
        <a:bodyPr/>
        <a:lstStyle/>
        <a:p>
          <a:endParaRPr lang="zh-CN" altLang="en-US" sz="2400">
            <a:latin typeface="微软雅黑"/>
            <a:ea typeface="微软雅黑"/>
            <a:cs typeface="微软雅黑"/>
          </a:endParaRPr>
        </a:p>
      </dgm:t>
    </dgm:pt>
    <dgm:pt modelId="{58F439AF-A698-C24D-BF04-554ABE41C977}" type="sibTrans" cxnId="{9AB548FB-05D2-454A-B719-CC2C99421224}">
      <dgm:prSet/>
      <dgm:spPr/>
      <dgm:t>
        <a:bodyPr/>
        <a:lstStyle/>
        <a:p>
          <a:endParaRPr lang="zh-CN" altLang="en-US" sz="2400">
            <a:latin typeface="微软雅黑"/>
            <a:ea typeface="微软雅黑"/>
            <a:cs typeface="微软雅黑"/>
          </a:endParaRPr>
        </a:p>
      </dgm:t>
    </dgm:pt>
    <dgm:pt modelId="{135C9ED7-C300-0840-9730-59E84E1C5975}">
      <dgm:prSet custT="1"/>
      <dgm:spPr/>
      <dgm:t>
        <a:bodyPr/>
        <a:lstStyle/>
        <a:p>
          <a:pPr rtl="0"/>
          <a:endParaRPr lang="zh-CN" altLang="en-US" sz="1800" dirty="0">
            <a:latin typeface="微软雅黑"/>
            <a:ea typeface="微软雅黑"/>
            <a:cs typeface="微软雅黑"/>
          </a:endParaRPr>
        </a:p>
      </dgm:t>
    </dgm:pt>
    <dgm:pt modelId="{50DAB726-CA20-044A-B17A-0D2D48F35F45}" type="parTrans" cxnId="{F083BF94-C3C4-7A40-A73E-2D8A6A59193E}">
      <dgm:prSet/>
      <dgm:spPr/>
      <dgm:t>
        <a:bodyPr/>
        <a:lstStyle/>
        <a:p>
          <a:endParaRPr lang="zh-CN" altLang="en-US" sz="2400">
            <a:latin typeface="微软雅黑"/>
            <a:ea typeface="微软雅黑"/>
            <a:cs typeface="微软雅黑"/>
          </a:endParaRPr>
        </a:p>
      </dgm:t>
    </dgm:pt>
    <dgm:pt modelId="{749830E2-C93D-A341-8D18-F4B5D1CC6E5F}" type="sibTrans" cxnId="{F083BF94-C3C4-7A40-A73E-2D8A6A59193E}">
      <dgm:prSet/>
      <dgm:spPr/>
      <dgm:t>
        <a:bodyPr/>
        <a:lstStyle/>
        <a:p>
          <a:endParaRPr lang="zh-CN" altLang="en-US" sz="2400">
            <a:latin typeface="微软雅黑"/>
            <a:ea typeface="微软雅黑"/>
            <a:cs typeface="微软雅黑"/>
          </a:endParaRPr>
        </a:p>
      </dgm:t>
    </dgm:pt>
    <dgm:pt modelId="{BE875983-4337-B74D-B14E-1C6A24B2256F}">
      <dgm:prSet custT="1"/>
      <dgm:spPr/>
      <dgm:t>
        <a:bodyPr/>
        <a:lstStyle/>
        <a:p>
          <a:pPr rtl="0"/>
          <a:r>
            <a:rPr lang="en-US" altLang="zh-CN" sz="1800" dirty="0">
              <a:latin typeface="微软雅黑"/>
              <a:ea typeface="微软雅黑"/>
              <a:cs typeface="微软雅黑"/>
            </a:rPr>
            <a:t>/</a:t>
          </a:r>
          <a:r>
            <a:rPr lang="en-US" altLang="zh-CN" sz="1800" dirty="0" err="1">
              <a:latin typeface="微软雅黑"/>
              <a:ea typeface="微软雅黑"/>
              <a:cs typeface="微软雅黑"/>
            </a:rPr>
            <a:t>etc</a:t>
          </a:r>
          <a:r>
            <a:rPr lang="en-US" altLang="zh-CN" sz="1800" dirty="0">
              <a:latin typeface="微软雅黑"/>
              <a:ea typeface="微软雅黑"/>
              <a:cs typeface="微软雅黑"/>
            </a:rPr>
            <a:t>/</a:t>
          </a:r>
          <a:r>
            <a:rPr lang="en-US" altLang="zh-CN" sz="1800" dirty="0" err="1">
              <a:latin typeface="微软雅黑"/>
              <a:ea typeface="微软雅黑"/>
              <a:cs typeface="微软雅黑"/>
            </a:rPr>
            <a:t>sysctl.conf</a:t>
          </a:r>
          <a:r>
            <a:rPr lang="en-US" altLang="zh-CN" sz="1800" dirty="0">
              <a:latin typeface="微软雅黑"/>
              <a:ea typeface="微软雅黑"/>
              <a:cs typeface="微软雅黑"/>
            </a:rPr>
            <a:t> </a:t>
          </a:r>
          <a:r>
            <a:rPr lang="zh-CN" altLang="en-US" sz="1800" dirty="0">
              <a:latin typeface="微软雅黑"/>
              <a:ea typeface="微软雅黑"/>
              <a:cs typeface="微软雅黑"/>
            </a:rPr>
            <a:t>下配置</a:t>
          </a:r>
        </a:p>
      </dgm:t>
    </dgm:pt>
    <dgm:pt modelId="{3EA19957-041A-9B4C-9056-FDE6450E46F8}" type="parTrans" cxnId="{5A9E0141-FC11-5F43-9A3C-291222B80A21}">
      <dgm:prSet/>
      <dgm:spPr/>
      <dgm:t>
        <a:bodyPr/>
        <a:lstStyle/>
        <a:p>
          <a:endParaRPr lang="zh-CN" altLang="en-US" sz="2400">
            <a:latin typeface="微软雅黑"/>
            <a:ea typeface="微软雅黑"/>
            <a:cs typeface="微软雅黑"/>
          </a:endParaRPr>
        </a:p>
      </dgm:t>
    </dgm:pt>
    <dgm:pt modelId="{A62062C6-5D68-984E-8577-B37BE69428FC}" type="sibTrans" cxnId="{5A9E0141-FC11-5F43-9A3C-291222B80A21}">
      <dgm:prSet/>
      <dgm:spPr/>
      <dgm:t>
        <a:bodyPr/>
        <a:lstStyle/>
        <a:p>
          <a:endParaRPr lang="zh-CN" altLang="en-US" sz="2400">
            <a:latin typeface="微软雅黑"/>
            <a:ea typeface="微软雅黑"/>
            <a:cs typeface="微软雅黑"/>
          </a:endParaRPr>
        </a:p>
      </dgm:t>
    </dgm:pt>
    <dgm:pt modelId="{1CD28A8C-837C-A549-9375-D6B1F65D53D8}">
      <dgm:prSet custT="1"/>
      <dgm:spPr/>
      <dgm:t>
        <a:bodyPr/>
        <a:lstStyle/>
        <a:p>
          <a:pPr rtl="0"/>
          <a:endParaRPr lang="zh-CN" altLang="en-US" sz="1600" dirty="0">
            <a:latin typeface="微软雅黑"/>
            <a:ea typeface="微软雅黑"/>
            <a:cs typeface="微软雅黑"/>
          </a:endParaRPr>
        </a:p>
      </dgm:t>
    </dgm:pt>
    <dgm:pt modelId="{6E79D598-23C8-9E41-BE90-34F7A580F3A5}" type="parTrans" cxnId="{F57A9E21-2069-7E40-883F-7F8FC206DD48}">
      <dgm:prSet/>
      <dgm:spPr/>
      <dgm:t>
        <a:bodyPr/>
        <a:lstStyle/>
        <a:p>
          <a:endParaRPr lang="zh-CN" altLang="en-US" sz="2400">
            <a:latin typeface="微软雅黑"/>
            <a:ea typeface="微软雅黑"/>
            <a:cs typeface="微软雅黑"/>
          </a:endParaRPr>
        </a:p>
      </dgm:t>
    </dgm:pt>
    <dgm:pt modelId="{7B802D45-704A-BA4A-8813-BF6494E2ADF5}" type="sibTrans" cxnId="{F57A9E21-2069-7E40-883F-7F8FC206DD48}">
      <dgm:prSet/>
      <dgm:spPr/>
      <dgm:t>
        <a:bodyPr/>
        <a:lstStyle/>
        <a:p>
          <a:endParaRPr lang="zh-CN" altLang="en-US" sz="2400">
            <a:latin typeface="微软雅黑"/>
            <a:ea typeface="微软雅黑"/>
            <a:cs typeface="微软雅黑"/>
          </a:endParaRPr>
        </a:p>
      </dgm:t>
    </dgm:pt>
    <dgm:pt modelId="{2F027BA2-E386-5243-AC90-E1525B857637}" type="pres">
      <dgm:prSet presAssocID="{170C9856-9DF4-F54D-8D11-227B1CD006AB}" presName="linear" presStyleCnt="0">
        <dgm:presLayoutVars>
          <dgm:dir/>
          <dgm:animLvl val="lvl"/>
          <dgm:resizeHandles val="exact"/>
        </dgm:presLayoutVars>
      </dgm:prSet>
      <dgm:spPr/>
    </dgm:pt>
    <dgm:pt modelId="{6D4DFE4B-6B31-B048-88C6-FB22CAD725AD}" type="pres">
      <dgm:prSet presAssocID="{AA5E66E3-FCFC-E94F-9EFA-B9C200F3B793}" presName="parentLin" presStyleCnt="0"/>
      <dgm:spPr/>
    </dgm:pt>
    <dgm:pt modelId="{255A68C6-8B41-E643-AB7A-82AF7D2BB0B4}" type="pres">
      <dgm:prSet presAssocID="{AA5E66E3-FCFC-E94F-9EFA-B9C200F3B793}" presName="parentLeftMargin" presStyleLbl="node1" presStyleIdx="0" presStyleCnt="3"/>
      <dgm:spPr/>
    </dgm:pt>
    <dgm:pt modelId="{91DFF0E5-6FAB-C844-AE5A-EE5AB1E436C9}" type="pres">
      <dgm:prSet presAssocID="{AA5E66E3-FCFC-E94F-9EFA-B9C200F3B793}" presName="parentText" presStyleLbl="node1" presStyleIdx="0" presStyleCnt="3">
        <dgm:presLayoutVars>
          <dgm:chMax val="0"/>
          <dgm:bulletEnabled val="1"/>
        </dgm:presLayoutVars>
      </dgm:prSet>
      <dgm:spPr/>
    </dgm:pt>
    <dgm:pt modelId="{3FD1FA69-008F-0446-9CE1-EBEFC0D92885}" type="pres">
      <dgm:prSet presAssocID="{AA5E66E3-FCFC-E94F-9EFA-B9C200F3B793}" presName="negativeSpace" presStyleCnt="0"/>
      <dgm:spPr/>
    </dgm:pt>
    <dgm:pt modelId="{7110C673-0758-DF43-B9BA-BC0B90ECD139}" type="pres">
      <dgm:prSet presAssocID="{AA5E66E3-FCFC-E94F-9EFA-B9C200F3B793}" presName="childText" presStyleLbl="conFgAcc1" presStyleIdx="0" presStyleCnt="3" custLinFactNeighborX="749">
        <dgm:presLayoutVars>
          <dgm:bulletEnabled val="1"/>
        </dgm:presLayoutVars>
      </dgm:prSet>
      <dgm:spPr/>
    </dgm:pt>
    <dgm:pt modelId="{342D1D32-A8AB-BE4D-A769-D56E8C39FB4A}" type="pres">
      <dgm:prSet presAssocID="{B6D08252-1266-954B-A79B-59E4C5D473B1}" presName="spaceBetweenRectangles" presStyleCnt="0"/>
      <dgm:spPr/>
    </dgm:pt>
    <dgm:pt modelId="{DC708460-F033-0C45-9F98-0101D57356E1}" type="pres">
      <dgm:prSet presAssocID="{03680C2E-3DA1-3547-88E8-ED01A374EDA5}" presName="parentLin" presStyleCnt="0"/>
      <dgm:spPr/>
    </dgm:pt>
    <dgm:pt modelId="{A1F7EC35-B5BB-5A42-9542-9DE7F0FC9010}" type="pres">
      <dgm:prSet presAssocID="{03680C2E-3DA1-3547-88E8-ED01A374EDA5}" presName="parentLeftMargin" presStyleLbl="node1" presStyleIdx="0" presStyleCnt="3"/>
      <dgm:spPr/>
    </dgm:pt>
    <dgm:pt modelId="{AF1ABA38-E861-9C49-9241-ED3553DEC762}" type="pres">
      <dgm:prSet presAssocID="{03680C2E-3DA1-3547-88E8-ED01A374EDA5}" presName="parentText" presStyleLbl="node1" presStyleIdx="1" presStyleCnt="3">
        <dgm:presLayoutVars>
          <dgm:chMax val="0"/>
          <dgm:bulletEnabled val="1"/>
        </dgm:presLayoutVars>
      </dgm:prSet>
      <dgm:spPr/>
    </dgm:pt>
    <dgm:pt modelId="{8E282880-F0F3-1A46-A6A3-47B833ADAF35}" type="pres">
      <dgm:prSet presAssocID="{03680C2E-3DA1-3547-88E8-ED01A374EDA5}" presName="negativeSpace" presStyleCnt="0"/>
      <dgm:spPr/>
    </dgm:pt>
    <dgm:pt modelId="{FF17CF8D-4534-C042-B0F6-E9E31CFD71A4}" type="pres">
      <dgm:prSet presAssocID="{03680C2E-3DA1-3547-88E8-ED01A374EDA5}" presName="childText" presStyleLbl="conFgAcc1" presStyleIdx="1" presStyleCnt="3">
        <dgm:presLayoutVars>
          <dgm:bulletEnabled val="1"/>
        </dgm:presLayoutVars>
      </dgm:prSet>
      <dgm:spPr/>
    </dgm:pt>
    <dgm:pt modelId="{D552EDB0-846C-3945-A95E-E99F253DA666}" type="pres">
      <dgm:prSet presAssocID="{58F439AF-A698-C24D-BF04-554ABE41C977}" presName="spaceBetweenRectangles" presStyleCnt="0"/>
      <dgm:spPr/>
    </dgm:pt>
    <dgm:pt modelId="{42BD1DDD-0F53-2D4D-9C55-7E59205E0F13}" type="pres">
      <dgm:prSet presAssocID="{BE875983-4337-B74D-B14E-1C6A24B2256F}" presName="parentLin" presStyleCnt="0"/>
      <dgm:spPr/>
    </dgm:pt>
    <dgm:pt modelId="{B24901D1-B6CB-D645-AEB8-3248A3E50355}" type="pres">
      <dgm:prSet presAssocID="{BE875983-4337-B74D-B14E-1C6A24B2256F}" presName="parentLeftMargin" presStyleLbl="node1" presStyleIdx="1" presStyleCnt="3"/>
      <dgm:spPr/>
    </dgm:pt>
    <dgm:pt modelId="{7AFBC26B-8922-FE47-A05D-571419D7E6C9}" type="pres">
      <dgm:prSet presAssocID="{BE875983-4337-B74D-B14E-1C6A24B2256F}" presName="parentText" presStyleLbl="node1" presStyleIdx="2" presStyleCnt="3">
        <dgm:presLayoutVars>
          <dgm:chMax val="0"/>
          <dgm:bulletEnabled val="1"/>
        </dgm:presLayoutVars>
      </dgm:prSet>
      <dgm:spPr/>
    </dgm:pt>
    <dgm:pt modelId="{25B95D9B-C4BA-E342-AD29-5AD75BE56113}" type="pres">
      <dgm:prSet presAssocID="{BE875983-4337-B74D-B14E-1C6A24B2256F}" presName="negativeSpace" presStyleCnt="0"/>
      <dgm:spPr/>
    </dgm:pt>
    <dgm:pt modelId="{D79AB6A6-ECDD-7B4C-919E-877571B021A3}" type="pres">
      <dgm:prSet presAssocID="{BE875983-4337-B74D-B14E-1C6A24B2256F}" presName="childText" presStyleLbl="conFgAcc1" presStyleIdx="2" presStyleCnt="3">
        <dgm:presLayoutVars>
          <dgm:bulletEnabled val="1"/>
        </dgm:presLayoutVars>
      </dgm:prSet>
      <dgm:spPr/>
    </dgm:pt>
  </dgm:ptLst>
  <dgm:cxnLst>
    <dgm:cxn modelId="{2263BD03-368A-2E40-AC28-F160572BB442}" type="presOf" srcId="{135C9ED7-C300-0840-9730-59E84E1C5975}" destId="{FF17CF8D-4534-C042-B0F6-E9E31CFD71A4}" srcOrd="0" destOrd="0" presId="urn:microsoft.com/office/officeart/2005/8/layout/list1"/>
    <dgm:cxn modelId="{F57A9E21-2069-7E40-883F-7F8FC206DD48}" srcId="{BE875983-4337-B74D-B14E-1C6A24B2256F}" destId="{1CD28A8C-837C-A549-9375-D6B1F65D53D8}" srcOrd="0" destOrd="0" parTransId="{6E79D598-23C8-9E41-BE90-34F7A580F3A5}" sibTransId="{7B802D45-704A-BA4A-8813-BF6494E2ADF5}"/>
    <dgm:cxn modelId="{5A9E0141-FC11-5F43-9A3C-291222B80A21}" srcId="{170C9856-9DF4-F54D-8D11-227B1CD006AB}" destId="{BE875983-4337-B74D-B14E-1C6A24B2256F}" srcOrd="2" destOrd="0" parTransId="{3EA19957-041A-9B4C-9056-FDE6450E46F8}" sibTransId="{A62062C6-5D68-984E-8577-B37BE69428FC}"/>
    <dgm:cxn modelId="{7A312C64-47B8-D349-8A01-D08B8FD147BF}" srcId="{AA5E66E3-FCFC-E94F-9EFA-B9C200F3B793}" destId="{FB4FB90D-2BB8-AC44-8E3F-179510B7312E}" srcOrd="0" destOrd="0" parTransId="{1D628A24-D1A3-9F43-AB1E-EBFDD5942033}" sibTransId="{4AEF9417-BFC5-1342-87E1-A10A7747F3B5}"/>
    <dgm:cxn modelId="{AF80916B-DD3A-A94D-96A6-F3975BDE9958}" type="presOf" srcId="{BE875983-4337-B74D-B14E-1C6A24B2256F}" destId="{7AFBC26B-8922-FE47-A05D-571419D7E6C9}" srcOrd="1" destOrd="0" presId="urn:microsoft.com/office/officeart/2005/8/layout/list1"/>
    <dgm:cxn modelId="{C2A1B64C-4877-6942-9179-CD20C2DE8AA0}" type="presOf" srcId="{AA5E66E3-FCFC-E94F-9EFA-B9C200F3B793}" destId="{255A68C6-8B41-E643-AB7A-82AF7D2BB0B4}" srcOrd="0" destOrd="0" presId="urn:microsoft.com/office/officeart/2005/8/layout/list1"/>
    <dgm:cxn modelId="{69D21678-F414-5D40-967A-18B16455E24D}" type="presOf" srcId="{AA5E66E3-FCFC-E94F-9EFA-B9C200F3B793}" destId="{91DFF0E5-6FAB-C844-AE5A-EE5AB1E436C9}" srcOrd="1" destOrd="0" presId="urn:microsoft.com/office/officeart/2005/8/layout/list1"/>
    <dgm:cxn modelId="{1B296E7E-1E42-1744-BEB7-C68E012E6BEE}" type="presOf" srcId="{FB4FB90D-2BB8-AC44-8E3F-179510B7312E}" destId="{7110C673-0758-DF43-B9BA-BC0B90ECD139}" srcOrd="0" destOrd="0" presId="urn:microsoft.com/office/officeart/2005/8/layout/list1"/>
    <dgm:cxn modelId="{39338A92-881D-CE47-9E4C-15648A17F7BC}" type="presOf" srcId="{1CD28A8C-837C-A549-9375-D6B1F65D53D8}" destId="{D79AB6A6-ECDD-7B4C-919E-877571B021A3}" srcOrd="0" destOrd="0" presId="urn:microsoft.com/office/officeart/2005/8/layout/list1"/>
    <dgm:cxn modelId="{F083BF94-C3C4-7A40-A73E-2D8A6A59193E}" srcId="{03680C2E-3DA1-3547-88E8-ED01A374EDA5}" destId="{135C9ED7-C300-0840-9730-59E84E1C5975}" srcOrd="0" destOrd="0" parTransId="{50DAB726-CA20-044A-B17A-0D2D48F35F45}" sibTransId="{749830E2-C93D-A341-8D18-F4B5D1CC6E5F}"/>
    <dgm:cxn modelId="{0E37739C-6863-3647-B36E-AE8E8A24AE2C}" type="presOf" srcId="{03680C2E-3DA1-3547-88E8-ED01A374EDA5}" destId="{AF1ABA38-E861-9C49-9241-ED3553DEC762}" srcOrd="1" destOrd="0" presId="urn:microsoft.com/office/officeart/2005/8/layout/list1"/>
    <dgm:cxn modelId="{52F0B3B6-8565-6943-B753-0034810E3D83}" type="presOf" srcId="{170C9856-9DF4-F54D-8D11-227B1CD006AB}" destId="{2F027BA2-E386-5243-AC90-E1525B857637}" srcOrd="0" destOrd="0" presId="urn:microsoft.com/office/officeart/2005/8/layout/list1"/>
    <dgm:cxn modelId="{B9D8E8F9-ED70-754F-A292-1A577880CBBB}" type="presOf" srcId="{03680C2E-3DA1-3547-88E8-ED01A374EDA5}" destId="{A1F7EC35-B5BB-5A42-9542-9DE7F0FC9010}" srcOrd="0" destOrd="0" presId="urn:microsoft.com/office/officeart/2005/8/layout/list1"/>
    <dgm:cxn modelId="{80EB96FA-D653-4C4E-A37F-980969A76C15}" srcId="{170C9856-9DF4-F54D-8D11-227B1CD006AB}" destId="{AA5E66E3-FCFC-E94F-9EFA-B9C200F3B793}" srcOrd="0" destOrd="0" parTransId="{93B81EC7-C62A-F74E-A966-830AFF319593}" sibTransId="{B6D08252-1266-954B-A79B-59E4C5D473B1}"/>
    <dgm:cxn modelId="{9AB548FB-05D2-454A-B719-CC2C99421224}" srcId="{170C9856-9DF4-F54D-8D11-227B1CD006AB}" destId="{03680C2E-3DA1-3547-88E8-ED01A374EDA5}" srcOrd="1" destOrd="0" parTransId="{9C05231F-B4D4-344E-87C7-8DE1DADA0119}" sibTransId="{58F439AF-A698-C24D-BF04-554ABE41C977}"/>
    <dgm:cxn modelId="{374CCCFF-564B-3942-A7EF-B46D3AE426FC}" type="presOf" srcId="{BE875983-4337-B74D-B14E-1C6A24B2256F}" destId="{B24901D1-B6CB-D645-AEB8-3248A3E50355}" srcOrd="0" destOrd="0" presId="urn:microsoft.com/office/officeart/2005/8/layout/list1"/>
    <dgm:cxn modelId="{E3C44CAA-F67B-BC4D-B888-2D80229758FF}" type="presParOf" srcId="{2F027BA2-E386-5243-AC90-E1525B857637}" destId="{6D4DFE4B-6B31-B048-88C6-FB22CAD725AD}" srcOrd="0" destOrd="0" presId="urn:microsoft.com/office/officeart/2005/8/layout/list1"/>
    <dgm:cxn modelId="{881328ED-6E87-D54D-AC3E-C6B9CBB535B2}" type="presParOf" srcId="{6D4DFE4B-6B31-B048-88C6-FB22CAD725AD}" destId="{255A68C6-8B41-E643-AB7A-82AF7D2BB0B4}" srcOrd="0" destOrd="0" presId="urn:microsoft.com/office/officeart/2005/8/layout/list1"/>
    <dgm:cxn modelId="{FB65CE3D-CB24-2944-9B92-B823BAA88631}" type="presParOf" srcId="{6D4DFE4B-6B31-B048-88C6-FB22CAD725AD}" destId="{91DFF0E5-6FAB-C844-AE5A-EE5AB1E436C9}" srcOrd="1" destOrd="0" presId="urn:microsoft.com/office/officeart/2005/8/layout/list1"/>
    <dgm:cxn modelId="{4CD21CEA-89B9-714E-8AF0-5BD1B9969EFF}" type="presParOf" srcId="{2F027BA2-E386-5243-AC90-E1525B857637}" destId="{3FD1FA69-008F-0446-9CE1-EBEFC0D92885}" srcOrd="1" destOrd="0" presId="urn:microsoft.com/office/officeart/2005/8/layout/list1"/>
    <dgm:cxn modelId="{990A7DBD-7576-0E44-A40C-B7A995EAAC52}" type="presParOf" srcId="{2F027BA2-E386-5243-AC90-E1525B857637}" destId="{7110C673-0758-DF43-B9BA-BC0B90ECD139}" srcOrd="2" destOrd="0" presId="urn:microsoft.com/office/officeart/2005/8/layout/list1"/>
    <dgm:cxn modelId="{63E6C050-E72D-CC4D-B334-CD27FF974933}" type="presParOf" srcId="{2F027BA2-E386-5243-AC90-E1525B857637}" destId="{342D1D32-A8AB-BE4D-A769-D56E8C39FB4A}" srcOrd="3" destOrd="0" presId="urn:microsoft.com/office/officeart/2005/8/layout/list1"/>
    <dgm:cxn modelId="{D16D7AED-9727-D84D-85B1-6DA1FDE8D915}" type="presParOf" srcId="{2F027BA2-E386-5243-AC90-E1525B857637}" destId="{DC708460-F033-0C45-9F98-0101D57356E1}" srcOrd="4" destOrd="0" presId="urn:microsoft.com/office/officeart/2005/8/layout/list1"/>
    <dgm:cxn modelId="{F065C047-0D81-9941-805F-3BE9DB20B8E3}" type="presParOf" srcId="{DC708460-F033-0C45-9F98-0101D57356E1}" destId="{A1F7EC35-B5BB-5A42-9542-9DE7F0FC9010}" srcOrd="0" destOrd="0" presId="urn:microsoft.com/office/officeart/2005/8/layout/list1"/>
    <dgm:cxn modelId="{50CB2BCA-E430-B445-B167-202D6BD1C723}" type="presParOf" srcId="{DC708460-F033-0C45-9F98-0101D57356E1}" destId="{AF1ABA38-E861-9C49-9241-ED3553DEC762}" srcOrd="1" destOrd="0" presId="urn:microsoft.com/office/officeart/2005/8/layout/list1"/>
    <dgm:cxn modelId="{8BE7EF68-2904-F74C-8E94-3840E4A32A0A}" type="presParOf" srcId="{2F027BA2-E386-5243-AC90-E1525B857637}" destId="{8E282880-F0F3-1A46-A6A3-47B833ADAF35}" srcOrd="5" destOrd="0" presId="urn:microsoft.com/office/officeart/2005/8/layout/list1"/>
    <dgm:cxn modelId="{F0DCB7B4-D65E-A949-BE70-5CF8F2FBB7F9}" type="presParOf" srcId="{2F027BA2-E386-5243-AC90-E1525B857637}" destId="{FF17CF8D-4534-C042-B0F6-E9E31CFD71A4}" srcOrd="6" destOrd="0" presId="urn:microsoft.com/office/officeart/2005/8/layout/list1"/>
    <dgm:cxn modelId="{A9BDF28A-ACBF-F74A-8E2A-BB29B8550384}" type="presParOf" srcId="{2F027BA2-E386-5243-AC90-E1525B857637}" destId="{D552EDB0-846C-3945-A95E-E99F253DA666}" srcOrd="7" destOrd="0" presId="urn:microsoft.com/office/officeart/2005/8/layout/list1"/>
    <dgm:cxn modelId="{FB294B7E-D0EE-7B47-A7CB-609A1FFEB1C3}" type="presParOf" srcId="{2F027BA2-E386-5243-AC90-E1525B857637}" destId="{42BD1DDD-0F53-2D4D-9C55-7E59205E0F13}" srcOrd="8" destOrd="0" presId="urn:microsoft.com/office/officeart/2005/8/layout/list1"/>
    <dgm:cxn modelId="{7F4B83E5-1B65-9E41-93D2-9AF9307AD45E}" type="presParOf" srcId="{42BD1DDD-0F53-2D4D-9C55-7E59205E0F13}" destId="{B24901D1-B6CB-D645-AEB8-3248A3E50355}" srcOrd="0" destOrd="0" presId="urn:microsoft.com/office/officeart/2005/8/layout/list1"/>
    <dgm:cxn modelId="{14C5E7F9-8314-B744-8DC1-125BD93B7942}" type="presParOf" srcId="{42BD1DDD-0F53-2D4D-9C55-7E59205E0F13}" destId="{7AFBC26B-8922-FE47-A05D-571419D7E6C9}" srcOrd="1" destOrd="0" presId="urn:microsoft.com/office/officeart/2005/8/layout/list1"/>
    <dgm:cxn modelId="{61901CA9-298B-6841-A3E0-06708EC61F68}" type="presParOf" srcId="{2F027BA2-E386-5243-AC90-E1525B857637}" destId="{25B95D9B-C4BA-E342-AD29-5AD75BE56113}" srcOrd="9" destOrd="0" presId="urn:microsoft.com/office/officeart/2005/8/layout/list1"/>
    <dgm:cxn modelId="{425712A5-D27F-8D40-B5CA-45A2FFCE6197}" type="presParOf" srcId="{2F027BA2-E386-5243-AC90-E1525B857637}" destId="{D79AB6A6-ECDD-7B4C-919E-877571B021A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0C9856-9DF4-F54D-8D11-227B1CD006AB}" type="doc">
      <dgm:prSet loTypeId="urn:microsoft.com/office/officeart/2005/8/layout/list1" loCatId="" qsTypeId="urn:microsoft.com/office/officeart/2005/8/quickstyle/simple4" qsCatId="simple" csTypeId="urn:microsoft.com/office/officeart/2005/8/colors/colorful3" csCatId="colorful" phldr="1"/>
      <dgm:spPr/>
      <dgm:t>
        <a:bodyPr/>
        <a:lstStyle/>
        <a:p>
          <a:endParaRPr lang="zh-CN" altLang="en-US"/>
        </a:p>
      </dgm:t>
    </dgm:pt>
    <dgm:pt modelId="{AA5E66E3-FCFC-E94F-9EFA-B9C200F3B793}">
      <dgm:prSet custT="1"/>
      <dgm:spPr/>
      <dgm:t>
        <a:bodyPr/>
        <a:lstStyle/>
        <a:p>
          <a:pPr algn="just" rtl="0"/>
          <a:r>
            <a:rPr lang="zh-CN" altLang="en-US" sz="1800" dirty="0">
              <a:latin typeface="微软雅黑"/>
              <a:ea typeface="微软雅黑"/>
              <a:cs typeface="微软雅黑"/>
            </a:rPr>
            <a:t>建立连接阶段</a:t>
          </a:r>
        </a:p>
      </dgm:t>
    </dgm:pt>
    <dgm:pt modelId="{93B81EC7-C62A-F74E-A966-830AFF319593}" type="parTrans" cxnId="{80EB96FA-D653-4C4E-A37F-980969A76C15}">
      <dgm:prSet/>
      <dgm:spPr/>
      <dgm:t>
        <a:bodyPr/>
        <a:lstStyle/>
        <a:p>
          <a:endParaRPr lang="zh-CN" altLang="en-US" sz="2400">
            <a:latin typeface="微软雅黑"/>
            <a:ea typeface="微软雅黑"/>
            <a:cs typeface="微软雅黑"/>
          </a:endParaRPr>
        </a:p>
      </dgm:t>
    </dgm:pt>
    <dgm:pt modelId="{B6D08252-1266-954B-A79B-59E4C5D473B1}" type="sibTrans" cxnId="{80EB96FA-D653-4C4E-A37F-980969A76C15}">
      <dgm:prSet/>
      <dgm:spPr/>
      <dgm:t>
        <a:bodyPr/>
        <a:lstStyle/>
        <a:p>
          <a:endParaRPr lang="zh-CN" altLang="en-US" sz="2400">
            <a:latin typeface="微软雅黑"/>
            <a:ea typeface="微软雅黑"/>
            <a:cs typeface="微软雅黑"/>
          </a:endParaRPr>
        </a:p>
      </dgm:t>
    </dgm:pt>
    <dgm:pt modelId="{FB4FB90D-2BB8-AC44-8E3F-179510B7312E}">
      <dgm:prSet custT="1"/>
      <dgm:spPr/>
      <dgm:t>
        <a:bodyPr/>
        <a:lstStyle/>
        <a:p>
          <a:pPr rtl="0"/>
          <a:r>
            <a:rPr lang="en-US" altLang="zh-CN" sz="1800" dirty="0" err="1">
              <a:latin typeface="微软雅黑"/>
              <a:ea typeface="微软雅黑"/>
              <a:cs typeface="微软雅黑"/>
            </a:rPr>
            <a:t>ClOSED,LISTEN,SYN_REC,SYN_SENT</a:t>
          </a:r>
          <a:endParaRPr lang="zh-CN" altLang="en-US" sz="1800" dirty="0">
            <a:latin typeface="微软雅黑"/>
            <a:ea typeface="微软雅黑"/>
            <a:cs typeface="微软雅黑"/>
          </a:endParaRPr>
        </a:p>
      </dgm:t>
    </dgm:pt>
    <dgm:pt modelId="{1D628A24-D1A3-9F43-AB1E-EBFDD5942033}" type="parTrans" cxnId="{7A312C64-47B8-D349-8A01-D08B8FD147BF}">
      <dgm:prSet/>
      <dgm:spPr/>
      <dgm:t>
        <a:bodyPr/>
        <a:lstStyle/>
        <a:p>
          <a:endParaRPr lang="zh-CN" altLang="en-US" sz="2400">
            <a:latin typeface="微软雅黑"/>
            <a:ea typeface="微软雅黑"/>
            <a:cs typeface="微软雅黑"/>
          </a:endParaRPr>
        </a:p>
      </dgm:t>
    </dgm:pt>
    <dgm:pt modelId="{4AEF9417-BFC5-1342-87E1-A10A7747F3B5}" type="sibTrans" cxnId="{7A312C64-47B8-D349-8A01-D08B8FD147BF}">
      <dgm:prSet/>
      <dgm:spPr/>
      <dgm:t>
        <a:bodyPr/>
        <a:lstStyle/>
        <a:p>
          <a:endParaRPr lang="zh-CN" altLang="en-US" sz="2400">
            <a:latin typeface="微软雅黑"/>
            <a:ea typeface="微软雅黑"/>
            <a:cs typeface="微软雅黑"/>
          </a:endParaRPr>
        </a:p>
      </dgm:t>
    </dgm:pt>
    <dgm:pt modelId="{03680C2E-3DA1-3547-88E8-ED01A374EDA5}">
      <dgm:prSet custT="1"/>
      <dgm:spPr/>
      <dgm:t>
        <a:bodyPr/>
        <a:lstStyle/>
        <a:p>
          <a:pPr algn="l" rtl="0"/>
          <a:r>
            <a:rPr lang="zh-CN" altLang="en-US" sz="1800" dirty="0">
              <a:latin typeface="微软雅黑"/>
              <a:ea typeface="微软雅黑"/>
              <a:cs typeface="微软雅黑"/>
            </a:rPr>
            <a:t>连接建立阶段</a:t>
          </a:r>
        </a:p>
      </dgm:t>
    </dgm:pt>
    <dgm:pt modelId="{9C05231F-B4D4-344E-87C7-8DE1DADA0119}" type="parTrans" cxnId="{9AB548FB-05D2-454A-B719-CC2C99421224}">
      <dgm:prSet/>
      <dgm:spPr/>
      <dgm:t>
        <a:bodyPr/>
        <a:lstStyle/>
        <a:p>
          <a:endParaRPr lang="zh-CN" altLang="en-US" sz="2400">
            <a:latin typeface="微软雅黑"/>
            <a:ea typeface="微软雅黑"/>
            <a:cs typeface="微软雅黑"/>
          </a:endParaRPr>
        </a:p>
      </dgm:t>
    </dgm:pt>
    <dgm:pt modelId="{58F439AF-A698-C24D-BF04-554ABE41C977}" type="sibTrans" cxnId="{9AB548FB-05D2-454A-B719-CC2C99421224}">
      <dgm:prSet/>
      <dgm:spPr/>
      <dgm:t>
        <a:bodyPr/>
        <a:lstStyle/>
        <a:p>
          <a:endParaRPr lang="zh-CN" altLang="en-US" sz="2400">
            <a:latin typeface="微软雅黑"/>
            <a:ea typeface="微软雅黑"/>
            <a:cs typeface="微软雅黑"/>
          </a:endParaRPr>
        </a:p>
      </dgm:t>
    </dgm:pt>
    <dgm:pt modelId="{135C9ED7-C300-0840-9730-59E84E1C5975}">
      <dgm:prSet custT="1"/>
      <dgm:spPr/>
      <dgm:t>
        <a:bodyPr/>
        <a:lstStyle/>
        <a:p>
          <a:pPr rtl="0"/>
          <a:r>
            <a:rPr lang="en-US" altLang="zh-CN" sz="1800" dirty="0">
              <a:latin typeface="微软雅黑"/>
              <a:ea typeface="微软雅黑"/>
              <a:cs typeface="微软雅黑"/>
            </a:rPr>
            <a:t>ESTABLISHED</a:t>
          </a:r>
          <a:endParaRPr lang="zh-CN" altLang="en-US" sz="1800" dirty="0">
            <a:latin typeface="微软雅黑"/>
            <a:ea typeface="微软雅黑"/>
            <a:cs typeface="微软雅黑"/>
          </a:endParaRPr>
        </a:p>
      </dgm:t>
    </dgm:pt>
    <dgm:pt modelId="{50DAB726-CA20-044A-B17A-0D2D48F35F45}" type="parTrans" cxnId="{F083BF94-C3C4-7A40-A73E-2D8A6A59193E}">
      <dgm:prSet/>
      <dgm:spPr/>
      <dgm:t>
        <a:bodyPr/>
        <a:lstStyle/>
        <a:p>
          <a:endParaRPr lang="zh-CN" altLang="en-US" sz="2400">
            <a:latin typeface="微软雅黑"/>
            <a:ea typeface="微软雅黑"/>
            <a:cs typeface="微软雅黑"/>
          </a:endParaRPr>
        </a:p>
      </dgm:t>
    </dgm:pt>
    <dgm:pt modelId="{749830E2-C93D-A341-8D18-F4B5D1CC6E5F}" type="sibTrans" cxnId="{F083BF94-C3C4-7A40-A73E-2D8A6A59193E}">
      <dgm:prSet/>
      <dgm:spPr/>
      <dgm:t>
        <a:bodyPr/>
        <a:lstStyle/>
        <a:p>
          <a:endParaRPr lang="zh-CN" altLang="en-US" sz="2400">
            <a:latin typeface="微软雅黑"/>
            <a:ea typeface="微软雅黑"/>
            <a:cs typeface="微软雅黑"/>
          </a:endParaRPr>
        </a:p>
      </dgm:t>
    </dgm:pt>
    <dgm:pt modelId="{BE875983-4337-B74D-B14E-1C6A24B2256F}">
      <dgm:prSet custT="1"/>
      <dgm:spPr/>
      <dgm:t>
        <a:bodyPr/>
        <a:lstStyle/>
        <a:p>
          <a:pPr rtl="0"/>
          <a:r>
            <a:rPr lang="zh-CN" altLang="en-US" sz="1800" dirty="0">
              <a:latin typeface="微软雅黑"/>
              <a:ea typeface="微软雅黑"/>
              <a:cs typeface="微软雅黑"/>
            </a:rPr>
            <a:t>关闭连接阶段</a:t>
          </a:r>
        </a:p>
      </dgm:t>
    </dgm:pt>
    <dgm:pt modelId="{3EA19957-041A-9B4C-9056-FDE6450E46F8}" type="parTrans" cxnId="{5A9E0141-FC11-5F43-9A3C-291222B80A21}">
      <dgm:prSet/>
      <dgm:spPr/>
      <dgm:t>
        <a:bodyPr/>
        <a:lstStyle/>
        <a:p>
          <a:endParaRPr lang="zh-CN" altLang="en-US" sz="2400">
            <a:latin typeface="微软雅黑"/>
            <a:ea typeface="微软雅黑"/>
            <a:cs typeface="微软雅黑"/>
          </a:endParaRPr>
        </a:p>
      </dgm:t>
    </dgm:pt>
    <dgm:pt modelId="{A62062C6-5D68-984E-8577-B37BE69428FC}" type="sibTrans" cxnId="{5A9E0141-FC11-5F43-9A3C-291222B80A21}">
      <dgm:prSet/>
      <dgm:spPr/>
      <dgm:t>
        <a:bodyPr/>
        <a:lstStyle/>
        <a:p>
          <a:endParaRPr lang="zh-CN" altLang="en-US" sz="2400">
            <a:latin typeface="微软雅黑"/>
            <a:ea typeface="微软雅黑"/>
            <a:cs typeface="微软雅黑"/>
          </a:endParaRPr>
        </a:p>
      </dgm:t>
    </dgm:pt>
    <dgm:pt modelId="{1CD28A8C-837C-A549-9375-D6B1F65D53D8}">
      <dgm:prSet custT="1"/>
      <dgm:spPr/>
      <dgm:t>
        <a:bodyPr/>
        <a:lstStyle/>
        <a:p>
          <a:pPr rtl="0"/>
          <a:r>
            <a:rPr lang="en-US" altLang="zh-CN" sz="1600" dirty="0">
              <a:latin typeface="微软雅黑"/>
              <a:ea typeface="微软雅黑"/>
              <a:cs typeface="微软雅黑"/>
            </a:rPr>
            <a:t>FIN_WAIT1,FIN_WAIT2,CLOSING,TIMEWAIT,CLOSE_WAIT,LAST_SYNC</a:t>
          </a:r>
          <a:endParaRPr lang="zh-CN" altLang="en-US" sz="1600" dirty="0">
            <a:latin typeface="微软雅黑"/>
            <a:ea typeface="微软雅黑"/>
            <a:cs typeface="微软雅黑"/>
          </a:endParaRPr>
        </a:p>
      </dgm:t>
    </dgm:pt>
    <dgm:pt modelId="{6E79D598-23C8-9E41-BE90-34F7A580F3A5}" type="parTrans" cxnId="{F57A9E21-2069-7E40-883F-7F8FC206DD48}">
      <dgm:prSet/>
      <dgm:spPr/>
      <dgm:t>
        <a:bodyPr/>
        <a:lstStyle/>
        <a:p>
          <a:endParaRPr lang="zh-CN" altLang="en-US" sz="2400">
            <a:latin typeface="微软雅黑"/>
            <a:ea typeface="微软雅黑"/>
            <a:cs typeface="微软雅黑"/>
          </a:endParaRPr>
        </a:p>
      </dgm:t>
    </dgm:pt>
    <dgm:pt modelId="{7B802D45-704A-BA4A-8813-BF6494E2ADF5}" type="sibTrans" cxnId="{F57A9E21-2069-7E40-883F-7F8FC206DD48}">
      <dgm:prSet/>
      <dgm:spPr/>
      <dgm:t>
        <a:bodyPr/>
        <a:lstStyle/>
        <a:p>
          <a:endParaRPr lang="zh-CN" altLang="en-US" sz="2400">
            <a:latin typeface="微软雅黑"/>
            <a:ea typeface="微软雅黑"/>
            <a:cs typeface="微软雅黑"/>
          </a:endParaRPr>
        </a:p>
      </dgm:t>
    </dgm:pt>
    <dgm:pt modelId="{2F027BA2-E386-5243-AC90-E1525B857637}" type="pres">
      <dgm:prSet presAssocID="{170C9856-9DF4-F54D-8D11-227B1CD006AB}" presName="linear" presStyleCnt="0">
        <dgm:presLayoutVars>
          <dgm:dir/>
          <dgm:animLvl val="lvl"/>
          <dgm:resizeHandles val="exact"/>
        </dgm:presLayoutVars>
      </dgm:prSet>
      <dgm:spPr/>
    </dgm:pt>
    <dgm:pt modelId="{6D4DFE4B-6B31-B048-88C6-FB22CAD725AD}" type="pres">
      <dgm:prSet presAssocID="{AA5E66E3-FCFC-E94F-9EFA-B9C200F3B793}" presName="parentLin" presStyleCnt="0"/>
      <dgm:spPr/>
    </dgm:pt>
    <dgm:pt modelId="{255A68C6-8B41-E643-AB7A-82AF7D2BB0B4}" type="pres">
      <dgm:prSet presAssocID="{AA5E66E3-FCFC-E94F-9EFA-B9C200F3B793}" presName="parentLeftMargin" presStyleLbl="node1" presStyleIdx="0" presStyleCnt="3"/>
      <dgm:spPr/>
    </dgm:pt>
    <dgm:pt modelId="{91DFF0E5-6FAB-C844-AE5A-EE5AB1E436C9}" type="pres">
      <dgm:prSet presAssocID="{AA5E66E3-FCFC-E94F-9EFA-B9C200F3B793}" presName="parentText" presStyleLbl="node1" presStyleIdx="0" presStyleCnt="3">
        <dgm:presLayoutVars>
          <dgm:chMax val="0"/>
          <dgm:bulletEnabled val="1"/>
        </dgm:presLayoutVars>
      </dgm:prSet>
      <dgm:spPr/>
    </dgm:pt>
    <dgm:pt modelId="{3FD1FA69-008F-0446-9CE1-EBEFC0D92885}" type="pres">
      <dgm:prSet presAssocID="{AA5E66E3-FCFC-E94F-9EFA-B9C200F3B793}" presName="negativeSpace" presStyleCnt="0"/>
      <dgm:spPr/>
    </dgm:pt>
    <dgm:pt modelId="{7110C673-0758-DF43-B9BA-BC0B90ECD139}" type="pres">
      <dgm:prSet presAssocID="{AA5E66E3-FCFC-E94F-9EFA-B9C200F3B793}" presName="childText" presStyleLbl="conFgAcc1" presStyleIdx="0" presStyleCnt="3" custLinFactNeighborX="749">
        <dgm:presLayoutVars>
          <dgm:bulletEnabled val="1"/>
        </dgm:presLayoutVars>
      </dgm:prSet>
      <dgm:spPr/>
    </dgm:pt>
    <dgm:pt modelId="{342D1D32-A8AB-BE4D-A769-D56E8C39FB4A}" type="pres">
      <dgm:prSet presAssocID="{B6D08252-1266-954B-A79B-59E4C5D473B1}" presName="spaceBetweenRectangles" presStyleCnt="0"/>
      <dgm:spPr/>
    </dgm:pt>
    <dgm:pt modelId="{DC708460-F033-0C45-9F98-0101D57356E1}" type="pres">
      <dgm:prSet presAssocID="{03680C2E-3DA1-3547-88E8-ED01A374EDA5}" presName="parentLin" presStyleCnt="0"/>
      <dgm:spPr/>
    </dgm:pt>
    <dgm:pt modelId="{A1F7EC35-B5BB-5A42-9542-9DE7F0FC9010}" type="pres">
      <dgm:prSet presAssocID="{03680C2E-3DA1-3547-88E8-ED01A374EDA5}" presName="parentLeftMargin" presStyleLbl="node1" presStyleIdx="0" presStyleCnt="3"/>
      <dgm:spPr/>
    </dgm:pt>
    <dgm:pt modelId="{AF1ABA38-E861-9C49-9241-ED3553DEC762}" type="pres">
      <dgm:prSet presAssocID="{03680C2E-3DA1-3547-88E8-ED01A374EDA5}" presName="parentText" presStyleLbl="node1" presStyleIdx="1" presStyleCnt="3">
        <dgm:presLayoutVars>
          <dgm:chMax val="0"/>
          <dgm:bulletEnabled val="1"/>
        </dgm:presLayoutVars>
      </dgm:prSet>
      <dgm:spPr/>
    </dgm:pt>
    <dgm:pt modelId="{8E282880-F0F3-1A46-A6A3-47B833ADAF35}" type="pres">
      <dgm:prSet presAssocID="{03680C2E-3DA1-3547-88E8-ED01A374EDA5}" presName="negativeSpace" presStyleCnt="0"/>
      <dgm:spPr/>
    </dgm:pt>
    <dgm:pt modelId="{FF17CF8D-4534-C042-B0F6-E9E31CFD71A4}" type="pres">
      <dgm:prSet presAssocID="{03680C2E-3DA1-3547-88E8-ED01A374EDA5}" presName="childText" presStyleLbl="conFgAcc1" presStyleIdx="1" presStyleCnt="3">
        <dgm:presLayoutVars>
          <dgm:bulletEnabled val="1"/>
        </dgm:presLayoutVars>
      </dgm:prSet>
      <dgm:spPr/>
    </dgm:pt>
    <dgm:pt modelId="{D552EDB0-846C-3945-A95E-E99F253DA666}" type="pres">
      <dgm:prSet presAssocID="{58F439AF-A698-C24D-BF04-554ABE41C977}" presName="spaceBetweenRectangles" presStyleCnt="0"/>
      <dgm:spPr/>
    </dgm:pt>
    <dgm:pt modelId="{42BD1DDD-0F53-2D4D-9C55-7E59205E0F13}" type="pres">
      <dgm:prSet presAssocID="{BE875983-4337-B74D-B14E-1C6A24B2256F}" presName="parentLin" presStyleCnt="0"/>
      <dgm:spPr/>
    </dgm:pt>
    <dgm:pt modelId="{B24901D1-B6CB-D645-AEB8-3248A3E50355}" type="pres">
      <dgm:prSet presAssocID="{BE875983-4337-B74D-B14E-1C6A24B2256F}" presName="parentLeftMargin" presStyleLbl="node1" presStyleIdx="1" presStyleCnt="3"/>
      <dgm:spPr/>
    </dgm:pt>
    <dgm:pt modelId="{7AFBC26B-8922-FE47-A05D-571419D7E6C9}" type="pres">
      <dgm:prSet presAssocID="{BE875983-4337-B74D-B14E-1C6A24B2256F}" presName="parentText" presStyleLbl="node1" presStyleIdx="2" presStyleCnt="3">
        <dgm:presLayoutVars>
          <dgm:chMax val="0"/>
          <dgm:bulletEnabled val="1"/>
        </dgm:presLayoutVars>
      </dgm:prSet>
      <dgm:spPr/>
    </dgm:pt>
    <dgm:pt modelId="{25B95D9B-C4BA-E342-AD29-5AD75BE56113}" type="pres">
      <dgm:prSet presAssocID="{BE875983-4337-B74D-B14E-1C6A24B2256F}" presName="negativeSpace" presStyleCnt="0"/>
      <dgm:spPr/>
    </dgm:pt>
    <dgm:pt modelId="{D79AB6A6-ECDD-7B4C-919E-877571B021A3}" type="pres">
      <dgm:prSet presAssocID="{BE875983-4337-B74D-B14E-1C6A24B2256F}" presName="childText" presStyleLbl="conFgAcc1" presStyleIdx="2" presStyleCnt="3">
        <dgm:presLayoutVars>
          <dgm:bulletEnabled val="1"/>
        </dgm:presLayoutVars>
      </dgm:prSet>
      <dgm:spPr/>
    </dgm:pt>
  </dgm:ptLst>
  <dgm:cxnLst>
    <dgm:cxn modelId="{2263BD03-368A-2E40-AC28-F160572BB442}" type="presOf" srcId="{135C9ED7-C300-0840-9730-59E84E1C5975}" destId="{FF17CF8D-4534-C042-B0F6-E9E31CFD71A4}" srcOrd="0" destOrd="0" presId="urn:microsoft.com/office/officeart/2005/8/layout/list1"/>
    <dgm:cxn modelId="{F57A9E21-2069-7E40-883F-7F8FC206DD48}" srcId="{BE875983-4337-B74D-B14E-1C6A24B2256F}" destId="{1CD28A8C-837C-A549-9375-D6B1F65D53D8}" srcOrd="0" destOrd="0" parTransId="{6E79D598-23C8-9E41-BE90-34F7A580F3A5}" sibTransId="{7B802D45-704A-BA4A-8813-BF6494E2ADF5}"/>
    <dgm:cxn modelId="{5A9E0141-FC11-5F43-9A3C-291222B80A21}" srcId="{170C9856-9DF4-F54D-8D11-227B1CD006AB}" destId="{BE875983-4337-B74D-B14E-1C6A24B2256F}" srcOrd="2" destOrd="0" parTransId="{3EA19957-041A-9B4C-9056-FDE6450E46F8}" sibTransId="{A62062C6-5D68-984E-8577-B37BE69428FC}"/>
    <dgm:cxn modelId="{7A312C64-47B8-D349-8A01-D08B8FD147BF}" srcId="{AA5E66E3-FCFC-E94F-9EFA-B9C200F3B793}" destId="{FB4FB90D-2BB8-AC44-8E3F-179510B7312E}" srcOrd="0" destOrd="0" parTransId="{1D628A24-D1A3-9F43-AB1E-EBFDD5942033}" sibTransId="{4AEF9417-BFC5-1342-87E1-A10A7747F3B5}"/>
    <dgm:cxn modelId="{AF80916B-DD3A-A94D-96A6-F3975BDE9958}" type="presOf" srcId="{BE875983-4337-B74D-B14E-1C6A24B2256F}" destId="{7AFBC26B-8922-FE47-A05D-571419D7E6C9}" srcOrd="1" destOrd="0" presId="urn:microsoft.com/office/officeart/2005/8/layout/list1"/>
    <dgm:cxn modelId="{C2A1B64C-4877-6942-9179-CD20C2DE8AA0}" type="presOf" srcId="{AA5E66E3-FCFC-E94F-9EFA-B9C200F3B793}" destId="{255A68C6-8B41-E643-AB7A-82AF7D2BB0B4}" srcOrd="0" destOrd="0" presId="urn:microsoft.com/office/officeart/2005/8/layout/list1"/>
    <dgm:cxn modelId="{69D21678-F414-5D40-967A-18B16455E24D}" type="presOf" srcId="{AA5E66E3-FCFC-E94F-9EFA-B9C200F3B793}" destId="{91DFF0E5-6FAB-C844-AE5A-EE5AB1E436C9}" srcOrd="1" destOrd="0" presId="urn:microsoft.com/office/officeart/2005/8/layout/list1"/>
    <dgm:cxn modelId="{1B296E7E-1E42-1744-BEB7-C68E012E6BEE}" type="presOf" srcId="{FB4FB90D-2BB8-AC44-8E3F-179510B7312E}" destId="{7110C673-0758-DF43-B9BA-BC0B90ECD139}" srcOrd="0" destOrd="0" presId="urn:microsoft.com/office/officeart/2005/8/layout/list1"/>
    <dgm:cxn modelId="{39338A92-881D-CE47-9E4C-15648A17F7BC}" type="presOf" srcId="{1CD28A8C-837C-A549-9375-D6B1F65D53D8}" destId="{D79AB6A6-ECDD-7B4C-919E-877571B021A3}" srcOrd="0" destOrd="0" presId="urn:microsoft.com/office/officeart/2005/8/layout/list1"/>
    <dgm:cxn modelId="{F083BF94-C3C4-7A40-A73E-2D8A6A59193E}" srcId="{03680C2E-3DA1-3547-88E8-ED01A374EDA5}" destId="{135C9ED7-C300-0840-9730-59E84E1C5975}" srcOrd="0" destOrd="0" parTransId="{50DAB726-CA20-044A-B17A-0D2D48F35F45}" sibTransId="{749830E2-C93D-A341-8D18-F4B5D1CC6E5F}"/>
    <dgm:cxn modelId="{0E37739C-6863-3647-B36E-AE8E8A24AE2C}" type="presOf" srcId="{03680C2E-3DA1-3547-88E8-ED01A374EDA5}" destId="{AF1ABA38-E861-9C49-9241-ED3553DEC762}" srcOrd="1" destOrd="0" presId="urn:microsoft.com/office/officeart/2005/8/layout/list1"/>
    <dgm:cxn modelId="{52F0B3B6-8565-6943-B753-0034810E3D83}" type="presOf" srcId="{170C9856-9DF4-F54D-8D11-227B1CD006AB}" destId="{2F027BA2-E386-5243-AC90-E1525B857637}" srcOrd="0" destOrd="0" presId="urn:microsoft.com/office/officeart/2005/8/layout/list1"/>
    <dgm:cxn modelId="{B9D8E8F9-ED70-754F-A292-1A577880CBBB}" type="presOf" srcId="{03680C2E-3DA1-3547-88E8-ED01A374EDA5}" destId="{A1F7EC35-B5BB-5A42-9542-9DE7F0FC9010}" srcOrd="0" destOrd="0" presId="urn:microsoft.com/office/officeart/2005/8/layout/list1"/>
    <dgm:cxn modelId="{80EB96FA-D653-4C4E-A37F-980969A76C15}" srcId="{170C9856-9DF4-F54D-8D11-227B1CD006AB}" destId="{AA5E66E3-FCFC-E94F-9EFA-B9C200F3B793}" srcOrd="0" destOrd="0" parTransId="{93B81EC7-C62A-F74E-A966-830AFF319593}" sibTransId="{B6D08252-1266-954B-A79B-59E4C5D473B1}"/>
    <dgm:cxn modelId="{9AB548FB-05D2-454A-B719-CC2C99421224}" srcId="{170C9856-9DF4-F54D-8D11-227B1CD006AB}" destId="{03680C2E-3DA1-3547-88E8-ED01A374EDA5}" srcOrd="1" destOrd="0" parTransId="{9C05231F-B4D4-344E-87C7-8DE1DADA0119}" sibTransId="{58F439AF-A698-C24D-BF04-554ABE41C977}"/>
    <dgm:cxn modelId="{374CCCFF-564B-3942-A7EF-B46D3AE426FC}" type="presOf" srcId="{BE875983-4337-B74D-B14E-1C6A24B2256F}" destId="{B24901D1-B6CB-D645-AEB8-3248A3E50355}" srcOrd="0" destOrd="0" presId="urn:microsoft.com/office/officeart/2005/8/layout/list1"/>
    <dgm:cxn modelId="{E3C44CAA-F67B-BC4D-B888-2D80229758FF}" type="presParOf" srcId="{2F027BA2-E386-5243-AC90-E1525B857637}" destId="{6D4DFE4B-6B31-B048-88C6-FB22CAD725AD}" srcOrd="0" destOrd="0" presId="urn:microsoft.com/office/officeart/2005/8/layout/list1"/>
    <dgm:cxn modelId="{881328ED-6E87-D54D-AC3E-C6B9CBB535B2}" type="presParOf" srcId="{6D4DFE4B-6B31-B048-88C6-FB22CAD725AD}" destId="{255A68C6-8B41-E643-AB7A-82AF7D2BB0B4}" srcOrd="0" destOrd="0" presId="urn:microsoft.com/office/officeart/2005/8/layout/list1"/>
    <dgm:cxn modelId="{FB65CE3D-CB24-2944-9B92-B823BAA88631}" type="presParOf" srcId="{6D4DFE4B-6B31-B048-88C6-FB22CAD725AD}" destId="{91DFF0E5-6FAB-C844-AE5A-EE5AB1E436C9}" srcOrd="1" destOrd="0" presId="urn:microsoft.com/office/officeart/2005/8/layout/list1"/>
    <dgm:cxn modelId="{4CD21CEA-89B9-714E-8AF0-5BD1B9969EFF}" type="presParOf" srcId="{2F027BA2-E386-5243-AC90-E1525B857637}" destId="{3FD1FA69-008F-0446-9CE1-EBEFC0D92885}" srcOrd="1" destOrd="0" presId="urn:microsoft.com/office/officeart/2005/8/layout/list1"/>
    <dgm:cxn modelId="{990A7DBD-7576-0E44-A40C-B7A995EAAC52}" type="presParOf" srcId="{2F027BA2-E386-5243-AC90-E1525B857637}" destId="{7110C673-0758-DF43-B9BA-BC0B90ECD139}" srcOrd="2" destOrd="0" presId="urn:microsoft.com/office/officeart/2005/8/layout/list1"/>
    <dgm:cxn modelId="{63E6C050-E72D-CC4D-B334-CD27FF974933}" type="presParOf" srcId="{2F027BA2-E386-5243-AC90-E1525B857637}" destId="{342D1D32-A8AB-BE4D-A769-D56E8C39FB4A}" srcOrd="3" destOrd="0" presId="urn:microsoft.com/office/officeart/2005/8/layout/list1"/>
    <dgm:cxn modelId="{D16D7AED-9727-D84D-85B1-6DA1FDE8D915}" type="presParOf" srcId="{2F027BA2-E386-5243-AC90-E1525B857637}" destId="{DC708460-F033-0C45-9F98-0101D57356E1}" srcOrd="4" destOrd="0" presId="urn:microsoft.com/office/officeart/2005/8/layout/list1"/>
    <dgm:cxn modelId="{F065C047-0D81-9941-805F-3BE9DB20B8E3}" type="presParOf" srcId="{DC708460-F033-0C45-9F98-0101D57356E1}" destId="{A1F7EC35-B5BB-5A42-9542-9DE7F0FC9010}" srcOrd="0" destOrd="0" presId="urn:microsoft.com/office/officeart/2005/8/layout/list1"/>
    <dgm:cxn modelId="{50CB2BCA-E430-B445-B167-202D6BD1C723}" type="presParOf" srcId="{DC708460-F033-0C45-9F98-0101D57356E1}" destId="{AF1ABA38-E861-9C49-9241-ED3553DEC762}" srcOrd="1" destOrd="0" presId="urn:microsoft.com/office/officeart/2005/8/layout/list1"/>
    <dgm:cxn modelId="{8BE7EF68-2904-F74C-8E94-3840E4A32A0A}" type="presParOf" srcId="{2F027BA2-E386-5243-AC90-E1525B857637}" destId="{8E282880-F0F3-1A46-A6A3-47B833ADAF35}" srcOrd="5" destOrd="0" presId="urn:microsoft.com/office/officeart/2005/8/layout/list1"/>
    <dgm:cxn modelId="{F0DCB7B4-D65E-A949-BE70-5CF8F2FBB7F9}" type="presParOf" srcId="{2F027BA2-E386-5243-AC90-E1525B857637}" destId="{FF17CF8D-4534-C042-B0F6-E9E31CFD71A4}" srcOrd="6" destOrd="0" presId="urn:microsoft.com/office/officeart/2005/8/layout/list1"/>
    <dgm:cxn modelId="{A9BDF28A-ACBF-F74A-8E2A-BB29B8550384}" type="presParOf" srcId="{2F027BA2-E386-5243-AC90-E1525B857637}" destId="{D552EDB0-846C-3945-A95E-E99F253DA666}" srcOrd="7" destOrd="0" presId="urn:microsoft.com/office/officeart/2005/8/layout/list1"/>
    <dgm:cxn modelId="{FB294B7E-D0EE-7B47-A7CB-609A1FFEB1C3}" type="presParOf" srcId="{2F027BA2-E386-5243-AC90-E1525B857637}" destId="{42BD1DDD-0F53-2D4D-9C55-7E59205E0F13}" srcOrd="8" destOrd="0" presId="urn:microsoft.com/office/officeart/2005/8/layout/list1"/>
    <dgm:cxn modelId="{7F4B83E5-1B65-9E41-93D2-9AF9307AD45E}" type="presParOf" srcId="{42BD1DDD-0F53-2D4D-9C55-7E59205E0F13}" destId="{B24901D1-B6CB-D645-AEB8-3248A3E50355}" srcOrd="0" destOrd="0" presId="urn:microsoft.com/office/officeart/2005/8/layout/list1"/>
    <dgm:cxn modelId="{14C5E7F9-8314-B744-8DC1-125BD93B7942}" type="presParOf" srcId="{42BD1DDD-0F53-2D4D-9C55-7E59205E0F13}" destId="{7AFBC26B-8922-FE47-A05D-571419D7E6C9}" srcOrd="1" destOrd="0" presId="urn:microsoft.com/office/officeart/2005/8/layout/list1"/>
    <dgm:cxn modelId="{61901CA9-298B-6841-A3E0-06708EC61F68}" type="presParOf" srcId="{2F027BA2-E386-5243-AC90-E1525B857637}" destId="{25B95D9B-C4BA-E342-AD29-5AD75BE56113}" srcOrd="9" destOrd="0" presId="urn:microsoft.com/office/officeart/2005/8/layout/list1"/>
    <dgm:cxn modelId="{425712A5-D27F-8D40-B5CA-45A2FFCE6197}" type="presParOf" srcId="{2F027BA2-E386-5243-AC90-E1525B857637}" destId="{D79AB6A6-ECDD-7B4C-919E-877571B021A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8726-D6E0-4F4F-9480-F809E865C475}">
      <dsp:nvSpPr>
        <dsp:cNvPr id="0" name=""/>
        <dsp:cNvSpPr/>
      </dsp:nvSpPr>
      <dsp:spPr>
        <a:xfrm>
          <a:off x="0" y="330189"/>
          <a:ext cx="771530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5DDEC0-8D8B-4D5A-A3A3-42F0B3FD255F}">
      <dsp:nvSpPr>
        <dsp:cNvPr id="0" name=""/>
        <dsp:cNvSpPr/>
      </dsp:nvSpPr>
      <dsp:spPr>
        <a:xfrm>
          <a:off x="385765" y="5469"/>
          <a:ext cx="5400712" cy="6494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en-US" altLang="zh-CN" sz="2200" b="0" kern="1200" dirty="0"/>
            <a:t>Linux</a:t>
          </a:r>
          <a:r>
            <a:rPr lang="zh-CN" altLang="en-US" sz="2200" b="0" kern="1200" dirty="0"/>
            <a:t>内核调试</a:t>
          </a:r>
        </a:p>
      </dsp:txBody>
      <dsp:txXfrm>
        <a:off x="417468" y="37172"/>
        <a:ext cx="5337306" cy="586034"/>
      </dsp:txXfrm>
    </dsp:sp>
    <dsp:sp modelId="{F6166D9C-62FD-C042-BE40-9B481309857E}">
      <dsp:nvSpPr>
        <dsp:cNvPr id="0" name=""/>
        <dsp:cNvSpPr/>
      </dsp:nvSpPr>
      <dsp:spPr>
        <a:xfrm>
          <a:off x="0" y="1328109"/>
          <a:ext cx="7715304" cy="1732500"/>
        </a:xfrm>
        <a:prstGeom prst="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8793" tIns="458216" rIns="598793"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b="0" kern="1200" dirty="0"/>
            <a:t>为什么要内核调优</a:t>
          </a:r>
        </a:p>
        <a:p>
          <a:pPr marL="228600" lvl="1" indent="-228600" algn="l" defTabSz="977900">
            <a:lnSpc>
              <a:spcPct val="90000"/>
            </a:lnSpc>
            <a:spcBef>
              <a:spcPct val="0"/>
            </a:spcBef>
            <a:spcAft>
              <a:spcPct val="15000"/>
            </a:spcAft>
            <a:buChar char="•"/>
          </a:pPr>
          <a:r>
            <a:rPr lang="zh-CN" altLang="en-US" sz="2200" b="0" kern="1200" dirty="0"/>
            <a:t>内核调优的方法</a:t>
          </a:r>
        </a:p>
        <a:p>
          <a:pPr marL="228600" lvl="1" indent="-228600" algn="l" defTabSz="977900">
            <a:lnSpc>
              <a:spcPct val="90000"/>
            </a:lnSpc>
            <a:spcBef>
              <a:spcPct val="0"/>
            </a:spcBef>
            <a:spcAft>
              <a:spcPct val="15000"/>
            </a:spcAft>
            <a:buChar char="•"/>
          </a:pPr>
          <a:r>
            <a:rPr lang="zh-CN" altLang="en-US" sz="2200" b="0" kern="1200" dirty="0"/>
            <a:t>内核调优的内容</a:t>
          </a:r>
        </a:p>
      </dsp:txBody>
      <dsp:txXfrm>
        <a:off x="0" y="1328109"/>
        <a:ext cx="7715304" cy="1732500"/>
      </dsp:txXfrm>
    </dsp:sp>
    <dsp:sp modelId="{9F9F51D5-6063-9648-B0E6-813CF43FED16}">
      <dsp:nvSpPr>
        <dsp:cNvPr id="0" name=""/>
        <dsp:cNvSpPr/>
      </dsp:nvSpPr>
      <dsp:spPr>
        <a:xfrm>
          <a:off x="385765" y="1003389"/>
          <a:ext cx="5400712" cy="6494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zh-CN" altLang="en-US" sz="2200" b="0" kern="1200" dirty="0">
              <a:solidFill>
                <a:schemeClr val="bg1"/>
              </a:solidFill>
            </a:rPr>
            <a:t>章节内容</a:t>
          </a:r>
        </a:p>
      </dsp:txBody>
      <dsp:txXfrm>
        <a:off x="417468" y="1035092"/>
        <a:ext cx="5337306" cy="586034"/>
      </dsp:txXfrm>
    </dsp:sp>
    <dsp:sp modelId="{474E783B-3A24-B84D-A0FD-8CEA304722FD}">
      <dsp:nvSpPr>
        <dsp:cNvPr id="0" name=""/>
        <dsp:cNvSpPr/>
      </dsp:nvSpPr>
      <dsp:spPr>
        <a:xfrm>
          <a:off x="0" y="3504130"/>
          <a:ext cx="771530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06FCAB-13DF-0B43-95C6-985CA2AF3C10}">
      <dsp:nvSpPr>
        <dsp:cNvPr id="0" name=""/>
        <dsp:cNvSpPr/>
      </dsp:nvSpPr>
      <dsp:spPr>
        <a:xfrm>
          <a:off x="385765" y="3179409"/>
          <a:ext cx="5400712" cy="649440"/>
        </a:xfrm>
        <a:prstGeom prst="roundRect">
          <a:avLst/>
        </a:prstGeom>
        <a:solidFill>
          <a:srgbClr val="C6D9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zh-CN" altLang="en-US" sz="2200" b="0" kern="1200" dirty="0"/>
            <a:t>案例介绍 </a:t>
          </a:r>
        </a:p>
      </dsp:txBody>
      <dsp:txXfrm>
        <a:off x="417468" y="3211112"/>
        <a:ext cx="5337306"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8726-D6E0-4F4F-9480-F809E865C475}">
      <dsp:nvSpPr>
        <dsp:cNvPr id="0" name=""/>
        <dsp:cNvSpPr/>
      </dsp:nvSpPr>
      <dsp:spPr>
        <a:xfrm>
          <a:off x="0" y="330189"/>
          <a:ext cx="771530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5DDEC0-8D8B-4D5A-A3A3-42F0B3FD255F}">
      <dsp:nvSpPr>
        <dsp:cNvPr id="0" name=""/>
        <dsp:cNvSpPr/>
      </dsp:nvSpPr>
      <dsp:spPr>
        <a:xfrm>
          <a:off x="385765" y="5469"/>
          <a:ext cx="5400712" cy="6494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zh-CN" altLang="en-US" sz="2200" b="0" kern="1200" dirty="0"/>
            <a:t>通信协议</a:t>
          </a:r>
        </a:p>
      </dsp:txBody>
      <dsp:txXfrm>
        <a:off x="417468" y="37172"/>
        <a:ext cx="5337306" cy="586034"/>
      </dsp:txXfrm>
    </dsp:sp>
    <dsp:sp modelId="{F6166D9C-62FD-C042-BE40-9B481309857E}">
      <dsp:nvSpPr>
        <dsp:cNvPr id="0" name=""/>
        <dsp:cNvSpPr/>
      </dsp:nvSpPr>
      <dsp:spPr>
        <a:xfrm>
          <a:off x="0" y="1328109"/>
          <a:ext cx="7715304" cy="1732500"/>
        </a:xfrm>
        <a:prstGeom prst="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8793" tIns="458216" rIns="598793"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b="0" kern="1200" dirty="0"/>
            <a:t>TCP/IP</a:t>
          </a:r>
          <a:r>
            <a:rPr lang="zh-CN" altLang="en-US" sz="2200" b="0" kern="1200" dirty="0"/>
            <a:t>协议介绍</a:t>
          </a:r>
        </a:p>
        <a:p>
          <a:pPr marL="228600" lvl="1" indent="-228600" algn="l" defTabSz="977900">
            <a:lnSpc>
              <a:spcPct val="90000"/>
            </a:lnSpc>
            <a:spcBef>
              <a:spcPct val="0"/>
            </a:spcBef>
            <a:spcAft>
              <a:spcPct val="15000"/>
            </a:spcAft>
            <a:buChar char="•"/>
          </a:pPr>
          <a:r>
            <a:rPr lang="en-US" altLang="zh-CN" sz="2200" b="0" kern="1200" dirty="0"/>
            <a:t>TCP/Ip</a:t>
          </a:r>
          <a:r>
            <a:rPr lang="zh-CN" altLang="en-US" sz="2200" b="0" kern="1200" dirty="0"/>
            <a:t>核心协议</a:t>
          </a:r>
        </a:p>
        <a:p>
          <a:pPr marL="228600" lvl="1" indent="-228600" algn="l" defTabSz="977900">
            <a:lnSpc>
              <a:spcPct val="90000"/>
            </a:lnSpc>
            <a:spcBef>
              <a:spcPct val="0"/>
            </a:spcBef>
            <a:spcAft>
              <a:spcPct val="15000"/>
            </a:spcAft>
            <a:buChar char="•"/>
          </a:pPr>
          <a:r>
            <a:rPr lang="en-US" altLang="zh-CN" sz="2200" b="0" kern="1200" dirty="0"/>
            <a:t>TCP/Ip</a:t>
          </a:r>
          <a:r>
            <a:rPr lang="zh-CN" altLang="en-US" sz="2200" b="0" kern="1200" dirty="0"/>
            <a:t>内核参数</a:t>
          </a:r>
        </a:p>
      </dsp:txBody>
      <dsp:txXfrm>
        <a:off x="0" y="1328109"/>
        <a:ext cx="7715304" cy="1732500"/>
      </dsp:txXfrm>
    </dsp:sp>
    <dsp:sp modelId="{9F9F51D5-6063-9648-B0E6-813CF43FED16}">
      <dsp:nvSpPr>
        <dsp:cNvPr id="0" name=""/>
        <dsp:cNvSpPr/>
      </dsp:nvSpPr>
      <dsp:spPr>
        <a:xfrm>
          <a:off x="385765" y="1003389"/>
          <a:ext cx="5400712" cy="6494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zh-CN" altLang="en-US" sz="2200" b="0" kern="1200" dirty="0">
              <a:solidFill>
                <a:schemeClr val="bg1"/>
              </a:solidFill>
            </a:rPr>
            <a:t>章节内容</a:t>
          </a:r>
        </a:p>
      </dsp:txBody>
      <dsp:txXfrm>
        <a:off x="417468" y="1035092"/>
        <a:ext cx="5337306" cy="586034"/>
      </dsp:txXfrm>
    </dsp:sp>
    <dsp:sp modelId="{474E783B-3A24-B84D-A0FD-8CEA304722FD}">
      <dsp:nvSpPr>
        <dsp:cNvPr id="0" name=""/>
        <dsp:cNvSpPr/>
      </dsp:nvSpPr>
      <dsp:spPr>
        <a:xfrm>
          <a:off x="0" y="3504130"/>
          <a:ext cx="771530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06FCAB-13DF-0B43-95C6-985CA2AF3C10}">
      <dsp:nvSpPr>
        <dsp:cNvPr id="0" name=""/>
        <dsp:cNvSpPr/>
      </dsp:nvSpPr>
      <dsp:spPr>
        <a:xfrm>
          <a:off x="385765" y="3179409"/>
          <a:ext cx="5400712" cy="649440"/>
        </a:xfrm>
        <a:prstGeom prst="roundRect">
          <a:avLst/>
        </a:prstGeom>
        <a:solidFill>
          <a:srgbClr val="C6D9F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977900">
            <a:lnSpc>
              <a:spcPct val="90000"/>
            </a:lnSpc>
            <a:spcBef>
              <a:spcPct val="0"/>
            </a:spcBef>
            <a:spcAft>
              <a:spcPct val="35000"/>
            </a:spcAft>
            <a:buNone/>
          </a:pPr>
          <a:r>
            <a:rPr lang="zh-CN" altLang="en-US" sz="2200" b="0" kern="1200" dirty="0"/>
            <a:t>案例介绍 </a:t>
          </a:r>
        </a:p>
      </dsp:txBody>
      <dsp:txXfrm>
        <a:off x="417468" y="3211112"/>
        <a:ext cx="5337306"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C673-0758-DF43-B9BA-BC0B90ECD139}">
      <dsp:nvSpPr>
        <dsp:cNvPr id="0" name=""/>
        <dsp:cNvSpPr/>
      </dsp:nvSpPr>
      <dsp:spPr>
        <a:xfrm>
          <a:off x="0" y="539974"/>
          <a:ext cx="8229600" cy="856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708152" rIns="638708" bIns="128016" numCol="1" spcCol="1270" anchor="t" anchorCtr="0">
          <a:noAutofit/>
        </a:bodyPr>
        <a:lstStyle/>
        <a:p>
          <a:pPr marL="171450" lvl="1" indent="-171450" algn="l" defTabSz="800100" rtl="0">
            <a:lnSpc>
              <a:spcPct val="90000"/>
            </a:lnSpc>
            <a:spcBef>
              <a:spcPct val="0"/>
            </a:spcBef>
            <a:spcAft>
              <a:spcPct val="15000"/>
            </a:spcAft>
            <a:buChar char="•"/>
          </a:pPr>
          <a:endParaRPr lang="zh-CN" altLang="en-US" sz="1800" kern="1200" dirty="0">
            <a:latin typeface="微软雅黑"/>
            <a:ea typeface="微软雅黑"/>
            <a:cs typeface="微软雅黑"/>
          </a:endParaRPr>
        </a:p>
      </dsp:txBody>
      <dsp:txXfrm>
        <a:off x="0" y="539974"/>
        <a:ext cx="8229600" cy="856800"/>
      </dsp:txXfrm>
    </dsp:sp>
    <dsp:sp modelId="{91DFF0E5-6FAB-C844-AE5A-EE5AB1E436C9}">
      <dsp:nvSpPr>
        <dsp:cNvPr id="0" name=""/>
        <dsp:cNvSpPr/>
      </dsp:nvSpPr>
      <dsp:spPr>
        <a:xfrm>
          <a:off x="411480" y="38134"/>
          <a:ext cx="5760720" cy="10036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just" defTabSz="800100" rtl="0">
            <a:lnSpc>
              <a:spcPct val="90000"/>
            </a:lnSpc>
            <a:spcBef>
              <a:spcPct val="0"/>
            </a:spcBef>
            <a:spcAft>
              <a:spcPct val="35000"/>
            </a:spcAft>
            <a:buNone/>
          </a:pPr>
          <a:r>
            <a:rPr lang="en-US" altLang="zh-CN" sz="1800" kern="1200" dirty="0">
              <a:latin typeface="微软雅黑"/>
              <a:ea typeface="微软雅黑"/>
              <a:cs typeface="微软雅黑"/>
            </a:rPr>
            <a:t>/proc</a:t>
          </a:r>
          <a:r>
            <a:rPr lang="zh-CN" altLang="en-US" sz="1800" kern="1200" dirty="0">
              <a:latin typeface="微软雅黑"/>
              <a:ea typeface="微软雅黑"/>
              <a:cs typeface="微软雅黑"/>
            </a:rPr>
            <a:t>下直接修改</a:t>
          </a:r>
        </a:p>
      </dsp:txBody>
      <dsp:txXfrm>
        <a:off x="460476" y="87130"/>
        <a:ext cx="5662728" cy="905688"/>
      </dsp:txXfrm>
    </dsp:sp>
    <dsp:sp modelId="{FF17CF8D-4534-C042-B0F6-E9E31CFD71A4}">
      <dsp:nvSpPr>
        <dsp:cNvPr id="0" name=""/>
        <dsp:cNvSpPr/>
      </dsp:nvSpPr>
      <dsp:spPr>
        <a:xfrm>
          <a:off x="0" y="2082214"/>
          <a:ext cx="8229600" cy="85680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708152" rIns="638708" bIns="128016" numCol="1" spcCol="1270" anchor="t" anchorCtr="0">
          <a:noAutofit/>
        </a:bodyPr>
        <a:lstStyle/>
        <a:p>
          <a:pPr marL="171450" lvl="1" indent="-171450" algn="l" defTabSz="800100" rtl="0">
            <a:lnSpc>
              <a:spcPct val="90000"/>
            </a:lnSpc>
            <a:spcBef>
              <a:spcPct val="0"/>
            </a:spcBef>
            <a:spcAft>
              <a:spcPct val="15000"/>
            </a:spcAft>
            <a:buChar char="•"/>
          </a:pPr>
          <a:endParaRPr lang="zh-CN" altLang="en-US" sz="1800" kern="1200" dirty="0">
            <a:latin typeface="微软雅黑"/>
            <a:ea typeface="微软雅黑"/>
            <a:cs typeface="微软雅黑"/>
          </a:endParaRPr>
        </a:p>
      </dsp:txBody>
      <dsp:txXfrm>
        <a:off x="0" y="2082214"/>
        <a:ext cx="8229600" cy="856800"/>
      </dsp:txXfrm>
    </dsp:sp>
    <dsp:sp modelId="{AF1ABA38-E861-9C49-9241-ED3553DEC762}">
      <dsp:nvSpPr>
        <dsp:cNvPr id="0" name=""/>
        <dsp:cNvSpPr/>
      </dsp:nvSpPr>
      <dsp:spPr>
        <a:xfrm>
          <a:off x="411480" y="1580374"/>
          <a:ext cx="5760720" cy="10036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en-US" altLang="zh-CN" sz="1800" kern="1200" dirty="0" err="1">
              <a:latin typeface="微软雅黑"/>
              <a:ea typeface="微软雅黑"/>
              <a:cs typeface="微软雅黑"/>
            </a:rPr>
            <a:t>Sysctl</a:t>
          </a:r>
          <a:r>
            <a:rPr lang="zh-CN" altLang="en-US" sz="1800" kern="1200" dirty="0">
              <a:latin typeface="微软雅黑"/>
              <a:ea typeface="微软雅黑"/>
              <a:cs typeface="微软雅黑"/>
            </a:rPr>
            <a:t>命令修改</a:t>
          </a:r>
        </a:p>
      </dsp:txBody>
      <dsp:txXfrm>
        <a:off x="460476" y="1629370"/>
        <a:ext cx="5662728" cy="905688"/>
      </dsp:txXfrm>
    </dsp:sp>
    <dsp:sp modelId="{D79AB6A6-ECDD-7B4C-919E-877571B021A3}">
      <dsp:nvSpPr>
        <dsp:cNvPr id="0" name=""/>
        <dsp:cNvSpPr/>
      </dsp:nvSpPr>
      <dsp:spPr>
        <a:xfrm>
          <a:off x="0" y="3624454"/>
          <a:ext cx="8229600" cy="856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708152" rIns="638708" bIns="113792" numCol="1" spcCol="1270" anchor="t" anchorCtr="0">
          <a:noAutofit/>
        </a:bodyPr>
        <a:lstStyle/>
        <a:p>
          <a:pPr marL="171450" lvl="1" indent="-171450" algn="l" defTabSz="711200" rtl="0">
            <a:lnSpc>
              <a:spcPct val="90000"/>
            </a:lnSpc>
            <a:spcBef>
              <a:spcPct val="0"/>
            </a:spcBef>
            <a:spcAft>
              <a:spcPct val="15000"/>
            </a:spcAft>
            <a:buChar char="•"/>
          </a:pPr>
          <a:endParaRPr lang="zh-CN" altLang="en-US" sz="1600" kern="1200" dirty="0">
            <a:latin typeface="微软雅黑"/>
            <a:ea typeface="微软雅黑"/>
            <a:cs typeface="微软雅黑"/>
          </a:endParaRPr>
        </a:p>
      </dsp:txBody>
      <dsp:txXfrm>
        <a:off x="0" y="3624454"/>
        <a:ext cx="8229600" cy="856800"/>
      </dsp:txXfrm>
    </dsp:sp>
    <dsp:sp modelId="{7AFBC26B-8922-FE47-A05D-571419D7E6C9}">
      <dsp:nvSpPr>
        <dsp:cNvPr id="0" name=""/>
        <dsp:cNvSpPr/>
      </dsp:nvSpPr>
      <dsp:spPr>
        <a:xfrm>
          <a:off x="411480" y="3122614"/>
          <a:ext cx="5760720" cy="10036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en-US" altLang="zh-CN" sz="1800" kern="1200" dirty="0">
              <a:latin typeface="微软雅黑"/>
              <a:ea typeface="微软雅黑"/>
              <a:cs typeface="微软雅黑"/>
            </a:rPr>
            <a:t>/</a:t>
          </a:r>
          <a:r>
            <a:rPr lang="en-US" altLang="zh-CN" sz="1800" kern="1200" dirty="0" err="1">
              <a:latin typeface="微软雅黑"/>
              <a:ea typeface="微软雅黑"/>
              <a:cs typeface="微软雅黑"/>
            </a:rPr>
            <a:t>etc</a:t>
          </a:r>
          <a:r>
            <a:rPr lang="en-US" altLang="zh-CN" sz="1800" kern="1200" dirty="0">
              <a:latin typeface="微软雅黑"/>
              <a:ea typeface="微软雅黑"/>
              <a:cs typeface="微软雅黑"/>
            </a:rPr>
            <a:t>/</a:t>
          </a:r>
          <a:r>
            <a:rPr lang="en-US" altLang="zh-CN" sz="1800" kern="1200" dirty="0" err="1">
              <a:latin typeface="微软雅黑"/>
              <a:ea typeface="微软雅黑"/>
              <a:cs typeface="微软雅黑"/>
            </a:rPr>
            <a:t>sysctl.conf</a:t>
          </a:r>
          <a:r>
            <a:rPr lang="en-US" altLang="zh-CN" sz="1800" kern="1200" dirty="0">
              <a:latin typeface="微软雅黑"/>
              <a:ea typeface="微软雅黑"/>
              <a:cs typeface="微软雅黑"/>
            </a:rPr>
            <a:t> </a:t>
          </a:r>
          <a:r>
            <a:rPr lang="zh-CN" altLang="en-US" sz="1800" kern="1200" dirty="0">
              <a:latin typeface="微软雅黑"/>
              <a:ea typeface="微软雅黑"/>
              <a:cs typeface="微软雅黑"/>
            </a:rPr>
            <a:t>下配置</a:t>
          </a:r>
        </a:p>
      </dsp:txBody>
      <dsp:txXfrm>
        <a:off x="460476" y="3171610"/>
        <a:ext cx="5662728" cy="905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C673-0758-DF43-B9BA-BC0B90ECD139}">
      <dsp:nvSpPr>
        <dsp:cNvPr id="0" name=""/>
        <dsp:cNvSpPr/>
      </dsp:nvSpPr>
      <dsp:spPr>
        <a:xfrm>
          <a:off x="0" y="391789"/>
          <a:ext cx="8229600" cy="104422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541528"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altLang="zh-CN" sz="1800" kern="1200" dirty="0" err="1">
              <a:latin typeface="微软雅黑"/>
              <a:ea typeface="微软雅黑"/>
              <a:cs typeface="微软雅黑"/>
            </a:rPr>
            <a:t>ClOSED,LISTEN,SYN_REC,SYN_SENT</a:t>
          </a:r>
          <a:endParaRPr lang="zh-CN" altLang="en-US" sz="1800" kern="1200" dirty="0">
            <a:latin typeface="微软雅黑"/>
            <a:ea typeface="微软雅黑"/>
            <a:cs typeface="微软雅黑"/>
          </a:endParaRPr>
        </a:p>
      </dsp:txBody>
      <dsp:txXfrm>
        <a:off x="0" y="391789"/>
        <a:ext cx="8229600" cy="1044225"/>
      </dsp:txXfrm>
    </dsp:sp>
    <dsp:sp modelId="{91DFF0E5-6FAB-C844-AE5A-EE5AB1E436C9}">
      <dsp:nvSpPr>
        <dsp:cNvPr id="0" name=""/>
        <dsp:cNvSpPr/>
      </dsp:nvSpPr>
      <dsp:spPr>
        <a:xfrm>
          <a:off x="411480" y="8029"/>
          <a:ext cx="5760720" cy="7675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just" defTabSz="800100" rtl="0">
            <a:lnSpc>
              <a:spcPct val="90000"/>
            </a:lnSpc>
            <a:spcBef>
              <a:spcPct val="0"/>
            </a:spcBef>
            <a:spcAft>
              <a:spcPct val="35000"/>
            </a:spcAft>
            <a:buNone/>
          </a:pPr>
          <a:r>
            <a:rPr lang="zh-CN" altLang="en-US" sz="1800" kern="1200" dirty="0">
              <a:latin typeface="微软雅黑"/>
              <a:ea typeface="微软雅黑"/>
              <a:cs typeface="微软雅黑"/>
            </a:rPr>
            <a:t>建立连接阶段</a:t>
          </a:r>
        </a:p>
      </dsp:txBody>
      <dsp:txXfrm>
        <a:off x="448947" y="45496"/>
        <a:ext cx="5685786" cy="692586"/>
      </dsp:txXfrm>
    </dsp:sp>
    <dsp:sp modelId="{FF17CF8D-4534-C042-B0F6-E9E31CFD71A4}">
      <dsp:nvSpPr>
        <dsp:cNvPr id="0" name=""/>
        <dsp:cNvSpPr/>
      </dsp:nvSpPr>
      <dsp:spPr>
        <a:xfrm>
          <a:off x="0" y="1960174"/>
          <a:ext cx="8229600" cy="1044225"/>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541528"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altLang="zh-CN" sz="1800" kern="1200" dirty="0">
              <a:latin typeface="微软雅黑"/>
              <a:ea typeface="微软雅黑"/>
              <a:cs typeface="微软雅黑"/>
            </a:rPr>
            <a:t>ESTABLISHED</a:t>
          </a:r>
          <a:endParaRPr lang="zh-CN" altLang="en-US" sz="1800" kern="1200" dirty="0">
            <a:latin typeface="微软雅黑"/>
            <a:ea typeface="微软雅黑"/>
            <a:cs typeface="微软雅黑"/>
          </a:endParaRPr>
        </a:p>
      </dsp:txBody>
      <dsp:txXfrm>
        <a:off x="0" y="1960174"/>
        <a:ext cx="8229600" cy="1044225"/>
      </dsp:txXfrm>
    </dsp:sp>
    <dsp:sp modelId="{AF1ABA38-E861-9C49-9241-ED3553DEC762}">
      <dsp:nvSpPr>
        <dsp:cNvPr id="0" name=""/>
        <dsp:cNvSpPr/>
      </dsp:nvSpPr>
      <dsp:spPr>
        <a:xfrm>
          <a:off x="411480" y="1576414"/>
          <a:ext cx="5760720" cy="76752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latin typeface="微软雅黑"/>
              <a:ea typeface="微软雅黑"/>
              <a:cs typeface="微软雅黑"/>
            </a:rPr>
            <a:t>连接建立阶段</a:t>
          </a:r>
        </a:p>
      </dsp:txBody>
      <dsp:txXfrm>
        <a:off x="448947" y="1613881"/>
        <a:ext cx="5685786" cy="692586"/>
      </dsp:txXfrm>
    </dsp:sp>
    <dsp:sp modelId="{D79AB6A6-ECDD-7B4C-919E-877571B021A3}">
      <dsp:nvSpPr>
        <dsp:cNvPr id="0" name=""/>
        <dsp:cNvSpPr/>
      </dsp:nvSpPr>
      <dsp:spPr>
        <a:xfrm>
          <a:off x="0" y="3528559"/>
          <a:ext cx="8229600" cy="982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54152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altLang="zh-CN" sz="1600" kern="1200" dirty="0">
              <a:latin typeface="微软雅黑"/>
              <a:ea typeface="微软雅黑"/>
              <a:cs typeface="微软雅黑"/>
            </a:rPr>
            <a:t>FIN_WAIT1,FIN_WAIT2,CLOSING,TIMEWAIT,CLOSE_WAIT,LAST_SYNC</a:t>
          </a:r>
          <a:endParaRPr lang="zh-CN" altLang="en-US" sz="1600" kern="1200" dirty="0">
            <a:latin typeface="微软雅黑"/>
            <a:ea typeface="微软雅黑"/>
            <a:cs typeface="微软雅黑"/>
          </a:endParaRPr>
        </a:p>
      </dsp:txBody>
      <dsp:txXfrm>
        <a:off x="0" y="3528559"/>
        <a:ext cx="8229600" cy="982800"/>
      </dsp:txXfrm>
    </dsp:sp>
    <dsp:sp modelId="{7AFBC26B-8922-FE47-A05D-571419D7E6C9}">
      <dsp:nvSpPr>
        <dsp:cNvPr id="0" name=""/>
        <dsp:cNvSpPr/>
      </dsp:nvSpPr>
      <dsp:spPr>
        <a:xfrm>
          <a:off x="411480" y="3144799"/>
          <a:ext cx="5760720" cy="76752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latin typeface="微软雅黑"/>
              <a:ea typeface="微软雅黑"/>
              <a:cs typeface="微软雅黑"/>
            </a:rPr>
            <a:t>关闭连接阶段</a:t>
          </a:r>
        </a:p>
      </dsp:txBody>
      <dsp:txXfrm>
        <a:off x="448947" y="3182266"/>
        <a:ext cx="568578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8B356C-209A-4FEF-9889-B6D5017AD543}" type="datetimeFigureOut">
              <a:rPr lang="zh-CN" altLang="en-US" smtClean="0"/>
              <a:pPr/>
              <a:t>2020/12/2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EAEB9-3B5D-4DED-818D-0906D92B9BD5}" type="slidenum">
              <a:rPr lang="zh-CN" altLang="en-US" smtClean="0"/>
              <a:pPr/>
              <a:t>‹#›</a:t>
            </a:fld>
            <a:endParaRPr lang="zh-CN" altLang="en-US"/>
          </a:p>
        </p:txBody>
      </p:sp>
    </p:spTree>
    <p:extLst>
      <p:ext uri="{BB962C8B-B14F-4D97-AF65-F5344CB8AC3E}">
        <p14:creationId xmlns:p14="http://schemas.microsoft.com/office/powerpoint/2010/main" val="23309098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096918-0B04-45DA-AB82-751C4845803F}" type="datetimeFigureOut">
              <a:rPr lang="zh-CN" altLang="en-US" smtClean="0"/>
              <a:pPr/>
              <a:t>2020/12/2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28EC3-39D6-4034-8A45-978F3F872C7B}" type="slidenum">
              <a:rPr lang="zh-CN" altLang="en-US" smtClean="0"/>
              <a:pPr/>
              <a:t>‹#›</a:t>
            </a:fld>
            <a:endParaRPr lang="zh-CN" altLang="en-US"/>
          </a:p>
        </p:txBody>
      </p:sp>
    </p:spTree>
    <p:extLst>
      <p:ext uri="{BB962C8B-B14F-4D97-AF65-F5344CB8AC3E}">
        <p14:creationId xmlns:p14="http://schemas.microsoft.com/office/powerpoint/2010/main" val="16801157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4528EC3-39D6-4034-8A45-978F3F872C7B}" type="slidenum">
              <a:rPr lang="zh-CN" altLang="en-US" smtClean="0"/>
              <a:pPr/>
              <a:t>1</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10</a:t>
            </a:fld>
            <a:endParaRPr lang="zh-CN" altLang="en-US"/>
          </a:p>
        </p:txBody>
      </p:sp>
    </p:spTree>
    <p:extLst>
      <p:ext uri="{BB962C8B-B14F-4D97-AF65-F5344CB8AC3E}">
        <p14:creationId xmlns:p14="http://schemas.microsoft.com/office/powerpoint/2010/main" val="60829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11</a:t>
            </a:fld>
            <a:endParaRPr lang="zh-CN" altLang="en-US"/>
          </a:p>
        </p:txBody>
      </p:sp>
    </p:spTree>
    <p:extLst>
      <p:ext uri="{BB962C8B-B14F-4D97-AF65-F5344CB8AC3E}">
        <p14:creationId xmlns:p14="http://schemas.microsoft.com/office/powerpoint/2010/main" val="85297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12</a:t>
            </a:fld>
            <a:endParaRPr lang="zh-CN" altLang="en-US"/>
          </a:p>
        </p:txBody>
      </p:sp>
    </p:spTree>
    <p:extLst>
      <p:ext uri="{BB962C8B-B14F-4D97-AF65-F5344CB8AC3E}">
        <p14:creationId xmlns:p14="http://schemas.microsoft.com/office/powerpoint/2010/main" val="2505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13</a:t>
            </a:fld>
            <a:endParaRPr lang="zh-CN" altLang="en-US"/>
          </a:p>
        </p:txBody>
      </p:sp>
    </p:spTree>
    <p:extLst>
      <p:ext uri="{BB962C8B-B14F-4D97-AF65-F5344CB8AC3E}">
        <p14:creationId xmlns:p14="http://schemas.microsoft.com/office/powerpoint/2010/main" val="364881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14</a:t>
            </a:fld>
            <a:endParaRPr lang="zh-CN" altLang="en-US"/>
          </a:p>
        </p:txBody>
      </p:sp>
    </p:spTree>
    <p:extLst>
      <p:ext uri="{BB962C8B-B14F-4D97-AF65-F5344CB8AC3E}">
        <p14:creationId xmlns:p14="http://schemas.microsoft.com/office/powerpoint/2010/main" val="1859108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15</a:t>
            </a:fld>
            <a:endParaRPr lang="zh-CN" altLang="en-US"/>
          </a:p>
        </p:txBody>
      </p:sp>
    </p:spTree>
    <p:extLst>
      <p:ext uri="{BB962C8B-B14F-4D97-AF65-F5344CB8AC3E}">
        <p14:creationId xmlns:p14="http://schemas.microsoft.com/office/powerpoint/2010/main" val="326439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16</a:t>
            </a:fld>
            <a:endParaRPr lang="zh-CN" altLang="en-US"/>
          </a:p>
        </p:txBody>
      </p:sp>
    </p:spTree>
    <p:extLst>
      <p:ext uri="{BB962C8B-B14F-4D97-AF65-F5344CB8AC3E}">
        <p14:creationId xmlns:p14="http://schemas.microsoft.com/office/powerpoint/2010/main" val="69529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17</a:t>
            </a:fld>
            <a:endParaRPr lang="zh-CN" altLang="en-US"/>
          </a:p>
        </p:txBody>
      </p:sp>
    </p:spTree>
    <p:extLst>
      <p:ext uri="{BB962C8B-B14F-4D97-AF65-F5344CB8AC3E}">
        <p14:creationId xmlns:p14="http://schemas.microsoft.com/office/powerpoint/2010/main" val="423957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18</a:t>
            </a:fld>
            <a:endParaRPr lang="zh-CN" altLang="en-US"/>
          </a:p>
        </p:txBody>
      </p:sp>
    </p:spTree>
    <p:extLst>
      <p:ext uri="{BB962C8B-B14F-4D97-AF65-F5344CB8AC3E}">
        <p14:creationId xmlns:p14="http://schemas.microsoft.com/office/powerpoint/2010/main" val="3469063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19</a:t>
            </a:fld>
            <a:endParaRPr lang="zh-CN" altLang="en-US"/>
          </a:p>
        </p:txBody>
      </p:sp>
    </p:spTree>
    <p:extLst>
      <p:ext uri="{BB962C8B-B14F-4D97-AF65-F5344CB8AC3E}">
        <p14:creationId xmlns:p14="http://schemas.microsoft.com/office/powerpoint/2010/main" val="169324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4528EC3-39D6-4034-8A45-978F3F872C7B}" type="slidenum">
              <a:rPr lang="zh-CN" altLang="en-US" smtClean="0"/>
              <a:pPr/>
              <a:t>2</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20</a:t>
            </a:fld>
            <a:endParaRPr lang="zh-CN" altLang="en-US"/>
          </a:p>
        </p:txBody>
      </p:sp>
    </p:spTree>
    <p:extLst>
      <p:ext uri="{BB962C8B-B14F-4D97-AF65-F5344CB8AC3E}">
        <p14:creationId xmlns:p14="http://schemas.microsoft.com/office/powerpoint/2010/main" val="3937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21</a:t>
            </a:fld>
            <a:endParaRPr lang="zh-CN" altLang="en-US"/>
          </a:p>
        </p:txBody>
      </p:sp>
    </p:spTree>
    <p:extLst>
      <p:ext uri="{BB962C8B-B14F-4D97-AF65-F5344CB8AC3E}">
        <p14:creationId xmlns:p14="http://schemas.microsoft.com/office/powerpoint/2010/main" val="3971858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22</a:t>
            </a:fld>
            <a:endParaRPr lang="zh-CN" altLang="en-US"/>
          </a:p>
        </p:txBody>
      </p:sp>
    </p:spTree>
    <p:extLst>
      <p:ext uri="{BB962C8B-B14F-4D97-AF65-F5344CB8AC3E}">
        <p14:creationId xmlns:p14="http://schemas.microsoft.com/office/powerpoint/2010/main" val="209353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23</a:t>
            </a:fld>
            <a:endParaRPr lang="zh-CN" altLang="en-US"/>
          </a:p>
        </p:txBody>
      </p:sp>
    </p:spTree>
    <p:extLst>
      <p:ext uri="{BB962C8B-B14F-4D97-AF65-F5344CB8AC3E}">
        <p14:creationId xmlns:p14="http://schemas.microsoft.com/office/powerpoint/2010/main" val="3040527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24</a:t>
            </a:fld>
            <a:endParaRPr lang="zh-CN" altLang="en-US"/>
          </a:p>
        </p:txBody>
      </p:sp>
    </p:spTree>
    <p:extLst>
      <p:ext uri="{BB962C8B-B14F-4D97-AF65-F5344CB8AC3E}">
        <p14:creationId xmlns:p14="http://schemas.microsoft.com/office/powerpoint/2010/main" val="385336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25</a:t>
            </a:fld>
            <a:endParaRPr lang="zh-CN" altLang="en-US"/>
          </a:p>
        </p:txBody>
      </p:sp>
    </p:spTree>
    <p:extLst>
      <p:ext uri="{BB962C8B-B14F-4D97-AF65-F5344CB8AC3E}">
        <p14:creationId xmlns:p14="http://schemas.microsoft.com/office/powerpoint/2010/main" val="1855162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26</a:t>
            </a:fld>
            <a:endParaRPr lang="zh-CN" altLang="en-US"/>
          </a:p>
        </p:txBody>
      </p:sp>
    </p:spTree>
    <p:extLst>
      <p:ext uri="{BB962C8B-B14F-4D97-AF65-F5344CB8AC3E}">
        <p14:creationId xmlns:p14="http://schemas.microsoft.com/office/powerpoint/2010/main" val="3780978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27</a:t>
            </a:fld>
            <a:endParaRPr lang="zh-CN" altLang="en-US"/>
          </a:p>
        </p:txBody>
      </p:sp>
    </p:spTree>
    <p:extLst>
      <p:ext uri="{BB962C8B-B14F-4D97-AF65-F5344CB8AC3E}">
        <p14:creationId xmlns:p14="http://schemas.microsoft.com/office/powerpoint/2010/main" val="3262685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28</a:t>
            </a:fld>
            <a:endParaRPr lang="zh-CN" altLang="en-US"/>
          </a:p>
        </p:txBody>
      </p:sp>
    </p:spTree>
    <p:extLst>
      <p:ext uri="{BB962C8B-B14F-4D97-AF65-F5344CB8AC3E}">
        <p14:creationId xmlns:p14="http://schemas.microsoft.com/office/powerpoint/2010/main" val="2203208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29</a:t>
            </a:fld>
            <a:endParaRPr lang="zh-CN" altLang="en-US"/>
          </a:p>
        </p:txBody>
      </p:sp>
    </p:spTree>
    <p:extLst>
      <p:ext uri="{BB962C8B-B14F-4D97-AF65-F5344CB8AC3E}">
        <p14:creationId xmlns:p14="http://schemas.microsoft.com/office/powerpoint/2010/main" val="354288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528EC3-39D6-4034-8A45-978F3F872C7B}" type="slidenum">
              <a:rPr lang="zh-CN" altLang="en-US" smtClean="0"/>
              <a:pPr/>
              <a:t>3</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81867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30</a:t>
            </a:fld>
            <a:endParaRPr lang="zh-CN" altLang="en-US"/>
          </a:p>
        </p:txBody>
      </p:sp>
    </p:spTree>
    <p:extLst>
      <p:ext uri="{BB962C8B-B14F-4D97-AF65-F5344CB8AC3E}">
        <p14:creationId xmlns:p14="http://schemas.microsoft.com/office/powerpoint/2010/main" val="1262691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31</a:t>
            </a:fld>
            <a:endParaRPr lang="zh-CN" altLang="en-US"/>
          </a:p>
        </p:txBody>
      </p:sp>
    </p:spTree>
    <p:extLst>
      <p:ext uri="{BB962C8B-B14F-4D97-AF65-F5344CB8AC3E}">
        <p14:creationId xmlns:p14="http://schemas.microsoft.com/office/powerpoint/2010/main" val="2809659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a:t>弄清这个问题，我们需要先弄明白三次握手的目的是什么，能不能只用两次握手来达到同样的目的。</a:t>
            </a:r>
          </a:p>
          <a:p>
            <a:endParaRPr lang="zh-CN" altLang="en-US" dirty="0"/>
          </a:p>
          <a:p>
            <a:r>
              <a:rPr lang="zh-CN" altLang="en-US" dirty="0"/>
              <a:t>第一次握手：客户端发送网络包，服务端收到了。</a:t>
            </a:r>
          </a:p>
          <a:p>
            <a:r>
              <a:rPr lang="zh-CN" altLang="en-US" dirty="0"/>
              <a:t>这样服务端就能得出结论：客户端的发送能力、服务端的接收能力是正常的。</a:t>
            </a:r>
          </a:p>
          <a:p>
            <a:r>
              <a:rPr lang="zh-CN" altLang="en-US" dirty="0"/>
              <a:t>第二次握手：服务端发包，客户端收到了。</a:t>
            </a:r>
          </a:p>
          <a:p>
            <a:r>
              <a:rPr lang="zh-CN" altLang="en-US" dirty="0"/>
              <a:t>这样客户端就能得出结论：服务端的接收、发送能力，客户端的接收、发送能力是正常的。不过此时服务器并不能确认客户端的接收能力是否正常。</a:t>
            </a:r>
          </a:p>
          <a:p>
            <a:r>
              <a:rPr lang="zh-CN" altLang="en-US" dirty="0"/>
              <a:t>第三次握手：客户端发包，服务端收到了。</a:t>
            </a:r>
          </a:p>
          <a:p>
            <a:r>
              <a:rPr lang="zh-CN" altLang="en-US" dirty="0"/>
              <a:t>这样服务端就能得出结论：客户端的接收、发送能力正常，服务器自己的发送、接收能力也正常。</a:t>
            </a:r>
          </a:p>
          <a:p>
            <a:r>
              <a:rPr lang="zh-CN" altLang="en-US" dirty="0"/>
              <a:t>因此，需要三次握手才能确认双方的接收与发送能力是否正常。</a:t>
            </a:r>
          </a:p>
          <a:p>
            <a:endParaRPr lang="zh-CN" altLang="en-US" dirty="0"/>
          </a:p>
          <a:p>
            <a:r>
              <a:rPr lang="zh-CN" altLang="en-US" dirty="0"/>
              <a:t>试想如果是用两次握手，则会出现下面这种情况：</a:t>
            </a:r>
          </a:p>
          <a:p>
            <a:endParaRPr lang="zh-CN" altLang="en-US" dirty="0"/>
          </a:p>
          <a:p>
            <a:r>
              <a:rPr lang="zh-CN" altLang="en-US" dirty="0"/>
              <a:t>如客户端发出连接请求，但因连接请求报文丢失而未收到确认，于是客户端再重传一次连接请求。后来收到了确认，建立了连接。数据传输完毕后，就释放了连接，客户端共发出了两个连接请求报文段，其中第一个丢失，第二个到达了服务端，但是第一个丢失的报文段只是在某些网络结点长时间滞留了，延误到连接释放以后的某个时间才到达服务端，此时服务端误认为客户端又发出一次新的连接请求，于是就向客户端发出确认报文段，同意建立连接，不采用三次握手，只要服务端发出确认，就建立新的连接了，此时客户端忽略服务端发来的确认，也不发送数据，则服务端一致等待客户端发送数据，浪费资源。</a:t>
            </a:r>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32</a:t>
            </a:fld>
            <a:endParaRPr lang="zh-CN" altLang="en-US"/>
          </a:p>
        </p:txBody>
      </p:sp>
    </p:spTree>
    <p:extLst>
      <p:ext uri="{BB962C8B-B14F-4D97-AF65-F5344CB8AC3E}">
        <p14:creationId xmlns:p14="http://schemas.microsoft.com/office/powerpoint/2010/main" val="3143906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33</a:t>
            </a:fld>
            <a:endParaRPr lang="zh-CN" altLang="en-US"/>
          </a:p>
        </p:txBody>
      </p:sp>
    </p:spTree>
    <p:extLst>
      <p:ext uri="{BB962C8B-B14F-4D97-AF65-F5344CB8AC3E}">
        <p14:creationId xmlns:p14="http://schemas.microsoft.com/office/powerpoint/2010/main" val="3241573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34</a:t>
            </a:fld>
            <a:endParaRPr lang="zh-CN" altLang="en-US"/>
          </a:p>
        </p:txBody>
      </p:sp>
    </p:spTree>
    <p:extLst>
      <p:ext uri="{BB962C8B-B14F-4D97-AF65-F5344CB8AC3E}">
        <p14:creationId xmlns:p14="http://schemas.microsoft.com/office/powerpoint/2010/main" val="688188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35</a:t>
            </a:fld>
            <a:endParaRPr lang="zh-CN" altLang="en-US"/>
          </a:p>
        </p:txBody>
      </p:sp>
    </p:spTree>
    <p:extLst>
      <p:ext uri="{BB962C8B-B14F-4D97-AF65-F5344CB8AC3E}">
        <p14:creationId xmlns:p14="http://schemas.microsoft.com/office/powerpoint/2010/main" val="2678732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36</a:t>
            </a:fld>
            <a:endParaRPr lang="zh-CN" altLang="en-US"/>
          </a:p>
        </p:txBody>
      </p:sp>
    </p:spTree>
    <p:extLst>
      <p:ext uri="{BB962C8B-B14F-4D97-AF65-F5344CB8AC3E}">
        <p14:creationId xmlns:p14="http://schemas.microsoft.com/office/powerpoint/2010/main" val="2114852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37</a:t>
            </a:fld>
            <a:endParaRPr lang="zh-CN" altLang="en-US"/>
          </a:p>
        </p:txBody>
      </p:sp>
    </p:spTree>
    <p:extLst>
      <p:ext uri="{BB962C8B-B14F-4D97-AF65-F5344CB8AC3E}">
        <p14:creationId xmlns:p14="http://schemas.microsoft.com/office/powerpoint/2010/main" val="48462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4</a:t>
            </a:fld>
            <a:endParaRPr lang="zh-CN" altLang="en-US"/>
          </a:p>
        </p:txBody>
      </p:sp>
    </p:spTree>
    <p:extLst>
      <p:ext uri="{BB962C8B-B14F-4D97-AF65-F5344CB8AC3E}">
        <p14:creationId xmlns:p14="http://schemas.microsoft.com/office/powerpoint/2010/main" val="5743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5</a:t>
            </a:fld>
            <a:endParaRPr lang="zh-CN" altLang="en-US"/>
          </a:p>
        </p:txBody>
      </p:sp>
    </p:spTree>
    <p:extLst>
      <p:ext uri="{BB962C8B-B14F-4D97-AF65-F5344CB8AC3E}">
        <p14:creationId xmlns:p14="http://schemas.microsoft.com/office/powerpoint/2010/main" val="322639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6</a:t>
            </a:fld>
            <a:endParaRPr lang="zh-CN" altLang="en-US"/>
          </a:p>
        </p:txBody>
      </p:sp>
    </p:spTree>
    <p:extLst>
      <p:ext uri="{BB962C8B-B14F-4D97-AF65-F5344CB8AC3E}">
        <p14:creationId xmlns:p14="http://schemas.microsoft.com/office/powerpoint/2010/main" val="265197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8</a:t>
            </a:fld>
            <a:endParaRPr lang="zh-CN" altLang="en-US"/>
          </a:p>
        </p:txBody>
      </p:sp>
    </p:spTree>
    <p:extLst>
      <p:ext uri="{BB962C8B-B14F-4D97-AF65-F5344CB8AC3E}">
        <p14:creationId xmlns:p14="http://schemas.microsoft.com/office/powerpoint/2010/main" val="156391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36F75B4-3F31-40AF-891A-8F1D98360BB2}" type="slidenum">
              <a:rPr lang="zh-CN" altLang="en-US" smtClean="0"/>
              <a:pPr/>
              <a:t>9</a:t>
            </a:fld>
            <a:endParaRPr lang="zh-CN" altLang="en-US"/>
          </a:p>
        </p:txBody>
      </p:sp>
    </p:spTree>
    <p:extLst>
      <p:ext uri="{BB962C8B-B14F-4D97-AF65-F5344CB8AC3E}">
        <p14:creationId xmlns:p14="http://schemas.microsoft.com/office/powerpoint/2010/main" val="368029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2876" y="1285860"/>
            <a:ext cx="8858280" cy="3429024"/>
          </a:xfrm>
          <a:noFill/>
        </p:spPr>
        <p:txBody>
          <a:bodyPr/>
          <a:lstStyle/>
          <a:p>
            <a:r>
              <a:rPr lang="zh-CN" altLang="en-US" dirty="0"/>
              <a:t>单击此处编辑母版标题样式</a:t>
            </a:r>
          </a:p>
        </p:txBody>
      </p:sp>
      <p:sp>
        <p:nvSpPr>
          <p:cNvPr id="3" name="副标题 2"/>
          <p:cNvSpPr>
            <a:spLocks noGrp="1"/>
          </p:cNvSpPr>
          <p:nvPr>
            <p:ph type="subTitle" idx="1"/>
          </p:nvPr>
        </p:nvSpPr>
        <p:spPr>
          <a:xfrm>
            <a:off x="2500298" y="4857760"/>
            <a:ext cx="6400800" cy="135732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fld id="{765FBA66-0561-0E4E-A074-F5D966456654}" type="datetime1">
              <a:rPr lang="zh-CN" altLang="en-US" smtClean="0"/>
              <a:t>2020/12/2</a:t>
            </a:fld>
            <a:endParaRPr lang="zh-CN" altLang="en-US"/>
          </a:p>
        </p:txBody>
      </p:sp>
      <p:sp>
        <p:nvSpPr>
          <p:cNvPr id="5" name="页脚占位符 4"/>
          <p:cNvSpPr>
            <a:spLocks noGrp="1"/>
          </p:cNvSpPr>
          <p:nvPr>
            <p:ph type="ftr" sz="quarter" idx="11"/>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CN" altLang="en-US"/>
              <a:t>构建有效终端敏感信息防泄露体系</a:t>
            </a:r>
            <a:endParaRPr lang="zh-CN" altLang="en-US" dirty="0"/>
          </a:p>
        </p:txBody>
      </p:sp>
      <p:sp>
        <p:nvSpPr>
          <p:cNvPr id="6" name="灯片编号占位符 5"/>
          <p:cNvSpPr>
            <a:spLocks noGrp="1"/>
          </p:cNvSpPr>
          <p:nvPr>
            <p:ph type="sldNum" sz="quarter" idx="12"/>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fld id="{81BE7756-9717-4F31-B480-E9CD1036128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285860"/>
            <a:ext cx="8229600" cy="4929224"/>
          </a:xfrm>
        </p:spPr>
        <p:txBody>
          <a:bodyPr/>
          <a:lstStyle>
            <a:lvl1pPr>
              <a:lnSpc>
                <a:spcPct val="150000"/>
              </a:lnSpc>
              <a:spcBef>
                <a:spcPts val="0"/>
              </a:spcBef>
              <a:defRPr>
                <a:latin typeface="华文楷体" pitchFamily="2" charset="-122"/>
                <a:ea typeface="华文楷体" pitchFamily="2" charset="-122"/>
              </a:defRPr>
            </a:lvl1pPr>
            <a:lvl2pPr>
              <a:defRPr>
                <a:latin typeface="华文楷体" pitchFamily="2" charset="-122"/>
                <a:ea typeface="华文楷体" pitchFamily="2" charset="-122"/>
              </a:defRPr>
            </a:lvl2pPr>
            <a:lvl3pPr>
              <a:defRPr>
                <a:latin typeface="华文楷体" pitchFamily="2" charset="-122"/>
                <a:ea typeface="华文楷体" pitchFamily="2" charset="-122"/>
              </a:defRPr>
            </a:lvl3pPr>
            <a:lvl4pPr>
              <a:defRPr>
                <a:latin typeface="华文楷体" pitchFamily="2" charset="-122"/>
                <a:ea typeface="华文楷体" pitchFamily="2" charset="-122"/>
              </a:defRPr>
            </a:lvl4pPr>
            <a:lvl5pPr>
              <a:defRPr>
                <a:latin typeface="华文楷体" pitchFamily="2" charset="-122"/>
                <a:ea typeface="华文楷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9C2A98D-DC12-F348-A5EE-ECCD82C9CAF9}" type="datetime1">
              <a:rPr lang="zh-CN" altLang="en-US" smtClean="0"/>
              <a:t>2020/12/2</a:t>
            </a:fld>
            <a:endParaRPr lang="zh-CN" altLang="en-US"/>
          </a:p>
        </p:txBody>
      </p:sp>
      <p:sp>
        <p:nvSpPr>
          <p:cNvPr id="5" name="页脚占位符 4"/>
          <p:cNvSpPr>
            <a:spLocks noGrp="1"/>
          </p:cNvSpPr>
          <p:nvPr>
            <p:ph type="ftr" sz="quarter" idx="11"/>
          </p:nvPr>
        </p:nvSpPr>
        <p:spPr/>
        <p:txBody>
          <a:bodyPr/>
          <a:lstStyle/>
          <a:p>
            <a:r>
              <a:rPr lang="zh-CN" altLang="en-US"/>
              <a:t>构建有效终端敏感信息防泄露体系</a:t>
            </a:r>
            <a:endParaRPr lang="zh-CN" altLang="en-US" dirty="0"/>
          </a:p>
        </p:txBody>
      </p:sp>
      <p:sp>
        <p:nvSpPr>
          <p:cNvPr id="6" name="灯片编号占位符 5"/>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5EEF9E7-A1A1-404E-9CA4-8ED3292EE1D4}" type="datetime1">
              <a:rPr lang="zh-CN" altLang="en-US" smtClean="0"/>
              <a:t>2020/12/2</a:t>
            </a:fld>
            <a:endParaRPr lang="zh-CN" altLang="en-US"/>
          </a:p>
        </p:txBody>
      </p:sp>
      <p:sp>
        <p:nvSpPr>
          <p:cNvPr id="5" name="页脚占位符 4"/>
          <p:cNvSpPr>
            <a:spLocks noGrp="1"/>
          </p:cNvSpPr>
          <p:nvPr>
            <p:ph type="ftr" sz="quarter" idx="11"/>
          </p:nvPr>
        </p:nvSpPr>
        <p:spPr/>
        <p:txBody>
          <a:bodyPr/>
          <a:lstStyle/>
          <a:p>
            <a:r>
              <a:rPr lang="zh-CN" altLang="en-US"/>
              <a:t>构建有效终端敏感信息防泄露体系</a:t>
            </a:r>
            <a:endParaRPr lang="zh-CN" altLang="en-US" dirty="0"/>
          </a:p>
        </p:txBody>
      </p:sp>
      <p:sp>
        <p:nvSpPr>
          <p:cNvPr id="6" name="灯片编号占位符 5"/>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85860"/>
            <a:ext cx="4038600" cy="4840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85860"/>
            <a:ext cx="4038600" cy="4840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3B1A1E38-0BEA-6F4B-8C9B-2E7573359836}" type="datetime1">
              <a:rPr lang="zh-CN" altLang="en-US" smtClean="0"/>
              <a:t>2020/12/2</a:t>
            </a:fld>
            <a:endParaRPr lang="zh-CN" altLang="en-US"/>
          </a:p>
        </p:txBody>
      </p:sp>
      <p:sp>
        <p:nvSpPr>
          <p:cNvPr id="6" name="页脚占位符 5"/>
          <p:cNvSpPr>
            <a:spLocks noGrp="1"/>
          </p:cNvSpPr>
          <p:nvPr>
            <p:ph type="ftr" sz="quarter" idx="11"/>
          </p:nvPr>
        </p:nvSpPr>
        <p:spPr/>
        <p:txBody>
          <a:bodyPr/>
          <a:lstStyle/>
          <a:p>
            <a:r>
              <a:rPr lang="zh-CN" altLang="en-US"/>
              <a:t>构建有效终端敏感信息防泄露体系</a:t>
            </a:r>
            <a:endParaRPr lang="zh-CN" altLang="en-US" dirty="0"/>
          </a:p>
        </p:txBody>
      </p:sp>
      <p:sp>
        <p:nvSpPr>
          <p:cNvPr id="7" name="灯片编号占位符 6"/>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85860"/>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000240"/>
            <a:ext cx="4040188" cy="41259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285860"/>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000240"/>
            <a:ext cx="4041775" cy="41259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FE31611-16CD-414D-9EC4-635517AFE215}" type="datetime1">
              <a:rPr lang="zh-CN" altLang="en-US" smtClean="0"/>
              <a:t>2020/12/2</a:t>
            </a:fld>
            <a:endParaRPr lang="zh-CN" altLang="en-US"/>
          </a:p>
        </p:txBody>
      </p:sp>
      <p:sp>
        <p:nvSpPr>
          <p:cNvPr id="8" name="页脚占位符 7"/>
          <p:cNvSpPr>
            <a:spLocks noGrp="1"/>
          </p:cNvSpPr>
          <p:nvPr>
            <p:ph type="ftr" sz="quarter" idx="11"/>
          </p:nvPr>
        </p:nvSpPr>
        <p:spPr/>
        <p:txBody>
          <a:bodyPr/>
          <a:lstStyle/>
          <a:p>
            <a:r>
              <a:rPr lang="zh-CN" altLang="en-US"/>
              <a:t>构建有效终端敏感信息防泄露体系</a:t>
            </a:r>
            <a:endParaRPr lang="zh-CN" altLang="en-US" dirty="0"/>
          </a:p>
        </p:txBody>
      </p:sp>
      <p:sp>
        <p:nvSpPr>
          <p:cNvPr id="9" name="灯片编号占位符 8"/>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1285861"/>
            <a:ext cx="3008313" cy="121444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1285860"/>
            <a:ext cx="5111750" cy="48403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2500306"/>
            <a:ext cx="3008313" cy="36258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1E385089-DBD9-4A4D-B879-C4E3318E5712}" type="datetime1">
              <a:rPr lang="zh-CN" altLang="en-US" smtClean="0"/>
              <a:t>2020/12/2</a:t>
            </a:fld>
            <a:endParaRPr lang="zh-CN" altLang="en-US"/>
          </a:p>
        </p:txBody>
      </p:sp>
      <p:sp>
        <p:nvSpPr>
          <p:cNvPr id="6" name="页脚占位符 5"/>
          <p:cNvSpPr>
            <a:spLocks noGrp="1"/>
          </p:cNvSpPr>
          <p:nvPr>
            <p:ph type="ftr" sz="quarter" idx="11"/>
          </p:nvPr>
        </p:nvSpPr>
        <p:spPr/>
        <p:txBody>
          <a:bodyPr/>
          <a:lstStyle/>
          <a:p>
            <a:r>
              <a:rPr lang="zh-CN" altLang="en-US"/>
              <a:t>构建有效终端敏感信息防泄露体系</a:t>
            </a:r>
            <a:endParaRPr lang="zh-CN" altLang="en-US" dirty="0"/>
          </a:p>
        </p:txBody>
      </p:sp>
      <p:sp>
        <p:nvSpPr>
          <p:cNvPr id="7" name="灯片编号占位符 6"/>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1285860"/>
            <a:ext cx="5486400" cy="34417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C78B00A-D212-6C43-998B-45F2A14E8DB5}" type="datetime1">
              <a:rPr lang="zh-CN" altLang="en-US" smtClean="0"/>
              <a:t>2020/12/2</a:t>
            </a:fld>
            <a:endParaRPr lang="zh-CN" altLang="en-US"/>
          </a:p>
        </p:txBody>
      </p:sp>
      <p:sp>
        <p:nvSpPr>
          <p:cNvPr id="6" name="页脚占位符 5"/>
          <p:cNvSpPr>
            <a:spLocks noGrp="1"/>
          </p:cNvSpPr>
          <p:nvPr>
            <p:ph type="ftr" sz="quarter" idx="11"/>
          </p:nvPr>
        </p:nvSpPr>
        <p:spPr/>
        <p:txBody>
          <a:bodyPr/>
          <a:lstStyle/>
          <a:p>
            <a:r>
              <a:rPr lang="zh-CN" altLang="en-US"/>
              <a:t>构建有效终端敏感信息防泄露体系</a:t>
            </a:r>
            <a:endParaRPr lang="zh-CN" altLang="en-US" dirty="0"/>
          </a:p>
        </p:txBody>
      </p:sp>
      <p:sp>
        <p:nvSpPr>
          <p:cNvPr id="7" name="灯片编号占位符 6"/>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85860"/>
            <a:ext cx="8229600" cy="49292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3222F8-E64F-F447-83FD-12E44D8EAE2C}" type="datetime1">
              <a:rPr lang="zh-CN" altLang="en-US" smtClean="0"/>
              <a:t>2020/12/2</a:t>
            </a:fld>
            <a:endParaRPr lang="zh-CN" altLang="en-US"/>
          </a:p>
        </p:txBody>
      </p:sp>
      <p:sp>
        <p:nvSpPr>
          <p:cNvPr id="5" name="页脚占位符 4"/>
          <p:cNvSpPr>
            <a:spLocks noGrp="1"/>
          </p:cNvSpPr>
          <p:nvPr>
            <p:ph type="ftr" sz="quarter" idx="11"/>
          </p:nvPr>
        </p:nvSpPr>
        <p:spPr/>
        <p:txBody>
          <a:bodyPr/>
          <a:lstStyle/>
          <a:p>
            <a:r>
              <a:rPr lang="zh-CN" altLang="en-US"/>
              <a:t>构建有效终端敏感信息防泄露体系</a:t>
            </a:r>
            <a:endParaRPr lang="zh-CN" altLang="en-US" dirty="0"/>
          </a:p>
        </p:txBody>
      </p:sp>
      <p:sp>
        <p:nvSpPr>
          <p:cNvPr id="6" name="灯片编号占位符 5"/>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85860"/>
            <a:ext cx="2057400" cy="484030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85860"/>
            <a:ext cx="6019800" cy="484030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9F3C8-9567-AB40-A833-5C7C8DC85CD8}" type="datetime1">
              <a:rPr lang="zh-CN" altLang="en-US" smtClean="0"/>
              <a:t>2020/12/2</a:t>
            </a:fld>
            <a:endParaRPr lang="zh-CN" altLang="en-US"/>
          </a:p>
        </p:txBody>
      </p:sp>
      <p:sp>
        <p:nvSpPr>
          <p:cNvPr id="5" name="页脚占位符 4"/>
          <p:cNvSpPr>
            <a:spLocks noGrp="1"/>
          </p:cNvSpPr>
          <p:nvPr>
            <p:ph type="ftr" sz="quarter" idx="11"/>
          </p:nvPr>
        </p:nvSpPr>
        <p:spPr/>
        <p:txBody>
          <a:bodyPr/>
          <a:lstStyle/>
          <a:p>
            <a:r>
              <a:rPr lang="zh-CN" altLang="en-US"/>
              <a:t>构建有效终端敏感信息防泄露体系</a:t>
            </a:r>
            <a:endParaRPr lang="zh-CN" altLang="en-US" dirty="0"/>
          </a:p>
        </p:txBody>
      </p:sp>
      <p:sp>
        <p:nvSpPr>
          <p:cNvPr id="6" name="灯片编号占位符 5"/>
          <p:cNvSpPr>
            <a:spLocks noGrp="1"/>
          </p:cNvSpPr>
          <p:nvPr>
            <p:ph type="sldNum" sz="quarter" idx="12"/>
          </p:nvPr>
        </p:nvSpPr>
        <p:spPr/>
        <p:txBody>
          <a:bodyPr/>
          <a:lstStyle/>
          <a:p>
            <a:fld id="{81BE7756-9717-4F31-B480-E9CD103612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剪去单角的矩形 11"/>
          <p:cNvSpPr/>
          <p:nvPr userDrawn="1"/>
        </p:nvSpPr>
        <p:spPr>
          <a:xfrm rot="10800000">
            <a:off x="7286644" y="500042"/>
            <a:ext cx="1857356" cy="642942"/>
          </a:xfrm>
          <a:prstGeom prst="snip1Rect">
            <a:avLst>
              <a:gd name="adj" fmla="val 50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solidFill>
                <a:schemeClr val="lt1"/>
              </a:solidFill>
              <a:latin typeface="+mn-lt"/>
              <a:ea typeface="+mn-ea"/>
              <a:cs typeface="+mn-cs"/>
            </a:endParaRPr>
          </a:p>
        </p:txBody>
      </p:sp>
      <p:sp>
        <p:nvSpPr>
          <p:cNvPr id="11" name="剪去单角的矩形 10"/>
          <p:cNvSpPr/>
          <p:nvPr userDrawn="1"/>
        </p:nvSpPr>
        <p:spPr>
          <a:xfrm>
            <a:off x="0" y="500042"/>
            <a:ext cx="7215206" cy="642942"/>
          </a:xfrm>
          <a:prstGeom prst="snip1Rect">
            <a:avLst>
              <a:gd name="adj" fmla="val 50000"/>
            </a:avLst>
          </a:prstGeom>
          <a:gradFill flip="none" rotWithShape="1">
            <a:gsLst>
              <a:gs pos="0">
                <a:schemeClr val="accent1"/>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a:spLocks noChangeArrowheads="1"/>
          </p:cNvSpPr>
          <p:nvPr userDrawn="1"/>
        </p:nvSpPr>
        <p:spPr bwMode="blackWhite">
          <a:xfrm>
            <a:off x="4763" y="6475414"/>
            <a:ext cx="9131300" cy="374651"/>
          </a:xfrm>
          <a:prstGeom prst="rect">
            <a:avLst/>
          </a:prstGeom>
          <a:solidFill>
            <a:srgbClr val="FFC000"/>
          </a:solidFill>
          <a:ln w="12700">
            <a:solidFill>
              <a:srgbClr val="FFC000"/>
            </a:solidFill>
            <a:miter lim="800000"/>
            <a:headEnd/>
            <a:tailEnd/>
          </a:ln>
          <a:effectLst/>
        </p:spPr>
        <p:txBody>
          <a:bodyPr wrap="none" anchor="ctr"/>
          <a:lstStyle/>
          <a:p>
            <a:pPr>
              <a:defRPr/>
            </a:pPr>
            <a:endParaRPr lang="zh-CN" altLang="en-US" sz="3200">
              <a:latin typeface="Arial" charset="0"/>
              <a:ea typeface="宋体" charset="-122"/>
            </a:endParaRPr>
          </a:p>
        </p:txBody>
      </p:sp>
      <p:sp>
        <p:nvSpPr>
          <p:cNvPr id="2" name="标题占位符 1"/>
          <p:cNvSpPr>
            <a:spLocks noGrp="1"/>
          </p:cNvSpPr>
          <p:nvPr>
            <p:ph type="title"/>
          </p:nvPr>
        </p:nvSpPr>
        <p:spPr>
          <a:xfrm>
            <a:off x="457200" y="513092"/>
            <a:ext cx="8229600" cy="582594"/>
          </a:xfrm>
          <a:prstGeom prst="rect">
            <a:avLst/>
          </a:prstGeom>
          <a:ln>
            <a:noFill/>
          </a:ln>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85860"/>
            <a:ext cx="8229600" cy="49292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85804" y="6494510"/>
            <a:ext cx="2133600" cy="292079"/>
          </a:xfrm>
          <a:prstGeom prst="rect">
            <a:avLst/>
          </a:prstGeom>
        </p:spPr>
        <p:txBody>
          <a:bodyPr vert="horz" lIns="91440" tIns="45720" rIns="91440" bIns="45720" rtlCol="0" anchor="ctr"/>
          <a:lstStyle>
            <a:lvl1pPr algn="l">
              <a:defRPr sz="1400">
                <a:solidFill>
                  <a:schemeClr val="accent1">
                    <a:lumMod val="75000"/>
                  </a:schemeClr>
                </a:solidFill>
              </a:defRPr>
            </a:lvl1pPr>
          </a:lstStyle>
          <a:p>
            <a:fld id="{430648C4-C5F2-E247-A79F-13EB6B5CEBC4}" type="datetime1">
              <a:rPr lang="zh-CN" altLang="en-US" smtClean="0"/>
              <a:t>2020/12/2</a:t>
            </a:fld>
            <a:endParaRPr lang="zh-CN" altLang="en-US" dirty="0"/>
          </a:p>
        </p:txBody>
      </p:sp>
      <p:sp>
        <p:nvSpPr>
          <p:cNvPr id="5" name="页脚占位符 4"/>
          <p:cNvSpPr>
            <a:spLocks noGrp="1"/>
          </p:cNvSpPr>
          <p:nvPr>
            <p:ph type="ftr" sz="quarter" idx="3"/>
          </p:nvPr>
        </p:nvSpPr>
        <p:spPr>
          <a:xfrm>
            <a:off x="3995936" y="6494510"/>
            <a:ext cx="4005088" cy="292079"/>
          </a:xfrm>
          <a:prstGeom prst="rect">
            <a:avLst/>
          </a:prstGeom>
        </p:spPr>
        <p:txBody>
          <a:bodyPr vert="horz" lIns="91440" tIns="45720" rIns="91440" bIns="45720" rtlCol="0" anchor="ctr"/>
          <a:lstStyle>
            <a:lvl1pPr algn="r">
              <a:defRPr sz="1600">
                <a:solidFill>
                  <a:schemeClr val="accent1">
                    <a:lumMod val="75000"/>
                  </a:schemeClr>
                </a:solidFill>
              </a:defRPr>
            </a:lvl1pPr>
          </a:lstStyle>
          <a:p>
            <a:r>
              <a:rPr lang="zh-CN" altLang="en-US" dirty="0"/>
              <a:t>构建有效终端敏感信息防泄露体系</a:t>
            </a:r>
          </a:p>
        </p:txBody>
      </p:sp>
      <p:sp>
        <p:nvSpPr>
          <p:cNvPr id="6" name="灯片编号占位符 5"/>
          <p:cNvSpPr>
            <a:spLocks noGrp="1"/>
          </p:cNvSpPr>
          <p:nvPr>
            <p:ph type="sldNum" sz="quarter" idx="4"/>
          </p:nvPr>
        </p:nvSpPr>
        <p:spPr>
          <a:xfrm>
            <a:off x="8286776" y="6500834"/>
            <a:ext cx="394086" cy="279976"/>
          </a:xfrm>
          <a:prstGeom prst="rect">
            <a:avLst/>
          </a:prstGeom>
        </p:spPr>
        <p:txBody>
          <a:bodyPr vert="horz" lIns="91440" tIns="45720" rIns="91440" bIns="45720" rtlCol="0" anchor="ctr"/>
          <a:lstStyle>
            <a:lvl1pPr algn="r">
              <a:defRPr sz="1200">
                <a:solidFill>
                  <a:schemeClr val="accent1">
                    <a:lumMod val="75000"/>
                  </a:schemeClr>
                </a:solidFill>
              </a:defRPr>
            </a:lvl1pPr>
          </a:lstStyle>
          <a:p>
            <a:fld id="{81BE7756-9717-4F31-B480-E9CD1036128F}" type="slidenum">
              <a:rPr lang="zh-CN" altLang="en-US" smtClean="0"/>
              <a:pPr/>
              <a:t>‹#›</a:t>
            </a:fld>
            <a:endParaRPr lang="zh-CN" altLang="en-US"/>
          </a:p>
        </p:txBody>
      </p:sp>
      <p:cxnSp>
        <p:nvCxnSpPr>
          <p:cNvPr id="14" name="直接连接符 13"/>
          <p:cNvCxnSpPr/>
          <p:nvPr userDrawn="1"/>
        </p:nvCxnSpPr>
        <p:spPr>
          <a:xfrm rot="5400000">
            <a:off x="8001036" y="6643698"/>
            <a:ext cx="285728"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7" r:id="rId6"/>
    <p:sldLayoutId id="2147483698" r:id="rId7"/>
    <p:sldLayoutId id="2147483699" r:id="rId8"/>
    <p:sldLayoutId id="2147483700" r:id="rId9"/>
  </p:sldLayoutIdLst>
  <p:hf hdr="0"/>
  <p:txStyles>
    <p:titleStyle>
      <a:lvl1pPr algn="l" defTabSz="914400" rtl="0" eaLnBrk="1" latinLnBrk="0" hangingPunct="1">
        <a:spcBef>
          <a:spcPct val="0"/>
        </a:spcBef>
        <a:buNone/>
        <a:defRPr sz="3200" kern="1200">
          <a:solidFill>
            <a:schemeClr val="tx1"/>
          </a:solidFill>
          <a:latin typeface="微软雅黑" pitchFamily="34" charset="-122"/>
          <a:ea typeface="微软雅黑" pitchFamily="34" charset="-122"/>
          <a:cs typeface="+mj-cs"/>
        </a:defRPr>
      </a:lvl1pPr>
    </p:titleStyle>
    <p:bodyStyle>
      <a:lvl1pPr marL="252000" indent="-342900" algn="l" defTabSz="914400" rtl="0" eaLnBrk="1" latinLnBrk="0" hangingPunct="1">
        <a:lnSpc>
          <a:spcPct val="110000"/>
        </a:lnSpc>
        <a:spcBef>
          <a:spcPts val="0"/>
        </a:spcBef>
        <a:spcAft>
          <a:spcPts val="600"/>
        </a:spcAft>
        <a:buFont typeface="Arial" pitchFamily="34" charset="0"/>
        <a:buChar char="•"/>
        <a:defRPr sz="32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lnSpc>
          <a:spcPct val="110000"/>
        </a:lnSpc>
        <a:spcBef>
          <a:spcPts val="0"/>
        </a:spcBef>
        <a:spcAft>
          <a:spcPts val="600"/>
        </a:spcAft>
        <a:buFont typeface="Arial" pitchFamily="34" charset="0"/>
        <a:buChar char="–"/>
        <a:defRPr sz="28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lnSpc>
          <a:spcPct val="110000"/>
        </a:lnSpc>
        <a:spcBef>
          <a:spcPts val="0"/>
        </a:spcBef>
        <a:spcAft>
          <a:spcPts val="600"/>
        </a:spcAft>
        <a:buFont typeface="Arial" pitchFamily="34" charset="0"/>
        <a:buChar char="•"/>
        <a:defRPr sz="24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lnSpc>
          <a:spcPct val="110000"/>
        </a:lnSpc>
        <a:spcBef>
          <a:spcPts val="0"/>
        </a:spcBef>
        <a:spcAft>
          <a:spcPts val="600"/>
        </a:spcAft>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lnSpc>
          <a:spcPct val="110000"/>
        </a:lnSpc>
        <a:spcBef>
          <a:spcPts val="0"/>
        </a:spcBef>
        <a:spcAft>
          <a:spcPts val="600"/>
        </a:spcAft>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Telnet/810597" TargetMode="External"/><Relationship Id="rId7" Type="http://schemas.openxmlformats.org/officeDocument/2006/relationships/hyperlink" Target="https://baike.baidu.com/item/RARP/61068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baike.baidu.com/item/UDP/571511" TargetMode="External"/><Relationship Id="rId5" Type="http://schemas.openxmlformats.org/officeDocument/2006/relationships/hyperlink" Target="https://baike.baidu.com/item/SMTP/175887" TargetMode="External"/><Relationship Id="rId4" Type="http://schemas.openxmlformats.org/officeDocument/2006/relationships/hyperlink" Target="https://baike.baidu.com/item/FTP/1383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7%BD%91%E7%BB%9C%E6%8E%A7%E5%88%B6%E5%8D%8F%E8%AE%AE/27372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aike.baidu.com/item/ARPANET/35622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OSI/55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3" cstate="print"/>
          <a:stretch>
            <a:fillRect/>
          </a:stretch>
        </p:blipFill>
        <p:spPr bwMode="auto">
          <a:xfrm>
            <a:off x="0" y="1724688"/>
            <a:ext cx="4452969" cy="3176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ctrTitle"/>
          </p:nvPr>
        </p:nvSpPr>
        <p:spPr>
          <a:xfrm>
            <a:off x="142876" y="1643050"/>
            <a:ext cx="8858280" cy="3071834"/>
          </a:xfrm>
        </p:spPr>
        <p:txBody>
          <a:bodyPr>
            <a:normAutofit/>
          </a:bodyPr>
          <a:lstStyle/>
          <a:p>
            <a:pPr algn="ctr"/>
            <a:r>
              <a:rPr lang="en-US" altLang="zh-CN" sz="4400" dirty="0">
                <a:ln w="18415" cmpd="sng">
                  <a:solidFill>
                    <a:srgbClr val="FFFFFF"/>
                  </a:solidFill>
                  <a:prstDash val="solid"/>
                </a:ln>
                <a:solidFill>
                  <a:srgbClr val="FF0000"/>
                </a:solidFill>
                <a:effectLst>
                  <a:outerShdw blurRad="63500" sx="102000" sy="102000" algn="ctr" rotWithShape="0">
                    <a:prstClr val="black">
                      <a:alpha val="40000"/>
                    </a:prstClr>
                  </a:outerShdw>
                </a:effectLst>
                <a:latin typeface="黑体" pitchFamily="49" charset="-122"/>
                <a:ea typeface="黑体" pitchFamily="49" charset="-122"/>
              </a:rPr>
              <a:t>Linux</a:t>
            </a:r>
            <a:r>
              <a:rPr lang="zh-CN" altLang="en-US" sz="4400" dirty="0">
                <a:ln w="18415" cmpd="sng">
                  <a:solidFill>
                    <a:srgbClr val="FFFFFF"/>
                  </a:solidFill>
                  <a:prstDash val="solid"/>
                </a:ln>
                <a:solidFill>
                  <a:srgbClr val="FF0000"/>
                </a:solidFill>
                <a:effectLst>
                  <a:outerShdw blurRad="63500" sx="102000" sy="102000" algn="ctr" rotWithShape="0">
                    <a:prstClr val="black">
                      <a:alpha val="40000"/>
                    </a:prstClr>
                  </a:outerShdw>
                </a:effectLst>
                <a:latin typeface="黑体" pitchFamily="49" charset="-122"/>
                <a:ea typeface="黑体" pitchFamily="49" charset="-122"/>
              </a:rPr>
              <a:t>内核调优与通讯协议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协议介绍</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10</a:t>
            </a:fld>
            <a:endParaRPr lang="zh-CN" altLang="en-US"/>
          </a:p>
        </p:txBody>
      </p:sp>
      <p:pic>
        <p:nvPicPr>
          <p:cNvPr id="2050" name="Picture 2">
            <a:extLst>
              <a:ext uri="{FF2B5EF4-FFF2-40B4-BE49-F238E27FC236}">
                <a16:creationId xmlns:a16="http://schemas.microsoft.com/office/drawing/2014/main" id="{90AC207F-F416-4713-BA64-DD4FFDE7D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28800"/>
            <a:ext cx="44100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1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4768810" cy="665740"/>
          </a:xfrm>
        </p:spPr>
        <p:txBody>
          <a:bodyPr>
            <a:normAutofit fontScale="77500" lnSpcReduction="20000"/>
          </a:bodyPr>
          <a:lstStyle/>
          <a:p>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协议状态机</a:t>
            </a:r>
            <a:endParaRPr kumimoji="1" lang="en-US" altLang="zh-CN" dirty="0">
              <a:solidFill>
                <a:srgbClr val="7F7F7F"/>
              </a:solidFill>
              <a:latin typeface="微软雅黑"/>
              <a:ea typeface="微软雅黑"/>
              <a:cs typeface="微软雅黑"/>
            </a:endParaRPr>
          </a:p>
          <a:p>
            <a:pPr marL="0" indent="0">
              <a:buNone/>
            </a:pPr>
            <a:endParaRPr kumimoji="1" lang="en-US" altLang="zh-CN" dirty="0">
              <a:solidFill>
                <a:srgbClr val="7F7F7F"/>
              </a:solidFill>
              <a:latin typeface="微软雅黑"/>
              <a:ea typeface="微软雅黑"/>
              <a:cs typeface="微软雅黑"/>
            </a:endParaRPr>
          </a:p>
        </p:txBody>
      </p:sp>
      <p:pic>
        <p:nvPicPr>
          <p:cNvPr id="4100" name="Picture 4">
            <a:extLst>
              <a:ext uri="{FF2B5EF4-FFF2-40B4-BE49-F238E27FC236}">
                <a16:creationId xmlns:a16="http://schemas.microsoft.com/office/drawing/2014/main" id="{18FB467D-7239-4AD7-8A9A-2301F0D0D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318232"/>
            <a:ext cx="4434856" cy="4941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2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12</a:t>
            </a:fld>
            <a:endParaRPr lang="zh-CN" altLang="en-US"/>
          </a:p>
        </p:txBody>
      </p:sp>
      <p:graphicFrame>
        <p:nvGraphicFramePr>
          <p:cNvPr id="8" name="内容占位符 3">
            <a:extLst>
              <a:ext uri="{FF2B5EF4-FFF2-40B4-BE49-F238E27FC236}">
                <a16:creationId xmlns:a16="http://schemas.microsoft.com/office/drawing/2014/main" id="{8ECFD347-11A8-46F7-9030-BFEA00E8CFF6}"/>
              </a:ext>
            </a:extLst>
          </p:cNvPr>
          <p:cNvGraphicFramePr>
            <a:graphicFrameLocks noGrp="1"/>
          </p:cNvGraphicFramePr>
          <p:nvPr>
            <p:ph idx="1"/>
            <p:extLst>
              <p:ext uri="{D42A27DB-BD31-4B8C-83A1-F6EECF244321}">
                <p14:modId xmlns:p14="http://schemas.microsoft.com/office/powerpoint/2010/main" val="1361115376"/>
              </p:ext>
            </p:extLst>
          </p:nvPr>
        </p:nvGraphicFramePr>
        <p:xfrm>
          <a:off x="457200" y="1285875"/>
          <a:ext cx="8229600" cy="4519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57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r>
              <a:rPr lang="zh-CN" altLang="en-US" dirty="0"/>
              <a:t>三次握手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7721138" cy="4410156"/>
          </a:xfrm>
        </p:spPr>
        <p:txBody>
          <a:bodyPr>
            <a:normAutofit fontScale="32500" lnSpcReduction="20000"/>
          </a:bodyPr>
          <a:lstStyle/>
          <a:p>
            <a:pPr marL="0" indent="0">
              <a:buNone/>
            </a:pPr>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连接建立阶段</a:t>
            </a:r>
            <a:endParaRPr kumimoji="1" lang="en-US" altLang="zh-CN"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第一次握手：客户端给服务端发一个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报文，并指明客户端的初始化序列号 </a:t>
            </a:r>
            <a:r>
              <a:rPr kumimoji="1" lang="en-US" altLang="zh-CN" dirty="0">
                <a:solidFill>
                  <a:srgbClr val="7F7F7F"/>
                </a:solidFill>
                <a:latin typeface="微软雅黑"/>
                <a:ea typeface="微软雅黑"/>
                <a:cs typeface="微软雅黑"/>
              </a:rPr>
              <a:t>ISN(c)</a:t>
            </a:r>
            <a:r>
              <a:rPr kumimoji="1" lang="zh-CN" altLang="en-US" dirty="0">
                <a:solidFill>
                  <a:srgbClr val="7F7F7F"/>
                </a:solidFill>
                <a:latin typeface="微软雅黑"/>
                <a:ea typeface="微软雅黑"/>
                <a:cs typeface="微软雅黑"/>
              </a:rPr>
              <a:t>。此时客户端处于 </a:t>
            </a:r>
            <a:r>
              <a:rPr kumimoji="1" lang="en-US" altLang="zh-CN" dirty="0">
                <a:solidFill>
                  <a:srgbClr val="7F7F7F"/>
                </a:solidFill>
                <a:latin typeface="微软雅黑"/>
                <a:ea typeface="微软雅黑"/>
                <a:cs typeface="微软雅黑"/>
              </a:rPr>
              <a:t>SYN_SENT </a:t>
            </a:r>
            <a:r>
              <a:rPr kumimoji="1" lang="zh-CN" altLang="en-US" dirty="0">
                <a:solidFill>
                  <a:srgbClr val="7F7F7F"/>
                </a:solidFill>
                <a:latin typeface="微软雅黑"/>
                <a:ea typeface="微软雅黑"/>
                <a:cs typeface="微软雅黑"/>
              </a:rPr>
              <a:t>状态。</a:t>
            </a:r>
          </a:p>
          <a:p>
            <a:pPr marL="0" indent="0">
              <a:buNone/>
            </a:pPr>
            <a:r>
              <a:rPr kumimoji="1" lang="zh-CN" altLang="en-US" dirty="0">
                <a:solidFill>
                  <a:srgbClr val="7F7F7F"/>
                </a:solidFill>
                <a:latin typeface="微软雅黑"/>
                <a:ea typeface="微软雅黑"/>
                <a:cs typeface="微软雅黑"/>
              </a:rPr>
              <a:t>首部的同步位</a:t>
            </a:r>
            <a:r>
              <a:rPr kumimoji="1" lang="en-US" altLang="zh-CN" dirty="0">
                <a:solidFill>
                  <a:srgbClr val="7F7F7F"/>
                </a:solidFill>
                <a:latin typeface="微软雅黑"/>
                <a:ea typeface="微软雅黑"/>
                <a:cs typeface="微软雅黑"/>
              </a:rPr>
              <a:t>SYN=1</a:t>
            </a:r>
            <a:r>
              <a:rPr kumimoji="1" lang="zh-CN" altLang="en-US" dirty="0">
                <a:solidFill>
                  <a:srgbClr val="7F7F7F"/>
                </a:solidFill>
                <a:latin typeface="微软雅黑"/>
                <a:ea typeface="微软雅黑"/>
                <a:cs typeface="微软雅黑"/>
              </a:rPr>
              <a:t>，初始序号</a:t>
            </a:r>
            <a:r>
              <a:rPr kumimoji="1" lang="en-US" altLang="zh-CN" dirty="0">
                <a:solidFill>
                  <a:srgbClr val="7F7F7F"/>
                </a:solidFill>
                <a:latin typeface="微软雅黑"/>
                <a:ea typeface="微软雅黑"/>
                <a:cs typeface="微软雅黑"/>
              </a:rPr>
              <a:t>seq=x</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SYN=1</a:t>
            </a:r>
            <a:r>
              <a:rPr kumimoji="1" lang="zh-CN" altLang="en-US" dirty="0">
                <a:solidFill>
                  <a:srgbClr val="7F7F7F"/>
                </a:solidFill>
                <a:latin typeface="微软雅黑"/>
                <a:ea typeface="微软雅黑"/>
                <a:cs typeface="微软雅黑"/>
              </a:rPr>
              <a:t>的报文段不能携带数据，但要消耗掉一个序号。</a:t>
            </a:r>
          </a:p>
          <a:p>
            <a:pPr marL="0" indent="0">
              <a:buNone/>
            </a:pPr>
            <a:endParaRPr kumimoji="1" lang="zh-CN" altLang="en-US"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第二次握手：服务器收到客户端的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报文之后，会以自己的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报文作为应答，并且也是指定了自己的初始化序列号 </a:t>
            </a:r>
            <a:r>
              <a:rPr kumimoji="1" lang="en-US" altLang="zh-CN" dirty="0">
                <a:solidFill>
                  <a:srgbClr val="7F7F7F"/>
                </a:solidFill>
                <a:latin typeface="微软雅黑"/>
                <a:ea typeface="微软雅黑"/>
                <a:cs typeface="微软雅黑"/>
              </a:rPr>
              <a:t>ISN(s)</a:t>
            </a:r>
            <a:r>
              <a:rPr kumimoji="1" lang="zh-CN" altLang="en-US" dirty="0">
                <a:solidFill>
                  <a:srgbClr val="7F7F7F"/>
                </a:solidFill>
                <a:latin typeface="微软雅黑"/>
                <a:ea typeface="微软雅黑"/>
                <a:cs typeface="微软雅黑"/>
              </a:rPr>
              <a:t>。同时会把客户端的 </a:t>
            </a:r>
            <a:r>
              <a:rPr kumimoji="1" lang="en-US" altLang="zh-CN" dirty="0">
                <a:solidFill>
                  <a:srgbClr val="7F7F7F"/>
                </a:solidFill>
                <a:latin typeface="微软雅黑"/>
                <a:ea typeface="微软雅黑"/>
                <a:cs typeface="微软雅黑"/>
              </a:rPr>
              <a:t>ISN + 1 </a:t>
            </a:r>
            <a:r>
              <a:rPr kumimoji="1" lang="zh-CN" altLang="en-US" dirty="0">
                <a:solidFill>
                  <a:srgbClr val="7F7F7F"/>
                </a:solidFill>
                <a:latin typeface="微软雅黑"/>
                <a:ea typeface="微软雅黑"/>
                <a:cs typeface="微软雅黑"/>
              </a:rPr>
              <a:t>作为</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的值，表示自己已经收到了客户端的 </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，此时服务器处于 </a:t>
            </a:r>
            <a:r>
              <a:rPr kumimoji="1" lang="en-US" altLang="zh-CN" dirty="0">
                <a:solidFill>
                  <a:srgbClr val="7F7F7F"/>
                </a:solidFill>
                <a:latin typeface="微软雅黑"/>
                <a:ea typeface="微软雅黑"/>
                <a:cs typeface="微软雅黑"/>
              </a:rPr>
              <a:t>SYN_RCVD </a:t>
            </a:r>
            <a:r>
              <a:rPr kumimoji="1" lang="zh-CN" altLang="en-US" dirty="0">
                <a:solidFill>
                  <a:srgbClr val="7F7F7F"/>
                </a:solidFill>
                <a:latin typeface="微软雅黑"/>
                <a:ea typeface="微软雅黑"/>
                <a:cs typeface="微软雅黑"/>
              </a:rPr>
              <a:t>的状态。</a:t>
            </a:r>
          </a:p>
          <a:p>
            <a:pPr marL="0" indent="0">
              <a:buNone/>
            </a:pPr>
            <a:r>
              <a:rPr kumimoji="1" lang="zh-CN" altLang="en-US" dirty="0">
                <a:solidFill>
                  <a:srgbClr val="7F7F7F"/>
                </a:solidFill>
                <a:latin typeface="微软雅黑"/>
                <a:ea typeface="微软雅黑"/>
                <a:cs typeface="微软雅黑"/>
              </a:rPr>
              <a:t>在确认报文段中</a:t>
            </a:r>
            <a:r>
              <a:rPr kumimoji="1" lang="en-US" altLang="zh-CN" dirty="0">
                <a:solidFill>
                  <a:srgbClr val="7F7F7F"/>
                </a:solidFill>
                <a:latin typeface="微软雅黑"/>
                <a:ea typeface="微软雅黑"/>
                <a:cs typeface="微软雅黑"/>
              </a:rPr>
              <a:t>SYN=1</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ACK=1</a:t>
            </a:r>
            <a:r>
              <a:rPr kumimoji="1" lang="zh-CN" altLang="en-US" dirty="0">
                <a:solidFill>
                  <a:srgbClr val="7F7F7F"/>
                </a:solidFill>
                <a:latin typeface="微软雅黑"/>
                <a:ea typeface="微软雅黑"/>
                <a:cs typeface="微软雅黑"/>
              </a:rPr>
              <a:t>，确认号</a:t>
            </a:r>
            <a:r>
              <a:rPr kumimoji="1" lang="en-US" altLang="zh-CN" dirty="0">
                <a:solidFill>
                  <a:srgbClr val="7F7F7F"/>
                </a:solidFill>
                <a:latin typeface="微软雅黑"/>
                <a:ea typeface="微软雅黑"/>
                <a:cs typeface="微软雅黑"/>
              </a:rPr>
              <a:t>ack=x+1</a:t>
            </a:r>
            <a:r>
              <a:rPr kumimoji="1" lang="zh-CN" altLang="en-US" dirty="0">
                <a:solidFill>
                  <a:srgbClr val="7F7F7F"/>
                </a:solidFill>
                <a:latin typeface="微软雅黑"/>
                <a:ea typeface="微软雅黑"/>
                <a:cs typeface="微软雅黑"/>
              </a:rPr>
              <a:t>，初始序号</a:t>
            </a:r>
            <a:r>
              <a:rPr kumimoji="1" lang="en-US" altLang="zh-CN" dirty="0">
                <a:solidFill>
                  <a:srgbClr val="7F7F7F"/>
                </a:solidFill>
                <a:latin typeface="微软雅黑"/>
                <a:ea typeface="微软雅黑"/>
                <a:cs typeface="微软雅黑"/>
              </a:rPr>
              <a:t>seq=y</a:t>
            </a:r>
            <a:r>
              <a:rPr kumimoji="1" lang="zh-CN" altLang="en-US" dirty="0">
                <a:solidFill>
                  <a:srgbClr val="7F7F7F"/>
                </a:solidFill>
                <a:latin typeface="微软雅黑"/>
                <a:ea typeface="微软雅黑"/>
                <a:cs typeface="微软雅黑"/>
              </a:rPr>
              <a:t>。</a:t>
            </a:r>
          </a:p>
          <a:p>
            <a:pPr marL="0" indent="0">
              <a:buNone/>
            </a:pPr>
            <a:endParaRPr kumimoji="1" lang="zh-CN" altLang="en-US"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第三次握手：客户端收到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报文之后，会发送一个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报文，当然，也是一样把服务器的 </a:t>
            </a:r>
            <a:r>
              <a:rPr kumimoji="1" lang="en-US" altLang="zh-CN" dirty="0">
                <a:solidFill>
                  <a:srgbClr val="7F7F7F"/>
                </a:solidFill>
                <a:latin typeface="微软雅黑"/>
                <a:ea typeface="微软雅黑"/>
                <a:cs typeface="微软雅黑"/>
              </a:rPr>
              <a:t>ISN + 1 </a:t>
            </a:r>
            <a:r>
              <a:rPr kumimoji="1" lang="zh-CN" altLang="en-US" dirty="0">
                <a:solidFill>
                  <a:srgbClr val="7F7F7F"/>
                </a:solidFill>
                <a:latin typeface="微软雅黑"/>
                <a:ea typeface="微软雅黑"/>
                <a:cs typeface="微软雅黑"/>
              </a:rPr>
              <a:t>作为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的值，表示已经收到了服务端的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报文，此时客户端处于 </a:t>
            </a:r>
            <a:r>
              <a:rPr kumimoji="1" lang="en-US" altLang="zh-CN" dirty="0">
                <a:solidFill>
                  <a:srgbClr val="7F7F7F"/>
                </a:solidFill>
                <a:latin typeface="微软雅黑"/>
                <a:ea typeface="微软雅黑"/>
                <a:cs typeface="微软雅黑"/>
              </a:rPr>
              <a:t>ESTABLISHED </a:t>
            </a:r>
            <a:r>
              <a:rPr kumimoji="1" lang="zh-CN" altLang="en-US" dirty="0">
                <a:solidFill>
                  <a:srgbClr val="7F7F7F"/>
                </a:solidFill>
                <a:latin typeface="微软雅黑"/>
                <a:ea typeface="微软雅黑"/>
                <a:cs typeface="微软雅黑"/>
              </a:rPr>
              <a:t>状态。服务器收到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报文之后，也处于 </a:t>
            </a:r>
            <a:r>
              <a:rPr kumimoji="1" lang="en-US" altLang="zh-CN" dirty="0">
                <a:solidFill>
                  <a:srgbClr val="7F7F7F"/>
                </a:solidFill>
                <a:latin typeface="微软雅黑"/>
                <a:ea typeface="微软雅黑"/>
                <a:cs typeface="微软雅黑"/>
              </a:rPr>
              <a:t>ESTABLISHED </a:t>
            </a:r>
            <a:r>
              <a:rPr kumimoji="1" lang="zh-CN" altLang="en-US" dirty="0">
                <a:solidFill>
                  <a:srgbClr val="7F7F7F"/>
                </a:solidFill>
                <a:latin typeface="微软雅黑"/>
                <a:ea typeface="微软雅黑"/>
                <a:cs typeface="微软雅黑"/>
              </a:rPr>
              <a:t>状态，此时，双方已建立起了连接。</a:t>
            </a:r>
          </a:p>
          <a:p>
            <a:pPr marL="0" indent="0">
              <a:buNone/>
            </a:pPr>
            <a:r>
              <a:rPr kumimoji="1" lang="zh-CN" altLang="en-US" dirty="0">
                <a:solidFill>
                  <a:srgbClr val="7F7F7F"/>
                </a:solidFill>
                <a:latin typeface="微软雅黑"/>
                <a:ea typeface="微软雅黑"/>
                <a:cs typeface="微软雅黑"/>
              </a:rPr>
              <a:t>确认报文段</a:t>
            </a:r>
            <a:r>
              <a:rPr kumimoji="1" lang="en-US" altLang="zh-CN" dirty="0">
                <a:solidFill>
                  <a:srgbClr val="7F7F7F"/>
                </a:solidFill>
                <a:latin typeface="微软雅黑"/>
                <a:ea typeface="微软雅黑"/>
                <a:cs typeface="微软雅黑"/>
              </a:rPr>
              <a:t>ACK=1</a:t>
            </a:r>
            <a:r>
              <a:rPr kumimoji="1" lang="zh-CN" altLang="en-US" dirty="0">
                <a:solidFill>
                  <a:srgbClr val="7F7F7F"/>
                </a:solidFill>
                <a:latin typeface="微软雅黑"/>
                <a:ea typeface="微软雅黑"/>
                <a:cs typeface="微软雅黑"/>
              </a:rPr>
              <a:t>，确认号</a:t>
            </a:r>
            <a:r>
              <a:rPr kumimoji="1" lang="en-US" altLang="zh-CN" dirty="0">
                <a:solidFill>
                  <a:srgbClr val="7F7F7F"/>
                </a:solidFill>
                <a:latin typeface="微软雅黑"/>
                <a:ea typeface="微软雅黑"/>
                <a:cs typeface="微软雅黑"/>
              </a:rPr>
              <a:t>ack=y+1</a:t>
            </a:r>
            <a:r>
              <a:rPr kumimoji="1" lang="zh-CN" altLang="en-US" dirty="0">
                <a:solidFill>
                  <a:srgbClr val="7F7F7F"/>
                </a:solidFill>
                <a:latin typeface="微软雅黑"/>
                <a:ea typeface="微软雅黑"/>
                <a:cs typeface="微软雅黑"/>
              </a:rPr>
              <a:t>，序号</a:t>
            </a:r>
            <a:r>
              <a:rPr kumimoji="1" lang="en-US" altLang="zh-CN" dirty="0">
                <a:solidFill>
                  <a:srgbClr val="7F7F7F"/>
                </a:solidFill>
                <a:latin typeface="微软雅黑"/>
                <a:ea typeface="微软雅黑"/>
                <a:cs typeface="微软雅黑"/>
              </a:rPr>
              <a:t>seq=x+1</a:t>
            </a:r>
            <a:r>
              <a:rPr kumimoji="1" lang="zh-CN" altLang="en-US" dirty="0">
                <a:solidFill>
                  <a:srgbClr val="7F7F7F"/>
                </a:solidFill>
                <a:latin typeface="微软雅黑"/>
                <a:ea typeface="微软雅黑"/>
                <a:cs typeface="微软雅黑"/>
              </a:rPr>
              <a:t>（初始为</a:t>
            </a:r>
            <a:r>
              <a:rPr kumimoji="1" lang="en-US" altLang="zh-CN" dirty="0">
                <a:solidFill>
                  <a:srgbClr val="7F7F7F"/>
                </a:solidFill>
                <a:latin typeface="微软雅黑"/>
                <a:ea typeface="微软雅黑"/>
                <a:cs typeface="微软雅黑"/>
              </a:rPr>
              <a:t>seq=x</a:t>
            </a:r>
            <a:r>
              <a:rPr kumimoji="1" lang="zh-CN" altLang="en-US" dirty="0">
                <a:solidFill>
                  <a:srgbClr val="7F7F7F"/>
                </a:solidFill>
                <a:latin typeface="微软雅黑"/>
                <a:ea typeface="微软雅黑"/>
                <a:cs typeface="微软雅黑"/>
              </a:rPr>
              <a:t>，第二个报文段所以要</a:t>
            </a:r>
            <a:r>
              <a:rPr kumimoji="1" lang="en-US" altLang="zh-CN" dirty="0">
                <a:solidFill>
                  <a:srgbClr val="7F7F7F"/>
                </a:solidFill>
                <a:latin typeface="微软雅黑"/>
                <a:ea typeface="微软雅黑"/>
                <a:cs typeface="微软雅黑"/>
              </a:rPr>
              <a:t>+1</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ACK</a:t>
            </a:r>
            <a:r>
              <a:rPr kumimoji="1" lang="zh-CN" altLang="en-US" dirty="0">
                <a:solidFill>
                  <a:srgbClr val="7F7F7F"/>
                </a:solidFill>
                <a:latin typeface="微软雅黑"/>
                <a:ea typeface="微软雅黑"/>
                <a:cs typeface="微软雅黑"/>
              </a:rPr>
              <a:t>报文段可以携带数据，不携带数据则不消耗序号。</a:t>
            </a:r>
            <a:endParaRPr kumimoji="1" lang="en-US" altLang="zh-CN" dirty="0">
              <a:solidFill>
                <a:srgbClr val="7F7F7F"/>
              </a:solidFill>
              <a:latin typeface="微软雅黑"/>
              <a:ea typeface="微软雅黑"/>
              <a:cs typeface="微软雅黑"/>
            </a:endParaRPr>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104175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14</a:t>
            </a:fld>
            <a:endParaRPr lang="zh-CN" altLang="en-US"/>
          </a:p>
        </p:txBody>
      </p:sp>
      <p:pic>
        <p:nvPicPr>
          <p:cNvPr id="5" name="图片 4">
            <a:extLst>
              <a:ext uri="{FF2B5EF4-FFF2-40B4-BE49-F238E27FC236}">
                <a16:creationId xmlns:a16="http://schemas.microsoft.com/office/drawing/2014/main" id="{AE11B0A6-CE87-4089-AE8E-F61C1E7F2CD0}"/>
              </a:ext>
            </a:extLst>
          </p:cNvPr>
          <p:cNvPicPr>
            <a:picLocks noChangeAspect="1"/>
          </p:cNvPicPr>
          <p:nvPr/>
        </p:nvPicPr>
        <p:blipFill>
          <a:blip r:embed="rId3"/>
          <a:stretch>
            <a:fillRect/>
          </a:stretch>
        </p:blipFill>
        <p:spPr>
          <a:xfrm>
            <a:off x="611560" y="1286585"/>
            <a:ext cx="7239627" cy="4976291"/>
          </a:xfrm>
          <a:prstGeom prst="rect">
            <a:avLst/>
          </a:prstGeom>
        </p:spPr>
      </p:pic>
    </p:spTree>
    <p:extLst>
      <p:ext uri="{BB962C8B-B14F-4D97-AF65-F5344CB8AC3E}">
        <p14:creationId xmlns:p14="http://schemas.microsoft.com/office/powerpoint/2010/main" val="241147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a:t>
            </a:r>
            <a:r>
              <a:rPr lang="zh-CN" altLang="en-US" dirty="0"/>
              <a:t>为什么要三次握手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15</a:t>
            </a:fld>
            <a:endParaRPr lang="zh-CN" altLang="en-US"/>
          </a:p>
        </p:txBody>
      </p:sp>
      <p:grpSp>
        <p:nvGrpSpPr>
          <p:cNvPr id="7" name="组合 6">
            <a:extLst>
              <a:ext uri="{FF2B5EF4-FFF2-40B4-BE49-F238E27FC236}">
                <a16:creationId xmlns:a16="http://schemas.microsoft.com/office/drawing/2014/main" id="{0A0CA7E4-5AE5-442A-96F7-C1711EB3A661}"/>
              </a:ext>
            </a:extLst>
          </p:cNvPr>
          <p:cNvGrpSpPr/>
          <p:nvPr/>
        </p:nvGrpSpPr>
        <p:grpSpPr>
          <a:xfrm>
            <a:off x="1655656" y="2625052"/>
            <a:ext cx="5832688" cy="1607896"/>
            <a:chOff x="411480" y="1576414"/>
            <a:chExt cx="5760720" cy="767520"/>
          </a:xfrm>
        </p:grpSpPr>
        <p:sp>
          <p:nvSpPr>
            <p:cNvPr id="8" name="矩形: 圆角 7">
              <a:extLst>
                <a:ext uri="{FF2B5EF4-FFF2-40B4-BE49-F238E27FC236}">
                  <a16:creationId xmlns:a16="http://schemas.microsoft.com/office/drawing/2014/main" id="{D50DAB50-B64C-4FE3-8302-F8186E24A189}"/>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9" name="矩形: 圆角 4">
              <a:extLst>
                <a:ext uri="{FF2B5EF4-FFF2-40B4-BE49-F238E27FC236}">
                  <a16:creationId xmlns:a16="http://schemas.microsoft.com/office/drawing/2014/main" id="{0A26EA2D-3AA8-4AF1-8EBF-71388B425F8D}"/>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zh-CN" altLang="en-US" b="1" dirty="0">
                  <a:latin typeface="微软雅黑"/>
                  <a:ea typeface="微软雅黑"/>
                  <a:cs typeface="微软雅黑"/>
                </a:rPr>
                <a:t>为什么需要三次握手？？？？？？？？？？？？？？</a:t>
              </a:r>
              <a:endParaRPr lang="zh-CN" altLang="en-US" b="1" kern="1200" dirty="0">
                <a:latin typeface="微软雅黑"/>
                <a:ea typeface="微软雅黑"/>
                <a:cs typeface="微软雅黑"/>
              </a:endParaRPr>
            </a:p>
          </p:txBody>
        </p:sp>
      </p:grpSp>
    </p:spTree>
    <p:extLst>
      <p:ext uri="{BB962C8B-B14F-4D97-AF65-F5344CB8AC3E}">
        <p14:creationId xmlns:p14="http://schemas.microsoft.com/office/powerpoint/2010/main" val="329435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r>
              <a:rPr lang="zh-CN" altLang="en-US" dirty="0"/>
              <a:t>半连接队列</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7721138" cy="4914212"/>
          </a:xfrm>
        </p:spPr>
        <p:txBody>
          <a:bodyPr>
            <a:normAutofit fontScale="55000" lnSpcReduction="20000"/>
          </a:bodyPr>
          <a:lstStyle/>
          <a:p>
            <a:r>
              <a:rPr lang="zh-CN" altLang="en-US" dirty="0"/>
              <a:t>服务器第一次收到客户端的 </a:t>
            </a:r>
            <a:r>
              <a:rPr lang="en-US" altLang="zh-CN" dirty="0"/>
              <a:t>SYN </a:t>
            </a:r>
            <a:r>
              <a:rPr lang="zh-CN" altLang="en-US" dirty="0"/>
              <a:t>之后，就会处于 </a:t>
            </a:r>
            <a:r>
              <a:rPr lang="en-US" altLang="zh-CN" dirty="0"/>
              <a:t>SYN_RCVD </a:t>
            </a:r>
            <a:r>
              <a:rPr lang="zh-CN" altLang="en-US" dirty="0"/>
              <a:t>状态，此时双方还没有完全建立其连接，服务器会把此种状态下请求连接放在一个</a:t>
            </a:r>
            <a:r>
              <a:rPr lang="zh-CN" altLang="en-US" b="1" dirty="0"/>
              <a:t>队列</a:t>
            </a:r>
            <a:r>
              <a:rPr lang="zh-CN" altLang="en-US" dirty="0"/>
              <a:t>里，我们把这种队列称之为</a:t>
            </a:r>
            <a:r>
              <a:rPr lang="zh-CN" altLang="en-US" b="1" dirty="0"/>
              <a:t>半连接队列</a:t>
            </a:r>
            <a:r>
              <a:rPr lang="zh-CN" altLang="en-US" dirty="0"/>
              <a:t>。</a:t>
            </a:r>
          </a:p>
          <a:p>
            <a:r>
              <a:rPr lang="zh-CN" altLang="en-US" dirty="0"/>
              <a:t>当然还有一个</a:t>
            </a:r>
            <a:r>
              <a:rPr lang="zh-CN" altLang="en-US" b="1" dirty="0"/>
              <a:t>全连接队列</a:t>
            </a:r>
            <a:r>
              <a:rPr lang="zh-CN" altLang="en-US" dirty="0"/>
              <a:t>，就是已经完成三次握手，建立起连接的就会放在全连接队列中。如果队列满了就有可能会出现丢包现象。</a:t>
            </a:r>
          </a:p>
          <a:p>
            <a:r>
              <a:rPr lang="zh-CN" altLang="en-US" dirty="0"/>
              <a:t>这里在补充一点关于</a:t>
            </a:r>
            <a:r>
              <a:rPr lang="en-US" altLang="zh-CN" b="1" dirty="0"/>
              <a:t>SYN-ACK </a:t>
            </a:r>
            <a:r>
              <a:rPr lang="zh-CN" altLang="en-US" b="1" dirty="0"/>
              <a:t>重传次数</a:t>
            </a:r>
            <a:r>
              <a:rPr lang="zh-CN" altLang="en-US" dirty="0"/>
              <a:t>的问题：</a:t>
            </a:r>
            <a:br>
              <a:rPr lang="zh-CN" altLang="en-US" dirty="0"/>
            </a:br>
            <a:r>
              <a:rPr lang="zh-CN" altLang="en-US" dirty="0"/>
              <a:t>服务器发送完</a:t>
            </a:r>
            <a:r>
              <a:rPr lang="en-US" altLang="zh-CN" dirty="0"/>
              <a:t>SYN-ACK</a:t>
            </a:r>
            <a:r>
              <a:rPr lang="zh-CN" altLang="en-US" dirty="0"/>
              <a:t>包，如果未收到客户确认包，服务器进行首次重传，等待一段时间仍未收到客户确认包，进行第二次重传。如果重传次数超过系统规定的最大重传次数，系统将该连接信息从半连接队列中删除。</a:t>
            </a:r>
            <a:br>
              <a:rPr lang="zh-CN" altLang="en-US" dirty="0"/>
            </a:br>
            <a:r>
              <a:rPr lang="zh-CN" altLang="en-US" dirty="0"/>
              <a:t>注意，每次重传等待的时间不一定相同，一般会是指数增长，例如间隔时间为 </a:t>
            </a:r>
            <a:r>
              <a:rPr lang="en-US" altLang="zh-CN" dirty="0"/>
              <a:t>1s</a:t>
            </a:r>
            <a:r>
              <a:rPr lang="zh-CN" altLang="en-US" dirty="0"/>
              <a:t>，</a:t>
            </a:r>
            <a:r>
              <a:rPr lang="en-US" altLang="zh-CN" dirty="0"/>
              <a:t>2s</a:t>
            </a:r>
            <a:r>
              <a:rPr lang="zh-CN" altLang="en-US" dirty="0"/>
              <a:t>，</a:t>
            </a:r>
            <a:r>
              <a:rPr lang="en-US" altLang="zh-CN" dirty="0"/>
              <a:t>4s</a:t>
            </a:r>
            <a:r>
              <a:rPr lang="zh-CN" altLang="en-US" dirty="0"/>
              <a:t>，</a:t>
            </a:r>
            <a:r>
              <a:rPr lang="en-US" altLang="zh-CN" dirty="0"/>
              <a:t>8s......</a:t>
            </a:r>
          </a:p>
        </p:txBody>
      </p:sp>
    </p:spTree>
    <p:extLst>
      <p:ext uri="{BB962C8B-B14F-4D97-AF65-F5344CB8AC3E}">
        <p14:creationId xmlns:p14="http://schemas.microsoft.com/office/powerpoint/2010/main" val="196578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-TCP-ISN</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7721138" cy="4410156"/>
          </a:xfrm>
        </p:spPr>
        <p:txBody>
          <a:bodyPr>
            <a:normAutofit fontScale="70000" lnSpcReduction="20000"/>
          </a:bodyPr>
          <a:lstStyle/>
          <a:p>
            <a:r>
              <a:rPr lang="zh-CN" altLang="en-US" dirty="0"/>
              <a:t>当一端为建立连接而发送它的</a:t>
            </a:r>
            <a:r>
              <a:rPr lang="en-US" altLang="zh-CN" dirty="0"/>
              <a:t>SYN</a:t>
            </a:r>
            <a:r>
              <a:rPr lang="zh-CN" altLang="en-US" dirty="0"/>
              <a:t>时，它为连接选择一个初始序号。</a:t>
            </a:r>
            <a:r>
              <a:rPr lang="en-US" altLang="zh-CN" dirty="0"/>
              <a:t>ISN</a:t>
            </a:r>
            <a:r>
              <a:rPr lang="zh-CN" altLang="en-US" dirty="0"/>
              <a:t>随时间而变化，因此每个连接都将具有不同的</a:t>
            </a:r>
            <a:r>
              <a:rPr lang="en-US" altLang="zh-CN" dirty="0"/>
              <a:t>ISN</a:t>
            </a:r>
            <a:r>
              <a:rPr lang="zh-CN" altLang="en-US" dirty="0"/>
              <a:t>。</a:t>
            </a:r>
            <a:r>
              <a:rPr lang="en-US" altLang="zh-CN" dirty="0"/>
              <a:t>ISN</a:t>
            </a:r>
            <a:r>
              <a:rPr lang="zh-CN" altLang="en-US" dirty="0"/>
              <a:t>可以看作是一个</a:t>
            </a:r>
            <a:r>
              <a:rPr lang="en-US" altLang="zh-CN" dirty="0"/>
              <a:t>32</a:t>
            </a:r>
            <a:r>
              <a:rPr lang="zh-CN" altLang="en-US" dirty="0"/>
              <a:t>比特的计数器，每</a:t>
            </a:r>
            <a:r>
              <a:rPr lang="en-US" altLang="zh-CN" dirty="0"/>
              <a:t>4ms</a:t>
            </a:r>
            <a:r>
              <a:rPr lang="zh-CN" altLang="en-US" dirty="0"/>
              <a:t>加</a:t>
            </a:r>
            <a:r>
              <a:rPr lang="en-US" altLang="zh-CN" dirty="0"/>
              <a:t>1 </a:t>
            </a:r>
            <a:r>
              <a:rPr lang="zh-CN" altLang="en-US" dirty="0"/>
              <a:t>。这样选择序号的目的在于防止在网络中被延迟的分组在以后又被传送，而导致某个连接的一方对它做错误的解释。</a:t>
            </a:r>
          </a:p>
          <a:p>
            <a:r>
              <a:rPr lang="zh-CN" altLang="en-US" b="1" dirty="0"/>
              <a:t>三次握手的其中一个重要功能是客户端和服务端交换 </a:t>
            </a:r>
            <a:r>
              <a:rPr lang="en-US" altLang="zh-CN" b="1" dirty="0"/>
              <a:t>ISN(Initial Sequence Number)</a:t>
            </a:r>
            <a:r>
              <a:rPr lang="zh-CN" altLang="en-US" b="1" dirty="0"/>
              <a:t>，以便让对方知道接下来接收数据的时候如何按序列号组装数据。如果 </a:t>
            </a:r>
            <a:r>
              <a:rPr lang="en-US" altLang="zh-CN" b="1" dirty="0"/>
              <a:t>ISN </a:t>
            </a:r>
            <a:r>
              <a:rPr lang="zh-CN" altLang="en-US" b="1" dirty="0"/>
              <a:t>是固定的，攻击者很容易猜出后续的确认号，因此 </a:t>
            </a:r>
            <a:r>
              <a:rPr lang="en-US" altLang="zh-CN" b="1" dirty="0"/>
              <a:t>ISN </a:t>
            </a:r>
            <a:r>
              <a:rPr lang="zh-CN" altLang="en-US" b="1" dirty="0"/>
              <a:t>是动态生成的。</a:t>
            </a:r>
            <a:endParaRPr lang="zh-CN" altLang="en-US" dirty="0"/>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265358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a:t>
            </a:r>
            <a:r>
              <a:rPr lang="zh-CN" altLang="en-US" dirty="0"/>
              <a:t>三次握手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18</a:t>
            </a:fld>
            <a:endParaRPr lang="zh-CN" altLang="en-US"/>
          </a:p>
        </p:txBody>
      </p:sp>
      <p:grpSp>
        <p:nvGrpSpPr>
          <p:cNvPr id="7" name="组合 6">
            <a:extLst>
              <a:ext uri="{FF2B5EF4-FFF2-40B4-BE49-F238E27FC236}">
                <a16:creationId xmlns:a16="http://schemas.microsoft.com/office/drawing/2014/main" id="{0A0CA7E4-5AE5-442A-96F7-C1711EB3A661}"/>
              </a:ext>
            </a:extLst>
          </p:cNvPr>
          <p:cNvGrpSpPr/>
          <p:nvPr/>
        </p:nvGrpSpPr>
        <p:grpSpPr>
          <a:xfrm>
            <a:off x="1655656" y="2625052"/>
            <a:ext cx="5832688" cy="1607896"/>
            <a:chOff x="411480" y="1576414"/>
            <a:chExt cx="5760720" cy="767520"/>
          </a:xfrm>
        </p:grpSpPr>
        <p:sp>
          <p:nvSpPr>
            <p:cNvPr id="8" name="矩形: 圆角 7">
              <a:extLst>
                <a:ext uri="{FF2B5EF4-FFF2-40B4-BE49-F238E27FC236}">
                  <a16:creationId xmlns:a16="http://schemas.microsoft.com/office/drawing/2014/main" id="{D50DAB50-B64C-4FE3-8302-F8186E24A189}"/>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9" name="矩形: 圆角 4">
              <a:extLst>
                <a:ext uri="{FF2B5EF4-FFF2-40B4-BE49-F238E27FC236}">
                  <a16:creationId xmlns:a16="http://schemas.microsoft.com/office/drawing/2014/main" id="{0A26EA2D-3AA8-4AF1-8EBF-71388B425F8D}"/>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zh-CN" altLang="en-US" b="1" dirty="0">
                  <a:latin typeface="微软雅黑"/>
                  <a:ea typeface="微软雅黑"/>
                  <a:cs typeface="微软雅黑"/>
                </a:rPr>
                <a:t>三次握手可以携带数据么？</a:t>
              </a:r>
              <a:endParaRPr lang="zh-CN" altLang="en-US" b="1" kern="1200" dirty="0">
                <a:latin typeface="微软雅黑"/>
                <a:ea typeface="微软雅黑"/>
                <a:cs typeface="微软雅黑"/>
              </a:endParaRPr>
            </a:p>
          </p:txBody>
        </p:sp>
      </p:grpSp>
    </p:spTree>
    <p:extLst>
      <p:ext uri="{BB962C8B-B14F-4D97-AF65-F5344CB8AC3E}">
        <p14:creationId xmlns:p14="http://schemas.microsoft.com/office/powerpoint/2010/main" val="142907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8009170" cy="4842204"/>
          </a:xfrm>
        </p:spPr>
        <p:txBody>
          <a:bodyPr>
            <a:normAutofit fontScale="55000" lnSpcReduction="20000"/>
          </a:bodyPr>
          <a:lstStyle/>
          <a:p>
            <a:r>
              <a:rPr lang="zh-CN" altLang="en-US" dirty="0"/>
              <a:t>其实第三次握手的时候，是可以携带数据的。但是，</a:t>
            </a:r>
            <a:r>
              <a:rPr lang="zh-CN" altLang="en-US" b="1" dirty="0"/>
              <a:t>第一次、第二次握手不可以携带数据</a:t>
            </a:r>
            <a:endParaRPr lang="zh-CN" altLang="en-US" dirty="0"/>
          </a:p>
          <a:p>
            <a:r>
              <a:rPr lang="zh-CN" altLang="en-US" dirty="0"/>
              <a:t>为什么这样呢</a:t>
            </a:r>
            <a:r>
              <a:rPr lang="en-US" altLang="zh-CN" dirty="0"/>
              <a:t>?</a:t>
            </a:r>
            <a:r>
              <a:rPr lang="zh-CN" altLang="en-US" dirty="0"/>
              <a:t>大家可以想一个问题，假如第一次握手可以携带数据的话，如果有人要恶意攻击服务器，那他每次都在第一次握手中的 </a:t>
            </a:r>
            <a:r>
              <a:rPr lang="en-US" altLang="zh-CN" dirty="0"/>
              <a:t>SYN </a:t>
            </a:r>
            <a:r>
              <a:rPr lang="zh-CN" altLang="en-US" dirty="0"/>
              <a:t>报文中放入大量的数据。因为攻击者根本就不理服务器的接收、发送能力是否正常，然后疯狂着重复发 </a:t>
            </a:r>
            <a:r>
              <a:rPr lang="en-US" altLang="zh-CN" dirty="0"/>
              <a:t>SYN </a:t>
            </a:r>
            <a:r>
              <a:rPr lang="zh-CN" altLang="en-US" dirty="0"/>
              <a:t>报文的话，这会让服务器花费很多时间、内存空间来接收这些报文。</a:t>
            </a:r>
          </a:p>
          <a:p>
            <a:r>
              <a:rPr lang="zh-CN" altLang="en-US" dirty="0"/>
              <a:t>也就是说，</a:t>
            </a:r>
            <a:r>
              <a:rPr lang="zh-CN" altLang="en-US" b="1" dirty="0"/>
              <a:t>第一次握手不可以放数据，其中一个简单的原因就是会让服务器更加容易受到攻击了。而对于第三次的话，此时客户端已经处于 </a:t>
            </a:r>
            <a:r>
              <a:rPr lang="en-US" altLang="zh-CN" b="1" dirty="0"/>
              <a:t>ESTABLISHED </a:t>
            </a:r>
            <a:r>
              <a:rPr lang="zh-CN" altLang="en-US" b="1" dirty="0"/>
              <a:t>状态。对于客户端来说，他已经建立起连接了，并且也已经知道服务器的接收、发送能力是正常的了，所以能携带数据也没啥毛病。</a:t>
            </a:r>
            <a:endParaRPr lang="zh-CN" altLang="en-US" dirty="0"/>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271723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extLst>
              <p:ext uri="{D42A27DB-BD31-4B8C-83A1-F6EECF244321}">
                <p14:modId xmlns:p14="http://schemas.microsoft.com/office/powerpoint/2010/main" val="781966218"/>
              </p:ext>
            </p:extLst>
          </p:nvPr>
        </p:nvGraphicFramePr>
        <p:xfrm>
          <a:off x="785786" y="1500175"/>
          <a:ext cx="77153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p:cNvSpPr>
            <a:spLocks noGrp="1"/>
          </p:cNvSpPr>
          <p:nvPr>
            <p:ph type="title"/>
          </p:nvPr>
        </p:nvSpPr>
        <p:spPr/>
        <p:txBody>
          <a:bodyPr/>
          <a:lstStyle/>
          <a:p>
            <a:r>
              <a:rPr kumimoji="1" lang="zh-CN" altLang="en-US" dirty="0"/>
              <a:t>内容安排</a:t>
            </a:r>
          </a:p>
        </p:txBody>
      </p:sp>
      <p:sp>
        <p:nvSpPr>
          <p:cNvPr id="3" name="幻灯片编号占位符 2"/>
          <p:cNvSpPr>
            <a:spLocks noGrp="1"/>
          </p:cNvSpPr>
          <p:nvPr>
            <p:ph type="sldNum" sz="quarter" idx="12"/>
          </p:nvPr>
        </p:nvSpPr>
        <p:spPr/>
        <p:txBody>
          <a:bodyPr/>
          <a:lstStyle/>
          <a:p>
            <a:fld id="{81BE7756-9717-4F31-B480-E9CD1036128F}" type="slidenum">
              <a:rPr lang="zh-CN" altLang="en-US" smtClean="0"/>
              <a:pPr/>
              <a:t>2</a:t>
            </a:fld>
            <a:endParaRPr lang="zh-CN" altLang="en-US"/>
          </a:p>
        </p:txBody>
      </p:sp>
    </p:spTree>
    <p:extLst>
      <p:ext uri="{BB962C8B-B14F-4D97-AF65-F5344CB8AC3E}">
        <p14:creationId xmlns:p14="http://schemas.microsoft.com/office/powerpoint/2010/main" val="31238222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-TCP-SYN</a:t>
            </a:r>
            <a:r>
              <a:rPr lang="zh-CN" altLang="en-US" dirty="0"/>
              <a:t>攻击</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8229600" cy="5177734"/>
          </a:xfrm>
        </p:spPr>
        <p:txBody>
          <a:bodyPr>
            <a:normAutofit fontScale="40000" lnSpcReduction="20000"/>
          </a:bodyPr>
          <a:lstStyle/>
          <a:p>
            <a:pPr marL="0" indent="0">
              <a:buNone/>
            </a:pPr>
            <a:r>
              <a:rPr kumimoji="1" lang="zh-CN" altLang="en-US" dirty="0">
                <a:solidFill>
                  <a:srgbClr val="7F7F7F"/>
                </a:solidFill>
                <a:latin typeface="微软雅黑"/>
                <a:ea typeface="微软雅黑"/>
                <a:cs typeface="微软雅黑"/>
              </a:rPr>
              <a:t>服务器端的资源分配是在二次握手时分配的，而客户端的资源是在完成三次握手时分配的，所以服务器容易受到</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洪泛攻击。</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攻击就是</a:t>
            </a:r>
            <a:r>
              <a:rPr kumimoji="1" lang="en-US" altLang="zh-CN" dirty="0">
                <a:solidFill>
                  <a:srgbClr val="7F7F7F"/>
                </a:solidFill>
                <a:latin typeface="微软雅黑"/>
                <a:ea typeface="微软雅黑"/>
                <a:cs typeface="微软雅黑"/>
              </a:rPr>
              <a:t>Client</a:t>
            </a:r>
            <a:r>
              <a:rPr kumimoji="1" lang="zh-CN" altLang="en-US" dirty="0">
                <a:solidFill>
                  <a:srgbClr val="7F7F7F"/>
                </a:solidFill>
                <a:latin typeface="微软雅黑"/>
                <a:ea typeface="微软雅黑"/>
                <a:cs typeface="微软雅黑"/>
              </a:rPr>
              <a:t>在短时间内伪造大量不存在的</a:t>
            </a:r>
            <a:r>
              <a:rPr kumimoji="1" lang="en-US" altLang="zh-CN" dirty="0">
                <a:solidFill>
                  <a:srgbClr val="7F7F7F"/>
                </a:solidFill>
                <a:latin typeface="微软雅黑"/>
                <a:ea typeface="微软雅黑"/>
                <a:cs typeface="微软雅黑"/>
              </a:rPr>
              <a:t>IP</a:t>
            </a:r>
            <a:r>
              <a:rPr kumimoji="1" lang="zh-CN" altLang="en-US" dirty="0">
                <a:solidFill>
                  <a:srgbClr val="7F7F7F"/>
                </a:solidFill>
                <a:latin typeface="微软雅黑"/>
                <a:ea typeface="微软雅黑"/>
                <a:cs typeface="微软雅黑"/>
              </a:rPr>
              <a:t>地址，并向</a:t>
            </a:r>
            <a:r>
              <a:rPr kumimoji="1" lang="en-US" altLang="zh-CN" dirty="0">
                <a:solidFill>
                  <a:srgbClr val="7F7F7F"/>
                </a:solidFill>
                <a:latin typeface="微软雅黑"/>
                <a:ea typeface="微软雅黑"/>
                <a:cs typeface="微软雅黑"/>
              </a:rPr>
              <a:t>Server</a:t>
            </a:r>
            <a:r>
              <a:rPr kumimoji="1" lang="zh-CN" altLang="en-US" dirty="0">
                <a:solidFill>
                  <a:srgbClr val="7F7F7F"/>
                </a:solidFill>
                <a:latin typeface="微软雅黑"/>
                <a:ea typeface="微软雅黑"/>
                <a:cs typeface="微软雅黑"/>
              </a:rPr>
              <a:t>不断地发送</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包，</a:t>
            </a:r>
            <a:r>
              <a:rPr kumimoji="1" lang="en-US" altLang="zh-CN" dirty="0">
                <a:solidFill>
                  <a:srgbClr val="7F7F7F"/>
                </a:solidFill>
                <a:latin typeface="微软雅黑"/>
                <a:ea typeface="微软雅黑"/>
                <a:cs typeface="微软雅黑"/>
              </a:rPr>
              <a:t>Server</a:t>
            </a:r>
            <a:r>
              <a:rPr kumimoji="1" lang="zh-CN" altLang="en-US" dirty="0">
                <a:solidFill>
                  <a:srgbClr val="7F7F7F"/>
                </a:solidFill>
                <a:latin typeface="微软雅黑"/>
                <a:ea typeface="微软雅黑"/>
                <a:cs typeface="微软雅黑"/>
              </a:rPr>
              <a:t>则回复确认包，并等待</a:t>
            </a:r>
            <a:r>
              <a:rPr kumimoji="1" lang="en-US" altLang="zh-CN" dirty="0">
                <a:solidFill>
                  <a:srgbClr val="7F7F7F"/>
                </a:solidFill>
                <a:latin typeface="微软雅黑"/>
                <a:ea typeface="微软雅黑"/>
                <a:cs typeface="微软雅黑"/>
              </a:rPr>
              <a:t>Client</a:t>
            </a:r>
            <a:r>
              <a:rPr kumimoji="1" lang="zh-CN" altLang="en-US" dirty="0">
                <a:solidFill>
                  <a:srgbClr val="7F7F7F"/>
                </a:solidFill>
                <a:latin typeface="微软雅黑"/>
                <a:ea typeface="微软雅黑"/>
                <a:cs typeface="微软雅黑"/>
              </a:rPr>
              <a:t>确认，由于源地址不存在，因此</a:t>
            </a:r>
            <a:r>
              <a:rPr kumimoji="1" lang="en-US" altLang="zh-CN" dirty="0">
                <a:solidFill>
                  <a:srgbClr val="7F7F7F"/>
                </a:solidFill>
                <a:latin typeface="微软雅黑"/>
                <a:ea typeface="微软雅黑"/>
                <a:cs typeface="微软雅黑"/>
              </a:rPr>
              <a:t>Server</a:t>
            </a:r>
            <a:r>
              <a:rPr kumimoji="1" lang="zh-CN" altLang="en-US" dirty="0">
                <a:solidFill>
                  <a:srgbClr val="7F7F7F"/>
                </a:solidFill>
                <a:latin typeface="微软雅黑"/>
                <a:ea typeface="微软雅黑"/>
                <a:cs typeface="微软雅黑"/>
              </a:rPr>
              <a:t>需要不断重发直至超时，这些伪造的</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包将长时间占用未连接队列，导致正常的</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请求因为队列满而被丢弃，从而引起网络拥塞甚至系统瘫痪。</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攻击是一种典型的 </a:t>
            </a:r>
            <a:r>
              <a:rPr kumimoji="1" lang="en-US" altLang="zh-CN" dirty="0">
                <a:solidFill>
                  <a:srgbClr val="7F7F7F"/>
                </a:solidFill>
                <a:latin typeface="微软雅黑"/>
                <a:ea typeface="微软雅黑"/>
                <a:cs typeface="微软雅黑"/>
              </a:rPr>
              <a:t>DoS/DDoS </a:t>
            </a:r>
            <a:r>
              <a:rPr kumimoji="1" lang="zh-CN" altLang="en-US" dirty="0">
                <a:solidFill>
                  <a:srgbClr val="7F7F7F"/>
                </a:solidFill>
                <a:latin typeface="微软雅黑"/>
                <a:ea typeface="微软雅黑"/>
                <a:cs typeface="微软雅黑"/>
              </a:rPr>
              <a:t>攻击。</a:t>
            </a:r>
          </a:p>
          <a:p>
            <a:pPr marL="0" indent="0">
              <a:buNone/>
            </a:pPr>
            <a:endParaRPr kumimoji="1" lang="zh-CN" altLang="en-US"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检测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攻击非常的方便，当你在服务器上看到大量的半连接状态时，特别是源</a:t>
            </a:r>
            <a:r>
              <a:rPr kumimoji="1" lang="en-US" altLang="zh-CN" dirty="0">
                <a:solidFill>
                  <a:srgbClr val="7F7F7F"/>
                </a:solidFill>
                <a:latin typeface="微软雅黑"/>
                <a:ea typeface="微软雅黑"/>
                <a:cs typeface="微软雅黑"/>
              </a:rPr>
              <a:t>IP</a:t>
            </a:r>
            <a:r>
              <a:rPr kumimoji="1" lang="zh-CN" altLang="en-US" dirty="0">
                <a:solidFill>
                  <a:srgbClr val="7F7F7F"/>
                </a:solidFill>
                <a:latin typeface="微软雅黑"/>
                <a:ea typeface="微软雅黑"/>
                <a:cs typeface="微软雅黑"/>
              </a:rPr>
              <a:t>地址是随机的，基本上可以断定这是一次</a:t>
            </a:r>
            <a:r>
              <a:rPr kumimoji="1" lang="en-US" altLang="zh-CN" dirty="0">
                <a:solidFill>
                  <a:srgbClr val="7F7F7F"/>
                </a:solidFill>
                <a:latin typeface="微软雅黑"/>
                <a:ea typeface="微软雅黑"/>
                <a:cs typeface="微软雅黑"/>
              </a:rPr>
              <a:t>SYN</a:t>
            </a:r>
            <a:r>
              <a:rPr kumimoji="1" lang="zh-CN" altLang="en-US" dirty="0">
                <a:solidFill>
                  <a:srgbClr val="7F7F7F"/>
                </a:solidFill>
                <a:latin typeface="微软雅黑"/>
                <a:ea typeface="微软雅黑"/>
                <a:cs typeface="微软雅黑"/>
              </a:rPr>
              <a:t>攻击。在 </a:t>
            </a:r>
            <a:r>
              <a:rPr kumimoji="1" lang="en-US" altLang="zh-CN" dirty="0">
                <a:solidFill>
                  <a:srgbClr val="7F7F7F"/>
                </a:solidFill>
                <a:latin typeface="微软雅黑"/>
                <a:ea typeface="微软雅黑"/>
                <a:cs typeface="微软雅黑"/>
              </a:rPr>
              <a:t>Linux/Unix </a:t>
            </a:r>
            <a:r>
              <a:rPr kumimoji="1" lang="zh-CN" altLang="en-US" dirty="0">
                <a:solidFill>
                  <a:srgbClr val="7F7F7F"/>
                </a:solidFill>
                <a:latin typeface="微软雅黑"/>
                <a:ea typeface="微软雅黑"/>
                <a:cs typeface="微软雅黑"/>
              </a:rPr>
              <a:t>上可以使用系统自带的 </a:t>
            </a:r>
            <a:r>
              <a:rPr kumimoji="1" lang="en-US" altLang="zh-CN" dirty="0">
                <a:solidFill>
                  <a:srgbClr val="7F7F7F"/>
                </a:solidFill>
                <a:latin typeface="微软雅黑"/>
                <a:ea typeface="微软雅黑"/>
                <a:cs typeface="微软雅黑"/>
              </a:rPr>
              <a:t>netstats </a:t>
            </a:r>
            <a:r>
              <a:rPr kumimoji="1" lang="zh-CN" altLang="en-US" dirty="0">
                <a:solidFill>
                  <a:srgbClr val="7F7F7F"/>
                </a:solidFill>
                <a:latin typeface="微软雅黑"/>
                <a:ea typeface="微软雅黑"/>
                <a:cs typeface="微软雅黑"/>
              </a:rPr>
              <a:t>命令来检测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攻击。</a:t>
            </a:r>
          </a:p>
          <a:p>
            <a:pPr marL="0" indent="0">
              <a:buNone/>
            </a:pPr>
            <a:endParaRPr kumimoji="1" lang="zh-CN" altLang="en-US" dirty="0">
              <a:solidFill>
                <a:srgbClr val="7F7F7F"/>
              </a:solidFill>
              <a:latin typeface="微软雅黑"/>
              <a:ea typeface="微软雅黑"/>
              <a:cs typeface="微软雅黑"/>
            </a:endParaRPr>
          </a:p>
          <a:p>
            <a:pPr marL="0" indent="0">
              <a:buNone/>
            </a:pPr>
            <a:r>
              <a:rPr kumimoji="1" lang="en-US" altLang="zh-CN" dirty="0">
                <a:solidFill>
                  <a:srgbClr val="7F7F7F"/>
                </a:solidFill>
                <a:latin typeface="微软雅黑"/>
                <a:ea typeface="微软雅黑"/>
                <a:cs typeface="微软雅黑"/>
              </a:rPr>
              <a:t>netstat -n -p TCP | grep SYN_RECV</a:t>
            </a:r>
          </a:p>
          <a:p>
            <a:pPr marL="0" indent="0">
              <a:buNone/>
            </a:pPr>
            <a:r>
              <a:rPr kumimoji="1" lang="zh-CN" altLang="en-US" dirty="0">
                <a:solidFill>
                  <a:srgbClr val="7F7F7F"/>
                </a:solidFill>
                <a:latin typeface="微软雅黑"/>
                <a:ea typeface="微软雅黑"/>
                <a:cs typeface="微软雅黑"/>
              </a:rPr>
              <a:t>常见的防御 </a:t>
            </a:r>
            <a:r>
              <a:rPr kumimoji="1" lang="en-US" altLang="zh-CN" dirty="0">
                <a:solidFill>
                  <a:srgbClr val="7F7F7F"/>
                </a:solidFill>
                <a:latin typeface="微软雅黑"/>
                <a:ea typeface="微软雅黑"/>
                <a:cs typeface="微软雅黑"/>
              </a:rPr>
              <a:t>SYN </a:t>
            </a:r>
            <a:r>
              <a:rPr kumimoji="1" lang="zh-CN" altLang="en-US" dirty="0">
                <a:solidFill>
                  <a:srgbClr val="7F7F7F"/>
                </a:solidFill>
                <a:latin typeface="微软雅黑"/>
                <a:ea typeface="微软雅黑"/>
                <a:cs typeface="微软雅黑"/>
              </a:rPr>
              <a:t>攻击的方法有如下几种：</a:t>
            </a:r>
          </a:p>
          <a:p>
            <a:pPr marL="0" indent="0">
              <a:buNone/>
            </a:pPr>
            <a:endParaRPr kumimoji="1" lang="zh-CN" altLang="en-US"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缩短超时（</a:t>
            </a:r>
            <a:r>
              <a:rPr kumimoji="1" lang="en-US" altLang="zh-CN" dirty="0">
                <a:solidFill>
                  <a:srgbClr val="7F7F7F"/>
                </a:solidFill>
                <a:latin typeface="微软雅黑"/>
                <a:ea typeface="微软雅黑"/>
                <a:cs typeface="微软雅黑"/>
              </a:rPr>
              <a:t>SYN Timeout</a:t>
            </a:r>
            <a:r>
              <a:rPr kumimoji="1" lang="zh-CN" altLang="en-US" dirty="0">
                <a:solidFill>
                  <a:srgbClr val="7F7F7F"/>
                </a:solidFill>
                <a:latin typeface="微软雅黑"/>
                <a:ea typeface="微软雅黑"/>
                <a:cs typeface="微软雅黑"/>
              </a:rPr>
              <a:t>）时间</a:t>
            </a:r>
          </a:p>
          <a:p>
            <a:pPr marL="0" indent="0">
              <a:buNone/>
            </a:pPr>
            <a:r>
              <a:rPr kumimoji="1" lang="zh-CN" altLang="en-US" dirty="0">
                <a:solidFill>
                  <a:srgbClr val="7F7F7F"/>
                </a:solidFill>
                <a:latin typeface="微软雅黑"/>
                <a:ea typeface="微软雅黑"/>
                <a:cs typeface="微软雅黑"/>
              </a:rPr>
              <a:t>增加最大半连接数</a:t>
            </a:r>
          </a:p>
          <a:p>
            <a:pPr marL="0" indent="0">
              <a:buNone/>
            </a:pPr>
            <a:r>
              <a:rPr kumimoji="1" lang="zh-CN" altLang="en-US" dirty="0">
                <a:solidFill>
                  <a:srgbClr val="7F7F7F"/>
                </a:solidFill>
                <a:latin typeface="微软雅黑"/>
                <a:ea typeface="微软雅黑"/>
                <a:cs typeface="微软雅黑"/>
              </a:rPr>
              <a:t>过滤网关防护</a:t>
            </a:r>
          </a:p>
          <a:p>
            <a:pPr marL="0" indent="0">
              <a:buNone/>
            </a:pPr>
            <a:r>
              <a:rPr kumimoji="1" lang="en-US" altLang="zh-CN" dirty="0">
                <a:solidFill>
                  <a:srgbClr val="7F7F7F"/>
                </a:solidFill>
                <a:latin typeface="微软雅黑"/>
                <a:ea typeface="微软雅黑"/>
                <a:cs typeface="微软雅黑"/>
              </a:rPr>
              <a:t>SYN cookies</a:t>
            </a:r>
            <a:r>
              <a:rPr kumimoji="1" lang="zh-CN" altLang="en-US" dirty="0">
                <a:solidFill>
                  <a:srgbClr val="7F7F7F"/>
                </a:solidFill>
                <a:latin typeface="微软雅黑"/>
                <a:ea typeface="微软雅黑"/>
                <a:cs typeface="微软雅黑"/>
              </a:rPr>
              <a:t>技术</a:t>
            </a: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114346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8009170" cy="4842204"/>
          </a:xfrm>
        </p:spPr>
        <p:txBody>
          <a:bodyPr>
            <a:normAutofit fontScale="55000" lnSpcReduction="20000"/>
          </a:bodyPr>
          <a:lstStyle/>
          <a:p>
            <a:r>
              <a:rPr lang="zh-CN" altLang="en-US" dirty="0"/>
              <a:t>其实第三次握手的时候，是可以携带数据的。但是，</a:t>
            </a:r>
            <a:r>
              <a:rPr lang="zh-CN" altLang="en-US" b="1" dirty="0"/>
              <a:t>第一次、第二次握手不可以携带数据</a:t>
            </a:r>
            <a:endParaRPr lang="zh-CN" altLang="en-US" dirty="0"/>
          </a:p>
          <a:p>
            <a:r>
              <a:rPr lang="zh-CN" altLang="en-US" dirty="0"/>
              <a:t>为什么这样呢</a:t>
            </a:r>
            <a:r>
              <a:rPr lang="en-US" altLang="zh-CN" dirty="0"/>
              <a:t>?</a:t>
            </a:r>
            <a:r>
              <a:rPr lang="zh-CN" altLang="en-US" dirty="0"/>
              <a:t>大家可以想一个问题，假如第一次握手可以携带数据的话，如果有人要恶意攻击服务器，那他每次都在第一次握手中的 </a:t>
            </a:r>
            <a:r>
              <a:rPr lang="en-US" altLang="zh-CN" dirty="0"/>
              <a:t>SYN </a:t>
            </a:r>
            <a:r>
              <a:rPr lang="zh-CN" altLang="en-US" dirty="0"/>
              <a:t>报文中放入大量的数据。因为攻击者根本就不理服务器的接收、发送能力是否正常，然后疯狂着重复发 </a:t>
            </a:r>
            <a:r>
              <a:rPr lang="en-US" altLang="zh-CN" dirty="0"/>
              <a:t>SYN </a:t>
            </a:r>
            <a:r>
              <a:rPr lang="zh-CN" altLang="en-US" dirty="0"/>
              <a:t>报文的话，这会让服务器花费很多时间、内存空间来接收这些报文。</a:t>
            </a:r>
          </a:p>
          <a:p>
            <a:r>
              <a:rPr lang="zh-CN" altLang="en-US" dirty="0"/>
              <a:t>也就是说，</a:t>
            </a:r>
            <a:r>
              <a:rPr lang="zh-CN" altLang="en-US" b="1" dirty="0"/>
              <a:t>第一次握手不可以放数据，其中一个简单的原因就是会让服务器更加容易受到攻击了。而对于第三次的话，此时客户端已经处于 </a:t>
            </a:r>
            <a:r>
              <a:rPr lang="en-US" altLang="zh-CN" b="1" dirty="0"/>
              <a:t>ESTABLISHED </a:t>
            </a:r>
            <a:r>
              <a:rPr lang="zh-CN" altLang="en-US" b="1" dirty="0"/>
              <a:t>状态。对于客户端来说，他已经建立起连接了，并且也已经知道服务器的接收、发送能力是正常的了，所以能携带数据也没啥毛病。</a:t>
            </a:r>
            <a:endParaRPr lang="zh-CN" altLang="en-US" dirty="0"/>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274639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r>
              <a:rPr lang="zh-CN" altLang="en-US" dirty="0"/>
              <a:t>四次挥手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7721138" cy="4410156"/>
          </a:xfrm>
        </p:spPr>
        <p:txBody>
          <a:bodyPr>
            <a:normAutofit fontScale="70000" lnSpcReduction="20000"/>
          </a:bodyPr>
          <a:lstStyle/>
          <a:p>
            <a:pPr marL="0" indent="0">
              <a:buNone/>
            </a:pPr>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连接关闭阶段</a:t>
            </a:r>
            <a:endParaRPr kumimoji="1" lang="en-US" altLang="zh-CN" dirty="0">
              <a:solidFill>
                <a:srgbClr val="7F7F7F"/>
              </a:solidFill>
              <a:latin typeface="微软雅黑"/>
              <a:ea typeface="微软雅黑"/>
              <a:cs typeface="微软雅黑"/>
            </a:endParaRPr>
          </a:p>
          <a:p>
            <a:r>
              <a:rPr lang="zh-CN" altLang="en-US" dirty="0"/>
              <a:t>建立一个连接需要三次握手，而终止一个连接要经过四次挥手（也有将四次挥手叫做四次握手的）。这由</a:t>
            </a:r>
            <a:r>
              <a:rPr lang="en-US" altLang="zh-CN" dirty="0"/>
              <a:t>TCP</a:t>
            </a:r>
            <a:r>
              <a:rPr lang="zh-CN" altLang="en-US" dirty="0"/>
              <a:t>的</a:t>
            </a:r>
            <a:r>
              <a:rPr lang="zh-CN" altLang="en-US" b="1" dirty="0"/>
              <a:t>半关闭</a:t>
            </a:r>
            <a:r>
              <a:rPr lang="zh-CN" altLang="en-US" dirty="0"/>
              <a:t>（</a:t>
            </a:r>
            <a:r>
              <a:rPr lang="en-US" altLang="zh-CN" dirty="0"/>
              <a:t>half-close</a:t>
            </a:r>
            <a:r>
              <a:rPr lang="zh-CN" altLang="en-US" dirty="0"/>
              <a:t>）造成的。所谓的半关闭，其实就是</a:t>
            </a:r>
            <a:r>
              <a:rPr lang="en-US" altLang="zh-CN" dirty="0"/>
              <a:t>TCP</a:t>
            </a:r>
            <a:r>
              <a:rPr lang="zh-CN" altLang="en-US" dirty="0"/>
              <a:t>提供了连接的一端在结束它的发送后还能接收来自另一端数据的能力。</a:t>
            </a:r>
          </a:p>
          <a:p>
            <a:r>
              <a:rPr lang="en-US" altLang="zh-CN" dirty="0"/>
              <a:t>TCP </a:t>
            </a:r>
            <a:r>
              <a:rPr lang="zh-CN" altLang="en-US" dirty="0"/>
              <a:t>的连接的拆除需要发送四个包，因此称为四次挥手</a:t>
            </a:r>
            <a:r>
              <a:rPr lang="en-US" altLang="zh-CN" dirty="0"/>
              <a:t>(Four-way handshake)</a:t>
            </a:r>
            <a:r>
              <a:rPr lang="zh-CN" altLang="en-US" dirty="0"/>
              <a:t>，客户端或服务器均可主动发起挥手动作。</a:t>
            </a:r>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150108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r>
              <a:rPr lang="zh-CN" altLang="en-US" dirty="0"/>
              <a:t>四次挥手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154574"/>
            <a:ext cx="8229600" cy="5346260"/>
          </a:xfrm>
        </p:spPr>
        <p:txBody>
          <a:bodyPr>
            <a:normAutofit fontScale="32500" lnSpcReduction="20000"/>
          </a:bodyPr>
          <a:lstStyle/>
          <a:p>
            <a:pPr marL="0" indent="0">
              <a:buNone/>
            </a:pPr>
            <a:r>
              <a:rPr kumimoji="1" lang="en-US" altLang="zh-CN" sz="3700" b="1" dirty="0">
                <a:solidFill>
                  <a:srgbClr val="7F7F7F"/>
                </a:solidFill>
                <a:latin typeface="微软雅黑"/>
                <a:ea typeface="微软雅黑"/>
                <a:cs typeface="微软雅黑"/>
              </a:rPr>
              <a:t>TCP</a:t>
            </a:r>
            <a:r>
              <a:rPr kumimoji="1" lang="zh-CN" altLang="en-US" sz="3700" b="1" dirty="0">
                <a:solidFill>
                  <a:srgbClr val="7F7F7F"/>
                </a:solidFill>
                <a:latin typeface="微软雅黑"/>
                <a:ea typeface="微软雅黑"/>
                <a:cs typeface="微软雅黑"/>
              </a:rPr>
              <a:t>连接关闭阶段</a:t>
            </a:r>
            <a:endParaRPr kumimoji="1" lang="en-US" altLang="zh-CN" sz="3700" b="1" dirty="0">
              <a:solidFill>
                <a:srgbClr val="7F7F7F"/>
              </a:solidFill>
              <a:latin typeface="微软雅黑"/>
              <a:ea typeface="微软雅黑"/>
              <a:cs typeface="微软雅黑"/>
            </a:endParaRPr>
          </a:p>
          <a:p>
            <a:pPr marL="0" indent="0">
              <a:buNone/>
            </a:pPr>
            <a:r>
              <a:rPr kumimoji="1" lang="zh-CN" altLang="en-US" dirty="0">
                <a:solidFill>
                  <a:srgbClr val="7F7F7F"/>
                </a:solidFill>
                <a:latin typeface="微软雅黑"/>
                <a:ea typeface="微软雅黑"/>
                <a:cs typeface="微软雅黑"/>
              </a:rPr>
              <a:t>刚开始双方都处于 </a:t>
            </a:r>
            <a:r>
              <a:rPr kumimoji="1" lang="en-US" altLang="zh-CN" dirty="0">
                <a:solidFill>
                  <a:srgbClr val="7F7F7F"/>
                </a:solidFill>
                <a:latin typeface="微软雅黑"/>
                <a:ea typeface="微软雅黑"/>
                <a:cs typeface="微软雅黑"/>
              </a:rPr>
              <a:t>ESTABLISHED </a:t>
            </a:r>
            <a:r>
              <a:rPr kumimoji="1" lang="zh-CN" altLang="en-US" dirty="0">
                <a:solidFill>
                  <a:srgbClr val="7F7F7F"/>
                </a:solidFill>
                <a:latin typeface="微软雅黑"/>
                <a:ea typeface="微软雅黑"/>
                <a:cs typeface="微软雅黑"/>
              </a:rPr>
              <a:t>状态，假如是客户端先发起关闭请求。四次挥手的过程如下：</a:t>
            </a:r>
          </a:p>
          <a:p>
            <a:pPr marL="0" indent="0">
              <a:buNone/>
            </a:pPr>
            <a:r>
              <a:rPr kumimoji="1" lang="zh-CN" altLang="en-US" dirty="0">
                <a:solidFill>
                  <a:srgbClr val="7F7F7F"/>
                </a:solidFill>
                <a:latin typeface="微软雅黑"/>
                <a:ea typeface="微软雅黑"/>
                <a:cs typeface="微软雅黑"/>
              </a:rPr>
              <a:t>第一次挥手：客户端发送一个 </a:t>
            </a:r>
            <a:r>
              <a:rPr kumimoji="1" lang="en-US" altLang="zh-CN" dirty="0">
                <a:solidFill>
                  <a:srgbClr val="7F7F7F"/>
                </a:solidFill>
                <a:latin typeface="微软雅黑"/>
                <a:ea typeface="微软雅黑"/>
                <a:cs typeface="微软雅黑"/>
              </a:rPr>
              <a:t>FIN </a:t>
            </a:r>
            <a:r>
              <a:rPr kumimoji="1" lang="zh-CN" altLang="en-US" dirty="0">
                <a:solidFill>
                  <a:srgbClr val="7F7F7F"/>
                </a:solidFill>
                <a:latin typeface="微软雅黑"/>
                <a:ea typeface="微软雅黑"/>
                <a:cs typeface="微软雅黑"/>
              </a:rPr>
              <a:t>报文，报文中会指定一个序列号。此时客户端处于 </a:t>
            </a:r>
            <a:r>
              <a:rPr kumimoji="1" lang="en-US" altLang="zh-CN" dirty="0">
                <a:solidFill>
                  <a:srgbClr val="7F7F7F"/>
                </a:solidFill>
                <a:latin typeface="微软雅黑"/>
                <a:ea typeface="微软雅黑"/>
                <a:cs typeface="微软雅黑"/>
              </a:rPr>
              <a:t>FIN_WAIT1 </a:t>
            </a:r>
            <a:r>
              <a:rPr kumimoji="1" lang="zh-CN" altLang="en-US" dirty="0">
                <a:solidFill>
                  <a:srgbClr val="7F7F7F"/>
                </a:solidFill>
                <a:latin typeface="微软雅黑"/>
                <a:ea typeface="微软雅黑"/>
                <a:cs typeface="微软雅黑"/>
              </a:rPr>
              <a:t>状态。</a:t>
            </a:r>
          </a:p>
          <a:p>
            <a:pPr marL="0" indent="0">
              <a:buNone/>
            </a:pPr>
            <a:r>
              <a:rPr kumimoji="1" lang="zh-CN" altLang="en-US" dirty="0">
                <a:solidFill>
                  <a:srgbClr val="7F7F7F"/>
                </a:solidFill>
                <a:latin typeface="微软雅黑"/>
                <a:ea typeface="微软雅黑"/>
                <a:cs typeface="微软雅黑"/>
              </a:rPr>
              <a:t>即发出连接释放报文段（</a:t>
            </a:r>
            <a:r>
              <a:rPr kumimoji="1" lang="en-US" altLang="zh-CN" dirty="0">
                <a:solidFill>
                  <a:srgbClr val="7F7F7F"/>
                </a:solidFill>
                <a:latin typeface="微软雅黑"/>
                <a:ea typeface="微软雅黑"/>
                <a:cs typeface="微软雅黑"/>
              </a:rPr>
              <a:t>FIN=1</a:t>
            </a:r>
            <a:r>
              <a:rPr kumimoji="1" lang="zh-CN" altLang="en-US" dirty="0">
                <a:solidFill>
                  <a:srgbClr val="7F7F7F"/>
                </a:solidFill>
                <a:latin typeface="微软雅黑"/>
                <a:ea typeface="微软雅黑"/>
                <a:cs typeface="微软雅黑"/>
              </a:rPr>
              <a:t>，序号</a:t>
            </a:r>
            <a:r>
              <a:rPr kumimoji="1" lang="en-US" altLang="zh-CN" dirty="0">
                <a:solidFill>
                  <a:srgbClr val="7F7F7F"/>
                </a:solidFill>
                <a:latin typeface="微软雅黑"/>
                <a:ea typeface="微软雅黑"/>
                <a:cs typeface="微软雅黑"/>
              </a:rPr>
              <a:t>seq=u</a:t>
            </a:r>
            <a:r>
              <a:rPr kumimoji="1" lang="zh-CN" altLang="en-US" dirty="0">
                <a:solidFill>
                  <a:srgbClr val="7F7F7F"/>
                </a:solidFill>
                <a:latin typeface="微软雅黑"/>
                <a:ea typeface="微软雅黑"/>
                <a:cs typeface="微软雅黑"/>
              </a:rPr>
              <a:t>），并停止再发送数据，主动关闭</a:t>
            </a:r>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连接，进入</a:t>
            </a:r>
            <a:r>
              <a:rPr kumimoji="1" lang="en-US" altLang="zh-CN" dirty="0">
                <a:solidFill>
                  <a:srgbClr val="7F7F7F"/>
                </a:solidFill>
                <a:latin typeface="微软雅黑"/>
                <a:ea typeface="微软雅黑"/>
                <a:cs typeface="微软雅黑"/>
              </a:rPr>
              <a:t>FIN_WAIT1</a:t>
            </a:r>
            <a:r>
              <a:rPr kumimoji="1" lang="zh-CN" altLang="en-US" dirty="0">
                <a:solidFill>
                  <a:srgbClr val="7F7F7F"/>
                </a:solidFill>
                <a:latin typeface="微软雅黑"/>
                <a:ea typeface="微软雅黑"/>
                <a:cs typeface="微软雅黑"/>
              </a:rPr>
              <a:t>（终止等待</a:t>
            </a:r>
            <a:r>
              <a:rPr kumimoji="1" lang="en-US" altLang="zh-CN" dirty="0">
                <a:solidFill>
                  <a:srgbClr val="7F7F7F"/>
                </a:solidFill>
                <a:latin typeface="微软雅黑"/>
                <a:ea typeface="微软雅黑"/>
                <a:cs typeface="微软雅黑"/>
              </a:rPr>
              <a:t>1</a:t>
            </a:r>
            <a:r>
              <a:rPr kumimoji="1" lang="zh-CN" altLang="en-US" dirty="0">
                <a:solidFill>
                  <a:srgbClr val="7F7F7F"/>
                </a:solidFill>
                <a:latin typeface="微软雅黑"/>
                <a:ea typeface="微软雅黑"/>
                <a:cs typeface="微软雅黑"/>
              </a:rPr>
              <a:t>）状态，等待服务端的确认。</a:t>
            </a:r>
          </a:p>
          <a:p>
            <a:pPr marL="0" indent="0">
              <a:buNone/>
            </a:pPr>
            <a:r>
              <a:rPr kumimoji="1" lang="zh-CN" altLang="en-US" dirty="0">
                <a:solidFill>
                  <a:srgbClr val="7F7F7F"/>
                </a:solidFill>
                <a:latin typeface="微软雅黑"/>
                <a:ea typeface="微软雅黑"/>
                <a:cs typeface="微软雅黑"/>
              </a:rPr>
              <a:t>第二次挥手：服务端收到 </a:t>
            </a:r>
            <a:r>
              <a:rPr kumimoji="1" lang="en-US" altLang="zh-CN" dirty="0">
                <a:solidFill>
                  <a:srgbClr val="7F7F7F"/>
                </a:solidFill>
                <a:latin typeface="微软雅黑"/>
                <a:ea typeface="微软雅黑"/>
                <a:cs typeface="微软雅黑"/>
              </a:rPr>
              <a:t>FIN </a:t>
            </a:r>
            <a:r>
              <a:rPr kumimoji="1" lang="zh-CN" altLang="en-US" dirty="0">
                <a:solidFill>
                  <a:srgbClr val="7F7F7F"/>
                </a:solidFill>
                <a:latin typeface="微软雅黑"/>
                <a:ea typeface="微软雅黑"/>
                <a:cs typeface="微软雅黑"/>
              </a:rPr>
              <a:t>之后，会发送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报文，且把客户端的序列号值 </a:t>
            </a:r>
            <a:r>
              <a:rPr kumimoji="1" lang="en-US" altLang="zh-CN" dirty="0">
                <a:solidFill>
                  <a:srgbClr val="7F7F7F"/>
                </a:solidFill>
                <a:latin typeface="微软雅黑"/>
                <a:ea typeface="微软雅黑"/>
                <a:cs typeface="微软雅黑"/>
              </a:rPr>
              <a:t>+1 </a:t>
            </a:r>
            <a:r>
              <a:rPr kumimoji="1" lang="zh-CN" altLang="en-US" dirty="0">
                <a:solidFill>
                  <a:srgbClr val="7F7F7F"/>
                </a:solidFill>
                <a:latin typeface="微软雅黑"/>
                <a:ea typeface="微软雅黑"/>
                <a:cs typeface="微软雅黑"/>
              </a:rPr>
              <a:t>作为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报文的序列号值，表明已经收到客户端的报文了，此时服务端处于 </a:t>
            </a:r>
            <a:r>
              <a:rPr kumimoji="1" lang="en-US" altLang="zh-CN" dirty="0">
                <a:solidFill>
                  <a:srgbClr val="7F7F7F"/>
                </a:solidFill>
                <a:latin typeface="微软雅黑"/>
                <a:ea typeface="微软雅黑"/>
                <a:cs typeface="微软雅黑"/>
              </a:rPr>
              <a:t>CLOSE_WAIT </a:t>
            </a:r>
            <a:r>
              <a:rPr kumimoji="1" lang="zh-CN" altLang="en-US" dirty="0">
                <a:solidFill>
                  <a:srgbClr val="7F7F7F"/>
                </a:solidFill>
                <a:latin typeface="微软雅黑"/>
                <a:ea typeface="微软雅黑"/>
                <a:cs typeface="微软雅黑"/>
              </a:rPr>
              <a:t>状态。</a:t>
            </a:r>
          </a:p>
          <a:p>
            <a:pPr marL="0" indent="0">
              <a:buNone/>
            </a:pPr>
            <a:r>
              <a:rPr kumimoji="1" lang="zh-CN" altLang="en-US" dirty="0">
                <a:solidFill>
                  <a:srgbClr val="7F7F7F"/>
                </a:solidFill>
                <a:latin typeface="微软雅黑"/>
                <a:ea typeface="微软雅黑"/>
                <a:cs typeface="微软雅黑"/>
              </a:rPr>
              <a:t>即服务端收到连接释放报文段后即发出确认报文段（</a:t>
            </a:r>
            <a:r>
              <a:rPr kumimoji="1" lang="en-US" altLang="zh-CN" dirty="0">
                <a:solidFill>
                  <a:srgbClr val="7F7F7F"/>
                </a:solidFill>
                <a:latin typeface="微软雅黑"/>
                <a:ea typeface="微软雅黑"/>
                <a:cs typeface="微软雅黑"/>
              </a:rPr>
              <a:t>ACK=1</a:t>
            </a:r>
            <a:r>
              <a:rPr kumimoji="1" lang="zh-CN" altLang="en-US" dirty="0">
                <a:solidFill>
                  <a:srgbClr val="7F7F7F"/>
                </a:solidFill>
                <a:latin typeface="微软雅黑"/>
                <a:ea typeface="微软雅黑"/>
                <a:cs typeface="微软雅黑"/>
              </a:rPr>
              <a:t>，确认号</a:t>
            </a:r>
            <a:r>
              <a:rPr kumimoji="1" lang="en-US" altLang="zh-CN" dirty="0">
                <a:solidFill>
                  <a:srgbClr val="7F7F7F"/>
                </a:solidFill>
                <a:latin typeface="微软雅黑"/>
                <a:ea typeface="微软雅黑"/>
                <a:cs typeface="微软雅黑"/>
              </a:rPr>
              <a:t>ack=u+1</a:t>
            </a:r>
            <a:r>
              <a:rPr kumimoji="1" lang="zh-CN" altLang="en-US" dirty="0">
                <a:solidFill>
                  <a:srgbClr val="7F7F7F"/>
                </a:solidFill>
                <a:latin typeface="微软雅黑"/>
                <a:ea typeface="微软雅黑"/>
                <a:cs typeface="微软雅黑"/>
              </a:rPr>
              <a:t>，序号</a:t>
            </a:r>
            <a:r>
              <a:rPr kumimoji="1" lang="en-US" altLang="zh-CN" dirty="0">
                <a:solidFill>
                  <a:srgbClr val="7F7F7F"/>
                </a:solidFill>
                <a:latin typeface="微软雅黑"/>
                <a:ea typeface="微软雅黑"/>
                <a:cs typeface="微软雅黑"/>
              </a:rPr>
              <a:t>seq=v</a:t>
            </a:r>
            <a:r>
              <a:rPr kumimoji="1" lang="zh-CN" altLang="en-US" dirty="0">
                <a:solidFill>
                  <a:srgbClr val="7F7F7F"/>
                </a:solidFill>
                <a:latin typeface="微软雅黑"/>
                <a:ea typeface="微软雅黑"/>
                <a:cs typeface="微软雅黑"/>
              </a:rPr>
              <a:t>），服务端进入</a:t>
            </a:r>
            <a:r>
              <a:rPr kumimoji="1" lang="en-US" altLang="zh-CN" dirty="0">
                <a:solidFill>
                  <a:srgbClr val="7F7F7F"/>
                </a:solidFill>
                <a:latin typeface="微软雅黑"/>
                <a:ea typeface="微软雅黑"/>
                <a:cs typeface="微软雅黑"/>
              </a:rPr>
              <a:t>CLOSE_WAIT</a:t>
            </a:r>
            <a:r>
              <a:rPr kumimoji="1" lang="zh-CN" altLang="en-US" dirty="0">
                <a:solidFill>
                  <a:srgbClr val="7F7F7F"/>
                </a:solidFill>
                <a:latin typeface="微软雅黑"/>
                <a:ea typeface="微软雅黑"/>
                <a:cs typeface="微软雅黑"/>
              </a:rPr>
              <a:t>（关闭等待）状态，此时的</a:t>
            </a:r>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处于半关闭状态，客户端到服务端的连接释放。客户端收到服务端的确认后，进入</a:t>
            </a:r>
            <a:r>
              <a:rPr kumimoji="1" lang="en-US" altLang="zh-CN" dirty="0">
                <a:solidFill>
                  <a:srgbClr val="7F7F7F"/>
                </a:solidFill>
                <a:latin typeface="微软雅黑"/>
                <a:ea typeface="微软雅黑"/>
                <a:cs typeface="微软雅黑"/>
              </a:rPr>
              <a:t>FIN_WAIT2</a:t>
            </a:r>
            <a:r>
              <a:rPr kumimoji="1" lang="zh-CN" altLang="en-US" dirty="0">
                <a:solidFill>
                  <a:srgbClr val="7F7F7F"/>
                </a:solidFill>
                <a:latin typeface="微软雅黑"/>
                <a:ea typeface="微软雅黑"/>
                <a:cs typeface="微软雅黑"/>
              </a:rPr>
              <a:t>（终止等待</a:t>
            </a:r>
            <a:r>
              <a:rPr kumimoji="1" lang="en-US" altLang="zh-CN" dirty="0">
                <a:solidFill>
                  <a:srgbClr val="7F7F7F"/>
                </a:solidFill>
                <a:latin typeface="微软雅黑"/>
                <a:ea typeface="微软雅黑"/>
                <a:cs typeface="微软雅黑"/>
              </a:rPr>
              <a:t>2</a:t>
            </a:r>
            <a:r>
              <a:rPr kumimoji="1" lang="zh-CN" altLang="en-US" dirty="0">
                <a:solidFill>
                  <a:srgbClr val="7F7F7F"/>
                </a:solidFill>
                <a:latin typeface="微软雅黑"/>
                <a:ea typeface="微软雅黑"/>
                <a:cs typeface="微软雅黑"/>
              </a:rPr>
              <a:t>）状态，等待服务端发出的连接释放报文段。</a:t>
            </a:r>
          </a:p>
          <a:p>
            <a:pPr marL="0" indent="0">
              <a:buNone/>
            </a:pPr>
            <a:r>
              <a:rPr kumimoji="1" lang="zh-CN" altLang="en-US" dirty="0">
                <a:solidFill>
                  <a:srgbClr val="7F7F7F"/>
                </a:solidFill>
                <a:latin typeface="微软雅黑"/>
                <a:ea typeface="微软雅黑"/>
                <a:cs typeface="微软雅黑"/>
              </a:rPr>
              <a:t>第三次挥手：如果服务端也想断开连接了，和客户端的第一次挥手一样，发给 </a:t>
            </a:r>
            <a:r>
              <a:rPr kumimoji="1" lang="en-US" altLang="zh-CN" dirty="0">
                <a:solidFill>
                  <a:srgbClr val="7F7F7F"/>
                </a:solidFill>
                <a:latin typeface="微软雅黑"/>
                <a:ea typeface="微软雅黑"/>
                <a:cs typeface="微软雅黑"/>
              </a:rPr>
              <a:t>FIN </a:t>
            </a:r>
            <a:r>
              <a:rPr kumimoji="1" lang="zh-CN" altLang="en-US" dirty="0">
                <a:solidFill>
                  <a:srgbClr val="7F7F7F"/>
                </a:solidFill>
                <a:latin typeface="微软雅黑"/>
                <a:ea typeface="微软雅黑"/>
                <a:cs typeface="微软雅黑"/>
              </a:rPr>
              <a:t>报文，且指定一个序列号。此时服务端处于 </a:t>
            </a:r>
            <a:r>
              <a:rPr kumimoji="1" lang="en-US" altLang="zh-CN" dirty="0">
                <a:solidFill>
                  <a:srgbClr val="7F7F7F"/>
                </a:solidFill>
                <a:latin typeface="微软雅黑"/>
                <a:ea typeface="微软雅黑"/>
                <a:cs typeface="微软雅黑"/>
              </a:rPr>
              <a:t>LAST_ACK </a:t>
            </a:r>
            <a:r>
              <a:rPr kumimoji="1" lang="zh-CN" altLang="en-US" dirty="0">
                <a:solidFill>
                  <a:srgbClr val="7F7F7F"/>
                </a:solidFill>
                <a:latin typeface="微软雅黑"/>
                <a:ea typeface="微软雅黑"/>
                <a:cs typeface="微软雅黑"/>
              </a:rPr>
              <a:t>的状态。</a:t>
            </a:r>
          </a:p>
          <a:p>
            <a:pPr marL="0" indent="0">
              <a:buNone/>
            </a:pPr>
            <a:r>
              <a:rPr kumimoji="1" lang="zh-CN" altLang="en-US" dirty="0">
                <a:solidFill>
                  <a:srgbClr val="7F7F7F"/>
                </a:solidFill>
                <a:latin typeface="微软雅黑"/>
                <a:ea typeface="微软雅黑"/>
                <a:cs typeface="微软雅黑"/>
              </a:rPr>
              <a:t>即服务端没有要向客户端发出的数据，服务端发出连接释放报文段（</a:t>
            </a:r>
            <a:r>
              <a:rPr kumimoji="1" lang="en-US" altLang="zh-CN" dirty="0">
                <a:solidFill>
                  <a:srgbClr val="7F7F7F"/>
                </a:solidFill>
                <a:latin typeface="微软雅黑"/>
                <a:ea typeface="微软雅黑"/>
                <a:cs typeface="微软雅黑"/>
              </a:rPr>
              <a:t>FIN=1</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ACK=1</a:t>
            </a:r>
            <a:r>
              <a:rPr kumimoji="1" lang="zh-CN" altLang="en-US" dirty="0">
                <a:solidFill>
                  <a:srgbClr val="7F7F7F"/>
                </a:solidFill>
                <a:latin typeface="微软雅黑"/>
                <a:ea typeface="微软雅黑"/>
                <a:cs typeface="微软雅黑"/>
              </a:rPr>
              <a:t>，序号</a:t>
            </a:r>
            <a:r>
              <a:rPr kumimoji="1" lang="en-US" altLang="zh-CN" dirty="0">
                <a:solidFill>
                  <a:srgbClr val="7F7F7F"/>
                </a:solidFill>
                <a:latin typeface="微软雅黑"/>
                <a:ea typeface="微软雅黑"/>
                <a:cs typeface="微软雅黑"/>
              </a:rPr>
              <a:t>seq=w</a:t>
            </a:r>
            <a:r>
              <a:rPr kumimoji="1" lang="zh-CN" altLang="en-US" dirty="0">
                <a:solidFill>
                  <a:srgbClr val="7F7F7F"/>
                </a:solidFill>
                <a:latin typeface="微软雅黑"/>
                <a:ea typeface="微软雅黑"/>
                <a:cs typeface="微软雅黑"/>
              </a:rPr>
              <a:t>，确认号</a:t>
            </a:r>
            <a:r>
              <a:rPr kumimoji="1" lang="en-US" altLang="zh-CN" dirty="0">
                <a:solidFill>
                  <a:srgbClr val="7F7F7F"/>
                </a:solidFill>
                <a:latin typeface="微软雅黑"/>
                <a:ea typeface="微软雅黑"/>
                <a:cs typeface="微软雅黑"/>
              </a:rPr>
              <a:t>ack=u+1</a:t>
            </a:r>
            <a:r>
              <a:rPr kumimoji="1" lang="zh-CN" altLang="en-US" dirty="0">
                <a:solidFill>
                  <a:srgbClr val="7F7F7F"/>
                </a:solidFill>
                <a:latin typeface="微软雅黑"/>
                <a:ea typeface="微软雅黑"/>
                <a:cs typeface="微软雅黑"/>
              </a:rPr>
              <a:t>），服务端进入</a:t>
            </a:r>
            <a:r>
              <a:rPr kumimoji="1" lang="en-US" altLang="zh-CN" dirty="0">
                <a:solidFill>
                  <a:srgbClr val="7F7F7F"/>
                </a:solidFill>
                <a:latin typeface="微软雅黑"/>
                <a:ea typeface="微软雅黑"/>
                <a:cs typeface="微软雅黑"/>
              </a:rPr>
              <a:t>LAST_ACK</a:t>
            </a:r>
            <a:r>
              <a:rPr kumimoji="1" lang="zh-CN" altLang="en-US" dirty="0">
                <a:solidFill>
                  <a:srgbClr val="7F7F7F"/>
                </a:solidFill>
                <a:latin typeface="微软雅黑"/>
                <a:ea typeface="微软雅黑"/>
                <a:cs typeface="微软雅黑"/>
              </a:rPr>
              <a:t>（最后确认）状态，等待客户端的确认。</a:t>
            </a:r>
          </a:p>
          <a:p>
            <a:pPr marL="0" indent="0">
              <a:buNone/>
            </a:pPr>
            <a:r>
              <a:rPr kumimoji="1" lang="zh-CN" altLang="en-US" dirty="0">
                <a:solidFill>
                  <a:srgbClr val="7F7F7F"/>
                </a:solidFill>
                <a:latin typeface="微软雅黑"/>
                <a:ea typeface="微软雅黑"/>
                <a:cs typeface="微软雅黑"/>
              </a:rPr>
              <a:t>第四次挥手：客户端收到 </a:t>
            </a:r>
            <a:r>
              <a:rPr kumimoji="1" lang="en-US" altLang="zh-CN" dirty="0">
                <a:solidFill>
                  <a:srgbClr val="7F7F7F"/>
                </a:solidFill>
                <a:latin typeface="微软雅黑"/>
                <a:ea typeface="微软雅黑"/>
                <a:cs typeface="微软雅黑"/>
              </a:rPr>
              <a:t>FIN </a:t>
            </a:r>
            <a:r>
              <a:rPr kumimoji="1" lang="zh-CN" altLang="en-US" dirty="0">
                <a:solidFill>
                  <a:srgbClr val="7F7F7F"/>
                </a:solidFill>
                <a:latin typeface="微软雅黑"/>
                <a:ea typeface="微软雅黑"/>
                <a:cs typeface="微软雅黑"/>
              </a:rPr>
              <a:t>之后，一样发送一个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报文作为应答，且把服务端的序列号值 </a:t>
            </a:r>
            <a:r>
              <a:rPr kumimoji="1" lang="en-US" altLang="zh-CN" dirty="0">
                <a:solidFill>
                  <a:srgbClr val="7F7F7F"/>
                </a:solidFill>
                <a:latin typeface="微软雅黑"/>
                <a:ea typeface="微软雅黑"/>
                <a:cs typeface="微软雅黑"/>
              </a:rPr>
              <a:t>+1 </a:t>
            </a:r>
            <a:r>
              <a:rPr kumimoji="1" lang="zh-CN" altLang="en-US" dirty="0">
                <a:solidFill>
                  <a:srgbClr val="7F7F7F"/>
                </a:solidFill>
                <a:latin typeface="微软雅黑"/>
                <a:ea typeface="微软雅黑"/>
                <a:cs typeface="微软雅黑"/>
              </a:rPr>
              <a:t>作为自己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报文的序列号值，此时客户端处于 </a:t>
            </a:r>
            <a:r>
              <a:rPr kumimoji="1" lang="en-US" altLang="zh-CN" dirty="0">
                <a:solidFill>
                  <a:srgbClr val="7F7F7F"/>
                </a:solidFill>
                <a:latin typeface="微软雅黑"/>
                <a:ea typeface="微软雅黑"/>
                <a:cs typeface="微软雅黑"/>
              </a:rPr>
              <a:t>TIME_WAIT </a:t>
            </a:r>
            <a:r>
              <a:rPr kumimoji="1" lang="zh-CN" altLang="en-US" dirty="0">
                <a:solidFill>
                  <a:srgbClr val="7F7F7F"/>
                </a:solidFill>
                <a:latin typeface="微软雅黑"/>
                <a:ea typeface="微软雅黑"/>
                <a:cs typeface="微软雅黑"/>
              </a:rPr>
              <a:t>状态。需要过一阵子以确保服务端收到自己的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报文之后才会进入 </a:t>
            </a:r>
            <a:r>
              <a:rPr kumimoji="1" lang="en-US" altLang="zh-CN" dirty="0">
                <a:solidFill>
                  <a:srgbClr val="7F7F7F"/>
                </a:solidFill>
                <a:latin typeface="微软雅黑"/>
                <a:ea typeface="微软雅黑"/>
                <a:cs typeface="微软雅黑"/>
              </a:rPr>
              <a:t>CLOSED </a:t>
            </a:r>
            <a:r>
              <a:rPr kumimoji="1" lang="zh-CN" altLang="en-US" dirty="0">
                <a:solidFill>
                  <a:srgbClr val="7F7F7F"/>
                </a:solidFill>
                <a:latin typeface="微软雅黑"/>
                <a:ea typeface="微软雅黑"/>
                <a:cs typeface="微软雅黑"/>
              </a:rPr>
              <a:t>状态，服务端收到 </a:t>
            </a:r>
            <a:r>
              <a:rPr kumimoji="1" lang="en-US" altLang="zh-CN" dirty="0">
                <a:solidFill>
                  <a:srgbClr val="7F7F7F"/>
                </a:solidFill>
                <a:latin typeface="微软雅黑"/>
                <a:ea typeface="微软雅黑"/>
                <a:cs typeface="微软雅黑"/>
              </a:rPr>
              <a:t>ACK </a:t>
            </a:r>
            <a:r>
              <a:rPr kumimoji="1" lang="zh-CN" altLang="en-US" dirty="0">
                <a:solidFill>
                  <a:srgbClr val="7F7F7F"/>
                </a:solidFill>
                <a:latin typeface="微软雅黑"/>
                <a:ea typeface="微软雅黑"/>
                <a:cs typeface="微软雅黑"/>
              </a:rPr>
              <a:t>报文之后，就处于关闭连接了，处于 </a:t>
            </a:r>
            <a:r>
              <a:rPr kumimoji="1" lang="en-US" altLang="zh-CN" dirty="0">
                <a:solidFill>
                  <a:srgbClr val="7F7F7F"/>
                </a:solidFill>
                <a:latin typeface="微软雅黑"/>
                <a:ea typeface="微软雅黑"/>
                <a:cs typeface="微软雅黑"/>
              </a:rPr>
              <a:t>CLOSED </a:t>
            </a:r>
            <a:r>
              <a:rPr kumimoji="1" lang="zh-CN" altLang="en-US" dirty="0">
                <a:solidFill>
                  <a:srgbClr val="7F7F7F"/>
                </a:solidFill>
                <a:latin typeface="微软雅黑"/>
                <a:ea typeface="微软雅黑"/>
                <a:cs typeface="微软雅黑"/>
              </a:rPr>
              <a:t>状态。</a:t>
            </a:r>
          </a:p>
          <a:p>
            <a:pPr marL="0" indent="0">
              <a:buNone/>
            </a:pPr>
            <a:r>
              <a:rPr kumimoji="1" lang="zh-CN" altLang="en-US" dirty="0">
                <a:solidFill>
                  <a:srgbClr val="7F7F7F"/>
                </a:solidFill>
                <a:latin typeface="微软雅黑"/>
                <a:ea typeface="微软雅黑"/>
                <a:cs typeface="微软雅黑"/>
              </a:rPr>
              <a:t>即客户端收到服务端的连接释放报文段后，对此发出确认报文段（</a:t>
            </a:r>
            <a:r>
              <a:rPr kumimoji="1" lang="en-US" altLang="zh-CN" dirty="0">
                <a:solidFill>
                  <a:srgbClr val="7F7F7F"/>
                </a:solidFill>
                <a:latin typeface="微软雅黑"/>
                <a:ea typeface="微软雅黑"/>
                <a:cs typeface="微软雅黑"/>
              </a:rPr>
              <a:t>ACK=1</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seq=u+1</a:t>
            </a:r>
            <a:r>
              <a:rPr kumimoji="1" lang="zh-CN" altLang="en-US" dirty="0">
                <a:solidFill>
                  <a:srgbClr val="7F7F7F"/>
                </a:solidFill>
                <a:latin typeface="微软雅黑"/>
                <a:ea typeface="微软雅黑"/>
                <a:cs typeface="微软雅黑"/>
              </a:rPr>
              <a:t>，</a:t>
            </a:r>
            <a:r>
              <a:rPr kumimoji="1" lang="en-US" altLang="zh-CN" dirty="0">
                <a:solidFill>
                  <a:srgbClr val="7F7F7F"/>
                </a:solidFill>
                <a:latin typeface="微软雅黑"/>
                <a:ea typeface="微软雅黑"/>
                <a:cs typeface="微软雅黑"/>
              </a:rPr>
              <a:t>ack=w+1</a:t>
            </a:r>
            <a:r>
              <a:rPr kumimoji="1" lang="zh-CN" altLang="en-US" dirty="0">
                <a:solidFill>
                  <a:srgbClr val="7F7F7F"/>
                </a:solidFill>
                <a:latin typeface="微软雅黑"/>
                <a:ea typeface="微软雅黑"/>
                <a:cs typeface="微软雅黑"/>
              </a:rPr>
              <a:t>），客户端进入</a:t>
            </a:r>
            <a:r>
              <a:rPr kumimoji="1" lang="en-US" altLang="zh-CN" dirty="0">
                <a:solidFill>
                  <a:srgbClr val="7F7F7F"/>
                </a:solidFill>
                <a:latin typeface="微软雅黑"/>
                <a:ea typeface="微软雅黑"/>
                <a:cs typeface="微软雅黑"/>
              </a:rPr>
              <a:t>TIME_WAIT</a:t>
            </a:r>
            <a:r>
              <a:rPr kumimoji="1" lang="zh-CN" altLang="en-US" dirty="0">
                <a:solidFill>
                  <a:srgbClr val="7F7F7F"/>
                </a:solidFill>
                <a:latin typeface="微软雅黑"/>
                <a:ea typeface="微软雅黑"/>
                <a:cs typeface="微软雅黑"/>
              </a:rPr>
              <a:t>（时间等待）状态。此时</a:t>
            </a:r>
            <a:r>
              <a:rPr kumimoji="1" lang="en-US" altLang="zh-CN" dirty="0">
                <a:solidFill>
                  <a:srgbClr val="7F7F7F"/>
                </a:solidFill>
                <a:latin typeface="微软雅黑"/>
                <a:ea typeface="微软雅黑"/>
                <a:cs typeface="微软雅黑"/>
              </a:rPr>
              <a:t>TCP</a:t>
            </a:r>
            <a:r>
              <a:rPr kumimoji="1" lang="zh-CN" altLang="en-US" dirty="0">
                <a:solidFill>
                  <a:srgbClr val="7F7F7F"/>
                </a:solidFill>
                <a:latin typeface="微软雅黑"/>
                <a:ea typeface="微软雅黑"/>
                <a:cs typeface="微软雅黑"/>
              </a:rPr>
              <a:t>未释放掉，需要经过时间等待计时器设置的时间</a:t>
            </a:r>
            <a:r>
              <a:rPr kumimoji="1" lang="en-US" altLang="zh-CN" dirty="0">
                <a:solidFill>
                  <a:srgbClr val="7F7F7F"/>
                </a:solidFill>
                <a:latin typeface="微软雅黑"/>
                <a:ea typeface="微软雅黑"/>
                <a:cs typeface="微软雅黑"/>
              </a:rPr>
              <a:t>2MSL</a:t>
            </a:r>
            <a:r>
              <a:rPr kumimoji="1" lang="zh-CN" altLang="en-US" dirty="0">
                <a:solidFill>
                  <a:srgbClr val="7F7F7F"/>
                </a:solidFill>
                <a:latin typeface="微软雅黑"/>
                <a:ea typeface="微软雅黑"/>
                <a:cs typeface="微软雅黑"/>
              </a:rPr>
              <a:t>后，客户端才进入</a:t>
            </a:r>
            <a:r>
              <a:rPr kumimoji="1" lang="en-US" altLang="zh-CN" dirty="0">
                <a:solidFill>
                  <a:srgbClr val="7F7F7F"/>
                </a:solidFill>
                <a:latin typeface="微软雅黑"/>
                <a:ea typeface="微软雅黑"/>
                <a:cs typeface="微软雅黑"/>
              </a:rPr>
              <a:t>CLOSED</a:t>
            </a:r>
            <a:r>
              <a:rPr kumimoji="1" lang="zh-CN" altLang="en-US" dirty="0">
                <a:solidFill>
                  <a:srgbClr val="7F7F7F"/>
                </a:solidFill>
                <a:latin typeface="微软雅黑"/>
                <a:ea typeface="微软雅黑"/>
                <a:cs typeface="微软雅黑"/>
              </a:rPr>
              <a:t>状态。</a:t>
            </a:r>
          </a:p>
          <a:p>
            <a:pPr marL="0" indent="0">
              <a:buNone/>
            </a:pPr>
            <a:r>
              <a:rPr kumimoji="1" lang="zh-CN" altLang="en-US" dirty="0">
                <a:solidFill>
                  <a:srgbClr val="7F7F7F"/>
                </a:solidFill>
                <a:latin typeface="微软雅黑"/>
                <a:ea typeface="微软雅黑"/>
                <a:cs typeface="微软雅黑"/>
              </a:rPr>
              <a:t>收到一个</a:t>
            </a:r>
            <a:r>
              <a:rPr kumimoji="1" lang="en-US" altLang="zh-CN" dirty="0">
                <a:solidFill>
                  <a:srgbClr val="7F7F7F"/>
                </a:solidFill>
                <a:latin typeface="微软雅黑"/>
                <a:ea typeface="微软雅黑"/>
                <a:cs typeface="微软雅黑"/>
              </a:rPr>
              <a:t>FIN</a:t>
            </a:r>
            <a:r>
              <a:rPr kumimoji="1" lang="zh-CN" altLang="en-US" dirty="0">
                <a:solidFill>
                  <a:srgbClr val="7F7F7F"/>
                </a:solidFill>
                <a:latin typeface="微软雅黑"/>
                <a:ea typeface="微软雅黑"/>
                <a:cs typeface="微软雅黑"/>
              </a:rPr>
              <a:t>只意味着在这一方向上没有数据流动。客户端执行主动关闭并进入</a:t>
            </a:r>
            <a:r>
              <a:rPr kumimoji="1" lang="en-US" altLang="zh-CN" dirty="0">
                <a:solidFill>
                  <a:srgbClr val="7F7F7F"/>
                </a:solidFill>
                <a:latin typeface="微软雅黑"/>
                <a:ea typeface="微软雅黑"/>
                <a:cs typeface="微软雅黑"/>
              </a:rPr>
              <a:t>TIME_WAIT</a:t>
            </a:r>
            <a:r>
              <a:rPr kumimoji="1" lang="zh-CN" altLang="en-US" dirty="0">
                <a:solidFill>
                  <a:srgbClr val="7F7F7F"/>
                </a:solidFill>
                <a:latin typeface="微软雅黑"/>
                <a:ea typeface="微软雅黑"/>
                <a:cs typeface="微软雅黑"/>
              </a:rPr>
              <a:t>是正常的，服务端通常执行被动关闭，不会进入</a:t>
            </a:r>
            <a:r>
              <a:rPr kumimoji="1" lang="en-US" altLang="zh-CN" dirty="0">
                <a:solidFill>
                  <a:srgbClr val="7F7F7F"/>
                </a:solidFill>
                <a:latin typeface="微软雅黑"/>
                <a:ea typeface="微软雅黑"/>
                <a:cs typeface="微软雅黑"/>
              </a:rPr>
              <a:t>TIME_WAIT</a:t>
            </a:r>
            <a:r>
              <a:rPr kumimoji="1" lang="zh-CN" altLang="en-US" dirty="0">
                <a:solidFill>
                  <a:srgbClr val="7F7F7F"/>
                </a:solidFill>
                <a:latin typeface="微软雅黑"/>
                <a:ea typeface="微软雅黑"/>
                <a:cs typeface="微软雅黑"/>
              </a:rPr>
              <a:t>状态。</a:t>
            </a: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150779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-TCP-</a:t>
            </a:r>
            <a:r>
              <a:rPr lang="zh-CN" altLang="en-US" dirty="0"/>
              <a:t>四次挥手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24</a:t>
            </a:fld>
            <a:endParaRPr lang="zh-CN" altLang="en-US"/>
          </a:p>
        </p:txBody>
      </p:sp>
      <p:pic>
        <p:nvPicPr>
          <p:cNvPr id="6" name="图片 5">
            <a:extLst>
              <a:ext uri="{FF2B5EF4-FFF2-40B4-BE49-F238E27FC236}">
                <a16:creationId xmlns:a16="http://schemas.microsoft.com/office/drawing/2014/main" id="{505693FB-10FB-4B9E-9DEC-736AFEA68483}"/>
              </a:ext>
            </a:extLst>
          </p:cNvPr>
          <p:cNvPicPr>
            <a:picLocks noChangeAspect="1"/>
          </p:cNvPicPr>
          <p:nvPr/>
        </p:nvPicPr>
        <p:blipFill>
          <a:blip r:embed="rId3"/>
          <a:stretch>
            <a:fillRect/>
          </a:stretch>
        </p:blipFill>
        <p:spPr>
          <a:xfrm>
            <a:off x="539552" y="1700808"/>
            <a:ext cx="7613040" cy="3840813"/>
          </a:xfrm>
          <a:prstGeom prst="rect">
            <a:avLst/>
          </a:prstGeom>
        </p:spPr>
      </p:pic>
    </p:spTree>
    <p:extLst>
      <p:ext uri="{BB962C8B-B14F-4D97-AF65-F5344CB8AC3E}">
        <p14:creationId xmlns:p14="http://schemas.microsoft.com/office/powerpoint/2010/main" val="189883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a:t>
            </a:r>
            <a:r>
              <a:rPr lang="zh-CN" altLang="en-US" dirty="0"/>
              <a:t>为什么要四次挥手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25</a:t>
            </a:fld>
            <a:endParaRPr lang="zh-CN" altLang="en-US"/>
          </a:p>
        </p:txBody>
      </p:sp>
      <p:grpSp>
        <p:nvGrpSpPr>
          <p:cNvPr id="7" name="组合 6">
            <a:extLst>
              <a:ext uri="{FF2B5EF4-FFF2-40B4-BE49-F238E27FC236}">
                <a16:creationId xmlns:a16="http://schemas.microsoft.com/office/drawing/2014/main" id="{0A0CA7E4-5AE5-442A-96F7-C1711EB3A661}"/>
              </a:ext>
            </a:extLst>
          </p:cNvPr>
          <p:cNvGrpSpPr/>
          <p:nvPr/>
        </p:nvGrpSpPr>
        <p:grpSpPr>
          <a:xfrm>
            <a:off x="1655656" y="2625052"/>
            <a:ext cx="5832688" cy="1607896"/>
            <a:chOff x="411480" y="1576414"/>
            <a:chExt cx="5760720" cy="767520"/>
          </a:xfrm>
        </p:grpSpPr>
        <p:sp>
          <p:nvSpPr>
            <p:cNvPr id="8" name="矩形: 圆角 7">
              <a:extLst>
                <a:ext uri="{FF2B5EF4-FFF2-40B4-BE49-F238E27FC236}">
                  <a16:creationId xmlns:a16="http://schemas.microsoft.com/office/drawing/2014/main" id="{D50DAB50-B64C-4FE3-8302-F8186E24A189}"/>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9" name="矩形: 圆角 4">
              <a:extLst>
                <a:ext uri="{FF2B5EF4-FFF2-40B4-BE49-F238E27FC236}">
                  <a16:creationId xmlns:a16="http://schemas.microsoft.com/office/drawing/2014/main" id="{0A26EA2D-3AA8-4AF1-8EBF-71388B425F8D}"/>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zh-CN" altLang="en-US" b="1" dirty="0">
                  <a:latin typeface="微软雅黑"/>
                  <a:ea typeface="微软雅黑"/>
                  <a:cs typeface="微软雅黑"/>
                </a:rPr>
                <a:t>为什么需要四次挥手？？？？？？？？？？？？？？</a:t>
              </a:r>
              <a:endParaRPr lang="zh-CN" altLang="en-US" b="1" kern="1200" dirty="0">
                <a:latin typeface="微软雅黑"/>
                <a:ea typeface="微软雅黑"/>
                <a:cs typeface="微软雅黑"/>
              </a:endParaRPr>
            </a:p>
          </p:txBody>
        </p:sp>
      </p:grpSp>
    </p:spTree>
    <p:extLst>
      <p:ext uri="{BB962C8B-B14F-4D97-AF65-F5344CB8AC3E}">
        <p14:creationId xmlns:p14="http://schemas.microsoft.com/office/powerpoint/2010/main" val="103422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a:t>
            </a:r>
            <a:r>
              <a:rPr lang="zh-CN" altLang="en-US" dirty="0"/>
              <a:t>为什么要四次</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2060848"/>
            <a:ext cx="8352928" cy="3096344"/>
          </a:xfrm>
        </p:spPr>
        <p:txBody>
          <a:bodyPr>
            <a:normAutofit/>
          </a:bodyPr>
          <a:lstStyle/>
          <a:p>
            <a:r>
              <a:rPr lang="zh-CN" altLang="en-US" sz="1500" dirty="0"/>
              <a:t>因为当服务端收到客户端的</a:t>
            </a:r>
            <a:r>
              <a:rPr lang="en-US" altLang="zh-CN" sz="1500" dirty="0"/>
              <a:t>SYN</a:t>
            </a:r>
            <a:r>
              <a:rPr lang="zh-CN" altLang="en-US" sz="1500" dirty="0"/>
              <a:t>连接请求报文后，可以直接发送</a:t>
            </a:r>
            <a:r>
              <a:rPr lang="en-US" altLang="zh-CN" sz="1500" dirty="0"/>
              <a:t>SYN+ACK</a:t>
            </a:r>
            <a:r>
              <a:rPr lang="zh-CN" altLang="en-US" sz="1500" dirty="0"/>
              <a:t>报文。其中</a:t>
            </a:r>
            <a:r>
              <a:rPr lang="en-US" altLang="zh-CN" sz="1500" dirty="0"/>
              <a:t>ACK</a:t>
            </a:r>
            <a:r>
              <a:rPr lang="zh-CN" altLang="en-US" sz="1500" dirty="0"/>
              <a:t>报文是用来应答的，</a:t>
            </a:r>
            <a:r>
              <a:rPr lang="en-US" altLang="zh-CN" sz="1500" dirty="0"/>
              <a:t>SYN</a:t>
            </a:r>
            <a:r>
              <a:rPr lang="zh-CN" altLang="en-US" sz="1500" dirty="0"/>
              <a:t>报文是用来同步的。但是关闭连接时，当服务端收到</a:t>
            </a:r>
            <a:r>
              <a:rPr lang="en-US" altLang="zh-CN" sz="1500" dirty="0"/>
              <a:t>FIN</a:t>
            </a:r>
            <a:r>
              <a:rPr lang="zh-CN" altLang="en-US" sz="1500" dirty="0"/>
              <a:t>报文时，很可能并不会立即关闭</a:t>
            </a:r>
            <a:r>
              <a:rPr lang="en-US" altLang="zh-CN" sz="1500" dirty="0"/>
              <a:t>SOCKET</a:t>
            </a:r>
            <a:r>
              <a:rPr lang="zh-CN" altLang="en-US" sz="1500" dirty="0"/>
              <a:t>，所以只能先回复一个</a:t>
            </a:r>
            <a:r>
              <a:rPr lang="en-US" altLang="zh-CN" sz="1500" dirty="0"/>
              <a:t>ACK</a:t>
            </a:r>
            <a:r>
              <a:rPr lang="zh-CN" altLang="en-US" sz="1500" dirty="0"/>
              <a:t>报文，告诉客户端，</a:t>
            </a:r>
            <a:r>
              <a:rPr lang="en-US" altLang="zh-CN" sz="1500" dirty="0"/>
              <a:t>"</a:t>
            </a:r>
            <a:r>
              <a:rPr lang="zh-CN" altLang="en-US" sz="1500" dirty="0"/>
              <a:t>你发的</a:t>
            </a:r>
            <a:r>
              <a:rPr lang="en-US" altLang="zh-CN" sz="1500" dirty="0"/>
              <a:t>FIN</a:t>
            </a:r>
            <a:r>
              <a:rPr lang="zh-CN" altLang="en-US" sz="1500" dirty="0"/>
              <a:t>报文我收到了</a:t>
            </a:r>
            <a:r>
              <a:rPr lang="en-US" altLang="zh-CN" sz="1500" dirty="0"/>
              <a:t>"</a:t>
            </a:r>
            <a:r>
              <a:rPr lang="zh-CN" altLang="en-US" sz="1500" dirty="0"/>
              <a:t>。只有等到我服务端所有的报文都发送完了，我才能发送</a:t>
            </a:r>
            <a:r>
              <a:rPr lang="en-US" altLang="zh-CN" sz="1500" dirty="0"/>
              <a:t>FIN</a:t>
            </a:r>
            <a:r>
              <a:rPr lang="zh-CN" altLang="en-US" sz="1500" dirty="0"/>
              <a:t>报文，因此不能一起发送。故需要四次挥手。</a:t>
            </a:r>
            <a:endParaRPr lang="en-US" altLang="zh-CN" sz="1500" dirty="0"/>
          </a:p>
        </p:txBody>
      </p:sp>
    </p:spTree>
    <p:extLst>
      <p:ext uri="{BB962C8B-B14F-4D97-AF65-F5344CB8AC3E}">
        <p14:creationId xmlns:p14="http://schemas.microsoft.com/office/powerpoint/2010/main" val="416576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核心协议</a:t>
            </a:r>
            <a:r>
              <a:rPr lang="en-US" altLang="zh-CN" dirty="0"/>
              <a:t>-</a:t>
            </a:r>
            <a:r>
              <a:rPr lang="en-US" altLang="zh-CN" b="1" dirty="0"/>
              <a:t>2MSL</a:t>
            </a:r>
            <a:r>
              <a:rPr lang="zh-CN" altLang="en-US" b="1" dirty="0"/>
              <a:t>等待状态</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032448"/>
          </a:xfrm>
        </p:spPr>
        <p:txBody>
          <a:bodyPr>
            <a:normAutofit fontScale="47500" lnSpcReduction="20000"/>
          </a:bodyPr>
          <a:lstStyle/>
          <a:p>
            <a:r>
              <a:rPr lang="en-US" altLang="zh-CN" dirty="0"/>
              <a:t>TIME_WAIT</a:t>
            </a:r>
            <a:r>
              <a:rPr lang="zh-CN" altLang="en-US" dirty="0"/>
              <a:t>状态也成为</a:t>
            </a:r>
            <a:r>
              <a:rPr lang="en-US" altLang="zh-CN" dirty="0"/>
              <a:t>2MSL</a:t>
            </a:r>
            <a:r>
              <a:rPr lang="zh-CN" altLang="en-US" dirty="0"/>
              <a:t>等待状态。每个具体</a:t>
            </a:r>
            <a:r>
              <a:rPr lang="en-US" altLang="zh-CN" dirty="0"/>
              <a:t>TCP</a:t>
            </a:r>
            <a:r>
              <a:rPr lang="zh-CN" altLang="en-US" dirty="0"/>
              <a:t>实现必须选择一个报文段最大生存时间</a:t>
            </a:r>
            <a:r>
              <a:rPr lang="en-US" altLang="zh-CN" dirty="0"/>
              <a:t>MSL</a:t>
            </a:r>
            <a:r>
              <a:rPr lang="zh-CN" altLang="en-US" dirty="0"/>
              <a:t>（</a:t>
            </a:r>
            <a:r>
              <a:rPr lang="en-US" altLang="zh-CN" dirty="0"/>
              <a:t>Maximum Segment Lifetime</a:t>
            </a:r>
            <a:r>
              <a:rPr lang="zh-CN" altLang="en-US" dirty="0"/>
              <a:t>），它是任何报文段被丢弃前在网络内的最长时间。这个时间是有限的，因为</a:t>
            </a:r>
            <a:r>
              <a:rPr lang="en-US" altLang="zh-CN" dirty="0"/>
              <a:t>TCP</a:t>
            </a:r>
            <a:r>
              <a:rPr lang="zh-CN" altLang="en-US" dirty="0"/>
              <a:t>报文段以</a:t>
            </a:r>
            <a:r>
              <a:rPr lang="en-US" altLang="zh-CN" dirty="0"/>
              <a:t>IP</a:t>
            </a:r>
            <a:r>
              <a:rPr lang="zh-CN" altLang="en-US" dirty="0"/>
              <a:t>数据报在网络内传输，而</a:t>
            </a:r>
            <a:r>
              <a:rPr lang="en-US" altLang="zh-CN" dirty="0"/>
              <a:t>IP</a:t>
            </a:r>
            <a:r>
              <a:rPr lang="zh-CN" altLang="en-US" dirty="0"/>
              <a:t>数据报则有限制其生存时间的</a:t>
            </a:r>
            <a:r>
              <a:rPr lang="en-US" altLang="zh-CN" dirty="0"/>
              <a:t>TTL</a:t>
            </a:r>
            <a:r>
              <a:rPr lang="zh-CN" altLang="en-US" dirty="0"/>
              <a:t>字段。</a:t>
            </a:r>
          </a:p>
          <a:p>
            <a:r>
              <a:rPr lang="zh-CN" altLang="en-US" dirty="0"/>
              <a:t>对一个具体实现所给定的</a:t>
            </a:r>
            <a:r>
              <a:rPr lang="en-US" altLang="zh-CN" dirty="0"/>
              <a:t>MSL</a:t>
            </a:r>
            <a:r>
              <a:rPr lang="zh-CN" altLang="en-US" dirty="0"/>
              <a:t>值，处理的原则是：当</a:t>
            </a:r>
            <a:r>
              <a:rPr lang="en-US" altLang="zh-CN" dirty="0"/>
              <a:t>TCP</a:t>
            </a:r>
            <a:r>
              <a:rPr lang="zh-CN" altLang="en-US" dirty="0"/>
              <a:t>执行一个主动关闭，并发回最后一个</a:t>
            </a:r>
            <a:r>
              <a:rPr lang="en-US" altLang="zh-CN" dirty="0"/>
              <a:t>ACK</a:t>
            </a:r>
            <a:r>
              <a:rPr lang="zh-CN" altLang="en-US" dirty="0"/>
              <a:t>，该连接必须在</a:t>
            </a:r>
            <a:r>
              <a:rPr lang="en-US" altLang="zh-CN" dirty="0"/>
              <a:t>TIME_WAIT</a:t>
            </a:r>
            <a:r>
              <a:rPr lang="zh-CN" altLang="en-US" dirty="0"/>
              <a:t>状态停留的时间为</a:t>
            </a:r>
            <a:r>
              <a:rPr lang="en-US" altLang="zh-CN" dirty="0"/>
              <a:t>2</a:t>
            </a:r>
            <a:r>
              <a:rPr lang="zh-CN" altLang="en-US" dirty="0"/>
              <a:t>倍的</a:t>
            </a:r>
            <a:r>
              <a:rPr lang="en-US" altLang="zh-CN" dirty="0"/>
              <a:t>MSL</a:t>
            </a:r>
            <a:r>
              <a:rPr lang="zh-CN" altLang="en-US" dirty="0"/>
              <a:t>。这样可让</a:t>
            </a:r>
            <a:r>
              <a:rPr lang="en-US" altLang="zh-CN" dirty="0"/>
              <a:t>TCP</a:t>
            </a:r>
            <a:r>
              <a:rPr lang="zh-CN" altLang="en-US" dirty="0"/>
              <a:t>再次发送最后的</a:t>
            </a:r>
            <a:r>
              <a:rPr lang="en-US" altLang="zh-CN" dirty="0"/>
              <a:t>ACK</a:t>
            </a:r>
            <a:r>
              <a:rPr lang="zh-CN" altLang="en-US" dirty="0"/>
              <a:t>以防这个</a:t>
            </a:r>
            <a:r>
              <a:rPr lang="en-US" altLang="zh-CN" dirty="0"/>
              <a:t>ACK</a:t>
            </a:r>
            <a:r>
              <a:rPr lang="zh-CN" altLang="en-US" dirty="0"/>
              <a:t>丢失（另一端超时并重发最后的</a:t>
            </a:r>
            <a:r>
              <a:rPr lang="en-US" altLang="zh-CN" dirty="0"/>
              <a:t>FIN</a:t>
            </a:r>
            <a:r>
              <a:rPr lang="zh-CN" altLang="en-US" dirty="0"/>
              <a:t>）。</a:t>
            </a:r>
          </a:p>
          <a:p>
            <a:r>
              <a:rPr lang="zh-CN" altLang="en-US" dirty="0"/>
              <a:t>这种</a:t>
            </a:r>
            <a:r>
              <a:rPr lang="en-US" altLang="zh-CN" dirty="0"/>
              <a:t>2MSL</a:t>
            </a:r>
            <a:r>
              <a:rPr lang="zh-CN" altLang="en-US" dirty="0"/>
              <a:t>等待的另一个结果是这个</a:t>
            </a:r>
            <a:r>
              <a:rPr lang="en-US" altLang="zh-CN" dirty="0"/>
              <a:t>TCP</a:t>
            </a:r>
            <a:r>
              <a:rPr lang="zh-CN" altLang="en-US" dirty="0"/>
              <a:t>连接在</a:t>
            </a:r>
            <a:r>
              <a:rPr lang="en-US" altLang="zh-CN" dirty="0"/>
              <a:t>2MSL</a:t>
            </a:r>
            <a:r>
              <a:rPr lang="zh-CN" altLang="en-US" dirty="0"/>
              <a:t>等待期间，定义这个连接的插口（客户的</a:t>
            </a:r>
            <a:r>
              <a:rPr lang="en-US" altLang="zh-CN" dirty="0"/>
              <a:t>IP</a:t>
            </a:r>
            <a:r>
              <a:rPr lang="zh-CN" altLang="en-US" dirty="0"/>
              <a:t>地址和端口号，服务器的</a:t>
            </a:r>
            <a:r>
              <a:rPr lang="en-US" altLang="zh-CN" dirty="0"/>
              <a:t>IP</a:t>
            </a:r>
            <a:r>
              <a:rPr lang="zh-CN" altLang="en-US" dirty="0"/>
              <a:t>地址和端口号）不能再被使用。这个连接只能在</a:t>
            </a:r>
            <a:r>
              <a:rPr lang="en-US" altLang="zh-CN" dirty="0"/>
              <a:t>2MSL</a:t>
            </a:r>
            <a:r>
              <a:rPr lang="zh-CN" altLang="en-US" dirty="0"/>
              <a:t>结束后才能再被使用。</a:t>
            </a:r>
          </a:p>
        </p:txBody>
      </p:sp>
    </p:spTree>
    <p:extLst>
      <p:ext uri="{BB962C8B-B14F-4D97-AF65-F5344CB8AC3E}">
        <p14:creationId xmlns:p14="http://schemas.microsoft.com/office/powerpoint/2010/main" val="2827506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核心协议</a:t>
            </a:r>
            <a:r>
              <a:rPr lang="en-US" altLang="zh-CN" dirty="0"/>
              <a:t>-</a:t>
            </a:r>
            <a:r>
              <a:rPr lang="zh-CN" altLang="en-US" b="1" dirty="0"/>
              <a:t>等待</a:t>
            </a:r>
            <a:r>
              <a:rPr lang="en-US" altLang="zh-CN" b="1" dirty="0"/>
              <a:t>2MSL</a:t>
            </a:r>
            <a:r>
              <a:rPr lang="zh-CN" altLang="en-US" b="1" dirty="0"/>
              <a:t>的意义</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032448"/>
          </a:xfrm>
        </p:spPr>
        <p:txBody>
          <a:bodyPr>
            <a:normAutofit/>
          </a:bodyPr>
          <a:lstStyle/>
          <a:p>
            <a:r>
              <a:rPr lang="zh-CN" altLang="en-US" sz="1500" dirty="0"/>
              <a:t>为了保证客户端发送的最后一个</a:t>
            </a:r>
            <a:r>
              <a:rPr lang="en-US" altLang="zh-CN" sz="1500" dirty="0"/>
              <a:t>ACK</a:t>
            </a:r>
            <a:r>
              <a:rPr lang="zh-CN" altLang="en-US" sz="1500" dirty="0"/>
              <a:t>报文段能够到达服务器。因为这个</a:t>
            </a:r>
            <a:r>
              <a:rPr lang="en-US" altLang="zh-CN" sz="1500" dirty="0"/>
              <a:t>ACK</a:t>
            </a:r>
            <a:r>
              <a:rPr lang="zh-CN" altLang="en-US" sz="1500" dirty="0"/>
              <a:t>有可能丢失，从而导致处在</a:t>
            </a:r>
            <a:r>
              <a:rPr lang="en-US" altLang="zh-CN" sz="1500" dirty="0"/>
              <a:t>LAST-ACK</a:t>
            </a:r>
            <a:r>
              <a:rPr lang="zh-CN" altLang="en-US" sz="1500" dirty="0"/>
              <a:t>状态的服务器收不到对</a:t>
            </a:r>
            <a:r>
              <a:rPr lang="en-US" altLang="zh-CN" sz="1500" dirty="0"/>
              <a:t>FIN-ACK</a:t>
            </a:r>
            <a:r>
              <a:rPr lang="zh-CN" altLang="en-US" sz="1500" dirty="0"/>
              <a:t>的确认报文。服务器会超时重传这个</a:t>
            </a:r>
            <a:r>
              <a:rPr lang="en-US" altLang="zh-CN" sz="1500" dirty="0"/>
              <a:t>FIN-ACK</a:t>
            </a:r>
            <a:r>
              <a:rPr lang="zh-CN" altLang="en-US" sz="1500" dirty="0"/>
              <a:t>，接着客户端再重传一次确认，重新启动时间等待计时器。最后客户端和服务器都能正常的关闭。假设客户端不等待</a:t>
            </a:r>
            <a:r>
              <a:rPr lang="en-US" altLang="zh-CN" sz="1500" dirty="0"/>
              <a:t>2MSL</a:t>
            </a:r>
            <a:r>
              <a:rPr lang="zh-CN" altLang="en-US" sz="1500" dirty="0"/>
              <a:t>，而是在发送完</a:t>
            </a:r>
            <a:r>
              <a:rPr lang="en-US" altLang="zh-CN" sz="1500" dirty="0"/>
              <a:t>ACK</a:t>
            </a:r>
            <a:r>
              <a:rPr lang="zh-CN" altLang="en-US" sz="1500" dirty="0"/>
              <a:t>之后直接释放关闭，一但这个</a:t>
            </a:r>
            <a:r>
              <a:rPr lang="en-US" altLang="zh-CN" sz="1500" dirty="0"/>
              <a:t>ACK</a:t>
            </a:r>
            <a:r>
              <a:rPr lang="zh-CN" altLang="en-US" sz="1500" dirty="0"/>
              <a:t>丢失的话，服务器就无法正常的进入关闭连接状态。</a:t>
            </a:r>
          </a:p>
        </p:txBody>
      </p:sp>
    </p:spTree>
    <p:extLst>
      <p:ext uri="{BB962C8B-B14F-4D97-AF65-F5344CB8AC3E}">
        <p14:creationId xmlns:p14="http://schemas.microsoft.com/office/powerpoint/2010/main" val="1519626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核心协议</a:t>
            </a:r>
            <a:r>
              <a:rPr lang="en-US" altLang="zh-CN" dirty="0"/>
              <a:t>-</a:t>
            </a:r>
            <a:r>
              <a:rPr lang="zh-CN" altLang="en-US" b="1" dirty="0"/>
              <a:t>等待</a:t>
            </a:r>
            <a:r>
              <a:rPr lang="en-US" altLang="zh-CN" b="1" dirty="0"/>
              <a:t>2MSL</a:t>
            </a:r>
            <a:r>
              <a:rPr lang="zh-CN" altLang="en-US" b="1" dirty="0"/>
              <a:t>的意义</a:t>
            </a:r>
            <a:endParaRPr lang="zh-CN" altLang="en-US" dirty="0"/>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032448"/>
          </a:xfrm>
        </p:spPr>
        <p:txBody>
          <a:bodyPr>
            <a:normAutofit/>
          </a:bodyPr>
          <a:lstStyle/>
          <a:p>
            <a:r>
              <a:rPr lang="zh-CN" altLang="en-US" sz="1500" dirty="0"/>
              <a:t>保证客户端发送的最后一个</a:t>
            </a:r>
            <a:r>
              <a:rPr lang="en-US" altLang="zh-CN" sz="1500" dirty="0"/>
              <a:t>ACK</a:t>
            </a:r>
            <a:r>
              <a:rPr lang="zh-CN" altLang="en-US" sz="1500" dirty="0"/>
              <a:t>报文段能够到达服务端。</a:t>
            </a:r>
          </a:p>
          <a:p>
            <a:pPr marL="0" indent="0">
              <a:buNone/>
            </a:pPr>
            <a:r>
              <a:rPr lang="zh-CN" altLang="en-US" sz="1500" dirty="0"/>
              <a:t>这个</a:t>
            </a:r>
            <a:r>
              <a:rPr lang="en-US" altLang="zh-CN" sz="1500" dirty="0"/>
              <a:t>ACK</a:t>
            </a:r>
            <a:r>
              <a:rPr lang="zh-CN" altLang="en-US" sz="1500" dirty="0"/>
              <a:t>报文段有可能丢失，使得处于</a:t>
            </a:r>
            <a:r>
              <a:rPr lang="en-US" altLang="zh-CN" sz="1500" dirty="0"/>
              <a:t>LAST-ACK</a:t>
            </a:r>
            <a:r>
              <a:rPr lang="zh-CN" altLang="en-US" sz="1500" dirty="0"/>
              <a:t>状态的</a:t>
            </a:r>
            <a:r>
              <a:rPr lang="en-US" altLang="zh-CN" sz="1500" dirty="0"/>
              <a:t>B</a:t>
            </a:r>
            <a:r>
              <a:rPr lang="zh-CN" altLang="en-US" sz="1500" dirty="0"/>
              <a:t>收不到对已发送的</a:t>
            </a:r>
            <a:r>
              <a:rPr lang="en-US" altLang="zh-CN" sz="1500" dirty="0"/>
              <a:t>FIN+ACK</a:t>
            </a:r>
            <a:r>
              <a:rPr lang="zh-CN" altLang="en-US" sz="1500" dirty="0"/>
              <a:t>报文段的确认，服务端超时重传</a:t>
            </a:r>
            <a:r>
              <a:rPr lang="en-US" altLang="zh-CN" sz="1500" dirty="0"/>
              <a:t>FIN+ACK</a:t>
            </a:r>
            <a:r>
              <a:rPr lang="zh-CN" altLang="en-US" sz="1500" dirty="0"/>
              <a:t>报文段，而客户端能在</a:t>
            </a:r>
            <a:r>
              <a:rPr lang="en-US" altLang="zh-CN" sz="1500" dirty="0"/>
              <a:t>2MSL</a:t>
            </a:r>
            <a:r>
              <a:rPr lang="zh-CN" altLang="en-US" sz="1500" dirty="0"/>
              <a:t>时间内收到这个重传的</a:t>
            </a:r>
            <a:r>
              <a:rPr lang="en-US" altLang="zh-CN" sz="1500" dirty="0"/>
              <a:t>FIN+ACK</a:t>
            </a:r>
            <a:r>
              <a:rPr lang="zh-CN" altLang="en-US" sz="1500" dirty="0"/>
              <a:t>报文段，接着客户端重传一次确认，重新启动</a:t>
            </a:r>
            <a:r>
              <a:rPr lang="en-US" altLang="zh-CN" sz="1500" dirty="0"/>
              <a:t>2MSL</a:t>
            </a:r>
            <a:r>
              <a:rPr lang="zh-CN" altLang="en-US" sz="1500" dirty="0"/>
              <a:t>计时器，最后客户端和服务端都进入到</a:t>
            </a:r>
            <a:r>
              <a:rPr lang="en-US" altLang="zh-CN" sz="1500" dirty="0"/>
              <a:t>CLOSED</a:t>
            </a:r>
            <a:r>
              <a:rPr lang="zh-CN" altLang="en-US" sz="1500" dirty="0"/>
              <a:t>状态，若客户端在</a:t>
            </a:r>
            <a:r>
              <a:rPr lang="en-US" altLang="zh-CN" sz="1500" dirty="0"/>
              <a:t>TIME-WAIT</a:t>
            </a:r>
            <a:r>
              <a:rPr lang="zh-CN" altLang="en-US" sz="1500" dirty="0"/>
              <a:t>状态不等待一段时间，而是发送完</a:t>
            </a:r>
            <a:r>
              <a:rPr lang="en-US" altLang="zh-CN" sz="1500" dirty="0"/>
              <a:t>ACK</a:t>
            </a:r>
            <a:r>
              <a:rPr lang="zh-CN" altLang="en-US" sz="1500" dirty="0"/>
              <a:t>报文段后立即释放连接，则无法收到服务端重传的</a:t>
            </a:r>
            <a:r>
              <a:rPr lang="en-US" altLang="zh-CN" sz="1500" dirty="0"/>
              <a:t>FIN+ACK</a:t>
            </a:r>
            <a:r>
              <a:rPr lang="zh-CN" altLang="en-US" sz="1500" dirty="0"/>
              <a:t>报文段，所以不会再发送一次确认报文段，则服务端无法正常进入到</a:t>
            </a:r>
            <a:r>
              <a:rPr lang="en-US" altLang="zh-CN" sz="1500" dirty="0"/>
              <a:t>CLOSED</a:t>
            </a:r>
            <a:r>
              <a:rPr lang="zh-CN" altLang="en-US" sz="1500" dirty="0"/>
              <a:t>状态。</a:t>
            </a:r>
          </a:p>
          <a:p>
            <a:r>
              <a:rPr lang="zh-CN" altLang="en-US" sz="1500" dirty="0"/>
              <a:t>防止“已失效的连接请求报文段”出现在本连接中。</a:t>
            </a:r>
          </a:p>
          <a:p>
            <a:pPr marL="0" indent="0">
              <a:buNone/>
            </a:pPr>
            <a:r>
              <a:rPr lang="zh-CN" altLang="en-US" sz="1500" dirty="0"/>
              <a:t> 客户端在发送完最后一个</a:t>
            </a:r>
            <a:r>
              <a:rPr lang="en-US" altLang="zh-CN" sz="1500" dirty="0"/>
              <a:t>ACK</a:t>
            </a:r>
            <a:r>
              <a:rPr lang="zh-CN" altLang="en-US" sz="1500" dirty="0"/>
              <a:t>报文段后，再经过</a:t>
            </a:r>
            <a:r>
              <a:rPr lang="en-US" altLang="zh-CN" sz="1500" dirty="0"/>
              <a:t>2MSL</a:t>
            </a:r>
            <a:r>
              <a:rPr lang="zh-CN" altLang="en-US" sz="1500" dirty="0"/>
              <a:t>，就可以使本连接持续的时间内所产生的所有报文段都从网络中消失，使下一个新的连接中不会出现这种旧的连接请求报文段。</a:t>
            </a:r>
          </a:p>
        </p:txBody>
      </p:sp>
    </p:spTree>
    <p:extLst>
      <p:ext uri="{BB962C8B-B14F-4D97-AF65-F5344CB8AC3E}">
        <p14:creationId xmlns:p14="http://schemas.microsoft.com/office/powerpoint/2010/main" val="236284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nvGraphicFramePr>
        <p:xfrm>
          <a:off x="785786" y="1500175"/>
          <a:ext cx="77153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p:cNvSpPr>
            <a:spLocks noGrp="1"/>
          </p:cNvSpPr>
          <p:nvPr>
            <p:ph type="title"/>
          </p:nvPr>
        </p:nvSpPr>
        <p:spPr/>
        <p:txBody>
          <a:bodyPr/>
          <a:lstStyle/>
          <a:p>
            <a:r>
              <a:rPr kumimoji="1" lang="zh-CN" altLang="en-US" dirty="0"/>
              <a:t>内容安排</a:t>
            </a:r>
          </a:p>
        </p:txBody>
      </p:sp>
      <p:sp>
        <p:nvSpPr>
          <p:cNvPr id="3" name="幻灯片编号占位符 2"/>
          <p:cNvSpPr>
            <a:spLocks noGrp="1"/>
          </p:cNvSpPr>
          <p:nvPr>
            <p:ph type="sldNum" sz="quarter" idx="12"/>
          </p:nvPr>
        </p:nvSpPr>
        <p:spPr/>
        <p:txBody>
          <a:bodyPr/>
          <a:lstStyle/>
          <a:p>
            <a:fld id="{81BE7756-9717-4F31-B480-E9CD1036128F}" type="slidenum">
              <a:rPr lang="zh-CN" altLang="en-US" smtClean="0"/>
              <a:pPr/>
              <a:t>3</a:t>
            </a:fld>
            <a:endParaRPr lang="zh-CN" altLang="en-US"/>
          </a:p>
        </p:txBody>
      </p:sp>
    </p:spTree>
    <p:extLst>
      <p:ext uri="{BB962C8B-B14F-4D97-AF65-F5344CB8AC3E}">
        <p14:creationId xmlns:p14="http://schemas.microsoft.com/office/powerpoint/2010/main" val="18484134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r>
              <a:rPr lang="en-US" altLang="zh-CN" dirty="0"/>
              <a:t>-</a:t>
            </a:r>
            <a:r>
              <a:rPr lang="zh-CN" altLang="en-US" dirty="0"/>
              <a:t>为什么要四次挥手</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30</a:t>
            </a:fld>
            <a:endParaRPr lang="zh-CN" altLang="en-US"/>
          </a:p>
        </p:txBody>
      </p:sp>
      <p:grpSp>
        <p:nvGrpSpPr>
          <p:cNvPr id="7" name="组合 6">
            <a:extLst>
              <a:ext uri="{FF2B5EF4-FFF2-40B4-BE49-F238E27FC236}">
                <a16:creationId xmlns:a16="http://schemas.microsoft.com/office/drawing/2014/main" id="{0A0CA7E4-5AE5-442A-96F7-C1711EB3A661}"/>
              </a:ext>
            </a:extLst>
          </p:cNvPr>
          <p:cNvGrpSpPr/>
          <p:nvPr/>
        </p:nvGrpSpPr>
        <p:grpSpPr>
          <a:xfrm>
            <a:off x="1655656" y="2625052"/>
            <a:ext cx="5832688" cy="1607896"/>
            <a:chOff x="411480" y="1576414"/>
            <a:chExt cx="5760720" cy="767520"/>
          </a:xfrm>
        </p:grpSpPr>
        <p:sp>
          <p:nvSpPr>
            <p:cNvPr id="8" name="矩形: 圆角 7">
              <a:extLst>
                <a:ext uri="{FF2B5EF4-FFF2-40B4-BE49-F238E27FC236}">
                  <a16:creationId xmlns:a16="http://schemas.microsoft.com/office/drawing/2014/main" id="{D50DAB50-B64C-4FE3-8302-F8186E24A189}"/>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9" name="矩形: 圆角 4">
              <a:extLst>
                <a:ext uri="{FF2B5EF4-FFF2-40B4-BE49-F238E27FC236}">
                  <a16:creationId xmlns:a16="http://schemas.microsoft.com/office/drawing/2014/main" id="{0A26EA2D-3AA8-4AF1-8EBF-71388B425F8D}"/>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00100">
                <a:lnSpc>
                  <a:spcPct val="90000"/>
                </a:lnSpc>
                <a:spcBef>
                  <a:spcPct val="0"/>
                </a:spcBef>
                <a:spcAft>
                  <a:spcPct val="35000"/>
                </a:spcAft>
              </a:pPr>
              <a:r>
                <a:rPr lang="zh-CN" altLang="en-US" b="1" dirty="0">
                  <a:latin typeface="微软雅黑"/>
                  <a:ea typeface="微软雅黑"/>
                  <a:cs typeface="微软雅黑"/>
                </a:rPr>
                <a:t>为什么</a:t>
              </a:r>
              <a:r>
                <a:rPr lang="en-US" altLang="zh-CN" b="1" dirty="0">
                  <a:latin typeface="微软雅黑"/>
                  <a:ea typeface="微软雅黑"/>
                  <a:cs typeface="微软雅黑"/>
                </a:rPr>
                <a:t>TIME_WAIT</a:t>
              </a:r>
              <a:r>
                <a:rPr lang="zh-CN" altLang="en-US" b="1" dirty="0">
                  <a:latin typeface="微软雅黑"/>
                  <a:ea typeface="微软雅黑"/>
                  <a:cs typeface="微软雅黑"/>
                </a:rPr>
                <a:t>状态需要经过</a:t>
              </a:r>
              <a:r>
                <a:rPr lang="en-US" altLang="zh-CN" b="1" dirty="0">
                  <a:latin typeface="微软雅黑"/>
                  <a:ea typeface="微软雅黑"/>
                  <a:cs typeface="微软雅黑"/>
                </a:rPr>
                <a:t>2MSL</a:t>
              </a:r>
              <a:r>
                <a:rPr lang="zh-CN" altLang="en-US" b="1" dirty="0">
                  <a:latin typeface="微软雅黑"/>
                  <a:ea typeface="微软雅黑"/>
                  <a:cs typeface="微软雅黑"/>
                </a:rPr>
                <a:t>才能返回到</a:t>
              </a:r>
              <a:r>
                <a:rPr lang="en-US" altLang="zh-CN" b="1" dirty="0">
                  <a:latin typeface="微软雅黑"/>
                  <a:ea typeface="微软雅黑"/>
                  <a:cs typeface="微软雅黑"/>
                </a:rPr>
                <a:t>CLOSE</a:t>
              </a:r>
              <a:r>
                <a:rPr lang="zh-CN" altLang="en-US" b="1" dirty="0">
                  <a:latin typeface="微软雅黑"/>
                  <a:ea typeface="微软雅黑"/>
                  <a:cs typeface="微软雅黑"/>
                </a:rPr>
                <a:t>状态？</a:t>
              </a:r>
              <a:endParaRPr lang="zh-CN" altLang="en-US" b="1" kern="1200" dirty="0">
                <a:latin typeface="微软雅黑"/>
                <a:ea typeface="微软雅黑"/>
                <a:cs typeface="微软雅黑"/>
              </a:endParaRPr>
            </a:p>
          </p:txBody>
        </p:sp>
      </p:grpSp>
    </p:spTree>
    <p:extLst>
      <p:ext uri="{BB962C8B-B14F-4D97-AF65-F5344CB8AC3E}">
        <p14:creationId xmlns:p14="http://schemas.microsoft.com/office/powerpoint/2010/main" val="1386308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核心协议</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032448"/>
          </a:xfrm>
        </p:spPr>
        <p:txBody>
          <a:bodyPr>
            <a:normAutofit/>
          </a:bodyPr>
          <a:lstStyle/>
          <a:p>
            <a:r>
              <a:rPr lang="zh-CN" altLang="en-US" sz="1500" dirty="0"/>
              <a:t>理论上，四个报文都发送完毕，就可以直接进入</a:t>
            </a:r>
            <a:r>
              <a:rPr lang="en-US" altLang="zh-CN" sz="1500" dirty="0"/>
              <a:t>CLOSE</a:t>
            </a:r>
            <a:r>
              <a:rPr lang="zh-CN" altLang="en-US" sz="1500" dirty="0"/>
              <a:t>状态了，但是可能网络是不可靠的，有可能最后一个</a:t>
            </a:r>
            <a:r>
              <a:rPr lang="en-US" altLang="zh-CN" sz="1500" dirty="0"/>
              <a:t>ACK</a:t>
            </a:r>
            <a:r>
              <a:rPr lang="zh-CN" altLang="en-US" sz="1500" dirty="0"/>
              <a:t>丢失。所以</a:t>
            </a:r>
            <a:r>
              <a:rPr lang="en-US" altLang="zh-CN" sz="1500" dirty="0"/>
              <a:t>TIME_WAIT</a:t>
            </a:r>
            <a:r>
              <a:rPr lang="zh-CN" altLang="en-US" sz="1500" dirty="0"/>
              <a:t>状态就是用来重发可能丢失的</a:t>
            </a:r>
            <a:r>
              <a:rPr lang="en-US" altLang="zh-CN" sz="1500" dirty="0"/>
              <a:t>ACK</a:t>
            </a:r>
            <a:r>
              <a:rPr lang="zh-CN" altLang="en-US" sz="1500" dirty="0"/>
              <a:t>报文。</a:t>
            </a:r>
          </a:p>
        </p:txBody>
      </p:sp>
    </p:spTree>
    <p:extLst>
      <p:ext uri="{BB962C8B-B14F-4D97-AF65-F5344CB8AC3E}">
        <p14:creationId xmlns:p14="http://schemas.microsoft.com/office/powerpoint/2010/main" val="3318585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核心协议</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32</a:t>
            </a:fld>
            <a:endParaRPr lang="zh-CN" altLang="en-US"/>
          </a:p>
        </p:txBody>
      </p:sp>
      <p:grpSp>
        <p:nvGrpSpPr>
          <p:cNvPr id="7" name="组合 6">
            <a:extLst>
              <a:ext uri="{FF2B5EF4-FFF2-40B4-BE49-F238E27FC236}">
                <a16:creationId xmlns:a16="http://schemas.microsoft.com/office/drawing/2014/main" id="{0A0CA7E4-5AE5-442A-96F7-C1711EB3A661}"/>
              </a:ext>
            </a:extLst>
          </p:cNvPr>
          <p:cNvGrpSpPr/>
          <p:nvPr/>
        </p:nvGrpSpPr>
        <p:grpSpPr>
          <a:xfrm>
            <a:off x="1655656" y="2625052"/>
            <a:ext cx="5832688" cy="1607896"/>
            <a:chOff x="411480" y="1576414"/>
            <a:chExt cx="5760720" cy="767520"/>
          </a:xfrm>
        </p:grpSpPr>
        <p:sp>
          <p:nvSpPr>
            <p:cNvPr id="8" name="矩形: 圆角 7">
              <a:extLst>
                <a:ext uri="{FF2B5EF4-FFF2-40B4-BE49-F238E27FC236}">
                  <a16:creationId xmlns:a16="http://schemas.microsoft.com/office/drawing/2014/main" id="{D50DAB50-B64C-4FE3-8302-F8186E24A189}"/>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9" name="矩形: 圆角 4">
              <a:extLst>
                <a:ext uri="{FF2B5EF4-FFF2-40B4-BE49-F238E27FC236}">
                  <a16:creationId xmlns:a16="http://schemas.microsoft.com/office/drawing/2014/main" id="{0A26EA2D-3AA8-4AF1-8EBF-71388B425F8D}"/>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00100">
                <a:lnSpc>
                  <a:spcPct val="90000"/>
                </a:lnSpc>
                <a:spcBef>
                  <a:spcPct val="0"/>
                </a:spcBef>
                <a:spcAft>
                  <a:spcPct val="35000"/>
                </a:spcAft>
              </a:pPr>
              <a:r>
                <a:rPr lang="zh-CN" altLang="en-US" b="1" dirty="0">
                  <a:latin typeface="微软雅黑"/>
                  <a:ea typeface="微软雅黑"/>
                  <a:cs typeface="微软雅黑"/>
                </a:rPr>
                <a:t>为什么要握手三次挥手四次？？？？</a:t>
              </a:r>
              <a:endParaRPr lang="zh-CN" altLang="en-US" b="1" kern="1200" dirty="0">
                <a:latin typeface="微软雅黑"/>
                <a:ea typeface="微软雅黑"/>
                <a:cs typeface="微软雅黑"/>
              </a:endParaRPr>
            </a:p>
          </p:txBody>
        </p:sp>
      </p:grpSp>
    </p:spTree>
    <p:extLst>
      <p:ext uri="{BB962C8B-B14F-4D97-AF65-F5344CB8AC3E}">
        <p14:creationId xmlns:p14="http://schemas.microsoft.com/office/powerpoint/2010/main" val="3978366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内核参数</a:t>
            </a:r>
            <a:r>
              <a:rPr lang="en-US" altLang="zh-CN" dirty="0"/>
              <a:t>-</a:t>
            </a:r>
            <a:r>
              <a:rPr lang="zh-CN" altLang="en-US" dirty="0"/>
              <a:t>建立连接阶段</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392488"/>
          </a:xfrm>
        </p:spPr>
        <p:txBody>
          <a:bodyPr>
            <a:normAutofit fontScale="85000" lnSpcReduction="10000"/>
          </a:bodyPr>
          <a:lstStyle/>
          <a:p>
            <a:r>
              <a:rPr lang="en-US" altLang="zh-CN" sz="1500" dirty="0"/>
              <a:t>TCP</a:t>
            </a:r>
            <a:r>
              <a:rPr lang="zh-CN" altLang="en-US" sz="1500" dirty="0"/>
              <a:t>连接建立需要</a:t>
            </a:r>
            <a:r>
              <a:rPr lang="en-US" altLang="zh-CN" sz="1500" dirty="0"/>
              <a:t>3</a:t>
            </a:r>
            <a:r>
              <a:rPr lang="zh-CN" altLang="en-US" sz="1500" dirty="0"/>
              <a:t>次握手，对于服务器侧来说，其维护一个内部的</a:t>
            </a:r>
            <a:r>
              <a:rPr lang="en-US" altLang="zh-CN" sz="1500" dirty="0"/>
              <a:t>SYNC</a:t>
            </a:r>
            <a:r>
              <a:rPr lang="zh-CN" altLang="en-US" sz="1500" dirty="0"/>
              <a:t>队列，加大队列长度为可以容纳更多等待连接的网络连接数：</a:t>
            </a:r>
          </a:p>
          <a:p>
            <a:r>
              <a:rPr lang="en-US" altLang="zh-CN" sz="1500" dirty="0"/>
              <a:t>net.ipv4.tcp_max_syn_backlog = 131072</a:t>
            </a:r>
          </a:p>
          <a:p>
            <a:r>
              <a:rPr lang="zh-CN" altLang="en-US" sz="1500" dirty="0"/>
              <a:t>客户端发起</a:t>
            </a:r>
            <a:r>
              <a:rPr lang="en-US" altLang="zh-CN" sz="1500" dirty="0"/>
              <a:t>SYNC</a:t>
            </a:r>
            <a:r>
              <a:rPr lang="zh-CN" altLang="en-US" sz="1500" dirty="0"/>
              <a:t>连接，如果超时会进行重传，重传次数会由下列参数进行设置：</a:t>
            </a:r>
          </a:p>
          <a:p>
            <a:r>
              <a:rPr lang="en-US" altLang="zh-CN" sz="1500" dirty="0"/>
              <a:t>net.ipv4.tcp_syn_retries = 2</a:t>
            </a:r>
          </a:p>
          <a:p>
            <a:r>
              <a:rPr lang="zh-CN" altLang="en-US" sz="1500" dirty="0"/>
              <a:t>当服务器接收到客户端发送的</a:t>
            </a:r>
            <a:r>
              <a:rPr lang="en-US" altLang="zh-CN" sz="1500" dirty="0"/>
              <a:t>SYNC</a:t>
            </a:r>
            <a:r>
              <a:rPr lang="zh-CN" altLang="en-US" sz="1500" dirty="0"/>
              <a:t>连接请求报文后，回应</a:t>
            </a:r>
            <a:r>
              <a:rPr lang="en-US" altLang="zh-CN" sz="1500" dirty="0"/>
              <a:t>SYNC+ACK</a:t>
            </a:r>
            <a:r>
              <a:rPr lang="zh-CN" altLang="en-US" sz="1500" dirty="0"/>
              <a:t>报文，并等待客户端的</a:t>
            </a:r>
            <a:r>
              <a:rPr lang="en-US" altLang="zh-CN" sz="1500" dirty="0"/>
              <a:t>ACK</a:t>
            </a:r>
            <a:r>
              <a:rPr lang="zh-CN" altLang="en-US" sz="1500" dirty="0"/>
              <a:t>确认，如果超时会进行重传，重传次数由下列参数设置：</a:t>
            </a:r>
          </a:p>
          <a:p>
            <a:r>
              <a:rPr lang="en-US" altLang="zh-CN" sz="1500" dirty="0"/>
              <a:t>net.ipv4.tcp_synack_retries = 2</a:t>
            </a:r>
          </a:p>
          <a:p>
            <a:r>
              <a:rPr lang="en-US" altLang="zh-CN" sz="1500" dirty="0"/>
              <a:t>TCP</a:t>
            </a:r>
            <a:r>
              <a:rPr lang="zh-CN" altLang="en-US" sz="1500" dirty="0"/>
              <a:t>进行相应次数的重连操作均失败的情况下，将通知应用层。</a:t>
            </a:r>
          </a:p>
          <a:p>
            <a:r>
              <a:rPr lang="zh-CN" altLang="en-US" sz="1500" dirty="0"/>
              <a:t>预防半连接攻击，</a:t>
            </a:r>
            <a:r>
              <a:rPr lang="en-US" altLang="zh-CN" sz="1500" dirty="0"/>
              <a:t>SYN-Cookie</a:t>
            </a:r>
            <a:r>
              <a:rPr lang="zh-CN" altLang="en-US" sz="1500" dirty="0"/>
              <a:t>是一种有效的机制，它的基本原理非常简单，那就是“完成三次握手前不为任何一个连接分配任何资源”，详细可参考</a:t>
            </a:r>
            <a:r>
              <a:rPr lang="en-US" altLang="zh-CN" sz="1500" dirty="0"/>
              <a:t>RFC4987 TCP SYN Flooding Attacks and Common Mitigations</a:t>
            </a:r>
            <a:r>
              <a:rPr lang="zh-CN" altLang="en-US" sz="1500" dirty="0"/>
              <a:t>，参考资料</a:t>
            </a:r>
            <a:r>
              <a:rPr lang="en-US" altLang="zh-CN" sz="1500" dirty="0"/>
              <a:t>1</a:t>
            </a:r>
            <a:r>
              <a:rPr lang="zh-CN" altLang="en-US" sz="1500" dirty="0"/>
              <a:t>对具体实现原理进行了讲解，可参考阅读。内核提供了参数，可以用于开启或关闭此项功能：</a:t>
            </a:r>
          </a:p>
          <a:p>
            <a:r>
              <a:rPr lang="en-US" altLang="zh-CN" sz="1500" dirty="0"/>
              <a:t>net.ipv4.tcp_syncookies = 1</a:t>
            </a:r>
            <a:endParaRPr lang="zh-CN" altLang="en-US" sz="1500" dirty="0"/>
          </a:p>
        </p:txBody>
      </p:sp>
    </p:spTree>
    <p:extLst>
      <p:ext uri="{BB962C8B-B14F-4D97-AF65-F5344CB8AC3E}">
        <p14:creationId xmlns:p14="http://schemas.microsoft.com/office/powerpoint/2010/main" val="251874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内核参数</a:t>
            </a:r>
            <a:r>
              <a:rPr lang="en-US" altLang="zh-CN" dirty="0"/>
              <a:t>-</a:t>
            </a:r>
            <a:r>
              <a:rPr lang="zh-CN" altLang="en-US" dirty="0"/>
              <a:t>关闭连接阶段</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392488"/>
          </a:xfrm>
        </p:spPr>
        <p:txBody>
          <a:bodyPr>
            <a:normAutofit fontScale="47500" lnSpcReduction="20000"/>
          </a:bodyPr>
          <a:lstStyle/>
          <a:p>
            <a:r>
              <a:rPr lang="zh-CN" altLang="en-US" dirty="0"/>
              <a:t>当客户端发送</a:t>
            </a:r>
            <a:r>
              <a:rPr lang="en-US" altLang="zh-CN" dirty="0"/>
              <a:t>FIN</a:t>
            </a:r>
            <a:r>
              <a:rPr lang="zh-CN" altLang="en-US" dirty="0"/>
              <a:t>结束报文，并接收到服务器的</a:t>
            </a:r>
            <a:r>
              <a:rPr lang="en-US" altLang="zh-CN" dirty="0"/>
              <a:t>ACK</a:t>
            </a:r>
            <a:r>
              <a:rPr lang="zh-CN" altLang="en-US" dirty="0"/>
              <a:t>确认报文后，客户端将处于</a:t>
            </a:r>
            <a:r>
              <a:rPr lang="en-US" altLang="zh-CN" dirty="0"/>
              <a:t>FIN_WAIT_2</a:t>
            </a:r>
            <a:r>
              <a:rPr lang="zh-CN" altLang="en-US" dirty="0"/>
              <a:t>状态，并等待服务器发送结束报文段，才能转移到</a:t>
            </a:r>
            <a:r>
              <a:rPr lang="en-US" altLang="zh-CN" dirty="0"/>
              <a:t>TIME_WAIT</a:t>
            </a:r>
            <a:r>
              <a:rPr lang="zh-CN" altLang="en-US" dirty="0"/>
              <a:t>状态，否则它将一直停留在这个状态。客户端处在这个状态时，连接处于半连接状态，并可以继续接收服务器端发送过来的数据。连接停留在</a:t>
            </a:r>
            <a:r>
              <a:rPr lang="en-US" altLang="zh-CN" dirty="0"/>
              <a:t>FIN_WAIT_2</a:t>
            </a:r>
            <a:r>
              <a:rPr lang="zh-CN" altLang="en-US" dirty="0"/>
              <a:t>状态的情况可能发生在：客户端执行半关闭后，未等服务器关闭连接就强行退出。此时服务器端连接由内核来接管，被称之为孤儿连接</a:t>
            </a:r>
            <a:r>
              <a:rPr lang="en-US" altLang="zh-CN" dirty="0"/>
              <a:t>(orphan)</a:t>
            </a:r>
            <a:r>
              <a:rPr lang="zh-CN" altLang="en-US" dirty="0"/>
              <a:t>。</a:t>
            </a:r>
            <a:r>
              <a:rPr lang="en-US" altLang="zh-CN" dirty="0"/>
              <a:t>Linux</a:t>
            </a:r>
            <a:r>
              <a:rPr lang="zh-CN" altLang="en-US" dirty="0"/>
              <a:t>为了防止孤儿连接长时间存留在内核中，定义了两个内核变量：</a:t>
            </a:r>
            <a:endParaRPr lang="en-US" altLang="zh-CN" dirty="0"/>
          </a:p>
          <a:p>
            <a:r>
              <a:rPr lang="en-US" altLang="zh-CN" dirty="0"/>
              <a:t>net.ipv4.tcp_max_orphans = 262144 </a:t>
            </a:r>
          </a:p>
          <a:p>
            <a:r>
              <a:rPr lang="en-US" altLang="zh-CN" dirty="0"/>
              <a:t>net.ipv4.tcp_fin_timeout = 5</a:t>
            </a:r>
          </a:p>
          <a:p>
            <a:r>
              <a:rPr lang="zh-CN" altLang="en-US" dirty="0"/>
              <a:t>前者定义了内核接管的最大孤儿连接数，后者指定孤儿连接在内核中生存的时间。</a:t>
            </a:r>
            <a:br>
              <a:rPr lang="zh-CN" altLang="en-US" sz="1600" dirty="0"/>
            </a:br>
            <a:r>
              <a:rPr lang="zh-CN" altLang="en-US" dirty="0"/>
              <a:t>客户端连接在接收到服务器端端结束报文（</a:t>
            </a:r>
            <a:r>
              <a:rPr lang="en-US" altLang="zh-CN" dirty="0"/>
              <a:t>FIN</a:t>
            </a:r>
            <a:r>
              <a:rPr lang="zh-CN" altLang="en-US" dirty="0"/>
              <a:t>）之后，并没有直接进入</a:t>
            </a:r>
            <a:r>
              <a:rPr lang="en-US" altLang="zh-CN" dirty="0"/>
              <a:t>CLOSED</a:t>
            </a:r>
            <a:r>
              <a:rPr lang="zh-CN" altLang="en-US" dirty="0"/>
              <a:t>状态，而是转移到</a:t>
            </a:r>
            <a:r>
              <a:rPr lang="en-US" altLang="zh-CN" dirty="0"/>
              <a:t>TIME_WAIT</a:t>
            </a:r>
            <a:r>
              <a:rPr lang="zh-CN" altLang="en-US" dirty="0"/>
              <a:t>状态。在这个状态，客户端连接要等待</a:t>
            </a:r>
            <a:r>
              <a:rPr lang="en-US" altLang="zh-CN" dirty="0"/>
              <a:t>2MSL</a:t>
            </a:r>
            <a:r>
              <a:rPr lang="zh-CN" altLang="en-US" dirty="0"/>
              <a:t>（</a:t>
            </a:r>
            <a:r>
              <a:rPr lang="en-US" altLang="zh-CN" dirty="0"/>
              <a:t>Maximum Segment Life, </a:t>
            </a:r>
            <a:r>
              <a:rPr lang="zh-CN" altLang="en-US" dirty="0"/>
              <a:t>报文段最大生存时间）长时间，才能完全关闭，标准</a:t>
            </a:r>
            <a:r>
              <a:rPr lang="en-US" altLang="zh-CN" dirty="0"/>
              <a:t>RFC1122</a:t>
            </a:r>
            <a:r>
              <a:rPr lang="zh-CN" altLang="en-US" dirty="0"/>
              <a:t>推荐为</a:t>
            </a:r>
            <a:r>
              <a:rPr lang="en-US" altLang="zh-CN" dirty="0"/>
              <a:t>2</a:t>
            </a:r>
            <a:r>
              <a:rPr lang="zh-CN" altLang="en-US" dirty="0"/>
              <a:t>分钟。</a:t>
            </a:r>
            <a:endParaRPr lang="zh-CN" altLang="en-US" sz="1500" dirty="0"/>
          </a:p>
        </p:txBody>
      </p:sp>
    </p:spTree>
    <p:extLst>
      <p:ext uri="{BB962C8B-B14F-4D97-AF65-F5344CB8AC3E}">
        <p14:creationId xmlns:p14="http://schemas.microsoft.com/office/powerpoint/2010/main" val="2953061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内核参数</a:t>
            </a:r>
            <a:r>
              <a:rPr lang="en-US" altLang="zh-CN" dirty="0"/>
              <a:t>-</a:t>
            </a:r>
            <a:r>
              <a:rPr lang="zh-CN" altLang="en-US" dirty="0"/>
              <a:t>关闭连接阶段</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392488"/>
          </a:xfrm>
        </p:spPr>
        <p:txBody>
          <a:bodyPr>
            <a:normAutofit/>
          </a:bodyPr>
          <a:lstStyle/>
          <a:p>
            <a:r>
              <a:rPr lang="en-US" altLang="zh-CN" sz="2100" dirty="0"/>
              <a:t>net.ipv4.tcp_max_tw_buckets = 1200000 net.ipv4.tcp_tw_recycle = 1 net.ipv4.tcp_tw_reuse = 1</a:t>
            </a:r>
          </a:p>
          <a:p>
            <a:r>
              <a:rPr lang="zh-CN" altLang="en-US" sz="2100" dirty="0"/>
              <a:t>其中</a:t>
            </a:r>
            <a:r>
              <a:rPr lang="en-US" altLang="zh-CN" sz="2100" dirty="0" err="1"/>
              <a:t>tcp_max_tw_buckets</a:t>
            </a:r>
            <a:r>
              <a:rPr lang="zh-CN" altLang="en-US" sz="2100" dirty="0"/>
              <a:t>表示系统同时保持</a:t>
            </a:r>
            <a:r>
              <a:rPr lang="en-US" altLang="zh-CN" sz="2100" dirty="0"/>
              <a:t>TIME_WAIT</a:t>
            </a:r>
            <a:r>
              <a:rPr lang="zh-CN" altLang="en-US" sz="2100" dirty="0"/>
              <a:t>套接字的最大数量，如果超过这个数字，</a:t>
            </a:r>
            <a:r>
              <a:rPr lang="en-US" altLang="zh-CN" sz="2100" dirty="0"/>
              <a:t>TIME_WAIT</a:t>
            </a:r>
            <a:r>
              <a:rPr lang="zh-CN" altLang="en-US" sz="2100" dirty="0"/>
              <a:t>套接字将立刻被清除并打印警告信息；</a:t>
            </a:r>
            <a:r>
              <a:rPr lang="en-US" altLang="zh-CN" sz="2100" dirty="0" err="1"/>
              <a:t>tcp_tw_recycle</a:t>
            </a:r>
            <a:r>
              <a:rPr lang="zh-CN" altLang="en-US" sz="2100" dirty="0"/>
              <a:t>表示是否开启</a:t>
            </a:r>
            <a:r>
              <a:rPr lang="en-US" altLang="zh-CN" sz="2100" dirty="0"/>
              <a:t>TCP</a:t>
            </a:r>
            <a:r>
              <a:rPr lang="zh-CN" altLang="en-US" sz="2100" dirty="0"/>
              <a:t>连接中</a:t>
            </a:r>
            <a:r>
              <a:rPr lang="en-US" altLang="zh-CN" sz="2100" dirty="0"/>
              <a:t>TIME-WAIT sockets</a:t>
            </a:r>
            <a:r>
              <a:rPr lang="zh-CN" altLang="en-US" sz="2100" dirty="0"/>
              <a:t>的快速回收，默认为</a:t>
            </a:r>
            <a:r>
              <a:rPr lang="en-US" altLang="zh-CN" sz="2100" dirty="0"/>
              <a:t>0</a:t>
            </a:r>
            <a:r>
              <a:rPr lang="zh-CN" altLang="en-US" sz="2100" dirty="0"/>
              <a:t>，表示关闭；</a:t>
            </a:r>
            <a:r>
              <a:rPr lang="en-US" altLang="zh-CN" sz="2100" dirty="0" err="1"/>
              <a:t>tcp_tw_reuse</a:t>
            </a:r>
            <a:r>
              <a:rPr lang="zh-CN" altLang="en-US" sz="2100" dirty="0"/>
              <a:t>表示是否允许将</a:t>
            </a:r>
            <a:r>
              <a:rPr lang="en-US" altLang="zh-CN" sz="2100" dirty="0"/>
              <a:t>TIME-WAIT sockets</a:t>
            </a:r>
            <a:r>
              <a:rPr lang="zh-CN" altLang="en-US" sz="2100" dirty="0"/>
              <a:t>重新用于新的</a:t>
            </a:r>
            <a:r>
              <a:rPr lang="en-US" altLang="zh-CN" sz="2100" dirty="0"/>
              <a:t>TCP</a:t>
            </a:r>
            <a:r>
              <a:rPr lang="zh-CN" altLang="en-US" sz="2100" dirty="0"/>
              <a:t>连接，默认为</a:t>
            </a:r>
            <a:r>
              <a:rPr lang="en-US" altLang="zh-CN" sz="2100" dirty="0"/>
              <a:t>0</a:t>
            </a:r>
            <a:r>
              <a:rPr lang="zh-CN" altLang="en-US" sz="2100" dirty="0"/>
              <a:t>，表示关</a:t>
            </a:r>
            <a:r>
              <a:rPr lang="zh-CN" altLang="en-US" sz="1500" dirty="0"/>
              <a:t>闭。</a:t>
            </a:r>
          </a:p>
        </p:txBody>
      </p:sp>
    </p:spTree>
    <p:extLst>
      <p:ext uri="{BB962C8B-B14F-4D97-AF65-F5344CB8AC3E}">
        <p14:creationId xmlns:p14="http://schemas.microsoft.com/office/powerpoint/2010/main" val="926804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内核参数</a:t>
            </a:r>
            <a:r>
              <a:rPr lang="en-US" altLang="zh-CN" dirty="0"/>
              <a:t>-</a:t>
            </a:r>
            <a:r>
              <a:rPr lang="zh-CN" altLang="en-US" dirty="0"/>
              <a:t>性能扩展参数</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392488"/>
          </a:xfrm>
        </p:spPr>
        <p:txBody>
          <a:bodyPr>
            <a:normAutofit/>
          </a:bodyPr>
          <a:lstStyle/>
          <a:p>
            <a:r>
              <a:rPr lang="en-US" altLang="zh-CN" sz="1800" b="1" dirty="0"/>
              <a:t>net.ipv4.tcp_sack</a:t>
            </a:r>
          </a:p>
          <a:p>
            <a:r>
              <a:rPr lang="zh-CN" altLang="en-US" sz="1800" dirty="0"/>
              <a:t>启用或关闭选择确认（</a:t>
            </a:r>
            <a:r>
              <a:rPr lang="en-US" altLang="zh-CN" sz="1800" dirty="0"/>
              <a:t>Selective Acknowledgement</a:t>
            </a:r>
            <a:r>
              <a:rPr lang="zh-CN" altLang="en-US" sz="1800" dirty="0"/>
              <a:t>， </a:t>
            </a:r>
            <a:r>
              <a:rPr lang="en-US" altLang="zh-CN" sz="1800" dirty="0"/>
              <a:t>SACK</a:t>
            </a:r>
            <a:r>
              <a:rPr lang="zh-CN" altLang="en-US" sz="1800" dirty="0"/>
              <a:t>）选项。</a:t>
            </a:r>
            <a:r>
              <a:rPr lang="en-US" altLang="zh-CN" sz="1800" dirty="0"/>
              <a:t>TCP</a:t>
            </a:r>
            <a:r>
              <a:rPr lang="zh-CN" altLang="en-US" sz="1800" dirty="0"/>
              <a:t>通信时，如果某个</a:t>
            </a:r>
            <a:r>
              <a:rPr lang="en-US" altLang="zh-CN" sz="1800" dirty="0"/>
              <a:t>TCP</a:t>
            </a:r>
            <a:r>
              <a:rPr lang="zh-CN" altLang="en-US" sz="1800" dirty="0"/>
              <a:t>报文段丢失，则</a:t>
            </a:r>
            <a:r>
              <a:rPr lang="en-US" altLang="zh-CN" sz="1800" dirty="0"/>
              <a:t>TCP</a:t>
            </a:r>
            <a:r>
              <a:rPr lang="zh-CN" altLang="en-US" sz="1800" dirty="0"/>
              <a:t>模块会重传被确认的</a:t>
            </a:r>
            <a:r>
              <a:rPr lang="en-US" altLang="zh-CN" sz="1800" dirty="0"/>
              <a:t>TCP</a:t>
            </a:r>
            <a:r>
              <a:rPr lang="zh-CN" altLang="en-US" sz="1800" dirty="0"/>
              <a:t>报文段后续的所有报文段。这样已经正确传输的</a:t>
            </a:r>
            <a:r>
              <a:rPr lang="en-US" altLang="zh-CN" sz="1800" dirty="0"/>
              <a:t>TCP</a:t>
            </a:r>
            <a:r>
              <a:rPr lang="zh-CN" altLang="en-US" sz="1800" dirty="0"/>
              <a:t>报文段也可能重复发送，从而降低</a:t>
            </a:r>
            <a:r>
              <a:rPr lang="en-US" altLang="zh-CN" sz="1800" dirty="0"/>
              <a:t>TCP</a:t>
            </a:r>
            <a:r>
              <a:rPr lang="zh-CN" altLang="en-US" sz="1800" dirty="0"/>
              <a:t>的性能。</a:t>
            </a:r>
            <a:r>
              <a:rPr lang="en-US" altLang="zh-CN" sz="1800" dirty="0"/>
              <a:t>SACK</a:t>
            </a:r>
            <a:r>
              <a:rPr lang="zh-CN" altLang="en-US" sz="1800" dirty="0"/>
              <a:t>技术正是为改善这种情况而产生的，它使</a:t>
            </a:r>
            <a:r>
              <a:rPr lang="en-US" altLang="zh-CN" sz="1800" dirty="0"/>
              <a:t>TCP</a:t>
            </a:r>
            <a:r>
              <a:rPr lang="zh-CN" altLang="en-US" sz="1800" dirty="0"/>
              <a:t>模块只重新发送丢失的</a:t>
            </a:r>
            <a:r>
              <a:rPr lang="en-US" altLang="zh-CN" sz="1800" dirty="0"/>
              <a:t>TCP</a:t>
            </a:r>
            <a:r>
              <a:rPr lang="zh-CN" altLang="en-US" sz="1800" dirty="0"/>
              <a:t>报文段，不用发送所有未被确认的</a:t>
            </a:r>
            <a:r>
              <a:rPr lang="en-US" altLang="zh-CN" sz="1800" dirty="0"/>
              <a:t>TCP</a:t>
            </a:r>
            <a:r>
              <a:rPr lang="zh-CN" altLang="en-US" sz="1800" dirty="0"/>
              <a:t>报文段。选择性确认项用于在连接初始化时，表示是否支持</a:t>
            </a:r>
            <a:r>
              <a:rPr lang="en-US" altLang="zh-CN" sz="1800" dirty="0"/>
              <a:t>SACK</a:t>
            </a:r>
            <a:r>
              <a:rPr lang="zh-CN" altLang="en-US" sz="1800" dirty="0"/>
              <a:t>功能。</a:t>
            </a:r>
          </a:p>
          <a:p>
            <a:endParaRPr lang="zh-CN" altLang="en-US" sz="1500" dirty="0"/>
          </a:p>
        </p:txBody>
      </p:sp>
    </p:spTree>
    <p:extLst>
      <p:ext uri="{BB962C8B-B14F-4D97-AF65-F5344CB8AC3E}">
        <p14:creationId xmlns:p14="http://schemas.microsoft.com/office/powerpoint/2010/main" val="3121595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TCP/IP</a:t>
            </a:r>
            <a:r>
              <a:rPr lang="zh-CN" altLang="en-US" dirty="0"/>
              <a:t>内核参数</a:t>
            </a:r>
            <a:r>
              <a:rPr lang="en-US" altLang="zh-CN" dirty="0"/>
              <a:t>-</a:t>
            </a:r>
            <a:r>
              <a:rPr lang="zh-CN" altLang="en-US" dirty="0"/>
              <a:t>性能扩展参数</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10" name="内容占位符 2">
            <a:extLst>
              <a:ext uri="{FF2B5EF4-FFF2-40B4-BE49-F238E27FC236}">
                <a16:creationId xmlns:a16="http://schemas.microsoft.com/office/drawing/2014/main" id="{70687724-7586-4094-9642-0CBF475DE9FC}"/>
              </a:ext>
            </a:extLst>
          </p:cNvPr>
          <p:cNvSpPr>
            <a:spLocks noGrp="1"/>
          </p:cNvSpPr>
          <p:nvPr>
            <p:ph idx="1"/>
          </p:nvPr>
        </p:nvSpPr>
        <p:spPr>
          <a:xfrm>
            <a:off x="251520" y="1772816"/>
            <a:ext cx="8229600" cy="4392488"/>
          </a:xfrm>
        </p:spPr>
        <p:txBody>
          <a:bodyPr>
            <a:normAutofit fontScale="55000" lnSpcReduction="20000"/>
          </a:bodyPr>
          <a:lstStyle/>
          <a:p>
            <a:r>
              <a:rPr lang="en-US" altLang="zh-CN" sz="3100" dirty="0"/>
              <a:t>net.ipv4.tcp_timestamps</a:t>
            </a:r>
          </a:p>
          <a:p>
            <a:r>
              <a:rPr lang="zh-CN" altLang="en-US" sz="3100" dirty="0"/>
              <a:t>启用或关闭时间戳选项。该选项提供了较为准确的计算通信双方之间的回路时间（</a:t>
            </a:r>
            <a:r>
              <a:rPr lang="en-US" altLang="zh-CN" sz="3100" dirty="0"/>
              <a:t>Round Trip Time</a:t>
            </a:r>
            <a:r>
              <a:rPr lang="zh-CN" altLang="en-US" sz="3100" dirty="0"/>
              <a:t>）</a:t>
            </a:r>
            <a:r>
              <a:rPr lang="en-US" altLang="zh-CN" sz="3100" dirty="0"/>
              <a:t>RTT</a:t>
            </a:r>
            <a:r>
              <a:rPr lang="zh-CN" altLang="en-US" sz="3100" dirty="0"/>
              <a:t>的方法，从而为</a:t>
            </a:r>
            <a:r>
              <a:rPr lang="en-US" altLang="zh-CN" sz="3100" dirty="0"/>
              <a:t>TCP</a:t>
            </a:r>
            <a:r>
              <a:rPr lang="zh-CN" altLang="en-US" sz="3100" dirty="0"/>
              <a:t>流量控制提供重要的信息。</a:t>
            </a:r>
            <a:endParaRPr lang="en-US" altLang="zh-CN" sz="3100" dirty="0"/>
          </a:p>
          <a:p>
            <a:r>
              <a:rPr lang="en-US" altLang="zh-CN" sz="3100" dirty="0"/>
              <a:t>net.ipv4.tcp_window_scaling</a:t>
            </a:r>
          </a:p>
          <a:p>
            <a:r>
              <a:rPr lang="zh-CN" altLang="en-US" sz="3100" dirty="0"/>
              <a:t>启用或关闭窗口扩大因子选项。在</a:t>
            </a:r>
            <a:r>
              <a:rPr lang="en-US" altLang="zh-CN" sz="3100" dirty="0"/>
              <a:t>TCP</a:t>
            </a:r>
            <a:r>
              <a:rPr lang="zh-CN" altLang="en-US" sz="3100" dirty="0"/>
              <a:t>的头部中，接收通告窗口大小时用</a:t>
            </a:r>
            <a:r>
              <a:rPr lang="en-US" altLang="zh-CN" sz="3100" dirty="0"/>
              <a:t>16</a:t>
            </a:r>
            <a:r>
              <a:rPr lang="zh-CN" altLang="en-US" sz="3100" dirty="0"/>
              <a:t>位表示，故最大为</a:t>
            </a:r>
            <a:r>
              <a:rPr lang="en-US" altLang="zh-CN" sz="3100" dirty="0"/>
              <a:t>65535</a:t>
            </a:r>
            <a:r>
              <a:rPr lang="zh-CN" altLang="en-US" sz="3100" dirty="0"/>
              <a:t>字节，但实际上</a:t>
            </a:r>
            <a:r>
              <a:rPr lang="en-US" altLang="zh-CN" sz="3100" dirty="0"/>
              <a:t>TCP</a:t>
            </a:r>
            <a:r>
              <a:rPr lang="zh-CN" altLang="en-US" sz="3100" dirty="0"/>
              <a:t>模块允许的接收通告窗口大小远不止这个数（提高</a:t>
            </a:r>
            <a:r>
              <a:rPr lang="en-US" altLang="zh-CN" sz="3100" dirty="0"/>
              <a:t>TCP</a:t>
            </a:r>
            <a:r>
              <a:rPr lang="zh-CN" altLang="en-US" sz="3100" dirty="0"/>
              <a:t>通信的吞吐量）。窗口扩大因子解决了这个问题。假设</a:t>
            </a:r>
            <a:r>
              <a:rPr lang="en-US" altLang="zh-CN" sz="3100" dirty="0"/>
              <a:t>TCP</a:t>
            </a:r>
            <a:r>
              <a:rPr lang="zh-CN" altLang="en-US" sz="3100" dirty="0"/>
              <a:t>头部中的接收通告窗口大小是</a:t>
            </a:r>
            <a:r>
              <a:rPr lang="en-US" altLang="zh-CN" sz="3100" dirty="0"/>
              <a:t>N</a:t>
            </a:r>
            <a:r>
              <a:rPr lang="zh-CN" altLang="en-US" sz="3100" dirty="0"/>
              <a:t>，窗口扩大因子（移位数）是</a:t>
            </a:r>
            <a:r>
              <a:rPr lang="en-US" altLang="zh-CN" sz="3100" dirty="0"/>
              <a:t>M</a:t>
            </a:r>
            <a:r>
              <a:rPr lang="zh-CN" altLang="en-US" sz="3100" dirty="0"/>
              <a:t>，则</a:t>
            </a:r>
            <a:r>
              <a:rPr lang="en-US" altLang="zh-CN" sz="3100" dirty="0"/>
              <a:t>TCP</a:t>
            </a:r>
            <a:r>
              <a:rPr lang="zh-CN" altLang="en-US" sz="3100" dirty="0"/>
              <a:t>报文段段实际接收通告窗口是</a:t>
            </a:r>
            <a:r>
              <a:rPr lang="en-US" altLang="zh-CN" sz="3100" dirty="0"/>
              <a:t>N</a:t>
            </a:r>
            <a:r>
              <a:rPr lang="zh-CN" altLang="en-US" sz="3100" dirty="0"/>
              <a:t>乘于</a:t>
            </a:r>
            <a:r>
              <a:rPr lang="en-US" altLang="zh-CN" sz="3100" dirty="0"/>
              <a:t>2</a:t>
            </a:r>
            <a:r>
              <a:rPr lang="zh-CN" altLang="en-US" sz="3100" dirty="0"/>
              <a:t>的</a:t>
            </a:r>
            <a:r>
              <a:rPr lang="en-US" altLang="zh-CN" sz="3100" dirty="0"/>
              <a:t>M</a:t>
            </a:r>
            <a:r>
              <a:rPr lang="zh-CN" altLang="en-US" sz="3100" dirty="0"/>
              <a:t>次方。</a:t>
            </a:r>
            <a:r>
              <a:rPr lang="en-US" altLang="zh-CN" sz="3100" dirty="0"/>
              <a:t>M</a:t>
            </a:r>
            <a:r>
              <a:rPr lang="zh-CN" altLang="en-US" sz="3100" dirty="0"/>
              <a:t>的取值范围为</a:t>
            </a:r>
            <a:r>
              <a:rPr lang="en-US" altLang="zh-CN" sz="3100" dirty="0"/>
              <a:t>0</a:t>
            </a:r>
            <a:r>
              <a:rPr lang="zh-CN" altLang="en-US" sz="3100" dirty="0"/>
              <a:t>～</a:t>
            </a:r>
            <a:r>
              <a:rPr lang="en-US" altLang="zh-CN" sz="3100" dirty="0"/>
              <a:t>14</a:t>
            </a:r>
            <a:r>
              <a:rPr lang="zh-CN" altLang="en-US" dirty="0"/>
              <a:t>。</a:t>
            </a:r>
          </a:p>
          <a:p>
            <a:endParaRPr lang="zh-CN" altLang="en-US" sz="2200" dirty="0"/>
          </a:p>
          <a:p>
            <a:endParaRPr lang="zh-CN" altLang="en-US" sz="2200" dirty="0"/>
          </a:p>
        </p:txBody>
      </p:sp>
    </p:spTree>
    <p:extLst>
      <p:ext uri="{BB962C8B-B14F-4D97-AF65-F5344CB8AC3E}">
        <p14:creationId xmlns:p14="http://schemas.microsoft.com/office/powerpoint/2010/main" val="1001172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tretch>
            <a:fillRect/>
          </a:stretch>
        </p:blipFill>
        <p:spPr bwMode="auto">
          <a:xfrm>
            <a:off x="0" y="1724688"/>
            <a:ext cx="4452968" cy="3176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标题 10"/>
          <p:cNvSpPr>
            <a:spLocks noGrp="1"/>
          </p:cNvSpPr>
          <p:nvPr>
            <p:ph type="ctrTitle"/>
          </p:nvPr>
        </p:nvSpPr>
        <p:spPr/>
        <p:txBody>
          <a:bodyPr/>
          <a:lstStyle/>
          <a:p>
            <a:pPr lvl="0" algn="ct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谢谢！</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为什么要调优</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内容占位符 2">
            <a:extLst>
              <a:ext uri="{FF2B5EF4-FFF2-40B4-BE49-F238E27FC236}">
                <a16:creationId xmlns:a16="http://schemas.microsoft.com/office/drawing/2014/main" id="{36BF0B73-66BD-4C0F-A72C-7688DB0B747F}"/>
              </a:ext>
            </a:extLst>
          </p:cNvPr>
          <p:cNvSpPr>
            <a:spLocks noGrp="1"/>
          </p:cNvSpPr>
          <p:nvPr>
            <p:ph idx="1"/>
          </p:nvPr>
        </p:nvSpPr>
        <p:spPr>
          <a:xfrm>
            <a:off x="251520" y="1772816"/>
            <a:ext cx="8229600" cy="4392488"/>
          </a:xfrm>
        </p:spPr>
        <p:txBody>
          <a:bodyPr>
            <a:normAutofit fontScale="77500" lnSpcReduction="20000"/>
          </a:bodyPr>
          <a:lstStyle/>
          <a:p>
            <a:pPr marL="0" indent="0">
              <a:buNone/>
            </a:pPr>
            <a:r>
              <a:rPr lang="zh-CN" altLang="en-US" dirty="0"/>
              <a:t>大部分的</a:t>
            </a:r>
            <a:r>
              <a:rPr lang="en-US" altLang="zh-CN" dirty="0" err="1"/>
              <a:t>linux</a:t>
            </a:r>
            <a:r>
              <a:rPr lang="zh-CN" altLang="en-US" dirty="0"/>
              <a:t>发行版是为了完全兼容市场中大部分计算机而设计的。这是一个相当混杂的硬件集合（硬盘，显卡，网卡，等等）。所以</a:t>
            </a:r>
            <a:r>
              <a:rPr lang="en-US" altLang="zh-CN" dirty="0"/>
              <a:t>Red Hat</a:t>
            </a:r>
            <a:r>
              <a:rPr lang="zh-CN" altLang="en-US" dirty="0"/>
              <a:t>， </a:t>
            </a:r>
            <a:r>
              <a:rPr lang="en-US" altLang="zh-CN" dirty="0" err="1"/>
              <a:t>Suse</a:t>
            </a:r>
            <a:r>
              <a:rPr lang="zh-CN" altLang="en-US" dirty="0"/>
              <a:t>，</a:t>
            </a:r>
            <a:r>
              <a:rPr lang="en-US" altLang="zh-CN" dirty="0" err="1"/>
              <a:t>Mandriva</a:t>
            </a:r>
            <a:r>
              <a:rPr lang="zh-CN" altLang="en-US" dirty="0"/>
              <a:t>和其他的一些发行版厂商选择了一些保守的设置来确保安装成功。 简单地说：你的发行版运行的很好，但是它可以运行地更好！ 比如，可能有一个具体一些特殊特性的高级硬盘，而这些特性在标准配置的情况下可能就没被启用。 </a:t>
            </a:r>
          </a:p>
          <a:p>
            <a:endParaRPr lang="zh-CN" altLang="en-US" sz="2200" dirty="0"/>
          </a:p>
          <a:p>
            <a:endParaRPr lang="zh-CN" altLang="en-US" sz="2200" dirty="0"/>
          </a:p>
        </p:txBody>
      </p:sp>
    </p:spTree>
    <p:extLst>
      <p:ext uri="{BB962C8B-B14F-4D97-AF65-F5344CB8AC3E}">
        <p14:creationId xmlns:p14="http://schemas.microsoft.com/office/powerpoint/2010/main" val="126412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调优的方法</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5</a:t>
            </a:fld>
            <a:endParaRPr lang="zh-CN" altLang="en-US"/>
          </a:p>
        </p:txBody>
      </p:sp>
      <p:graphicFrame>
        <p:nvGraphicFramePr>
          <p:cNvPr id="4" name="内容占位符 3">
            <a:extLst>
              <a:ext uri="{FF2B5EF4-FFF2-40B4-BE49-F238E27FC236}">
                <a16:creationId xmlns:a16="http://schemas.microsoft.com/office/drawing/2014/main" id="{48DEE2BA-2B31-489A-AC28-5B7936AC2B86}"/>
              </a:ext>
            </a:extLst>
          </p:cNvPr>
          <p:cNvGraphicFramePr>
            <a:graphicFrameLocks noGrp="1"/>
          </p:cNvGraphicFramePr>
          <p:nvPr>
            <p:ph idx="1"/>
          </p:nvPr>
        </p:nvGraphicFramePr>
        <p:xfrm>
          <a:off x="457200" y="1285875"/>
          <a:ext cx="8229600" cy="4519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267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调优的内容</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4" name="组合 3">
            <a:extLst>
              <a:ext uri="{FF2B5EF4-FFF2-40B4-BE49-F238E27FC236}">
                <a16:creationId xmlns:a16="http://schemas.microsoft.com/office/drawing/2014/main" id="{8504229B-1B08-45EA-9DB0-7C25B005B43C}"/>
              </a:ext>
            </a:extLst>
          </p:cNvPr>
          <p:cNvGrpSpPr/>
          <p:nvPr/>
        </p:nvGrpSpPr>
        <p:grpSpPr>
          <a:xfrm>
            <a:off x="1655656" y="2625052"/>
            <a:ext cx="5832688" cy="1607896"/>
            <a:chOff x="411480" y="1576414"/>
            <a:chExt cx="5760720" cy="767520"/>
          </a:xfrm>
        </p:grpSpPr>
        <p:sp>
          <p:nvSpPr>
            <p:cNvPr id="5" name="矩形: 圆角 4">
              <a:extLst>
                <a:ext uri="{FF2B5EF4-FFF2-40B4-BE49-F238E27FC236}">
                  <a16:creationId xmlns:a16="http://schemas.microsoft.com/office/drawing/2014/main" id="{DCA157B2-1C38-4B3E-A452-EA64CE591282}"/>
                </a:ext>
              </a:extLst>
            </p:cNvPr>
            <p:cNvSpPr/>
            <p:nvPr/>
          </p:nvSpPr>
          <p:spPr>
            <a:xfrm>
              <a:off x="411480" y="1576414"/>
              <a:ext cx="5760720" cy="767520"/>
            </a:xfrm>
            <a:prstGeom prst="roundRect">
              <a:avLst/>
            </a:prstGeom>
          </p:spPr>
          <p:style>
            <a:lnRef idx="0">
              <a:schemeClr val="lt1">
                <a:hueOff val="0"/>
                <a:satOff val="0"/>
                <a:lumOff val="0"/>
                <a:alphaOff val="0"/>
              </a:schemeClr>
            </a:lnRef>
            <a:fillRef idx="3">
              <a:schemeClr val="accent3">
                <a:hueOff val="5625132"/>
                <a:satOff val="-8440"/>
                <a:lumOff val="-1373"/>
                <a:alphaOff val="0"/>
              </a:schemeClr>
            </a:fillRef>
            <a:effectRef idx="2">
              <a:schemeClr val="accent3">
                <a:hueOff val="5625132"/>
                <a:satOff val="-8440"/>
                <a:lumOff val="-1373"/>
                <a:alphaOff val="0"/>
              </a:schemeClr>
            </a:effectRef>
            <a:fontRef idx="minor">
              <a:schemeClr val="lt1"/>
            </a:fontRef>
          </p:style>
        </p:sp>
        <p:sp>
          <p:nvSpPr>
            <p:cNvPr id="6" name="矩形: 圆角 4">
              <a:extLst>
                <a:ext uri="{FF2B5EF4-FFF2-40B4-BE49-F238E27FC236}">
                  <a16:creationId xmlns:a16="http://schemas.microsoft.com/office/drawing/2014/main" id="{AF847298-2C7E-4C06-A37A-60DE6715A37B}"/>
                </a:ext>
              </a:extLst>
            </p:cNvPr>
            <p:cNvSpPr txBox="1"/>
            <p:nvPr/>
          </p:nvSpPr>
          <p:spPr>
            <a:xfrm>
              <a:off x="448947" y="1613881"/>
              <a:ext cx="568578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defTabSz="800100">
                <a:lnSpc>
                  <a:spcPct val="90000"/>
                </a:lnSpc>
                <a:spcBef>
                  <a:spcPct val="0"/>
                </a:spcBef>
                <a:spcAft>
                  <a:spcPct val="35000"/>
                </a:spcAft>
              </a:pPr>
              <a:r>
                <a:rPr lang="en-US" altLang="zh-CN" b="1" kern="1200" dirty="0">
                  <a:latin typeface="微软雅黑"/>
                  <a:ea typeface="微软雅黑"/>
                  <a:cs typeface="微软雅黑"/>
                </a:rPr>
                <a:t>Linux/proc</a:t>
              </a:r>
              <a:r>
                <a:rPr lang="zh-CN" altLang="en-US" b="1" kern="1200" dirty="0">
                  <a:latin typeface="微软雅黑"/>
                  <a:ea typeface="微软雅黑"/>
                  <a:cs typeface="微软雅黑"/>
                </a:rPr>
                <a:t>下的内核参数</a:t>
              </a:r>
            </a:p>
          </p:txBody>
        </p:sp>
      </p:grpSp>
    </p:spTree>
    <p:extLst>
      <p:ext uri="{BB962C8B-B14F-4D97-AF65-F5344CB8AC3E}">
        <p14:creationId xmlns:p14="http://schemas.microsoft.com/office/powerpoint/2010/main" val="316886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协议介绍</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7200" y="1285860"/>
            <a:ext cx="8229600" cy="4929224"/>
          </a:xfrm>
        </p:spPr>
        <p:txBody>
          <a:bodyPr>
            <a:normAutofit fontScale="47500" lnSpcReduction="20000"/>
          </a:bodyPr>
          <a:lstStyle/>
          <a:p>
            <a:r>
              <a:rPr kumimoji="1" lang="en-US" altLang="zh-CN" dirty="0">
                <a:solidFill>
                  <a:srgbClr val="7F7F7F"/>
                </a:solidFill>
                <a:latin typeface="微软雅黑"/>
                <a:ea typeface="微软雅黑"/>
                <a:cs typeface="微软雅黑"/>
              </a:rPr>
              <a:t>TCP/IP</a:t>
            </a:r>
            <a:r>
              <a:rPr kumimoji="1" lang="zh-CN" altLang="en-US" dirty="0">
                <a:solidFill>
                  <a:srgbClr val="7F7F7F"/>
                </a:solidFill>
                <a:latin typeface="微软雅黑"/>
                <a:ea typeface="微软雅黑"/>
                <a:cs typeface="微软雅黑"/>
              </a:rPr>
              <a:t>协议概述</a:t>
            </a:r>
            <a:endParaRPr kumimoji="1" lang="en-US" altLang="zh-CN" dirty="0">
              <a:solidFill>
                <a:srgbClr val="7F7F7F"/>
              </a:solidFill>
              <a:latin typeface="微软雅黑"/>
              <a:ea typeface="微软雅黑"/>
              <a:cs typeface="微软雅黑"/>
            </a:endParaRPr>
          </a:p>
          <a:p>
            <a:r>
              <a:rPr lang="en-US" altLang="zh-CN" dirty="0"/>
              <a:t>TCP/IP</a:t>
            </a:r>
            <a:r>
              <a:rPr lang="zh-CN" altLang="en-US" dirty="0"/>
              <a:t>传输协议，即传输控制</a:t>
            </a:r>
            <a:r>
              <a:rPr lang="en-US" altLang="zh-CN" dirty="0"/>
              <a:t>/</a:t>
            </a:r>
            <a:r>
              <a:rPr lang="zh-CN" altLang="en-US" dirty="0"/>
              <a:t>网络协议，也叫作网络通讯协议。它是在网络的使用中的最基本的通信协议。</a:t>
            </a:r>
            <a:r>
              <a:rPr lang="en-US" altLang="zh-CN" dirty="0"/>
              <a:t>TCP/IP</a:t>
            </a:r>
            <a:r>
              <a:rPr lang="zh-CN" altLang="en-US" dirty="0"/>
              <a:t>传输协议对互联网中各部分进行通信的标准和方法进行了规定。并且，</a:t>
            </a:r>
            <a:r>
              <a:rPr lang="en-US" altLang="zh-CN" dirty="0"/>
              <a:t>TCP/IP</a:t>
            </a:r>
            <a:r>
              <a:rPr lang="zh-CN" altLang="en-US" dirty="0"/>
              <a:t>传输协议是保证网络数据信息及时、完整传输的两个重要的协议。</a:t>
            </a:r>
            <a:r>
              <a:rPr lang="en-US" altLang="zh-CN" dirty="0"/>
              <a:t>TCP/IP</a:t>
            </a:r>
            <a:r>
              <a:rPr lang="zh-CN" altLang="en-US" dirty="0"/>
              <a:t>传输协议是严格来说是一个四层的体系结构，应用层、传输层、网络层和数据链路层都包含其中。</a:t>
            </a:r>
            <a:r>
              <a:rPr lang="zh-CN" altLang="en-US" baseline="30000" dirty="0"/>
              <a:t> </a:t>
            </a:r>
            <a:r>
              <a:rPr lang="en-US" altLang="zh-CN" baseline="30000" dirty="0"/>
              <a:t>[2]</a:t>
            </a:r>
            <a:r>
              <a:rPr lang="zh-CN" altLang="en-US" dirty="0"/>
              <a:t> </a:t>
            </a:r>
          </a:p>
          <a:p>
            <a:r>
              <a:rPr lang="en-US" altLang="zh-CN" dirty="0"/>
              <a:t>TCP/IP</a:t>
            </a:r>
            <a:r>
              <a:rPr lang="zh-CN" altLang="en-US" dirty="0"/>
              <a:t>协议是</a:t>
            </a:r>
            <a:r>
              <a:rPr lang="en-US" altLang="zh-CN" dirty="0"/>
              <a:t>Internet</a:t>
            </a:r>
            <a:r>
              <a:rPr lang="zh-CN" altLang="en-US" dirty="0"/>
              <a:t>最基本的协议</a:t>
            </a:r>
            <a:r>
              <a:rPr lang="en-US" altLang="zh-CN" dirty="0"/>
              <a:t>,</a:t>
            </a:r>
            <a:r>
              <a:rPr lang="zh-CN" altLang="en-US" dirty="0"/>
              <a:t>其中应用层的主要协议有</a:t>
            </a:r>
            <a:r>
              <a:rPr lang="en-US" altLang="zh-CN" dirty="0">
                <a:hlinkClick r:id="rId3"/>
              </a:rPr>
              <a:t>Telnet</a:t>
            </a:r>
            <a:r>
              <a:rPr lang="zh-CN" altLang="en-US" dirty="0"/>
              <a:t>、</a:t>
            </a:r>
            <a:r>
              <a:rPr lang="en-US" altLang="zh-CN" dirty="0">
                <a:hlinkClick r:id="rId4"/>
              </a:rPr>
              <a:t>FTP</a:t>
            </a:r>
            <a:r>
              <a:rPr lang="zh-CN" altLang="en-US" dirty="0"/>
              <a:t>、</a:t>
            </a:r>
            <a:r>
              <a:rPr lang="en-US" altLang="zh-CN" dirty="0">
                <a:hlinkClick r:id="rId5"/>
              </a:rPr>
              <a:t>SMTP</a:t>
            </a:r>
            <a:r>
              <a:rPr lang="zh-CN" altLang="en-US" dirty="0"/>
              <a:t>等，是用来接收来自传输层的数据或者按不同应用要求与方式将数据传输至传输层；传输层的主要协议有</a:t>
            </a:r>
            <a:r>
              <a:rPr lang="en-US" altLang="zh-CN" dirty="0">
                <a:hlinkClick r:id="rId6"/>
              </a:rPr>
              <a:t>UDP</a:t>
            </a:r>
            <a:r>
              <a:rPr lang="zh-CN" altLang="en-US" dirty="0"/>
              <a:t>、</a:t>
            </a:r>
            <a:r>
              <a:rPr lang="en-US" altLang="zh-CN" dirty="0"/>
              <a:t>TCP</a:t>
            </a:r>
            <a:r>
              <a:rPr lang="zh-CN" altLang="en-US" dirty="0"/>
              <a:t>，是使用者使用平台和计算机信息网内部数据结合的通道，可以实现数据传输与数据共享；网络层的主要协议有</a:t>
            </a:r>
            <a:r>
              <a:rPr lang="en-US" altLang="zh-CN" dirty="0"/>
              <a:t>ICMP</a:t>
            </a:r>
            <a:r>
              <a:rPr lang="zh-CN" altLang="en-US" dirty="0"/>
              <a:t>、</a:t>
            </a:r>
            <a:r>
              <a:rPr lang="en-US" altLang="zh-CN" dirty="0"/>
              <a:t>IP</a:t>
            </a:r>
            <a:r>
              <a:rPr lang="zh-CN" altLang="en-US" dirty="0"/>
              <a:t>、</a:t>
            </a:r>
            <a:r>
              <a:rPr lang="en-US" altLang="zh-CN" dirty="0"/>
              <a:t>IGMP</a:t>
            </a:r>
            <a:r>
              <a:rPr lang="zh-CN" altLang="en-US" dirty="0"/>
              <a:t>，主要负责网络中数据包的传送等；而网络访问层，也叫网路接口层或数据链路层，主要协议有</a:t>
            </a:r>
            <a:r>
              <a:rPr lang="en-US" altLang="zh-CN" dirty="0"/>
              <a:t>ARP</a:t>
            </a:r>
            <a:r>
              <a:rPr lang="zh-CN" altLang="en-US" dirty="0"/>
              <a:t>、</a:t>
            </a:r>
            <a:r>
              <a:rPr lang="en-US" altLang="zh-CN" dirty="0">
                <a:hlinkClick r:id="rId7"/>
              </a:rPr>
              <a:t>RARP</a:t>
            </a:r>
            <a:r>
              <a:rPr lang="zh-CN" altLang="en-US" dirty="0"/>
              <a:t>，主要功能是提供链路管理错误检测、对不同通信媒介有关信息细节问题进行有效处理等。</a:t>
            </a:r>
          </a:p>
          <a:p>
            <a:pPr marL="0" indent="0">
              <a:buNone/>
            </a:pP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34738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协议介绍</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98376" y="1861558"/>
            <a:ext cx="8147248" cy="3223260"/>
          </a:xfrm>
        </p:spPr>
        <p:txBody>
          <a:bodyPr>
            <a:normAutofit fontScale="47500" lnSpcReduction="20000"/>
          </a:bodyPr>
          <a:lstStyle/>
          <a:p>
            <a:r>
              <a:rPr kumimoji="1" lang="en-US" altLang="zh-CN" dirty="0">
                <a:solidFill>
                  <a:srgbClr val="7F7F7F"/>
                </a:solidFill>
                <a:latin typeface="微软雅黑"/>
                <a:ea typeface="微软雅黑"/>
                <a:cs typeface="微软雅黑"/>
              </a:rPr>
              <a:t>TCP/IP</a:t>
            </a:r>
            <a:r>
              <a:rPr kumimoji="1" lang="zh-CN" altLang="en-US" dirty="0">
                <a:solidFill>
                  <a:srgbClr val="7F7F7F"/>
                </a:solidFill>
                <a:latin typeface="微软雅黑"/>
                <a:ea typeface="微软雅黑"/>
                <a:cs typeface="微软雅黑"/>
              </a:rPr>
              <a:t>协议历史</a:t>
            </a:r>
            <a:endParaRPr kumimoji="1" lang="en-US" altLang="zh-CN" dirty="0">
              <a:solidFill>
                <a:srgbClr val="7F7F7F"/>
              </a:solidFill>
              <a:latin typeface="微软雅黑"/>
              <a:ea typeface="微软雅黑"/>
              <a:cs typeface="微软雅黑"/>
            </a:endParaRPr>
          </a:p>
          <a:p>
            <a:pPr marL="0" indent="0">
              <a:buNone/>
            </a:pPr>
            <a:r>
              <a:rPr lang="en-US" altLang="zh-CN" dirty="0"/>
              <a:t>Internet</a:t>
            </a:r>
            <a:r>
              <a:rPr lang="zh-CN" altLang="en-US" dirty="0"/>
              <a:t>网络的前身</a:t>
            </a:r>
            <a:r>
              <a:rPr lang="en-US" altLang="zh-CN" dirty="0"/>
              <a:t>ARPANET</a:t>
            </a:r>
            <a:r>
              <a:rPr lang="zh-CN" altLang="en-US" dirty="0"/>
              <a:t>当时使用的并不是传输控制协议</a:t>
            </a:r>
            <a:r>
              <a:rPr lang="en-US" altLang="zh-CN" dirty="0"/>
              <a:t>/</a:t>
            </a:r>
            <a:r>
              <a:rPr lang="zh-CN" altLang="en-US" dirty="0"/>
              <a:t>网际协议（</a:t>
            </a:r>
            <a:r>
              <a:rPr lang="en-US" altLang="zh-CN" dirty="0"/>
              <a:t>Transmission Control Protocol/Internet Protocol</a:t>
            </a:r>
            <a:r>
              <a:rPr lang="zh-CN" altLang="en-US" dirty="0"/>
              <a:t>，</a:t>
            </a:r>
            <a:r>
              <a:rPr lang="en-US" altLang="zh-CN" dirty="0"/>
              <a:t>TCP/IP</a:t>
            </a:r>
            <a:r>
              <a:rPr lang="zh-CN" altLang="en-US" dirty="0"/>
              <a:t>），而是一种叫</a:t>
            </a:r>
            <a:r>
              <a:rPr lang="zh-CN" altLang="en-US" dirty="0">
                <a:hlinkClick r:id="rId3"/>
              </a:rPr>
              <a:t>网络控制协议</a:t>
            </a:r>
            <a:r>
              <a:rPr lang="zh-CN" altLang="en-US" dirty="0"/>
              <a:t>（</a:t>
            </a:r>
            <a:r>
              <a:rPr lang="en-US" altLang="zh-CN" dirty="0"/>
              <a:t>Network Control Protocol</a:t>
            </a:r>
            <a:r>
              <a:rPr lang="zh-CN" altLang="en-US" dirty="0"/>
              <a:t>，</a:t>
            </a:r>
            <a:r>
              <a:rPr lang="en-US" altLang="zh-CN" dirty="0"/>
              <a:t>NCP</a:t>
            </a:r>
            <a:r>
              <a:rPr lang="zh-CN" altLang="en-US" dirty="0"/>
              <a:t>）的网络协议，但随着网络的发展和用户对网络的需求不断提高，设计者们发现，</a:t>
            </a:r>
            <a:r>
              <a:rPr lang="en-US" altLang="zh-CN" dirty="0"/>
              <a:t>NCP</a:t>
            </a:r>
            <a:r>
              <a:rPr lang="zh-CN" altLang="en-US" dirty="0"/>
              <a:t>协议存在着很多的缺点以至于不能充分支持</a:t>
            </a:r>
            <a:r>
              <a:rPr lang="en-US" altLang="zh-CN" dirty="0">
                <a:hlinkClick r:id="rId4"/>
              </a:rPr>
              <a:t>ARPANET</a:t>
            </a:r>
            <a:r>
              <a:rPr lang="zh-CN" altLang="en-US" dirty="0"/>
              <a:t>网络，特别是</a:t>
            </a:r>
            <a:r>
              <a:rPr lang="en-US" altLang="zh-CN" dirty="0"/>
              <a:t>NCP</a:t>
            </a:r>
            <a:r>
              <a:rPr lang="zh-CN" altLang="en-US" dirty="0"/>
              <a:t>仅能用于同构环境中（所谓同构环境是网络上的所有计算机都运行相同的操作系统），设计者就认为“同构”这一限制不应被加到一个分布广泛的网络上。</a:t>
            </a:r>
            <a:r>
              <a:rPr lang="en-US" altLang="zh-CN" dirty="0"/>
              <a:t>1980</a:t>
            </a:r>
            <a:r>
              <a:rPr lang="zh-CN" altLang="en-US" dirty="0"/>
              <a:t>年，用于“异构”网络环境中的</a:t>
            </a:r>
            <a:r>
              <a:rPr lang="en-US" altLang="zh-CN" dirty="0"/>
              <a:t>TCP/IP</a:t>
            </a:r>
            <a:r>
              <a:rPr lang="zh-CN" altLang="en-US" dirty="0"/>
              <a:t>协议研制成功，也就是说，</a:t>
            </a:r>
            <a:r>
              <a:rPr lang="en-US" altLang="zh-CN" dirty="0"/>
              <a:t>TCP/IP</a:t>
            </a:r>
            <a:r>
              <a:rPr lang="zh-CN" altLang="en-US" dirty="0"/>
              <a:t>协议可以在各种硬件和操作系统上实现互操作。</a:t>
            </a:r>
            <a:r>
              <a:rPr lang="en-US" altLang="zh-CN" dirty="0"/>
              <a:t>1982</a:t>
            </a:r>
            <a:r>
              <a:rPr lang="zh-CN" altLang="en-US" dirty="0"/>
              <a:t>年，</a:t>
            </a:r>
            <a:r>
              <a:rPr lang="en-US" altLang="zh-CN" dirty="0"/>
              <a:t>ARPANET</a:t>
            </a:r>
            <a:r>
              <a:rPr lang="zh-CN" altLang="en-US" dirty="0"/>
              <a:t>开始采用</a:t>
            </a:r>
            <a:r>
              <a:rPr lang="en-US" altLang="zh-CN" dirty="0"/>
              <a:t>TCP/IP</a:t>
            </a:r>
            <a:r>
              <a:rPr lang="zh-CN" altLang="en-US" dirty="0"/>
              <a:t>协议。</a:t>
            </a:r>
            <a:endParaRPr kumimoji="1" lang="en-US" altLang="zh-CN" dirty="0">
              <a:solidFill>
                <a:srgbClr val="7F7F7F"/>
              </a:solidFill>
              <a:latin typeface="微软雅黑"/>
              <a:ea typeface="微软雅黑"/>
              <a:cs typeface="微软雅黑"/>
            </a:endParaRPr>
          </a:p>
        </p:txBody>
      </p:sp>
    </p:spTree>
    <p:extLst>
      <p:ext uri="{BB962C8B-B14F-4D97-AF65-F5344CB8AC3E}">
        <p14:creationId xmlns:p14="http://schemas.microsoft.com/office/powerpoint/2010/main" val="223553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协议介绍</a:t>
            </a:r>
          </a:p>
        </p:txBody>
      </p:sp>
      <p:sp>
        <p:nvSpPr>
          <p:cNvPr id="86" name="灯片编号占位符 85"/>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85" name="内容占位符 2">
            <a:extLst>
              <a:ext uri="{FF2B5EF4-FFF2-40B4-BE49-F238E27FC236}">
                <a16:creationId xmlns:a16="http://schemas.microsoft.com/office/drawing/2014/main" id="{861CF107-EF06-4488-9426-9E3DDFC8E8DF}"/>
              </a:ext>
            </a:extLst>
          </p:cNvPr>
          <p:cNvSpPr>
            <a:spLocks noGrp="1"/>
          </p:cNvSpPr>
          <p:nvPr>
            <p:ph idx="1"/>
          </p:nvPr>
        </p:nvSpPr>
        <p:spPr>
          <a:xfrm>
            <a:off x="451262" y="1323100"/>
            <a:ext cx="8229600" cy="2177908"/>
          </a:xfrm>
        </p:spPr>
        <p:txBody>
          <a:bodyPr>
            <a:normAutofit fontScale="55000" lnSpcReduction="20000"/>
          </a:bodyPr>
          <a:lstStyle/>
          <a:p>
            <a:r>
              <a:rPr kumimoji="1" lang="en-US" altLang="zh-CN" dirty="0">
                <a:solidFill>
                  <a:srgbClr val="7F7F7F"/>
                </a:solidFill>
                <a:latin typeface="微软雅黑"/>
                <a:ea typeface="微软雅黑"/>
                <a:cs typeface="微软雅黑"/>
              </a:rPr>
              <a:t>TCP/IP</a:t>
            </a:r>
            <a:r>
              <a:rPr kumimoji="1" lang="zh-CN" altLang="en-US" dirty="0">
                <a:solidFill>
                  <a:srgbClr val="7F7F7F"/>
                </a:solidFill>
                <a:latin typeface="微软雅黑"/>
                <a:ea typeface="微软雅黑"/>
                <a:cs typeface="微软雅黑"/>
              </a:rPr>
              <a:t>协议组成</a:t>
            </a:r>
            <a:endParaRPr kumimoji="1" lang="en-US" altLang="zh-CN" dirty="0">
              <a:solidFill>
                <a:srgbClr val="7F7F7F"/>
              </a:solidFill>
              <a:latin typeface="微软雅黑"/>
              <a:ea typeface="微软雅黑"/>
              <a:cs typeface="微软雅黑"/>
            </a:endParaRPr>
          </a:p>
          <a:p>
            <a:pPr marL="0" indent="0">
              <a:buNone/>
            </a:pPr>
            <a:r>
              <a:rPr lang="en-US" altLang="zh-CN" dirty="0"/>
              <a:t>TCP/IP</a:t>
            </a:r>
            <a:r>
              <a:rPr lang="zh-CN" altLang="en-US" dirty="0"/>
              <a:t>协议在一定程度上参考了</a:t>
            </a:r>
            <a:r>
              <a:rPr lang="en-US" altLang="zh-CN" dirty="0">
                <a:hlinkClick r:id="rId3"/>
              </a:rPr>
              <a:t>OSI</a:t>
            </a:r>
            <a:r>
              <a:rPr lang="zh-CN" altLang="en-US" dirty="0"/>
              <a:t>的体系结构。</a:t>
            </a:r>
            <a:r>
              <a:rPr lang="en-US" altLang="zh-CN" dirty="0"/>
              <a:t>OSI</a:t>
            </a:r>
            <a:r>
              <a:rPr lang="zh-CN" altLang="en-US" dirty="0"/>
              <a:t>模型共有七层，从下到上分别是物理层、数据链路层、网络层、运输层、会话层、表示层和应用层。但是这显然是有些复杂的，所以在</a:t>
            </a:r>
            <a:r>
              <a:rPr lang="en-US" altLang="zh-CN" dirty="0"/>
              <a:t>TCP/IP</a:t>
            </a:r>
            <a:r>
              <a:rPr lang="zh-CN" altLang="en-US" dirty="0"/>
              <a:t>协议中，它们被简化为了四个层次</a:t>
            </a:r>
            <a:endParaRPr lang="en-US" altLang="zh-CN" dirty="0"/>
          </a:p>
          <a:p>
            <a:pPr marL="0" indent="0">
              <a:buNone/>
            </a:pPr>
            <a:endParaRPr kumimoji="1" lang="en-US" altLang="zh-CN" dirty="0">
              <a:solidFill>
                <a:srgbClr val="7F7F7F"/>
              </a:solidFill>
              <a:latin typeface="微软雅黑"/>
              <a:ea typeface="微软雅黑"/>
              <a:cs typeface="微软雅黑"/>
            </a:endParaRPr>
          </a:p>
        </p:txBody>
      </p:sp>
      <p:pic>
        <p:nvPicPr>
          <p:cNvPr id="1030" name="Picture 6">
            <a:extLst>
              <a:ext uri="{FF2B5EF4-FFF2-40B4-BE49-F238E27FC236}">
                <a16:creationId xmlns:a16="http://schemas.microsoft.com/office/drawing/2014/main" id="{046A41CA-36E7-450F-8AAE-4DBF25A76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924945"/>
            <a:ext cx="4320480" cy="355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573861"/>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6591</Words>
  <Application>Microsoft Office PowerPoint</Application>
  <PresentationFormat>全屏显示(4:3)</PresentationFormat>
  <Paragraphs>301</Paragraphs>
  <Slides>38</Slides>
  <Notes>37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黑体</vt:lpstr>
      <vt:lpstr>华文楷体</vt:lpstr>
      <vt:lpstr>微软雅黑</vt:lpstr>
      <vt:lpstr>Arial</vt:lpstr>
      <vt:lpstr>Calibri</vt:lpstr>
      <vt:lpstr>自定义设计方案</vt:lpstr>
      <vt:lpstr>Linux内核调优与通讯协议</vt:lpstr>
      <vt:lpstr>内容安排</vt:lpstr>
      <vt:lpstr>内容安排</vt:lpstr>
      <vt:lpstr>为什么要调优</vt:lpstr>
      <vt:lpstr>调优的方法</vt:lpstr>
      <vt:lpstr>调优的内容</vt:lpstr>
      <vt:lpstr>TCP/IP协议介绍</vt:lpstr>
      <vt:lpstr>TCP/IP协议介绍</vt:lpstr>
      <vt:lpstr>TCP/IP协议介绍</vt:lpstr>
      <vt:lpstr>TCP/IP协议介绍</vt:lpstr>
      <vt:lpstr>TCP/IP核心协议-TCP</vt:lpstr>
      <vt:lpstr>TCP/IP核心协议-TCP</vt:lpstr>
      <vt:lpstr>TCP/IP核心协议-TCP-三次握手</vt:lpstr>
      <vt:lpstr>TCP/IP核心协议-TCP</vt:lpstr>
      <vt:lpstr>TCP/IP核心协议-为什么要三次握手</vt:lpstr>
      <vt:lpstr>TCP/IP核心协议-TCP-半连接队列</vt:lpstr>
      <vt:lpstr>TCP/IP核心协议-TCP-ISN</vt:lpstr>
      <vt:lpstr>TCP/IP核心协议-三次握手</vt:lpstr>
      <vt:lpstr>TCP/IP核心协议-TCP</vt:lpstr>
      <vt:lpstr>TCP/IP核心协议-TCP-SYN攻击</vt:lpstr>
      <vt:lpstr>TCP/IP核心协议-TCP</vt:lpstr>
      <vt:lpstr>TCP/IP核心协议-TCP-四次挥手</vt:lpstr>
      <vt:lpstr>TCP/IP核心协议-TCP-四次挥手</vt:lpstr>
      <vt:lpstr>TCP/IP核心协议-TCP-四次挥手</vt:lpstr>
      <vt:lpstr>TCP/IP核心协议-为什么要四次挥手</vt:lpstr>
      <vt:lpstr>TCP/IP核心协议-为什么要四次</vt:lpstr>
      <vt:lpstr>TCP/IP核心协议-2MSL等待状态</vt:lpstr>
      <vt:lpstr>TCP/IP核心协议-等待2MSL的意义</vt:lpstr>
      <vt:lpstr>TCP/IP核心协议-等待2MSL的意义</vt:lpstr>
      <vt:lpstr>TCP/IP核心协议-为什么要四次挥手</vt:lpstr>
      <vt:lpstr>TCP/IP核心协议</vt:lpstr>
      <vt:lpstr>TCP/IP核心协议</vt:lpstr>
      <vt:lpstr>TCP/IP内核参数-建立连接阶段</vt:lpstr>
      <vt:lpstr>TCP/IP内核参数-关闭连接阶段</vt:lpstr>
      <vt:lpstr>TCP/IP内核参数-关闭连接阶段</vt:lpstr>
      <vt:lpstr>TCP/IP内核参数-性能扩展参数</vt:lpstr>
      <vt:lpstr>TCP/IP内核参数-性能扩展参数</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LeagSoft Main</dc:subject>
  <dc:creator/>
  <cp:lastModifiedBy/>
  <cp:revision>1</cp:revision>
  <dcterms:created xsi:type="dcterms:W3CDTF">2010-08-24T15:31:34Z</dcterms:created>
  <dcterms:modified xsi:type="dcterms:W3CDTF">2020-12-02T14:03:40Z</dcterms:modified>
</cp:coreProperties>
</file>