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305" r:id="rId3"/>
    <p:sldId id="306" r:id="rId4"/>
    <p:sldId id="260" r:id="rId5"/>
    <p:sldId id="311" r:id="rId6"/>
    <p:sldId id="312" r:id="rId7"/>
    <p:sldId id="313" r:id="rId8"/>
    <p:sldId id="308" r:id="rId9"/>
    <p:sldId id="307" r:id="rId10"/>
    <p:sldId id="267" r:id="rId11"/>
    <p:sldId id="268" r:id="rId12"/>
    <p:sldId id="276" r:id="rId13"/>
    <p:sldId id="291" r:id="rId14"/>
    <p:sldId id="277" r:id="rId15"/>
    <p:sldId id="310" r:id="rId16"/>
    <p:sldId id="282" r:id="rId17"/>
    <p:sldId id="265" r:id="rId18"/>
    <p:sldId id="297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A07"/>
    <a:srgbClr val="E11FBC"/>
    <a:srgbClr val="52E5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7993" autoAdjust="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52256-3F58-47FE-9F5D-45DC7B6F490D}" type="datetimeFigureOut">
              <a:rPr lang="en-US" smtClean="0"/>
              <a:pPr/>
              <a:t>6/3/2012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9B0B-9679-403A-B49C-6527275ED00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29B0B-9679-403A-B49C-6527275ED00F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Energy Aware Multi-hop Multi-path Hierarchical(EAMMH) Routing Protocol in Wireless Sensor Network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6400800" cy="2286000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Monica R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Mundada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ubmitted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Raja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Nahusha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1MS08CS082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Savan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Kiran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1MS08CS095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eira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 George           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1MS08CS096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Shivanand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Khobanna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1MS08CS106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2362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 discovery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head (CH)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 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Routing table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Timeslot assignment using TDMA algorithm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Neighbour Discovery and CH selection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Either ping, beacon messaging or k-of-n approach.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hop neighbors discovered.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Cluster head is chosen using a probabilistic approach to facilitate load balancing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T(n) =                P                            ,if n € G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1 – P * (r mod(1/P))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0                           ,otherwise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node selects a random number between 0 and 1. If the number &lt; T(n), it becomes a cluster head else it doesn’t.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Network operates in rounds and cluster head is rotated periodically.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81400" y="3732212"/>
            <a:ext cx="2743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3352800" y="3352800"/>
            <a:ext cx="76200" cy="10668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Formation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CH is allotted a budget.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node consumes 1 from the budget it has been allotted.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divide the rest of the budget among their one hop neighbors.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broadcast the ‘adv’ message to their one-hop neighbors along with the following information: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Budget allotted, ‘b’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Minimum no. of hops to reach CH through it , ‘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8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Average energy of the path,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Traffic information through that node, ‘t’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Energy of the node with the least energy along the path,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514350" indent="-51435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this ‘adv’ message received by the neighbor is the first ‘adv’ that it listens, then it is added as the ‘minimum hop path’/’shortest path’.</a:t>
            </a:r>
          </a:p>
          <a:p>
            <a:pPr marL="514350" indent="-51435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this ‘adv’ message is not the first ‘adv’ it listens, then it adds the path as ‘alternate path’.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‘A’ is the CH and is allotted a budget of 9.</a:t>
            </a:r>
          </a:p>
        </p:txBody>
      </p:sp>
      <p:pic>
        <p:nvPicPr>
          <p:cNvPr id="4" name="Picture 3" descr="Capture2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8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Transmission Phase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node receives data from its neighbors and aggregates it with its own sensed data.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forwarding, it has to choose a path from the routing table.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uses a heuristic function to choose a path,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h=k.     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	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t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, k- constant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 path with highest heuristic function value is chosen.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this path’s 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 threshold , it is chosen.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 the path with the next highest heuristic value is chosen.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/constant(like 10).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71800" y="35052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Arriving at the Heuristic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Probability of choosing the path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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baseline="-250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endParaRPr lang="en-IN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Probability of choosing the path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 1 /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28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endParaRPr lang="en-IN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Probability of choosing the path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 1 / traffic</a:t>
            </a:r>
          </a:p>
          <a:p>
            <a:pPr marL="514350" indent="-514350">
              <a:buFont typeface="+mj-lt"/>
              <a:buAutoNum type="arabicPeriod"/>
            </a:pPr>
            <a:endParaRPr lang="en-IN" sz="2800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>
              <a:buNone/>
            </a:pPr>
            <a:endParaRPr lang="en-IN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equations 1,2 and 3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h=k.     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	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t</a:t>
            </a:r>
          </a:p>
          <a:p>
            <a:pPr lvl="4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, k- constant  </a:t>
            </a:r>
          </a:p>
          <a:p>
            <a:pPr marL="514350" indent="-51435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971800" y="5027612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Routing Table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438400"/>
          <a:ext cx="8229599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Energy of Min. Energy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Node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Shortest Path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Next Hop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Min. number of Hops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Avg. Energy of the Path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Traffic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Heuristic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Function Value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‘V’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‘D’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‘T’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‘Q’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Contributions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76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major objective - extend the network lifetime.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Self organization, Autonomous cluster operation.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Highly scalable.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Probabilistic cluster head selection to balance load.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Establishing multi-hop intra-cluster network.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Robustness to node failure.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 Aware routing.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 areas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Area monitoring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Industrial monitoring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Structural health monitoring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Agriculture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Military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Vehicle monitoring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Environmental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Health industry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Home applications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many more ……………………</a:t>
            </a:r>
          </a:p>
          <a:p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Any Questions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Wireless Sensor Network?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Sensor Node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ntitled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1525"/>
            <a:ext cx="5105400" cy="3875915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Elements of a node: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Sensing element</a:t>
            </a: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Transceiver (Radio)</a:t>
            </a: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Processing unit</a:t>
            </a:r>
          </a:p>
          <a:p>
            <a:pPr marL="514350" indent="-514350">
              <a:buSzPct val="750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Power supply</a:t>
            </a:r>
          </a:p>
          <a:p>
            <a:pPr marL="514350" indent="-514350">
              <a:buSzPct val="100000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Avg. cost of 1 transmission/reception =~ 800 computations.</a:t>
            </a:r>
          </a:p>
          <a:p>
            <a:pPr marL="514350" indent="-514350">
              <a:buSzPct val="100000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		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SzPct val="75000"/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 descr="Untitle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5562600"/>
            <a:ext cx="1676634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Routing protocols in WSNs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Major objective = efficiently utilize the limited resources of sensor nodes and reliability.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 number of protocols, No one best protocol.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Applications can be classified as, event-driven, time-critical, periodic update systems.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Generally, the routing protocols are classified into :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Data-centric routing protocols, Hierarchical routing protocols, Location based routing protocols.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Challenges in routing techniques 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400050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Limited energy and Bandwidth.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Time criticality.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Scalability and Mobility.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Coverage problem and Data redundancy.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Quality of Service.</a:t>
            </a:r>
          </a:p>
          <a:p>
            <a:pPr marL="800100" lvl="1" indent="-400050">
              <a:buFont typeface="+mj-lt"/>
              <a:buAutoNum type="romanLcPeriod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400050">
              <a:buFont typeface="+mj-lt"/>
              <a:buAutoNum type="romanLcPeriod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6891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Low energy adaptive clustering hierarchy(LEACH) routing protocol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comparison to EAMMH protocol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LEACH operation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4290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Cluster head(CH) broadcasts the ‘adv’ message.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node listens to the ‘adv’ message from various CHs and joins the CH with the greatest signal strength.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node in the cluster is one hop away from CH.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 allots each node in the cluster a time slot.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node senses data and sends it to the CH.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 aggregates data from each node and transmits it to Base station.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65238"/>
            <a:ext cx="8229600" cy="71596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 ‘A’ , ’B’ and ‘C’ are Cluster heads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Untitled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6890" y="1948389"/>
            <a:ext cx="6230220" cy="38295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2192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“</a:t>
            </a:r>
            <a:r>
              <a:rPr lang="en-IN" sz="3200" i="1" dirty="0" smtClean="0"/>
              <a:t>Knowledge is Power</a:t>
            </a:r>
            <a:r>
              <a:rPr lang="en-IN" sz="3200" dirty="0" smtClean="0"/>
              <a:t>”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dirty="0" smtClean="0"/>
              <a:t>but….</a:t>
            </a:r>
            <a:endParaRPr lang="en-IN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“</a:t>
            </a:r>
            <a:r>
              <a:rPr lang="en-IN" i="1" dirty="0" smtClean="0">
                <a:solidFill>
                  <a:schemeClr val="tx1"/>
                </a:solidFill>
              </a:rPr>
              <a:t>Gathering data doesn’t make you smart, but what you do with it, is what defines you</a:t>
            </a:r>
            <a:r>
              <a:rPr lang="en-IN" dirty="0" smtClean="0">
                <a:solidFill>
                  <a:schemeClr val="tx1"/>
                </a:solidFill>
              </a:rPr>
              <a:t>”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EAMMH routing protocol in Wireless Sensor 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dynamic, always learning and intelligent protocol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808</Words>
  <Application>Microsoft Office PowerPoint</Application>
  <PresentationFormat>On-screen Show (4:3)</PresentationFormat>
  <Paragraphs>151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Energy Aware Multi-hop Multi-path Hierarchical(EAMMH) Routing Protocol in Wireless Sensor Network</vt:lpstr>
      <vt:lpstr>What is Wireless Sensor Network?</vt:lpstr>
      <vt:lpstr>Sensor Node</vt:lpstr>
      <vt:lpstr>Routing protocols in WSNs</vt:lpstr>
      <vt:lpstr>Low energy adaptive clustering hierarchy(LEACH) routing protocol </vt:lpstr>
      <vt:lpstr>LEACH operation </vt:lpstr>
      <vt:lpstr>Node ‘A’ , ’B’ and ‘C’ are Cluster heads</vt:lpstr>
      <vt:lpstr>“Knowledge is Power” but….</vt:lpstr>
      <vt:lpstr>EAMMH routing protocol in Wireless Sensor Network</vt:lpstr>
      <vt:lpstr>Overview</vt:lpstr>
      <vt:lpstr>Neighbour Discovery and CH selection</vt:lpstr>
      <vt:lpstr>Cluster Formation</vt:lpstr>
      <vt:lpstr>Slide 13</vt:lpstr>
      <vt:lpstr>Data Transmission Phase</vt:lpstr>
      <vt:lpstr>Arriving at the Heuristic Function</vt:lpstr>
      <vt:lpstr>Routing Table</vt:lpstr>
      <vt:lpstr>Project Contributions</vt:lpstr>
      <vt:lpstr>Application areas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Aware Multi-hop Multi-path Hierarchical Routing Protocol</dc:title>
  <dc:creator>shivanand</dc:creator>
  <cp:lastModifiedBy>shivanand</cp:lastModifiedBy>
  <cp:revision>316</cp:revision>
  <dcterms:created xsi:type="dcterms:W3CDTF">2006-08-16T00:00:00Z</dcterms:created>
  <dcterms:modified xsi:type="dcterms:W3CDTF">2012-06-03T10:09:09Z</dcterms:modified>
</cp:coreProperties>
</file>