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55355" y="1757702"/>
            <a:ext cx="5633300" cy="4224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424" y="223532"/>
            <a:ext cx="83631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6959" y="2344153"/>
            <a:ext cx="6019165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145" y="1866824"/>
            <a:ext cx="7823708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1.png"/><Relationship Id="rId18" Type="http://schemas.openxmlformats.org/officeDocument/2006/relationships/image" Target="../media/image67.png"/><Relationship Id="rId3" Type="http://schemas.openxmlformats.org/officeDocument/2006/relationships/image" Target="../media/image7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" Type="http://schemas.openxmlformats.org/officeDocument/2006/relationships/image" Target="../media/image54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image" Target="../media/image8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3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72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10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67.png"/><Relationship Id="rId1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82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81.jpg"/><Relationship Id="rId5" Type="http://schemas.openxmlformats.org/officeDocument/2006/relationships/image" Target="../media/image79.png"/><Relationship Id="rId10" Type="http://schemas.openxmlformats.org/officeDocument/2006/relationships/image" Target="../media/image68.png"/><Relationship Id="rId4" Type="http://schemas.openxmlformats.org/officeDocument/2006/relationships/image" Target="../media/image78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83.png"/><Relationship Id="rId5" Type="http://schemas.openxmlformats.org/officeDocument/2006/relationships/image" Target="../media/image79.png"/><Relationship Id="rId10" Type="http://schemas.openxmlformats.org/officeDocument/2006/relationships/image" Target="../media/image68.png"/><Relationship Id="rId4" Type="http://schemas.openxmlformats.org/officeDocument/2006/relationships/image" Target="../media/image7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9.png"/><Relationship Id="rId10" Type="http://schemas.openxmlformats.org/officeDocument/2006/relationships/image" Target="../media/image68.png"/><Relationship Id="rId4" Type="http://schemas.openxmlformats.org/officeDocument/2006/relationships/image" Target="../media/image78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9.png"/><Relationship Id="rId10" Type="http://schemas.openxmlformats.org/officeDocument/2006/relationships/image" Target="../media/image68.png"/><Relationship Id="rId4" Type="http://schemas.openxmlformats.org/officeDocument/2006/relationships/image" Target="../media/image78.png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9.png"/><Relationship Id="rId4" Type="http://schemas.openxmlformats.org/officeDocument/2006/relationships/image" Target="../media/image60.png"/><Relationship Id="rId9" Type="http://schemas.openxmlformats.org/officeDocument/2006/relationships/image" Target="../media/image86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9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ppeliarobotics.com/" TargetMode="External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g"/><Relationship Id="rId3" Type="http://schemas.openxmlformats.org/officeDocument/2006/relationships/hyperlink" Target="http://www.coppeliarobotics.com/helpFiles/" TargetMode="External"/><Relationship Id="rId7" Type="http://schemas.openxmlformats.org/officeDocument/2006/relationships/image" Target="../media/image98.jpg"/><Relationship Id="rId2" Type="http://schemas.openxmlformats.org/officeDocument/2006/relationships/hyperlink" Target="http://www.coppeliarobotic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jpg"/><Relationship Id="rId4" Type="http://schemas.openxmlformats.org/officeDocument/2006/relationships/hyperlink" Target="http://www.forum.coppeliarobotics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co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mathias@mmmi.sdu.dk" TargetMode="Externa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-labs.com/license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hyperlink" Target="http://www.youtube.com/watch?v=gBYqOBdIc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45425"/>
            <a:ext cx="9144000" cy="5497830"/>
            <a:chOff x="0" y="1245425"/>
            <a:chExt cx="9144000" cy="5497830"/>
          </a:xfrm>
        </p:grpSpPr>
        <p:sp>
          <p:nvSpPr>
            <p:cNvPr id="3" name="object 3"/>
            <p:cNvSpPr/>
            <p:nvPr/>
          </p:nvSpPr>
          <p:spPr>
            <a:xfrm>
              <a:off x="0" y="2110168"/>
              <a:ext cx="9144000" cy="2327275"/>
            </a:xfrm>
            <a:custGeom>
              <a:avLst/>
              <a:gdLst/>
              <a:ahLst/>
              <a:cxnLst/>
              <a:rect l="l" t="t" r="r" b="b"/>
              <a:pathLst>
                <a:path w="9144000" h="2327275">
                  <a:moveTo>
                    <a:pt x="9144000" y="0"/>
                  </a:moveTo>
                  <a:lnTo>
                    <a:pt x="0" y="0"/>
                  </a:lnTo>
                  <a:lnTo>
                    <a:pt x="0" y="2326805"/>
                  </a:lnTo>
                  <a:lnTo>
                    <a:pt x="9144000" y="232680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025" y="1245425"/>
              <a:ext cx="2524148" cy="5497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V</a:t>
            </a:r>
            <a:r>
              <a:rPr spc="-185" dirty="0">
                <a:latin typeface="Times New Roman"/>
                <a:cs typeface="Times New Roman"/>
              </a:rPr>
              <a:t>-REP</a:t>
            </a:r>
            <a:r>
              <a:rPr lang="en-US" spc="-185" dirty="0">
                <a:latin typeface="Times New Roman"/>
                <a:cs typeface="Times New Roman"/>
              </a:rPr>
              <a:t> </a:t>
            </a:r>
            <a:r>
              <a:rPr lang="zh-CN" altLang="en-US" spc="-185" dirty="0">
                <a:latin typeface="Times New Roman"/>
                <a:cs typeface="Times New Roman"/>
              </a:rPr>
              <a:t>入门简介</a:t>
            </a:r>
            <a:endParaRPr spc="-18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6959" y="3017202"/>
            <a:ext cx="4970780" cy="61427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500" i="1" spc="-65" dirty="0">
                <a:latin typeface="Arial"/>
                <a:cs typeface="Arial"/>
              </a:rPr>
              <a:t>virtuel </a:t>
            </a:r>
            <a:r>
              <a:rPr sz="2500" i="1" spc="-60" dirty="0">
                <a:latin typeface="Arial"/>
                <a:cs typeface="Arial"/>
              </a:rPr>
              <a:t>robot </a:t>
            </a:r>
            <a:r>
              <a:rPr sz="2500" i="1" spc="-75" dirty="0">
                <a:latin typeface="Arial"/>
                <a:cs typeface="Arial"/>
              </a:rPr>
              <a:t>experimentation</a:t>
            </a:r>
            <a:r>
              <a:rPr sz="2500" i="1" spc="-180" dirty="0">
                <a:latin typeface="Arial"/>
                <a:cs typeface="Arial"/>
              </a:rPr>
              <a:t> </a:t>
            </a:r>
            <a:r>
              <a:rPr sz="2500" i="1" spc="-40" dirty="0">
                <a:latin typeface="Arial"/>
                <a:cs typeface="Arial"/>
              </a:rPr>
              <a:t>platform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333" y="6667910"/>
            <a:ext cx="3406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Arial"/>
                <a:cs typeface="Arial"/>
              </a:rPr>
              <a:t>This </a:t>
            </a:r>
            <a:r>
              <a:rPr sz="700" spc="-10" dirty="0">
                <a:latin typeface="Arial"/>
                <a:cs typeface="Arial"/>
              </a:rPr>
              <a:t>presentation </a:t>
            </a:r>
            <a:r>
              <a:rPr sz="700" spc="-5" dirty="0">
                <a:latin typeface="Arial"/>
                <a:cs typeface="Arial"/>
              </a:rPr>
              <a:t>is inspired by </a:t>
            </a:r>
            <a:r>
              <a:rPr sz="700" spc="-10" dirty="0">
                <a:latin typeface="Arial"/>
                <a:cs typeface="Arial"/>
              </a:rPr>
              <a:t>the </a:t>
            </a:r>
            <a:r>
              <a:rPr sz="700" spc="-5" dirty="0">
                <a:latin typeface="Arial"/>
                <a:cs typeface="Arial"/>
              </a:rPr>
              <a:t>official V-REP </a:t>
            </a:r>
            <a:r>
              <a:rPr sz="700" spc="-10" dirty="0">
                <a:latin typeface="Arial"/>
                <a:cs typeface="Arial"/>
              </a:rPr>
              <a:t>presentation and the </a:t>
            </a:r>
            <a:r>
              <a:rPr sz="700" spc="-5" dirty="0">
                <a:latin typeface="Arial"/>
                <a:cs typeface="Arial"/>
              </a:rPr>
              <a:t>official</a:t>
            </a:r>
            <a:r>
              <a:rPr sz="700" spc="16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website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30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5" dirty="0"/>
              <a:t>Joints</a:t>
            </a:r>
            <a:r>
              <a:rPr sz="2800" spc="-50" dirty="0"/>
              <a:t> </a:t>
            </a:r>
            <a:r>
              <a:rPr sz="2800" spc="-20" dirty="0"/>
              <a:t>and</a:t>
            </a:r>
            <a:r>
              <a:rPr sz="2800" spc="-75" dirty="0"/>
              <a:t> </a:t>
            </a:r>
            <a:r>
              <a:rPr sz="2800" spc="-25" dirty="0"/>
              <a:t>Force/</a:t>
            </a:r>
            <a:r>
              <a:rPr sz="2800" spc="-409" dirty="0"/>
              <a:t> </a:t>
            </a:r>
            <a:r>
              <a:rPr sz="2800" dirty="0"/>
              <a:t>Torque</a:t>
            </a:r>
            <a:r>
              <a:rPr sz="2800" spc="-130" dirty="0"/>
              <a:t> </a:t>
            </a:r>
            <a:r>
              <a:rPr sz="2800" spc="-35" dirty="0"/>
              <a:t>Sensors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196" y="1649412"/>
            <a:ext cx="5977890" cy="43408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Joints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800" spc="30" dirty="0">
                <a:latin typeface="Times New Roman"/>
                <a:cs typeface="Times New Roman"/>
              </a:rPr>
              <a:t>Revolute-type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15" dirty="0">
                <a:latin typeface="Times New Roman"/>
                <a:cs typeface="Times New Roman"/>
              </a:rPr>
              <a:t>Pris </a:t>
            </a:r>
            <a:r>
              <a:rPr sz="1800" spc="70" dirty="0">
                <a:latin typeface="Times New Roman"/>
                <a:cs typeface="Times New Roman"/>
              </a:rPr>
              <a:t>matic </a:t>
            </a:r>
            <a:r>
              <a:rPr sz="1800" spc="5" dirty="0">
                <a:latin typeface="Times New Roman"/>
                <a:cs typeface="Times New Roman"/>
              </a:rPr>
              <a:t>-type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40" dirty="0">
                <a:latin typeface="Times New Roman"/>
                <a:cs typeface="Times New Roman"/>
              </a:rPr>
              <a:t>Screw-type </a:t>
            </a:r>
            <a:r>
              <a:rPr sz="1800" spc="-5" dirty="0">
                <a:latin typeface="Times New Roman"/>
                <a:cs typeface="Times New Roman"/>
              </a:rPr>
              <a:t>•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Spherical-type  </a:t>
            </a:r>
            <a:r>
              <a:rPr sz="1800" spc="15" dirty="0">
                <a:latin typeface="Times New Roman"/>
                <a:cs typeface="Times New Roman"/>
              </a:rPr>
              <a:t>Velocity,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pos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ition,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spring/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damper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force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controlled</a:t>
            </a:r>
            <a:endParaRPr sz="1800">
              <a:latin typeface="Times New Roman"/>
              <a:cs typeface="Times New Roman"/>
            </a:endParaRPr>
          </a:p>
          <a:p>
            <a:pPr marL="12700" marR="1865630">
              <a:lnSpc>
                <a:spcPct val="150000"/>
              </a:lnSpc>
            </a:pPr>
            <a:r>
              <a:rPr sz="1800" spc="45" dirty="0">
                <a:latin typeface="Times New Roman"/>
                <a:cs typeface="Times New Roman"/>
              </a:rPr>
              <a:t>Behavior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controlled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phys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ica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engine  </a:t>
            </a:r>
            <a:r>
              <a:rPr sz="1800" spc="75" dirty="0">
                <a:latin typeface="Times New Roman"/>
                <a:cs typeface="Times New Roman"/>
              </a:rPr>
              <a:t>Easy </a:t>
            </a:r>
            <a:r>
              <a:rPr sz="1800" spc="40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do </a:t>
            </a:r>
            <a:r>
              <a:rPr sz="1800" spc="50" dirty="0">
                <a:latin typeface="Times New Roman"/>
                <a:cs typeface="Times New Roman"/>
              </a:rPr>
              <a:t>inverse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kinematics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989330">
              <a:lnSpc>
                <a:spcPct val="100000"/>
              </a:lnSpc>
              <a:spcBef>
                <a:spcPts val="5"/>
              </a:spcBef>
            </a:pP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Force/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Torque</a:t>
            </a:r>
            <a:r>
              <a:rPr sz="1800" b="1" u="sng" spc="-3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  <a:p>
            <a:pPr marL="989330" marR="2036445">
              <a:lnSpc>
                <a:spcPct val="150000"/>
              </a:lnSpc>
            </a:pPr>
            <a:r>
              <a:rPr sz="1800" spc="95" dirty="0">
                <a:latin typeface="Times New Roman"/>
                <a:cs typeface="Times New Roman"/>
              </a:rPr>
              <a:t>Measures </a:t>
            </a:r>
            <a:r>
              <a:rPr sz="1800" spc="60" dirty="0">
                <a:latin typeface="Times New Roman"/>
                <a:cs typeface="Times New Roman"/>
              </a:rPr>
              <a:t>force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70" dirty="0">
                <a:latin typeface="Times New Roman"/>
                <a:cs typeface="Times New Roman"/>
              </a:rPr>
              <a:t>torque  </a:t>
            </a:r>
            <a:r>
              <a:rPr sz="1800" spc="50" dirty="0">
                <a:latin typeface="Times New Roman"/>
                <a:cs typeface="Times New Roman"/>
              </a:rPr>
              <a:t>Can </a:t>
            </a:r>
            <a:r>
              <a:rPr sz="1800" spc="65" dirty="0">
                <a:latin typeface="Times New Roman"/>
                <a:cs typeface="Times New Roman"/>
              </a:rPr>
              <a:t>conditiona</a:t>
            </a:r>
            <a:r>
              <a:rPr sz="1800" spc="-4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lly </a:t>
            </a:r>
            <a:r>
              <a:rPr sz="1800" spc="85" dirty="0">
                <a:latin typeface="Times New Roman"/>
                <a:cs typeface="Times New Roman"/>
              </a:rPr>
              <a:t>break </a:t>
            </a:r>
            <a:r>
              <a:rPr sz="1800" spc="95" dirty="0">
                <a:latin typeface="Times New Roman"/>
                <a:cs typeface="Times New Roman"/>
              </a:rPr>
              <a:t>apart</a:t>
            </a:r>
            <a:endParaRPr sz="1800">
              <a:latin typeface="Times New Roman"/>
              <a:cs typeface="Times New Roman"/>
            </a:endParaRPr>
          </a:p>
          <a:p>
            <a:pPr marL="989330">
              <a:lnSpc>
                <a:spcPct val="100000"/>
              </a:lnSpc>
              <a:spcBef>
                <a:spcPts val="359"/>
              </a:spcBef>
            </a:pPr>
            <a:r>
              <a:rPr sz="1800" spc="-75" dirty="0">
                <a:latin typeface="Times New Roman"/>
                <a:cs typeface="Times New Roman"/>
              </a:rPr>
              <a:t>Us </a:t>
            </a:r>
            <a:r>
              <a:rPr sz="1800" spc="70" dirty="0">
                <a:latin typeface="Times New Roman"/>
                <a:cs typeface="Times New Roman"/>
              </a:rPr>
              <a:t>ed </a:t>
            </a:r>
            <a:r>
              <a:rPr sz="1800" spc="4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‘glue’ </a:t>
            </a:r>
            <a:r>
              <a:rPr sz="1800" spc="-5" dirty="0">
                <a:latin typeface="Times New Roman"/>
                <a:cs typeface="Times New Roman"/>
              </a:rPr>
              <a:t>rigid </a:t>
            </a:r>
            <a:r>
              <a:rPr sz="1800" spc="75" dirty="0">
                <a:latin typeface="Times New Roman"/>
                <a:cs typeface="Times New Roman"/>
              </a:rPr>
              <a:t>parts </a:t>
            </a:r>
            <a:r>
              <a:rPr sz="1800" spc="95" dirty="0">
                <a:latin typeface="Times New Roman"/>
                <a:cs typeface="Times New Roman"/>
              </a:rPr>
              <a:t>together</a:t>
            </a:r>
            <a:endParaRPr sz="1800">
              <a:latin typeface="Times New Roman"/>
              <a:cs typeface="Times New Roman"/>
            </a:endParaRPr>
          </a:p>
          <a:p>
            <a:pPr marL="989330">
              <a:lnSpc>
                <a:spcPct val="100000"/>
              </a:lnSpc>
              <a:spcBef>
                <a:spcPts val="30"/>
              </a:spcBef>
            </a:pPr>
            <a:r>
              <a:rPr sz="1000" spc="25" dirty="0">
                <a:latin typeface="Times New Roman"/>
                <a:cs typeface="Times New Roman"/>
              </a:rPr>
              <a:t>(not </a:t>
            </a:r>
            <a:r>
              <a:rPr sz="1000" spc="45" dirty="0">
                <a:latin typeface="Times New Roman"/>
                <a:cs typeface="Times New Roman"/>
              </a:rPr>
              <a:t>as </a:t>
            </a:r>
            <a:r>
              <a:rPr sz="1000" spc="-5" dirty="0">
                <a:latin typeface="Times New Roman"/>
                <a:cs typeface="Times New Roman"/>
              </a:rPr>
              <a:t>s </a:t>
            </a:r>
            <a:r>
              <a:rPr sz="1000" spc="30" dirty="0">
                <a:latin typeface="Times New Roman"/>
                <a:cs typeface="Times New Roman"/>
              </a:rPr>
              <a:t>trong </a:t>
            </a:r>
            <a:r>
              <a:rPr sz="1000" spc="45" dirty="0">
                <a:latin typeface="Times New Roman"/>
                <a:cs typeface="Times New Roman"/>
              </a:rPr>
              <a:t>as </a:t>
            </a:r>
            <a:r>
              <a:rPr sz="1000" spc="30" dirty="0">
                <a:latin typeface="Times New Roman"/>
                <a:cs typeface="Times New Roman"/>
              </a:rPr>
              <a:t>grouping, </a:t>
            </a:r>
            <a:r>
              <a:rPr sz="1000" spc="35" dirty="0">
                <a:latin typeface="Times New Roman"/>
                <a:cs typeface="Times New Roman"/>
              </a:rPr>
              <a:t>but </a:t>
            </a:r>
            <a:r>
              <a:rPr sz="1000" spc="45" dirty="0">
                <a:latin typeface="Times New Roman"/>
                <a:cs typeface="Times New Roman"/>
              </a:rPr>
              <a:t>keeps </a:t>
            </a:r>
            <a:r>
              <a:rPr sz="1000" spc="5" dirty="0">
                <a:latin typeface="Times New Roman"/>
                <a:cs typeface="Times New Roman"/>
              </a:rPr>
              <a:t>individua 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spc="35" dirty="0">
                <a:latin typeface="Times New Roman"/>
                <a:cs typeface="Times New Roman"/>
              </a:rPr>
              <a:t>dynamics</a:t>
            </a:r>
            <a:r>
              <a:rPr sz="1000" spc="-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5922" y="3141465"/>
            <a:ext cx="2144522" cy="571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7629" y="2428481"/>
            <a:ext cx="4572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5921" y="4231425"/>
            <a:ext cx="2514600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4554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Cameras,</a:t>
            </a:r>
            <a:r>
              <a:rPr sz="2800" spc="-305" dirty="0"/>
              <a:t> </a:t>
            </a:r>
            <a:r>
              <a:rPr sz="2800" spc="20" dirty="0"/>
              <a:t>Lights,</a:t>
            </a:r>
            <a:r>
              <a:rPr sz="2800" spc="-325" dirty="0"/>
              <a:t> </a:t>
            </a:r>
            <a:r>
              <a:rPr sz="2800" spc="-20" dirty="0"/>
              <a:t>and</a:t>
            </a:r>
            <a:r>
              <a:rPr sz="2800" spc="-90" dirty="0"/>
              <a:t> </a:t>
            </a:r>
            <a:r>
              <a:rPr sz="2800" spc="35" dirty="0"/>
              <a:t>Mirrors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76494" y="1861756"/>
            <a:ext cx="6939280" cy="28047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3141980" algn="ctr">
              <a:lnSpc>
                <a:spcPct val="100000"/>
              </a:lnSpc>
              <a:spcBef>
                <a:spcPts val="1180"/>
              </a:spcBef>
            </a:pP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Cameras</a:t>
            </a:r>
            <a:endParaRPr sz="1800">
              <a:latin typeface="Arial"/>
              <a:cs typeface="Arial"/>
            </a:endParaRPr>
          </a:p>
          <a:p>
            <a:pPr marL="12700" marR="3157855" algn="ctr">
              <a:lnSpc>
                <a:spcPct val="116700"/>
              </a:lnSpc>
              <a:spcBef>
                <a:spcPts val="720"/>
              </a:spcBef>
            </a:pPr>
            <a:r>
              <a:rPr sz="1800" spc="80" dirty="0">
                <a:latin typeface="Times New Roman"/>
                <a:cs typeface="Times New Roman"/>
              </a:rPr>
              <a:t>Perspective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70" dirty="0">
                <a:latin typeface="Times New Roman"/>
                <a:cs typeface="Times New Roman"/>
              </a:rPr>
              <a:t>orthographic </a:t>
            </a:r>
            <a:r>
              <a:rPr sz="1800" spc="60" dirty="0">
                <a:latin typeface="Times New Roman"/>
                <a:cs typeface="Times New Roman"/>
              </a:rPr>
              <a:t>projection  </a:t>
            </a:r>
            <a:r>
              <a:rPr sz="1800" spc="40" dirty="0">
                <a:latin typeface="Times New Roman"/>
                <a:cs typeface="Times New Roman"/>
              </a:rPr>
              <a:t>Tracking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95" dirty="0">
                <a:latin typeface="Times New Roman"/>
                <a:cs typeface="Times New Roman"/>
              </a:rPr>
              <a:t>automatic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view-fitting</a:t>
            </a:r>
            <a:endParaRPr sz="1800">
              <a:latin typeface="Times New Roman"/>
              <a:cs typeface="Times New Roman"/>
            </a:endParaRPr>
          </a:p>
          <a:p>
            <a:pPr marR="3146425" algn="ctr">
              <a:lnSpc>
                <a:spcPct val="100000"/>
              </a:lnSpc>
            </a:pPr>
            <a:r>
              <a:rPr sz="1800" spc="6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2919730" algn="ctr">
              <a:lnSpc>
                <a:spcPct val="100000"/>
              </a:lnSpc>
              <a:spcBef>
                <a:spcPts val="5"/>
              </a:spcBef>
            </a:pP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Lights</a:t>
            </a:r>
            <a:endParaRPr sz="1800">
              <a:latin typeface="Arial"/>
              <a:cs typeface="Arial"/>
            </a:endParaRPr>
          </a:p>
          <a:p>
            <a:pPr marL="2931160" algn="ctr">
              <a:lnSpc>
                <a:spcPct val="100000"/>
              </a:lnSpc>
              <a:spcBef>
                <a:spcPts val="1080"/>
              </a:spcBef>
            </a:pPr>
            <a:r>
              <a:rPr sz="1800" spc="45" dirty="0">
                <a:latin typeface="Times New Roman"/>
                <a:cs typeface="Times New Roman"/>
              </a:rPr>
              <a:t>Spotlight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55" dirty="0">
                <a:latin typeface="Times New Roman"/>
                <a:cs typeface="Times New Roman"/>
              </a:rPr>
              <a:t>directiona </a:t>
            </a:r>
            <a:r>
              <a:rPr sz="1800" dirty="0">
                <a:latin typeface="Times New Roman"/>
                <a:cs typeface="Times New Roman"/>
              </a:rPr>
              <a:t>l / </a:t>
            </a:r>
            <a:r>
              <a:rPr sz="1800" spc="65" dirty="0">
                <a:latin typeface="Times New Roman"/>
                <a:cs typeface="Times New Roman"/>
              </a:rPr>
              <a:t>omnidirectiona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678" y="5331811"/>
            <a:ext cx="414401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180"/>
              </a:spcBef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Mirrors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spc="5" dirty="0">
                <a:latin typeface="Times New Roman"/>
                <a:cs typeface="Times New Roman"/>
              </a:rPr>
              <a:t>Mirror </a:t>
            </a:r>
            <a:r>
              <a:rPr sz="1800" spc="65" dirty="0">
                <a:latin typeface="Times New Roman"/>
                <a:cs typeface="Times New Roman"/>
              </a:rPr>
              <a:t>or </a:t>
            </a:r>
            <a:r>
              <a:rPr sz="1800" spc="120" dirty="0">
                <a:latin typeface="Times New Roman"/>
                <a:cs typeface="Times New Roman"/>
              </a:rPr>
              <a:t>scene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75" dirty="0">
                <a:latin typeface="Times New Roman"/>
                <a:cs typeface="Times New Roman"/>
              </a:rPr>
              <a:t>object </a:t>
            </a:r>
            <a:r>
              <a:rPr sz="1800" spc="30" dirty="0">
                <a:latin typeface="Times New Roman"/>
                <a:cs typeface="Times New Roman"/>
              </a:rPr>
              <a:t>clipping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5828" y="1414220"/>
            <a:ext cx="1066800" cy="1733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4706" y="3641102"/>
            <a:ext cx="134302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1233" y="5000257"/>
            <a:ext cx="1361828" cy="1634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4554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Cameras,</a:t>
            </a:r>
            <a:r>
              <a:rPr sz="2800" spc="-305" dirty="0"/>
              <a:t> </a:t>
            </a:r>
            <a:r>
              <a:rPr sz="2800" spc="20" dirty="0"/>
              <a:t>Lights,</a:t>
            </a:r>
            <a:r>
              <a:rPr sz="2800" spc="-325" dirty="0"/>
              <a:t> </a:t>
            </a:r>
            <a:r>
              <a:rPr sz="2800" spc="-20" dirty="0"/>
              <a:t>and</a:t>
            </a:r>
            <a:r>
              <a:rPr sz="2800" spc="-90" dirty="0"/>
              <a:t> </a:t>
            </a:r>
            <a:r>
              <a:rPr sz="2800" spc="35" dirty="0"/>
              <a:t>Mirrors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38037" y="1386573"/>
            <a:ext cx="6667919" cy="5000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88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Proximity</a:t>
            </a:r>
            <a:r>
              <a:rPr sz="2800" spc="-235" dirty="0"/>
              <a:t> </a:t>
            </a:r>
            <a:r>
              <a:rPr sz="2800" spc="-35" dirty="0"/>
              <a:t>Sensors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1370" marR="2077720" algn="ctr">
              <a:lnSpc>
                <a:spcPct val="150000"/>
              </a:lnSpc>
              <a:spcBef>
                <a:spcPts val="100"/>
              </a:spcBef>
            </a:pPr>
            <a:r>
              <a:rPr spc="25" dirty="0"/>
              <a:t>More </a:t>
            </a:r>
            <a:r>
              <a:rPr spc="90" dirty="0"/>
              <a:t>than </a:t>
            </a:r>
            <a:r>
              <a:rPr spc="-5" dirty="0"/>
              <a:t>s </a:t>
            </a:r>
            <a:r>
              <a:rPr spc="-35" dirty="0"/>
              <a:t>im </a:t>
            </a:r>
            <a:r>
              <a:rPr spc="10" dirty="0"/>
              <a:t>ple </a:t>
            </a:r>
            <a:r>
              <a:rPr spc="20" dirty="0"/>
              <a:t>ray-type</a:t>
            </a:r>
            <a:r>
              <a:rPr spc="-105" dirty="0"/>
              <a:t> </a:t>
            </a:r>
            <a:r>
              <a:rPr spc="85" dirty="0"/>
              <a:t>detection  </a:t>
            </a:r>
            <a:r>
              <a:rPr spc="40" dirty="0"/>
              <a:t>Configura</a:t>
            </a:r>
            <a:r>
              <a:rPr spc="-275" dirty="0"/>
              <a:t> </a:t>
            </a:r>
            <a:r>
              <a:rPr spc="10" dirty="0"/>
              <a:t>ble</a:t>
            </a:r>
            <a:r>
              <a:rPr spc="130" dirty="0"/>
              <a:t> </a:t>
            </a:r>
            <a:r>
              <a:rPr spc="85" dirty="0"/>
              <a:t>detection</a:t>
            </a:r>
            <a:r>
              <a:rPr spc="55" dirty="0"/>
              <a:t> </a:t>
            </a:r>
            <a:r>
              <a:rPr spc="25" dirty="0"/>
              <a:t>volum</a:t>
            </a:r>
            <a:r>
              <a:rPr spc="-285" dirty="0"/>
              <a:t> </a:t>
            </a:r>
            <a:r>
              <a:rPr dirty="0"/>
              <a:t>e</a:t>
            </a:r>
          </a:p>
          <a:p>
            <a:pPr marR="5080" algn="ctr">
              <a:lnSpc>
                <a:spcPct val="150000"/>
              </a:lnSpc>
            </a:pPr>
            <a:r>
              <a:rPr spc="50" dirty="0"/>
              <a:t>Can</a:t>
            </a:r>
            <a:r>
              <a:rPr spc="75" dirty="0"/>
              <a:t> </a:t>
            </a:r>
            <a:r>
              <a:rPr spc="50" dirty="0"/>
              <a:t>be</a:t>
            </a:r>
            <a:r>
              <a:rPr spc="155" dirty="0"/>
              <a:t> </a:t>
            </a:r>
            <a:r>
              <a:rPr spc="110" dirty="0"/>
              <a:t>used</a:t>
            </a:r>
            <a:r>
              <a:rPr spc="105" dirty="0"/>
              <a:t> </a:t>
            </a:r>
            <a:r>
              <a:rPr spc="40" dirty="0"/>
              <a:t>to</a:t>
            </a:r>
            <a:r>
              <a:rPr spc="125" dirty="0"/>
              <a:t> </a:t>
            </a:r>
            <a:r>
              <a:rPr spc="110" dirty="0"/>
              <a:t>model</a:t>
            </a:r>
            <a:r>
              <a:rPr spc="-75" dirty="0"/>
              <a:t> </a:t>
            </a:r>
            <a:r>
              <a:rPr spc="105" dirty="0"/>
              <a:t>almost</a:t>
            </a:r>
            <a:r>
              <a:rPr spc="85" dirty="0"/>
              <a:t> </a:t>
            </a:r>
            <a:r>
              <a:rPr spc="90" dirty="0"/>
              <a:t>any</a:t>
            </a:r>
            <a:r>
              <a:rPr spc="-70" dirty="0"/>
              <a:t> </a:t>
            </a:r>
            <a:r>
              <a:rPr spc="35" dirty="0"/>
              <a:t>type</a:t>
            </a:r>
            <a:r>
              <a:rPr spc="150" dirty="0"/>
              <a:t> </a:t>
            </a:r>
            <a:r>
              <a:rPr spc="65" dirty="0"/>
              <a:t>of</a:t>
            </a:r>
            <a:r>
              <a:rPr spc="20" dirty="0"/>
              <a:t> </a:t>
            </a:r>
            <a:r>
              <a:rPr spc="25" dirty="0"/>
              <a:t>proxim</a:t>
            </a:r>
            <a:r>
              <a:rPr spc="-280" dirty="0"/>
              <a:t> </a:t>
            </a:r>
            <a:r>
              <a:rPr spc="5" dirty="0"/>
              <a:t>ity</a:t>
            </a:r>
            <a:r>
              <a:rPr spc="-45" dirty="0"/>
              <a:t> </a:t>
            </a:r>
            <a:r>
              <a:rPr spc="114" dirty="0"/>
              <a:t>sensor,</a:t>
            </a:r>
            <a:r>
              <a:rPr spc="-110" dirty="0"/>
              <a:t> </a:t>
            </a:r>
            <a:r>
              <a:rPr spc="40" dirty="0"/>
              <a:t>from</a:t>
            </a:r>
            <a:r>
              <a:rPr spc="170" dirty="0"/>
              <a:t> </a:t>
            </a:r>
            <a:r>
              <a:rPr spc="65" dirty="0"/>
              <a:t>ultrasonic</a:t>
            </a:r>
            <a:r>
              <a:rPr spc="114" dirty="0"/>
              <a:t> </a:t>
            </a:r>
            <a:r>
              <a:rPr spc="40" dirty="0"/>
              <a:t>to  </a:t>
            </a:r>
            <a:r>
              <a:rPr spc="55" dirty="0"/>
              <a:t>infrared, </a:t>
            </a:r>
            <a:r>
              <a:rPr spc="90" dirty="0"/>
              <a:t>and </a:t>
            </a:r>
            <a:r>
              <a:rPr spc="105" dirty="0"/>
              <a:t>so</a:t>
            </a:r>
            <a:r>
              <a:rPr spc="-50" dirty="0"/>
              <a:t> </a:t>
            </a:r>
            <a:r>
              <a:rPr spc="105" dirty="0"/>
              <a:t>on.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258005"/>
            <a:ext cx="6842074" cy="2599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1153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5" dirty="0"/>
              <a:t>G</a:t>
            </a:r>
            <a:r>
              <a:rPr sz="2800" spc="10" dirty="0"/>
              <a:t>r</a:t>
            </a:r>
            <a:r>
              <a:rPr sz="2800" spc="-40" dirty="0"/>
              <a:t>a</a:t>
            </a:r>
            <a:r>
              <a:rPr sz="2800" spc="10" dirty="0"/>
              <a:t>p</a:t>
            </a:r>
            <a:r>
              <a:rPr sz="2800" spc="-25" dirty="0"/>
              <a:t>h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37741" y="1310894"/>
            <a:ext cx="565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imes New Roman"/>
                <a:cs typeface="Times New Roman"/>
              </a:rPr>
              <a:t>Time </a:t>
            </a:r>
            <a:r>
              <a:rPr sz="1800" spc="80" dirty="0">
                <a:latin typeface="Times New Roman"/>
                <a:cs typeface="Times New Roman"/>
              </a:rPr>
              <a:t>graphs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-90" dirty="0">
                <a:latin typeface="Times New Roman"/>
                <a:cs typeface="Times New Roman"/>
              </a:rPr>
              <a:t>X/ </a:t>
            </a:r>
            <a:r>
              <a:rPr sz="1800" spc="-5" dirty="0">
                <a:latin typeface="Times New Roman"/>
                <a:cs typeface="Times New Roman"/>
              </a:rPr>
              <a:t>Y </a:t>
            </a:r>
            <a:r>
              <a:rPr sz="1800" spc="80" dirty="0">
                <a:latin typeface="Times New Roman"/>
                <a:cs typeface="Times New Roman"/>
              </a:rPr>
              <a:t>graphs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50" dirty="0">
                <a:latin typeface="Times New Roman"/>
                <a:cs typeface="Times New Roman"/>
              </a:rPr>
              <a:t>3D </a:t>
            </a:r>
            <a:r>
              <a:rPr sz="1800" spc="60" dirty="0">
                <a:latin typeface="Times New Roman"/>
                <a:cs typeface="Times New Roman"/>
              </a:rPr>
              <a:t>curves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50" dirty="0">
                <a:latin typeface="Times New Roman"/>
                <a:cs typeface="Times New Roman"/>
              </a:rPr>
              <a:t>Can be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exported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5355" y="1757702"/>
            <a:ext cx="5633300" cy="4224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5751" y="6333244"/>
            <a:ext cx="4627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Times New Roman"/>
                <a:cs typeface="Times New Roman"/>
              </a:rPr>
              <a:t>Us </a:t>
            </a:r>
            <a:r>
              <a:rPr sz="3600" spc="130" dirty="0">
                <a:latin typeface="Times New Roman"/>
                <a:cs typeface="Times New Roman"/>
              </a:rPr>
              <a:t>eful </a:t>
            </a:r>
            <a:r>
              <a:rPr sz="3600" spc="155" dirty="0">
                <a:latin typeface="Times New Roman"/>
                <a:cs typeface="Times New Roman"/>
              </a:rPr>
              <a:t>debugging</a:t>
            </a:r>
            <a:r>
              <a:rPr sz="3600" spc="-38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tool!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424" y="223532"/>
            <a:ext cx="2373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latin typeface="Arial"/>
                <a:cs typeface="Arial"/>
              </a:rPr>
              <a:t>Vision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Sensors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996" y="1310894"/>
            <a:ext cx="662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Integra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ted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image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processing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•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Ray-tra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ced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rendering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ls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ava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ila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459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Paths </a:t>
            </a:r>
            <a:r>
              <a:rPr sz="2800" spc="-20" dirty="0"/>
              <a:t>and</a:t>
            </a:r>
            <a:r>
              <a:rPr sz="2800" spc="-165" dirty="0"/>
              <a:t> </a:t>
            </a:r>
            <a:r>
              <a:rPr sz="2800" spc="65" dirty="0"/>
              <a:t>Mills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8972" y="1786407"/>
            <a:ext cx="3094990" cy="14427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180"/>
              </a:spcBef>
            </a:pP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Paths</a:t>
            </a:r>
            <a:endParaRPr sz="1800">
              <a:latin typeface="Arial"/>
              <a:cs typeface="Arial"/>
            </a:endParaRPr>
          </a:p>
          <a:p>
            <a:pPr marL="12700" marR="5080" indent="214629">
              <a:lnSpc>
                <a:spcPct val="116700"/>
              </a:lnSpc>
              <a:spcBef>
                <a:spcPts val="720"/>
              </a:spcBef>
            </a:pPr>
            <a:r>
              <a:rPr sz="1800" dirty="0">
                <a:latin typeface="Times New Roman"/>
                <a:cs typeface="Times New Roman"/>
              </a:rPr>
              <a:t>6 </a:t>
            </a:r>
            <a:r>
              <a:rPr sz="1800" spc="15" dirty="0">
                <a:latin typeface="Times New Roman"/>
                <a:cs typeface="Times New Roman"/>
              </a:rPr>
              <a:t>dim 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30" dirty="0">
                <a:latin typeface="Times New Roman"/>
                <a:cs typeface="Times New Roman"/>
              </a:rPr>
              <a:t>tra </a:t>
            </a:r>
            <a:r>
              <a:rPr sz="1800" spc="60" dirty="0">
                <a:latin typeface="Times New Roman"/>
                <a:cs typeface="Times New Roman"/>
              </a:rPr>
              <a:t>jectory </a:t>
            </a:r>
            <a:r>
              <a:rPr sz="1800" spc="35" dirty="0">
                <a:latin typeface="Times New Roman"/>
                <a:cs typeface="Times New Roman"/>
              </a:rPr>
              <a:t>definition  </a:t>
            </a:r>
            <a:r>
              <a:rPr sz="1800" spc="70" dirty="0">
                <a:latin typeface="Times New Roman"/>
                <a:cs typeface="Times New Roman"/>
              </a:rPr>
              <a:t>Generate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90" dirty="0">
                <a:latin typeface="Times New Roman"/>
                <a:cs typeface="Times New Roman"/>
              </a:rPr>
              <a:t>path </a:t>
            </a:r>
            <a:r>
              <a:rPr sz="1800" spc="40" dirty="0">
                <a:latin typeface="Times New Roman"/>
                <a:cs typeface="Times New Roman"/>
              </a:rPr>
              <a:t>from </a:t>
            </a:r>
            <a:r>
              <a:rPr sz="1800" spc="60" dirty="0">
                <a:latin typeface="Times New Roman"/>
                <a:cs typeface="Times New Roman"/>
              </a:rPr>
              <a:t>the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edge</a:t>
            </a:r>
            <a:endParaRPr sz="1800">
              <a:latin typeface="Times New Roman"/>
              <a:cs typeface="Times New Roman"/>
            </a:endParaRPr>
          </a:p>
          <a:p>
            <a:pPr marL="993775">
              <a:lnSpc>
                <a:spcPct val="100000"/>
              </a:lnSpc>
            </a:pPr>
            <a:r>
              <a:rPr sz="1800" spc="6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shape.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7749" y="1151407"/>
            <a:ext cx="4994554" cy="273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699" y="4319422"/>
            <a:ext cx="4605701" cy="2157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05056" y="4922102"/>
            <a:ext cx="296164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18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Mills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50000"/>
              </a:lnSpc>
            </a:pPr>
            <a:r>
              <a:rPr sz="1800" spc="80" dirty="0">
                <a:latin typeface="Times New Roman"/>
                <a:cs typeface="Times New Roman"/>
              </a:rPr>
              <a:t>Custom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iza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ble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cutting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volum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  </a:t>
            </a:r>
            <a:r>
              <a:rPr sz="1800" spc="35" dirty="0">
                <a:latin typeface="Times New Roman"/>
                <a:cs typeface="Times New Roman"/>
              </a:rPr>
              <a:t>Cuts </a:t>
            </a:r>
            <a:r>
              <a:rPr sz="1800" spc="120" dirty="0">
                <a:latin typeface="Times New Roman"/>
                <a:cs typeface="Times New Roman"/>
              </a:rPr>
              <a:t>shapes </a:t>
            </a:r>
            <a:r>
              <a:rPr sz="1800" spc="20" dirty="0">
                <a:latin typeface="Times New Roman"/>
                <a:cs typeface="Times New Roman"/>
              </a:rPr>
              <a:t>(i.e.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meshes)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4027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Octrees </a:t>
            </a:r>
            <a:r>
              <a:rPr sz="2800" spc="-20" dirty="0"/>
              <a:t>and </a:t>
            </a:r>
            <a:r>
              <a:rPr sz="2800" spc="-5" dirty="0"/>
              <a:t>Point</a:t>
            </a:r>
            <a:r>
              <a:rPr sz="2800" spc="-40" dirty="0"/>
              <a:t> </a:t>
            </a:r>
            <a:r>
              <a:rPr sz="2800" spc="-20" dirty="0"/>
              <a:t>Clouds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69522" y="1735352"/>
            <a:ext cx="156781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180"/>
              </a:spcBef>
            </a:pP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</a:t>
            </a:r>
            <a:r>
              <a:rPr sz="1800" b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Clouds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55" dirty="0">
                <a:latin typeface="Times New Roman"/>
                <a:cs typeface="Times New Roman"/>
              </a:rPr>
              <a:t>Point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container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4105" y="1174965"/>
            <a:ext cx="2682151" cy="186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222" y="3652622"/>
            <a:ext cx="3839819" cy="2879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250" y="3652621"/>
            <a:ext cx="3839819" cy="2879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149" y="3279927"/>
            <a:ext cx="7727950" cy="0"/>
          </a:xfrm>
          <a:custGeom>
            <a:avLst/>
            <a:gdLst/>
            <a:ahLst/>
            <a:cxnLst/>
            <a:rect l="l" t="t" r="r" b="b"/>
            <a:pathLst>
              <a:path w="7727950">
                <a:moveTo>
                  <a:pt x="0" y="0"/>
                </a:moveTo>
                <a:lnTo>
                  <a:pt x="7727696" y="0"/>
                </a:lnTo>
              </a:path>
            </a:pathLst>
          </a:custGeom>
          <a:ln w="9525">
            <a:solidFill>
              <a:srgbClr val="5959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47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Calculation</a:t>
            </a:r>
            <a:r>
              <a:rPr sz="2800" spc="-150" dirty="0"/>
              <a:t> </a:t>
            </a:r>
            <a:r>
              <a:rPr sz="2800" spc="15" dirty="0"/>
              <a:t>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3886" y="3581387"/>
            <a:ext cx="3431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bas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ic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lgorithm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50" dirty="0">
                <a:latin typeface="Times New Roman"/>
                <a:cs typeface="Times New Roman"/>
              </a:rPr>
              <a:t>Can be </a:t>
            </a:r>
            <a:r>
              <a:rPr sz="1800" spc="90" dirty="0">
                <a:latin typeface="Times New Roman"/>
                <a:cs typeface="Times New Roman"/>
              </a:rPr>
              <a:t>combined </a:t>
            </a:r>
            <a:r>
              <a:rPr sz="1800" spc="15" dirty="0">
                <a:latin typeface="Times New Roman"/>
                <a:cs typeface="Times New Roman"/>
              </a:rPr>
              <a:t>with </a:t>
            </a:r>
            <a:r>
              <a:rPr sz="1800" spc="114" dirty="0">
                <a:latin typeface="Times New Roman"/>
                <a:cs typeface="Times New Roman"/>
              </a:rPr>
              <a:t>each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other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4003" y="2090762"/>
            <a:ext cx="2085339" cy="2101850"/>
            <a:chOff x="4604003" y="2090762"/>
            <a:chExt cx="2085339" cy="2101850"/>
          </a:xfrm>
        </p:grpSpPr>
        <p:sp>
          <p:nvSpPr>
            <p:cNvPr id="5" name="object 5"/>
            <p:cNvSpPr/>
            <p:nvPr/>
          </p:nvSpPr>
          <p:spPr>
            <a:xfrm>
              <a:off x="4604003" y="2107691"/>
              <a:ext cx="2084831" cy="2084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2019" y="3363785"/>
              <a:ext cx="397255" cy="373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8427" y="3453028"/>
              <a:ext cx="341934" cy="283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1620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1620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47132" y="2661907"/>
            <a:ext cx="770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Scene  </a:t>
            </a:r>
            <a:r>
              <a:rPr sz="1800" spc="-70" dirty="0">
                <a:latin typeface="Times New Roman"/>
                <a:cs typeface="Times New Roman"/>
              </a:rPr>
              <a:t>O</a:t>
            </a:r>
            <a:r>
              <a:rPr sz="1800" spc="105" dirty="0">
                <a:latin typeface="Times New Roman"/>
                <a:cs typeface="Times New Roman"/>
              </a:rPr>
              <a:t>b</a:t>
            </a:r>
            <a:r>
              <a:rPr sz="1800" spc="-70" dirty="0">
                <a:latin typeface="Times New Roman"/>
                <a:cs typeface="Times New Roman"/>
              </a:rPr>
              <a:t>j</a:t>
            </a:r>
            <a:r>
              <a:rPr sz="1800" spc="145" dirty="0">
                <a:latin typeface="Times New Roman"/>
                <a:cs typeface="Times New Roman"/>
              </a:rPr>
              <a:t>ec</a:t>
            </a:r>
            <a:r>
              <a:rPr sz="1800" spc="8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12891" y="3800005"/>
            <a:ext cx="2086610" cy="2102485"/>
            <a:chOff x="5612891" y="3800005"/>
            <a:chExt cx="2086610" cy="2102485"/>
          </a:xfrm>
        </p:grpSpPr>
        <p:sp>
          <p:nvSpPr>
            <p:cNvPr id="12" name="object 12"/>
            <p:cNvSpPr/>
            <p:nvPr/>
          </p:nvSpPr>
          <p:spPr>
            <a:xfrm>
              <a:off x="5612891" y="3816096"/>
              <a:ext cx="2086356" cy="2086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3226" y="4853724"/>
              <a:ext cx="367233" cy="5305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875" y="4995341"/>
              <a:ext cx="322783" cy="388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01372" y="3814292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1372" y="3814292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33503" y="4401629"/>
            <a:ext cx="102298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120" dirty="0">
                <a:latin typeface="Times New Roman"/>
                <a:cs typeface="Times New Roman"/>
              </a:rPr>
              <a:t>e</a:t>
            </a:r>
            <a:r>
              <a:rPr sz="1400" spc="105" dirty="0">
                <a:latin typeface="Times New Roman"/>
                <a:cs typeface="Times New Roman"/>
              </a:rPr>
              <a:t>c</a:t>
            </a:r>
            <a:r>
              <a:rPr sz="1400" spc="65" dirty="0">
                <a:latin typeface="Times New Roman"/>
                <a:cs typeface="Times New Roman"/>
              </a:rPr>
              <a:t>h</a:t>
            </a:r>
            <a:r>
              <a:rPr sz="1400" spc="140" dirty="0">
                <a:latin typeface="Times New Roman"/>
                <a:cs typeface="Times New Roman"/>
              </a:rPr>
              <a:t>a</a:t>
            </a:r>
            <a:r>
              <a:rPr sz="1400" spc="7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i</a:t>
            </a:r>
            <a:r>
              <a:rPr sz="1400" spc="170" dirty="0">
                <a:latin typeface="Times New Roman"/>
                <a:cs typeface="Times New Roman"/>
              </a:rPr>
              <a:t>s</a:t>
            </a:r>
            <a:r>
              <a:rPr sz="1400" spc="14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27876" y="2090762"/>
            <a:ext cx="2085339" cy="2101850"/>
            <a:chOff x="6627876" y="2090762"/>
            <a:chExt cx="2085339" cy="2101850"/>
          </a:xfrm>
        </p:grpSpPr>
        <p:sp>
          <p:nvSpPr>
            <p:cNvPr id="19" name="object 19"/>
            <p:cNvSpPr/>
            <p:nvPr/>
          </p:nvSpPr>
          <p:spPr>
            <a:xfrm>
              <a:off x="6627876" y="2107691"/>
              <a:ext cx="2084831" cy="20848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7413" y="3047123"/>
              <a:ext cx="463270" cy="6744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0192" y="3259670"/>
              <a:ext cx="413143" cy="4619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15937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5937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52640" y="2678671"/>
            <a:ext cx="1024890" cy="542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lcula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tion</a:t>
            </a:r>
            <a:endParaRPr sz="1600">
              <a:latin typeface="Times New Roman"/>
              <a:cs typeface="Times New Roman"/>
            </a:endParaRPr>
          </a:p>
          <a:p>
            <a:pPr marL="78105">
              <a:lnSpc>
                <a:spcPts val="2155"/>
              </a:lnSpc>
            </a:pPr>
            <a:r>
              <a:rPr sz="1800" spc="50" dirty="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33" y="1028572"/>
            <a:ext cx="8489012" cy="5678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47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Calculation</a:t>
            </a:r>
            <a:r>
              <a:rPr sz="2800" spc="-150" dirty="0"/>
              <a:t> </a:t>
            </a:r>
            <a:r>
              <a:rPr sz="2800" spc="15" dirty="0"/>
              <a:t>modules</a:t>
            </a:r>
            <a:endParaRPr sz="2800"/>
          </a:p>
        </p:txBody>
      </p:sp>
      <p:grpSp>
        <p:nvGrpSpPr>
          <p:cNvPr id="5" name="object 5"/>
          <p:cNvGrpSpPr/>
          <p:nvPr/>
        </p:nvGrpSpPr>
        <p:grpSpPr>
          <a:xfrm>
            <a:off x="3169920" y="1629143"/>
            <a:ext cx="2557780" cy="2574290"/>
            <a:chOff x="3169920" y="1629143"/>
            <a:chExt cx="2557780" cy="2574290"/>
          </a:xfrm>
        </p:grpSpPr>
        <p:sp>
          <p:nvSpPr>
            <p:cNvPr id="6" name="object 6"/>
            <p:cNvSpPr/>
            <p:nvPr/>
          </p:nvSpPr>
          <p:spPr>
            <a:xfrm>
              <a:off x="3169920" y="1645920"/>
              <a:ext cx="2557272" cy="2557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29377" y="3415830"/>
              <a:ext cx="71094" cy="802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980" y="3475964"/>
              <a:ext cx="19138" cy="200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8629" y="1643430"/>
              <a:ext cx="2181860" cy="2181860"/>
            </a:xfrm>
            <a:custGeom>
              <a:avLst/>
              <a:gdLst/>
              <a:ahLst/>
              <a:cxnLst/>
              <a:rect l="l" t="t" r="r" b="b"/>
              <a:pathLst>
                <a:path w="2181860" h="2181860">
                  <a:moveTo>
                    <a:pt x="1090650" y="0"/>
                  </a:moveTo>
                  <a:lnTo>
                    <a:pt x="1042068" y="1062"/>
                  </a:lnTo>
                  <a:lnTo>
                    <a:pt x="994031" y="4221"/>
                  </a:lnTo>
                  <a:lnTo>
                    <a:pt x="946582" y="9431"/>
                  </a:lnTo>
                  <a:lnTo>
                    <a:pt x="899765" y="16648"/>
                  </a:lnTo>
                  <a:lnTo>
                    <a:pt x="853626" y="25827"/>
                  </a:lnTo>
                  <a:lnTo>
                    <a:pt x="808209" y="36926"/>
                  </a:lnTo>
                  <a:lnTo>
                    <a:pt x="763557" y="49898"/>
                  </a:lnTo>
                  <a:lnTo>
                    <a:pt x="719715" y="64700"/>
                  </a:lnTo>
                  <a:lnTo>
                    <a:pt x="676728" y="81288"/>
                  </a:lnTo>
                  <a:lnTo>
                    <a:pt x="634640" y="99616"/>
                  </a:lnTo>
                  <a:lnTo>
                    <a:pt x="593495" y="119642"/>
                  </a:lnTo>
                  <a:lnTo>
                    <a:pt x="553337" y="141320"/>
                  </a:lnTo>
                  <a:lnTo>
                    <a:pt x="514211" y="164606"/>
                  </a:lnTo>
                  <a:lnTo>
                    <a:pt x="476162" y="189456"/>
                  </a:lnTo>
                  <a:lnTo>
                    <a:pt x="439233" y="215826"/>
                  </a:lnTo>
                  <a:lnTo>
                    <a:pt x="403468" y="243670"/>
                  </a:lnTo>
                  <a:lnTo>
                    <a:pt x="368913" y="272945"/>
                  </a:lnTo>
                  <a:lnTo>
                    <a:pt x="335611" y="303607"/>
                  </a:lnTo>
                  <a:lnTo>
                    <a:pt x="303607" y="335611"/>
                  </a:lnTo>
                  <a:lnTo>
                    <a:pt x="272945" y="368913"/>
                  </a:lnTo>
                  <a:lnTo>
                    <a:pt x="243670" y="403468"/>
                  </a:lnTo>
                  <a:lnTo>
                    <a:pt x="215826" y="439233"/>
                  </a:lnTo>
                  <a:lnTo>
                    <a:pt x="189456" y="476162"/>
                  </a:lnTo>
                  <a:lnTo>
                    <a:pt x="164606" y="514211"/>
                  </a:lnTo>
                  <a:lnTo>
                    <a:pt x="141320" y="553337"/>
                  </a:lnTo>
                  <a:lnTo>
                    <a:pt x="119642" y="593495"/>
                  </a:lnTo>
                  <a:lnTo>
                    <a:pt x="99616" y="634640"/>
                  </a:lnTo>
                  <a:lnTo>
                    <a:pt x="81288" y="676728"/>
                  </a:lnTo>
                  <a:lnTo>
                    <a:pt x="64700" y="719715"/>
                  </a:lnTo>
                  <a:lnTo>
                    <a:pt x="49898" y="763557"/>
                  </a:lnTo>
                  <a:lnTo>
                    <a:pt x="36926" y="808209"/>
                  </a:lnTo>
                  <a:lnTo>
                    <a:pt x="25827" y="853626"/>
                  </a:lnTo>
                  <a:lnTo>
                    <a:pt x="16648" y="899765"/>
                  </a:lnTo>
                  <a:lnTo>
                    <a:pt x="9431" y="946582"/>
                  </a:lnTo>
                  <a:lnTo>
                    <a:pt x="4221" y="994031"/>
                  </a:lnTo>
                  <a:lnTo>
                    <a:pt x="1062" y="1042068"/>
                  </a:lnTo>
                  <a:lnTo>
                    <a:pt x="0" y="1090650"/>
                  </a:lnTo>
                  <a:lnTo>
                    <a:pt x="1062" y="1139232"/>
                  </a:lnTo>
                  <a:lnTo>
                    <a:pt x="4221" y="1187269"/>
                  </a:lnTo>
                  <a:lnTo>
                    <a:pt x="9431" y="1234718"/>
                  </a:lnTo>
                  <a:lnTo>
                    <a:pt x="16648" y="1281535"/>
                  </a:lnTo>
                  <a:lnTo>
                    <a:pt x="25827" y="1327674"/>
                  </a:lnTo>
                  <a:lnTo>
                    <a:pt x="36926" y="1373091"/>
                  </a:lnTo>
                  <a:lnTo>
                    <a:pt x="49898" y="1417743"/>
                  </a:lnTo>
                  <a:lnTo>
                    <a:pt x="64700" y="1461585"/>
                  </a:lnTo>
                  <a:lnTo>
                    <a:pt x="81288" y="1504572"/>
                  </a:lnTo>
                  <a:lnTo>
                    <a:pt x="99616" y="1546660"/>
                  </a:lnTo>
                  <a:lnTo>
                    <a:pt x="119642" y="1587805"/>
                  </a:lnTo>
                  <a:lnTo>
                    <a:pt x="141320" y="1627963"/>
                  </a:lnTo>
                  <a:lnTo>
                    <a:pt x="164606" y="1667089"/>
                  </a:lnTo>
                  <a:lnTo>
                    <a:pt x="189456" y="1705138"/>
                  </a:lnTo>
                  <a:lnTo>
                    <a:pt x="215826" y="1742068"/>
                  </a:lnTo>
                  <a:lnTo>
                    <a:pt x="243670" y="1777832"/>
                  </a:lnTo>
                  <a:lnTo>
                    <a:pt x="272945" y="1812387"/>
                  </a:lnTo>
                  <a:lnTo>
                    <a:pt x="303607" y="1845689"/>
                  </a:lnTo>
                  <a:lnTo>
                    <a:pt x="335611" y="1877693"/>
                  </a:lnTo>
                  <a:lnTo>
                    <a:pt x="368913" y="1908355"/>
                  </a:lnTo>
                  <a:lnTo>
                    <a:pt x="403468" y="1937630"/>
                  </a:lnTo>
                  <a:lnTo>
                    <a:pt x="439233" y="1965475"/>
                  </a:lnTo>
                  <a:lnTo>
                    <a:pt x="476162" y="1991844"/>
                  </a:lnTo>
                  <a:lnTo>
                    <a:pt x="514211" y="2016694"/>
                  </a:lnTo>
                  <a:lnTo>
                    <a:pt x="553337" y="2039980"/>
                  </a:lnTo>
                  <a:lnTo>
                    <a:pt x="593495" y="2061658"/>
                  </a:lnTo>
                  <a:lnTo>
                    <a:pt x="634640" y="2081684"/>
                  </a:lnTo>
                  <a:lnTo>
                    <a:pt x="676728" y="2100012"/>
                  </a:lnTo>
                  <a:lnTo>
                    <a:pt x="719715" y="2116600"/>
                  </a:lnTo>
                  <a:lnTo>
                    <a:pt x="763557" y="2131402"/>
                  </a:lnTo>
                  <a:lnTo>
                    <a:pt x="808209" y="2144375"/>
                  </a:lnTo>
                  <a:lnTo>
                    <a:pt x="853626" y="2155473"/>
                  </a:lnTo>
                  <a:lnTo>
                    <a:pt x="899765" y="2164653"/>
                  </a:lnTo>
                  <a:lnTo>
                    <a:pt x="946582" y="2171870"/>
                  </a:lnTo>
                  <a:lnTo>
                    <a:pt x="994031" y="2177080"/>
                  </a:lnTo>
                  <a:lnTo>
                    <a:pt x="1042068" y="2180238"/>
                  </a:lnTo>
                  <a:lnTo>
                    <a:pt x="1090650" y="2181301"/>
                  </a:lnTo>
                  <a:lnTo>
                    <a:pt x="1139232" y="2180238"/>
                  </a:lnTo>
                  <a:lnTo>
                    <a:pt x="1187269" y="2177080"/>
                  </a:lnTo>
                  <a:lnTo>
                    <a:pt x="1234718" y="2171870"/>
                  </a:lnTo>
                  <a:lnTo>
                    <a:pt x="1281535" y="2164653"/>
                  </a:lnTo>
                  <a:lnTo>
                    <a:pt x="1327674" y="2155473"/>
                  </a:lnTo>
                  <a:lnTo>
                    <a:pt x="1373091" y="2144375"/>
                  </a:lnTo>
                  <a:lnTo>
                    <a:pt x="1417743" y="2131402"/>
                  </a:lnTo>
                  <a:lnTo>
                    <a:pt x="1461585" y="2116600"/>
                  </a:lnTo>
                  <a:lnTo>
                    <a:pt x="1504572" y="2100012"/>
                  </a:lnTo>
                  <a:lnTo>
                    <a:pt x="1546660" y="2081684"/>
                  </a:lnTo>
                  <a:lnTo>
                    <a:pt x="1587805" y="2061658"/>
                  </a:lnTo>
                  <a:lnTo>
                    <a:pt x="1627963" y="2039980"/>
                  </a:lnTo>
                  <a:lnTo>
                    <a:pt x="1667089" y="2016694"/>
                  </a:lnTo>
                  <a:lnTo>
                    <a:pt x="1705138" y="1991844"/>
                  </a:lnTo>
                  <a:lnTo>
                    <a:pt x="1742068" y="1965475"/>
                  </a:lnTo>
                  <a:lnTo>
                    <a:pt x="1777832" y="1937630"/>
                  </a:lnTo>
                  <a:lnTo>
                    <a:pt x="1812387" y="1908355"/>
                  </a:lnTo>
                  <a:lnTo>
                    <a:pt x="1845689" y="1877693"/>
                  </a:lnTo>
                  <a:lnTo>
                    <a:pt x="1877693" y="1845689"/>
                  </a:lnTo>
                  <a:lnTo>
                    <a:pt x="1908355" y="1812387"/>
                  </a:lnTo>
                  <a:lnTo>
                    <a:pt x="1937630" y="1777832"/>
                  </a:lnTo>
                  <a:lnTo>
                    <a:pt x="1965475" y="1742068"/>
                  </a:lnTo>
                  <a:lnTo>
                    <a:pt x="1991844" y="1705138"/>
                  </a:lnTo>
                  <a:lnTo>
                    <a:pt x="2016694" y="1667089"/>
                  </a:lnTo>
                  <a:lnTo>
                    <a:pt x="2039980" y="1627963"/>
                  </a:lnTo>
                  <a:lnTo>
                    <a:pt x="2061658" y="1587805"/>
                  </a:lnTo>
                  <a:lnTo>
                    <a:pt x="2081684" y="1546660"/>
                  </a:lnTo>
                  <a:lnTo>
                    <a:pt x="2100012" y="1504572"/>
                  </a:lnTo>
                  <a:lnTo>
                    <a:pt x="2116600" y="1461585"/>
                  </a:lnTo>
                  <a:lnTo>
                    <a:pt x="2131402" y="1417743"/>
                  </a:lnTo>
                  <a:lnTo>
                    <a:pt x="2144375" y="1373091"/>
                  </a:lnTo>
                  <a:lnTo>
                    <a:pt x="2155473" y="1327674"/>
                  </a:lnTo>
                  <a:lnTo>
                    <a:pt x="2164653" y="1281535"/>
                  </a:lnTo>
                  <a:lnTo>
                    <a:pt x="2171870" y="1234718"/>
                  </a:lnTo>
                  <a:lnTo>
                    <a:pt x="2177080" y="1187269"/>
                  </a:lnTo>
                  <a:lnTo>
                    <a:pt x="2180238" y="1139232"/>
                  </a:lnTo>
                  <a:lnTo>
                    <a:pt x="2181301" y="1090650"/>
                  </a:lnTo>
                  <a:lnTo>
                    <a:pt x="2180238" y="1042068"/>
                  </a:lnTo>
                  <a:lnTo>
                    <a:pt x="2177080" y="994031"/>
                  </a:lnTo>
                  <a:lnTo>
                    <a:pt x="2171870" y="946582"/>
                  </a:lnTo>
                  <a:lnTo>
                    <a:pt x="2164653" y="899765"/>
                  </a:lnTo>
                  <a:lnTo>
                    <a:pt x="2155473" y="853626"/>
                  </a:lnTo>
                  <a:lnTo>
                    <a:pt x="2144375" y="808209"/>
                  </a:lnTo>
                  <a:lnTo>
                    <a:pt x="2131402" y="763557"/>
                  </a:lnTo>
                  <a:lnTo>
                    <a:pt x="2116600" y="719715"/>
                  </a:lnTo>
                  <a:lnTo>
                    <a:pt x="2100012" y="676728"/>
                  </a:lnTo>
                  <a:lnTo>
                    <a:pt x="2081684" y="634640"/>
                  </a:lnTo>
                  <a:lnTo>
                    <a:pt x="2061658" y="593495"/>
                  </a:lnTo>
                  <a:lnTo>
                    <a:pt x="2039980" y="553337"/>
                  </a:lnTo>
                  <a:lnTo>
                    <a:pt x="2016694" y="514211"/>
                  </a:lnTo>
                  <a:lnTo>
                    <a:pt x="1991844" y="476162"/>
                  </a:lnTo>
                  <a:lnTo>
                    <a:pt x="1965475" y="439233"/>
                  </a:lnTo>
                  <a:lnTo>
                    <a:pt x="1937630" y="403468"/>
                  </a:lnTo>
                  <a:lnTo>
                    <a:pt x="1908355" y="368913"/>
                  </a:lnTo>
                  <a:lnTo>
                    <a:pt x="1877693" y="335611"/>
                  </a:lnTo>
                  <a:lnTo>
                    <a:pt x="1845689" y="303607"/>
                  </a:lnTo>
                  <a:lnTo>
                    <a:pt x="1812387" y="272945"/>
                  </a:lnTo>
                  <a:lnTo>
                    <a:pt x="1777832" y="243670"/>
                  </a:lnTo>
                  <a:lnTo>
                    <a:pt x="1742068" y="215826"/>
                  </a:lnTo>
                  <a:lnTo>
                    <a:pt x="1705138" y="189456"/>
                  </a:lnTo>
                  <a:lnTo>
                    <a:pt x="1667089" y="164606"/>
                  </a:lnTo>
                  <a:lnTo>
                    <a:pt x="1627963" y="141320"/>
                  </a:lnTo>
                  <a:lnTo>
                    <a:pt x="1587805" y="119642"/>
                  </a:lnTo>
                  <a:lnTo>
                    <a:pt x="1546660" y="99616"/>
                  </a:lnTo>
                  <a:lnTo>
                    <a:pt x="1504572" y="81288"/>
                  </a:lnTo>
                  <a:lnTo>
                    <a:pt x="1461585" y="64700"/>
                  </a:lnTo>
                  <a:lnTo>
                    <a:pt x="1417743" y="49898"/>
                  </a:lnTo>
                  <a:lnTo>
                    <a:pt x="1373091" y="36926"/>
                  </a:lnTo>
                  <a:lnTo>
                    <a:pt x="1327674" y="25827"/>
                  </a:lnTo>
                  <a:lnTo>
                    <a:pt x="1281535" y="16648"/>
                  </a:lnTo>
                  <a:lnTo>
                    <a:pt x="1234718" y="9431"/>
                  </a:lnTo>
                  <a:lnTo>
                    <a:pt x="1187269" y="4221"/>
                  </a:lnTo>
                  <a:lnTo>
                    <a:pt x="1139232" y="1062"/>
                  </a:lnTo>
                  <a:lnTo>
                    <a:pt x="1090650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8629" y="1643430"/>
              <a:ext cx="2181860" cy="2181860"/>
            </a:xfrm>
            <a:custGeom>
              <a:avLst/>
              <a:gdLst/>
              <a:ahLst/>
              <a:cxnLst/>
              <a:rect l="l" t="t" r="r" b="b"/>
              <a:pathLst>
                <a:path w="2181860" h="2181860">
                  <a:moveTo>
                    <a:pt x="0" y="1090650"/>
                  </a:moveTo>
                  <a:lnTo>
                    <a:pt x="1062" y="1042068"/>
                  </a:lnTo>
                  <a:lnTo>
                    <a:pt x="4221" y="994031"/>
                  </a:lnTo>
                  <a:lnTo>
                    <a:pt x="9431" y="946582"/>
                  </a:lnTo>
                  <a:lnTo>
                    <a:pt x="16648" y="899765"/>
                  </a:lnTo>
                  <a:lnTo>
                    <a:pt x="25827" y="853626"/>
                  </a:lnTo>
                  <a:lnTo>
                    <a:pt x="36926" y="808209"/>
                  </a:lnTo>
                  <a:lnTo>
                    <a:pt x="49898" y="763557"/>
                  </a:lnTo>
                  <a:lnTo>
                    <a:pt x="64700" y="719715"/>
                  </a:lnTo>
                  <a:lnTo>
                    <a:pt x="81288" y="676728"/>
                  </a:lnTo>
                  <a:lnTo>
                    <a:pt x="99616" y="634640"/>
                  </a:lnTo>
                  <a:lnTo>
                    <a:pt x="119642" y="593495"/>
                  </a:lnTo>
                  <a:lnTo>
                    <a:pt x="141320" y="553337"/>
                  </a:lnTo>
                  <a:lnTo>
                    <a:pt x="164606" y="514211"/>
                  </a:lnTo>
                  <a:lnTo>
                    <a:pt x="189456" y="476162"/>
                  </a:lnTo>
                  <a:lnTo>
                    <a:pt x="215826" y="439233"/>
                  </a:lnTo>
                  <a:lnTo>
                    <a:pt x="243670" y="403468"/>
                  </a:lnTo>
                  <a:lnTo>
                    <a:pt x="272945" y="368913"/>
                  </a:lnTo>
                  <a:lnTo>
                    <a:pt x="303607" y="335611"/>
                  </a:lnTo>
                  <a:lnTo>
                    <a:pt x="335611" y="303607"/>
                  </a:lnTo>
                  <a:lnTo>
                    <a:pt x="368913" y="272945"/>
                  </a:lnTo>
                  <a:lnTo>
                    <a:pt x="403468" y="243670"/>
                  </a:lnTo>
                  <a:lnTo>
                    <a:pt x="439233" y="215826"/>
                  </a:lnTo>
                  <a:lnTo>
                    <a:pt x="476162" y="189456"/>
                  </a:lnTo>
                  <a:lnTo>
                    <a:pt x="514211" y="164606"/>
                  </a:lnTo>
                  <a:lnTo>
                    <a:pt x="553337" y="141320"/>
                  </a:lnTo>
                  <a:lnTo>
                    <a:pt x="593495" y="119642"/>
                  </a:lnTo>
                  <a:lnTo>
                    <a:pt x="634640" y="99616"/>
                  </a:lnTo>
                  <a:lnTo>
                    <a:pt x="676728" y="81288"/>
                  </a:lnTo>
                  <a:lnTo>
                    <a:pt x="719715" y="64700"/>
                  </a:lnTo>
                  <a:lnTo>
                    <a:pt x="763557" y="49898"/>
                  </a:lnTo>
                  <a:lnTo>
                    <a:pt x="808209" y="36926"/>
                  </a:lnTo>
                  <a:lnTo>
                    <a:pt x="853626" y="25827"/>
                  </a:lnTo>
                  <a:lnTo>
                    <a:pt x="899765" y="16648"/>
                  </a:lnTo>
                  <a:lnTo>
                    <a:pt x="946582" y="9431"/>
                  </a:lnTo>
                  <a:lnTo>
                    <a:pt x="994031" y="4221"/>
                  </a:lnTo>
                  <a:lnTo>
                    <a:pt x="1042068" y="1062"/>
                  </a:lnTo>
                  <a:lnTo>
                    <a:pt x="1090650" y="0"/>
                  </a:lnTo>
                  <a:lnTo>
                    <a:pt x="1139232" y="1062"/>
                  </a:lnTo>
                  <a:lnTo>
                    <a:pt x="1187269" y="4221"/>
                  </a:lnTo>
                  <a:lnTo>
                    <a:pt x="1234718" y="9431"/>
                  </a:lnTo>
                  <a:lnTo>
                    <a:pt x="1281535" y="16648"/>
                  </a:lnTo>
                  <a:lnTo>
                    <a:pt x="1327674" y="25827"/>
                  </a:lnTo>
                  <a:lnTo>
                    <a:pt x="1373091" y="36926"/>
                  </a:lnTo>
                  <a:lnTo>
                    <a:pt x="1417743" y="49898"/>
                  </a:lnTo>
                  <a:lnTo>
                    <a:pt x="1461585" y="64700"/>
                  </a:lnTo>
                  <a:lnTo>
                    <a:pt x="1504572" y="81288"/>
                  </a:lnTo>
                  <a:lnTo>
                    <a:pt x="1546660" y="99616"/>
                  </a:lnTo>
                  <a:lnTo>
                    <a:pt x="1587805" y="119642"/>
                  </a:lnTo>
                  <a:lnTo>
                    <a:pt x="1627963" y="141320"/>
                  </a:lnTo>
                  <a:lnTo>
                    <a:pt x="1667089" y="164606"/>
                  </a:lnTo>
                  <a:lnTo>
                    <a:pt x="1705138" y="189456"/>
                  </a:lnTo>
                  <a:lnTo>
                    <a:pt x="1742068" y="215826"/>
                  </a:lnTo>
                  <a:lnTo>
                    <a:pt x="1777832" y="243670"/>
                  </a:lnTo>
                  <a:lnTo>
                    <a:pt x="1812387" y="272945"/>
                  </a:lnTo>
                  <a:lnTo>
                    <a:pt x="1845689" y="303607"/>
                  </a:lnTo>
                  <a:lnTo>
                    <a:pt x="1877693" y="335611"/>
                  </a:lnTo>
                  <a:lnTo>
                    <a:pt x="1908355" y="368913"/>
                  </a:lnTo>
                  <a:lnTo>
                    <a:pt x="1937630" y="403468"/>
                  </a:lnTo>
                  <a:lnTo>
                    <a:pt x="1965475" y="439233"/>
                  </a:lnTo>
                  <a:lnTo>
                    <a:pt x="1991844" y="476162"/>
                  </a:lnTo>
                  <a:lnTo>
                    <a:pt x="2016694" y="514211"/>
                  </a:lnTo>
                  <a:lnTo>
                    <a:pt x="2039980" y="553337"/>
                  </a:lnTo>
                  <a:lnTo>
                    <a:pt x="2061658" y="593495"/>
                  </a:lnTo>
                  <a:lnTo>
                    <a:pt x="2081684" y="634640"/>
                  </a:lnTo>
                  <a:lnTo>
                    <a:pt x="2100012" y="676728"/>
                  </a:lnTo>
                  <a:lnTo>
                    <a:pt x="2116600" y="719715"/>
                  </a:lnTo>
                  <a:lnTo>
                    <a:pt x="2131402" y="763557"/>
                  </a:lnTo>
                  <a:lnTo>
                    <a:pt x="2144375" y="808209"/>
                  </a:lnTo>
                  <a:lnTo>
                    <a:pt x="2155473" y="853626"/>
                  </a:lnTo>
                  <a:lnTo>
                    <a:pt x="2164653" y="899765"/>
                  </a:lnTo>
                  <a:lnTo>
                    <a:pt x="2171870" y="946582"/>
                  </a:lnTo>
                  <a:lnTo>
                    <a:pt x="2177080" y="994031"/>
                  </a:lnTo>
                  <a:lnTo>
                    <a:pt x="2180238" y="1042068"/>
                  </a:lnTo>
                  <a:lnTo>
                    <a:pt x="2181301" y="1090650"/>
                  </a:lnTo>
                  <a:lnTo>
                    <a:pt x="2180238" y="1139232"/>
                  </a:lnTo>
                  <a:lnTo>
                    <a:pt x="2177080" y="1187269"/>
                  </a:lnTo>
                  <a:lnTo>
                    <a:pt x="2171870" y="1234718"/>
                  </a:lnTo>
                  <a:lnTo>
                    <a:pt x="2164653" y="1281535"/>
                  </a:lnTo>
                  <a:lnTo>
                    <a:pt x="2155473" y="1327674"/>
                  </a:lnTo>
                  <a:lnTo>
                    <a:pt x="2144375" y="1373091"/>
                  </a:lnTo>
                  <a:lnTo>
                    <a:pt x="2131402" y="1417743"/>
                  </a:lnTo>
                  <a:lnTo>
                    <a:pt x="2116600" y="1461585"/>
                  </a:lnTo>
                  <a:lnTo>
                    <a:pt x="2100012" y="1504572"/>
                  </a:lnTo>
                  <a:lnTo>
                    <a:pt x="2081684" y="1546660"/>
                  </a:lnTo>
                  <a:lnTo>
                    <a:pt x="2061658" y="1587805"/>
                  </a:lnTo>
                  <a:lnTo>
                    <a:pt x="2039980" y="1627963"/>
                  </a:lnTo>
                  <a:lnTo>
                    <a:pt x="2016694" y="1667089"/>
                  </a:lnTo>
                  <a:lnTo>
                    <a:pt x="1991844" y="1705138"/>
                  </a:lnTo>
                  <a:lnTo>
                    <a:pt x="1965475" y="1742068"/>
                  </a:lnTo>
                  <a:lnTo>
                    <a:pt x="1937630" y="1777832"/>
                  </a:lnTo>
                  <a:lnTo>
                    <a:pt x="1908355" y="1812387"/>
                  </a:lnTo>
                  <a:lnTo>
                    <a:pt x="1877693" y="1845689"/>
                  </a:lnTo>
                  <a:lnTo>
                    <a:pt x="1845689" y="1877693"/>
                  </a:lnTo>
                  <a:lnTo>
                    <a:pt x="1812387" y="1908355"/>
                  </a:lnTo>
                  <a:lnTo>
                    <a:pt x="1777832" y="1937630"/>
                  </a:lnTo>
                  <a:lnTo>
                    <a:pt x="1742068" y="1965475"/>
                  </a:lnTo>
                  <a:lnTo>
                    <a:pt x="1705138" y="1991844"/>
                  </a:lnTo>
                  <a:lnTo>
                    <a:pt x="1667089" y="2016694"/>
                  </a:lnTo>
                  <a:lnTo>
                    <a:pt x="1627963" y="2039980"/>
                  </a:lnTo>
                  <a:lnTo>
                    <a:pt x="1587805" y="2061658"/>
                  </a:lnTo>
                  <a:lnTo>
                    <a:pt x="1546660" y="2081684"/>
                  </a:lnTo>
                  <a:lnTo>
                    <a:pt x="1504572" y="2100012"/>
                  </a:lnTo>
                  <a:lnTo>
                    <a:pt x="1461585" y="2116600"/>
                  </a:lnTo>
                  <a:lnTo>
                    <a:pt x="1417743" y="2131402"/>
                  </a:lnTo>
                  <a:lnTo>
                    <a:pt x="1373091" y="2144375"/>
                  </a:lnTo>
                  <a:lnTo>
                    <a:pt x="1327674" y="2155473"/>
                  </a:lnTo>
                  <a:lnTo>
                    <a:pt x="1281535" y="2164653"/>
                  </a:lnTo>
                  <a:lnTo>
                    <a:pt x="1234718" y="2171870"/>
                  </a:lnTo>
                  <a:lnTo>
                    <a:pt x="1187269" y="2177080"/>
                  </a:lnTo>
                  <a:lnTo>
                    <a:pt x="1139232" y="2180238"/>
                  </a:lnTo>
                  <a:lnTo>
                    <a:pt x="1090650" y="2181301"/>
                  </a:lnTo>
                  <a:lnTo>
                    <a:pt x="1042068" y="2180238"/>
                  </a:lnTo>
                  <a:lnTo>
                    <a:pt x="994031" y="2177080"/>
                  </a:lnTo>
                  <a:lnTo>
                    <a:pt x="946582" y="2171870"/>
                  </a:lnTo>
                  <a:lnTo>
                    <a:pt x="899765" y="2164653"/>
                  </a:lnTo>
                  <a:lnTo>
                    <a:pt x="853626" y="2155473"/>
                  </a:lnTo>
                  <a:lnTo>
                    <a:pt x="808209" y="2144375"/>
                  </a:lnTo>
                  <a:lnTo>
                    <a:pt x="763557" y="2131402"/>
                  </a:lnTo>
                  <a:lnTo>
                    <a:pt x="719715" y="2116600"/>
                  </a:lnTo>
                  <a:lnTo>
                    <a:pt x="676728" y="2100012"/>
                  </a:lnTo>
                  <a:lnTo>
                    <a:pt x="634640" y="2081684"/>
                  </a:lnTo>
                  <a:lnTo>
                    <a:pt x="593495" y="2061658"/>
                  </a:lnTo>
                  <a:lnTo>
                    <a:pt x="553337" y="2039980"/>
                  </a:lnTo>
                  <a:lnTo>
                    <a:pt x="514211" y="2016694"/>
                  </a:lnTo>
                  <a:lnTo>
                    <a:pt x="476162" y="1991844"/>
                  </a:lnTo>
                  <a:lnTo>
                    <a:pt x="439233" y="1965475"/>
                  </a:lnTo>
                  <a:lnTo>
                    <a:pt x="403468" y="1937630"/>
                  </a:lnTo>
                  <a:lnTo>
                    <a:pt x="368913" y="1908355"/>
                  </a:lnTo>
                  <a:lnTo>
                    <a:pt x="335611" y="1877693"/>
                  </a:lnTo>
                  <a:lnTo>
                    <a:pt x="303607" y="1845689"/>
                  </a:lnTo>
                  <a:lnTo>
                    <a:pt x="272945" y="1812387"/>
                  </a:lnTo>
                  <a:lnTo>
                    <a:pt x="243670" y="1777832"/>
                  </a:lnTo>
                  <a:lnTo>
                    <a:pt x="215826" y="1742068"/>
                  </a:lnTo>
                  <a:lnTo>
                    <a:pt x="189456" y="1705138"/>
                  </a:lnTo>
                  <a:lnTo>
                    <a:pt x="164606" y="1667089"/>
                  </a:lnTo>
                  <a:lnTo>
                    <a:pt x="141320" y="1627963"/>
                  </a:lnTo>
                  <a:lnTo>
                    <a:pt x="119642" y="1587805"/>
                  </a:lnTo>
                  <a:lnTo>
                    <a:pt x="99616" y="1546660"/>
                  </a:lnTo>
                  <a:lnTo>
                    <a:pt x="81288" y="1504572"/>
                  </a:lnTo>
                  <a:lnTo>
                    <a:pt x="64700" y="1461585"/>
                  </a:lnTo>
                  <a:lnTo>
                    <a:pt x="49898" y="1417743"/>
                  </a:lnTo>
                  <a:lnTo>
                    <a:pt x="36926" y="1373091"/>
                  </a:lnTo>
                  <a:lnTo>
                    <a:pt x="25827" y="1327674"/>
                  </a:lnTo>
                  <a:lnTo>
                    <a:pt x="16648" y="1281535"/>
                  </a:lnTo>
                  <a:lnTo>
                    <a:pt x="9431" y="1234718"/>
                  </a:lnTo>
                  <a:lnTo>
                    <a:pt x="4221" y="1187269"/>
                  </a:lnTo>
                  <a:lnTo>
                    <a:pt x="1062" y="1139232"/>
                  </a:lnTo>
                  <a:lnTo>
                    <a:pt x="0" y="1090650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32389" y="2453157"/>
            <a:ext cx="1024890" cy="542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lcula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tion</a:t>
            </a:r>
            <a:endParaRPr sz="1600">
              <a:latin typeface="Times New Roman"/>
              <a:cs typeface="Times New Roman"/>
            </a:endParaRPr>
          </a:p>
          <a:p>
            <a:pPr marL="76200">
              <a:lnSpc>
                <a:spcPts val="2155"/>
              </a:lnSpc>
            </a:pPr>
            <a:r>
              <a:rPr sz="1800" spc="50" dirty="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1254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Content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851025" y="1904771"/>
            <a:ext cx="4182745" cy="282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355600" algn="l"/>
              </a:tabLst>
            </a:pPr>
            <a:r>
              <a:rPr sz="1800" spc="-95" dirty="0">
                <a:latin typeface="Times New Roman"/>
                <a:cs typeface="Times New Roman"/>
              </a:rPr>
              <a:t>V-REP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lang="zh-CN" altLang="en-US" spc="10" dirty="0">
                <a:latin typeface="Times New Roman"/>
                <a:cs typeface="Times New Roman"/>
              </a:rPr>
              <a:t>概述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oyagiKouzanFontT"/>
              <a:buChar char="❏"/>
            </a:pPr>
            <a:endParaRPr sz="2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oyagiKouzanFontT"/>
              <a:buChar char="❏"/>
              <a:tabLst>
                <a:tab pos="355600" algn="l"/>
              </a:tabLst>
            </a:pPr>
            <a:r>
              <a:rPr sz="1800" spc="85" dirty="0">
                <a:latin typeface="Times New Roman"/>
                <a:cs typeface="Times New Roman"/>
              </a:rPr>
              <a:t>Scene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Objects</a:t>
            </a:r>
            <a:r>
              <a:rPr lang="zh-CN" altLang="en-US" sz="1800" spc="45" dirty="0">
                <a:latin typeface="Times New Roman"/>
                <a:cs typeface="Times New Roman"/>
              </a:rPr>
              <a:t>（场景物体）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oyagiKouzanFontT"/>
              <a:buChar char="❏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oyagiKouzanFontT"/>
              <a:buChar char="❏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Ca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lcula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35" dirty="0" err="1">
                <a:latin typeface="Times New Roman"/>
                <a:cs typeface="Times New Roman"/>
              </a:rPr>
              <a:t>tion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Modules</a:t>
            </a:r>
            <a:r>
              <a:rPr lang="zh-CN" altLang="en-US" sz="1800" spc="55" dirty="0">
                <a:latin typeface="Times New Roman"/>
                <a:cs typeface="Times New Roman"/>
              </a:rPr>
              <a:t>（计算模块）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oyagiKouzanFontT"/>
              <a:buChar char="❏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oyagiKouzanFontT"/>
              <a:buChar char="❏"/>
              <a:tabLst>
                <a:tab pos="355600" algn="l"/>
              </a:tabLst>
            </a:pPr>
            <a:r>
              <a:rPr sz="1800" spc="60" dirty="0">
                <a:latin typeface="Times New Roman"/>
                <a:cs typeface="Times New Roman"/>
              </a:rPr>
              <a:t>Control </a:t>
            </a:r>
            <a:r>
              <a:rPr sz="1800" spc="65" dirty="0" err="1">
                <a:latin typeface="Times New Roman"/>
                <a:cs typeface="Times New Roman"/>
              </a:rPr>
              <a:t>Mechanis</a:t>
            </a:r>
            <a:r>
              <a:rPr sz="1800" spc="-385" dirty="0">
                <a:latin typeface="Times New Roman"/>
                <a:cs typeface="Times New Roman"/>
              </a:rPr>
              <a:t> </a:t>
            </a:r>
            <a:r>
              <a:rPr sz="1800" spc="80" dirty="0" err="1">
                <a:latin typeface="Times New Roman"/>
                <a:cs typeface="Times New Roman"/>
              </a:rPr>
              <a:t>ms</a:t>
            </a:r>
            <a:r>
              <a:rPr lang="zh-CN" altLang="en-US" sz="1800" spc="80" dirty="0">
                <a:latin typeface="Times New Roman"/>
                <a:cs typeface="Times New Roman"/>
              </a:rPr>
              <a:t>（控制机制）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oyagiKouzanFontT"/>
              <a:buChar char="❏"/>
            </a:pP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63156"/>
            <a:ext cx="803783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0" dirty="0"/>
              <a:t>Inverse/</a:t>
            </a:r>
            <a:r>
              <a:rPr sz="2300" spc="-335" dirty="0"/>
              <a:t> </a:t>
            </a:r>
            <a:r>
              <a:rPr sz="2300" spc="30" dirty="0"/>
              <a:t>forward</a:t>
            </a:r>
            <a:r>
              <a:rPr sz="2300" spc="-75" dirty="0"/>
              <a:t> </a:t>
            </a:r>
            <a:r>
              <a:rPr sz="2300" spc="25" dirty="0"/>
              <a:t>kinematics</a:t>
            </a:r>
            <a:r>
              <a:rPr sz="2300" spc="-55" dirty="0"/>
              <a:t> </a:t>
            </a:r>
            <a:r>
              <a:rPr sz="2300" dirty="0"/>
              <a:t>&amp;</a:t>
            </a:r>
            <a:r>
              <a:rPr sz="2300" spc="-170" dirty="0"/>
              <a:t> </a:t>
            </a:r>
            <a:r>
              <a:rPr sz="2300" spc="40" dirty="0"/>
              <a:t>Minimum</a:t>
            </a:r>
            <a:r>
              <a:rPr sz="2300" spc="15" dirty="0"/>
              <a:t> </a:t>
            </a:r>
            <a:r>
              <a:rPr sz="2300" spc="5" dirty="0"/>
              <a:t>Distance</a:t>
            </a:r>
            <a:r>
              <a:rPr sz="2300" spc="-135" dirty="0"/>
              <a:t> </a:t>
            </a:r>
            <a:r>
              <a:rPr sz="2300" spc="10" dirty="0"/>
              <a:t>Calculations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401252" y="1786407"/>
            <a:ext cx="5113020" cy="19704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1180"/>
              </a:spcBef>
            </a:pP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Inverse/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forward</a:t>
            </a:r>
            <a:r>
              <a:rPr sz="1800" b="1" u="sng" spc="-3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kinematics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Times New Roman"/>
                <a:cs typeface="Times New Roman"/>
              </a:rPr>
              <a:t>Any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mechanism: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redundant,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branched,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clos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ed,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R="23495" algn="ctr">
              <a:lnSpc>
                <a:spcPct val="100000"/>
              </a:lnSpc>
              <a:spcBef>
                <a:spcPts val="359"/>
              </a:spcBef>
            </a:pPr>
            <a:r>
              <a:rPr sz="1800" spc="-65" dirty="0">
                <a:latin typeface="Times New Roman"/>
                <a:cs typeface="Times New Roman"/>
              </a:rPr>
              <a:t>Da </a:t>
            </a:r>
            <a:r>
              <a:rPr sz="1800" spc="105" dirty="0">
                <a:latin typeface="Times New Roman"/>
                <a:cs typeface="Times New Roman"/>
              </a:rPr>
              <a:t>mped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110" dirty="0">
                <a:latin typeface="Times New Roman"/>
                <a:cs typeface="Times New Roman"/>
              </a:rPr>
              <a:t>undamped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resolution</a:t>
            </a:r>
            <a:endParaRPr sz="1800">
              <a:latin typeface="Times New Roman"/>
              <a:cs typeface="Times New Roman"/>
            </a:endParaRPr>
          </a:p>
          <a:p>
            <a:pPr marL="325120" marR="346710" algn="ctr">
              <a:lnSpc>
                <a:spcPct val="146100"/>
              </a:lnSpc>
            </a:pPr>
            <a:r>
              <a:rPr sz="1800" spc="50" dirty="0">
                <a:latin typeface="Times New Roman"/>
                <a:cs typeface="Times New Roman"/>
              </a:rPr>
              <a:t>Weighted </a:t>
            </a:r>
            <a:r>
              <a:rPr sz="1800" spc="65" dirty="0">
                <a:latin typeface="Times New Roman"/>
                <a:cs typeface="Times New Roman"/>
              </a:rPr>
              <a:t>resolution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45" dirty="0">
                <a:latin typeface="Times New Roman"/>
                <a:cs typeface="Times New Roman"/>
              </a:rPr>
              <a:t>Conditiona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 </a:t>
            </a:r>
            <a:r>
              <a:rPr sz="1800" spc="65" dirty="0">
                <a:latin typeface="Times New Roman"/>
                <a:cs typeface="Times New Roman"/>
              </a:rPr>
              <a:t>resolution  </a:t>
            </a:r>
            <a:r>
              <a:rPr sz="1800" spc="75" dirty="0">
                <a:latin typeface="Times New Roman"/>
                <a:cs typeface="Times New Roman"/>
              </a:rPr>
              <a:t>Obstacle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voidance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1707" y="4922102"/>
            <a:ext cx="338582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0955" algn="ctr">
              <a:lnSpc>
                <a:spcPct val="150000"/>
              </a:lnSpc>
              <a:spcBef>
                <a:spcPts val="100"/>
              </a:spcBef>
            </a:pP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Minimum 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Distance </a:t>
            </a: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Calculations 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130" dirty="0">
                <a:latin typeface="Times New Roman"/>
                <a:cs typeface="Times New Roman"/>
              </a:rPr>
              <a:t>mesh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50" dirty="0">
                <a:latin typeface="Times New Roman"/>
                <a:cs typeface="Times New Roman"/>
              </a:rPr>
              <a:t>point </a:t>
            </a:r>
            <a:r>
              <a:rPr sz="1800" spc="60" dirty="0">
                <a:latin typeface="Times New Roman"/>
                <a:cs typeface="Times New Roman"/>
              </a:rPr>
              <a:t>cloud </a:t>
            </a:r>
            <a:r>
              <a:rPr sz="1800" spc="-5" dirty="0">
                <a:latin typeface="Times New Roman"/>
                <a:cs typeface="Times New Roman"/>
              </a:rPr>
              <a:t>•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Any  individua</a:t>
            </a:r>
            <a:r>
              <a:rPr sz="1800" spc="-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 </a:t>
            </a:r>
            <a:r>
              <a:rPr sz="1800" spc="50" dirty="0">
                <a:latin typeface="Times New Roman"/>
                <a:cs typeface="Times New Roman"/>
              </a:rPr>
              <a:t>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8291" y="4354291"/>
            <a:ext cx="2649579" cy="22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4476" y="1326972"/>
            <a:ext cx="3252901" cy="3178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49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/>
              <a:t>Collision </a:t>
            </a:r>
            <a:r>
              <a:rPr sz="2800" spc="5" dirty="0"/>
              <a:t>Detection </a:t>
            </a:r>
            <a:r>
              <a:rPr sz="2800" spc="-20" dirty="0"/>
              <a:t>and </a:t>
            </a:r>
            <a:r>
              <a:rPr sz="2800" spc="-5" dirty="0"/>
              <a:t>Path</a:t>
            </a:r>
            <a:r>
              <a:rPr sz="2800" spc="-425" dirty="0"/>
              <a:t> </a:t>
            </a:r>
            <a:r>
              <a:rPr sz="2800" spc="-10" dirty="0"/>
              <a:t>Planning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92198" y="1451521"/>
            <a:ext cx="4960620" cy="665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Collision</a:t>
            </a: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130" dirty="0">
                <a:latin typeface="Times New Roman"/>
                <a:cs typeface="Times New Roman"/>
              </a:rPr>
              <a:t>mesh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50" dirty="0">
                <a:latin typeface="Times New Roman"/>
                <a:cs typeface="Times New Roman"/>
              </a:rPr>
              <a:t>point </a:t>
            </a:r>
            <a:r>
              <a:rPr sz="1800" spc="60" dirty="0">
                <a:latin typeface="Times New Roman"/>
                <a:cs typeface="Times New Roman"/>
              </a:rPr>
              <a:t>cloud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35" dirty="0">
                <a:latin typeface="Times New Roman"/>
                <a:cs typeface="Times New Roman"/>
              </a:rPr>
              <a:t>individual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062" y="3609937"/>
            <a:ext cx="2360930" cy="1762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459"/>
              </a:spcBef>
            </a:pP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Path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  <a:p>
            <a:pPr marL="12700" marR="5080" indent="104775">
              <a:lnSpc>
                <a:spcPct val="100000"/>
              </a:lnSpc>
              <a:spcBef>
                <a:spcPts val="359"/>
              </a:spcBef>
            </a:pPr>
            <a:r>
              <a:rPr sz="1800" spc="55" dirty="0">
                <a:latin typeface="Times New Roman"/>
                <a:cs typeface="Times New Roman"/>
              </a:rPr>
              <a:t>Planning </a:t>
            </a:r>
            <a:r>
              <a:rPr sz="1800" spc="95" dirty="0">
                <a:latin typeface="Times New Roman"/>
                <a:cs typeface="Times New Roman"/>
              </a:rPr>
              <a:t>tasks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3D-  </a:t>
            </a:r>
            <a:r>
              <a:rPr sz="1800" spc="130" dirty="0">
                <a:latin typeface="Times New Roman"/>
                <a:cs typeface="Times New Roman"/>
              </a:rPr>
              <a:t>space, </a:t>
            </a:r>
            <a:r>
              <a:rPr sz="1800" spc="90" dirty="0">
                <a:latin typeface="Times New Roman"/>
                <a:cs typeface="Times New Roman"/>
              </a:rPr>
              <a:t>and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 2D-s </a:t>
            </a:r>
            <a:r>
              <a:rPr sz="1800" spc="145" dirty="0">
                <a:latin typeface="Times New Roman"/>
                <a:cs typeface="Times New Roman"/>
              </a:rPr>
              <a:t>pace  </a:t>
            </a:r>
            <a:r>
              <a:rPr sz="1800" spc="50" dirty="0">
                <a:latin typeface="Times New Roman"/>
                <a:cs typeface="Times New Roman"/>
              </a:rPr>
              <a:t>for </a:t>
            </a:r>
            <a:r>
              <a:rPr sz="1800" spc="25" dirty="0">
                <a:latin typeface="Times New Roman"/>
                <a:cs typeface="Times New Roman"/>
              </a:rPr>
              <a:t>vehic </a:t>
            </a:r>
            <a:r>
              <a:rPr sz="1800" spc="20" dirty="0">
                <a:latin typeface="Times New Roman"/>
                <a:cs typeface="Times New Roman"/>
              </a:rPr>
              <a:t>les </a:t>
            </a:r>
            <a:r>
              <a:rPr sz="1800" spc="15" dirty="0">
                <a:latin typeface="Times New Roman"/>
                <a:cs typeface="Times New Roman"/>
              </a:rPr>
              <a:t>with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non-</a:t>
            </a:r>
            <a:endParaRPr sz="1800">
              <a:latin typeface="Times New Roman"/>
              <a:cs typeface="Times New Roman"/>
            </a:endParaRPr>
          </a:p>
          <a:p>
            <a:pPr marL="577850" marR="245110" indent="-321945">
              <a:lnSpc>
                <a:spcPct val="100000"/>
              </a:lnSpc>
            </a:pPr>
            <a:r>
              <a:rPr sz="1800" spc="70" dirty="0">
                <a:latin typeface="Times New Roman"/>
                <a:cs typeface="Times New Roman"/>
              </a:rPr>
              <a:t>holonom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ic </a:t>
            </a:r>
            <a:r>
              <a:rPr sz="1800" spc="95" dirty="0">
                <a:latin typeface="Times New Roman"/>
                <a:cs typeface="Times New Roman"/>
              </a:rPr>
              <a:t>motion  constraints.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4771" y="2620175"/>
            <a:ext cx="5397715" cy="4048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49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/>
              <a:t>Collision </a:t>
            </a:r>
            <a:r>
              <a:rPr sz="2800" spc="5" dirty="0"/>
              <a:t>Detection </a:t>
            </a:r>
            <a:r>
              <a:rPr sz="2800" spc="-20" dirty="0"/>
              <a:t>and </a:t>
            </a:r>
            <a:r>
              <a:rPr sz="2800" spc="-5" dirty="0"/>
              <a:t>Path</a:t>
            </a:r>
            <a:r>
              <a:rPr sz="2800" spc="-425" dirty="0"/>
              <a:t> </a:t>
            </a:r>
            <a:r>
              <a:rPr sz="2800" spc="-10" dirty="0"/>
              <a:t>Planning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92198" y="1451521"/>
            <a:ext cx="4960620" cy="665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Collision</a:t>
            </a: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130" dirty="0">
                <a:latin typeface="Times New Roman"/>
                <a:cs typeface="Times New Roman"/>
              </a:rPr>
              <a:t>mesh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50" dirty="0">
                <a:latin typeface="Times New Roman"/>
                <a:cs typeface="Times New Roman"/>
              </a:rPr>
              <a:t>point </a:t>
            </a:r>
            <a:r>
              <a:rPr sz="1800" spc="60" dirty="0">
                <a:latin typeface="Times New Roman"/>
                <a:cs typeface="Times New Roman"/>
              </a:rPr>
              <a:t>cloud </a:t>
            </a:r>
            <a:r>
              <a:rPr sz="1800" spc="-5" dirty="0">
                <a:latin typeface="Times New Roman"/>
                <a:cs typeface="Times New Roman"/>
              </a:rPr>
              <a:t>• </a:t>
            </a:r>
            <a:r>
              <a:rPr sz="1800" spc="-15" dirty="0">
                <a:latin typeface="Times New Roman"/>
                <a:cs typeface="Times New Roman"/>
              </a:rPr>
              <a:t>Any </a:t>
            </a:r>
            <a:r>
              <a:rPr sz="1800" spc="35" dirty="0">
                <a:latin typeface="Times New Roman"/>
                <a:cs typeface="Times New Roman"/>
              </a:rPr>
              <a:t>individual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062" y="3609937"/>
            <a:ext cx="2360930" cy="1762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459"/>
              </a:spcBef>
            </a:pP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Path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  <a:p>
            <a:pPr marL="12700" marR="5080" indent="104775">
              <a:lnSpc>
                <a:spcPct val="100000"/>
              </a:lnSpc>
              <a:spcBef>
                <a:spcPts val="359"/>
              </a:spcBef>
            </a:pPr>
            <a:r>
              <a:rPr sz="1800" spc="55" dirty="0">
                <a:latin typeface="Times New Roman"/>
                <a:cs typeface="Times New Roman"/>
              </a:rPr>
              <a:t>Planning </a:t>
            </a:r>
            <a:r>
              <a:rPr sz="1800" spc="95" dirty="0">
                <a:latin typeface="Times New Roman"/>
                <a:cs typeface="Times New Roman"/>
              </a:rPr>
              <a:t>tasks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3D-  </a:t>
            </a:r>
            <a:r>
              <a:rPr sz="1800" spc="130" dirty="0">
                <a:latin typeface="Times New Roman"/>
                <a:cs typeface="Times New Roman"/>
              </a:rPr>
              <a:t>space, </a:t>
            </a:r>
            <a:r>
              <a:rPr sz="1800" spc="90" dirty="0">
                <a:latin typeface="Times New Roman"/>
                <a:cs typeface="Times New Roman"/>
              </a:rPr>
              <a:t>and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 2D-s </a:t>
            </a:r>
            <a:r>
              <a:rPr sz="1800" spc="145" dirty="0">
                <a:latin typeface="Times New Roman"/>
                <a:cs typeface="Times New Roman"/>
              </a:rPr>
              <a:t>pace  </a:t>
            </a:r>
            <a:r>
              <a:rPr sz="1800" spc="50" dirty="0">
                <a:latin typeface="Times New Roman"/>
                <a:cs typeface="Times New Roman"/>
              </a:rPr>
              <a:t>for </a:t>
            </a:r>
            <a:r>
              <a:rPr sz="1800" spc="25" dirty="0">
                <a:latin typeface="Times New Roman"/>
                <a:cs typeface="Times New Roman"/>
              </a:rPr>
              <a:t>vehic </a:t>
            </a:r>
            <a:r>
              <a:rPr sz="1800" spc="20" dirty="0">
                <a:latin typeface="Times New Roman"/>
                <a:cs typeface="Times New Roman"/>
              </a:rPr>
              <a:t>les </a:t>
            </a:r>
            <a:r>
              <a:rPr sz="1800" spc="15" dirty="0">
                <a:latin typeface="Times New Roman"/>
                <a:cs typeface="Times New Roman"/>
              </a:rPr>
              <a:t>with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non-</a:t>
            </a:r>
            <a:endParaRPr sz="1800">
              <a:latin typeface="Times New Roman"/>
              <a:cs typeface="Times New Roman"/>
            </a:endParaRPr>
          </a:p>
          <a:p>
            <a:pPr marL="577850" marR="245110" indent="-321945">
              <a:lnSpc>
                <a:spcPct val="100000"/>
              </a:lnSpc>
            </a:pPr>
            <a:r>
              <a:rPr sz="1800" spc="70" dirty="0">
                <a:latin typeface="Times New Roman"/>
                <a:cs typeface="Times New Roman"/>
              </a:rPr>
              <a:t>holonom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ic </a:t>
            </a:r>
            <a:r>
              <a:rPr sz="1800" spc="95" dirty="0">
                <a:latin typeface="Times New Roman"/>
                <a:cs typeface="Times New Roman"/>
              </a:rPr>
              <a:t>motion  constraints.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4771" y="2620175"/>
            <a:ext cx="5397715" cy="4048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124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Dynamics </a:t>
            </a:r>
            <a:r>
              <a:rPr sz="2800" spc="-5" dirty="0"/>
              <a:t>/</a:t>
            </a:r>
            <a:r>
              <a:rPr sz="2800" spc="204" dirty="0"/>
              <a:t> </a:t>
            </a:r>
            <a:r>
              <a:rPr sz="2800" spc="-10" dirty="0"/>
              <a:t>Physics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424" y="1489227"/>
            <a:ext cx="3608704" cy="25647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 </a:t>
            </a: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physics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engines: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360"/>
              </a:spcBef>
              <a:buFont typeface="AoyagiKouzanFontT"/>
              <a:buChar char="➢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Bullet </a:t>
            </a:r>
            <a:r>
              <a:rPr sz="1800" spc="40" dirty="0">
                <a:latin typeface="Times New Roman"/>
                <a:cs typeface="Times New Roman"/>
              </a:rPr>
              <a:t>Phys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ics</a:t>
            </a:r>
            <a:endParaRPr sz="1800">
              <a:latin typeface="Times New Roman"/>
              <a:cs typeface="Times New Roman"/>
            </a:endParaRPr>
          </a:p>
          <a:p>
            <a:pPr marL="469900" indent="-343535">
              <a:lnSpc>
                <a:spcPct val="100000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z="1800" spc="45" dirty="0">
                <a:latin typeface="Times New Roman"/>
                <a:cs typeface="Times New Roman"/>
              </a:rPr>
              <a:t>Open </a:t>
            </a:r>
            <a:r>
              <a:rPr sz="1800" spc="-25" dirty="0">
                <a:latin typeface="Times New Roman"/>
                <a:cs typeface="Times New Roman"/>
              </a:rPr>
              <a:t>Dyna </a:t>
            </a:r>
            <a:r>
              <a:rPr sz="1800" spc="60" dirty="0">
                <a:latin typeface="Times New Roman"/>
                <a:cs typeface="Times New Roman"/>
              </a:rPr>
              <a:t>mics </a:t>
            </a:r>
            <a:r>
              <a:rPr sz="1800" spc="20" dirty="0">
                <a:latin typeface="Times New Roman"/>
                <a:cs typeface="Times New Roman"/>
              </a:rPr>
              <a:t>Engine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(ODE)</a:t>
            </a:r>
            <a:endParaRPr sz="180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z="1800" spc="35" dirty="0">
                <a:latin typeface="Times New Roman"/>
                <a:cs typeface="Times New Roman"/>
              </a:rPr>
              <a:t>Vortex </a:t>
            </a:r>
            <a:r>
              <a:rPr sz="1800" spc="-25" dirty="0">
                <a:latin typeface="Times New Roman"/>
                <a:cs typeface="Times New Roman"/>
              </a:rPr>
              <a:t>Dyna</a:t>
            </a:r>
            <a:r>
              <a:rPr sz="1800" spc="-31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mics</a:t>
            </a:r>
            <a:endParaRPr sz="180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z="1800" spc="65" dirty="0">
                <a:latin typeface="Times New Roman"/>
                <a:cs typeface="Times New Roman"/>
              </a:rPr>
              <a:t>Newton </a:t>
            </a:r>
            <a:r>
              <a:rPr sz="1800" spc="-25" dirty="0">
                <a:latin typeface="Times New Roman"/>
                <a:cs typeface="Times New Roman"/>
              </a:rPr>
              <a:t>Dyna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mics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latin typeface="Times New Roman"/>
                <a:cs typeface="Times New Roman"/>
              </a:rPr>
              <a:t>Sim </a:t>
            </a:r>
            <a:r>
              <a:rPr sz="1800" spc="10" dirty="0">
                <a:latin typeface="Times New Roman"/>
                <a:cs typeface="Times New Roman"/>
              </a:rPr>
              <a:t>ple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switching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800" spc="-25" dirty="0">
                <a:latin typeface="Times New Roman"/>
                <a:cs typeface="Times New Roman"/>
              </a:rPr>
              <a:t>Dyna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ic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partic</a:t>
            </a:r>
            <a:r>
              <a:rPr sz="1800" spc="-30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les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to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im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ula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or  </a:t>
            </a:r>
            <a:r>
              <a:rPr sz="1800" spc="90" dirty="0">
                <a:latin typeface="Times New Roman"/>
                <a:cs typeface="Times New Roman"/>
              </a:rPr>
              <a:t>water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jets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821" y="4694770"/>
            <a:ext cx="1255468" cy="50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806" y="5695886"/>
            <a:ext cx="1589582" cy="50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1761" y="4709964"/>
            <a:ext cx="1923698" cy="475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5444" y="5609818"/>
            <a:ext cx="2024960" cy="658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4004" y="1726552"/>
            <a:ext cx="4328299" cy="4269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1577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Dynamics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2625" y="1806333"/>
            <a:ext cx="454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imes New Roman"/>
                <a:cs typeface="Times New Roman"/>
              </a:rPr>
              <a:t>Static/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non-s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tatic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shapes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latin typeface="Times New Roman"/>
                <a:cs typeface="Times New Roman"/>
              </a:rPr>
              <a:t>respondable/</a:t>
            </a:r>
            <a:r>
              <a:rPr sz="1800" spc="-3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non-res </a:t>
            </a:r>
            <a:r>
              <a:rPr sz="1800" spc="80" dirty="0">
                <a:latin typeface="Times New Roman"/>
                <a:cs typeface="Times New Roman"/>
              </a:rPr>
              <a:t>pondable </a:t>
            </a:r>
            <a:r>
              <a:rPr sz="1800" spc="120" dirty="0">
                <a:latin typeface="Times New Roman"/>
                <a:cs typeface="Times New Roman"/>
              </a:rPr>
              <a:t>shapes </a:t>
            </a:r>
            <a:r>
              <a:rPr sz="1450" i="1" spc="-40" dirty="0">
                <a:latin typeface="Arial"/>
                <a:cs typeface="Arial"/>
              </a:rPr>
              <a:t>(masks)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8791" y="3587394"/>
            <a:ext cx="2409821" cy="120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8730" y="2888462"/>
            <a:ext cx="4952987" cy="2381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57147" y="3032747"/>
            <a:ext cx="243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 </a:t>
            </a:r>
            <a:r>
              <a:rPr sz="1800" spc="105" dirty="0">
                <a:latin typeface="Times New Roman"/>
                <a:cs typeface="Times New Roman"/>
              </a:rPr>
              <a:t>methods </a:t>
            </a:r>
            <a:r>
              <a:rPr sz="1800" spc="65" dirty="0">
                <a:latin typeface="Times New Roman"/>
                <a:cs typeface="Times New Roman"/>
              </a:rPr>
              <a:t>or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interfaces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87" y="3500691"/>
            <a:ext cx="4357370" cy="1010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635"/>
              </a:spcBef>
            </a:pPr>
            <a:r>
              <a:rPr sz="1800" spc="-70" dirty="0">
                <a:latin typeface="Times New Roman"/>
                <a:cs typeface="Times New Roman"/>
              </a:rPr>
              <a:t>All </a:t>
            </a:r>
            <a:r>
              <a:rPr sz="1800" spc="105" dirty="0">
                <a:latin typeface="Times New Roman"/>
                <a:cs typeface="Times New Roman"/>
              </a:rPr>
              <a:t>methods can </a:t>
            </a:r>
            <a:r>
              <a:rPr sz="1800" spc="50" dirty="0">
                <a:latin typeface="Times New Roman"/>
                <a:cs typeface="Times New Roman"/>
              </a:rPr>
              <a:t>be </a:t>
            </a:r>
            <a:r>
              <a:rPr sz="1800" spc="110" dirty="0">
                <a:latin typeface="Times New Roman"/>
                <a:cs typeface="Times New Roman"/>
              </a:rPr>
              <a:t>used </a:t>
            </a:r>
            <a:r>
              <a:rPr sz="1800" spc="90" dirty="0">
                <a:latin typeface="Times New Roman"/>
                <a:cs typeface="Times New Roman"/>
              </a:rPr>
              <a:t>at </a:t>
            </a:r>
            <a:r>
              <a:rPr sz="1800" spc="60" dirty="0">
                <a:latin typeface="Times New Roman"/>
                <a:cs typeface="Times New Roman"/>
              </a:rPr>
              <a:t>the </a:t>
            </a:r>
            <a:r>
              <a:rPr sz="1800" spc="140" dirty="0">
                <a:latin typeface="Times New Roman"/>
                <a:cs typeface="Times New Roman"/>
              </a:rPr>
              <a:t>same </a:t>
            </a:r>
            <a:r>
              <a:rPr sz="1800" spc="95" dirty="0">
                <a:latin typeface="Times New Roman"/>
                <a:cs typeface="Times New Roman"/>
              </a:rPr>
              <a:t>time, 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65" dirty="0">
                <a:latin typeface="Times New Roman"/>
                <a:cs typeface="Times New Roman"/>
              </a:rPr>
              <a:t>even </a:t>
            </a:r>
            <a:r>
              <a:rPr sz="1800" spc="45" dirty="0">
                <a:latin typeface="Times New Roman"/>
                <a:cs typeface="Times New Roman"/>
              </a:rPr>
              <a:t>work </a:t>
            </a:r>
            <a:r>
              <a:rPr sz="1800" spc="35" dirty="0">
                <a:latin typeface="Times New Roman"/>
                <a:cs typeface="Times New Roman"/>
              </a:rPr>
              <a:t>hand-in-ha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04003" y="2090762"/>
            <a:ext cx="2085339" cy="2101850"/>
            <a:chOff x="4604003" y="2090762"/>
            <a:chExt cx="2085339" cy="2101850"/>
          </a:xfrm>
        </p:grpSpPr>
        <p:sp>
          <p:nvSpPr>
            <p:cNvPr id="6" name="object 6"/>
            <p:cNvSpPr/>
            <p:nvPr/>
          </p:nvSpPr>
          <p:spPr>
            <a:xfrm>
              <a:off x="4604003" y="2107691"/>
              <a:ext cx="2084831" cy="2084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02019" y="3363785"/>
              <a:ext cx="397255" cy="373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48427" y="3453028"/>
              <a:ext cx="341934" cy="283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1620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1620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47132" y="2661907"/>
            <a:ext cx="770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Scene  </a:t>
            </a:r>
            <a:r>
              <a:rPr sz="1800" spc="-70" dirty="0">
                <a:latin typeface="Times New Roman"/>
                <a:cs typeface="Times New Roman"/>
              </a:rPr>
              <a:t>O</a:t>
            </a:r>
            <a:r>
              <a:rPr sz="1800" spc="105" dirty="0">
                <a:latin typeface="Times New Roman"/>
                <a:cs typeface="Times New Roman"/>
              </a:rPr>
              <a:t>b</a:t>
            </a:r>
            <a:r>
              <a:rPr sz="1800" spc="-70" dirty="0">
                <a:latin typeface="Times New Roman"/>
                <a:cs typeface="Times New Roman"/>
              </a:rPr>
              <a:t>j</a:t>
            </a:r>
            <a:r>
              <a:rPr sz="1800" spc="145" dirty="0">
                <a:latin typeface="Times New Roman"/>
                <a:cs typeface="Times New Roman"/>
              </a:rPr>
              <a:t>ec</a:t>
            </a:r>
            <a:r>
              <a:rPr sz="1800" spc="8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12891" y="3800005"/>
            <a:ext cx="2086610" cy="2102485"/>
            <a:chOff x="5612891" y="3800005"/>
            <a:chExt cx="2086610" cy="2102485"/>
          </a:xfrm>
        </p:grpSpPr>
        <p:sp>
          <p:nvSpPr>
            <p:cNvPr id="13" name="object 13"/>
            <p:cNvSpPr/>
            <p:nvPr/>
          </p:nvSpPr>
          <p:spPr>
            <a:xfrm>
              <a:off x="5612891" y="3816096"/>
              <a:ext cx="2086356" cy="2086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23226" y="4853724"/>
              <a:ext cx="367233" cy="5305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5875" y="4995341"/>
              <a:ext cx="322783" cy="388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1372" y="3814292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372" y="3814292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33503" y="4401629"/>
            <a:ext cx="102298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120" dirty="0">
                <a:latin typeface="Times New Roman"/>
                <a:cs typeface="Times New Roman"/>
              </a:rPr>
              <a:t>e</a:t>
            </a:r>
            <a:r>
              <a:rPr sz="1400" spc="105" dirty="0">
                <a:latin typeface="Times New Roman"/>
                <a:cs typeface="Times New Roman"/>
              </a:rPr>
              <a:t>c</a:t>
            </a:r>
            <a:r>
              <a:rPr sz="1400" spc="65" dirty="0">
                <a:latin typeface="Times New Roman"/>
                <a:cs typeface="Times New Roman"/>
              </a:rPr>
              <a:t>h</a:t>
            </a:r>
            <a:r>
              <a:rPr sz="1400" spc="140" dirty="0">
                <a:latin typeface="Times New Roman"/>
                <a:cs typeface="Times New Roman"/>
              </a:rPr>
              <a:t>a</a:t>
            </a:r>
            <a:r>
              <a:rPr sz="1400" spc="7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i</a:t>
            </a:r>
            <a:r>
              <a:rPr sz="1400" spc="170" dirty="0">
                <a:latin typeface="Times New Roman"/>
                <a:cs typeface="Times New Roman"/>
              </a:rPr>
              <a:t>s</a:t>
            </a:r>
            <a:r>
              <a:rPr sz="1400" spc="14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27876" y="2090762"/>
            <a:ext cx="2085339" cy="2101850"/>
            <a:chOff x="6627876" y="2090762"/>
            <a:chExt cx="2085339" cy="2101850"/>
          </a:xfrm>
        </p:grpSpPr>
        <p:sp>
          <p:nvSpPr>
            <p:cNvPr id="20" name="object 20"/>
            <p:cNvSpPr/>
            <p:nvPr/>
          </p:nvSpPr>
          <p:spPr>
            <a:xfrm>
              <a:off x="6627876" y="2107691"/>
              <a:ext cx="2084831" cy="20848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7413" y="3047123"/>
              <a:ext cx="463270" cy="6744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0192" y="3259670"/>
              <a:ext cx="413143" cy="4619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5937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15937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52640" y="2678671"/>
            <a:ext cx="1024890" cy="542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lcula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tion</a:t>
            </a:r>
            <a:endParaRPr sz="1600">
              <a:latin typeface="Times New Roman"/>
              <a:cs typeface="Times New Roman"/>
            </a:endParaRPr>
          </a:p>
          <a:p>
            <a:pPr marL="78105">
              <a:lnSpc>
                <a:spcPts val="2155"/>
              </a:lnSpc>
            </a:pPr>
            <a:r>
              <a:rPr sz="1800" spc="50" dirty="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133855" y="2727096"/>
            <a:ext cx="2693035" cy="2710815"/>
            <a:chOff x="1133855" y="2727096"/>
            <a:chExt cx="2693035" cy="2710815"/>
          </a:xfrm>
        </p:grpSpPr>
        <p:sp>
          <p:nvSpPr>
            <p:cNvPr id="4" name="object 4"/>
            <p:cNvSpPr/>
            <p:nvPr/>
          </p:nvSpPr>
          <p:spPr>
            <a:xfrm>
              <a:off x="1133855" y="2743199"/>
              <a:ext cx="2692908" cy="2694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2403" y="4213136"/>
              <a:ext cx="314236" cy="523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6463" y="4381690"/>
              <a:ext cx="252475" cy="3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2006" y="2741383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1158748" y="0"/>
                  </a:moveTo>
                  <a:lnTo>
                    <a:pt x="1110984" y="966"/>
                  </a:lnTo>
                  <a:lnTo>
                    <a:pt x="1063713" y="3841"/>
                  </a:lnTo>
                  <a:lnTo>
                    <a:pt x="1016970" y="8586"/>
                  </a:lnTo>
                  <a:lnTo>
                    <a:pt x="970794" y="15165"/>
                  </a:lnTo>
                  <a:lnTo>
                    <a:pt x="925221" y="23541"/>
                  </a:lnTo>
                  <a:lnTo>
                    <a:pt x="880289" y="33675"/>
                  </a:lnTo>
                  <a:lnTo>
                    <a:pt x="836035" y="45532"/>
                  </a:lnTo>
                  <a:lnTo>
                    <a:pt x="792496" y="59073"/>
                  </a:lnTo>
                  <a:lnTo>
                    <a:pt x="749709" y="74261"/>
                  </a:lnTo>
                  <a:lnTo>
                    <a:pt x="707713" y="91059"/>
                  </a:lnTo>
                  <a:lnTo>
                    <a:pt x="666544" y="109429"/>
                  </a:lnTo>
                  <a:lnTo>
                    <a:pt x="626239" y="129336"/>
                  </a:lnTo>
                  <a:lnTo>
                    <a:pt x="586835" y="150740"/>
                  </a:lnTo>
                  <a:lnTo>
                    <a:pt x="548371" y="173605"/>
                  </a:lnTo>
                  <a:lnTo>
                    <a:pt x="510883" y="197894"/>
                  </a:lnTo>
                  <a:lnTo>
                    <a:pt x="474409" y="223569"/>
                  </a:lnTo>
                  <a:lnTo>
                    <a:pt x="438985" y="250593"/>
                  </a:lnTo>
                  <a:lnTo>
                    <a:pt x="404649" y="278929"/>
                  </a:lnTo>
                  <a:lnTo>
                    <a:pt x="371439" y="308539"/>
                  </a:lnTo>
                  <a:lnTo>
                    <a:pt x="339391" y="339386"/>
                  </a:lnTo>
                  <a:lnTo>
                    <a:pt x="308543" y="371434"/>
                  </a:lnTo>
                  <a:lnTo>
                    <a:pt x="278933" y="404644"/>
                  </a:lnTo>
                  <a:lnTo>
                    <a:pt x="250597" y="438979"/>
                  </a:lnTo>
                  <a:lnTo>
                    <a:pt x="223572" y="474403"/>
                  </a:lnTo>
                  <a:lnTo>
                    <a:pt x="197897" y="510877"/>
                  </a:lnTo>
                  <a:lnTo>
                    <a:pt x="173608" y="548365"/>
                  </a:lnTo>
                  <a:lnTo>
                    <a:pt x="150743" y="586830"/>
                  </a:lnTo>
                  <a:lnTo>
                    <a:pt x="129338" y="626233"/>
                  </a:lnTo>
                  <a:lnTo>
                    <a:pt x="109432" y="666538"/>
                  </a:lnTo>
                  <a:lnTo>
                    <a:pt x="91060" y="707708"/>
                  </a:lnTo>
                  <a:lnTo>
                    <a:pt x="74262" y="749704"/>
                  </a:lnTo>
                  <a:lnTo>
                    <a:pt x="59074" y="792491"/>
                  </a:lnTo>
                  <a:lnTo>
                    <a:pt x="45533" y="836030"/>
                  </a:lnTo>
                  <a:lnTo>
                    <a:pt x="33676" y="880285"/>
                  </a:lnTo>
                  <a:lnTo>
                    <a:pt x="23541" y="925217"/>
                  </a:lnTo>
                  <a:lnTo>
                    <a:pt x="15166" y="970791"/>
                  </a:lnTo>
                  <a:lnTo>
                    <a:pt x="8586" y="1016968"/>
                  </a:lnTo>
                  <a:lnTo>
                    <a:pt x="3841" y="1063711"/>
                  </a:lnTo>
                  <a:lnTo>
                    <a:pt x="966" y="1110984"/>
                  </a:lnTo>
                  <a:lnTo>
                    <a:pt x="0" y="1158747"/>
                  </a:lnTo>
                  <a:lnTo>
                    <a:pt x="966" y="1206511"/>
                  </a:lnTo>
                  <a:lnTo>
                    <a:pt x="3841" y="1253784"/>
                  </a:lnTo>
                  <a:lnTo>
                    <a:pt x="8586" y="1300527"/>
                  </a:lnTo>
                  <a:lnTo>
                    <a:pt x="15166" y="1346704"/>
                  </a:lnTo>
                  <a:lnTo>
                    <a:pt x="23541" y="1392278"/>
                  </a:lnTo>
                  <a:lnTo>
                    <a:pt x="33676" y="1437210"/>
                  </a:lnTo>
                  <a:lnTo>
                    <a:pt x="45533" y="1481465"/>
                  </a:lnTo>
                  <a:lnTo>
                    <a:pt x="59074" y="1525004"/>
                  </a:lnTo>
                  <a:lnTo>
                    <a:pt x="74262" y="1567791"/>
                  </a:lnTo>
                  <a:lnTo>
                    <a:pt x="91060" y="1609787"/>
                  </a:lnTo>
                  <a:lnTo>
                    <a:pt x="109432" y="1650957"/>
                  </a:lnTo>
                  <a:lnTo>
                    <a:pt x="129338" y="1691262"/>
                  </a:lnTo>
                  <a:lnTo>
                    <a:pt x="150743" y="1730665"/>
                  </a:lnTo>
                  <a:lnTo>
                    <a:pt x="173608" y="1769130"/>
                  </a:lnTo>
                  <a:lnTo>
                    <a:pt x="197897" y="1806618"/>
                  </a:lnTo>
                  <a:lnTo>
                    <a:pt x="223572" y="1843092"/>
                  </a:lnTo>
                  <a:lnTo>
                    <a:pt x="250597" y="1878516"/>
                  </a:lnTo>
                  <a:lnTo>
                    <a:pt x="278933" y="1912851"/>
                  </a:lnTo>
                  <a:lnTo>
                    <a:pt x="308543" y="1946061"/>
                  </a:lnTo>
                  <a:lnTo>
                    <a:pt x="339391" y="1978109"/>
                  </a:lnTo>
                  <a:lnTo>
                    <a:pt x="371439" y="2008956"/>
                  </a:lnTo>
                  <a:lnTo>
                    <a:pt x="404649" y="2038566"/>
                  </a:lnTo>
                  <a:lnTo>
                    <a:pt x="438985" y="2066902"/>
                  </a:lnTo>
                  <a:lnTo>
                    <a:pt x="474409" y="2093926"/>
                  </a:lnTo>
                  <a:lnTo>
                    <a:pt x="510883" y="2119601"/>
                  </a:lnTo>
                  <a:lnTo>
                    <a:pt x="548371" y="2143890"/>
                  </a:lnTo>
                  <a:lnTo>
                    <a:pt x="586835" y="2166755"/>
                  </a:lnTo>
                  <a:lnTo>
                    <a:pt x="626239" y="2188159"/>
                  </a:lnTo>
                  <a:lnTo>
                    <a:pt x="666544" y="2208066"/>
                  </a:lnTo>
                  <a:lnTo>
                    <a:pt x="707713" y="2226436"/>
                  </a:lnTo>
                  <a:lnTo>
                    <a:pt x="749709" y="2243234"/>
                  </a:lnTo>
                  <a:lnTo>
                    <a:pt x="792496" y="2258422"/>
                  </a:lnTo>
                  <a:lnTo>
                    <a:pt x="836035" y="2271963"/>
                  </a:lnTo>
                  <a:lnTo>
                    <a:pt x="880289" y="2283820"/>
                  </a:lnTo>
                  <a:lnTo>
                    <a:pt x="925221" y="2293954"/>
                  </a:lnTo>
                  <a:lnTo>
                    <a:pt x="970794" y="2302330"/>
                  </a:lnTo>
                  <a:lnTo>
                    <a:pt x="1016970" y="2308909"/>
                  </a:lnTo>
                  <a:lnTo>
                    <a:pt x="1063713" y="2313654"/>
                  </a:lnTo>
                  <a:lnTo>
                    <a:pt x="1110984" y="2316529"/>
                  </a:lnTo>
                  <a:lnTo>
                    <a:pt x="1158748" y="2317495"/>
                  </a:lnTo>
                  <a:lnTo>
                    <a:pt x="1206511" y="2316529"/>
                  </a:lnTo>
                  <a:lnTo>
                    <a:pt x="1253784" y="2313654"/>
                  </a:lnTo>
                  <a:lnTo>
                    <a:pt x="1300527" y="2308909"/>
                  </a:lnTo>
                  <a:lnTo>
                    <a:pt x="1346704" y="2302330"/>
                  </a:lnTo>
                  <a:lnTo>
                    <a:pt x="1392278" y="2293954"/>
                  </a:lnTo>
                  <a:lnTo>
                    <a:pt x="1437210" y="2283820"/>
                  </a:lnTo>
                  <a:lnTo>
                    <a:pt x="1481465" y="2271963"/>
                  </a:lnTo>
                  <a:lnTo>
                    <a:pt x="1525004" y="2258422"/>
                  </a:lnTo>
                  <a:lnTo>
                    <a:pt x="1567791" y="2243234"/>
                  </a:lnTo>
                  <a:lnTo>
                    <a:pt x="1609787" y="2226436"/>
                  </a:lnTo>
                  <a:lnTo>
                    <a:pt x="1650957" y="2208066"/>
                  </a:lnTo>
                  <a:lnTo>
                    <a:pt x="1691262" y="2188159"/>
                  </a:lnTo>
                  <a:lnTo>
                    <a:pt x="1730665" y="2166755"/>
                  </a:lnTo>
                  <a:lnTo>
                    <a:pt x="1769130" y="2143890"/>
                  </a:lnTo>
                  <a:lnTo>
                    <a:pt x="1806618" y="2119601"/>
                  </a:lnTo>
                  <a:lnTo>
                    <a:pt x="1843092" y="2093926"/>
                  </a:lnTo>
                  <a:lnTo>
                    <a:pt x="1878516" y="2066902"/>
                  </a:lnTo>
                  <a:lnTo>
                    <a:pt x="1912851" y="2038566"/>
                  </a:lnTo>
                  <a:lnTo>
                    <a:pt x="1946061" y="2008956"/>
                  </a:lnTo>
                  <a:lnTo>
                    <a:pt x="1978109" y="1978109"/>
                  </a:lnTo>
                  <a:lnTo>
                    <a:pt x="2008956" y="1946061"/>
                  </a:lnTo>
                  <a:lnTo>
                    <a:pt x="2038566" y="1912851"/>
                  </a:lnTo>
                  <a:lnTo>
                    <a:pt x="2066902" y="1878516"/>
                  </a:lnTo>
                  <a:lnTo>
                    <a:pt x="2093926" y="1843092"/>
                  </a:lnTo>
                  <a:lnTo>
                    <a:pt x="2119601" y="1806618"/>
                  </a:lnTo>
                  <a:lnTo>
                    <a:pt x="2143890" y="1769130"/>
                  </a:lnTo>
                  <a:lnTo>
                    <a:pt x="2166755" y="1730665"/>
                  </a:lnTo>
                  <a:lnTo>
                    <a:pt x="2188159" y="1691262"/>
                  </a:lnTo>
                  <a:lnTo>
                    <a:pt x="2208066" y="1650957"/>
                  </a:lnTo>
                  <a:lnTo>
                    <a:pt x="2226436" y="1609787"/>
                  </a:lnTo>
                  <a:lnTo>
                    <a:pt x="2243234" y="1567791"/>
                  </a:lnTo>
                  <a:lnTo>
                    <a:pt x="2258422" y="1525004"/>
                  </a:lnTo>
                  <a:lnTo>
                    <a:pt x="2271963" y="1481465"/>
                  </a:lnTo>
                  <a:lnTo>
                    <a:pt x="2283820" y="1437210"/>
                  </a:lnTo>
                  <a:lnTo>
                    <a:pt x="2293954" y="1392278"/>
                  </a:lnTo>
                  <a:lnTo>
                    <a:pt x="2302330" y="1346704"/>
                  </a:lnTo>
                  <a:lnTo>
                    <a:pt x="2308909" y="1300527"/>
                  </a:lnTo>
                  <a:lnTo>
                    <a:pt x="2313654" y="1253784"/>
                  </a:lnTo>
                  <a:lnTo>
                    <a:pt x="2316529" y="1206511"/>
                  </a:lnTo>
                  <a:lnTo>
                    <a:pt x="2317496" y="1158747"/>
                  </a:lnTo>
                  <a:lnTo>
                    <a:pt x="2316529" y="1110984"/>
                  </a:lnTo>
                  <a:lnTo>
                    <a:pt x="2313654" y="1063711"/>
                  </a:lnTo>
                  <a:lnTo>
                    <a:pt x="2308909" y="1016968"/>
                  </a:lnTo>
                  <a:lnTo>
                    <a:pt x="2302330" y="970791"/>
                  </a:lnTo>
                  <a:lnTo>
                    <a:pt x="2293954" y="925217"/>
                  </a:lnTo>
                  <a:lnTo>
                    <a:pt x="2283820" y="880285"/>
                  </a:lnTo>
                  <a:lnTo>
                    <a:pt x="2271963" y="836030"/>
                  </a:lnTo>
                  <a:lnTo>
                    <a:pt x="2258422" y="792491"/>
                  </a:lnTo>
                  <a:lnTo>
                    <a:pt x="2243234" y="749704"/>
                  </a:lnTo>
                  <a:lnTo>
                    <a:pt x="2226436" y="707708"/>
                  </a:lnTo>
                  <a:lnTo>
                    <a:pt x="2208066" y="666538"/>
                  </a:lnTo>
                  <a:lnTo>
                    <a:pt x="2188159" y="626233"/>
                  </a:lnTo>
                  <a:lnTo>
                    <a:pt x="2166755" y="586830"/>
                  </a:lnTo>
                  <a:lnTo>
                    <a:pt x="2143890" y="548365"/>
                  </a:lnTo>
                  <a:lnTo>
                    <a:pt x="2119601" y="510877"/>
                  </a:lnTo>
                  <a:lnTo>
                    <a:pt x="2093926" y="474403"/>
                  </a:lnTo>
                  <a:lnTo>
                    <a:pt x="2066902" y="438979"/>
                  </a:lnTo>
                  <a:lnTo>
                    <a:pt x="2038566" y="404644"/>
                  </a:lnTo>
                  <a:lnTo>
                    <a:pt x="2008956" y="371434"/>
                  </a:lnTo>
                  <a:lnTo>
                    <a:pt x="1978109" y="339386"/>
                  </a:lnTo>
                  <a:lnTo>
                    <a:pt x="1946061" y="308539"/>
                  </a:lnTo>
                  <a:lnTo>
                    <a:pt x="1912851" y="278929"/>
                  </a:lnTo>
                  <a:lnTo>
                    <a:pt x="1878516" y="250593"/>
                  </a:lnTo>
                  <a:lnTo>
                    <a:pt x="1843092" y="223569"/>
                  </a:lnTo>
                  <a:lnTo>
                    <a:pt x="1806618" y="197894"/>
                  </a:lnTo>
                  <a:lnTo>
                    <a:pt x="1769130" y="173605"/>
                  </a:lnTo>
                  <a:lnTo>
                    <a:pt x="1730665" y="150740"/>
                  </a:lnTo>
                  <a:lnTo>
                    <a:pt x="1691262" y="129336"/>
                  </a:lnTo>
                  <a:lnTo>
                    <a:pt x="1650957" y="109429"/>
                  </a:lnTo>
                  <a:lnTo>
                    <a:pt x="1609787" y="91059"/>
                  </a:lnTo>
                  <a:lnTo>
                    <a:pt x="1567791" y="74261"/>
                  </a:lnTo>
                  <a:lnTo>
                    <a:pt x="1525004" y="59073"/>
                  </a:lnTo>
                  <a:lnTo>
                    <a:pt x="1481465" y="45532"/>
                  </a:lnTo>
                  <a:lnTo>
                    <a:pt x="1437210" y="33675"/>
                  </a:lnTo>
                  <a:lnTo>
                    <a:pt x="1392278" y="23541"/>
                  </a:lnTo>
                  <a:lnTo>
                    <a:pt x="1346704" y="15165"/>
                  </a:lnTo>
                  <a:lnTo>
                    <a:pt x="1300527" y="8586"/>
                  </a:lnTo>
                  <a:lnTo>
                    <a:pt x="1253784" y="3841"/>
                  </a:lnTo>
                  <a:lnTo>
                    <a:pt x="1206511" y="966"/>
                  </a:lnTo>
                  <a:lnTo>
                    <a:pt x="1158748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2006" y="2741383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0" y="1158747"/>
                  </a:moveTo>
                  <a:lnTo>
                    <a:pt x="966" y="1110984"/>
                  </a:lnTo>
                  <a:lnTo>
                    <a:pt x="3841" y="1063711"/>
                  </a:lnTo>
                  <a:lnTo>
                    <a:pt x="8586" y="1016968"/>
                  </a:lnTo>
                  <a:lnTo>
                    <a:pt x="15166" y="970791"/>
                  </a:lnTo>
                  <a:lnTo>
                    <a:pt x="23541" y="925217"/>
                  </a:lnTo>
                  <a:lnTo>
                    <a:pt x="33676" y="880285"/>
                  </a:lnTo>
                  <a:lnTo>
                    <a:pt x="45533" y="836030"/>
                  </a:lnTo>
                  <a:lnTo>
                    <a:pt x="59074" y="792491"/>
                  </a:lnTo>
                  <a:lnTo>
                    <a:pt x="74262" y="749704"/>
                  </a:lnTo>
                  <a:lnTo>
                    <a:pt x="91060" y="707708"/>
                  </a:lnTo>
                  <a:lnTo>
                    <a:pt x="109432" y="666538"/>
                  </a:lnTo>
                  <a:lnTo>
                    <a:pt x="129338" y="626233"/>
                  </a:lnTo>
                  <a:lnTo>
                    <a:pt x="150743" y="586830"/>
                  </a:lnTo>
                  <a:lnTo>
                    <a:pt x="173608" y="548365"/>
                  </a:lnTo>
                  <a:lnTo>
                    <a:pt x="197897" y="510877"/>
                  </a:lnTo>
                  <a:lnTo>
                    <a:pt x="223572" y="474403"/>
                  </a:lnTo>
                  <a:lnTo>
                    <a:pt x="250597" y="438979"/>
                  </a:lnTo>
                  <a:lnTo>
                    <a:pt x="278933" y="404644"/>
                  </a:lnTo>
                  <a:lnTo>
                    <a:pt x="308543" y="371434"/>
                  </a:lnTo>
                  <a:lnTo>
                    <a:pt x="339391" y="339386"/>
                  </a:lnTo>
                  <a:lnTo>
                    <a:pt x="371439" y="308539"/>
                  </a:lnTo>
                  <a:lnTo>
                    <a:pt x="404649" y="278929"/>
                  </a:lnTo>
                  <a:lnTo>
                    <a:pt x="438985" y="250593"/>
                  </a:lnTo>
                  <a:lnTo>
                    <a:pt x="474409" y="223569"/>
                  </a:lnTo>
                  <a:lnTo>
                    <a:pt x="510883" y="197894"/>
                  </a:lnTo>
                  <a:lnTo>
                    <a:pt x="548371" y="173605"/>
                  </a:lnTo>
                  <a:lnTo>
                    <a:pt x="586835" y="150740"/>
                  </a:lnTo>
                  <a:lnTo>
                    <a:pt x="626239" y="129336"/>
                  </a:lnTo>
                  <a:lnTo>
                    <a:pt x="666544" y="109429"/>
                  </a:lnTo>
                  <a:lnTo>
                    <a:pt x="707713" y="91059"/>
                  </a:lnTo>
                  <a:lnTo>
                    <a:pt x="749709" y="74261"/>
                  </a:lnTo>
                  <a:lnTo>
                    <a:pt x="792496" y="59073"/>
                  </a:lnTo>
                  <a:lnTo>
                    <a:pt x="836035" y="45532"/>
                  </a:lnTo>
                  <a:lnTo>
                    <a:pt x="880289" y="33675"/>
                  </a:lnTo>
                  <a:lnTo>
                    <a:pt x="925221" y="23541"/>
                  </a:lnTo>
                  <a:lnTo>
                    <a:pt x="970794" y="15165"/>
                  </a:lnTo>
                  <a:lnTo>
                    <a:pt x="1016970" y="8586"/>
                  </a:lnTo>
                  <a:lnTo>
                    <a:pt x="1063713" y="3841"/>
                  </a:lnTo>
                  <a:lnTo>
                    <a:pt x="1110984" y="966"/>
                  </a:lnTo>
                  <a:lnTo>
                    <a:pt x="1158748" y="0"/>
                  </a:lnTo>
                  <a:lnTo>
                    <a:pt x="1206511" y="966"/>
                  </a:lnTo>
                  <a:lnTo>
                    <a:pt x="1253784" y="3841"/>
                  </a:lnTo>
                  <a:lnTo>
                    <a:pt x="1300527" y="8586"/>
                  </a:lnTo>
                  <a:lnTo>
                    <a:pt x="1346704" y="15165"/>
                  </a:lnTo>
                  <a:lnTo>
                    <a:pt x="1392278" y="23541"/>
                  </a:lnTo>
                  <a:lnTo>
                    <a:pt x="1437210" y="33675"/>
                  </a:lnTo>
                  <a:lnTo>
                    <a:pt x="1481465" y="45532"/>
                  </a:lnTo>
                  <a:lnTo>
                    <a:pt x="1525004" y="59073"/>
                  </a:lnTo>
                  <a:lnTo>
                    <a:pt x="1567791" y="74261"/>
                  </a:lnTo>
                  <a:lnTo>
                    <a:pt x="1609787" y="91059"/>
                  </a:lnTo>
                  <a:lnTo>
                    <a:pt x="1650957" y="109429"/>
                  </a:lnTo>
                  <a:lnTo>
                    <a:pt x="1691262" y="129336"/>
                  </a:lnTo>
                  <a:lnTo>
                    <a:pt x="1730665" y="150740"/>
                  </a:lnTo>
                  <a:lnTo>
                    <a:pt x="1769130" y="173605"/>
                  </a:lnTo>
                  <a:lnTo>
                    <a:pt x="1806618" y="197894"/>
                  </a:lnTo>
                  <a:lnTo>
                    <a:pt x="1843092" y="223569"/>
                  </a:lnTo>
                  <a:lnTo>
                    <a:pt x="1878516" y="250593"/>
                  </a:lnTo>
                  <a:lnTo>
                    <a:pt x="1912851" y="278929"/>
                  </a:lnTo>
                  <a:lnTo>
                    <a:pt x="1946061" y="308539"/>
                  </a:lnTo>
                  <a:lnTo>
                    <a:pt x="1978109" y="339386"/>
                  </a:lnTo>
                  <a:lnTo>
                    <a:pt x="2008956" y="371434"/>
                  </a:lnTo>
                  <a:lnTo>
                    <a:pt x="2038566" y="404644"/>
                  </a:lnTo>
                  <a:lnTo>
                    <a:pt x="2066902" y="438979"/>
                  </a:lnTo>
                  <a:lnTo>
                    <a:pt x="2093926" y="474403"/>
                  </a:lnTo>
                  <a:lnTo>
                    <a:pt x="2119601" y="510877"/>
                  </a:lnTo>
                  <a:lnTo>
                    <a:pt x="2143890" y="548365"/>
                  </a:lnTo>
                  <a:lnTo>
                    <a:pt x="2166755" y="586830"/>
                  </a:lnTo>
                  <a:lnTo>
                    <a:pt x="2188159" y="626233"/>
                  </a:lnTo>
                  <a:lnTo>
                    <a:pt x="2208066" y="666538"/>
                  </a:lnTo>
                  <a:lnTo>
                    <a:pt x="2226436" y="707708"/>
                  </a:lnTo>
                  <a:lnTo>
                    <a:pt x="2243234" y="749704"/>
                  </a:lnTo>
                  <a:lnTo>
                    <a:pt x="2258422" y="792491"/>
                  </a:lnTo>
                  <a:lnTo>
                    <a:pt x="2271963" y="836030"/>
                  </a:lnTo>
                  <a:lnTo>
                    <a:pt x="2283820" y="880285"/>
                  </a:lnTo>
                  <a:lnTo>
                    <a:pt x="2293954" y="925217"/>
                  </a:lnTo>
                  <a:lnTo>
                    <a:pt x="2302330" y="970791"/>
                  </a:lnTo>
                  <a:lnTo>
                    <a:pt x="2308909" y="1016968"/>
                  </a:lnTo>
                  <a:lnTo>
                    <a:pt x="2313654" y="1063711"/>
                  </a:lnTo>
                  <a:lnTo>
                    <a:pt x="2316529" y="1110984"/>
                  </a:lnTo>
                  <a:lnTo>
                    <a:pt x="2317496" y="1158747"/>
                  </a:lnTo>
                  <a:lnTo>
                    <a:pt x="2316529" y="1206511"/>
                  </a:lnTo>
                  <a:lnTo>
                    <a:pt x="2313654" y="1253784"/>
                  </a:lnTo>
                  <a:lnTo>
                    <a:pt x="2308909" y="1300527"/>
                  </a:lnTo>
                  <a:lnTo>
                    <a:pt x="2302330" y="1346704"/>
                  </a:lnTo>
                  <a:lnTo>
                    <a:pt x="2293954" y="1392278"/>
                  </a:lnTo>
                  <a:lnTo>
                    <a:pt x="2283820" y="1437210"/>
                  </a:lnTo>
                  <a:lnTo>
                    <a:pt x="2271963" y="1481465"/>
                  </a:lnTo>
                  <a:lnTo>
                    <a:pt x="2258422" y="1525004"/>
                  </a:lnTo>
                  <a:lnTo>
                    <a:pt x="2243234" y="1567791"/>
                  </a:lnTo>
                  <a:lnTo>
                    <a:pt x="2226436" y="1609787"/>
                  </a:lnTo>
                  <a:lnTo>
                    <a:pt x="2208066" y="1650957"/>
                  </a:lnTo>
                  <a:lnTo>
                    <a:pt x="2188159" y="1691262"/>
                  </a:lnTo>
                  <a:lnTo>
                    <a:pt x="2166755" y="1730665"/>
                  </a:lnTo>
                  <a:lnTo>
                    <a:pt x="2143890" y="1769130"/>
                  </a:lnTo>
                  <a:lnTo>
                    <a:pt x="2119601" y="1806618"/>
                  </a:lnTo>
                  <a:lnTo>
                    <a:pt x="2093926" y="1843092"/>
                  </a:lnTo>
                  <a:lnTo>
                    <a:pt x="2066902" y="1878516"/>
                  </a:lnTo>
                  <a:lnTo>
                    <a:pt x="2038566" y="1912851"/>
                  </a:lnTo>
                  <a:lnTo>
                    <a:pt x="2008956" y="1946061"/>
                  </a:lnTo>
                  <a:lnTo>
                    <a:pt x="1978109" y="1978109"/>
                  </a:lnTo>
                  <a:lnTo>
                    <a:pt x="1946061" y="2008956"/>
                  </a:lnTo>
                  <a:lnTo>
                    <a:pt x="1912851" y="2038566"/>
                  </a:lnTo>
                  <a:lnTo>
                    <a:pt x="1878516" y="2066902"/>
                  </a:lnTo>
                  <a:lnTo>
                    <a:pt x="1843092" y="2093926"/>
                  </a:lnTo>
                  <a:lnTo>
                    <a:pt x="1806618" y="2119601"/>
                  </a:lnTo>
                  <a:lnTo>
                    <a:pt x="1769130" y="2143890"/>
                  </a:lnTo>
                  <a:lnTo>
                    <a:pt x="1730665" y="2166755"/>
                  </a:lnTo>
                  <a:lnTo>
                    <a:pt x="1691262" y="2188159"/>
                  </a:lnTo>
                  <a:lnTo>
                    <a:pt x="1650957" y="2208066"/>
                  </a:lnTo>
                  <a:lnTo>
                    <a:pt x="1609787" y="2226436"/>
                  </a:lnTo>
                  <a:lnTo>
                    <a:pt x="1567791" y="2243234"/>
                  </a:lnTo>
                  <a:lnTo>
                    <a:pt x="1525004" y="2258422"/>
                  </a:lnTo>
                  <a:lnTo>
                    <a:pt x="1481465" y="2271963"/>
                  </a:lnTo>
                  <a:lnTo>
                    <a:pt x="1437210" y="2283820"/>
                  </a:lnTo>
                  <a:lnTo>
                    <a:pt x="1392278" y="2293954"/>
                  </a:lnTo>
                  <a:lnTo>
                    <a:pt x="1346704" y="2302330"/>
                  </a:lnTo>
                  <a:lnTo>
                    <a:pt x="1300527" y="2308909"/>
                  </a:lnTo>
                  <a:lnTo>
                    <a:pt x="1253784" y="2313654"/>
                  </a:lnTo>
                  <a:lnTo>
                    <a:pt x="1206511" y="2316529"/>
                  </a:lnTo>
                  <a:lnTo>
                    <a:pt x="1158748" y="2317495"/>
                  </a:lnTo>
                  <a:lnTo>
                    <a:pt x="1110984" y="2316529"/>
                  </a:lnTo>
                  <a:lnTo>
                    <a:pt x="1063713" y="2313654"/>
                  </a:lnTo>
                  <a:lnTo>
                    <a:pt x="1016970" y="2308909"/>
                  </a:lnTo>
                  <a:lnTo>
                    <a:pt x="970794" y="2302330"/>
                  </a:lnTo>
                  <a:lnTo>
                    <a:pt x="925221" y="2293954"/>
                  </a:lnTo>
                  <a:lnTo>
                    <a:pt x="880289" y="2283820"/>
                  </a:lnTo>
                  <a:lnTo>
                    <a:pt x="836035" y="2271963"/>
                  </a:lnTo>
                  <a:lnTo>
                    <a:pt x="792496" y="2258422"/>
                  </a:lnTo>
                  <a:lnTo>
                    <a:pt x="749709" y="2243234"/>
                  </a:lnTo>
                  <a:lnTo>
                    <a:pt x="707713" y="2226436"/>
                  </a:lnTo>
                  <a:lnTo>
                    <a:pt x="666544" y="2208066"/>
                  </a:lnTo>
                  <a:lnTo>
                    <a:pt x="626239" y="2188159"/>
                  </a:lnTo>
                  <a:lnTo>
                    <a:pt x="586835" y="2166755"/>
                  </a:lnTo>
                  <a:lnTo>
                    <a:pt x="548371" y="2143890"/>
                  </a:lnTo>
                  <a:lnTo>
                    <a:pt x="510883" y="2119601"/>
                  </a:lnTo>
                  <a:lnTo>
                    <a:pt x="474409" y="2093926"/>
                  </a:lnTo>
                  <a:lnTo>
                    <a:pt x="438985" y="2066902"/>
                  </a:lnTo>
                  <a:lnTo>
                    <a:pt x="404649" y="2038566"/>
                  </a:lnTo>
                  <a:lnTo>
                    <a:pt x="371439" y="2008956"/>
                  </a:lnTo>
                  <a:lnTo>
                    <a:pt x="339391" y="1978109"/>
                  </a:lnTo>
                  <a:lnTo>
                    <a:pt x="308543" y="1946061"/>
                  </a:lnTo>
                  <a:lnTo>
                    <a:pt x="278933" y="1912851"/>
                  </a:lnTo>
                  <a:lnTo>
                    <a:pt x="250597" y="1878516"/>
                  </a:lnTo>
                  <a:lnTo>
                    <a:pt x="223572" y="1843092"/>
                  </a:lnTo>
                  <a:lnTo>
                    <a:pt x="197897" y="1806618"/>
                  </a:lnTo>
                  <a:lnTo>
                    <a:pt x="173608" y="1769130"/>
                  </a:lnTo>
                  <a:lnTo>
                    <a:pt x="150743" y="1730665"/>
                  </a:lnTo>
                  <a:lnTo>
                    <a:pt x="129338" y="1691262"/>
                  </a:lnTo>
                  <a:lnTo>
                    <a:pt x="109432" y="1650957"/>
                  </a:lnTo>
                  <a:lnTo>
                    <a:pt x="91060" y="1609787"/>
                  </a:lnTo>
                  <a:lnTo>
                    <a:pt x="74262" y="1567791"/>
                  </a:lnTo>
                  <a:lnTo>
                    <a:pt x="59074" y="1525004"/>
                  </a:lnTo>
                  <a:lnTo>
                    <a:pt x="45533" y="1481465"/>
                  </a:lnTo>
                  <a:lnTo>
                    <a:pt x="33676" y="1437210"/>
                  </a:lnTo>
                  <a:lnTo>
                    <a:pt x="23541" y="1392278"/>
                  </a:lnTo>
                  <a:lnTo>
                    <a:pt x="15166" y="1346704"/>
                  </a:lnTo>
                  <a:lnTo>
                    <a:pt x="8586" y="1300527"/>
                  </a:lnTo>
                  <a:lnTo>
                    <a:pt x="3841" y="1253784"/>
                  </a:lnTo>
                  <a:lnTo>
                    <a:pt x="966" y="1206511"/>
                  </a:lnTo>
                  <a:lnTo>
                    <a:pt x="0" y="1158747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40052" y="3553663"/>
            <a:ext cx="1449070" cy="66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latin typeface="Times New Roman"/>
                <a:cs typeface="Times New Roman"/>
              </a:rPr>
              <a:t>Control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000" spc="75" dirty="0">
                <a:latin typeface="Times New Roman"/>
                <a:cs typeface="Times New Roman"/>
              </a:rPr>
              <a:t>Mechanis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ms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12335" y="1260411"/>
            <a:ext cx="1783080" cy="1800225"/>
            <a:chOff x="4212335" y="1260411"/>
            <a:chExt cx="1783080" cy="1800225"/>
          </a:xfrm>
        </p:grpSpPr>
        <p:sp>
          <p:nvSpPr>
            <p:cNvPr id="11" name="object 11"/>
            <p:cNvSpPr/>
            <p:nvPr/>
          </p:nvSpPr>
          <p:spPr>
            <a:xfrm>
              <a:off x="4212335" y="1277112"/>
              <a:ext cx="1783079" cy="1783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00865" y="2201951"/>
              <a:ext cx="370522" cy="414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7511" y="2298611"/>
              <a:ext cx="329882" cy="3180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0626" y="127469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00626" y="127469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30038" y="1775155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m</a:t>
            </a:r>
            <a:r>
              <a:rPr sz="1200" b="1" spc="-35" dirty="0">
                <a:latin typeface="Arial"/>
                <a:cs typeface="Arial"/>
              </a:rPr>
              <a:t>b</a:t>
            </a:r>
            <a:r>
              <a:rPr sz="1200" b="1" spc="-55" dirty="0">
                <a:latin typeface="Arial"/>
                <a:cs typeface="Arial"/>
              </a:rPr>
              <a:t>e</a:t>
            </a:r>
            <a:r>
              <a:rPr sz="1200" b="1" spc="-50" dirty="0">
                <a:latin typeface="Arial"/>
                <a:cs typeface="Arial"/>
              </a:rPr>
              <a:t>dd</a:t>
            </a:r>
            <a:r>
              <a:rPr sz="1200" b="1" spc="-65" dirty="0">
                <a:latin typeface="Arial"/>
                <a:cs typeface="Arial"/>
              </a:rPr>
              <a:t>e</a:t>
            </a:r>
            <a:r>
              <a:rPr sz="1200" b="1" spc="-45" dirty="0">
                <a:latin typeface="Arial"/>
                <a:cs typeface="Arial"/>
              </a:rPr>
              <a:t>d  Scripts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71615" y="1260411"/>
            <a:ext cx="1783080" cy="1800225"/>
            <a:chOff x="6071615" y="1260411"/>
            <a:chExt cx="1783080" cy="1800225"/>
          </a:xfrm>
        </p:grpSpPr>
        <p:sp>
          <p:nvSpPr>
            <p:cNvPr id="18" name="object 18"/>
            <p:cNvSpPr/>
            <p:nvPr/>
          </p:nvSpPr>
          <p:spPr>
            <a:xfrm>
              <a:off x="6071615" y="1277112"/>
              <a:ext cx="1783080" cy="1783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58735" y="2180132"/>
              <a:ext cx="378028" cy="4365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6123" y="2278303"/>
              <a:ext cx="340067" cy="3384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9004" y="127469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59004" y="127469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79234" y="1775155"/>
            <a:ext cx="76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Remote  API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clients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12335" y="3182188"/>
            <a:ext cx="1783080" cy="1800225"/>
            <a:chOff x="4212335" y="3182188"/>
            <a:chExt cx="1783080" cy="1800225"/>
          </a:xfrm>
        </p:grpSpPr>
        <p:sp>
          <p:nvSpPr>
            <p:cNvPr id="25" name="object 25"/>
            <p:cNvSpPr/>
            <p:nvPr/>
          </p:nvSpPr>
          <p:spPr>
            <a:xfrm>
              <a:off x="4212335" y="3198875"/>
              <a:ext cx="1783079" cy="17830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7029" y="4323575"/>
              <a:ext cx="119202" cy="1234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81143" y="4370679"/>
              <a:ext cx="80327" cy="763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0626" y="3196475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00626" y="3196475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33632" y="3788359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Plugins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71615" y="3182188"/>
            <a:ext cx="1783080" cy="1800225"/>
            <a:chOff x="6071615" y="3182188"/>
            <a:chExt cx="1783080" cy="1800225"/>
          </a:xfrm>
        </p:grpSpPr>
        <p:sp>
          <p:nvSpPr>
            <p:cNvPr id="32" name="object 32"/>
            <p:cNvSpPr/>
            <p:nvPr/>
          </p:nvSpPr>
          <p:spPr>
            <a:xfrm>
              <a:off x="6071615" y="3198875"/>
              <a:ext cx="1783080" cy="17830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5509" y="4086237"/>
              <a:ext cx="235826" cy="36079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21551" y="4190479"/>
              <a:ext cx="197980" cy="2565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9004" y="3196475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59004" y="3196475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74701" y="3788359"/>
            <a:ext cx="775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Arial"/>
                <a:cs typeface="Arial"/>
              </a:rPr>
              <a:t>ROS</a:t>
            </a:r>
            <a:r>
              <a:rPr sz="1200" b="1" spc="-17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12335" y="5185981"/>
            <a:ext cx="1783080" cy="1672589"/>
            <a:chOff x="4212335" y="5185981"/>
            <a:chExt cx="1783080" cy="1672589"/>
          </a:xfrm>
        </p:grpSpPr>
        <p:sp>
          <p:nvSpPr>
            <p:cNvPr id="39" name="object 39"/>
            <p:cNvSpPr/>
            <p:nvPr/>
          </p:nvSpPr>
          <p:spPr>
            <a:xfrm>
              <a:off x="4212335" y="5202936"/>
              <a:ext cx="1783080" cy="16550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6470" y="6281026"/>
              <a:ext cx="151764" cy="17006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47615" y="6334099"/>
              <a:ext cx="114414" cy="1169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00626" y="52002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00626" y="52002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800142" y="5792165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Add-ons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7174" y="1092644"/>
            <a:ext cx="1633855" cy="5567680"/>
            <a:chOff x="2847174" y="1092644"/>
            <a:chExt cx="1633855" cy="5567680"/>
          </a:xfrm>
        </p:grpSpPr>
        <p:sp>
          <p:nvSpPr>
            <p:cNvPr id="3" name="object 3"/>
            <p:cNvSpPr/>
            <p:nvPr/>
          </p:nvSpPr>
          <p:spPr>
            <a:xfrm>
              <a:off x="2856699" y="1102169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4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6699" y="1102169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4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772155" y="1166202"/>
            <a:ext cx="1783080" cy="1799589"/>
            <a:chOff x="2772155" y="1166202"/>
            <a:chExt cx="1783080" cy="1799589"/>
          </a:xfrm>
        </p:grpSpPr>
        <p:sp>
          <p:nvSpPr>
            <p:cNvPr id="8" name="object 8"/>
            <p:cNvSpPr/>
            <p:nvPr/>
          </p:nvSpPr>
          <p:spPr>
            <a:xfrm>
              <a:off x="2772155" y="1182624"/>
              <a:ext cx="1783080" cy="1783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1612" y="2109012"/>
              <a:ext cx="369595" cy="413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7331" y="2205037"/>
              <a:ext cx="329247" cy="3171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0344" y="1180490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0344" y="1180490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89757" y="1680946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m</a:t>
            </a:r>
            <a:r>
              <a:rPr sz="1200" b="1" spc="-35" dirty="0">
                <a:latin typeface="Arial"/>
                <a:cs typeface="Arial"/>
              </a:rPr>
              <a:t>b</a:t>
            </a:r>
            <a:r>
              <a:rPr sz="1200" b="1" spc="-55" dirty="0">
                <a:latin typeface="Arial"/>
                <a:cs typeface="Arial"/>
              </a:rPr>
              <a:t>e</a:t>
            </a:r>
            <a:r>
              <a:rPr sz="1200" b="1" spc="-50" dirty="0">
                <a:latin typeface="Arial"/>
                <a:cs typeface="Arial"/>
              </a:rPr>
              <a:t>dd</a:t>
            </a:r>
            <a:r>
              <a:rPr sz="1200" b="1" spc="-65" dirty="0">
                <a:latin typeface="Arial"/>
                <a:cs typeface="Arial"/>
              </a:rPr>
              <a:t>e</a:t>
            </a:r>
            <a:r>
              <a:rPr sz="1200" b="1" spc="-45" dirty="0">
                <a:latin typeface="Arial"/>
                <a:cs typeface="Arial"/>
              </a:rPr>
              <a:t>d  Scripts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72155" y="3087979"/>
            <a:ext cx="1783080" cy="1799589"/>
            <a:chOff x="2772155" y="3087979"/>
            <a:chExt cx="1783080" cy="1799589"/>
          </a:xfrm>
        </p:grpSpPr>
        <p:sp>
          <p:nvSpPr>
            <p:cNvPr id="15" name="object 15"/>
            <p:cNvSpPr/>
            <p:nvPr/>
          </p:nvSpPr>
          <p:spPr>
            <a:xfrm>
              <a:off x="2772155" y="3104387"/>
              <a:ext cx="1783080" cy="1783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7116" y="4229392"/>
              <a:ext cx="118935" cy="123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0963" y="4276674"/>
              <a:ext cx="79946" cy="758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60344" y="3102267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60344" y="3102267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93363" y="3694163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Plugins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72155" y="5091780"/>
            <a:ext cx="1783080" cy="1766570"/>
            <a:chOff x="2772155" y="5091780"/>
            <a:chExt cx="1783080" cy="1766570"/>
          </a:xfrm>
        </p:grpSpPr>
        <p:sp>
          <p:nvSpPr>
            <p:cNvPr id="22" name="object 22"/>
            <p:cNvSpPr/>
            <p:nvPr/>
          </p:nvSpPr>
          <p:spPr>
            <a:xfrm>
              <a:off x="2772155" y="5108448"/>
              <a:ext cx="1783080" cy="17495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06697" y="6187109"/>
              <a:ext cx="151358" cy="1694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07435" y="6240462"/>
              <a:ext cx="113779" cy="1161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0344" y="51060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0344" y="51060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59861" y="5697964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Add-ons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74967" y="3216059"/>
            <a:ext cx="1896745" cy="9398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35560" algn="ctr">
              <a:lnSpc>
                <a:spcPct val="108300"/>
              </a:lnSpc>
              <a:spcBef>
                <a:spcPts val="280"/>
              </a:spcBef>
            </a:pP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Remote 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 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Different </a:t>
            </a:r>
            <a:r>
              <a:rPr sz="1800" spc="10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/  </a:t>
            </a:r>
            <a:r>
              <a:rPr sz="1800" spc="80" dirty="0">
                <a:latin typeface="Times New Roman"/>
                <a:cs typeface="Times New Roman"/>
              </a:rPr>
              <a:t>hardware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043" y="3216046"/>
            <a:ext cx="1567180" cy="665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Local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359"/>
              </a:spcBef>
            </a:pPr>
            <a:r>
              <a:rPr sz="1800" spc="100" dirty="0">
                <a:latin typeface="Times New Roman"/>
                <a:cs typeface="Times New Roman"/>
              </a:rPr>
              <a:t>Same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43044" y="1065949"/>
            <a:ext cx="1783080" cy="5567680"/>
            <a:chOff x="4543044" y="1065949"/>
            <a:chExt cx="1783080" cy="5567680"/>
          </a:xfrm>
        </p:grpSpPr>
        <p:sp>
          <p:nvSpPr>
            <p:cNvPr id="31" name="object 31"/>
            <p:cNvSpPr/>
            <p:nvPr/>
          </p:nvSpPr>
          <p:spPr>
            <a:xfrm>
              <a:off x="4626965" y="1075474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4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26965" y="1075474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4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43044" y="1156715"/>
              <a:ext cx="1783079" cy="1783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29236" y="2055990"/>
              <a:ext cx="380479" cy="4403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99076" y="2160714"/>
              <a:ext cx="340118" cy="335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0610" y="1153794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0610" y="1153794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50853" y="1654251"/>
            <a:ext cx="76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Remote  API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clients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543044" y="3061284"/>
            <a:ext cx="1783080" cy="1800860"/>
            <a:chOff x="4543044" y="3061284"/>
            <a:chExt cx="1783080" cy="1800860"/>
          </a:xfrm>
        </p:grpSpPr>
        <p:sp>
          <p:nvSpPr>
            <p:cNvPr id="40" name="object 40"/>
            <p:cNvSpPr/>
            <p:nvPr/>
          </p:nvSpPr>
          <p:spPr>
            <a:xfrm>
              <a:off x="4543044" y="3078480"/>
              <a:ext cx="1783079" cy="17830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76416" y="3961218"/>
              <a:ext cx="237871" cy="36541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94504" y="4072826"/>
              <a:ext cx="197446" cy="2538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30610" y="3075571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0610" y="3075571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46306" y="3667467"/>
            <a:ext cx="775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Arial"/>
                <a:cs typeface="Arial"/>
              </a:rPr>
              <a:t>ROS</a:t>
            </a:r>
            <a:r>
              <a:rPr sz="1200" b="1" spc="-17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171" y="1022146"/>
            <a:ext cx="1633855" cy="5567680"/>
            <a:chOff x="302171" y="1022146"/>
            <a:chExt cx="1633855" cy="5567680"/>
          </a:xfrm>
        </p:grpSpPr>
        <p:sp>
          <p:nvSpPr>
            <p:cNvPr id="3" name="object 3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27075" y="1095705"/>
            <a:ext cx="1783080" cy="1800225"/>
            <a:chOff x="227075" y="1095705"/>
            <a:chExt cx="1783080" cy="1800225"/>
          </a:xfrm>
        </p:grpSpPr>
        <p:sp>
          <p:nvSpPr>
            <p:cNvPr id="8" name="object 8"/>
            <p:cNvSpPr/>
            <p:nvPr/>
          </p:nvSpPr>
          <p:spPr>
            <a:xfrm>
              <a:off x="227075" y="1112520"/>
              <a:ext cx="1783080" cy="1783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4741" y="2037994"/>
              <a:ext cx="371386" cy="4141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251" y="2133193"/>
              <a:ext cx="331304" cy="318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762" y="1610448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m</a:t>
            </a:r>
            <a:r>
              <a:rPr sz="1200" b="1" spc="-35" dirty="0">
                <a:latin typeface="Arial"/>
                <a:cs typeface="Arial"/>
              </a:rPr>
              <a:t>b</a:t>
            </a:r>
            <a:r>
              <a:rPr sz="1200" b="1" spc="-55" dirty="0">
                <a:latin typeface="Arial"/>
                <a:cs typeface="Arial"/>
              </a:rPr>
              <a:t>e</a:t>
            </a:r>
            <a:r>
              <a:rPr sz="1200" b="1" spc="-50" dirty="0">
                <a:latin typeface="Arial"/>
                <a:cs typeface="Arial"/>
              </a:rPr>
              <a:t>dd</a:t>
            </a:r>
            <a:r>
              <a:rPr sz="1200" b="1" spc="-65" dirty="0">
                <a:latin typeface="Arial"/>
                <a:cs typeface="Arial"/>
              </a:rPr>
              <a:t>e</a:t>
            </a:r>
            <a:r>
              <a:rPr sz="1200" b="1" spc="-45" dirty="0">
                <a:latin typeface="Arial"/>
                <a:cs typeface="Arial"/>
              </a:rPr>
              <a:t>d  Scripts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7075" y="3017481"/>
            <a:ext cx="1783080" cy="1800225"/>
            <a:chOff x="227075" y="3017481"/>
            <a:chExt cx="1783080" cy="1800225"/>
          </a:xfrm>
        </p:grpSpPr>
        <p:sp>
          <p:nvSpPr>
            <p:cNvPr id="15" name="object 15"/>
            <p:cNvSpPr/>
            <p:nvPr/>
          </p:nvSpPr>
          <p:spPr>
            <a:xfrm>
              <a:off x="227075" y="3034284"/>
              <a:ext cx="1783080" cy="1783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1655" y="4158894"/>
              <a:ext cx="119316" cy="12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884" y="4206049"/>
              <a:ext cx="80467" cy="76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8362" y="3623665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Plugins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7075" y="5021281"/>
            <a:ext cx="1783080" cy="1800225"/>
            <a:chOff x="227075" y="5021281"/>
            <a:chExt cx="1783080" cy="1800225"/>
          </a:xfrm>
        </p:grpSpPr>
        <p:sp>
          <p:nvSpPr>
            <p:cNvPr id="22" name="object 22"/>
            <p:cNvSpPr/>
            <p:nvPr/>
          </p:nvSpPr>
          <p:spPr>
            <a:xfrm>
              <a:off x="227075" y="5038343"/>
              <a:ext cx="1783080" cy="1783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1147" y="6116523"/>
              <a:ext cx="151828" cy="1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355" y="6169545"/>
              <a:ext cx="114592" cy="1169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14866" y="5627465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Add-ons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2423" y="1134262"/>
            <a:ext cx="5650865" cy="381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Over </a:t>
            </a:r>
            <a:r>
              <a:rPr sz="1800" spc="70" dirty="0">
                <a:latin typeface="Times New Roman"/>
                <a:cs typeface="Times New Roman"/>
              </a:rPr>
              <a:t>500 </a:t>
            </a:r>
            <a:r>
              <a:rPr sz="1800" dirty="0">
                <a:latin typeface="Times New Roman"/>
                <a:cs typeface="Times New Roman"/>
              </a:rPr>
              <a:t>API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35" dirty="0">
                <a:latin typeface="Times New Roman"/>
                <a:cs typeface="Times New Roman"/>
              </a:rPr>
              <a:t>(Extenda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ble)</a:t>
            </a:r>
            <a:endParaRPr sz="1400">
              <a:latin typeface="Times New Roman"/>
              <a:cs typeface="Times New Roman"/>
            </a:endParaRPr>
          </a:p>
          <a:p>
            <a:pPr marL="12700" marR="1805305">
              <a:lnSpc>
                <a:spcPts val="3160"/>
              </a:lnSpc>
              <a:spcBef>
                <a:spcPts val="250"/>
              </a:spcBef>
            </a:pPr>
            <a:r>
              <a:rPr sz="1800" spc="50" dirty="0">
                <a:latin typeface="Times New Roman"/>
                <a:cs typeface="Times New Roman"/>
              </a:rPr>
              <a:t>Can be </a:t>
            </a:r>
            <a:r>
              <a:rPr sz="1800" spc="114" dirty="0">
                <a:latin typeface="Times New Roman"/>
                <a:cs typeface="Times New Roman"/>
              </a:rPr>
              <a:t>attached </a:t>
            </a:r>
            <a:r>
              <a:rPr sz="1800" spc="40" dirty="0">
                <a:latin typeface="Times New Roman"/>
                <a:cs typeface="Times New Roman"/>
              </a:rPr>
              <a:t>to </a:t>
            </a:r>
            <a:r>
              <a:rPr sz="1800" spc="90" dirty="0">
                <a:latin typeface="Times New Roman"/>
                <a:cs typeface="Times New Roman"/>
              </a:rPr>
              <a:t>any </a:t>
            </a:r>
            <a:r>
              <a:rPr sz="1800" spc="120" dirty="0">
                <a:latin typeface="Times New Roman"/>
                <a:cs typeface="Times New Roman"/>
              </a:rPr>
              <a:t>scene </a:t>
            </a:r>
            <a:r>
              <a:rPr sz="1800" spc="100" dirty="0">
                <a:latin typeface="Times New Roman"/>
                <a:cs typeface="Times New Roman"/>
              </a:rPr>
              <a:t>object  </a:t>
            </a:r>
            <a:r>
              <a:rPr sz="1800" spc="60" dirty="0">
                <a:latin typeface="Times New Roman"/>
                <a:cs typeface="Times New Roman"/>
              </a:rPr>
              <a:t>Many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Lua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extens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libra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ries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ava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ila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800" spc="80" dirty="0">
                <a:latin typeface="Times New Roman"/>
                <a:cs typeface="Times New Roman"/>
              </a:rPr>
              <a:t>Threaded </a:t>
            </a:r>
            <a:r>
              <a:rPr sz="1800" spc="65" dirty="0">
                <a:latin typeface="Times New Roman"/>
                <a:cs typeface="Times New Roman"/>
              </a:rPr>
              <a:t>or </a:t>
            </a:r>
            <a:r>
              <a:rPr sz="1800" spc="60" dirty="0">
                <a:latin typeface="Times New Roman"/>
                <a:cs typeface="Times New Roman"/>
              </a:rPr>
              <a:t>non-threa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ded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800" spc="-85" dirty="0">
                <a:latin typeface="Times New Roman"/>
                <a:cs typeface="Times New Roman"/>
              </a:rPr>
              <a:t>Va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rious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types: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script,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child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scripts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ca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llba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scripts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45" dirty="0">
                <a:latin typeface="Times New Roman"/>
                <a:cs typeface="Times New Roman"/>
              </a:rPr>
              <a:t>(e.g. </a:t>
            </a:r>
            <a:r>
              <a:rPr sz="1400" spc="85" dirty="0">
                <a:latin typeface="Times New Roman"/>
                <a:cs typeface="Times New Roman"/>
              </a:rPr>
              <a:t>custom </a:t>
            </a:r>
            <a:r>
              <a:rPr sz="1400" spc="10" dirty="0">
                <a:latin typeface="Times New Roman"/>
                <a:cs typeface="Times New Roman"/>
              </a:rPr>
              <a:t>joint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controllers)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spc="-15" dirty="0">
                <a:latin typeface="Times New Roman"/>
                <a:cs typeface="Times New Roman"/>
              </a:rPr>
              <a:t>Lua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35" dirty="0">
                <a:latin typeface="Times New Roman"/>
                <a:cs typeface="Times New Roman"/>
              </a:rPr>
              <a:t>Lightweight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135" dirty="0">
                <a:latin typeface="Times New Roman"/>
                <a:cs typeface="Times New Roman"/>
              </a:rPr>
              <a:t>easy </a:t>
            </a:r>
            <a:r>
              <a:rPr sz="1800" spc="40" dirty="0">
                <a:latin typeface="Times New Roman"/>
                <a:cs typeface="Times New Roman"/>
              </a:rPr>
              <a:t>to </a:t>
            </a:r>
            <a:r>
              <a:rPr sz="1800" spc="75" dirty="0">
                <a:latin typeface="Times New Roman"/>
                <a:cs typeface="Times New Roman"/>
              </a:rPr>
              <a:t>program </a:t>
            </a:r>
            <a:r>
              <a:rPr sz="1800" spc="15" dirty="0">
                <a:latin typeface="Times New Roman"/>
                <a:cs typeface="Times New Roman"/>
              </a:rPr>
              <a:t>(child </a:t>
            </a:r>
            <a:r>
              <a:rPr sz="1800" spc="70" dirty="0">
                <a:latin typeface="Times New Roman"/>
                <a:cs typeface="Times New Roman"/>
              </a:rPr>
              <a:t>scripts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→ </a:t>
            </a:r>
            <a:r>
              <a:rPr sz="1400" spc="20" dirty="0">
                <a:latin typeface="Times New Roman"/>
                <a:cs typeface="Times New Roman"/>
              </a:rPr>
              <a:t>Initialization </a:t>
            </a:r>
            <a:r>
              <a:rPr sz="1400" dirty="0">
                <a:latin typeface="Times New Roman"/>
                <a:cs typeface="Times New Roman"/>
              </a:rPr>
              <a:t>• </a:t>
            </a:r>
            <a:r>
              <a:rPr sz="1400" spc="25" dirty="0">
                <a:latin typeface="Times New Roman"/>
                <a:cs typeface="Times New Roman"/>
              </a:rPr>
              <a:t>Actua tion </a:t>
            </a:r>
            <a:r>
              <a:rPr sz="1400" dirty="0">
                <a:latin typeface="Times New Roman"/>
                <a:cs typeface="Times New Roman"/>
              </a:rPr>
              <a:t>• </a:t>
            </a:r>
            <a:r>
              <a:rPr sz="1400" spc="60" dirty="0">
                <a:latin typeface="Times New Roman"/>
                <a:cs typeface="Times New Roman"/>
              </a:rPr>
              <a:t>Sensing </a:t>
            </a:r>
            <a:r>
              <a:rPr sz="1400" dirty="0">
                <a:latin typeface="Times New Roman"/>
                <a:cs typeface="Times New Roman"/>
              </a:rPr>
              <a:t>• </a:t>
            </a:r>
            <a:r>
              <a:rPr sz="1400" spc="75" dirty="0">
                <a:latin typeface="Times New Roman"/>
                <a:cs typeface="Times New Roman"/>
              </a:rPr>
              <a:t>shut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down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40" dirty="0">
                <a:latin typeface="Times New Roman"/>
                <a:cs typeface="Times New Roman"/>
              </a:rPr>
              <a:t>Extremely </a:t>
            </a:r>
            <a:r>
              <a:rPr sz="1800" spc="65" dirty="0">
                <a:latin typeface="Times New Roman"/>
                <a:cs typeface="Times New Roman"/>
              </a:rPr>
              <a:t>portable solution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32544" y="5283963"/>
            <a:ext cx="5381625" cy="1190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0854" y="3861286"/>
            <a:ext cx="1666862" cy="219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171" y="1022146"/>
            <a:ext cx="1633855" cy="5567680"/>
            <a:chOff x="302171" y="1022146"/>
            <a:chExt cx="1633855" cy="5567680"/>
          </a:xfrm>
        </p:grpSpPr>
        <p:sp>
          <p:nvSpPr>
            <p:cNvPr id="3" name="object 3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27075" y="1095705"/>
            <a:ext cx="1783080" cy="1800225"/>
            <a:chOff x="227075" y="1095705"/>
            <a:chExt cx="1783080" cy="1800225"/>
          </a:xfrm>
        </p:grpSpPr>
        <p:sp>
          <p:nvSpPr>
            <p:cNvPr id="8" name="object 8"/>
            <p:cNvSpPr/>
            <p:nvPr/>
          </p:nvSpPr>
          <p:spPr>
            <a:xfrm>
              <a:off x="227075" y="1112520"/>
              <a:ext cx="1783080" cy="1783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4741" y="2037994"/>
              <a:ext cx="371386" cy="4141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251" y="2133193"/>
              <a:ext cx="331304" cy="318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762" y="1610448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m</a:t>
            </a:r>
            <a:r>
              <a:rPr sz="1200" b="1" spc="-35" dirty="0">
                <a:latin typeface="Arial"/>
                <a:cs typeface="Arial"/>
              </a:rPr>
              <a:t>b</a:t>
            </a:r>
            <a:r>
              <a:rPr sz="1200" b="1" spc="-55" dirty="0">
                <a:latin typeface="Arial"/>
                <a:cs typeface="Arial"/>
              </a:rPr>
              <a:t>e</a:t>
            </a:r>
            <a:r>
              <a:rPr sz="1200" b="1" spc="-50" dirty="0">
                <a:latin typeface="Arial"/>
                <a:cs typeface="Arial"/>
              </a:rPr>
              <a:t>dd</a:t>
            </a:r>
            <a:r>
              <a:rPr sz="1200" b="1" spc="-65" dirty="0">
                <a:latin typeface="Arial"/>
                <a:cs typeface="Arial"/>
              </a:rPr>
              <a:t>e</a:t>
            </a:r>
            <a:r>
              <a:rPr sz="1200" b="1" spc="-45" dirty="0">
                <a:latin typeface="Arial"/>
                <a:cs typeface="Arial"/>
              </a:rPr>
              <a:t>d  Scripts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7075" y="3017481"/>
            <a:ext cx="1783080" cy="1800225"/>
            <a:chOff x="227075" y="3017481"/>
            <a:chExt cx="1783080" cy="1800225"/>
          </a:xfrm>
        </p:grpSpPr>
        <p:sp>
          <p:nvSpPr>
            <p:cNvPr id="15" name="object 15"/>
            <p:cNvSpPr/>
            <p:nvPr/>
          </p:nvSpPr>
          <p:spPr>
            <a:xfrm>
              <a:off x="227075" y="3034284"/>
              <a:ext cx="1783080" cy="1783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1655" y="4158894"/>
              <a:ext cx="119316" cy="12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884" y="4206049"/>
              <a:ext cx="80467" cy="76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8362" y="3623665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Plugins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7075" y="5021281"/>
            <a:ext cx="1783080" cy="1800225"/>
            <a:chOff x="227075" y="5021281"/>
            <a:chExt cx="1783080" cy="1800225"/>
          </a:xfrm>
        </p:grpSpPr>
        <p:sp>
          <p:nvSpPr>
            <p:cNvPr id="22" name="object 22"/>
            <p:cNvSpPr/>
            <p:nvPr/>
          </p:nvSpPr>
          <p:spPr>
            <a:xfrm>
              <a:off x="227075" y="5038343"/>
              <a:ext cx="1783080" cy="1783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1147" y="6116523"/>
              <a:ext cx="151828" cy="1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355" y="6169545"/>
              <a:ext cx="114592" cy="1169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14866" y="5627465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Add-ons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6504" y="1572018"/>
            <a:ext cx="2568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Non-threa </a:t>
            </a:r>
            <a:r>
              <a:rPr sz="1800" spc="85" dirty="0">
                <a:latin typeface="Times New Roman"/>
                <a:cs typeface="Times New Roman"/>
              </a:rPr>
              <a:t>ded </a:t>
            </a:r>
            <a:r>
              <a:rPr sz="1800" spc="20" dirty="0">
                <a:latin typeface="Times New Roman"/>
                <a:cs typeface="Times New Roman"/>
              </a:rPr>
              <a:t>child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script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48381" y="1912556"/>
            <a:ext cx="5439994" cy="4094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510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V</a:t>
            </a:r>
            <a:r>
              <a:rPr sz="2800" spc="-110" dirty="0">
                <a:latin typeface="Times New Roman"/>
                <a:cs typeface="Times New Roman"/>
              </a:rPr>
              <a:t>-REP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475" y="1406334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What </a:t>
            </a:r>
            <a:r>
              <a:rPr sz="1800" b="1" spc="-65" dirty="0">
                <a:latin typeface="Arial"/>
                <a:cs typeface="Arial"/>
              </a:rPr>
              <a:t>is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7524" y="1318082"/>
            <a:ext cx="48641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70" dirty="0">
                <a:latin typeface="Times New Roman"/>
                <a:cs typeface="Times New Roman"/>
              </a:rPr>
              <a:t>General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purpose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robot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im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ula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with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integra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ted  </a:t>
            </a:r>
            <a:r>
              <a:rPr sz="1800" spc="65" dirty="0">
                <a:latin typeface="Times New Roman"/>
                <a:cs typeface="Times New Roman"/>
              </a:rPr>
              <a:t>developm </a:t>
            </a:r>
            <a:r>
              <a:rPr sz="1800" spc="80" dirty="0">
                <a:latin typeface="Times New Roman"/>
                <a:cs typeface="Times New Roman"/>
              </a:rPr>
              <a:t>ent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environment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171" y="1022146"/>
            <a:ext cx="1633855" cy="5567680"/>
            <a:chOff x="302171" y="1022146"/>
            <a:chExt cx="1633855" cy="5567680"/>
          </a:xfrm>
        </p:grpSpPr>
        <p:sp>
          <p:nvSpPr>
            <p:cNvPr id="3" name="object 3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27075" y="1095705"/>
            <a:ext cx="1783080" cy="1800225"/>
            <a:chOff x="227075" y="1095705"/>
            <a:chExt cx="1783080" cy="1800225"/>
          </a:xfrm>
        </p:grpSpPr>
        <p:sp>
          <p:nvSpPr>
            <p:cNvPr id="8" name="object 8"/>
            <p:cNvSpPr/>
            <p:nvPr/>
          </p:nvSpPr>
          <p:spPr>
            <a:xfrm>
              <a:off x="227075" y="1112520"/>
              <a:ext cx="1783080" cy="1783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4741" y="2037994"/>
              <a:ext cx="371386" cy="4141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251" y="2133193"/>
              <a:ext cx="331304" cy="318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762" y="1610448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m</a:t>
            </a:r>
            <a:r>
              <a:rPr sz="1200" b="1" spc="-35" dirty="0">
                <a:latin typeface="Arial"/>
                <a:cs typeface="Arial"/>
              </a:rPr>
              <a:t>b</a:t>
            </a:r>
            <a:r>
              <a:rPr sz="1200" b="1" spc="-55" dirty="0">
                <a:latin typeface="Arial"/>
                <a:cs typeface="Arial"/>
              </a:rPr>
              <a:t>e</a:t>
            </a:r>
            <a:r>
              <a:rPr sz="1200" b="1" spc="-50" dirty="0">
                <a:latin typeface="Arial"/>
                <a:cs typeface="Arial"/>
              </a:rPr>
              <a:t>dd</a:t>
            </a:r>
            <a:r>
              <a:rPr sz="1200" b="1" spc="-65" dirty="0">
                <a:latin typeface="Arial"/>
                <a:cs typeface="Arial"/>
              </a:rPr>
              <a:t>e</a:t>
            </a:r>
            <a:r>
              <a:rPr sz="1200" b="1" spc="-45" dirty="0">
                <a:latin typeface="Arial"/>
                <a:cs typeface="Arial"/>
              </a:rPr>
              <a:t>d  Scripts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7075" y="3017481"/>
            <a:ext cx="1783080" cy="1800225"/>
            <a:chOff x="227075" y="3017481"/>
            <a:chExt cx="1783080" cy="1800225"/>
          </a:xfrm>
        </p:grpSpPr>
        <p:sp>
          <p:nvSpPr>
            <p:cNvPr id="15" name="object 15"/>
            <p:cNvSpPr/>
            <p:nvPr/>
          </p:nvSpPr>
          <p:spPr>
            <a:xfrm>
              <a:off x="227075" y="3034284"/>
              <a:ext cx="1783080" cy="1783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1655" y="4158894"/>
              <a:ext cx="119316" cy="12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884" y="4206049"/>
              <a:ext cx="80467" cy="76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8362" y="3623665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Plugins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7075" y="5021281"/>
            <a:ext cx="1783080" cy="1800225"/>
            <a:chOff x="227075" y="5021281"/>
            <a:chExt cx="1783080" cy="1800225"/>
          </a:xfrm>
        </p:grpSpPr>
        <p:sp>
          <p:nvSpPr>
            <p:cNvPr id="22" name="object 22"/>
            <p:cNvSpPr/>
            <p:nvPr/>
          </p:nvSpPr>
          <p:spPr>
            <a:xfrm>
              <a:off x="227075" y="5038343"/>
              <a:ext cx="1783080" cy="1783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1147" y="6116523"/>
              <a:ext cx="151828" cy="1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355" y="6169545"/>
              <a:ext cx="114592" cy="1169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14866" y="5627465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Add-ons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2423" y="1007846"/>
            <a:ext cx="6506209" cy="272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34335">
              <a:lnSpc>
                <a:spcPct val="1461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Over </a:t>
            </a:r>
            <a:r>
              <a:rPr sz="1800" spc="70" dirty="0">
                <a:latin typeface="Times New Roman"/>
                <a:cs typeface="Times New Roman"/>
              </a:rPr>
              <a:t>500 </a:t>
            </a:r>
            <a:r>
              <a:rPr sz="1800" dirty="0">
                <a:latin typeface="Times New Roman"/>
                <a:cs typeface="Times New Roman"/>
              </a:rPr>
              <a:t>API </a:t>
            </a:r>
            <a:r>
              <a:rPr sz="1800" spc="80" dirty="0">
                <a:latin typeface="Times New Roman"/>
                <a:cs typeface="Times New Roman"/>
              </a:rPr>
              <a:t>functions.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Extendable  </a:t>
            </a:r>
            <a:r>
              <a:rPr sz="1800" spc="-15" dirty="0">
                <a:latin typeface="Times New Roman"/>
                <a:cs typeface="Times New Roman"/>
              </a:rPr>
              <a:t>C/ </a:t>
            </a:r>
            <a:r>
              <a:rPr sz="1800" spc="-10" dirty="0">
                <a:latin typeface="Times New Roman"/>
                <a:cs typeface="Times New Roman"/>
              </a:rPr>
              <a:t>C++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75" dirty="0">
                <a:latin typeface="Times New Roman"/>
                <a:cs typeface="Times New Roman"/>
              </a:rPr>
              <a:t>Us </a:t>
            </a:r>
            <a:r>
              <a:rPr sz="1800" spc="70" dirty="0">
                <a:latin typeface="Times New Roman"/>
                <a:cs typeface="Times New Roman"/>
              </a:rPr>
              <a:t>ed </a:t>
            </a:r>
            <a:r>
              <a:rPr sz="1800" spc="40" dirty="0">
                <a:latin typeface="Times New Roman"/>
                <a:cs typeface="Times New Roman"/>
              </a:rPr>
              <a:t>to </a:t>
            </a:r>
            <a:r>
              <a:rPr sz="1800" spc="35" dirty="0">
                <a:latin typeface="Times New Roman"/>
                <a:cs typeface="Times New Roman"/>
              </a:rPr>
              <a:t>provide </a:t>
            </a:r>
            <a:r>
              <a:rPr sz="1800" spc="-95" dirty="0">
                <a:latin typeface="Times New Roman"/>
                <a:cs typeface="Times New Roman"/>
              </a:rPr>
              <a:t>V-REP </a:t>
            </a:r>
            <a:r>
              <a:rPr sz="1800" spc="1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 </a:t>
            </a:r>
            <a:r>
              <a:rPr sz="18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functiona 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requiring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65" dirty="0">
                <a:latin typeface="Times New Roman"/>
                <a:cs typeface="Times New Roman"/>
              </a:rPr>
              <a:t>either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fast</a:t>
            </a:r>
            <a:r>
              <a:rPr sz="18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ca</a:t>
            </a:r>
            <a:r>
              <a:rPr sz="1800" u="sng" spc="-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lculation</a:t>
            </a:r>
            <a:r>
              <a:rPr sz="180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capability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(s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cripts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are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most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of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tim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lower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than  </a:t>
            </a:r>
            <a:r>
              <a:rPr sz="1400" spc="55" dirty="0">
                <a:latin typeface="Times New Roman"/>
                <a:cs typeface="Times New Roman"/>
              </a:rPr>
              <a:t>compiled </a:t>
            </a:r>
            <a:r>
              <a:rPr sz="1400" spc="75" dirty="0">
                <a:latin typeface="Times New Roman"/>
                <a:cs typeface="Times New Roman"/>
              </a:rPr>
              <a:t>languages)</a:t>
            </a:r>
            <a:r>
              <a:rPr sz="1800" spc="7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 </a:t>
            </a:r>
            <a:r>
              <a:rPr sz="18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 </a:t>
            </a:r>
            <a:r>
              <a:rPr sz="18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18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device </a:t>
            </a:r>
            <a:r>
              <a:rPr sz="1400" spc="45" dirty="0">
                <a:latin typeface="Times New Roman"/>
                <a:cs typeface="Times New Roman"/>
              </a:rPr>
              <a:t>(e.g.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65" dirty="0">
                <a:latin typeface="Times New Roman"/>
                <a:cs typeface="Times New Roman"/>
              </a:rPr>
              <a:t>real </a:t>
            </a:r>
            <a:r>
              <a:rPr sz="1400" spc="55" dirty="0">
                <a:latin typeface="Times New Roman"/>
                <a:cs typeface="Times New Roman"/>
              </a:rPr>
              <a:t>robot)</a:t>
            </a:r>
            <a:r>
              <a:rPr sz="1800" spc="55" dirty="0">
                <a:latin typeface="Times New Roman"/>
                <a:cs typeface="Times New Roman"/>
              </a:rPr>
              <a:t>, </a:t>
            </a:r>
            <a:r>
              <a:rPr sz="1800" spc="6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 </a:t>
            </a:r>
            <a:r>
              <a:rPr sz="180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 </a:t>
            </a:r>
            <a:r>
              <a:rPr sz="18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with </a:t>
            </a:r>
            <a:r>
              <a:rPr sz="1800" spc="60" dirty="0">
                <a:latin typeface="Times New Roman"/>
                <a:cs typeface="Times New Roman"/>
              </a:rPr>
              <a:t>the </a:t>
            </a:r>
            <a:r>
              <a:rPr sz="1800" spc="80" dirty="0">
                <a:latin typeface="Times New Roman"/>
                <a:cs typeface="Times New Roman"/>
              </a:rPr>
              <a:t>outside  </a:t>
            </a:r>
            <a:r>
              <a:rPr sz="1800" spc="10" dirty="0">
                <a:latin typeface="Times New Roman"/>
                <a:cs typeface="Times New Roman"/>
              </a:rPr>
              <a:t>world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25" dirty="0">
                <a:latin typeface="Times New Roman"/>
                <a:cs typeface="Times New Roman"/>
              </a:rPr>
              <a:t>The </a:t>
            </a:r>
            <a:r>
              <a:rPr sz="1800" spc="-60" dirty="0">
                <a:latin typeface="Times New Roman"/>
                <a:cs typeface="Times New Roman"/>
              </a:rPr>
              <a:t>ROS </a:t>
            </a:r>
            <a:r>
              <a:rPr sz="1800" spc="65" dirty="0">
                <a:latin typeface="Times New Roman"/>
                <a:cs typeface="Times New Roman"/>
              </a:rPr>
              <a:t>functiona </a:t>
            </a:r>
            <a:r>
              <a:rPr sz="1800" spc="-15" dirty="0">
                <a:latin typeface="Times New Roman"/>
                <a:cs typeface="Times New Roman"/>
              </a:rPr>
              <a:t>lity </a:t>
            </a:r>
            <a:r>
              <a:rPr sz="1800" spc="-40" dirty="0">
                <a:latin typeface="Times New Roman"/>
                <a:cs typeface="Times New Roman"/>
              </a:rPr>
              <a:t>is </a:t>
            </a:r>
            <a:r>
              <a:rPr sz="1800" spc="10" dirty="0">
                <a:latin typeface="Times New Roman"/>
                <a:cs typeface="Times New Roman"/>
              </a:rPr>
              <a:t>pla </a:t>
            </a:r>
            <a:r>
              <a:rPr sz="1800" spc="95" dirty="0">
                <a:latin typeface="Times New Roman"/>
                <a:cs typeface="Times New Roman"/>
              </a:rPr>
              <a:t>ced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plugin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171" y="1022146"/>
            <a:ext cx="1633855" cy="5567680"/>
            <a:chOff x="302171" y="1022146"/>
            <a:chExt cx="1633855" cy="5567680"/>
          </a:xfrm>
        </p:grpSpPr>
        <p:sp>
          <p:nvSpPr>
            <p:cNvPr id="3" name="object 3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27075" y="1095705"/>
            <a:ext cx="1783080" cy="1800225"/>
            <a:chOff x="227075" y="1095705"/>
            <a:chExt cx="1783080" cy="1800225"/>
          </a:xfrm>
        </p:grpSpPr>
        <p:sp>
          <p:nvSpPr>
            <p:cNvPr id="8" name="object 8"/>
            <p:cNvSpPr/>
            <p:nvPr/>
          </p:nvSpPr>
          <p:spPr>
            <a:xfrm>
              <a:off x="227075" y="1112520"/>
              <a:ext cx="1783080" cy="1783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4741" y="2037994"/>
              <a:ext cx="371386" cy="4141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251" y="2133193"/>
              <a:ext cx="331304" cy="318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762" y="1610448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m</a:t>
            </a:r>
            <a:r>
              <a:rPr sz="1200" b="1" spc="-35" dirty="0">
                <a:latin typeface="Arial"/>
                <a:cs typeface="Arial"/>
              </a:rPr>
              <a:t>b</a:t>
            </a:r>
            <a:r>
              <a:rPr sz="1200" b="1" spc="-55" dirty="0">
                <a:latin typeface="Arial"/>
                <a:cs typeface="Arial"/>
              </a:rPr>
              <a:t>e</a:t>
            </a:r>
            <a:r>
              <a:rPr sz="1200" b="1" spc="-50" dirty="0">
                <a:latin typeface="Arial"/>
                <a:cs typeface="Arial"/>
              </a:rPr>
              <a:t>dd</a:t>
            </a:r>
            <a:r>
              <a:rPr sz="1200" b="1" spc="-65" dirty="0">
                <a:latin typeface="Arial"/>
                <a:cs typeface="Arial"/>
              </a:rPr>
              <a:t>e</a:t>
            </a:r>
            <a:r>
              <a:rPr sz="1200" b="1" spc="-45" dirty="0">
                <a:latin typeface="Arial"/>
                <a:cs typeface="Arial"/>
              </a:rPr>
              <a:t>d  Scripts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7075" y="3017481"/>
            <a:ext cx="1783080" cy="1800225"/>
            <a:chOff x="227075" y="3017481"/>
            <a:chExt cx="1783080" cy="1800225"/>
          </a:xfrm>
        </p:grpSpPr>
        <p:sp>
          <p:nvSpPr>
            <p:cNvPr id="15" name="object 15"/>
            <p:cNvSpPr/>
            <p:nvPr/>
          </p:nvSpPr>
          <p:spPr>
            <a:xfrm>
              <a:off x="227075" y="3034284"/>
              <a:ext cx="1783080" cy="1783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1655" y="4158894"/>
              <a:ext cx="119316" cy="12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884" y="4206049"/>
              <a:ext cx="80467" cy="76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8362" y="3623665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Plugins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7075" y="5021281"/>
            <a:ext cx="1783080" cy="1800225"/>
            <a:chOff x="227075" y="5021281"/>
            <a:chExt cx="1783080" cy="1800225"/>
          </a:xfrm>
        </p:grpSpPr>
        <p:sp>
          <p:nvSpPr>
            <p:cNvPr id="22" name="object 22"/>
            <p:cNvSpPr/>
            <p:nvPr/>
          </p:nvSpPr>
          <p:spPr>
            <a:xfrm>
              <a:off x="227075" y="5038343"/>
              <a:ext cx="1783080" cy="1783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1147" y="6116523"/>
              <a:ext cx="151828" cy="1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355" y="6169545"/>
              <a:ext cx="114592" cy="1169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5349" y="5035568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14866" y="5627465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Add-ons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2423" y="1007846"/>
            <a:ext cx="6285230" cy="230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3355">
              <a:lnSpc>
                <a:spcPct val="1461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Over </a:t>
            </a:r>
            <a:r>
              <a:rPr sz="1800" spc="70" dirty="0">
                <a:latin typeface="Times New Roman"/>
                <a:cs typeface="Times New Roman"/>
              </a:rPr>
              <a:t>400 </a:t>
            </a:r>
            <a:r>
              <a:rPr sz="1800" dirty="0">
                <a:latin typeface="Times New Roman"/>
                <a:cs typeface="Times New Roman"/>
              </a:rPr>
              <a:t>API </a:t>
            </a:r>
            <a:r>
              <a:rPr sz="1800" spc="80" dirty="0">
                <a:latin typeface="Times New Roman"/>
                <a:cs typeface="Times New Roman"/>
              </a:rPr>
              <a:t>functions.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Extendable  </a:t>
            </a:r>
            <a:r>
              <a:rPr sz="1800" spc="-15" dirty="0">
                <a:latin typeface="Times New Roman"/>
                <a:cs typeface="Times New Roman"/>
              </a:rPr>
              <a:t>Lua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  <a:p>
            <a:pPr marL="12700" marR="3172460">
              <a:lnSpc>
                <a:spcPts val="3170"/>
              </a:lnSpc>
              <a:spcBef>
                <a:spcPts val="259"/>
              </a:spcBef>
            </a:pPr>
            <a:r>
              <a:rPr sz="1800" spc="50" dirty="0">
                <a:latin typeface="Times New Roman"/>
                <a:cs typeface="Times New Roman"/>
              </a:rPr>
              <a:t>Can </a:t>
            </a:r>
            <a:r>
              <a:rPr sz="1800" spc="95" dirty="0">
                <a:latin typeface="Times New Roman"/>
                <a:cs typeface="Times New Roman"/>
              </a:rPr>
              <a:t>customize </a:t>
            </a:r>
            <a:r>
              <a:rPr sz="1800" spc="6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 </a:t>
            </a:r>
            <a:r>
              <a:rPr sz="1800" spc="25" dirty="0">
                <a:latin typeface="Times New Roman"/>
                <a:cs typeface="Times New Roman"/>
              </a:rPr>
              <a:t>imula </a:t>
            </a:r>
            <a:r>
              <a:rPr sz="1800" spc="70" dirty="0">
                <a:latin typeface="Times New Roman"/>
                <a:cs typeface="Times New Roman"/>
              </a:rPr>
              <a:t>tor  </a:t>
            </a:r>
            <a:r>
              <a:rPr sz="1800" spc="35" dirty="0">
                <a:latin typeface="Times New Roman"/>
                <a:cs typeface="Times New Roman"/>
              </a:rPr>
              <a:t>Lightweight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135" dirty="0">
                <a:latin typeface="Times New Roman"/>
                <a:cs typeface="Times New Roman"/>
              </a:rPr>
              <a:t>easy </a:t>
            </a:r>
            <a:r>
              <a:rPr sz="1800" spc="4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set-up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15"/>
              </a:spcBef>
            </a:pPr>
            <a:r>
              <a:rPr sz="1800" spc="50" dirty="0">
                <a:latin typeface="Times New Roman"/>
                <a:cs typeface="Times New Roman"/>
              </a:rPr>
              <a:t>Can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tart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automatically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and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run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the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background,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they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can  </a:t>
            </a:r>
            <a:r>
              <a:rPr sz="1800" spc="50" dirty="0">
                <a:latin typeface="Times New Roman"/>
                <a:cs typeface="Times New Roman"/>
              </a:rPr>
              <a:t>be </a:t>
            </a:r>
            <a:r>
              <a:rPr sz="1800" spc="55" dirty="0">
                <a:latin typeface="Times New Roman"/>
                <a:cs typeface="Times New Roman"/>
              </a:rPr>
              <a:t>called </a:t>
            </a:r>
            <a:r>
              <a:rPr sz="1800" spc="85" dirty="0">
                <a:latin typeface="Times New Roman"/>
                <a:cs typeface="Times New Roman"/>
              </a:rPr>
              <a:t>as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075" y="1022146"/>
            <a:ext cx="1783080" cy="5567680"/>
            <a:chOff x="227075" y="1022146"/>
            <a:chExt cx="1783080" cy="5567680"/>
          </a:xfrm>
        </p:grpSpPr>
        <p:sp>
          <p:nvSpPr>
            <p:cNvPr id="3" name="object 3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075" y="1112520"/>
              <a:ext cx="1783080" cy="1783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4741" y="2013953"/>
              <a:ext cx="379006" cy="4381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107" y="2114638"/>
              <a:ext cx="340448" cy="337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586" y="1610448"/>
            <a:ext cx="76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Remote  API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clients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075" y="3017481"/>
            <a:ext cx="1783080" cy="1800225"/>
            <a:chOff x="227075" y="3017481"/>
            <a:chExt cx="1783080" cy="1800225"/>
          </a:xfrm>
        </p:grpSpPr>
        <p:sp>
          <p:nvSpPr>
            <p:cNvPr id="12" name="object 12"/>
            <p:cNvSpPr/>
            <p:nvPr/>
          </p:nvSpPr>
          <p:spPr>
            <a:xfrm>
              <a:off x="227075" y="3034284"/>
              <a:ext cx="1783080" cy="1783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1655" y="3919600"/>
              <a:ext cx="236664" cy="3628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535" y="4027398"/>
              <a:ext cx="197815" cy="255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1046" y="3623665"/>
            <a:ext cx="775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Arial"/>
                <a:cs typeface="Arial"/>
              </a:rPr>
              <a:t>ROS</a:t>
            </a:r>
            <a:r>
              <a:rPr sz="1200" b="1" spc="-17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sp>
        <p:nvSpPr>
          <p:cNvPr id="20" name="object 20"/>
          <p:cNvSpPr txBox="1"/>
          <p:nvPr/>
        </p:nvSpPr>
        <p:spPr>
          <a:xfrm>
            <a:off x="2172347" y="1134262"/>
            <a:ext cx="590105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Over </a:t>
            </a:r>
            <a:r>
              <a:rPr sz="1800" dirty="0">
                <a:latin typeface="Arial"/>
                <a:cs typeface="Arial"/>
              </a:rPr>
              <a:t>100 </a:t>
            </a:r>
            <a:r>
              <a:rPr sz="1800" spc="-30" dirty="0">
                <a:latin typeface="Arial"/>
                <a:cs typeface="Arial"/>
              </a:rPr>
              <a:t>API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15" dirty="0">
                <a:latin typeface="Arial"/>
                <a:cs typeface="Arial"/>
              </a:rPr>
              <a:t>(Extendable)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spc="-25" dirty="0">
                <a:latin typeface="Arial"/>
                <a:cs typeface="Arial"/>
              </a:rPr>
              <a:t>Client </a:t>
            </a:r>
            <a:r>
              <a:rPr sz="1200" spc="-10" dirty="0">
                <a:latin typeface="Arial"/>
                <a:cs typeface="Arial"/>
              </a:rPr>
              <a:t>(your </a:t>
            </a:r>
            <a:r>
              <a:rPr sz="1200" spc="5" dirty="0">
                <a:latin typeface="Arial"/>
                <a:cs typeface="Arial"/>
              </a:rPr>
              <a:t>program)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45" dirty="0">
                <a:latin typeface="Arial"/>
                <a:cs typeface="Arial"/>
              </a:rPr>
              <a:t>Server </a:t>
            </a:r>
            <a:r>
              <a:rPr sz="1200" spc="-20" dirty="0">
                <a:latin typeface="Arial"/>
                <a:cs typeface="Arial"/>
              </a:rPr>
              <a:t>(v-rep </a:t>
            </a:r>
            <a:r>
              <a:rPr sz="1200" dirty="0">
                <a:latin typeface="Arial"/>
                <a:cs typeface="Arial"/>
              </a:rPr>
              <a:t>plugin) </a:t>
            </a:r>
            <a:r>
              <a:rPr sz="1800" spc="10" dirty="0">
                <a:latin typeface="Arial"/>
                <a:cs typeface="Arial"/>
              </a:rPr>
              <a:t>relationship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170"/>
              </a:lnSpc>
              <a:spcBef>
                <a:spcPts val="260"/>
              </a:spcBef>
            </a:pPr>
            <a:r>
              <a:rPr sz="1800" spc="-65" dirty="0">
                <a:latin typeface="Arial"/>
                <a:cs typeface="Arial"/>
              </a:rPr>
              <a:t>C/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C++,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Python,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Java,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Matlab,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Octave,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Lua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Urbi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interfaces  </a:t>
            </a:r>
            <a:r>
              <a:rPr sz="1800" spc="5" dirty="0">
                <a:latin typeface="Arial"/>
                <a:cs typeface="Arial"/>
              </a:rPr>
              <a:t>Lightweight </a:t>
            </a:r>
            <a:r>
              <a:rPr sz="1800" spc="-15" dirty="0">
                <a:latin typeface="Arial"/>
                <a:cs typeface="Arial"/>
              </a:rPr>
              <a:t>and easy </a:t>
            </a:r>
            <a:r>
              <a:rPr sz="1800" spc="40" dirty="0">
                <a:latin typeface="Arial"/>
                <a:cs typeface="Arial"/>
              </a:rPr>
              <a:t>to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8681" y="3848939"/>
            <a:ext cx="4651132" cy="1187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7748" y="5087549"/>
            <a:ext cx="3498380" cy="1187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87573" y="3585115"/>
            <a:ext cx="126619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Python</a:t>
            </a:r>
            <a:r>
              <a:rPr sz="1450" i="1" u="sng" spc="-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5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075" y="1022146"/>
            <a:ext cx="1783080" cy="5567680"/>
            <a:chOff x="227075" y="1022146"/>
            <a:chExt cx="1783080" cy="5567680"/>
          </a:xfrm>
        </p:grpSpPr>
        <p:sp>
          <p:nvSpPr>
            <p:cNvPr id="3" name="object 3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1614601" y="0"/>
                  </a:moveTo>
                  <a:lnTo>
                    <a:pt x="0" y="0"/>
                  </a:lnTo>
                  <a:lnTo>
                    <a:pt x="0" y="5548503"/>
                  </a:lnTo>
                  <a:lnTo>
                    <a:pt x="1614601" y="5548503"/>
                  </a:lnTo>
                  <a:lnTo>
                    <a:pt x="1614601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96" y="1031671"/>
              <a:ext cx="1614805" cy="5548630"/>
            </a:xfrm>
            <a:custGeom>
              <a:avLst/>
              <a:gdLst/>
              <a:ahLst/>
              <a:cxnLst/>
              <a:rect l="l" t="t" r="r" b="b"/>
              <a:pathLst>
                <a:path w="1614805" h="5548630">
                  <a:moveTo>
                    <a:pt x="0" y="0"/>
                  </a:moveTo>
                  <a:lnTo>
                    <a:pt x="1614601" y="0"/>
                  </a:lnTo>
                  <a:lnTo>
                    <a:pt x="1614601" y="5548503"/>
                  </a:lnTo>
                  <a:lnTo>
                    <a:pt x="0" y="55485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075" y="1112520"/>
              <a:ext cx="1783080" cy="1783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4741" y="2013953"/>
              <a:ext cx="379006" cy="4381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107" y="2114638"/>
              <a:ext cx="340448" cy="337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349" y="1109992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586" y="1610448"/>
            <a:ext cx="76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Remote  API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clients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075" y="3017481"/>
            <a:ext cx="1783080" cy="1800225"/>
            <a:chOff x="227075" y="3017481"/>
            <a:chExt cx="1783080" cy="1800225"/>
          </a:xfrm>
        </p:grpSpPr>
        <p:sp>
          <p:nvSpPr>
            <p:cNvPr id="12" name="object 12"/>
            <p:cNvSpPr/>
            <p:nvPr/>
          </p:nvSpPr>
          <p:spPr>
            <a:xfrm>
              <a:off x="227075" y="3034284"/>
              <a:ext cx="1783080" cy="1783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1655" y="3919600"/>
              <a:ext cx="236664" cy="3628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535" y="4027398"/>
              <a:ext cx="197815" cy="255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703656" y="0"/>
                  </a:moveTo>
                  <a:lnTo>
                    <a:pt x="655479" y="1623"/>
                  </a:lnTo>
                  <a:lnTo>
                    <a:pt x="608173" y="6423"/>
                  </a:lnTo>
                  <a:lnTo>
                    <a:pt x="561844" y="14295"/>
                  </a:lnTo>
                  <a:lnTo>
                    <a:pt x="516596" y="25135"/>
                  </a:lnTo>
                  <a:lnTo>
                    <a:pt x="472533" y="38837"/>
                  </a:lnTo>
                  <a:lnTo>
                    <a:pt x="429760" y="55296"/>
                  </a:lnTo>
                  <a:lnTo>
                    <a:pt x="388383" y="74408"/>
                  </a:lnTo>
                  <a:lnTo>
                    <a:pt x="348506" y="96069"/>
                  </a:lnTo>
                  <a:lnTo>
                    <a:pt x="310234" y="120173"/>
                  </a:lnTo>
                  <a:lnTo>
                    <a:pt x="273672" y="146615"/>
                  </a:lnTo>
                  <a:lnTo>
                    <a:pt x="238924" y="175290"/>
                  </a:lnTo>
                  <a:lnTo>
                    <a:pt x="206095" y="206095"/>
                  </a:lnTo>
                  <a:lnTo>
                    <a:pt x="175290" y="238924"/>
                  </a:lnTo>
                  <a:lnTo>
                    <a:pt x="146615" y="273672"/>
                  </a:lnTo>
                  <a:lnTo>
                    <a:pt x="120173" y="310234"/>
                  </a:lnTo>
                  <a:lnTo>
                    <a:pt x="96069" y="348506"/>
                  </a:lnTo>
                  <a:lnTo>
                    <a:pt x="74408" y="388383"/>
                  </a:lnTo>
                  <a:lnTo>
                    <a:pt x="55296" y="429760"/>
                  </a:lnTo>
                  <a:lnTo>
                    <a:pt x="38837" y="472533"/>
                  </a:lnTo>
                  <a:lnTo>
                    <a:pt x="25135" y="516596"/>
                  </a:lnTo>
                  <a:lnTo>
                    <a:pt x="14295" y="561844"/>
                  </a:lnTo>
                  <a:lnTo>
                    <a:pt x="6423" y="608173"/>
                  </a:lnTo>
                  <a:lnTo>
                    <a:pt x="1623" y="655479"/>
                  </a:lnTo>
                  <a:lnTo>
                    <a:pt x="0" y="703656"/>
                  </a:lnTo>
                  <a:lnTo>
                    <a:pt x="1623" y="751832"/>
                  </a:lnTo>
                  <a:lnTo>
                    <a:pt x="6423" y="799138"/>
                  </a:lnTo>
                  <a:lnTo>
                    <a:pt x="14295" y="845467"/>
                  </a:lnTo>
                  <a:lnTo>
                    <a:pt x="25135" y="890716"/>
                  </a:lnTo>
                  <a:lnTo>
                    <a:pt x="38837" y="934779"/>
                  </a:lnTo>
                  <a:lnTo>
                    <a:pt x="55296" y="977551"/>
                  </a:lnTo>
                  <a:lnTo>
                    <a:pt x="74408" y="1018928"/>
                  </a:lnTo>
                  <a:lnTo>
                    <a:pt x="96069" y="1058805"/>
                  </a:lnTo>
                  <a:lnTo>
                    <a:pt x="120173" y="1097077"/>
                  </a:lnTo>
                  <a:lnTo>
                    <a:pt x="146615" y="1133640"/>
                  </a:lnTo>
                  <a:lnTo>
                    <a:pt x="175290" y="1168388"/>
                  </a:lnTo>
                  <a:lnTo>
                    <a:pt x="206095" y="1201216"/>
                  </a:lnTo>
                  <a:lnTo>
                    <a:pt x="238924" y="1232021"/>
                  </a:lnTo>
                  <a:lnTo>
                    <a:pt x="273672" y="1260697"/>
                  </a:lnTo>
                  <a:lnTo>
                    <a:pt x="310234" y="1287139"/>
                  </a:lnTo>
                  <a:lnTo>
                    <a:pt x="348506" y="1311243"/>
                  </a:lnTo>
                  <a:lnTo>
                    <a:pt x="388383" y="1332903"/>
                  </a:lnTo>
                  <a:lnTo>
                    <a:pt x="429760" y="1352015"/>
                  </a:lnTo>
                  <a:lnTo>
                    <a:pt x="472533" y="1368475"/>
                  </a:lnTo>
                  <a:lnTo>
                    <a:pt x="516596" y="1382177"/>
                  </a:lnTo>
                  <a:lnTo>
                    <a:pt x="561844" y="1393016"/>
                  </a:lnTo>
                  <a:lnTo>
                    <a:pt x="608173" y="1400888"/>
                  </a:lnTo>
                  <a:lnTo>
                    <a:pt x="655479" y="1405689"/>
                  </a:lnTo>
                  <a:lnTo>
                    <a:pt x="703656" y="1407312"/>
                  </a:lnTo>
                  <a:lnTo>
                    <a:pt x="751831" y="1405689"/>
                  </a:lnTo>
                  <a:lnTo>
                    <a:pt x="799135" y="1400888"/>
                  </a:lnTo>
                  <a:lnTo>
                    <a:pt x="845463" y="1393016"/>
                  </a:lnTo>
                  <a:lnTo>
                    <a:pt x="890711" y="1382177"/>
                  </a:lnTo>
                  <a:lnTo>
                    <a:pt x="934772" y="1368475"/>
                  </a:lnTo>
                  <a:lnTo>
                    <a:pt x="977544" y="1352015"/>
                  </a:lnTo>
                  <a:lnTo>
                    <a:pt x="1018920" y="1332903"/>
                  </a:lnTo>
                  <a:lnTo>
                    <a:pt x="1058796" y="1311243"/>
                  </a:lnTo>
                  <a:lnTo>
                    <a:pt x="1097068" y="1287139"/>
                  </a:lnTo>
                  <a:lnTo>
                    <a:pt x="1133629" y="1260697"/>
                  </a:lnTo>
                  <a:lnTo>
                    <a:pt x="1168377" y="1232021"/>
                  </a:lnTo>
                  <a:lnTo>
                    <a:pt x="1201205" y="1201216"/>
                  </a:lnTo>
                  <a:lnTo>
                    <a:pt x="1232009" y="1168388"/>
                  </a:lnTo>
                  <a:lnTo>
                    <a:pt x="1260685" y="1133640"/>
                  </a:lnTo>
                  <a:lnTo>
                    <a:pt x="1287127" y="1097077"/>
                  </a:lnTo>
                  <a:lnTo>
                    <a:pt x="1311230" y="1058805"/>
                  </a:lnTo>
                  <a:lnTo>
                    <a:pt x="1332891" y="1018928"/>
                  </a:lnTo>
                  <a:lnTo>
                    <a:pt x="1352003" y="977551"/>
                  </a:lnTo>
                  <a:lnTo>
                    <a:pt x="1368462" y="934779"/>
                  </a:lnTo>
                  <a:lnTo>
                    <a:pt x="1382164" y="890716"/>
                  </a:lnTo>
                  <a:lnTo>
                    <a:pt x="1393003" y="845467"/>
                  </a:lnTo>
                  <a:lnTo>
                    <a:pt x="1400876" y="799138"/>
                  </a:lnTo>
                  <a:lnTo>
                    <a:pt x="1405676" y="751832"/>
                  </a:lnTo>
                  <a:lnTo>
                    <a:pt x="1407299" y="703656"/>
                  </a:lnTo>
                  <a:lnTo>
                    <a:pt x="1405676" y="655479"/>
                  </a:lnTo>
                  <a:lnTo>
                    <a:pt x="1400876" y="608173"/>
                  </a:lnTo>
                  <a:lnTo>
                    <a:pt x="1393003" y="561844"/>
                  </a:lnTo>
                  <a:lnTo>
                    <a:pt x="1382164" y="516596"/>
                  </a:lnTo>
                  <a:lnTo>
                    <a:pt x="1368462" y="472533"/>
                  </a:lnTo>
                  <a:lnTo>
                    <a:pt x="1352003" y="429760"/>
                  </a:lnTo>
                  <a:lnTo>
                    <a:pt x="1332891" y="388383"/>
                  </a:lnTo>
                  <a:lnTo>
                    <a:pt x="1311230" y="348506"/>
                  </a:lnTo>
                  <a:lnTo>
                    <a:pt x="1287127" y="310234"/>
                  </a:lnTo>
                  <a:lnTo>
                    <a:pt x="1260685" y="273672"/>
                  </a:lnTo>
                  <a:lnTo>
                    <a:pt x="1232009" y="238924"/>
                  </a:lnTo>
                  <a:lnTo>
                    <a:pt x="1201205" y="206095"/>
                  </a:lnTo>
                  <a:lnTo>
                    <a:pt x="1168377" y="175290"/>
                  </a:lnTo>
                  <a:lnTo>
                    <a:pt x="1133629" y="146615"/>
                  </a:lnTo>
                  <a:lnTo>
                    <a:pt x="1097068" y="120173"/>
                  </a:lnTo>
                  <a:lnTo>
                    <a:pt x="1058796" y="96069"/>
                  </a:lnTo>
                  <a:lnTo>
                    <a:pt x="1018920" y="74408"/>
                  </a:lnTo>
                  <a:lnTo>
                    <a:pt x="977544" y="55296"/>
                  </a:lnTo>
                  <a:lnTo>
                    <a:pt x="934772" y="38837"/>
                  </a:lnTo>
                  <a:lnTo>
                    <a:pt x="890711" y="25135"/>
                  </a:lnTo>
                  <a:lnTo>
                    <a:pt x="845463" y="14295"/>
                  </a:lnTo>
                  <a:lnTo>
                    <a:pt x="799135" y="6423"/>
                  </a:lnTo>
                  <a:lnTo>
                    <a:pt x="751831" y="1623"/>
                  </a:lnTo>
                  <a:lnTo>
                    <a:pt x="703656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349" y="3031769"/>
              <a:ext cx="1407795" cy="1407795"/>
            </a:xfrm>
            <a:custGeom>
              <a:avLst/>
              <a:gdLst/>
              <a:ahLst/>
              <a:cxnLst/>
              <a:rect l="l" t="t" r="r" b="b"/>
              <a:pathLst>
                <a:path w="1407795" h="1407795">
                  <a:moveTo>
                    <a:pt x="0" y="703656"/>
                  </a:moveTo>
                  <a:lnTo>
                    <a:pt x="1623" y="655479"/>
                  </a:lnTo>
                  <a:lnTo>
                    <a:pt x="6423" y="608173"/>
                  </a:lnTo>
                  <a:lnTo>
                    <a:pt x="14295" y="561844"/>
                  </a:lnTo>
                  <a:lnTo>
                    <a:pt x="25135" y="516596"/>
                  </a:lnTo>
                  <a:lnTo>
                    <a:pt x="38837" y="472533"/>
                  </a:lnTo>
                  <a:lnTo>
                    <a:pt x="55296" y="429760"/>
                  </a:lnTo>
                  <a:lnTo>
                    <a:pt x="74408" y="388383"/>
                  </a:lnTo>
                  <a:lnTo>
                    <a:pt x="96069" y="348506"/>
                  </a:lnTo>
                  <a:lnTo>
                    <a:pt x="120173" y="310234"/>
                  </a:lnTo>
                  <a:lnTo>
                    <a:pt x="146615" y="273672"/>
                  </a:lnTo>
                  <a:lnTo>
                    <a:pt x="175290" y="238924"/>
                  </a:lnTo>
                  <a:lnTo>
                    <a:pt x="206095" y="206095"/>
                  </a:lnTo>
                  <a:lnTo>
                    <a:pt x="238924" y="175290"/>
                  </a:lnTo>
                  <a:lnTo>
                    <a:pt x="273672" y="146615"/>
                  </a:lnTo>
                  <a:lnTo>
                    <a:pt x="310234" y="120173"/>
                  </a:lnTo>
                  <a:lnTo>
                    <a:pt x="348506" y="96069"/>
                  </a:lnTo>
                  <a:lnTo>
                    <a:pt x="388383" y="74408"/>
                  </a:lnTo>
                  <a:lnTo>
                    <a:pt x="429760" y="55296"/>
                  </a:lnTo>
                  <a:lnTo>
                    <a:pt x="472533" y="38837"/>
                  </a:lnTo>
                  <a:lnTo>
                    <a:pt x="516596" y="25135"/>
                  </a:lnTo>
                  <a:lnTo>
                    <a:pt x="561844" y="14295"/>
                  </a:lnTo>
                  <a:lnTo>
                    <a:pt x="608173" y="6423"/>
                  </a:lnTo>
                  <a:lnTo>
                    <a:pt x="655479" y="1623"/>
                  </a:lnTo>
                  <a:lnTo>
                    <a:pt x="703656" y="0"/>
                  </a:lnTo>
                  <a:lnTo>
                    <a:pt x="751831" y="1623"/>
                  </a:lnTo>
                  <a:lnTo>
                    <a:pt x="799135" y="6423"/>
                  </a:lnTo>
                  <a:lnTo>
                    <a:pt x="845463" y="14295"/>
                  </a:lnTo>
                  <a:lnTo>
                    <a:pt x="890711" y="25135"/>
                  </a:lnTo>
                  <a:lnTo>
                    <a:pt x="934772" y="38837"/>
                  </a:lnTo>
                  <a:lnTo>
                    <a:pt x="977544" y="55296"/>
                  </a:lnTo>
                  <a:lnTo>
                    <a:pt x="1018920" y="74408"/>
                  </a:lnTo>
                  <a:lnTo>
                    <a:pt x="1058796" y="96069"/>
                  </a:lnTo>
                  <a:lnTo>
                    <a:pt x="1097068" y="120173"/>
                  </a:lnTo>
                  <a:lnTo>
                    <a:pt x="1133629" y="146615"/>
                  </a:lnTo>
                  <a:lnTo>
                    <a:pt x="1168377" y="175290"/>
                  </a:lnTo>
                  <a:lnTo>
                    <a:pt x="1201205" y="206095"/>
                  </a:lnTo>
                  <a:lnTo>
                    <a:pt x="1232009" y="238924"/>
                  </a:lnTo>
                  <a:lnTo>
                    <a:pt x="1260685" y="273672"/>
                  </a:lnTo>
                  <a:lnTo>
                    <a:pt x="1287127" y="310234"/>
                  </a:lnTo>
                  <a:lnTo>
                    <a:pt x="1311230" y="348506"/>
                  </a:lnTo>
                  <a:lnTo>
                    <a:pt x="1332891" y="388383"/>
                  </a:lnTo>
                  <a:lnTo>
                    <a:pt x="1352003" y="429760"/>
                  </a:lnTo>
                  <a:lnTo>
                    <a:pt x="1368462" y="472533"/>
                  </a:lnTo>
                  <a:lnTo>
                    <a:pt x="1382164" y="516596"/>
                  </a:lnTo>
                  <a:lnTo>
                    <a:pt x="1393003" y="561844"/>
                  </a:lnTo>
                  <a:lnTo>
                    <a:pt x="1400876" y="608173"/>
                  </a:lnTo>
                  <a:lnTo>
                    <a:pt x="1405676" y="655479"/>
                  </a:lnTo>
                  <a:lnTo>
                    <a:pt x="1407299" y="703656"/>
                  </a:lnTo>
                  <a:lnTo>
                    <a:pt x="1405676" y="751832"/>
                  </a:lnTo>
                  <a:lnTo>
                    <a:pt x="1400876" y="799138"/>
                  </a:lnTo>
                  <a:lnTo>
                    <a:pt x="1393003" y="845467"/>
                  </a:lnTo>
                  <a:lnTo>
                    <a:pt x="1382164" y="890716"/>
                  </a:lnTo>
                  <a:lnTo>
                    <a:pt x="1368462" y="934779"/>
                  </a:lnTo>
                  <a:lnTo>
                    <a:pt x="1352003" y="977551"/>
                  </a:lnTo>
                  <a:lnTo>
                    <a:pt x="1332891" y="1018928"/>
                  </a:lnTo>
                  <a:lnTo>
                    <a:pt x="1311230" y="1058805"/>
                  </a:lnTo>
                  <a:lnTo>
                    <a:pt x="1287127" y="1097077"/>
                  </a:lnTo>
                  <a:lnTo>
                    <a:pt x="1260685" y="1133640"/>
                  </a:lnTo>
                  <a:lnTo>
                    <a:pt x="1232009" y="1168388"/>
                  </a:lnTo>
                  <a:lnTo>
                    <a:pt x="1201205" y="1201216"/>
                  </a:lnTo>
                  <a:lnTo>
                    <a:pt x="1168377" y="1232021"/>
                  </a:lnTo>
                  <a:lnTo>
                    <a:pt x="1133629" y="1260697"/>
                  </a:lnTo>
                  <a:lnTo>
                    <a:pt x="1097068" y="1287139"/>
                  </a:lnTo>
                  <a:lnTo>
                    <a:pt x="1058796" y="1311243"/>
                  </a:lnTo>
                  <a:lnTo>
                    <a:pt x="1018920" y="1332903"/>
                  </a:lnTo>
                  <a:lnTo>
                    <a:pt x="977544" y="1352015"/>
                  </a:lnTo>
                  <a:lnTo>
                    <a:pt x="934772" y="1368475"/>
                  </a:lnTo>
                  <a:lnTo>
                    <a:pt x="890711" y="1382177"/>
                  </a:lnTo>
                  <a:lnTo>
                    <a:pt x="845463" y="1393016"/>
                  </a:lnTo>
                  <a:lnTo>
                    <a:pt x="799135" y="1400888"/>
                  </a:lnTo>
                  <a:lnTo>
                    <a:pt x="751831" y="1405689"/>
                  </a:lnTo>
                  <a:lnTo>
                    <a:pt x="703656" y="1407312"/>
                  </a:lnTo>
                  <a:lnTo>
                    <a:pt x="655479" y="1405689"/>
                  </a:lnTo>
                  <a:lnTo>
                    <a:pt x="608173" y="1400888"/>
                  </a:lnTo>
                  <a:lnTo>
                    <a:pt x="561844" y="1393016"/>
                  </a:lnTo>
                  <a:lnTo>
                    <a:pt x="516596" y="1382177"/>
                  </a:lnTo>
                  <a:lnTo>
                    <a:pt x="472533" y="1368475"/>
                  </a:lnTo>
                  <a:lnTo>
                    <a:pt x="429760" y="1352015"/>
                  </a:lnTo>
                  <a:lnTo>
                    <a:pt x="388383" y="1332903"/>
                  </a:lnTo>
                  <a:lnTo>
                    <a:pt x="348506" y="1311243"/>
                  </a:lnTo>
                  <a:lnTo>
                    <a:pt x="310234" y="1287139"/>
                  </a:lnTo>
                  <a:lnTo>
                    <a:pt x="273672" y="1260697"/>
                  </a:lnTo>
                  <a:lnTo>
                    <a:pt x="238924" y="1232021"/>
                  </a:lnTo>
                  <a:lnTo>
                    <a:pt x="206095" y="1201216"/>
                  </a:lnTo>
                  <a:lnTo>
                    <a:pt x="175290" y="1168388"/>
                  </a:lnTo>
                  <a:lnTo>
                    <a:pt x="146615" y="1133640"/>
                  </a:lnTo>
                  <a:lnTo>
                    <a:pt x="120173" y="1097077"/>
                  </a:lnTo>
                  <a:lnTo>
                    <a:pt x="96069" y="1058805"/>
                  </a:lnTo>
                  <a:lnTo>
                    <a:pt x="74408" y="1018928"/>
                  </a:lnTo>
                  <a:lnTo>
                    <a:pt x="55296" y="977551"/>
                  </a:lnTo>
                  <a:lnTo>
                    <a:pt x="38837" y="934779"/>
                  </a:lnTo>
                  <a:lnTo>
                    <a:pt x="25135" y="890716"/>
                  </a:lnTo>
                  <a:lnTo>
                    <a:pt x="14295" y="845467"/>
                  </a:lnTo>
                  <a:lnTo>
                    <a:pt x="6423" y="799138"/>
                  </a:lnTo>
                  <a:lnTo>
                    <a:pt x="1623" y="751832"/>
                  </a:lnTo>
                  <a:lnTo>
                    <a:pt x="0" y="703656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1046" y="3623665"/>
            <a:ext cx="775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Arial"/>
                <a:cs typeface="Arial"/>
              </a:rPr>
              <a:t>ROS</a:t>
            </a:r>
            <a:r>
              <a:rPr sz="1200" b="1" spc="-17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sp>
        <p:nvSpPr>
          <p:cNvPr id="20" name="object 20"/>
          <p:cNvSpPr txBox="1"/>
          <p:nvPr/>
        </p:nvSpPr>
        <p:spPr>
          <a:xfrm>
            <a:off x="2172195" y="1007846"/>
            <a:ext cx="6488430" cy="25793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20" dirty="0">
                <a:latin typeface="Arial"/>
                <a:cs typeface="Arial"/>
              </a:rPr>
              <a:t>Plugin-based</a:t>
            </a:r>
            <a:endParaRPr sz="1800">
              <a:latin typeface="Arial"/>
              <a:cs typeface="Arial"/>
            </a:endParaRPr>
          </a:p>
          <a:p>
            <a:pPr marL="12700" marR="222885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latin typeface="Arial"/>
                <a:cs typeface="Arial"/>
              </a:rPr>
              <a:t>It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acts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ROS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node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that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other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nodes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communicate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with 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ROS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services,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ROS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publishers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ROS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subscribers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latin typeface="Arial"/>
                <a:cs typeface="Arial"/>
              </a:rPr>
              <a:t>Supports </a:t>
            </a:r>
            <a:r>
              <a:rPr sz="1800" dirty="0">
                <a:latin typeface="Arial"/>
                <a:cs typeface="Arial"/>
              </a:rPr>
              <a:t>all </a:t>
            </a:r>
            <a:r>
              <a:rPr sz="1800" spc="1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messages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10" dirty="0">
                <a:latin typeface="Arial"/>
                <a:cs typeface="Arial"/>
              </a:rPr>
              <a:t>is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extendable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1800" spc="-40" dirty="0">
                <a:latin typeface="Arial"/>
                <a:cs typeface="Arial"/>
              </a:rPr>
              <a:t>Generic</a:t>
            </a:r>
            <a:r>
              <a:rPr sz="1800" spc="-15" dirty="0">
                <a:latin typeface="Arial"/>
                <a:cs typeface="Arial"/>
              </a:rPr>
              <a:t> (e.g.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easy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program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from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communicating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with  </a:t>
            </a:r>
            <a:r>
              <a:rPr sz="1800" spc="25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simulation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communicating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with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robot)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successfully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compiled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it</a:t>
            </a:r>
            <a:r>
              <a:rPr sz="1800" spc="40" dirty="0">
                <a:latin typeface="Arial"/>
                <a:cs typeface="Arial"/>
              </a:rPr>
              <a:t> with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ROS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Kinetic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ubuntu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16.04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37025" y="3952519"/>
            <a:ext cx="2851950" cy="241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927890" y="1591792"/>
            <a:ext cx="3056255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35280" algn="l"/>
                <a:tab pos="335915" algn="l"/>
              </a:tabLst>
            </a:pPr>
            <a:r>
              <a:rPr sz="1500" spc="-15" dirty="0">
                <a:latin typeface="Times New Roman"/>
                <a:cs typeface="Times New Roman"/>
              </a:rPr>
              <a:t>C/</a:t>
            </a:r>
            <a:r>
              <a:rPr sz="1500" spc="-1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C++ </a:t>
            </a:r>
            <a:r>
              <a:rPr sz="1500" dirty="0">
                <a:latin typeface="Times New Roman"/>
                <a:cs typeface="Times New Roman"/>
              </a:rPr>
              <a:t>API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Ca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Times New Roman"/>
                <a:cs typeface="Times New Roman"/>
              </a:rPr>
              <a:t>lls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arenR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280" algn="l"/>
                <a:tab pos="335915" algn="l"/>
              </a:tabLst>
            </a:pPr>
            <a:r>
              <a:rPr sz="1500" spc="95" dirty="0">
                <a:latin typeface="Times New Roman"/>
                <a:cs typeface="Times New Roman"/>
              </a:rPr>
              <a:t>Cascaded </a:t>
            </a:r>
            <a:r>
              <a:rPr sz="1500" spc="-15" dirty="0">
                <a:latin typeface="Times New Roman"/>
                <a:cs typeface="Times New Roman"/>
              </a:rPr>
              <a:t>Child </a:t>
            </a:r>
            <a:r>
              <a:rPr sz="1500" spc="50" dirty="0">
                <a:latin typeface="Times New Roman"/>
                <a:cs typeface="Times New Roman"/>
              </a:rPr>
              <a:t>script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execution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65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280" algn="l"/>
                <a:tab pos="335915" algn="l"/>
              </a:tabLst>
            </a:pPr>
            <a:r>
              <a:rPr sz="1500" spc="-80" dirty="0">
                <a:latin typeface="Times New Roman"/>
                <a:cs typeface="Times New Roman"/>
              </a:rPr>
              <a:t>LUA </a:t>
            </a:r>
            <a:r>
              <a:rPr sz="1500" dirty="0">
                <a:latin typeface="Times New Roman"/>
                <a:cs typeface="Times New Roman"/>
              </a:rPr>
              <a:t>API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calls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 sz="165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280" algn="l"/>
                <a:tab pos="335915" algn="l"/>
              </a:tabLst>
            </a:pPr>
            <a:r>
              <a:rPr sz="1500" spc="65" dirty="0">
                <a:latin typeface="Times New Roman"/>
                <a:cs typeface="Times New Roman"/>
              </a:rPr>
              <a:t>Custom </a:t>
            </a:r>
            <a:r>
              <a:rPr sz="1500" spc="-80" dirty="0">
                <a:latin typeface="Times New Roman"/>
                <a:cs typeface="Times New Roman"/>
              </a:rPr>
              <a:t>LUA </a:t>
            </a:r>
            <a:r>
              <a:rPr sz="1500" dirty="0">
                <a:latin typeface="Times New Roman"/>
                <a:cs typeface="Times New Roman"/>
              </a:rPr>
              <a:t>API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callbacks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arenR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280" algn="l"/>
                <a:tab pos="335915" algn="l"/>
              </a:tabLst>
            </a:pPr>
            <a:r>
              <a:rPr sz="1500" spc="-75" dirty="0">
                <a:latin typeface="Times New Roman"/>
                <a:cs typeface="Times New Roman"/>
              </a:rPr>
              <a:t>V-REP </a:t>
            </a:r>
            <a:r>
              <a:rPr sz="1500" spc="60" dirty="0">
                <a:latin typeface="Times New Roman"/>
                <a:cs typeface="Times New Roman"/>
              </a:rPr>
              <a:t>event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callbacks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65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280" algn="l"/>
                <a:tab pos="335915" algn="l"/>
              </a:tabLst>
            </a:pPr>
            <a:r>
              <a:rPr sz="1500" spc="75" dirty="0">
                <a:latin typeface="Times New Roman"/>
                <a:cs typeface="Times New Roman"/>
              </a:rPr>
              <a:t>remote </a:t>
            </a:r>
            <a:r>
              <a:rPr sz="1500" dirty="0">
                <a:latin typeface="Times New Roman"/>
                <a:cs typeface="Times New Roman"/>
              </a:rPr>
              <a:t>API </a:t>
            </a:r>
            <a:r>
              <a:rPr sz="1500" spc="45" dirty="0">
                <a:latin typeface="Times New Roman"/>
                <a:cs typeface="Times New Roman"/>
              </a:rPr>
              <a:t>function </a:t>
            </a:r>
            <a:r>
              <a:rPr sz="1500" spc="55" dirty="0">
                <a:latin typeface="Times New Roman"/>
                <a:cs typeface="Times New Roman"/>
              </a:rPr>
              <a:t>ca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spc="-65" dirty="0">
                <a:latin typeface="Times New Roman"/>
                <a:cs typeface="Times New Roman"/>
              </a:rPr>
              <a:t>lls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 sz="165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280" algn="l"/>
                <a:tab pos="335915" algn="l"/>
              </a:tabLst>
            </a:pPr>
            <a:r>
              <a:rPr sz="1500" spc="-50" dirty="0">
                <a:latin typeface="Times New Roman"/>
                <a:cs typeface="Times New Roman"/>
              </a:rPr>
              <a:t>ROS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transit</a:t>
            </a:r>
            <a:endParaRPr sz="15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295"/>
              </a:spcBef>
              <a:buAutoNum type="arabicParenR"/>
              <a:tabLst>
                <a:tab pos="335280" algn="l"/>
                <a:tab pos="335915" algn="l"/>
              </a:tabLst>
            </a:pPr>
            <a:r>
              <a:rPr sz="1500" spc="90" dirty="0">
                <a:latin typeface="Times New Roman"/>
                <a:cs typeface="Times New Roman"/>
              </a:rPr>
              <a:t>custom </a:t>
            </a:r>
            <a:r>
              <a:rPr sz="1500" spc="75" dirty="0">
                <a:latin typeface="Times New Roman"/>
                <a:cs typeface="Times New Roman"/>
              </a:rPr>
              <a:t>communica</a:t>
            </a:r>
            <a:r>
              <a:rPr sz="1500" spc="-17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tion</a:t>
            </a:r>
            <a:endParaRPr sz="1500">
              <a:latin typeface="Times New Roman"/>
              <a:cs typeface="Times New Roman"/>
            </a:endParaRPr>
          </a:p>
          <a:p>
            <a:pPr marL="792480" lvl="1" indent="-305435">
              <a:lnSpc>
                <a:spcPct val="100000"/>
              </a:lnSpc>
              <a:spcBef>
                <a:spcPts val="505"/>
              </a:spcBef>
              <a:buAutoNum type="alphaLcParenR"/>
              <a:tabLst>
                <a:tab pos="792480" algn="l"/>
                <a:tab pos="793115" algn="l"/>
              </a:tabLst>
            </a:pP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ocket,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erial,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pipes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lphaLcParenR"/>
            </a:pPr>
            <a:endParaRPr sz="155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280" algn="l"/>
                <a:tab pos="335915" algn="l"/>
              </a:tabLst>
            </a:pPr>
            <a:r>
              <a:rPr sz="1500" spc="15" dirty="0">
                <a:latin typeface="Times New Roman"/>
                <a:cs typeface="Times New Roman"/>
              </a:rPr>
              <a:t>Add-on </a:t>
            </a:r>
            <a:r>
              <a:rPr sz="1500" spc="25" dirty="0">
                <a:latin typeface="Times New Roman"/>
                <a:cs typeface="Times New Roman"/>
              </a:rPr>
              <a:t>calls </a:t>
            </a:r>
            <a:r>
              <a:rPr sz="1500" spc="35" dirty="0">
                <a:latin typeface="Times New Roman"/>
                <a:cs typeface="Times New Roman"/>
              </a:rPr>
              <a:t>to </a:t>
            </a:r>
            <a:r>
              <a:rPr sz="1500" spc="-80" dirty="0">
                <a:latin typeface="Times New Roman"/>
                <a:cs typeface="Times New Roman"/>
              </a:rPr>
              <a:t>LUA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API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 sz="165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rabicParenR"/>
              <a:tabLst>
                <a:tab pos="335915" algn="l"/>
              </a:tabLst>
            </a:pPr>
            <a:r>
              <a:rPr sz="1500" spc="30" dirty="0">
                <a:latin typeface="Times New Roman"/>
                <a:cs typeface="Times New Roman"/>
              </a:rPr>
              <a:t>Script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ca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llba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ck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ca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spc="-65" dirty="0">
                <a:latin typeface="Times New Roman"/>
                <a:cs typeface="Times New Roman"/>
              </a:rPr>
              <a:t>lls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499" y="1066203"/>
            <a:ext cx="5533538" cy="56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Control</a:t>
            </a:r>
            <a:r>
              <a:rPr sz="2800" spc="-90" dirty="0"/>
              <a:t> </a:t>
            </a:r>
            <a:r>
              <a:rPr sz="2800" spc="20" dirty="0"/>
              <a:t>Mechanisms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9437" y="1063275"/>
            <a:ext cx="4847031" cy="562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9902" y="3573246"/>
            <a:ext cx="294703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If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85" dirty="0">
                <a:latin typeface="Times New Roman"/>
                <a:cs typeface="Times New Roman"/>
              </a:rPr>
              <a:t>doubt, </a:t>
            </a:r>
            <a:r>
              <a:rPr sz="1800" spc="100" dirty="0">
                <a:latin typeface="Times New Roman"/>
                <a:cs typeface="Times New Roman"/>
              </a:rPr>
              <a:t>use </a:t>
            </a:r>
            <a:r>
              <a:rPr sz="1800" spc="50" dirty="0">
                <a:latin typeface="Times New Roman"/>
                <a:cs typeface="Times New Roman"/>
              </a:rPr>
              <a:t>their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website!</a:t>
            </a:r>
            <a:endParaRPr sz="1800">
              <a:latin typeface="Times New Roman"/>
              <a:cs typeface="Times New Roman"/>
            </a:endParaRPr>
          </a:p>
          <a:p>
            <a:pPr marR="25400" algn="ctr">
              <a:lnSpc>
                <a:spcPct val="100000"/>
              </a:lnSpc>
              <a:spcBef>
                <a:spcPts val="15"/>
              </a:spcBef>
            </a:pPr>
            <a:r>
              <a:rPr sz="1400" u="sng" spc="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http:/</a:t>
            </a:r>
            <a:r>
              <a:rPr sz="1400" u="sng" spc="-1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4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/</a:t>
            </a:r>
            <a:r>
              <a:rPr sz="1400" u="sng" spc="-1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400" u="sng" spc="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www.coppeliarobotics</a:t>
            </a:r>
            <a:r>
              <a:rPr sz="1400" u="sng" spc="-1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400" u="sng" spc="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.com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04324"/>
            <a:ext cx="798195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Other </a:t>
            </a:r>
            <a:r>
              <a:rPr sz="2800" spc="10" dirty="0"/>
              <a:t>features 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950" i="1" spc="-130" dirty="0">
                <a:latin typeface="Arial"/>
                <a:cs typeface="Arial"/>
              </a:rPr>
              <a:t>Custom </a:t>
            </a:r>
            <a:r>
              <a:rPr sz="2950" i="1" spc="-175" dirty="0">
                <a:latin typeface="Arial"/>
                <a:cs typeface="Arial"/>
              </a:rPr>
              <a:t>User </a:t>
            </a:r>
            <a:r>
              <a:rPr sz="2950" i="1" spc="-95" dirty="0">
                <a:latin typeface="Arial"/>
                <a:cs typeface="Arial"/>
              </a:rPr>
              <a:t>Interfaces</a:t>
            </a:r>
            <a:r>
              <a:rPr sz="2950" i="1" spc="-240" dirty="0">
                <a:latin typeface="Arial"/>
                <a:cs typeface="Arial"/>
              </a:rPr>
              <a:t> </a:t>
            </a:r>
            <a:r>
              <a:rPr sz="2950" i="1" spc="-190" dirty="0">
                <a:latin typeface="Arial"/>
                <a:cs typeface="Arial"/>
              </a:rPr>
              <a:t>(QT-Based)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7925" y="1514182"/>
            <a:ext cx="4248137" cy="4714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04324"/>
            <a:ext cx="519811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Other </a:t>
            </a:r>
            <a:r>
              <a:rPr sz="2800" spc="10" dirty="0"/>
              <a:t>features 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950" i="1" spc="-125" dirty="0">
                <a:latin typeface="Arial"/>
                <a:cs typeface="Arial"/>
              </a:rPr>
              <a:t>Mesh </a:t>
            </a:r>
            <a:r>
              <a:rPr sz="2950" i="1" spc="-155" dirty="0">
                <a:latin typeface="Arial"/>
                <a:cs typeface="Arial"/>
              </a:rPr>
              <a:t>Edit</a:t>
            </a:r>
            <a:r>
              <a:rPr sz="2950" i="1" spc="-345" dirty="0">
                <a:latin typeface="Arial"/>
                <a:cs typeface="Arial"/>
              </a:rPr>
              <a:t> </a:t>
            </a:r>
            <a:r>
              <a:rPr sz="2950" i="1" spc="-155" dirty="0">
                <a:latin typeface="Arial"/>
                <a:cs typeface="Arial"/>
              </a:rPr>
              <a:t>Modes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36" y="1769846"/>
            <a:ext cx="4962525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30" dirty="0">
                <a:latin typeface="Times New Roman"/>
                <a:cs typeface="Times New Roman"/>
              </a:rPr>
              <a:t>Triangle, </a:t>
            </a:r>
            <a:r>
              <a:rPr sz="1500" spc="50" dirty="0">
                <a:latin typeface="Times New Roman"/>
                <a:cs typeface="Times New Roman"/>
              </a:rPr>
              <a:t>vertex or </a:t>
            </a:r>
            <a:r>
              <a:rPr sz="1500" spc="75" dirty="0">
                <a:latin typeface="Times New Roman"/>
                <a:cs typeface="Times New Roman"/>
              </a:rPr>
              <a:t>edge </a:t>
            </a:r>
            <a:r>
              <a:rPr sz="1500" spc="40" dirty="0">
                <a:latin typeface="Times New Roman"/>
                <a:cs typeface="Times New Roman"/>
              </a:rPr>
              <a:t>edit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mode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6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20" dirty="0">
                <a:latin typeface="Times New Roman"/>
                <a:cs typeface="Times New Roman"/>
              </a:rPr>
              <a:t>Modify </a:t>
            </a:r>
            <a:r>
              <a:rPr sz="1500" spc="105" dirty="0">
                <a:latin typeface="Times New Roman"/>
                <a:cs typeface="Times New Roman"/>
              </a:rPr>
              <a:t>meshes </a:t>
            </a:r>
            <a:r>
              <a:rPr sz="1500" spc="65" dirty="0">
                <a:latin typeface="Times New Roman"/>
                <a:cs typeface="Times New Roman"/>
              </a:rPr>
              <a:t>(adjust </a:t>
            </a:r>
            <a:r>
              <a:rPr sz="1500" spc="55" dirty="0">
                <a:latin typeface="Times New Roman"/>
                <a:cs typeface="Times New Roman"/>
              </a:rPr>
              <a:t>vertices, </a:t>
            </a:r>
            <a:r>
              <a:rPr sz="1500" spc="85" dirty="0">
                <a:latin typeface="Times New Roman"/>
                <a:cs typeface="Times New Roman"/>
              </a:rPr>
              <a:t>add/ </a:t>
            </a:r>
            <a:r>
              <a:rPr sz="1500" spc="55" dirty="0">
                <a:latin typeface="Times New Roman"/>
                <a:cs typeface="Times New Roman"/>
              </a:rPr>
              <a:t>remove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triangles)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6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60" dirty="0">
                <a:latin typeface="Times New Roman"/>
                <a:cs typeface="Times New Roman"/>
              </a:rPr>
              <a:t>Semi-automatic </a:t>
            </a:r>
            <a:r>
              <a:rPr sz="1500" spc="5" dirty="0">
                <a:latin typeface="Times New Roman"/>
                <a:cs typeface="Times New Roman"/>
              </a:rPr>
              <a:t>prim </a:t>
            </a:r>
            <a:r>
              <a:rPr sz="1500" spc="-15" dirty="0">
                <a:latin typeface="Times New Roman"/>
                <a:cs typeface="Times New Roman"/>
              </a:rPr>
              <a:t>itive </a:t>
            </a:r>
            <a:r>
              <a:rPr sz="1500" spc="95" dirty="0">
                <a:latin typeface="Times New Roman"/>
                <a:cs typeface="Times New Roman"/>
              </a:rPr>
              <a:t>shape </a:t>
            </a:r>
            <a:r>
              <a:rPr sz="1500" spc="55" dirty="0">
                <a:latin typeface="Times New Roman"/>
                <a:cs typeface="Times New Roman"/>
              </a:rPr>
              <a:t>extraction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function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5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30" dirty="0">
                <a:latin typeface="Times New Roman"/>
                <a:cs typeface="Times New Roman"/>
              </a:rPr>
              <a:t>Triangle,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vertex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edge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extra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ction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6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65" dirty="0">
                <a:latin typeface="Times New Roman"/>
                <a:cs typeface="Times New Roman"/>
              </a:rPr>
              <a:t>Mesh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decomposition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6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40" dirty="0">
                <a:latin typeface="Times New Roman"/>
                <a:cs typeface="Times New Roman"/>
              </a:rPr>
              <a:t>Convex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decomposition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5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40" dirty="0">
                <a:latin typeface="Times New Roman"/>
                <a:cs typeface="Times New Roman"/>
              </a:rPr>
              <a:t>Convex </a:t>
            </a:r>
            <a:r>
              <a:rPr sz="1500" spc="20" dirty="0">
                <a:latin typeface="Times New Roman"/>
                <a:cs typeface="Times New Roman"/>
              </a:rPr>
              <a:t>hull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extraction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7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65" dirty="0">
                <a:latin typeface="Times New Roman"/>
                <a:cs typeface="Times New Roman"/>
              </a:rPr>
              <a:t>Mesh </a:t>
            </a:r>
            <a:r>
              <a:rPr sz="1500" spc="55" dirty="0">
                <a:latin typeface="Times New Roman"/>
                <a:cs typeface="Times New Roman"/>
              </a:rPr>
              <a:t>decim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4578" y="2232629"/>
            <a:ext cx="2803398" cy="1195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1374" y="3795242"/>
            <a:ext cx="5410200" cy="2276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268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Other</a:t>
            </a:r>
            <a:r>
              <a:rPr sz="2800" spc="-110" dirty="0"/>
              <a:t> </a:t>
            </a:r>
            <a:r>
              <a:rPr sz="2800" dirty="0"/>
              <a:t>features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4536" y="1477746"/>
            <a:ext cx="4951730" cy="492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60" dirty="0">
                <a:latin typeface="Times New Roman"/>
                <a:cs typeface="Times New Roman"/>
              </a:rPr>
              <a:t>Headles </a:t>
            </a:r>
            <a:r>
              <a:rPr sz="1500" spc="-5" dirty="0">
                <a:latin typeface="Times New Roman"/>
                <a:cs typeface="Times New Roman"/>
              </a:rPr>
              <a:t>s </a:t>
            </a:r>
            <a:r>
              <a:rPr sz="1500" spc="85" dirty="0">
                <a:latin typeface="Times New Roman"/>
                <a:cs typeface="Times New Roman"/>
              </a:rPr>
              <a:t>mode </a:t>
            </a:r>
            <a:r>
              <a:rPr sz="1500" spc="75" dirty="0">
                <a:latin typeface="Times New Roman"/>
                <a:cs typeface="Times New Roman"/>
              </a:rPr>
              <a:t>support </a:t>
            </a:r>
            <a:r>
              <a:rPr sz="1500" spc="20" dirty="0">
                <a:latin typeface="Times New Roman"/>
                <a:cs typeface="Times New Roman"/>
              </a:rPr>
              <a:t>(i.e. </a:t>
            </a:r>
            <a:r>
              <a:rPr sz="1500" spc="-30" dirty="0">
                <a:latin typeface="Times New Roman"/>
                <a:cs typeface="Times New Roman"/>
              </a:rPr>
              <a:t>via </a:t>
            </a:r>
            <a:r>
              <a:rPr sz="1500" spc="105" dirty="0">
                <a:latin typeface="Times New Roman"/>
                <a:cs typeface="Times New Roman"/>
              </a:rPr>
              <a:t>command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line)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6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40" dirty="0">
                <a:latin typeface="Times New Roman"/>
                <a:cs typeface="Times New Roman"/>
              </a:rPr>
              <a:t>Import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formats: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Times New Roman"/>
                <a:cs typeface="Times New Roman"/>
              </a:rPr>
              <a:t>OBJ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STL,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3DS,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DXF,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75" dirty="0">
                <a:latin typeface="Times New Roman"/>
                <a:cs typeface="Times New Roman"/>
              </a:rPr>
              <a:t>COLLADA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&amp;</a:t>
            </a:r>
            <a:r>
              <a:rPr sz="1500" spc="-220" dirty="0">
                <a:latin typeface="Times New Roman"/>
                <a:cs typeface="Times New Roman"/>
              </a:rPr>
              <a:t> </a:t>
            </a:r>
            <a:r>
              <a:rPr sz="1500" spc="-100" dirty="0">
                <a:latin typeface="Times New Roman"/>
                <a:cs typeface="Times New Roman"/>
              </a:rPr>
              <a:t>URDF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6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55" dirty="0">
                <a:latin typeface="Times New Roman"/>
                <a:cs typeface="Times New Roman"/>
              </a:rPr>
              <a:t>Model </a:t>
            </a:r>
            <a:r>
              <a:rPr sz="1500" spc="75" dirty="0">
                <a:latin typeface="Times New Roman"/>
                <a:cs typeface="Times New Roman"/>
              </a:rPr>
              <a:t>browser and </a:t>
            </a:r>
            <a:r>
              <a:rPr sz="1500" spc="95" dirty="0">
                <a:latin typeface="Times New Roman"/>
                <a:cs typeface="Times New Roman"/>
              </a:rPr>
              <a:t>scene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hierarchy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5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15" dirty="0">
                <a:latin typeface="Times New Roman"/>
                <a:cs typeface="Times New Roman"/>
              </a:rPr>
              <a:t>Multilevel </a:t>
            </a:r>
            <a:r>
              <a:rPr sz="1500" spc="60" dirty="0">
                <a:latin typeface="Times New Roman"/>
                <a:cs typeface="Times New Roman"/>
              </a:rPr>
              <a:t>undo </a:t>
            </a:r>
            <a:r>
              <a:rPr sz="1500" dirty="0">
                <a:latin typeface="Times New Roman"/>
                <a:cs typeface="Times New Roman"/>
              </a:rPr>
              <a:t>/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redo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6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-5" dirty="0">
                <a:latin typeface="Times New Roman"/>
                <a:cs typeface="Times New Roman"/>
              </a:rPr>
              <a:t>Movie </a:t>
            </a:r>
            <a:r>
              <a:rPr sz="1500" spc="70" dirty="0">
                <a:latin typeface="Times New Roman"/>
                <a:cs typeface="Times New Roman"/>
              </a:rPr>
              <a:t>recorder </a:t>
            </a:r>
            <a:r>
              <a:rPr sz="1250" i="1" spc="-30" dirty="0">
                <a:latin typeface="Arial"/>
                <a:cs typeface="Arial"/>
              </a:rPr>
              <a:t>(w. </a:t>
            </a:r>
            <a:r>
              <a:rPr sz="1250" i="1" spc="-40" dirty="0">
                <a:latin typeface="Arial"/>
                <a:cs typeface="Arial"/>
              </a:rPr>
              <a:t>ray</a:t>
            </a:r>
            <a:r>
              <a:rPr sz="1250" i="1" spc="-60" dirty="0">
                <a:latin typeface="Arial"/>
                <a:cs typeface="Arial"/>
              </a:rPr>
              <a:t> </a:t>
            </a:r>
            <a:r>
              <a:rPr sz="1250" i="1" spc="-30" dirty="0">
                <a:latin typeface="Arial"/>
                <a:cs typeface="Arial"/>
              </a:rPr>
              <a:t>tracing)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96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-5" dirty="0">
                <a:latin typeface="Times New Roman"/>
                <a:cs typeface="Times New Roman"/>
              </a:rPr>
              <a:t>Sim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ula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tion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of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pa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int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welding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seams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5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45" dirty="0">
                <a:latin typeface="Times New Roman"/>
                <a:cs typeface="Times New Roman"/>
              </a:rPr>
              <a:t>Static </a:t>
            </a:r>
            <a:r>
              <a:rPr sz="1500" dirty="0">
                <a:latin typeface="Times New Roman"/>
                <a:cs typeface="Times New Roman"/>
              </a:rPr>
              <a:t>&amp; </a:t>
            </a:r>
            <a:r>
              <a:rPr sz="1500" spc="50" dirty="0">
                <a:latin typeface="Times New Roman"/>
                <a:cs typeface="Times New Roman"/>
              </a:rPr>
              <a:t>dynamic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textures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70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40" dirty="0">
                <a:latin typeface="Times New Roman"/>
                <a:cs typeface="Times New Roman"/>
              </a:rPr>
              <a:t>Exhaustive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documentation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oyagiKouzanFontT"/>
              <a:buChar char="❏"/>
            </a:pPr>
            <a:endParaRPr sz="16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955"/>
              </a:spcBef>
              <a:buFont typeface="AoyagiKouzanFontT"/>
              <a:buChar char="❏"/>
              <a:tabLst>
                <a:tab pos="335915" algn="l"/>
              </a:tabLst>
            </a:pPr>
            <a:r>
              <a:rPr sz="1500" spc="30" dirty="0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0781" y="1586966"/>
            <a:ext cx="2911716" cy="450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4677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V</a:t>
            </a:r>
            <a:r>
              <a:rPr sz="2800" spc="-110" dirty="0">
                <a:latin typeface="Times New Roman"/>
                <a:cs typeface="Times New Roman"/>
              </a:rPr>
              <a:t>-REP </a:t>
            </a:r>
            <a:r>
              <a:rPr sz="2800" spc="105" dirty="0">
                <a:latin typeface="Times New Roman"/>
                <a:cs typeface="Times New Roman"/>
              </a:rPr>
              <a:t>Source </a:t>
            </a:r>
            <a:r>
              <a:rPr sz="2800" spc="75" dirty="0">
                <a:latin typeface="Times New Roman"/>
                <a:cs typeface="Times New Roman"/>
              </a:rPr>
              <a:t>Code </a:t>
            </a:r>
            <a:r>
              <a:rPr sz="2800" spc="45" dirty="0">
                <a:latin typeface="Times New Roman"/>
                <a:cs typeface="Times New Roman"/>
              </a:rPr>
              <a:t>Licens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04" y="1711006"/>
            <a:ext cx="4622661" cy="4507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4430" y="1459854"/>
            <a:ext cx="4088523" cy="4966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510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V</a:t>
            </a:r>
            <a:r>
              <a:rPr sz="2800" spc="-110" dirty="0">
                <a:latin typeface="Times New Roman"/>
                <a:cs typeface="Times New Roman"/>
              </a:rPr>
              <a:t>-REP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475" y="1406334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What </a:t>
            </a:r>
            <a:r>
              <a:rPr sz="1800" b="1" spc="-65" dirty="0">
                <a:latin typeface="Arial"/>
                <a:cs typeface="Arial"/>
              </a:rPr>
              <a:t>is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120" y="2962338"/>
            <a:ext cx="167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What </a:t>
            </a:r>
            <a:r>
              <a:rPr sz="1800" b="1" spc="-70" dirty="0">
                <a:latin typeface="Arial"/>
                <a:cs typeface="Arial"/>
              </a:rPr>
              <a:t>can </a:t>
            </a:r>
            <a:r>
              <a:rPr sz="1800" b="1" spc="-60" dirty="0">
                <a:latin typeface="Arial"/>
                <a:cs typeface="Arial"/>
              </a:rPr>
              <a:t>it </a:t>
            </a:r>
            <a:r>
              <a:rPr sz="1800" b="1" spc="-95" dirty="0">
                <a:latin typeface="Arial"/>
                <a:cs typeface="Arial"/>
              </a:rPr>
              <a:t>do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7524" y="1318082"/>
            <a:ext cx="48641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70" dirty="0">
                <a:latin typeface="Times New Roman"/>
                <a:cs typeface="Times New Roman"/>
              </a:rPr>
              <a:t>General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purpose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robot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im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ula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with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integra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ted  </a:t>
            </a:r>
            <a:r>
              <a:rPr sz="1800" spc="65" dirty="0">
                <a:latin typeface="Times New Roman"/>
                <a:cs typeface="Times New Roman"/>
              </a:rPr>
              <a:t>developm </a:t>
            </a:r>
            <a:r>
              <a:rPr sz="1800" spc="80" dirty="0">
                <a:latin typeface="Times New Roman"/>
                <a:cs typeface="Times New Roman"/>
              </a:rPr>
              <a:t>ent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environment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7524" y="2890164"/>
            <a:ext cx="49955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110" dirty="0">
                <a:latin typeface="Times New Roman"/>
                <a:cs typeface="Times New Roman"/>
              </a:rPr>
              <a:t>Sensors,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mechanisms,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robots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and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whole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ys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tems  </a:t>
            </a:r>
            <a:r>
              <a:rPr sz="1800" spc="105" dirty="0">
                <a:latin typeface="Times New Roman"/>
                <a:cs typeface="Times New Roman"/>
              </a:rPr>
              <a:t>can </a:t>
            </a:r>
            <a:r>
              <a:rPr sz="1800" spc="50" dirty="0">
                <a:latin typeface="Times New Roman"/>
                <a:cs typeface="Times New Roman"/>
              </a:rPr>
              <a:t>be </a:t>
            </a:r>
            <a:r>
              <a:rPr sz="1800" spc="70" dirty="0">
                <a:latin typeface="Times New Roman"/>
                <a:cs typeface="Times New Roman"/>
              </a:rPr>
              <a:t>modelled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 </a:t>
            </a:r>
            <a:r>
              <a:rPr sz="1800" spc="-35" dirty="0">
                <a:latin typeface="Times New Roman"/>
                <a:cs typeface="Times New Roman"/>
              </a:rPr>
              <a:t>im </a:t>
            </a:r>
            <a:r>
              <a:rPr sz="1800" spc="5" dirty="0">
                <a:latin typeface="Times New Roman"/>
                <a:cs typeface="Times New Roman"/>
              </a:rPr>
              <a:t>ula </a:t>
            </a:r>
            <a:r>
              <a:rPr sz="1800" spc="75" dirty="0">
                <a:latin typeface="Times New Roman"/>
                <a:cs typeface="Times New Roman"/>
              </a:rPr>
              <a:t>ted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45" dirty="0">
                <a:latin typeface="Times New Roman"/>
                <a:cs typeface="Times New Roman"/>
              </a:rPr>
              <a:t>various ways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278" y="1936089"/>
            <a:ext cx="6583680" cy="3278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Arial"/>
                <a:cs typeface="Arial"/>
              </a:rPr>
              <a:t>V</a:t>
            </a:r>
            <a:r>
              <a:rPr sz="2000" spc="-75" dirty="0">
                <a:latin typeface="Times New Roman"/>
                <a:cs typeface="Times New Roman"/>
              </a:rPr>
              <a:t>-REP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webs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ite:</a:t>
            </a:r>
            <a:r>
              <a:rPr sz="2000" spc="-85" dirty="0">
                <a:solidFill>
                  <a:srgbClr val="0097A7"/>
                </a:solidFill>
                <a:latin typeface="Times New Roman"/>
                <a:cs typeface="Times New Roman"/>
              </a:rPr>
              <a:t> </a:t>
            </a:r>
            <a:r>
              <a:rPr sz="2000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www.coppeliarobotics</a:t>
            </a:r>
            <a:r>
              <a:rPr sz="2000" u="sng" spc="-2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1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.com</a:t>
            </a:r>
            <a:endParaRPr sz="2000">
              <a:latin typeface="Times New Roman"/>
              <a:cs typeface="Times New Roman"/>
            </a:endParaRPr>
          </a:p>
          <a:p>
            <a:pPr marL="12065" marR="5080" algn="ctr">
              <a:lnSpc>
                <a:spcPct val="241500"/>
              </a:lnSpc>
              <a:spcBef>
                <a:spcPts val="10"/>
              </a:spcBef>
            </a:pPr>
            <a:r>
              <a:rPr sz="2000" spc="-95" dirty="0">
                <a:latin typeface="Times New Roman"/>
                <a:cs typeface="Times New Roman"/>
              </a:rPr>
              <a:t>V-REP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us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manual:</a:t>
            </a:r>
            <a:r>
              <a:rPr sz="2000" spc="-85" dirty="0">
                <a:solidFill>
                  <a:srgbClr val="0097A7"/>
                </a:solidFill>
                <a:latin typeface="Times New Roman"/>
                <a:cs typeface="Times New Roman"/>
              </a:rPr>
              <a:t> </a:t>
            </a:r>
            <a:r>
              <a:rPr sz="2000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www.coppeliarobotics</a:t>
            </a:r>
            <a:r>
              <a:rPr sz="2000" u="sng" spc="-2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spc="1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.com/</a:t>
            </a:r>
            <a:r>
              <a:rPr sz="2000" u="sng" spc="-2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spc="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helpFiles</a:t>
            </a:r>
            <a:r>
              <a:rPr sz="2000" u="sng" spc="-2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3"/>
              </a:rPr>
              <a:t>/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V-REP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forum</a:t>
            </a:r>
            <a:r>
              <a:rPr sz="2000" spc="75" dirty="0">
                <a:latin typeface="Times New Roman"/>
                <a:cs typeface="Times New Roman"/>
              </a:rPr>
              <a:t>:</a:t>
            </a:r>
            <a:r>
              <a:rPr sz="2000" spc="75" dirty="0">
                <a:solidFill>
                  <a:srgbClr val="0097A7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4"/>
              </a:rPr>
              <a:t>www.forum.coppeliarobotics</a:t>
            </a:r>
            <a:r>
              <a:rPr sz="2000" u="sng" spc="-1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spc="1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4"/>
              </a:rPr>
              <a:t>.com</a:t>
            </a:r>
            <a:endParaRPr sz="2000">
              <a:latin typeface="Times New Roman"/>
              <a:cs typeface="Times New Roman"/>
            </a:endParaRPr>
          </a:p>
          <a:p>
            <a:pPr marL="693420" marR="675640" algn="ctr">
              <a:lnSpc>
                <a:spcPts val="5810"/>
              </a:lnSpc>
              <a:spcBef>
                <a:spcPts val="745"/>
              </a:spcBef>
            </a:pPr>
            <a:r>
              <a:rPr sz="2000" spc="-95" dirty="0">
                <a:latin typeface="Times New Roman"/>
                <a:cs typeface="Times New Roman"/>
              </a:rPr>
              <a:t>V-REP </a:t>
            </a:r>
            <a:r>
              <a:rPr sz="2000" spc="25" dirty="0">
                <a:latin typeface="Times New Roman"/>
                <a:cs typeface="Times New Roman"/>
              </a:rPr>
              <a:t>YouTube </a:t>
            </a:r>
            <a:r>
              <a:rPr sz="2000" spc="95" dirty="0">
                <a:latin typeface="Times New Roman"/>
                <a:cs typeface="Times New Roman"/>
              </a:rPr>
              <a:t>channel:</a:t>
            </a:r>
            <a:r>
              <a:rPr sz="2000" spc="95" dirty="0">
                <a:solidFill>
                  <a:srgbClr val="0097A7"/>
                </a:solidFill>
                <a:latin typeface="Times New Roman"/>
                <a:cs typeface="Times New Roman"/>
              </a:rPr>
              <a:t> </a:t>
            </a:r>
            <a:r>
              <a:rPr sz="2000" u="sng" spc="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</a:rPr>
              <a:t>VirtualRobotPlatform 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V-REP </a:t>
            </a:r>
            <a:r>
              <a:rPr sz="2000" spc="45" dirty="0">
                <a:latin typeface="Times New Roman"/>
                <a:cs typeface="Times New Roman"/>
              </a:rPr>
              <a:t>Twitter </a:t>
            </a:r>
            <a:r>
              <a:rPr sz="2000" spc="114" dirty="0">
                <a:latin typeface="Times New Roman"/>
                <a:cs typeface="Times New Roman"/>
              </a:rPr>
              <a:t>account:</a:t>
            </a:r>
            <a:r>
              <a:rPr sz="2000" spc="114" dirty="0">
                <a:solidFill>
                  <a:srgbClr val="0097A7"/>
                </a:solidFill>
                <a:latin typeface="Times New Roman"/>
                <a:cs typeface="Times New Roman"/>
              </a:rPr>
              <a:t> </a:t>
            </a:r>
            <a:r>
              <a:rPr sz="2000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</a:rPr>
              <a:t>coppelia</a:t>
            </a:r>
            <a:r>
              <a:rPr sz="2000" u="sng" spc="-3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</a:rPr>
              <a:t>Robotic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4502" y="5716069"/>
            <a:ext cx="1082529" cy="9805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1673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latin typeface="Times New Roman"/>
                <a:cs typeface="Times New Roman"/>
              </a:rPr>
              <a:t>Res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ources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6395" y="5635142"/>
            <a:ext cx="1112774" cy="1112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0427" y="5635161"/>
            <a:ext cx="1021563" cy="11180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9437" y="5907485"/>
            <a:ext cx="2230697" cy="609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98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Starting </a:t>
            </a:r>
            <a:r>
              <a:rPr sz="2800" spc="-20" dirty="0"/>
              <a:t>your </a:t>
            </a:r>
            <a:r>
              <a:rPr sz="2800" spc="35" dirty="0"/>
              <a:t>own </a:t>
            </a:r>
            <a:r>
              <a:rPr sz="2800" spc="10" dirty="0"/>
              <a:t>project </a:t>
            </a:r>
            <a:r>
              <a:rPr sz="2800" spc="25" dirty="0"/>
              <a:t>in</a:t>
            </a:r>
            <a:r>
              <a:rPr sz="2800" spc="-305" dirty="0"/>
              <a:t> </a:t>
            </a:r>
            <a:r>
              <a:rPr sz="2800" spc="-45" dirty="0"/>
              <a:t>GoRobots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89788" y="2901835"/>
            <a:ext cx="6764425" cy="240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98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Starting </a:t>
            </a:r>
            <a:r>
              <a:rPr sz="2800" spc="-20" dirty="0"/>
              <a:t>your </a:t>
            </a:r>
            <a:r>
              <a:rPr sz="2800" spc="35" dirty="0"/>
              <a:t>own </a:t>
            </a:r>
            <a:r>
              <a:rPr sz="2800" spc="10" dirty="0"/>
              <a:t>project </a:t>
            </a:r>
            <a:r>
              <a:rPr sz="2800" spc="25" dirty="0"/>
              <a:t>in</a:t>
            </a:r>
            <a:r>
              <a:rPr sz="2800" spc="-305" dirty="0"/>
              <a:t> </a:t>
            </a:r>
            <a:r>
              <a:rPr sz="2800" spc="-45" dirty="0"/>
              <a:t>GoRobots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5457" y="1246135"/>
            <a:ext cx="300609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400" spc="40" dirty="0">
                <a:latin typeface="Times New Roman"/>
                <a:cs typeface="Times New Roman"/>
              </a:rPr>
              <a:t>1.	</a:t>
            </a:r>
            <a:r>
              <a:rPr sz="1400" spc="-5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40" dirty="0">
                <a:latin typeface="Times New Roman"/>
                <a:cs typeface="Times New Roman"/>
              </a:rPr>
              <a:t>for </a:t>
            </a:r>
            <a:r>
              <a:rPr sz="1400" spc="80" dirty="0">
                <a:latin typeface="Times New Roman"/>
                <a:cs typeface="Times New Roman"/>
              </a:rPr>
              <a:t>membership </a:t>
            </a:r>
            <a:r>
              <a:rPr sz="1400" spc="-30" dirty="0">
                <a:latin typeface="Times New Roman"/>
                <a:cs typeface="Times New Roman"/>
              </a:rPr>
              <a:t>in </a:t>
            </a:r>
            <a:r>
              <a:rPr sz="1400" spc="-25" dirty="0">
                <a:latin typeface="Times New Roman"/>
                <a:cs typeface="Times New Roman"/>
              </a:rPr>
              <a:t>ENS </a:t>
            </a:r>
            <a:r>
              <a:rPr sz="1400" spc="55" dirty="0">
                <a:latin typeface="Times New Roman"/>
                <a:cs typeface="Times New Roman"/>
              </a:rPr>
              <a:t>group  </a:t>
            </a:r>
            <a:r>
              <a:rPr sz="1400" spc="50" dirty="0">
                <a:latin typeface="Times New Roman"/>
                <a:cs typeface="Times New Roman"/>
              </a:rPr>
              <a:t>on </a:t>
            </a:r>
            <a:r>
              <a:rPr sz="1400" spc="-30" dirty="0">
                <a:latin typeface="Times New Roman"/>
                <a:cs typeface="Times New Roman"/>
              </a:rPr>
              <a:t>GitLa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(Koh,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an-Matthias,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Me)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9788" y="2901835"/>
            <a:ext cx="6764425" cy="240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98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Starting </a:t>
            </a:r>
            <a:r>
              <a:rPr sz="2800" spc="-20" dirty="0"/>
              <a:t>your </a:t>
            </a:r>
            <a:r>
              <a:rPr sz="2800" spc="35" dirty="0"/>
              <a:t>own </a:t>
            </a:r>
            <a:r>
              <a:rPr sz="2800" spc="10" dirty="0"/>
              <a:t>project </a:t>
            </a:r>
            <a:r>
              <a:rPr sz="2800" spc="25" dirty="0"/>
              <a:t>in</a:t>
            </a:r>
            <a:r>
              <a:rPr sz="2800" spc="-305" dirty="0"/>
              <a:t> </a:t>
            </a:r>
            <a:r>
              <a:rPr sz="2800" spc="-45" dirty="0"/>
              <a:t>GoRobots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5457" y="1246135"/>
            <a:ext cx="3006090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-5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40" dirty="0">
                <a:latin typeface="Times New Roman"/>
                <a:cs typeface="Times New Roman"/>
              </a:rPr>
              <a:t>for </a:t>
            </a:r>
            <a:r>
              <a:rPr sz="1400" spc="80" dirty="0">
                <a:latin typeface="Times New Roman"/>
                <a:cs typeface="Times New Roman"/>
              </a:rPr>
              <a:t>membership </a:t>
            </a:r>
            <a:r>
              <a:rPr sz="1400" spc="-30" dirty="0">
                <a:latin typeface="Times New Roman"/>
                <a:cs typeface="Times New Roman"/>
              </a:rPr>
              <a:t>in </a:t>
            </a:r>
            <a:r>
              <a:rPr sz="1400" spc="-25" dirty="0">
                <a:latin typeface="Times New Roman"/>
                <a:cs typeface="Times New Roman"/>
              </a:rPr>
              <a:t>ENS </a:t>
            </a:r>
            <a:r>
              <a:rPr sz="1400" spc="55" dirty="0">
                <a:latin typeface="Times New Roman"/>
                <a:cs typeface="Times New Roman"/>
              </a:rPr>
              <a:t>group  </a:t>
            </a:r>
            <a:r>
              <a:rPr sz="1400" spc="50" dirty="0">
                <a:latin typeface="Times New Roman"/>
                <a:cs typeface="Times New Roman"/>
              </a:rPr>
              <a:t>on </a:t>
            </a:r>
            <a:r>
              <a:rPr sz="1400" spc="-30" dirty="0">
                <a:latin typeface="Times New Roman"/>
                <a:cs typeface="Times New Roman"/>
              </a:rPr>
              <a:t>GitLa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(Koh,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an-Matthias,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Me)</a:t>
            </a:r>
            <a:endParaRPr sz="11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25" dirty="0">
                <a:latin typeface="Times New Roman"/>
                <a:cs typeface="Times New Roman"/>
              </a:rPr>
              <a:t>Fork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45" dirty="0">
                <a:latin typeface="Times New Roman"/>
                <a:cs typeface="Times New Roman"/>
              </a:rPr>
              <a:t>version </a:t>
            </a:r>
            <a:r>
              <a:rPr sz="1400" spc="5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GoRobots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9953"/>
            <a:ext cx="9144000" cy="2442845"/>
            <a:chOff x="0" y="3029953"/>
            <a:chExt cx="9144000" cy="2442845"/>
          </a:xfrm>
        </p:grpSpPr>
        <p:sp>
          <p:nvSpPr>
            <p:cNvPr id="5" name="object 5"/>
            <p:cNvSpPr/>
            <p:nvPr/>
          </p:nvSpPr>
          <p:spPr>
            <a:xfrm>
              <a:off x="0" y="3046274"/>
              <a:ext cx="9144000" cy="2426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8705" y="3039478"/>
              <a:ext cx="1398905" cy="1401445"/>
            </a:xfrm>
            <a:custGeom>
              <a:avLst/>
              <a:gdLst/>
              <a:ahLst/>
              <a:cxnLst/>
              <a:rect l="l" t="t" r="r" b="b"/>
              <a:pathLst>
                <a:path w="1398904" h="1401445">
                  <a:moveTo>
                    <a:pt x="1353693" y="0"/>
                  </a:moveTo>
                  <a:lnTo>
                    <a:pt x="227241" y="1128090"/>
                  </a:lnTo>
                  <a:lnTo>
                    <a:pt x="147243" y="1048207"/>
                  </a:lnTo>
                  <a:lnTo>
                    <a:pt x="0" y="1400873"/>
                  </a:lnTo>
                  <a:lnTo>
                    <a:pt x="352450" y="1253108"/>
                  </a:lnTo>
                  <a:lnTo>
                    <a:pt x="272453" y="1173225"/>
                  </a:lnTo>
                  <a:lnTo>
                    <a:pt x="1398892" y="45135"/>
                  </a:lnTo>
                  <a:lnTo>
                    <a:pt x="1353693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8705" y="3039478"/>
              <a:ext cx="1398905" cy="1401445"/>
            </a:xfrm>
            <a:custGeom>
              <a:avLst/>
              <a:gdLst/>
              <a:ahLst/>
              <a:cxnLst/>
              <a:rect l="l" t="t" r="r" b="b"/>
              <a:pathLst>
                <a:path w="1398904" h="1401445">
                  <a:moveTo>
                    <a:pt x="352450" y="1253108"/>
                  </a:moveTo>
                  <a:lnTo>
                    <a:pt x="0" y="1400873"/>
                  </a:lnTo>
                  <a:lnTo>
                    <a:pt x="147243" y="1048207"/>
                  </a:lnTo>
                  <a:lnTo>
                    <a:pt x="227241" y="1128090"/>
                  </a:lnTo>
                  <a:lnTo>
                    <a:pt x="1353693" y="0"/>
                  </a:lnTo>
                  <a:lnTo>
                    <a:pt x="1398892" y="45135"/>
                  </a:lnTo>
                  <a:lnTo>
                    <a:pt x="272453" y="1173225"/>
                  </a:lnTo>
                  <a:lnTo>
                    <a:pt x="352450" y="1253108"/>
                  </a:lnTo>
                  <a:close/>
                </a:path>
              </a:pathLst>
            </a:custGeom>
            <a:ln w="1905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30701" y="2747975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Press</a:t>
            </a:r>
            <a:r>
              <a:rPr sz="1800" i="1" spc="-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789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If </a:t>
            </a:r>
            <a:r>
              <a:rPr sz="2800" spc="-20" dirty="0"/>
              <a:t>you </a:t>
            </a:r>
            <a:r>
              <a:rPr sz="2800" spc="25" dirty="0"/>
              <a:t>forked </a:t>
            </a:r>
            <a:r>
              <a:rPr sz="2800" spc="10" dirty="0"/>
              <a:t>later </a:t>
            </a:r>
            <a:r>
              <a:rPr sz="2800" spc="15" dirty="0"/>
              <a:t>than </a:t>
            </a:r>
            <a:r>
              <a:rPr sz="2800" spc="-5" dirty="0"/>
              <a:t>08.47 </a:t>
            </a:r>
            <a:r>
              <a:rPr sz="2800" spc="40" dirty="0"/>
              <a:t>this </a:t>
            </a:r>
            <a:r>
              <a:rPr sz="2800" spc="25" dirty="0"/>
              <a:t>morning </a:t>
            </a:r>
            <a:r>
              <a:rPr sz="2800" dirty="0"/>
              <a:t>do</a:t>
            </a:r>
            <a:r>
              <a:rPr sz="2800" spc="-490" dirty="0"/>
              <a:t> </a:t>
            </a:r>
            <a:r>
              <a:rPr sz="2800" spc="40" dirty="0"/>
              <a:t>this!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33146" y="1662658"/>
            <a:ext cx="6546215" cy="433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219075" algn="l"/>
              </a:tabLst>
            </a:pPr>
            <a:r>
              <a:rPr sz="1400" spc="30" dirty="0">
                <a:latin typeface="Times New Roman"/>
                <a:cs typeface="Times New Roman"/>
              </a:rPr>
              <a:t>Configure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70" dirty="0">
                <a:latin typeface="Times New Roman"/>
                <a:cs typeface="Times New Roman"/>
              </a:rPr>
              <a:t>remote </a:t>
            </a:r>
            <a:r>
              <a:rPr sz="1400" spc="65" dirty="0">
                <a:latin typeface="Times New Roman"/>
                <a:cs typeface="Times New Roman"/>
              </a:rPr>
              <a:t>that </a:t>
            </a:r>
            <a:r>
              <a:rPr sz="1400" spc="45" dirty="0">
                <a:latin typeface="Times New Roman"/>
                <a:cs typeface="Times New Roman"/>
              </a:rPr>
              <a:t>points </a:t>
            </a:r>
            <a:r>
              <a:rPr sz="1400" spc="30" dirty="0">
                <a:latin typeface="Times New Roman"/>
                <a:cs typeface="Times New Roman"/>
              </a:rPr>
              <a:t>to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85" dirty="0">
                <a:latin typeface="Times New Roman"/>
                <a:cs typeface="Times New Roman"/>
              </a:rPr>
              <a:t>upstream </a:t>
            </a:r>
            <a:r>
              <a:rPr sz="1400" spc="60" dirty="0">
                <a:latin typeface="Times New Roman"/>
                <a:cs typeface="Times New Roman"/>
              </a:rPr>
              <a:t>repository </a:t>
            </a:r>
            <a:r>
              <a:rPr sz="1400" spc="-30" dirty="0">
                <a:latin typeface="Times New Roman"/>
                <a:cs typeface="Times New Roman"/>
              </a:rPr>
              <a:t>in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Git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45"/>
              </a:spcBef>
            </a:pPr>
            <a:r>
              <a:rPr sz="1400" dirty="0">
                <a:latin typeface="Times New Roman"/>
                <a:cs typeface="Times New Roman"/>
              </a:rPr>
              <a:t>$ </a:t>
            </a:r>
            <a:r>
              <a:rPr sz="1400" spc="10" dirty="0">
                <a:latin typeface="Times New Roman"/>
                <a:cs typeface="Times New Roman"/>
              </a:rPr>
              <a:t>git </a:t>
            </a:r>
            <a:r>
              <a:rPr sz="1400" spc="70" dirty="0">
                <a:latin typeface="Times New Roman"/>
                <a:cs typeface="Times New Roman"/>
              </a:rPr>
              <a:t>remote </a:t>
            </a:r>
            <a:r>
              <a:rPr sz="1400" spc="75" dirty="0">
                <a:latin typeface="Times New Roman"/>
                <a:cs typeface="Times New Roman"/>
              </a:rPr>
              <a:t>add </a:t>
            </a:r>
            <a:r>
              <a:rPr sz="1400" spc="80" dirty="0">
                <a:latin typeface="Times New Roman"/>
                <a:cs typeface="Times New Roman"/>
              </a:rPr>
              <a:t>upstream </a:t>
            </a:r>
            <a:r>
              <a:rPr sz="1400" u="sng" spc="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git@gitlab.com</a:t>
            </a:r>
            <a:r>
              <a:rPr sz="1400" spc="55" dirty="0">
                <a:latin typeface="Times New Roman"/>
                <a:cs typeface="Times New Roman"/>
              </a:rPr>
              <a:t>:ens_sdu/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gorobots.git</a:t>
            </a:r>
            <a:endParaRPr sz="1400">
              <a:latin typeface="Times New Roman"/>
              <a:cs typeface="Times New Roman"/>
            </a:endParaRPr>
          </a:p>
          <a:p>
            <a:pPr marL="218440" indent="-206375">
              <a:lnSpc>
                <a:spcPct val="100000"/>
              </a:lnSpc>
              <a:spcBef>
                <a:spcPts val="1260"/>
              </a:spcBef>
              <a:buAutoNum type="arabicParenR" startAt="2"/>
              <a:tabLst>
                <a:tab pos="219075" algn="l"/>
              </a:tabLst>
            </a:pPr>
            <a:r>
              <a:rPr sz="1400" spc="55" dirty="0">
                <a:latin typeface="Times New Roman"/>
                <a:cs typeface="Times New Roman"/>
              </a:rPr>
              <a:t>Fetch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75" dirty="0">
                <a:latin typeface="Times New Roman"/>
                <a:cs typeface="Times New Roman"/>
              </a:rPr>
              <a:t>branches </a:t>
            </a:r>
            <a:r>
              <a:rPr sz="1400" spc="70" dirty="0">
                <a:latin typeface="Times New Roman"/>
                <a:cs typeface="Times New Roman"/>
              </a:rPr>
              <a:t>and </a:t>
            </a:r>
            <a:r>
              <a:rPr sz="1400" spc="40" dirty="0">
                <a:latin typeface="Times New Roman"/>
                <a:cs typeface="Times New Roman"/>
              </a:rPr>
              <a:t>their </a:t>
            </a:r>
            <a:r>
              <a:rPr sz="1400" spc="60" dirty="0">
                <a:latin typeface="Times New Roman"/>
                <a:cs typeface="Times New Roman"/>
              </a:rPr>
              <a:t>respective </a:t>
            </a:r>
            <a:r>
              <a:rPr sz="1400" spc="70" dirty="0">
                <a:latin typeface="Times New Roman"/>
                <a:cs typeface="Times New Roman"/>
              </a:rPr>
              <a:t>commits </a:t>
            </a:r>
            <a:r>
              <a:rPr sz="1400" spc="30" dirty="0">
                <a:latin typeface="Times New Roman"/>
                <a:cs typeface="Times New Roman"/>
              </a:rPr>
              <a:t>from </a:t>
            </a:r>
            <a:r>
              <a:rPr sz="1400" spc="45" dirty="0">
                <a:latin typeface="Times New Roman"/>
                <a:cs typeface="Times New Roman"/>
              </a:rPr>
              <a:t>the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upstream </a:t>
            </a:r>
            <a:r>
              <a:rPr sz="1400" spc="60" dirty="0">
                <a:latin typeface="Times New Roman"/>
                <a:cs typeface="Times New Roman"/>
              </a:rPr>
              <a:t>repository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50"/>
              </a:spcBef>
            </a:pPr>
            <a:r>
              <a:rPr sz="1400" dirty="0">
                <a:latin typeface="Times New Roman"/>
                <a:cs typeface="Times New Roman"/>
              </a:rPr>
              <a:t>$ </a:t>
            </a:r>
            <a:r>
              <a:rPr sz="1400" spc="10" dirty="0">
                <a:latin typeface="Times New Roman"/>
                <a:cs typeface="Times New Roman"/>
              </a:rPr>
              <a:t>git </a:t>
            </a:r>
            <a:r>
              <a:rPr sz="1400" spc="60" dirty="0">
                <a:latin typeface="Times New Roman"/>
                <a:cs typeface="Times New Roman"/>
              </a:rPr>
              <a:t>fetch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upstream</a:t>
            </a:r>
            <a:endParaRPr sz="1400">
              <a:latin typeface="Times New Roman"/>
              <a:cs typeface="Times New Roman"/>
            </a:endParaRPr>
          </a:p>
          <a:p>
            <a:pPr marL="217804" indent="-205740">
              <a:lnSpc>
                <a:spcPct val="100000"/>
              </a:lnSpc>
              <a:spcBef>
                <a:spcPts val="1245"/>
              </a:spcBef>
              <a:buAutoNum type="arabicParenR" startAt="3"/>
              <a:tabLst>
                <a:tab pos="218440" algn="l"/>
              </a:tabLst>
            </a:pPr>
            <a:r>
              <a:rPr sz="1400" spc="55" dirty="0">
                <a:latin typeface="Times New Roman"/>
                <a:cs typeface="Times New Roman"/>
              </a:rPr>
              <a:t>Check </a:t>
            </a:r>
            <a:r>
              <a:rPr sz="1400" spc="60" dirty="0">
                <a:latin typeface="Times New Roman"/>
                <a:cs typeface="Times New Roman"/>
              </a:rPr>
              <a:t>out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20" dirty="0">
                <a:latin typeface="Times New Roman"/>
                <a:cs typeface="Times New Roman"/>
              </a:rPr>
              <a:t>fork's </a:t>
            </a:r>
            <a:r>
              <a:rPr sz="1400" spc="55" dirty="0">
                <a:latin typeface="Times New Roman"/>
                <a:cs typeface="Times New Roman"/>
              </a:rPr>
              <a:t>local </a:t>
            </a:r>
            <a:r>
              <a:rPr sz="1400" spc="105" dirty="0">
                <a:latin typeface="Times New Roman"/>
                <a:cs typeface="Times New Roman"/>
              </a:rPr>
              <a:t>master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branch.</a:t>
            </a:r>
            <a:endParaRPr sz="1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Times New Roman"/>
                <a:cs typeface="Times New Roman"/>
              </a:rPr>
              <a:t>$ </a:t>
            </a:r>
            <a:r>
              <a:rPr sz="1400" spc="10" dirty="0">
                <a:latin typeface="Times New Roman"/>
                <a:cs typeface="Times New Roman"/>
              </a:rPr>
              <a:t>git </a:t>
            </a:r>
            <a:r>
              <a:rPr sz="1400" spc="70" dirty="0">
                <a:latin typeface="Times New Roman"/>
                <a:cs typeface="Times New Roman"/>
              </a:rPr>
              <a:t>checkout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master</a:t>
            </a:r>
            <a:endParaRPr sz="1400">
              <a:latin typeface="Times New Roman"/>
              <a:cs typeface="Times New Roman"/>
            </a:endParaRPr>
          </a:p>
          <a:p>
            <a:pPr marL="217804" indent="-205740">
              <a:lnSpc>
                <a:spcPct val="100000"/>
              </a:lnSpc>
              <a:spcBef>
                <a:spcPts val="1245"/>
              </a:spcBef>
              <a:buAutoNum type="arabicParenR" startAt="4"/>
              <a:tabLst>
                <a:tab pos="218440" algn="l"/>
              </a:tabLst>
            </a:pPr>
            <a:r>
              <a:rPr sz="1400" spc="40" dirty="0">
                <a:latin typeface="Times New Roman"/>
                <a:cs typeface="Times New Roman"/>
              </a:rPr>
              <a:t>Merge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85" dirty="0">
                <a:latin typeface="Times New Roman"/>
                <a:cs typeface="Times New Roman"/>
              </a:rPr>
              <a:t>changes </a:t>
            </a:r>
            <a:r>
              <a:rPr sz="1400" spc="30" dirty="0">
                <a:latin typeface="Times New Roman"/>
                <a:cs typeface="Times New Roman"/>
              </a:rPr>
              <a:t>from </a:t>
            </a:r>
            <a:r>
              <a:rPr sz="1400" spc="90" dirty="0">
                <a:latin typeface="Times New Roman"/>
                <a:cs typeface="Times New Roman"/>
              </a:rPr>
              <a:t>upstream/ </a:t>
            </a:r>
            <a:r>
              <a:rPr sz="1400" spc="105" dirty="0">
                <a:latin typeface="Times New Roman"/>
                <a:cs typeface="Times New Roman"/>
              </a:rPr>
              <a:t>master </a:t>
            </a:r>
            <a:r>
              <a:rPr sz="1400" spc="20" dirty="0">
                <a:latin typeface="Times New Roman"/>
                <a:cs typeface="Times New Roman"/>
              </a:rPr>
              <a:t>into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55" dirty="0">
                <a:latin typeface="Times New Roman"/>
                <a:cs typeface="Times New Roman"/>
              </a:rPr>
              <a:t>local </a:t>
            </a:r>
            <a:r>
              <a:rPr sz="1400" spc="105" dirty="0">
                <a:latin typeface="Times New Roman"/>
                <a:cs typeface="Times New Roman"/>
              </a:rPr>
              <a:t>master </a:t>
            </a:r>
            <a:r>
              <a:rPr sz="1400" spc="70" dirty="0">
                <a:latin typeface="Times New Roman"/>
                <a:cs typeface="Times New Roman"/>
              </a:rPr>
              <a:t>branch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(Sync.)</a:t>
            </a:r>
            <a:endParaRPr sz="1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250"/>
              </a:spcBef>
            </a:pPr>
            <a:r>
              <a:rPr sz="1400" dirty="0">
                <a:latin typeface="Times New Roman"/>
                <a:cs typeface="Times New Roman"/>
              </a:rPr>
              <a:t>$ </a:t>
            </a:r>
            <a:r>
              <a:rPr sz="1400" spc="10" dirty="0">
                <a:latin typeface="Times New Roman"/>
                <a:cs typeface="Times New Roman"/>
              </a:rPr>
              <a:t>git </a:t>
            </a:r>
            <a:r>
              <a:rPr sz="1400" spc="70" dirty="0">
                <a:latin typeface="Times New Roman"/>
                <a:cs typeface="Times New Roman"/>
              </a:rPr>
              <a:t>merge </a:t>
            </a:r>
            <a:r>
              <a:rPr sz="1400" spc="90" dirty="0">
                <a:latin typeface="Times New Roman"/>
                <a:cs typeface="Times New Roman"/>
              </a:rPr>
              <a:t>upstream/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master</a:t>
            </a:r>
            <a:endParaRPr sz="1400">
              <a:latin typeface="Times New Roman"/>
              <a:cs typeface="Times New Roman"/>
            </a:endParaRPr>
          </a:p>
          <a:p>
            <a:pPr marL="217804" indent="-205740">
              <a:lnSpc>
                <a:spcPct val="100000"/>
              </a:lnSpc>
              <a:spcBef>
                <a:spcPts val="1260"/>
              </a:spcBef>
              <a:buAutoNum type="arabicParenR" startAt="5"/>
              <a:tabLst>
                <a:tab pos="218440" algn="l"/>
              </a:tabLst>
            </a:pPr>
            <a:r>
              <a:rPr sz="1400" spc="55" dirty="0">
                <a:latin typeface="Times New Roman"/>
                <a:cs typeface="Times New Roman"/>
              </a:rPr>
              <a:t>Check </a:t>
            </a:r>
            <a:r>
              <a:rPr sz="1400" spc="40" dirty="0">
                <a:latin typeface="Times New Roman"/>
                <a:cs typeface="Times New Roman"/>
              </a:rPr>
              <a:t>for </a:t>
            </a:r>
            <a:r>
              <a:rPr sz="1400" spc="70" dirty="0">
                <a:latin typeface="Times New Roman"/>
                <a:cs typeface="Times New Roman"/>
              </a:rPr>
              <a:t>merge </a:t>
            </a:r>
            <a:r>
              <a:rPr sz="1400" spc="40" dirty="0">
                <a:latin typeface="Times New Roman"/>
                <a:cs typeface="Times New Roman"/>
              </a:rPr>
              <a:t>conflicts </a:t>
            </a:r>
            <a:r>
              <a:rPr sz="1400" spc="10" dirty="0">
                <a:latin typeface="Times New Roman"/>
                <a:cs typeface="Times New Roman"/>
              </a:rPr>
              <a:t>with </a:t>
            </a:r>
            <a:r>
              <a:rPr sz="1400" spc="15" dirty="0">
                <a:latin typeface="Times New Roman"/>
                <a:cs typeface="Times New Roman"/>
              </a:rPr>
              <a:t>(you </a:t>
            </a:r>
            <a:r>
              <a:rPr sz="1400" spc="95" dirty="0">
                <a:latin typeface="Times New Roman"/>
                <a:cs typeface="Times New Roman"/>
              </a:rPr>
              <a:t>may </a:t>
            </a:r>
            <a:r>
              <a:rPr sz="1400" spc="80" dirty="0">
                <a:latin typeface="Times New Roman"/>
                <a:cs typeface="Times New Roman"/>
              </a:rPr>
              <a:t>need </a:t>
            </a:r>
            <a:r>
              <a:rPr sz="1400" spc="3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ins </a:t>
            </a:r>
            <a:r>
              <a:rPr sz="1400" spc="35" dirty="0">
                <a:latin typeface="Times New Roman"/>
                <a:cs typeface="Times New Roman"/>
              </a:rPr>
              <a:t>tall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meld)</a:t>
            </a:r>
            <a:endParaRPr sz="1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245"/>
              </a:spcBef>
            </a:pPr>
            <a:r>
              <a:rPr sz="1400" dirty="0">
                <a:latin typeface="Times New Roman"/>
                <a:cs typeface="Times New Roman"/>
              </a:rPr>
              <a:t>$ </a:t>
            </a:r>
            <a:r>
              <a:rPr sz="1400" spc="50" dirty="0">
                <a:latin typeface="Times New Roman"/>
                <a:cs typeface="Times New Roman"/>
              </a:rPr>
              <a:t>meld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i="1" spc="-55" dirty="0">
                <a:solidFill>
                  <a:srgbClr val="9A9A9A"/>
                </a:solidFill>
                <a:latin typeface="Arial"/>
                <a:cs typeface="Arial"/>
              </a:rPr>
              <a:t>No</a:t>
            </a:r>
            <a:r>
              <a:rPr sz="1450" i="1" spc="-8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1450" i="1" spc="-30" dirty="0">
                <a:solidFill>
                  <a:srgbClr val="9A9A9A"/>
                </a:solidFill>
                <a:latin typeface="Arial"/>
                <a:cs typeface="Arial"/>
              </a:rPr>
              <a:t>Important</a:t>
            </a:r>
            <a:r>
              <a:rPr sz="1450" i="1" spc="-4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1450" i="1" spc="-75" dirty="0">
                <a:solidFill>
                  <a:srgbClr val="9A9A9A"/>
                </a:solidFill>
                <a:latin typeface="Arial"/>
                <a:cs typeface="Arial"/>
              </a:rPr>
              <a:t>Changes </a:t>
            </a:r>
            <a:r>
              <a:rPr sz="1450" i="1" spc="-70" dirty="0">
                <a:solidFill>
                  <a:srgbClr val="9A9A9A"/>
                </a:solidFill>
                <a:latin typeface="Arial"/>
                <a:cs typeface="Arial"/>
              </a:rPr>
              <a:t>(Check</a:t>
            </a:r>
            <a:r>
              <a:rPr sz="1450" i="1" spc="-1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1450" i="1" spc="-5" dirty="0">
                <a:solidFill>
                  <a:srgbClr val="9A9A9A"/>
                </a:solidFill>
                <a:latin typeface="Arial"/>
                <a:cs typeface="Arial"/>
              </a:rPr>
              <a:t>with</a:t>
            </a:r>
            <a:r>
              <a:rPr sz="1450" i="1" spc="-12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1450" i="1" spc="-35" dirty="0">
                <a:solidFill>
                  <a:srgbClr val="9A9A9A"/>
                </a:solidFill>
                <a:latin typeface="Arial"/>
                <a:cs typeface="Arial"/>
              </a:rPr>
              <a:t>meld)?</a:t>
            </a:r>
            <a:r>
              <a:rPr sz="1450" i="1" spc="-22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9A9A9A"/>
                </a:solidFill>
                <a:latin typeface="Times New Roman"/>
                <a:cs typeface="Times New Roman"/>
              </a:rPr>
              <a:t>→</a:t>
            </a:r>
            <a:r>
              <a:rPr sz="1400" i="1" spc="-15" dirty="0">
                <a:solidFill>
                  <a:srgbClr val="9A9A9A"/>
                </a:solidFill>
                <a:latin typeface="Times New Roman"/>
                <a:cs typeface="Times New Roman"/>
              </a:rPr>
              <a:t> </a:t>
            </a:r>
            <a:r>
              <a:rPr sz="1450" i="1" spc="-30" dirty="0">
                <a:solidFill>
                  <a:srgbClr val="9A9A9A"/>
                </a:solidFill>
                <a:latin typeface="Arial"/>
                <a:cs typeface="Arial"/>
              </a:rPr>
              <a:t>$</a:t>
            </a:r>
            <a:r>
              <a:rPr sz="1450" i="1" spc="-9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9A9A9A"/>
                </a:solidFill>
                <a:latin typeface="Arial"/>
                <a:cs typeface="Arial"/>
              </a:rPr>
              <a:t>git </a:t>
            </a:r>
            <a:r>
              <a:rPr sz="1450" i="1" spc="-55" dirty="0">
                <a:solidFill>
                  <a:srgbClr val="9A9A9A"/>
                </a:solidFill>
                <a:latin typeface="Arial"/>
                <a:cs typeface="Arial"/>
              </a:rPr>
              <a:t>reset</a:t>
            </a:r>
            <a:r>
              <a:rPr sz="1450" i="1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1450" i="1" spc="-60" dirty="0">
                <a:solidFill>
                  <a:srgbClr val="9A9A9A"/>
                </a:solidFill>
                <a:latin typeface="Arial"/>
                <a:cs typeface="Arial"/>
              </a:rPr>
              <a:t>--hard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98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Starting </a:t>
            </a:r>
            <a:r>
              <a:rPr sz="2800" spc="-20" dirty="0"/>
              <a:t>your </a:t>
            </a:r>
            <a:r>
              <a:rPr sz="2800" spc="35" dirty="0"/>
              <a:t>own </a:t>
            </a:r>
            <a:r>
              <a:rPr sz="2800" spc="10" dirty="0"/>
              <a:t>project </a:t>
            </a:r>
            <a:r>
              <a:rPr sz="2800" spc="25" dirty="0"/>
              <a:t>in</a:t>
            </a:r>
            <a:r>
              <a:rPr sz="2800" spc="-305" dirty="0"/>
              <a:t> </a:t>
            </a:r>
            <a:r>
              <a:rPr sz="2800" spc="-45" dirty="0"/>
              <a:t>GoRobots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5454" y="1246135"/>
            <a:ext cx="300609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-5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40" dirty="0">
                <a:latin typeface="Times New Roman"/>
                <a:cs typeface="Times New Roman"/>
              </a:rPr>
              <a:t>for </a:t>
            </a:r>
            <a:r>
              <a:rPr sz="1400" spc="80" dirty="0">
                <a:latin typeface="Times New Roman"/>
                <a:cs typeface="Times New Roman"/>
              </a:rPr>
              <a:t>membership </a:t>
            </a:r>
            <a:r>
              <a:rPr sz="1400" spc="-30" dirty="0">
                <a:latin typeface="Times New Roman"/>
                <a:cs typeface="Times New Roman"/>
              </a:rPr>
              <a:t>in </a:t>
            </a:r>
            <a:r>
              <a:rPr sz="1400" spc="-25" dirty="0">
                <a:latin typeface="Times New Roman"/>
                <a:cs typeface="Times New Roman"/>
              </a:rPr>
              <a:t>ENS </a:t>
            </a:r>
            <a:r>
              <a:rPr sz="1400" spc="55" dirty="0">
                <a:latin typeface="Times New Roman"/>
                <a:cs typeface="Times New Roman"/>
              </a:rPr>
              <a:t>group  </a:t>
            </a:r>
            <a:r>
              <a:rPr sz="1400" spc="50" dirty="0">
                <a:latin typeface="Times New Roman"/>
                <a:cs typeface="Times New Roman"/>
              </a:rPr>
              <a:t>on </a:t>
            </a:r>
            <a:r>
              <a:rPr sz="1400" spc="-30" dirty="0">
                <a:latin typeface="Times New Roman"/>
                <a:cs typeface="Times New Roman"/>
              </a:rPr>
              <a:t>GitLa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(Koh,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an-Matthias,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Me)</a:t>
            </a:r>
            <a:endParaRPr sz="11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25" dirty="0">
                <a:latin typeface="Times New Roman"/>
                <a:cs typeface="Times New Roman"/>
              </a:rPr>
              <a:t>Fork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45" dirty="0">
                <a:latin typeface="Times New Roman"/>
                <a:cs typeface="Times New Roman"/>
              </a:rPr>
              <a:t>version </a:t>
            </a:r>
            <a:r>
              <a:rPr sz="1400" spc="5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GoRobots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Clone </a:t>
            </a:r>
            <a:r>
              <a:rPr sz="1400" spc="30" dirty="0">
                <a:latin typeface="Times New Roman"/>
                <a:cs typeface="Times New Roman"/>
              </a:rPr>
              <a:t>your fork to your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177" y="3214865"/>
            <a:ext cx="8830945" cy="2138680"/>
            <a:chOff x="92177" y="3214865"/>
            <a:chExt cx="8830945" cy="2138680"/>
          </a:xfrm>
        </p:grpSpPr>
        <p:sp>
          <p:nvSpPr>
            <p:cNvPr id="5" name="object 5"/>
            <p:cNvSpPr/>
            <p:nvPr/>
          </p:nvSpPr>
          <p:spPr>
            <a:xfrm>
              <a:off x="92177" y="3214865"/>
              <a:ext cx="8830596" cy="2138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9010" y="3276422"/>
              <a:ext cx="916940" cy="1746250"/>
            </a:xfrm>
            <a:custGeom>
              <a:avLst/>
              <a:gdLst/>
              <a:ahLst/>
              <a:cxnLst/>
              <a:rect l="l" t="t" r="r" b="b"/>
              <a:pathLst>
                <a:path w="916939" h="1746250">
                  <a:moveTo>
                    <a:pt x="864209" y="0"/>
                  </a:moveTo>
                  <a:lnTo>
                    <a:pt x="135521" y="1417802"/>
                  </a:lnTo>
                  <a:lnTo>
                    <a:pt x="32689" y="1364945"/>
                  </a:lnTo>
                  <a:lnTo>
                    <a:pt x="0" y="1745843"/>
                  </a:lnTo>
                  <a:lnTo>
                    <a:pt x="290690" y="1497545"/>
                  </a:lnTo>
                  <a:lnTo>
                    <a:pt x="187858" y="1444688"/>
                  </a:lnTo>
                  <a:lnTo>
                    <a:pt x="916533" y="26898"/>
                  </a:lnTo>
                  <a:lnTo>
                    <a:pt x="864209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99010" y="3276422"/>
              <a:ext cx="916940" cy="1746250"/>
            </a:xfrm>
            <a:custGeom>
              <a:avLst/>
              <a:gdLst/>
              <a:ahLst/>
              <a:cxnLst/>
              <a:rect l="l" t="t" r="r" b="b"/>
              <a:pathLst>
                <a:path w="916939" h="1746250">
                  <a:moveTo>
                    <a:pt x="290690" y="1497545"/>
                  </a:moveTo>
                  <a:lnTo>
                    <a:pt x="0" y="1745843"/>
                  </a:lnTo>
                  <a:lnTo>
                    <a:pt x="32689" y="1364945"/>
                  </a:lnTo>
                  <a:lnTo>
                    <a:pt x="135521" y="1417802"/>
                  </a:lnTo>
                  <a:lnTo>
                    <a:pt x="864209" y="0"/>
                  </a:lnTo>
                  <a:lnTo>
                    <a:pt x="916533" y="26898"/>
                  </a:lnTo>
                  <a:lnTo>
                    <a:pt x="187858" y="1444688"/>
                  </a:lnTo>
                  <a:lnTo>
                    <a:pt x="290690" y="1497545"/>
                  </a:lnTo>
                  <a:close/>
                </a:path>
              </a:pathLst>
            </a:custGeom>
            <a:ln w="1905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624" y="3383724"/>
              <a:ext cx="1073785" cy="0"/>
            </a:xfrm>
            <a:custGeom>
              <a:avLst/>
              <a:gdLst/>
              <a:ahLst/>
              <a:cxnLst/>
              <a:rect l="l" t="t" r="r" b="b"/>
              <a:pathLst>
                <a:path w="1073785">
                  <a:moveTo>
                    <a:pt x="0" y="0"/>
                  </a:moveTo>
                  <a:lnTo>
                    <a:pt x="1073696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40349" y="2823349"/>
            <a:ext cx="232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git clone </a:t>
            </a:r>
            <a:r>
              <a:rPr sz="1800" i="1" spc="-5" dirty="0">
                <a:latin typeface="Arial"/>
                <a:cs typeface="Arial"/>
              </a:rPr>
              <a:t>“this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address”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426" y="1246135"/>
            <a:ext cx="3006090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Font typeface="Arial"/>
              <a:buAutoNum type="arabicPeriod"/>
              <a:tabLst>
                <a:tab pos="329565" algn="l"/>
                <a:tab pos="330200" algn="l"/>
              </a:tabLst>
            </a:pPr>
            <a:r>
              <a:rPr sz="1400" spc="-5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40" dirty="0">
                <a:latin typeface="Times New Roman"/>
                <a:cs typeface="Times New Roman"/>
              </a:rPr>
              <a:t>for </a:t>
            </a:r>
            <a:r>
              <a:rPr sz="1400" spc="80" dirty="0">
                <a:latin typeface="Times New Roman"/>
                <a:cs typeface="Times New Roman"/>
              </a:rPr>
              <a:t>membership </a:t>
            </a:r>
            <a:r>
              <a:rPr sz="1400" spc="-30" dirty="0">
                <a:latin typeface="Times New Roman"/>
                <a:cs typeface="Times New Roman"/>
              </a:rPr>
              <a:t>in </a:t>
            </a:r>
            <a:r>
              <a:rPr sz="1400" spc="-25" dirty="0">
                <a:latin typeface="Times New Roman"/>
                <a:cs typeface="Times New Roman"/>
              </a:rPr>
              <a:t>ENS </a:t>
            </a:r>
            <a:r>
              <a:rPr sz="1400" spc="55" dirty="0">
                <a:latin typeface="Times New Roman"/>
                <a:cs typeface="Times New Roman"/>
              </a:rPr>
              <a:t>group  </a:t>
            </a:r>
            <a:r>
              <a:rPr sz="1400" spc="50" dirty="0">
                <a:latin typeface="Times New Roman"/>
                <a:cs typeface="Times New Roman"/>
              </a:rPr>
              <a:t>on </a:t>
            </a:r>
            <a:r>
              <a:rPr sz="1400" spc="-30" dirty="0">
                <a:latin typeface="Times New Roman"/>
                <a:cs typeface="Times New Roman"/>
              </a:rPr>
              <a:t>GitLa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(Koh,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an-Matthias,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Me)</a:t>
            </a:r>
            <a:endParaRPr sz="110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30200" algn="l"/>
              </a:tabLst>
            </a:pPr>
            <a:r>
              <a:rPr sz="1400" spc="25" dirty="0">
                <a:latin typeface="Times New Roman"/>
                <a:cs typeface="Times New Roman"/>
              </a:rPr>
              <a:t>Fork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45" dirty="0">
                <a:latin typeface="Times New Roman"/>
                <a:cs typeface="Times New Roman"/>
              </a:rPr>
              <a:t>version </a:t>
            </a:r>
            <a:r>
              <a:rPr sz="1400" spc="5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GoRobots</a:t>
            </a:r>
            <a:endParaRPr sz="140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Clone </a:t>
            </a:r>
            <a:r>
              <a:rPr sz="1400" spc="30" dirty="0">
                <a:latin typeface="Times New Roman"/>
                <a:cs typeface="Times New Roman"/>
              </a:rPr>
              <a:t>your fork to your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  <a:p>
            <a:pPr marL="329565" marR="114300" indent="-317500" algn="just">
              <a:lnSpc>
                <a:spcPct val="114999"/>
              </a:lnSpc>
              <a:spcBef>
                <a:spcPts val="865"/>
              </a:spcBef>
              <a:buAutoNum type="arabicPeriod"/>
              <a:tabLst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Get </a:t>
            </a:r>
            <a:r>
              <a:rPr sz="1400" spc="60" dirty="0">
                <a:latin typeface="Times New Roman"/>
                <a:cs typeface="Times New Roman"/>
              </a:rPr>
              <a:t>pendulum 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20" dirty="0">
                <a:latin typeface="Times New Roman"/>
                <a:cs typeface="Times New Roman"/>
              </a:rPr>
              <a:t>imula</a:t>
            </a:r>
            <a:r>
              <a:rPr sz="1400" spc="-2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tion </a:t>
            </a:r>
            <a:r>
              <a:rPr sz="1400" spc="35" dirty="0">
                <a:latin typeface="Times New Roman"/>
                <a:cs typeface="Times New Roman"/>
              </a:rPr>
              <a:t>up </a:t>
            </a:r>
            <a:r>
              <a:rPr sz="1400" spc="70" dirty="0">
                <a:latin typeface="Times New Roman"/>
                <a:cs typeface="Times New Roman"/>
              </a:rPr>
              <a:t>and  </a:t>
            </a:r>
            <a:r>
              <a:rPr sz="1400" spc="35" dirty="0">
                <a:latin typeface="Times New Roman"/>
                <a:cs typeface="Times New Roman"/>
              </a:rPr>
              <a:t>running </a:t>
            </a:r>
            <a:r>
              <a:rPr sz="1400" spc="45" dirty="0">
                <a:latin typeface="Times New Roman"/>
                <a:cs typeface="Times New Roman"/>
              </a:rPr>
              <a:t>by </a:t>
            </a:r>
            <a:r>
              <a:rPr sz="1400" spc="20" dirty="0">
                <a:latin typeface="Times New Roman"/>
                <a:cs typeface="Times New Roman"/>
              </a:rPr>
              <a:t>following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guide </a:t>
            </a:r>
            <a:r>
              <a:rPr sz="1400" spc="-30" dirty="0">
                <a:latin typeface="Times New Roman"/>
                <a:cs typeface="Times New Roman"/>
              </a:rPr>
              <a:t>in 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85" dirty="0">
                <a:latin typeface="Times New Roman"/>
                <a:cs typeface="Times New Roman"/>
              </a:rPr>
              <a:t>readme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754" y="3846213"/>
            <a:ext cx="4074795" cy="2383790"/>
            <a:chOff x="426754" y="3846213"/>
            <a:chExt cx="4074795" cy="2383790"/>
          </a:xfrm>
        </p:grpSpPr>
        <p:sp>
          <p:nvSpPr>
            <p:cNvPr id="4" name="object 4"/>
            <p:cNvSpPr/>
            <p:nvPr/>
          </p:nvSpPr>
          <p:spPr>
            <a:xfrm>
              <a:off x="426754" y="3846213"/>
              <a:ext cx="4074428" cy="238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121" y="5947676"/>
              <a:ext cx="683895" cy="219710"/>
            </a:xfrm>
            <a:custGeom>
              <a:avLst/>
              <a:gdLst/>
              <a:ahLst/>
              <a:cxnLst/>
              <a:rect l="l" t="t" r="r" b="b"/>
              <a:pathLst>
                <a:path w="683894" h="219710">
                  <a:moveTo>
                    <a:pt x="0" y="0"/>
                  </a:moveTo>
                  <a:lnTo>
                    <a:pt x="683704" y="0"/>
                  </a:lnTo>
                  <a:lnTo>
                    <a:pt x="683704" y="219595"/>
                  </a:lnTo>
                  <a:lnTo>
                    <a:pt x="0" y="21959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6244" y="4094657"/>
              <a:ext cx="2109470" cy="3810"/>
            </a:xfrm>
            <a:custGeom>
              <a:avLst/>
              <a:gdLst/>
              <a:ahLst/>
              <a:cxnLst/>
              <a:rect l="l" t="t" r="r" b="b"/>
              <a:pathLst>
                <a:path w="2109470" h="3810">
                  <a:moveTo>
                    <a:pt x="0" y="3594"/>
                  </a:moveTo>
                  <a:lnTo>
                    <a:pt x="210930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144000" cy="932815"/>
          </a:xfrm>
          <a:custGeom>
            <a:avLst/>
            <a:gdLst/>
            <a:ahLst/>
            <a:cxnLst/>
            <a:rect l="l" t="t" r="r" b="b"/>
            <a:pathLst>
              <a:path w="9144000" h="932815">
                <a:moveTo>
                  <a:pt x="9144000" y="0"/>
                </a:moveTo>
                <a:lnTo>
                  <a:pt x="0" y="0"/>
                </a:lnTo>
                <a:lnTo>
                  <a:pt x="0" y="932700"/>
                </a:lnTo>
                <a:lnTo>
                  <a:pt x="9144000" y="93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59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Times New Roman"/>
                <a:cs typeface="Times New Roman"/>
              </a:rPr>
              <a:t>Starting </a:t>
            </a:r>
            <a:r>
              <a:rPr sz="2800" spc="60" dirty="0">
                <a:latin typeface="Times New Roman"/>
                <a:cs typeface="Times New Roman"/>
              </a:rPr>
              <a:t>your </a:t>
            </a:r>
            <a:r>
              <a:rPr sz="2800" spc="85" dirty="0">
                <a:latin typeface="Times New Roman"/>
                <a:cs typeface="Times New Roman"/>
              </a:rPr>
              <a:t>own </a:t>
            </a:r>
            <a:r>
              <a:rPr sz="2800" spc="100" dirty="0">
                <a:latin typeface="Times New Roman"/>
                <a:cs typeface="Times New Roman"/>
              </a:rPr>
              <a:t>project </a:t>
            </a:r>
            <a:r>
              <a:rPr sz="2800" spc="-50" dirty="0">
                <a:latin typeface="Times New Roman"/>
                <a:cs typeface="Times New Roman"/>
              </a:rPr>
              <a:t>in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GoRobots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2815" y="6449551"/>
            <a:ext cx="43256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latin typeface="Arial"/>
                <a:cs typeface="Arial"/>
              </a:rPr>
              <a:t>Please </a:t>
            </a:r>
            <a:r>
              <a:rPr sz="1000" i="1" spc="-5" dirty="0">
                <a:latin typeface="Arial"/>
                <a:cs typeface="Arial"/>
              </a:rPr>
              <a:t>write </a:t>
            </a:r>
            <a:r>
              <a:rPr sz="1000" i="1" spc="-10" dirty="0">
                <a:latin typeface="Arial"/>
                <a:cs typeface="Arial"/>
              </a:rPr>
              <a:t>me </a:t>
            </a:r>
            <a:r>
              <a:rPr sz="1000" i="1" spc="-5" dirty="0">
                <a:latin typeface="Arial"/>
                <a:cs typeface="Arial"/>
              </a:rPr>
              <a:t>on </a:t>
            </a:r>
            <a:r>
              <a:rPr sz="1000" i="1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mathias@mmmi.sdu.dk</a:t>
            </a:r>
            <a:r>
              <a:rPr sz="1000" i="1" spc="-10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i="1" spc="-10" dirty="0">
                <a:latin typeface="Arial"/>
                <a:cs typeface="Arial"/>
              </a:rPr>
              <a:t>if </a:t>
            </a:r>
            <a:r>
              <a:rPr sz="1000" i="1" spc="-5" dirty="0">
                <a:latin typeface="Arial"/>
                <a:cs typeface="Arial"/>
              </a:rPr>
              <a:t>you </a:t>
            </a:r>
            <a:r>
              <a:rPr sz="1000" i="1" spc="-10" dirty="0">
                <a:latin typeface="Arial"/>
                <a:cs typeface="Arial"/>
              </a:rPr>
              <a:t>find any </a:t>
            </a:r>
            <a:r>
              <a:rPr sz="1000" i="1" spc="-5" dirty="0">
                <a:latin typeface="Arial"/>
                <a:cs typeface="Arial"/>
              </a:rPr>
              <a:t>errors </a:t>
            </a:r>
            <a:r>
              <a:rPr sz="1000" i="1" spc="-10" dirty="0">
                <a:latin typeface="Arial"/>
                <a:cs typeface="Arial"/>
              </a:rPr>
              <a:t>in the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guide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2549" y="1121750"/>
            <a:ext cx="3811409" cy="517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98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Starting </a:t>
            </a:r>
            <a:r>
              <a:rPr sz="2800" spc="-20" dirty="0"/>
              <a:t>your </a:t>
            </a:r>
            <a:r>
              <a:rPr sz="2800" spc="35" dirty="0"/>
              <a:t>own </a:t>
            </a:r>
            <a:r>
              <a:rPr sz="2800" spc="10" dirty="0"/>
              <a:t>project </a:t>
            </a:r>
            <a:r>
              <a:rPr sz="2800" spc="25" dirty="0"/>
              <a:t>in</a:t>
            </a:r>
            <a:r>
              <a:rPr sz="2800" spc="-305" dirty="0"/>
              <a:t> </a:t>
            </a:r>
            <a:r>
              <a:rPr sz="2800" spc="-45" dirty="0"/>
              <a:t>GoRobots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5457" y="1246135"/>
            <a:ext cx="300609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400" spc="40" dirty="0">
                <a:latin typeface="Times New Roman"/>
                <a:cs typeface="Times New Roman"/>
              </a:rPr>
              <a:t>1.	</a:t>
            </a:r>
            <a:r>
              <a:rPr sz="1400" spc="-5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40" dirty="0">
                <a:latin typeface="Times New Roman"/>
                <a:cs typeface="Times New Roman"/>
              </a:rPr>
              <a:t>for </a:t>
            </a:r>
            <a:r>
              <a:rPr sz="1400" spc="80" dirty="0">
                <a:latin typeface="Times New Roman"/>
                <a:cs typeface="Times New Roman"/>
              </a:rPr>
              <a:t>membership </a:t>
            </a:r>
            <a:r>
              <a:rPr sz="1400" spc="-30" dirty="0">
                <a:latin typeface="Times New Roman"/>
                <a:cs typeface="Times New Roman"/>
              </a:rPr>
              <a:t>in </a:t>
            </a:r>
            <a:r>
              <a:rPr sz="1400" spc="-25" dirty="0">
                <a:latin typeface="Times New Roman"/>
                <a:cs typeface="Times New Roman"/>
              </a:rPr>
              <a:t>ENS </a:t>
            </a:r>
            <a:r>
              <a:rPr sz="1400" spc="55" dirty="0">
                <a:latin typeface="Times New Roman"/>
                <a:cs typeface="Times New Roman"/>
              </a:rPr>
              <a:t>group  </a:t>
            </a:r>
            <a:r>
              <a:rPr sz="1400" spc="50" dirty="0">
                <a:latin typeface="Times New Roman"/>
                <a:cs typeface="Times New Roman"/>
              </a:rPr>
              <a:t>on </a:t>
            </a:r>
            <a:r>
              <a:rPr sz="1400" spc="-30" dirty="0">
                <a:latin typeface="Times New Roman"/>
                <a:cs typeface="Times New Roman"/>
              </a:rPr>
              <a:t>GitLa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(Koh,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an-Matthias,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Me)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50" y="1894738"/>
            <a:ext cx="2896235" cy="1443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 algn="just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30200" algn="l"/>
              </a:tabLst>
            </a:pPr>
            <a:r>
              <a:rPr sz="1400" spc="25" dirty="0">
                <a:latin typeface="Times New Roman"/>
                <a:cs typeface="Times New Roman"/>
              </a:rPr>
              <a:t>Fork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45" dirty="0">
                <a:latin typeface="Times New Roman"/>
                <a:cs typeface="Times New Roman"/>
              </a:rPr>
              <a:t>version </a:t>
            </a:r>
            <a:r>
              <a:rPr sz="1400" spc="5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GoRobots</a:t>
            </a:r>
            <a:endParaRPr sz="140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1140"/>
              </a:spcBef>
              <a:buAutoNum type="arabicPeriod" startAt="2"/>
              <a:tabLst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Clone </a:t>
            </a:r>
            <a:r>
              <a:rPr sz="1400" spc="30" dirty="0">
                <a:latin typeface="Times New Roman"/>
                <a:cs typeface="Times New Roman"/>
              </a:rPr>
              <a:t>your fork to your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  <a:p>
            <a:pPr marL="329565" marR="5080" indent="-317500" algn="just">
              <a:lnSpc>
                <a:spcPct val="114999"/>
              </a:lnSpc>
              <a:spcBef>
                <a:spcPts val="860"/>
              </a:spcBef>
              <a:buAutoNum type="arabicPeriod" startAt="2"/>
              <a:tabLst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Get </a:t>
            </a:r>
            <a:r>
              <a:rPr sz="1400" spc="60" dirty="0">
                <a:latin typeface="Times New Roman"/>
                <a:cs typeface="Times New Roman"/>
              </a:rPr>
              <a:t>pendulum 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20" dirty="0">
                <a:latin typeface="Times New Roman"/>
                <a:cs typeface="Times New Roman"/>
              </a:rPr>
              <a:t>imula</a:t>
            </a:r>
            <a:r>
              <a:rPr sz="1400" spc="-2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tion </a:t>
            </a:r>
            <a:r>
              <a:rPr sz="1400" spc="35" dirty="0">
                <a:latin typeface="Times New Roman"/>
                <a:cs typeface="Times New Roman"/>
              </a:rPr>
              <a:t>up </a:t>
            </a:r>
            <a:r>
              <a:rPr sz="1400" spc="70" dirty="0">
                <a:latin typeface="Times New Roman"/>
                <a:cs typeface="Times New Roman"/>
              </a:rPr>
              <a:t>and  </a:t>
            </a:r>
            <a:r>
              <a:rPr sz="1400" spc="35" dirty="0">
                <a:latin typeface="Times New Roman"/>
                <a:cs typeface="Times New Roman"/>
              </a:rPr>
              <a:t>running </a:t>
            </a:r>
            <a:r>
              <a:rPr sz="1400" spc="45" dirty="0">
                <a:latin typeface="Times New Roman"/>
                <a:cs typeface="Times New Roman"/>
              </a:rPr>
              <a:t>by </a:t>
            </a:r>
            <a:r>
              <a:rPr sz="1400" spc="20" dirty="0">
                <a:latin typeface="Times New Roman"/>
                <a:cs typeface="Times New Roman"/>
              </a:rPr>
              <a:t>following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guide </a:t>
            </a:r>
            <a:r>
              <a:rPr sz="1400" spc="-30" dirty="0">
                <a:latin typeface="Times New Roman"/>
                <a:cs typeface="Times New Roman"/>
              </a:rPr>
              <a:t>in 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85" dirty="0">
                <a:latin typeface="Times New Roman"/>
                <a:cs typeface="Times New Roman"/>
              </a:rPr>
              <a:t>readme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450" y="3439172"/>
            <a:ext cx="303911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400" spc="40" dirty="0">
                <a:latin typeface="Times New Roman"/>
                <a:cs typeface="Times New Roman"/>
              </a:rPr>
              <a:t>5.	</a:t>
            </a:r>
            <a:r>
              <a:rPr sz="1400" spc="50" dirty="0">
                <a:latin typeface="Times New Roman"/>
                <a:cs typeface="Times New Roman"/>
              </a:rPr>
              <a:t>Start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45" dirty="0">
                <a:latin typeface="Times New Roman"/>
                <a:cs typeface="Times New Roman"/>
              </a:rPr>
              <a:t>own </a:t>
            </a:r>
            <a:r>
              <a:rPr sz="1400" spc="50" dirty="0">
                <a:latin typeface="Times New Roman"/>
                <a:cs typeface="Times New Roman"/>
              </a:rPr>
              <a:t>project </a:t>
            </a:r>
            <a:r>
              <a:rPr sz="1400" spc="70" dirty="0">
                <a:latin typeface="Times New Roman"/>
                <a:cs typeface="Times New Roman"/>
              </a:rPr>
              <a:t>and </a:t>
            </a:r>
            <a:r>
              <a:rPr sz="1400" spc="80" dirty="0">
                <a:latin typeface="Times New Roman"/>
                <a:cs typeface="Times New Roman"/>
              </a:rPr>
              <a:t>use </a:t>
            </a:r>
            <a:r>
              <a:rPr sz="1400" spc="65" dirty="0">
                <a:latin typeface="Times New Roman"/>
                <a:cs typeface="Times New Roman"/>
              </a:rPr>
              <a:t>the  </a:t>
            </a:r>
            <a:r>
              <a:rPr sz="1400" spc="20" dirty="0">
                <a:latin typeface="Times New Roman"/>
                <a:cs typeface="Times New Roman"/>
              </a:rPr>
              <a:t>following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tructure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2018" y="1347442"/>
            <a:ext cx="1631903" cy="504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6170" y="2182799"/>
            <a:ext cx="3872229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5814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Your </a:t>
            </a:r>
            <a:r>
              <a:rPr sz="1400" i="1" dirty="0">
                <a:solidFill>
                  <a:srgbClr val="CC0000"/>
                </a:solidFill>
                <a:latin typeface="Arial"/>
                <a:cs typeface="Arial"/>
              </a:rPr>
              <a:t>controller </a:t>
            </a: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here</a:t>
            </a:r>
            <a:r>
              <a:rPr sz="1400" i="1" spc="-1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CC0000"/>
                </a:solidFill>
                <a:latin typeface="Arial"/>
                <a:cs typeface="Arial"/>
              </a:rPr>
              <a:t>→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i="1" spc="-5" dirty="0">
                <a:solidFill>
                  <a:srgbClr val="E69138"/>
                </a:solidFill>
                <a:latin typeface="Arial"/>
                <a:cs typeface="Arial"/>
              </a:rPr>
              <a:t>e.g.</a:t>
            </a:r>
            <a:r>
              <a:rPr sz="1200" b="1" i="1" spc="10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E69138"/>
                </a:solidFill>
                <a:latin typeface="Arial"/>
                <a:cs typeface="Arial"/>
              </a:rPr>
              <a:t>/controllers/pendulum/pendulumController.cpp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5595" y="3720032"/>
            <a:ext cx="3427095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Your </a:t>
            </a:r>
            <a:r>
              <a:rPr sz="1400" i="1" dirty="0">
                <a:solidFill>
                  <a:srgbClr val="CC0000"/>
                </a:solidFill>
                <a:latin typeface="Arial"/>
                <a:cs typeface="Arial"/>
              </a:rPr>
              <a:t>makelistcatkin </a:t>
            </a: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and </a:t>
            </a:r>
            <a:r>
              <a:rPr sz="1400" i="1" dirty="0">
                <a:solidFill>
                  <a:srgbClr val="CC0000"/>
                </a:solidFill>
                <a:latin typeface="Arial"/>
                <a:cs typeface="Arial"/>
              </a:rPr>
              <a:t>child script </a:t>
            </a: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here</a:t>
            </a:r>
            <a:r>
              <a:rPr sz="1400" i="1" spc="-1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CC0000"/>
                </a:solidFill>
                <a:latin typeface="Arial"/>
                <a:cs typeface="Arial"/>
              </a:rPr>
              <a:t>→</a:t>
            </a:r>
            <a:endParaRPr sz="14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  <a:spcBef>
                <a:spcPts val="10"/>
              </a:spcBef>
            </a:pPr>
            <a:r>
              <a:rPr sz="1200" b="1" i="1" spc="-5" dirty="0">
                <a:solidFill>
                  <a:srgbClr val="E69138"/>
                </a:solidFill>
                <a:latin typeface="Arial"/>
                <a:cs typeface="Arial"/>
              </a:rPr>
              <a:t>e.g.</a:t>
            </a:r>
            <a:r>
              <a:rPr sz="1200" b="1" i="1" spc="5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E69138"/>
                </a:solidFill>
                <a:latin typeface="Arial"/>
                <a:cs typeface="Arial"/>
              </a:rPr>
              <a:t>/projects/pendulum/catkin_ws/src/...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0247" y="4509706"/>
            <a:ext cx="40462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Your </a:t>
            </a:r>
            <a:r>
              <a:rPr sz="1400" i="1" dirty="0">
                <a:solidFill>
                  <a:srgbClr val="CC0000"/>
                </a:solidFill>
                <a:latin typeface="Arial"/>
                <a:cs typeface="Arial"/>
              </a:rPr>
              <a:t>v-rep sim </a:t>
            </a:r>
            <a:r>
              <a:rPr sz="1200" i="1" spc="-5" dirty="0">
                <a:solidFill>
                  <a:srgbClr val="CC0000"/>
                </a:solidFill>
                <a:latin typeface="Arial"/>
                <a:cs typeface="Arial"/>
              </a:rPr>
              <a:t>(.ttt) </a:t>
            </a:r>
            <a:r>
              <a:rPr sz="1400" i="1" dirty="0">
                <a:solidFill>
                  <a:srgbClr val="CC0000"/>
                </a:solidFill>
                <a:latin typeface="Arial"/>
                <a:cs typeface="Arial"/>
              </a:rPr>
              <a:t>in </a:t>
            </a: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v-rep_simulations </a:t>
            </a:r>
            <a:r>
              <a:rPr sz="1400" i="1" dirty="0">
                <a:solidFill>
                  <a:srgbClr val="CC0000"/>
                </a:solidFill>
                <a:latin typeface="Arial"/>
                <a:cs typeface="Arial"/>
              </a:rPr>
              <a:t>in </a:t>
            </a:r>
            <a:r>
              <a:rPr sz="1400" i="1" spc="-5" dirty="0">
                <a:solidFill>
                  <a:srgbClr val="CC0000"/>
                </a:solidFill>
                <a:latin typeface="Arial"/>
                <a:cs typeface="Arial"/>
              </a:rPr>
              <a:t>here</a:t>
            </a:r>
            <a:r>
              <a:rPr sz="1400" i="1" spc="-1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CC0000"/>
                </a:solidFill>
                <a:latin typeface="Arial"/>
                <a:cs typeface="Arial"/>
              </a:rPr>
              <a:t>→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i="1" spc="-5" dirty="0">
                <a:solidFill>
                  <a:srgbClr val="E69138"/>
                </a:solidFill>
                <a:latin typeface="Arial"/>
                <a:cs typeface="Arial"/>
              </a:rPr>
              <a:t>e.g. /utils/v-rep_simulations/pendulum/</a:t>
            </a:r>
            <a:r>
              <a:rPr sz="1200" b="1" i="1" spc="10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E69138"/>
                </a:solidFill>
                <a:latin typeface="Arial"/>
                <a:cs typeface="Arial"/>
              </a:rPr>
              <a:t>pendulum.ttt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998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Starting </a:t>
            </a:r>
            <a:r>
              <a:rPr sz="2800" spc="-20" dirty="0"/>
              <a:t>your </a:t>
            </a:r>
            <a:r>
              <a:rPr sz="2800" spc="35" dirty="0"/>
              <a:t>own </a:t>
            </a:r>
            <a:r>
              <a:rPr sz="2800" spc="10" dirty="0"/>
              <a:t>project </a:t>
            </a:r>
            <a:r>
              <a:rPr sz="2800" spc="25" dirty="0"/>
              <a:t>in</a:t>
            </a:r>
            <a:r>
              <a:rPr sz="2800" spc="-305" dirty="0"/>
              <a:t> </a:t>
            </a:r>
            <a:r>
              <a:rPr sz="2800" spc="-45" dirty="0"/>
              <a:t>GoRobots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5447" y="1246135"/>
            <a:ext cx="3039110" cy="328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38100" indent="-3175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-5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k </a:t>
            </a:r>
            <a:r>
              <a:rPr sz="1400" spc="40" dirty="0">
                <a:latin typeface="Times New Roman"/>
                <a:cs typeface="Times New Roman"/>
              </a:rPr>
              <a:t>for </a:t>
            </a:r>
            <a:r>
              <a:rPr sz="1400" spc="80" dirty="0">
                <a:latin typeface="Times New Roman"/>
                <a:cs typeface="Times New Roman"/>
              </a:rPr>
              <a:t>membership </a:t>
            </a:r>
            <a:r>
              <a:rPr sz="1400" spc="-30" dirty="0">
                <a:latin typeface="Times New Roman"/>
                <a:cs typeface="Times New Roman"/>
              </a:rPr>
              <a:t>in </a:t>
            </a:r>
            <a:r>
              <a:rPr sz="1400" spc="-25" dirty="0">
                <a:latin typeface="Times New Roman"/>
                <a:cs typeface="Times New Roman"/>
              </a:rPr>
              <a:t>ENS </a:t>
            </a:r>
            <a:r>
              <a:rPr sz="1400" spc="55" dirty="0">
                <a:latin typeface="Times New Roman"/>
                <a:cs typeface="Times New Roman"/>
              </a:rPr>
              <a:t>group  </a:t>
            </a:r>
            <a:r>
              <a:rPr sz="1400" spc="50" dirty="0">
                <a:latin typeface="Times New Roman"/>
                <a:cs typeface="Times New Roman"/>
              </a:rPr>
              <a:t>on </a:t>
            </a:r>
            <a:r>
              <a:rPr sz="1400" spc="-30" dirty="0">
                <a:latin typeface="Times New Roman"/>
                <a:cs typeface="Times New Roman"/>
              </a:rPr>
              <a:t>GitLa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(Koh,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an-Matthias,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Me)</a:t>
            </a:r>
            <a:endParaRPr sz="110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30200" algn="l"/>
              </a:tabLst>
            </a:pPr>
            <a:r>
              <a:rPr sz="1400" spc="25" dirty="0">
                <a:latin typeface="Times New Roman"/>
                <a:cs typeface="Times New Roman"/>
              </a:rPr>
              <a:t>Fork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45" dirty="0">
                <a:latin typeface="Times New Roman"/>
                <a:cs typeface="Times New Roman"/>
              </a:rPr>
              <a:t>version </a:t>
            </a:r>
            <a:r>
              <a:rPr sz="1400" spc="5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GoRobots</a:t>
            </a:r>
            <a:endParaRPr sz="140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Clone </a:t>
            </a:r>
            <a:r>
              <a:rPr sz="1400" spc="30" dirty="0">
                <a:latin typeface="Times New Roman"/>
                <a:cs typeface="Times New Roman"/>
              </a:rPr>
              <a:t>your fork to your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  <a:p>
            <a:pPr marL="329565" marR="147955" indent="-317500" algn="just">
              <a:lnSpc>
                <a:spcPct val="114999"/>
              </a:lnSpc>
              <a:spcBef>
                <a:spcPts val="865"/>
              </a:spcBef>
              <a:buAutoNum type="arabicPeriod"/>
              <a:tabLst>
                <a:tab pos="330200" algn="l"/>
              </a:tabLst>
            </a:pPr>
            <a:r>
              <a:rPr sz="1400" spc="20" dirty="0">
                <a:latin typeface="Times New Roman"/>
                <a:cs typeface="Times New Roman"/>
              </a:rPr>
              <a:t>Get </a:t>
            </a:r>
            <a:r>
              <a:rPr sz="1400" spc="60" dirty="0">
                <a:latin typeface="Times New Roman"/>
                <a:cs typeface="Times New Roman"/>
              </a:rPr>
              <a:t>pendulum 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20" dirty="0">
                <a:latin typeface="Times New Roman"/>
                <a:cs typeface="Times New Roman"/>
              </a:rPr>
              <a:t>imula</a:t>
            </a:r>
            <a:r>
              <a:rPr sz="1400" spc="-2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tion </a:t>
            </a:r>
            <a:r>
              <a:rPr sz="1400" spc="35" dirty="0">
                <a:latin typeface="Times New Roman"/>
                <a:cs typeface="Times New Roman"/>
              </a:rPr>
              <a:t>up </a:t>
            </a:r>
            <a:r>
              <a:rPr sz="1400" spc="70" dirty="0">
                <a:latin typeface="Times New Roman"/>
                <a:cs typeface="Times New Roman"/>
              </a:rPr>
              <a:t>and  </a:t>
            </a:r>
            <a:r>
              <a:rPr sz="1400" spc="35" dirty="0">
                <a:latin typeface="Times New Roman"/>
                <a:cs typeface="Times New Roman"/>
              </a:rPr>
              <a:t>running </a:t>
            </a:r>
            <a:r>
              <a:rPr sz="1400" spc="45" dirty="0">
                <a:latin typeface="Times New Roman"/>
                <a:cs typeface="Times New Roman"/>
              </a:rPr>
              <a:t>by </a:t>
            </a:r>
            <a:r>
              <a:rPr sz="1400" spc="20" dirty="0">
                <a:latin typeface="Times New Roman"/>
                <a:cs typeface="Times New Roman"/>
              </a:rPr>
              <a:t>following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40" dirty="0">
                <a:latin typeface="Times New Roman"/>
                <a:cs typeface="Times New Roman"/>
              </a:rPr>
              <a:t>guide </a:t>
            </a:r>
            <a:r>
              <a:rPr sz="1400" spc="-30" dirty="0">
                <a:latin typeface="Times New Roman"/>
                <a:cs typeface="Times New Roman"/>
              </a:rPr>
              <a:t>in  </a:t>
            </a:r>
            <a:r>
              <a:rPr sz="1400" spc="45" dirty="0">
                <a:latin typeface="Times New Roman"/>
                <a:cs typeface="Times New Roman"/>
              </a:rPr>
              <a:t>the </a:t>
            </a:r>
            <a:r>
              <a:rPr sz="1400" spc="85" dirty="0">
                <a:latin typeface="Times New Roman"/>
                <a:cs typeface="Times New Roman"/>
              </a:rPr>
              <a:t>readme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14999"/>
              </a:lnSpc>
              <a:spcBef>
                <a:spcPts val="994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50" dirty="0">
                <a:latin typeface="Times New Roman"/>
                <a:cs typeface="Times New Roman"/>
              </a:rPr>
              <a:t>Start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45" dirty="0">
                <a:latin typeface="Times New Roman"/>
                <a:cs typeface="Times New Roman"/>
              </a:rPr>
              <a:t>own </a:t>
            </a:r>
            <a:r>
              <a:rPr sz="1400" spc="50" dirty="0">
                <a:latin typeface="Times New Roman"/>
                <a:cs typeface="Times New Roman"/>
              </a:rPr>
              <a:t>project </a:t>
            </a:r>
            <a:r>
              <a:rPr sz="1400" spc="70" dirty="0">
                <a:latin typeface="Times New Roman"/>
                <a:cs typeface="Times New Roman"/>
              </a:rPr>
              <a:t>and </a:t>
            </a:r>
            <a:r>
              <a:rPr sz="1400" spc="80" dirty="0">
                <a:latin typeface="Times New Roman"/>
                <a:cs typeface="Times New Roman"/>
              </a:rPr>
              <a:t>use </a:t>
            </a:r>
            <a:r>
              <a:rPr sz="1400" spc="65" dirty="0">
                <a:latin typeface="Times New Roman"/>
                <a:cs typeface="Times New Roman"/>
              </a:rPr>
              <a:t>the  </a:t>
            </a:r>
            <a:r>
              <a:rPr sz="1400" spc="20" dirty="0">
                <a:latin typeface="Times New Roman"/>
                <a:cs typeface="Times New Roman"/>
              </a:rPr>
              <a:t>following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tructure</a:t>
            </a:r>
            <a:endParaRPr sz="1400">
              <a:latin typeface="Times New Roman"/>
              <a:cs typeface="Times New Roman"/>
            </a:endParaRPr>
          </a:p>
          <a:p>
            <a:pPr marL="329565" marR="360680" indent="-3175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29565" algn="l"/>
                <a:tab pos="330200" algn="l"/>
              </a:tabLst>
            </a:pPr>
            <a:r>
              <a:rPr sz="1400" spc="5" dirty="0">
                <a:latin typeface="Times New Roman"/>
                <a:cs typeface="Times New Roman"/>
              </a:rPr>
              <a:t>End </a:t>
            </a:r>
            <a:r>
              <a:rPr sz="1400" spc="30" dirty="0">
                <a:latin typeface="Times New Roman"/>
                <a:cs typeface="Times New Roman"/>
              </a:rPr>
              <a:t>your </a:t>
            </a:r>
            <a:r>
              <a:rPr sz="1400" spc="50" dirty="0">
                <a:latin typeface="Times New Roman"/>
                <a:cs typeface="Times New Roman"/>
              </a:rPr>
              <a:t>project </a:t>
            </a:r>
            <a:r>
              <a:rPr sz="1400" spc="10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70" dirty="0">
                <a:latin typeface="Times New Roman"/>
                <a:cs typeface="Times New Roman"/>
              </a:rPr>
              <a:t>merge  </a:t>
            </a:r>
            <a:r>
              <a:rPr sz="1400" spc="85" dirty="0">
                <a:latin typeface="Times New Roman"/>
                <a:cs typeface="Times New Roman"/>
              </a:rPr>
              <a:t>request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8621" y="1787275"/>
            <a:ext cx="6854190" cy="4106545"/>
            <a:chOff x="1978621" y="1787275"/>
            <a:chExt cx="6854190" cy="4106545"/>
          </a:xfrm>
        </p:grpSpPr>
        <p:sp>
          <p:nvSpPr>
            <p:cNvPr id="5" name="object 5"/>
            <p:cNvSpPr/>
            <p:nvPr/>
          </p:nvSpPr>
          <p:spPr>
            <a:xfrm>
              <a:off x="3559428" y="1787275"/>
              <a:ext cx="5272874" cy="4106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146" y="4637646"/>
              <a:ext cx="1600835" cy="1167130"/>
            </a:xfrm>
            <a:custGeom>
              <a:avLst/>
              <a:gdLst/>
              <a:ahLst/>
              <a:cxnLst/>
              <a:rect l="l" t="t" r="r" b="b"/>
              <a:pathLst>
                <a:path w="1600835" h="1167129">
                  <a:moveTo>
                    <a:pt x="1600631" y="0"/>
                  </a:moveTo>
                  <a:lnTo>
                    <a:pt x="1229080" y="89077"/>
                  </a:lnTo>
                  <a:lnTo>
                    <a:pt x="1293507" y="178473"/>
                  </a:lnTo>
                  <a:lnTo>
                    <a:pt x="0" y="1110653"/>
                  </a:lnTo>
                  <a:lnTo>
                    <a:pt x="40652" y="1167066"/>
                  </a:lnTo>
                  <a:lnTo>
                    <a:pt x="1334160" y="234886"/>
                  </a:lnTo>
                  <a:lnTo>
                    <a:pt x="1398574" y="324281"/>
                  </a:lnTo>
                  <a:lnTo>
                    <a:pt x="1600631" y="0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146" y="4637646"/>
              <a:ext cx="1600835" cy="1167130"/>
            </a:xfrm>
            <a:custGeom>
              <a:avLst/>
              <a:gdLst/>
              <a:ahLst/>
              <a:cxnLst/>
              <a:rect l="l" t="t" r="r" b="b"/>
              <a:pathLst>
                <a:path w="1600835" h="1167129">
                  <a:moveTo>
                    <a:pt x="1229080" y="89077"/>
                  </a:moveTo>
                  <a:lnTo>
                    <a:pt x="1600631" y="0"/>
                  </a:lnTo>
                  <a:lnTo>
                    <a:pt x="1398574" y="324281"/>
                  </a:lnTo>
                  <a:lnTo>
                    <a:pt x="1334160" y="234886"/>
                  </a:lnTo>
                  <a:lnTo>
                    <a:pt x="40652" y="1167066"/>
                  </a:lnTo>
                  <a:lnTo>
                    <a:pt x="0" y="1110653"/>
                  </a:lnTo>
                  <a:lnTo>
                    <a:pt x="1293507" y="178473"/>
                  </a:lnTo>
                  <a:lnTo>
                    <a:pt x="1229080" y="89077"/>
                  </a:lnTo>
                  <a:close/>
                </a:path>
              </a:pathLst>
            </a:custGeom>
            <a:ln w="1905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7968" y="2373922"/>
              <a:ext cx="1073785" cy="0"/>
            </a:xfrm>
            <a:custGeom>
              <a:avLst/>
              <a:gdLst/>
              <a:ahLst/>
              <a:cxnLst/>
              <a:rect l="l" t="t" r="r" b="b"/>
              <a:pathLst>
                <a:path w="1073785">
                  <a:moveTo>
                    <a:pt x="0" y="0"/>
                  </a:moveTo>
                  <a:lnTo>
                    <a:pt x="1073696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4750" y="5694828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Press</a:t>
            </a:r>
            <a:r>
              <a:rPr sz="1800" i="1" spc="-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4735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Questions </a:t>
            </a:r>
            <a:r>
              <a:rPr sz="2800" spc="-20" dirty="0"/>
              <a:t>and </a:t>
            </a:r>
            <a:r>
              <a:rPr sz="2800" spc="-10" dirty="0"/>
              <a:t>Getting</a:t>
            </a:r>
            <a:r>
              <a:rPr sz="2800" spc="-160" dirty="0"/>
              <a:t> </a:t>
            </a:r>
            <a:r>
              <a:rPr sz="2800" spc="25" dirty="0"/>
              <a:t>started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210" y="2758122"/>
            <a:ext cx="7687945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imes New Roman"/>
                <a:cs typeface="Times New Roman"/>
              </a:rPr>
              <a:t>Any </a:t>
            </a:r>
            <a:r>
              <a:rPr sz="3000" spc="70" dirty="0">
                <a:latin typeface="Times New Roman"/>
                <a:cs typeface="Times New Roman"/>
              </a:rPr>
              <a:t>Ques</a:t>
            </a:r>
            <a:r>
              <a:rPr sz="3000" spc="-445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tion?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3000" spc="-10" dirty="0">
                <a:latin typeface="Times New Roman"/>
                <a:cs typeface="Times New Roman"/>
              </a:rPr>
              <a:t>Try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getting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the</a:t>
            </a:r>
            <a:r>
              <a:rPr sz="3000" spc="215" dirty="0">
                <a:latin typeface="Times New Roman"/>
                <a:cs typeface="Times New Roman"/>
              </a:rPr>
              <a:t> </a:t>
            </a:r>
            <a:r>
              <a:rPr sz="3000" spc="120" dirty="0">
                <a:latin typeface="Times New Roman"/>
                <a:cs typeface="Times New Roman"/>
              </a:rPr>
              <a:t>pendulum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spc="-375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Times New Roman"/>
                <a:cs typeface="Times New Roman"/>
              </a:rPr>
              <a:t>im</a:t>
            </a:r>
            <a:r>
              <a:rPr sz="3000" spc="-459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ula</a:t>
            </a:r>
            <a:r>
              <a:rPr sz="3000" spc="-450" dirty="0">
                <a:latin typeface="Times New Roman"/>
                <a:cs typeface="Times New Roman"/>
              </a:rPr>
              <a:t> </a:t>
            </a:r>
            <a:r>
              <a:rPr sz="3000" spc="65" dirty="0">
                <a:latin typeface="Times New Roman"/>
                <a:cs typeface="Times New Roman"/>
              </a:rPr>
              <a:t>tion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to</a:t>
            </a:r>
            <a:r>
              <a:rPr sz="3000" spc="190" dirty="0">
                <a:latin typeface="Times New Roman"/>
                <a:cs typeface="Times New Roman"/>
              </a:rPr>
              <a:t> </a:t>
            </a:r>
            <a:r>
              <a:rPr sz="3000" spc="55" dirty="0">
                <a:latin typeface="Times New Roman"/>
                <a:cs typeface="Times New Roman"/>
              </a:rPr>
              <a:t>run</a:t>
            </a:r>
            <a:r>
              <a:rPr sz="3000" spc="105" dirty="0">
                <a:latin typeface="Times New Roman"/>
                <a:cs typeface="Times New Roman"/>
              </a:rPr>
              <a:t> on  </a:t>
            </a:r>
            <a:r>
              <a:rPr sz="3000" spc="70" dirty="0">
                <a:latin typeface="Times New Roman"/>
                <a:cs typeface="Times New Roman"/>
              </a:rPr>
              <a:t>your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55" dirty="0">
                <a:latin typeface="Times New Roman"/>
                <a:cs typeface="Times New Roman"/>
              </a:rPr>
              <a:t>PC!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510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V</a:t>
            </a:r>
            <a:r>
              <a:rPr sz="2800" spc="-110" dirty="0">
                <a:latin typeface="Times New Roman"/>
                <a:cs typeface="Times New Roman"/>
              </a:rPr>
              <a:t>-REP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475" y="1406334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What </a:t>
            </a:r>
            <a:r>
              <a:rPr sz="1800" b="1" spc="-65" dirty="0">
                <a:latin typeface="Arial"/>
                <a:cs typeface="Arial"/>
              </a:rPr>
              <a:t>is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120" y="2962338"/>
            <a:ext cx="167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What </a:t>
            </a:r>
            <a:r>
              <a:rPr sz="1800" b="1" spc="-70" dirty="0">
                <a:latin typeface="Arial"/>
                <a:cs typeface="Arial"/>
              </a:rPr>
              <a:t>can </a:t>
            </a:r>
            <a:r>
              <a:rPr sz="1800" b="1" spc="-60" dirty="0">
                <a:latin typeface="Arial"/>
                <a:cs typeface="Arial"/>
              </a:rPr>
              <a:t>it </a:t>
            </a:r>
            <a:r>
              <a:rPr sz="1800" b="1" spc="-95" dirty="0">
                <a:latin typeface="Arial"/>
                <a:cs typeface="Arial"/>
              </a:rPr>
              <a:t>do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284" y="4518329"/>
            <a:ext cx="226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Typical applications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7524" y="1318082"/>
            <a:ext cx="48641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70" dirty="0">
                <a:latin typeface="Times New Roman"/>
                <a:cs typeface="Times New Roman"/>
              </a:rPr>
              <a:t>General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purpose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robot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im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ula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with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integra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ted  </a:t>
            </a:r>
            <a:r>
              <a:rPr sz="1800" spc="65" dirty="0">
                <a:latin typeface="Times New Roman"/>
                <a:cs typeface="Times New Roman"/>
              </a:rPr>
              <a:t>developm </a:t>
            </a:r>
            <a:r>
              <a:rPr sz="1800" spc="80" dirty="0">
                <a:latin typeface="Times New Roman"/>
                <a:cs typeface="Times New Roman"/>
              </a:rPr>
              <a:t>ent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environment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7524" y="2890164"/>
            <a:ext cx="49955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110" dirty="0">
                <a:latin typeface="Times New Roman"/>
                <a:cs typeface="Times New Roman"/>
              </a:rPr>
              <a:t>Sensors,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mechanisms,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robots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and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whole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ys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tems  </a:t>
            </a:r>
            <a:r>
              <a:rPr sz="1800" spc="105" dirty="0">
                <a:latin typeface="Times New Roman"/>
                <a:cs typeface="Times New Roman"/>
              </a:rPr>
              <a:t>can </a:t>
            </a:r>
            <a:r>
              <a:rPr sz="1800" spc="50" dirty="0">
                <a:latin typeface="Times New Roman"/>
                <a:cs typeface="Times New Roman"/>
              </a:rPr>
              <a:t>be </a:t>
            </a:r>
            <a:r>
              <a:rPr sz="1800" spc="70" dirty="0">
                <a:latin typeface="Times New Roman"/>
                <a:cs typeface="Times New Roman"/>
              </a:rPr>
              <a:t>modelled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 </a:t>
            </a:r>
            <a:r>
              <a:rPr sz="1800" spc="-35" dirty="0">
                <a:latin typeface="Times New Roman"/>
                <a:cs typeface="Times New Roman"/>
              </a:rPr>
              <a:t>im </a:t>
            </a:r>
            <a:r>
              <a:rPr sz="1800" spc="5" dirty="0">
                <a:latin typeface="Times New Roman"/>
                <a:cs typeface="Times New Roman"/>
              </a:rPr>
              <a:t>ula </a:t>
            </a:r>
            <a:r>
              <a:rPr sz="1800" spc="75" dirty="0">
                <a:latin typeface="Times New Roman"/>
                <a:cs typeface="Times New Roman"/>
              </a:rPr>
              <a:t>ted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45" dirty="0">
                <a:latin typeface="Times New Roman"/>
                <a:cs typeface="Times New Roman"/>
              </a:rPr>
              <a:t>various ways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7524" y="4462246"/>
            <a:ext cx="424815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3769">
              <a:lnSpc>
                <a:spcPct val="114999"/>
              </a:lnSpc>
              <a:spcBef>
                <a:spcPts val="100"/>
              </a:spcBef>
            </a:pPr>
            <a:r>
              <a:rPr sz="1800" spc="95" dirty="0">
                <a:latin typeface="Times New Roman"/>
                <a:cs typeface="Times New Roman"/>
              </a:rPr>
              <a:t>Fast </a:t>
            </a:r>
            <a:r>
              <a:rPr sz="1800" spc="55" dirty="0">
                <a:latin typeface="Times New Roman"/>
                <a:cs typeface="Times New Roman"/>
              </a:rPr>
              <a:t>prototyping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15" dirty="0">
                <a:latin typeface="Times New Roman"/>
                <a:cs typeface="Times New Roman"/>
              </a:rPr>
              <a:t>verifica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tion  </a:t>
            </a:r>
            <a:r>
              <a:rPr sz="18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Controller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65" dirty="0">
                <a:latin typeface="Times New Roman"/>
                <a:cs typeface="Times New Roman"/>
              </a:rPr>
              <a:t>Hardware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800" spc="50" dirty="0">
                <a:latin typeface="Times New Roman"/>
                <a:cs typeface="Times New Roman"/>
              </a:rPr>
              <a:t>Simulation </a:t>
            </a:r>
            <a:r>
              <a:rPr sz="1800" spc="65" dirty="0">
                <a:latin typeface="Times New Roman"/>
                <a:cs typeface="Times New Roman"/>
              </a:rPr>
              <a:t>of </a:t>
            </a:r>
            <a:r>
              <a:rPr sz="1800" spc="80" dirty="0">
                <a:latin typeface="Times New Roman"/>
                <a:cs typeface="Times New Roman"/>
              </a:rPr>
              <a:t>factory </a:t>
            </a:r>
            <a:r>
              <a:rPr sz="1800" spc="95" dirty="0">
                <a:latin typeface="Times New Roman"/>
                <a:cs typeface="Times New Roman"/>
              </a:rPr>
              <a:t>automation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systems  </a:t>
            </a:r>
            <a:r>
              <a:rPr sz="1800" spc="80" dirty="0">
                <a:latin typeface="Times New Roman"/>
                <a:cs typeface="Times New Roman"/>
              </a:rPr>
              <a:t>Safety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monitoring</a:t>
            </a:r>
            <a:endParaRPr sz="1800">
              <a:latin typeface="Times New Roman"/>
              <a:cs typeface="Times New Roman"/>
            </a:endParaRPr>
          </a:p>
          <a:p>
            <a:pPr marL="12700" marR="2105660">
              <a:lnSpc>
                <a:spcPct val="114999"/>
              </a:lnSpc>
            </a:pPr>
            <a:r>
              <a:rPr sz="1800" spc="85" dirty="0">
                <a:latin typeface="Times New Roman"/>
                <a:cs typeface="Times New Roman"/>
              </a:rPr>
              <a:t>Product </a:t>
            </a:r>
            <a:r>
              <a:rPr sz="1800" spc="90" dirty="0">
                <a:latin typeface="Times New Roman"/>
                <a:cs typeface="Times New Roman"/>
              </a:rPr>
              <a:t>presentation  </a:t>
            </a:r>
            <a:r>
              <a:rPr sz="1800" spc="13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5443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/>
              <a:t>Installing </a:t>
            </a:r>
            <a:r>
              <a:rPr sz="2800" spc="-170" dirty="0"/>
              <a:t>VORTEX </a:t>
            </a:r>
            <a:r>
              <a:rPr sz="2800" spc="-15" dirty="0"/>
              <a:t>Physical</a:t>
            </a:r>
            <a:r>
              <a:rPr sz="2800" spc="-170" dirty="0"/>
              <a:t> </a:t>
            </a:r>
            <a:r>
              <a:rPr sz="2800" spc="-10" dirty="0"/>
              <a:t>engine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6623" y="1185773"/>
            <a:ext cx="7715250" cy="55124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AutoNum type="arabicParenR"/>
              <a:tabLst>
                <a:tab pos="393700" algn="l"/>
              </a:tabLst>
            </a:pPr>
            <a:r>
              <a:rPr sz="2400" spc="-55" dirty="0">
                <a:latin typeface="Times New Roman"/>
                <a:cs typeface="Times New Roman"/>
              </a:rPr>
              <a:t>Go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to:</a:t>
            </a:r>
            <a:r>
              <a:rPr sz="2400" spc="-70" dirty="0">
                <a:solidFill>
                  <a:srgbClr val="0097A7"/>
                </a:solidFill>
                <a:latin typeface="Times New Roman"/>
                <a:cs typeface="Times New Roman"/>
              </a:rPr>
              <a:t> </a:t>
            </a:r>
            <a:r>
              <a:rPr sz="2400" u="heavy" spc="9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https</a:t>
            </a:r>
            <a:r>
              <a:rPr sz="2400" u="heavy" spc="-3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:/</a:t>
            </a:r>
            <a:r>
              <a:rPr sz="2400" u="heavy" spc="-2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2400" u="heavy" spc="-2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www.cm</a:t>
            </a:r>
            <a:r>
              <a:rPr sz="2400" u="heavy" spc="-3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-labs</a:t>
            </a:r>
            <a:r>
              <a:rPr sz="2400" u="heavy" spc="-3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1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.com/</a:t>
            </a:r>
            <a:r>
              <a:rPr sz="2400" u="heavy" spc="-2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licens</a:t>
            </a:r>
            <a:r>
              <a:rPr sz="2400" u="heavy" spc="-3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1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es</a:t>
            </a:r>
            <a:r>
              <a:rPr sz="2400" u="heavy" spc="-3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93700" algn="l"/>
              </a:tabLst>
            </a:pPr>
            <a:r>
              <a:rPr sz="2400" spc="85" dirty="0">
                <a:latin typeface="Times New Roman"/>
                <a:cs typeface="Times New Roman"/>
              </a:rPr>
              <a:t>Create </a:t>
            </a:r>
            <a:r>
              <a:rPr sz="2400" spc="60" dirty="0">
                <a:latin typeface="Times New Roman"/>
                <a:cs typeface="Times New Roman"/>
              </a:rPr>
              <a:t>free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account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93700" algn="l"/>
              </a:tabLst>
            </a:pPr>
            <a:r>
              <a:rPr sz="2400" spc="-55" dirty="0">
                <a:latin typeface="Times New Roman"/>
                <a:cs typeface="Times New Roman"/>
              </a:rPr>
              <a:t>Go </a:t>
            </a:r>
            <a:r>
              <a:rPr sz="2400" spc="90" dirty="0">
                <a:latin typeface="Times New Roman"/>
                <a:cs typeface="Times New Roman"/>
              </a:rPr>
              <a:t>to: </a:t>
            </a:r>
            <a:r>
              <a:rPr sz="2400" spc="-20" dirty="0">
                <a:latin typeface="Times New Roman"/>
                <a:cs typeface="Times New Roman"/>
              </a:rPr>
              <a:t>My </a:t>
            </a:r>
            <a:r>
              <a:rPr sz="2400" spc="85" dirty="0">
                <a:latin typeface="Times New Roman"/>
                <a:cs typeface="Times New Roman"/>
              </a:rPr>
              <a:t>Account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35" dirty="0">
                <a:latin typeface="Times New Roman"/>
                <a:cs typeface="Times New Roman"/>
              </a:rPr>
              <a:t>Downloa </a:t>
            </a:r>
            <a:r>
              <a:rPr sz="2400" spc="75" dirty="0">
                <a:latin typeface="Times New Roman"/>
                <a:cs typeface="Times New Roman"/>
              </a:rPr>
              <a:t>ds </a:t>
            </a:r>
            <a:r>
              <a:rPr sz="2400" spc="60" dirty="0">
                <a:latin typeface="Times New Roman"/>
                <a:cs typeface="Times New Roman"/>
              </a:rPr>
              <a:t>(the </a:t>
            </a:r>
            <a:r>
              <a:rPr sz="2400" spc="100" dirty="0">
                <a:latin typeface="Times New Roman"/>
                <a:cs typeface="Times New Roman"/>
              </a:rPr>
              <a:t>download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page)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93700" algn="l"/>
              </a:tabLst>
            </a:pPr>
            <a:r>
              <a:rPr sz="2400" spc="95" dirty="0">
                <a:latin typeface="Times New Roman"/>
                <a:cs typeface="Times New Roman"/>
              </a:rPr>
              <a:t>Pres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Optiona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Downloa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Vortex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Studio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(Linux)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93700" algn="l"/>
              </a:tabLst>
            </a:pPr>
            <a:r>
              <a:rPr sz="2400" spc="70" dirty="0">
                <a:latin typeface="Times New Roman"/>
                <a:cs typeface="Times New Roman"/>
              </a:rPr>
              <a:t>Then go </a:t>
            </a:r>
            <a:r>
              <a:rPr sz="2400" spc="90" dirty="0">
                <a:latin typeface="Times New Roman"/>
                <a:cs typeface="Times New Roman"/>
              </a:rPr>
              <a:t>to: </a:t>
            </a:r>
            <a:r>
              <a:rPr sz="2400" spc="-20" dirty="0">
                <a:latin typeface="Times New Roman"/>
                <a:cs typeface="Times New Roman"/>
              </a:rPr>
              <a:t>My </a:t>
            </a:r>
            <a:r>
              <a:rPr sz="2400" spc="85" dirty="0">
                <a:latin typeface="Times New Roman"/>
                <a:cs typeface="Times New Roman"/>
              </a:rPr>
              <a:t>Account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40" dirty="0">
                <a:latin typeface="Times New Roman"/>
                <a:cs typeface="Times New Roman"/>
              </a:rPr>
              <a:t>Licens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850900" lvl="1" indent="-38100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850900" algn="l"/>
              </a:tabLst>
            </a:pPr>
            <a:r>
              <a:rPr sz="2400" spc="70" dirty="0">
                <a:latin typeface="Times New Roman"/>
                <a:cs typeface="Times New Roman"/>
              </a:rPr>
              <a:t>Then </a:t>
            </a:r>
            <a:r>
              <a:rPr sz="2400" spc="114" dirty="0">
                <a:latin typeface="Times New Roman"/>
                <a:cs typeface="Times New Roman"/>
              </a:rPr>
              <a:t>reques</a:t>
            </a:r>
            <a:r>
              <a:rPr sz="2400" spc="-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 a </a:t>
            </a:r>
            <a:r>
              <a:rPr sz="2400" spc="55" dirty="0">
                <a:latin typeface="Times New Roman"/>
                <a:cs typeface="Times New Roman"/>
              </a:rPr>
              <a:t>licens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60" dirty="0">
                <a:latin typeface="Times New Roman"/>
                <a:cs typeface="Times New Roman"/>
              </a:rPr>
              <a:t>for </a:t>
            </a:r>
            <a:r>
              <a:rPr sz="2400" spc="45" dirty="0">
                <a:latin typeface="Times New Roman"/>
                <a:cs typeface="Times New Roman"/>
              </a:rPr>
              <a:t>Vortex </a:t>
            </a:r>
            <a:r>
              <a:rPr sz="2400" spc="65" dirty="0">
                <a:latin typeface="Times New Roman"/>
                <a:cs typeface="Times New Roman"/>
              </a:rPr>
              <a:t>Studio </a:t>
            </a:r>
            <a:r>
              <a:rPr sz="2400" spc="-55" dirty="0">
                <a:latin typeface="Times New Roman"/>
                <a:cs typeface="Times New Roman"/>
              </a:rPr>
              <a:t>Es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spc="70" dirty="0">
                <a:latin typeface="Times New Roman"/>
                <a:cs typeface="Times New Roman"/>
              </a:rPr>
              <a:t>entials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93700" algn="l"/>
              </a:tabLst>
            </a:pPr>
            <a:r>
              <a:rPr sz="2400" spc="60" dirty="0">
                <a:latin typeface="Times New Roman"/>
                <a:cs typeface="Times New Roman"/>
              </a:rPr>
              <a:t>Extract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114" dirty="0">
                <a:latin typeface="Times New Roman"/>
                <a:cs typeface="Times New Roman"/>
              </a:rPr>
              <a:t>downloaded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folder</a:t>
            </a:r>
            <a:endParaRPr sz="2400">
              <a:latin typeface="Times New Roman"/>
              <a:cs typeface="Times New Roman"/>
            </a:endParaRPr>
          </a:p>
          <a:p>
            <a:pPr marL="850900" lvl="1" indent="-38100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850900" algn="l"/>
              </a:tabLst>
            </a:pPr>
            <a:r>
              <a:rPr sz="2400" spc="-55" dirty="0">
                <a:latin typeface="Times New Roman"/>
                <a:cs typeface="Times New Roman"/>
              </a:rPr>
              <a:t>Go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to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“Vortex_Studio…/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bin”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(in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term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l)</a:t>
            </a:r>
            <a:endParaRPr sz="2400">
              <a:latin typeface="Times New Roman"/>
              <a:cs typeface="Times New Roman"/>
            </a:endParaRPr>
          </a:p>
          <a:p>
            <a:pPr marL="850900" lvl="1" indent="-38100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850900" algn="l"/>
              </a:tabLst>
            </a:pPr>
            <a:r>
              <a:rPr sz="2400" spc="70" dirty="0">
                <a:latin typeface="Times New Roman"/>
                <a:cs typeface="Times New Roman"/>
              </a:rPr>
              <a:t>Then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run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“./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VortexLicens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Manager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--a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ctiva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500" i="1" spc="-200" dirty="0">
                <a:latin typeface="Arial"/>
                <a:cs typeface="Arial"/>
              </a:rPr>
              <a:t>KEY</a:t>
            </a:r>
            <a:r>
              <a:rPr sz="2400" spc="-2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20"/>
              </a:spcBef>
              <a:buAutoNum type="arabicParenR"/>
              <a:tabLst>
                <a:tab pos="393700" algn="l"/>
              </a:tabLst>
            </a:pPr>
            <a:r>
              <a:rPr sz="2400" spc="25" dirty="0">
                <a:latin typeface="Times New Roman"/>
                <a:cs typeface="Times New Roman"/>
              </a:rPr>
              <a:t>Res </a:t>
            </a:r>
            <a:r>
              <a:rPr sz="2400" spc="90" dirty="0">
                <a:latin typeface="Times New Roman"/>
                <a:cs typeface="Times New Roman"/>
              </a:rPr>
              <a:t>tart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V-REP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510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hlinkClick r:id="rId2"/>
              </a:rPr>
              <a:t>V</a:t>
            </a:r>
            <a:r>
              <a:rPr sz="2800" spc="-110" dirty="0">
                <a:latin typeface="Times New Roman"/>
                <a:cs typeface="Times New Roman"/>
                <a:hlinkClick r:id="rId2"/>
              </a:rPr>
              <a:t>-REP</a:t>
            </a:r>
            <a:r>
              <a:rPr sz="2800" spc="155" dirty="0">
                <a:latin typeface="Times New Roman"/>
                <a:cs typeface="Times New Roman"/>
                <a:hlinkClick r:id="rId2"/>
              </a:rPr>
              <a:t> </a:t>
            </a:r>
            <a:r>
              <a:rPr sz="2800" spc="20" dirty="0">
                <a:latin typeface="Times New Roman"/>
                <a:cs typeface="Times New Roman"/>
                <a:hlinkClick r:id="rId2"/>
              </a:rPr>
              <a:t>Overview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475" y="1406334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  <a:hlinkClick r:id="rId2"/>
              </a:rPr>
              <a:t>What </a:t>
            </a:r>
            <a:r>
              <a:rPr sz="1800" b="1" spc="-65" dirty="0">
                <a:latin typeface="Arial"/>
                <a:cs typeface="Arial"/>
                <a:hlinkClick r:id="rId2"/>
              </a:rPr>
              <a:t>is</a:t>
            </a:r>
            <a:r>
              <a:rPr sz="1800" b="1" spc="70" dirty="0">
                <a:latin typeface="Arial"/>
                <a:cs typeface="Arial"/>
                <a:hlinkClick r:id="rId2"/>
              </a:rPr>
              <a:t> </a:t>
            </a:r>
            <a:r>
              <a:rPr sz="1800" b="1" spc="-40" dirty="0">
                <a:latin typeface="Arial"/>
                <a:cs typeface="Arial"/>
                <a:hlinkClick r:id="rId2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120" y="2962338"/>
            <a:ext cx="167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  <a:hlinkClick r:id="rId2"/>
              </a:rPr>
              <a:t>What </a:t>
            </a:r>
            <a:r>
              <a:rPr sz="1800" b="1" spc="-70" dirty="0">
                <a:latin typeface="Arial"/>
                <a:cs typeface="Arial"/>
                <a:hlinkClick r:id="rId2"/>
              </a:rPr>
              <a:t>can </a:t>
            </a:r>
            <a:r>
              <a:rPr sz="1800" b="1" spc="-60" dirty="0">
                <a:latin typeface="Arial"/>
                <a:cs typeface="Arial"/>
                <a:hlinkClick r:id="rId2"/>
              </a:rPr>
              <a:t>it </a:t>
            </a:r>
            <a:r>
              <a:rPr sz="1800" b="1" spc="-95" dirty="0">
                <a:latin typeface="Arial"/>
                <a:cs typeface="Arial"/>
                <a:hlinkClick r:id="rId2"/>
              </a:rPr>
              <a:t>do</a:t>
            </a:r>
            <a:r>
              <a:rPr sz="1800" b="1" spc="-210" dirty="0">
                <a:latin typeface="Arial"/>
                <a:cs typeface="Arial"/>
                <a:hlinkClick r:id="rId2"/>
              </a:rPr>
              <a:t> </a:t>
            </a:r>
            <a:r>
              <a:rPr sz="1800" b="1" spc="-100" dirty="0">
                <a:latin typeface="Arial"/>
                <a:cs typeface="Arial"/>
                <a:hlinkClick r:id="rId2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284" y="4518329"/>
            <a:ext cx="226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  <a:hlinkClick r:id="rId2"/>
              </a:rPr>
              <a:t>Typical applications</a:t>
            </a:r>
            <a:r>
              <a:rPr sz="1800" b="1" spc="25" dirty="0">
                <a:latin typeface="Arial"/>
                <a:cs typeface="Arial"/>
                <a:hlinkClick r:id="rId2"/>
              </a:rPr>
              <a:t> </a:t>
            </a:r>
            <a:r>
              <a:rPr sz="1800" b="1" spc="-100" dirty="0">
                <a:latin typeface="Arial"/>
                <a:cs typeface="Arial"/>
                <a:hlinkClick r:id="rId2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7524" y="1318082"/>
            <a:ext cx="48641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70" dirty="0">
                <a:latin typeface="Times New Roman"/>
                <a:cs typeface="Times New Roman"/>
                <a:hlinkClick r:id="rId2"/>
              </a:rPr>
              <a:t>General</a:t>
            </a:r>
            <a:r>
              <a:rPr sz="1800" spc="-8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95" dirty="0">
                <a:latin typeface="Times New Roman"/>
                <a:cs typeface="Times New Roman"/>
                <a:hlinkClick r:id="rId2"/>
              </a:rPr>
              <a:t>purpose</a:t>
            </a:r>
            <a:r>
              <a:rPr sz="1800" spc="13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75" dirty="0">
                <a:latin typeface="Times New Roman"/>
                <a:cs typeface="Times New Roman"/>
                <a:hlinkClick r:id="rId2"/>
              </a:rPr>
              <a:t>robot 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s</a:t>
            </a:r>
            <a:r>
              <a:rPr sz="1800" spc="-229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-35" dirty="0">
                <a:latin typeface="Times New Roman"/>
                <a:cs typeface="Times New Roman"/>
                <a:hlinkClick r:id="rId2"/>
              </a:rPr>
              <a:t>im</a:t>
            </a:r>
            <a:r>
              <a:rPr sz="1800" spc="-28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5" dirty="0">
                <a:latin typeface="Times New Roman"/>
                <a:cs typeface="Times New Roman"/>
                <a:hlinkClick r:id="rId2"/>
              </a:rPr>
              <a:t>ula</a:t>
            </a:r>
            <a:r>
              <a:rPr sz="1800" spc="-27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70" dirty="0">
                <a:latin typeface="Times New Roman"/>
                <a:cs typeface="Times New Roman"/>
                <a:hlinkClick r:id="rId2"/>
              </a:rPr>
              <a:t>tor</a:t>
            </a:r>
            <a:r>
              <a:rPr sz="180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15" dirty="0">
                <a:latin typeface="Times New Roman"/>
                <a:cs typeface="Times New Roman"/>
                <a:hlinkClick r:id="rId2"/>
              </a:rPr>
              <a:t>with</a:t>
            </a:r>
            <a:r>
              <a:rPr sz="1800" spc="7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50" dirty="0">
                <a:latin typeface="Times New Roman"/>
                <a:cs typeface="Times New Roman"/>
                <a:hlinkClick r:id="rId2"/>
              </a:rPr>
              <a:t>integra</a:t>
            </a:r>
            <a:r>
              <a:rPr sz="1800" spc="-26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75" dirty="0">
                <a:latin typeface="Times New Roman"/>
                <a:cs typeface="Times New Roman"/>
                <a:hlinkClick r:id="rId2"/>
              </a:rPr>
              <a:t>ted  </a:t>
            </a:r>
            <a:r>
              <a:rPr sz="1800" spc="65" dirty="0">
                <a:latin typeface="Times New Roman"/>
                <a:cs typeface="Times New Roman"/>
                <a:hlinkClick r:id="rId2"/>
              </a:rPr>
              <a:t>developm </a:t>
            </a:r>
            <a:r>
              <a:rPr sz="1800" spc="80" dirty="0">
                <a:latin typeface="Times New Roman"/>
                <a:cs typeface="Times New Roman"/>
                <a:hlinkClick r:id="rId2"/>
              </a:rPr>
              <a:t>ent</a:t>
            </a:r>
            <a:r>
              <a:rPr sz="1800" spc="-27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70" dirty="0">
                <a:latin typeface="Times New Roman"/>
                <a:cs typeface="Times New Roman"/>
                <a:hlinkClick r:id="rId2"/>
              </a:rPr>
              <a:t>environment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7524" y="2890164"/>
            <a:ext cx="49955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110" dirty="0">
                <a:latin typeface="Times New Roman"/>
                <a:cs typeface="Times New Roman"/>
                <a:hlinkClick r:id="rId2"/>
              </a:rPr>
              <a:t>Sensors,</a:t>
            </a:r>
            <a:r>
              <a:rPr sz="1800" spc="-12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120" dirty="0">
                <a:latin typeface="Times New Roman"/>
                <a:cs typeface="Times New Roman"/>
                <a:hlinkClick r:id="rId2"/>
              </a:rPr>
              <a:t>mechanisms,</a:t>
            </a:r>
            <a:r>
              <a:rPr sz="1800" spc="-12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75" dirty="0">
                <a:latin typeface="Times New Roman"/>
                <a:cs typeface="Times New Roman"/>
                <a:hlinkClick r:id="rId2"/>
              </a:rPr>
              <a:t>robots</a:t>
            </a:r>
            <a:r>
              <a:rPr sz="1800" spc="22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90" dirty="0">
                <a:latin typeface="Times New Roman"/>
                <a:cs typeface="Times New Roman"/>
                <a:hlinkClick r:id="rId2"/>
              </a:rPr>
              <a:t>and</a:t>
            </a:r>
            <a:r>
              <a:rPr sz="1800" spc="9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40" dirty="0">
                <a:latin typeface="Times New Roman"/>
                <a:cs typeface="Times New Roman"/>
                <a:hlinkClick r:id="rId2"/>
              </a:rPr>
              <a:t>whole</a:t>
            </a:r>
            <a:r>
              <a:rPr sz="1800" spc="14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s</a:t>
            </a:r>
            <a:r>
              <a:rPr sz="1800" spc="-22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-30" dirty="0">
                <a:latin typeface="Times New Roman"/>
                <a:cs typeface="Times New Roman"/>
                <a:hlinkClick r:id="rId2"/>
              </a:rPr>
              <a:t>ys</a:t>
            </a:r>
            <a:r>
              <a:rPr sz="1800" spc="-229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95" dirty="0">
                <a:latin typeface="Times New Roman"/>
                <a:cs typeface="Times New Roman"/>
                <a:hlinkClick r:id="rId2"/>
              </a:rPr>
              <a:t>tems  </a:t>
            </a:r>
            <a:r>
              <a:rPr sz="1800" spc="105" dirty="0">
                <a:latin typeface="Times New Roman"/>
                <a:cs typeface="Times New Roman"/>
                <a:hlinkClick r:id="rId2"/>
              </a:rPr>
              <a:t>can </a:t>
            </a:r>
            <a:r>
              <a:rPr sz="1800" spc="50" dirty="0">
                <a:latin typeface="Times New Roman"/>
                <a:cs typeface="Times New Roman"/>
                <a:hlinkClick r:id="rId2"/>
              </a:rPr>
              <a:t>be </a:t>
            </a:r>
            <a:r>
              <a:rPr sz="1800" spc="70" dirty="0">
                <a:latin typeface="Times New Roman"/>
                <a:cs typeface="Times New Roman"/>
                <a:hlinkClick r:id="rId2"/>
              </a:rPr>
              <a:t>modelled </a:t>
            </a:r>
            <a:r>
              <a:rPr sz="1800" spc="90" dirty="0">
                <a:latin typeface="Times New Roman"/>
                <a:cs typeface="Times New Roman"/>
                <a:hlinkClick r:id="rId2"/>
              </a:rPr>
              <a:t>and 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s </a:t>
            </a:r>
            <a:r>
              <a:rPr sz="1800" spc="-35" dirty="0">
                <a:latin typeface="Times New Roman"/>
                <a:cs typeface="Times New Roman"/>
                <a:hlinkClick r:id="rId2"/>
              </a:rPr>
              <a:t>im </a:t>
            </a:r>
            <a:r>
              <a:rPr sz="1800" spc="5" dirty="0">
                <a:latin typeface="Times New Roman"/>
                <a:cs typeface="Times New Roman"/>
                <a:hlinkClick r:id="rId2"/>
              </a:rPr>
              <a:t>ula </a:t>
            </a:r>
            <a:r>
              <a:rPr sz="1800" spc="75" dirty="0">
                <a:latin typeface="Times New Roman"/>
                <a:cs typeface="Times New Roman"/>
                <a:hlinkClick r:id="rId2"/>
              </a:rPr>
              <a:t>ted</a:t>
            </a:r>
            <a:r>
              <a:rPr sz="1800" spc="-26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-35" dirty="0">
                <a:latin typeface="Times New Roman"/>
                <a:cs typeface="Times New Roman"/>
                <a:hlinkClick r:id="rId2"/>
              </a:rPr>
              <a:t>in </a:t>
            </a:r>
            <a:r>
              <a:rPr sz="1800" spc="45" dirty="0">
                <a:latin typeface="Times New Roman"/>
                <a:cs typeface="Times New Roman"/>
                <a:hlinkClick r:id="rId2"/>
              </a:rPr>
              <a:t>various ways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7524" y="4462246"/>
            <a:ext cx="424815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3769">
              <a:lnSpc>
                <a:spcPct val="114999"/>
              </a:lnSpc>
              <a:spcBef>
                <a:spcPts val="100"/>
              </a:spcBef>
            </a:pPr>
            <a:r>
              <a:rPr sz="1800" spc="95" dirty="0">
                <a:latin typeface="Times New Roman"/>
                <a:cs typeface="Times New Roman"/>
                <a:hlinkClick r:id="rId2"/>
              </a:rPr>
              <a:t>Fast </a:t>
            </a:r>
            <a:r>
              <a:rPr sz="1800" spc="55" dirty="0">
                <a:latin typeface="Times New Roman"/>
                <a:cs typeface="Times New Roman"/>
                <a:hlinkClick r:id="rId2"/>
              </a:rPr>
              <a:t>prototyping </a:t>
            </a:r>
            <a:r>
              <a:rPr sz="1800" spc="90" dirty="0">
                <a:latin typeface="Times New Roman"/>
                <a:cs typeface="Times New Roman"/>
                <a:hlinkClick r:id="rId2"/>
              </a:rPr>
              <a:t>and </a:t>
            </a:r>
            <a:r>
              <a:rPr sz="1800" spc="15" dirty="0">
                <a:latin typeface="Times New Roman"/>
                <a:cs typeface="Times New Roman"/>
                <a:hlinkClick r:id="rId2"/>
              </a:rPr>
              <a:t>verifica</a:t>
            </a:r>
            <a:r>
              <a:rPr sz="1800" spc="-24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35" dirty="0">
                <a:latin typeface="Times New Roman"/>
                <a:cs typeface="Times New Roman"/>
                <a:hlinkClick r:id="rId2"/>
              </a:rPr>
              <a:t>tion  </a:t>
            </a:r>
            <a:r>
              <a:rPr sz="18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Controller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0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65" dirty="0">
                <a:latin typeface="Times New Roman"/>
                <a:cs typeface="Times New Roman"/>
                <a:hlinkClick r:id="rId2"/>
              </a:rPr>
              <a:t>Hardware</a:t>
            </a:r>
            <a:r>
              <a:rPr sz="1800" spc="3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85" dirty="0">
                <a:latin typeface="Times New Roman"/>
                <a:cs typeface="Times New Roman"/>
                <a:hlinkClick r:id="rId2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800" spc="50" dirty="0">
                <a:latin typeface="Times New Roman"/>
                <a:cs typeface="Times New Roman"/>
                <a:hlinkClick r:id="rId2"/>
              </a:rPr>
              <a:t>Simulation </a:t>
            </a:r>
            <a:r>
              <a:rPr sz="1800" spc="65" dirty="0">
                <a:latin typeface="Times New Roman"/>
                <a:cs typeface="Times New Roman"/>
                <a:hlinkClick r:id="rId2"/>
              </a:rPr>
              <a:t>of </a:t>
            </a:r>
            <a:r>
              <a:rPr sz="1800" spc="80" dirty="0">
                <a:latin typeface="Times New Roman"/>
                <a:cs typeface="Times New Roman"/>
                <a:hlinkClick r:id="rId2"/>
              </a:rPr>
              <a:t>factory </a:t>
            </a:r>
            <a:r>
              <a:rPr sz="1800" spc="95" dirty="0">
                <a:latin typeface="Times New Roman"/>
                <a:cs typeface="Times New Roman"/>
                <a:hlinkClick r:id="rId2"/>
              </a:rPr>
              <a:t>automation</a:t>
            </a:r>
            <a:r>
              <a:rPr sz="1800" spc="-14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110" dirty="0">
                <a:latin typeface="Times New Roman"/>
                <a:cs typeface="Times New Roman"/>
                <a:hlinkClick r:id="rId2"/>
              </a:rPr>
              <a:t>systems  </a:t>
            </a:r>
            <a:r>
              <a:rPr sz="1800" spc="80" dirty="0">
                <a:latin typeface="Times New Roman"/>
                <a:cs typeface="Times New Roman"/>
                <a:hlinkClick r:id="rId2"/>
              </a:rPr>
              <a:t>Safety</a:t>
            </a:r>
            <a:r>
              <a:rPr sz="1800" spc="-7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spc="55" dirty="0">
                <a:latin typeface="Times New Roman"/>
                <a:cs typeface="Times New Roman"/>
                <a:hlinkClick r:id="rId2"/>
              </a:rPr>
              <a:t>monitoring</a:t>
            </a:r>
            <a:endParaRPr sz="1800">
              <a:latin typeface="Times New Roman"/>
              <a:cs typeface="Times New Roman"/>
            </a:endParaRPr>
          </a:p>
          <a:p>
            <a:pPr marL="12700" marR="2105660">
              <a:lnSpc>
                <a:spcPct val="114999"/>
              </a:lnSpc>
            </a:pPr>
            <a:r>
              <a:rPr sz="1800" spc="85" dirty="0">
                <a:latin typeface="Times New Roman"/>
                <a:cs typeface="Times New Roman"/>
                <a:hlinkClick r:id="rId2"/>
              </a:rPr>
              <a:t>Product </a:t>
            </a:r>
            <a:r>
              <a:rPr sz="1800" spc="90" dirty="0">
                <a:latin typeface="Times New Roman"/>
                <a:cs typeface="Times New Roman"/>
                <a:hlinkClick r:id="rId2"/>
              </a:rPr>
              <a:t>presentation  </a:t>
            </a:r>
            <a:r>
              <a:rPr sz="1800" spc="130" dirty="0">
                <a:latin typeface="Times New Roman"/>
                <a:cs typeface="Times New Roman"/>
                <a:hlinkClick r:id="rId2"/>
              </a:rPr>
              <a:t>etc.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"/>
            <a:ext cx="9144000" cy="6857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703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Three Central</a:t>
            </a:r>
            <a:r>
              <a:rPr sz="2800" spc="-165" dirty="0"/>
              <a:t> </a:t>
            </a:r>
            <a:r>
              <a:rPr sz="2800" spc="-25" dirty="0"/>
              <a:t>Elements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53183" y="1605991"/>
            <a:ext cx="2693035" cy="2710180"/>
            <a:chOff x="1853183" y="1605991"/>
            <a:chExt cx="2693035" cy="2710180"/>
          </a:xfrm>
        </p:grpSpPr>
        <p:sp>
          <p:nvSpPr>
            <p:cNvPr id="4" name="object 4"/>
            <p:cNvSpPr/>
            <p:nvPr/>
          </p:nvSpPr>
          <p:spPr>
            <a:xfrm>
              <a:off x="1853183" y="1623060"/>
              <a:ext cx="2692908" cy="2692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7505" y="3531082"/>
              <a:ext cx="113766" cy="115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5059" y="3603180"/>
              <a:ext cx="46748" cy="43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0902" y="1620278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1158748" y="0"/>
                  </a:moveTo>
                  <a:lnTo>
                    <a:pt x="1110984" y="966"/>
                  </a:lnTo>
                  <a:lnTo>
                    <a:pt x="1063713" y="3841"/>
                  </a:lnTo>
                  <a:lnTo>
                    <a:pt x="1016970" y="8586"/>
                  </a:lnTo>
                  <a:lnTo>
                    <a:pt x="970794" y="15165"/>
                  </a:lnTo>
                  <a:lnTo>
                    <a:pt x="925221" y="23541"/>
                  </a:lnTo>
                  <a:lnTo>
                    <a:pt x="880289" y="33675"/>
                  </a:lnTo>
                  <a:lnTo>
                    <a:pt x="836035" y="45532"/>
                  </a:lnTo>
                  <a:lnTo>
                    <a:pt x="792496" y="59073"/>
                  </a:lnTo>
                  <a:lnTo>
                    <a:pt x="749709" y="74261"/>
                  </a:lnTo>
                  <a:lnTo>
                    <a:pt x="707713" y="91059"/>
                  </a:lnTo>
                  <a:lnTo>
                    <a:pt x="666544" y="109429"/>
                  </a:lnTo>
                  <a:lnTo>
                    <a:pt x="626239" y="129336"/>
                  </a:lnTo>
                  <a:lnTo>
                    <a:pt x="586835" y="150740"/>
                  </a:lnTo>
                  <a:lnTo>
                    <a:pt x="548371" y="173605"/>
                  </a:lnTo>
                  <a:lnTo>
                    <a:pt x="510883" y="197894"/>
                  </a:lnTo>
                  <a:lnTo>
                    <a:pt x="474409" y="223569"/>
                  </a:lnTo>
                  <a:lnTo>
                    <a:pt x="438985" y="250593"/>
                  </a:lnTo>
                  <a:lnTo>
                    <a:pt x="404649" y="278929"/>
                  </a:lnTo>
                  <a:lnTo>
                    <a:pt x="371439" y="308539"/>
                  </a:lnTo>
                  <a:lnTo>
                    <a:pt x="339391" y="339386"/>
                  </a:lnTo>
                  <a:lnTo>
                    <a:pt x="308543" y="371434"/>
                  </a:lnTo>
                  <a:lnTo>
                    <a:pt x="278933" y="404644"/>
                  </a:lnTo>
                  <a:lnTo>
                    <a:pt x="250597" y="438979"/>
                  </a:lnTo>
                  <a:lnTo>
                    <a:pt x="223572" y="474403"/>
                  </a:lnTo>
                  <a:lnTo>
                    <a:pt x="197897" y="510877"/>
                  </a:lnTo>
                  <a:lnTo>
                    <a:pt x="173608" y="548365"/>
                  </a:lnTo>
                  <a:lnTo>
                    <a:pt x="150743" y="586830"/>
                  </a:lnTo>
                  <a:lnTo>
                    <a:pt x="129338" y="626233"/>
                  </a:lnTo>
                  <a:lnTo>
                    <a:pt x="109432" y="666538"/>
                  </a:lnTo>
                  <a:lnTo>
                    <a:pt x="91060" y="707708"/>
                  </a:lnTo>
                  <a:lnTo>
                    <a:pt x="74262" y="749704"/>
                  </a:lnTo>
                  <a:lnTo>
                    <a:pt x="59074" y="792491"/>
                  </a:lnTo>
                  <a:lnTo>
                    <a:pt x="45533" y="836030"/>
                  </a:lnTo>
                  <a:lnTo>
                    <a:pt x="33676" y="880285"/>
                  </a:lnTo>
                  <a:lnTo>
                    <a:pt x="23541" y="925217"/>
                  </a:lnTo>
                  <a:lnTo>
                    <a:pt x="15166" y="970791"/>
                  </a:lnTo>
                  <a:lnTo>
                    <a:pt x="8586" y="1016968"/>
                  </a:lnTo>
                  <a:lnTo>
                    <a:pt x="3841" y="1063711"/>
                  </a:lnTo>
                  <a:lnTo>
                    <a:pt x="966" y="1110984"/>
                  </a:lnTo>
                  <a:lnTo>
                    <a:pt x="0" y="1158748"/>
                  </a:lnTo>
                  <a:lnTo>
                    <a:pt x="966" y="1206511"/>
                  </a:lnTo>
                  <a:lnTo>
                    <a:pt x="3841" y="1253784"/>
                  </a:lnTo>
                  <a:lnTo>
                    <a:pt x="8586" y="1300527"/>
                  </a:lnTo>
                  <a:lnTo>
                    <a:pt x="15166" y="1346704"/>
                  </a:lnTo>
                  <a:lnTo>
                    <a:pt x="23541" y="1392278"/>
                  </a:lnTo>
                  <a:lnTo>
                    <a:pt x="33676" y="1437210"/>
                  </a:lnTo>
                  <a:lnTo>
                    <a:pt x="45533" y="1481465"/>
                  </a:lnTo>
                  <a:lnTo>
                    <a:pt x="59074" y="1525004"/>
                  </a:lnTo>
                  <a:lnTo>
                    <a:pt x="74262" y="1567791"/>
                  </a:lnTo>
                  <a:lnTo>
                    <a:pt x="91060" y="1609787"/>
                  </a:lnTo>
                  <a:lnTo>
                    <a:pt x="109432" y="1650957"/>
                  </a:lnTo>
                  <a:lnTo>
                    <a:pt x="129338" y="1691262"/>
                  </a:lnTo>
                  <a:lnTo>
                    <a:pt x="150743" y="1730665"/>
                  </a:lnTo>
                  <a:lnTo>
                    <a:pt x="173608" y="1769130"/>
                  </a:lnTo>
                  <a:lnTo>
                    <a:pt x="197897" y="1806618"/>
                  </a:lnTo>
                  <a:lnTo>
                    <a:pt x="223572" y="1843092"/>
                  </a:lnTo>
                  <a:lnTo>
                    <a:pt x="250597" y="1878516"/>
                  </a:lnTo>
                  <a:lnTo>
                    <a:pt x="278933" y="1912851"/>
                  </a:lnTo>
                  <a:lnTo>
                    <a:pt x="308543" y="1946061"/>
                  </a:lnTo>
                  <a:lnTo>
                    <a:pt x="339391" y="1978109"/>
                  </a:lnTo>
                  <a:lnTo>
                    <a:pt x="371439" y="2008956"/>
                  </a:lnTo>
                  <a:lnTo>
                    <a:pt x="404649" y="2038566"/>
                  </a:lnTo>
                  <a:lnTo>
                    <a:pt x="438985" y="2066902"/>
                  </a:lnTo>
                  <a:lnTo>
                    <a:pt x="474409" y="2093926"/>
                  </a:lnTo>
                  <a:lnTo>
                    <a:pt x="510883" y="2119601"/>
                  </a:lnTo>
                  <a:lnTo>
                    <a:pt x="548371" y="2143890"/>
                  </a:lnTo>
                  <a:lnTo>
                    <a:pt x="586835" y="2166755"/>
                  </a:lnTo>
                  <a:lnTo>
                    <a:pt x="626239" y="2188159"/>
                  </a:lnTo>
                  <a:lnTo>
                    <a:pt x="666544" y="2208066"/>
                  </a:lnTo>
                  <a:lnTo>
                    <a:pt x="707713" y="2226436"/>
                  </a:lnTo>
                  <a:lnTo>
                    <a:pt x="749709" y="2243234"/>
                  </a:lnTo>
                  <a:lnTo>
                    <a:pt x="792496" y="2258422"/>
                  </a:lnTo>
                  <a:lnTo>
                    <a:pt x="836035" y="2271963"/>
                  </a:lnTo>
                  <a:lnTo>
                    <a:pt x="880289" y="2283820"/>
                  </a:lnTo>
                  <a:lnTo>
                    <a:pt x="925221" y="2293954"/>
                  </a:lnTo>
                  <a:lnTo>
                    <a:pt x="970794" y="2302330"/>
                  </a:lnTo>
                  <a:lnTo>
                    <a:pt x="1016970" y="2308909"/>
                  </a:lnTo>
                  <a:lnTo>
                    <a:pt x="1063713" y="2313654"/>
                  </a:lnTo>
                  <a:lnTo>
                    <a:pt x="1110984" y="2316529"/>
                  </a:lnTo>
                  <a:lnTo>
                    <a:pt x="1158748" y="2317496"/>
                  </a:lnTo>
                  <a:lnTo>
                    <a:pt x="1206511" y="2316529"/>
                  </a:lnTo>
                  <a:lnTo>
                    <a:pt x="1253784" y="2313654"/>
                  </a:lnTo>
                  <a:lnTo>
                    <a:pt x="1300527" y="2308909"/>
                  </a:lnTo>
                  <a:lnTo>
                    <a:pt x="1346704" y="2302330"/>
                  </a:lnTo>
                  <a:lnTo>
                    <a:pt x="1392278" y="2293954"/>
                  </a:lnTo>
                  <a:lnTo>
                    <a:pt x="1437210" y="2283820"/>
                  </a:lnTo>
                  <a:lnTo>
                    <a:pt x="1481465" y="2271963"/>
                  </a:lnTo>
                  <a:lnTo>
                    <a:pt x="1525004" y="2258422"/>
                  </a:lnTo>
                  <a:lnTo>
                    <a:pt x="1567791" y="2243234"/>
                  </a:lnTo>
                  <a:lnTo>
                    <a:pt x="1609787" y="2226436"/>
                  </a:lnTo>
                  <a:lnTo>
                    <a:pt x="1650957" y="2208066"/>
                  </a:lnTo>
                  <a:lnTo>
                    <a:pt x="1691262" y="2188159"/>
                  </a:lnTo>
                  <a:lnTo>
                    <a:pt x="1730665" y="2166755"/>
                  </a:lnTo>
                  <a:lnTo>
                    <a:pt x="1769130" y="2143890"/>
                  </a:lnTo>
                  <a:lnTo>
                    <a:pt x="1806618" y="2119601"/>
                  </a:lnTo>
                  <a:lnTo>
                    <a:pt x="1843092" y="2093926"/>
                  </a:lnTo>
                  <a:lnTo>
                    <a:pt x="1878516" y="2066902"/>
                  </a:lnTo>
                  <a:lnTo>
                    <a:pt x="1912851" y="2038566"/>
                  </a:lnTo>
                  <a:lnTo>
                    <a:pt x="1946061" y="2008956"/>
                  </a:lnTo>
                  <a:lnTo>
                    <a:pt x="1978109" y="1978109"/>
                  </a:lnTo>
                  <a:lnTo>
                    <a:pt x="2008956" y="1946061"/>
                  </a:lnTo>
                  <a:lnTo>
                    <a:pt x="2038566" y="1912851"/>
                  </a:lnTo>
                  <a:lnTo>
                    <a:pt x="2066902" y="1878516"/>
                  </a:lnTo>
                  <a:lnTo>
                    <a:pt x="2093926" y="1843092"/>
                  </a:lnTo>
                  <a:lnTo>
                    <a:pt x="2119601" y="1806618"/>
                  </a:lnTo>
                  <a:lnTo>
                    <a:pt x="2143890" y="1769130"/>
                  </a:lnTo>
                  <a:lnTo>
                    <a:pt x="2166755" y="1730665"/>
                  </a:lnTo>
                  <a:lnTo>
                    <a:pt x="2188159" y="1691262"/>
                  </a:lnTo>
                  <a:lnTo>
                    <a:pt x="2208066" y="1650957"/>
                  </a:lnTo>
                  <a:lnTo>
                    <a:pt x="2226436" y="1609787"/>
                  </a:lnTo>
                  <a:lnTo>
                    <a:pt x="2243234" y="1567791"/>
                  </a:lnTo>
                  <a:lnTo>
                    <a:pt x="2258422" y="1525004"/>
                  </a:lnTo>
                  <a:lnTo>
                    <a:pt x="2271963" y="1481465"/>
                  </a:lnTo>
                  <a:lnTo>
                    <a:pt x="2283820" y="1437210"/>
                  </a:lnTo>
                  <a:lnTo>
                    <a:pt x="2293954" y="1392278"/>
                  </a:lnTo>
                  <a:lnTo>
                    <a:pt x="2302330" y="1346704"/>
                  </a:lnTo>
                  <a:lnTo>
                    <a:pt x="2308909" y="1300527"/>
                  </a:lnTo>
                  <a:lnTo>
                    <a:pt x="2313654" y="1253784"/>
                  </a:lnTo>
                  <a:lnTo>
                    <a:pt x="2316529" y="1206511"/>
                  </a:lnTo>
                  <a:lnTo>
                    <a:pt x="2317496" y="1158748"/>
                  </a:lnTo>
                  <a:lnTo>
                    <a:pt x="2316529" y="1110984"/>
                  </a:lnTo>
                  <a:lnTo>
                    <a:pt x="2313654" y="1063711"/>
                  </a:lnTo>
                  <a:lnTo>
                    <a:pt x="2308909" y="1016968"/>
                  </a:lnTo>
                  <a:lnTo>
                    <a:pt x="2302330" y="970791"/>
                  </a:lnTo>
                  <a:lnTo>
                    <a:pt x="2293954" y="925217"/>
                  </a:lnTo>
                  <a:lnTo>
                    <a:pt x="2283820" y="880285"/>
                  </a:lnTo>
                  <a:lnTo>
                    <a:pt x="2271963" y="836030"/>
                  </a:lnTo>
                  <a:lnTo>
                    <a:pt x="2258422" y="792491"/>
                  </a:lnTo>
                  <a:lnTo>
                    <a:pt x="2243234" y="749704"/>
                  </a:lnTo>
                  <a:lnTo>
                    <a:pt x="2226436" y="707708"/>
                  </a:lnTo>
                  <a:lnTo>
                    <a:pt x="2208066" y="666538"/>
                  </a:lnTo>
                  <a:lnTo>
                    <a:pt x="2188159" y="626233"/>
                  </a:lnTo>
                  <a:lnTo>
                    <a:pt x="2166755" y="586830"/>
                  </a:lnTo>
                  <a:lnTo>
                    <a:pt x="2143890" y="548365"/>
                  </a:lnTo>
                  <a:lnTo>
                    <a:pt x="2119601" y="510877"/>
                  </a:lnTo>
                  <a:lnTo>
                    <a:pt x="2093926" y="474403"/>
                  </a:lnTo>
                  <a:lnTo>
                    <a:pt x="2066902" y="438979"/>
                  </a:lnTo>
                  <a:lnTo>
                    <a:pt x="2038566" y="404644"/>
                  </a:lnTo>
                  <a:lnTo>
                    <a:pt x="2008956" y="371434"/>
                  </a:lnTo>
                  <a:lnTo>
                    <a:pt x="1978109" y="339386"/>
                  </a:lnTo>
                  <a:lnTo>
                    <a:pt x="1946061" y="308539"/>
                  </a:lnTo>
                  <a:lnTo>
                    <a:pt x="1912851" y="278929"/>
                  </a:lnTo>
                  <a:lnTo>
                    <a:pt x="1878516" y="250593"/>
                  </a:lnTo>
                  <a:lnTo>
                    <a:pt x="1843092" y="223569"/>
                  </a:lnTo>
                  <a:lnTo>
                    <a:pt x="1806618" y="197894"/>
                  </a:lnTo>
                  <a:lnTo>
                    <a:pt x="1769130" y="173605"/>
                  </a:lnTo>
                  <a:lnTo>
                    <a:pt x="1730665" y="150740"/>
                  </a:lnTo>
                  <a:lnTo>
                    <a:pt x="1691262" y="129336"/>
                  </a:lnTo>
                  <a:lnTo>
                    <a:pt x="1650957" y="109429"/>
                  </a:lnTo>
                  <a:lnTo>
                    <a:pt x="1609787" y="91059"/>
                  </a:lnTo>
                  <a:lnTo>
                    <a:pt x="1567791" y="74261"/>
                  </a:lnTo>
                  <a:lnTo>
                    <a:pt x="1525004" y="59073"/>
                  </a:lnTo>
                  <a:lnTo>
                    <a:pt x="1481465" y="45532"/>
                  </a:lnTo>
                  <a:lnTo>
                    <a:pt x="1437210" y="33675"/>
                  </a:lnTo>
                  <a:lnTo>
                    <a:pt x="1392278" y="23541"/>
                  </a:lnTo>
                  <a:lnTo>
                    <a:pt x="1346704" y="15165"/>
                  </a:lnTo>
                  <a:lnTo>
                    <a:pt x="1300527" y="8586"/>
                  </a:lnTo>
                  <a:lnTo>
                    <a:pt x="1253784" y="3841"/>
                  </a:lnTo>
                  <a:lnTo>
                    <a:pt x="1206511" y="966"/>
                  </a:lnTo>
                  <a:lnTo>
                    <a:pt x="1158748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0902" y="1620278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0" y="1158748"/>
                  </a:moveTo>
                  <a:lnTo>
                    <a:pt x="966" y="1110984"/>
                  </a:lnTo>
                  <a:lnTo>
                    <a:pt x="3841" y="1063711"/>
                  </a:lnTo>
                  <a:lnTo>
                    <a:pt x="8586" y="1016968"/>
                  </a:lnTo>
                  <a:lnTo>
                    <a:pt x="15166" y="970791"/>
                  </a:lnTo>
                  <a:lnTo>
                    <a:pt x="23541" y="925217"/>
                  </a:lnTo>
                  <a:lnTo>
                    <a:pt x="33676" y="880285"/>
                  </a:lnTo>
                  <a:lnTo>
                    <a:pt x="45533" y="836030"/>
                  </a:lnTo>
                  <a:lnTo>
                    <a:pt x="59074" y="792491"/>
                  </a:lnTo>
                  <a:lnTo>
                    <a:pt x="74262" y="749704"/>
                  </a:lnTo>
                  <a:lnTo>
                    <a:pt x="91060" y="707708"/>
                  </a:lnTo>
                  <a:lnTo>
                    <a:pt x="109432" y="666538"/>
                  </a:lnTo>
                  <a:lnTo>
                    <a:pt x="129338" y="626233"/>
                  </a:lnTo>
                  <a:lnTo>
                    <a:pt x="150743" y="586830"/>
                  </a:lnTo>
                  <a:lnTo>
                    <a:pt x="173608" y="548365"/>
                  </a:lnTo>
                  <a:lnTo>
                    <a:pt x="197897" y="510877"/>
                  </a:lnTo>
                  <a:lnTo>
                    <a:pt x="223572" y="474403"/>
                  </a:lnTo>
                  <a:lnTo>
                    <a:pt x="250597" y="438979"/>
                  </a:lnTo>
                  <a:lnTo>
                    <a:pt x="278933" y="404644"/>
                  </a:lnTo>
                  <a:lnTo>
                    <a:pt x="308543" y="371434"/>
                  </a:lnTo>
                  <a:lnTo>
                    <a:pt x="339391" y="339386"/>
                  </a:lnTo>
                  <a:lnTo>
                    <a:pt x="371439" y="308539"/>
                  </a:lnTo>
                  <a:lnTo>
                    <a:pt x="404649" y="278929"/>
                  </a:lnTo>
                  <a:lnTo>
                    <a:pt x="438985" y="250593"/>
                  </a:lnTo>
                  <a:lnTo>
                    <a:pt x="474409" y="223569"/>
                  </a:lnTo>
                  <a:lnTo>
                    <a:pt x="510883" y="197894"/>
                  </a:lnTo>
                  <a:lnTo>
                    <a:pt x="548371" y="173605"/>
                  </a:lnTo>
                  <a:lnTo>
                    <a:pt x="586835" y="150740"/>
                  </a:lnTo>
                  <a:lnTo>
                    <a:pt x="626239" y="129336"/>
                  </a:lnTo>
                  <a:lnTo>
                    <a:pt x="666544" y="109429"/>
                  </a:lnTo>
                  <a:lnTo>
                    <a:pt x="707713" y="91059"/>
                  </a:lnTo>
                  <a:lnTo>
                    <a:pt x="749709" y="74261"/>
                  </a:lnTo>
                  <a:lnTo>
                    <a:pt x="792496" y="59073"/>
                  </a:lnTo>
                  <a:lnTo>
                    <a:pt x="836035" y="45532"/>
                  </a:lnTo>
                  <a:lnTo>
                    <a:pt x="880289" y="33675"/>
                  </a:lnTo>
                  <a:lnTo>
                    <a:pt x="925221" y="23541"/>
                  </a:lnTo>
                  <a:lnTo>
                    <a:pt x="970794" y="15165"/>
                  </a:lnTo>
                  <a:lnTo>
                    <a:pt x="1016970" y="8586"/>
                  </a:lnTo>
                  <a:lnTo>
                    <a:pt x="1063713" y="3841"/>
                  </a:lnTo>
                  <a:lnTo>
                    <a:pt x="1110984" y="966"/>
                  </a:lnTo>
                  <a:lnTo>
                    <a:pt x="1158748" y="0"/>
                  </a:lnTo>
                  <a:lnTo>
                    <a:pt x="1206511" y="966"/>
                  </a:lnTo>
                  <a:lnTo>
                    <a:pt x="1253784" y="3841"/>
                  </a:lnTo>
                  <a:lnTo>
                    <a:pt x="1300527" y="8586"/>
                  </a:lnTo>
                  <a:lnTo>
                    <a:pt x="1346704" y="15165"/>
                  </a:lnTo>
                  <a:lnTo>
                    <a:pt x="1392278" y="23541"/>
                  </a:lnTo>
                  <a:lnTo>
                    <a:pt x="1437210" y="33675"/>
                  </a:lnTo>
                  <a:lnTo>
                    <a:pt x="1481465" y="45532"/>
                  </a:lnTo>
                  <a:lnTo>
                    <a:pt x="1525004" y="59073"/>
                  </a:lnTo>
                  <a:lnTo>
                    <a:pt x="1567791" y="74261"/>
                  </a:lnTo>
                  <a:lnTo>
                    <a:pt x="1609787" y="91059"/>
                  </a:lnTo>
                  <a:lnTo>
                    <a:pt x="1650957" y="109429"/>
                  </a:lnTo>
                  <a:lnTo>
                    <a:pt x="1691262" y="129336"/>
                  </a:lnTo>
                  <a:lnTo>
                    <a:pt x="1730665" y="150740"/>
                  </a:lnTo>
                  <a:lnTo>
                    <a:pt x="1769130" y="173605"/>
                  </a:lnTo>
                  <a:lnTo>
                    <a:pt x="1806618" y="197894"/>
                  </a:lnTo>
                  <a:lnTo>
                    <a:pt x="1843092" y="223569"/>
                  </a:lnTo>
                  <a:lnTo>
                    <a:pt x="1878516" y="250593"/>
                  </a:lnTo>
                  <a:lnTo>
                    <a:pt x="1912851" y="278929"/>
                  </a:lnTo>
                  <a:lnTo>
                    <a:pt x="1946061" y="308539"/>
                  </a:lnTo>
                  <a:lnTo>
                    <a:pt x="1978109" y="339386"/>
                  </a:lnTo>
                  <a:lnTo>
                    <a:pt x="2008956" y="371434"/>
                  </a:lnTo>
                  <a:lnTo>
                    <a:pt x="2038566" y="404644"/>
                  </a:lnTo>
                  <a:lnTo>
                    <a:pt x="2066902" y="438979"/>
                  </a:lnTo>
                  <a:lnTo>
                    <a:pt x="2093926" y="474403"/>
                  </a:lnTo>
                  <a:lnTo>
                    <a:pt x="2119601" y="510877"/>
                  </a:lnTo>
                  <a:lnTo>
                    <a:pt x="2143890" y="548365"/>
                  </a:lnTo>
                  <a:lnTo>
                    <a:pt x="2166755" y="586830"/>
                  </a:lnTo>
                  <a:lnTo>
                    <a:pt x="2188159" y="626233"/>
                  </a:lnTo>
                  <a:lnTo>
                    <a:pt x="2208066" y="666538"/>
                  </a:lnTo>
                  <a:lnTo>
                    <a:pt x="2226436" y="707708"/>
                  </a:lnTo>
                  <a:lnTo>
                    <a:pt x="2243234" y="749704"/>
                  </a:lnTo>
                  <a:lnTo>
                    <a:pt x="2258422" y="792491"/>
                  </a:lnTo>
                  <a:lnTo>
                    <a:pt x="2271963" y="836030"/>
                  </a:lnTo>
                  <a:lnTo>
                    <a:pt x="2283820" y="880285"/>
                  </a:lnTo>
                  <a:lnTo>
                    <a:pt x="2293954" y="925217"/>
                  </a:lnTo>
                  <a:lnTo>
                    <a:pt x="2302330" y="970791"/>
                  </a:lnTo>
                  <a:lnTo>
                    <a:pt x="2308909" y="1016968"/>
                  </a:lnTo>
                  <a:lnTo>
                    <a:pt x="2313654" y="1063711"/>
                  </a:lnTo>
                  <a:lnTo>
                    <a:pt x="2316529" y="1110984"/>
                  </a:lnTo>
                  <a:lnTo>
                    <a:pt x="2317496" y="1158748"/>
                  </a:lnTo>
                  <a:lnTo>
                    <a:pt x="2316529" y="1206511"/>
                  </a:lnTo>
                  <a:lnTo>
                    <a:pt x="2313654" y="1253784"/>
                  </a:lnTo>
                  <a:lnTo>
                    <a:pt x="2308909" y="1300527"/>
                  </a:lnTo>
                  <a:lnTo>
                    <a:pt x="2302330" y="1346704"/>
                  </a:lnTo>
                  <a:lnTo>
                    <a:pt x="2293954" y="1392278"/>
                  </a:lnTo>
                  <a:lnTo>
                    <a:pt x="2283820" y="1437210"/>
                  </a:lnTo>
                  <a:lnTo>
                    <a:pt x="2271963" y="1481465"/>
                  </a:lnTo>
                  <a:lnTo>
                    <a:pt x="2258422" y="1525004"/>
                  </a:lnTo>
                  <a:lnTo>
                    <a:pt x="2243234" y="1567791"/>
                  </a:lnTo>
                  <a:lnTo>
                    <a:pt x="2226436" y="1609787"/>
                  </a:lnTo>
                  <a:lnTo>
                    <a:pt x="2208066" y="1650957"/>
                  </a:lnTo>
                  <a:lnTo>
                    <a:pt x="2188159" y="1691262"/>
                  </a:lnTo>
                  <a:lnTo>
                    <a:pt x="2166755" y="1730665"/>
                  </a:lnTo>
                  <a:lnTo>
                    <a:pt x="2143890" y="1769130"/>
                  </a:lnTo>
                  <a:lnTo>
                    <a:pt x="2119601" y="1806618"/>
                  </a:lnTo>
                  <a:lnTo>
                    <a:pt x="2093926" y="1843092"/>
                  </a:lnTo>
                  <a:lnTo>
                    <a:pt x="2066902" y="1878516"/>
                  </a:lnTo>
                  <a:lnTo>
                    <a:pt x="2038566" y="1912851"/>
                  </a:lnTo>
                  <a:lnTo>
                    <a:pt x="2008956" y="1946061"/>
                  </a:lnTo>
                  <a:lnTo>
                    <a:pt x="1978109" y="1978109"/>
                  </a:lnTo>
                  <a:lnTo>
                    <a:pt x="1946061" y="2008956"/>
                  </a:lnTo>
                  <a:lnTo>
                    <a:pt x="1912851" y="2038566"/>
                  </a:lnTo>
                  <a:lnTo>
                    <a:pt x="1878516" y="2066902"/>
                  </a:lnTo>
                  <a:lnTo>
                    <a:pt x="1843092" y="2093926"/>
                  </a:lnTo>
                  <a:lnTo>
                    <a:pt x="1806618" y="2119601"/>
                  </a:lnTo>
                  <a:lnTo>
                    <a:pt x="1769130" y="2143890"/>
                  </a:lnTo>
                  <a:lnTo>
                    <a:pt x="1730665" y="2166755"/>
                  </a:lnTo>
                  <a:lnTo>
                    <a:pt x="1691262" y="2188159"/>
                  </a:lnTo>
                  <a:lnTo>
                    <a:pt x="1650957" y="2208066"/>
                  </a:lnTo>
                  <a:lnTo>
                    <a:pt x="1609787" y="2226436"/>
                  </a:lnTo>
                  <a:lnTo>
                    <a:pt x="1567791" y="2243234"/>
                  </a:lnTo>
                  <a:lnTo>
                    <a:pt x="1525004" y="2258422"/>
                  </a:lnTo>
                  <a:lnTo>
                    <a:pt x="1481465" y="2271963"/>
                  </a:lnTo>
                  <a:lnTo>
                    <a:pt x="1437210" y="2283820"/>
                  </a:lnTo>
                  <a:lnTo>
                    <a:pt x="1392278" y="2293954"/>
                  </a:lnTo>
                  <a:lnTo>
                    <a:pt x="1346704" y="2302330"/>
                  </a:lnTo>
                  <a:lnTo>
                    <a:pt x="1300527" y="2308909"/>
                  </a:lnTo>
                  <a:lnTo>
                    <a:pt x="1253784" y="2313654"/>
                  </a:lnTo>
                  <a:lnTo>
                    <a:pt x="1206511" y="2316529"/>
                  </a:lnTo>
                  <a:lnTo>
                    <a:pt x="1158748" y="2317496"/>
                  </a:lnTo>
                  <a:lnTo>
                    <a:pt x="1110984" y="2316529"/>
                  </a:lnTo>
                  <a:lnTo>
                    <a:pt x="1063713" y="2313654"/>
                  </a:lnTo>
                  <a:lnTo>
                    <a:pt x="1016970" y="2308909"/>
                  </a:lnTo>
                  <a:lnTo>
                    <a:pt x="970794" y="2302330"/>
                  </a:lnTo>
                  <a:lnTo>
                    <a:pt x="925221" y="2293954"/>
                  </a:lnTo>
                  <a:lnTo>
                    <a:pt x="880289" y="2283820"/>
                  </a:lnTo>
                  <a:lnTo>
                    <a:pt x="836035" y="2271963"/>
                  </a:lnTo>
                  <a:lnTo>
                    <a:pt x="792496" y="2258422"/>
                  </a:lnTo>
                  <a:lnTo>
                    <a:pt x="749709" y="2243234"/>
                  </a:lnTo>
                  <a:lnTo>
                    <a:pt x="707713" y="2226436"/>
                  </a:lnTo>
                  <a:lnTo>
                    <a:pt x="666544" y="2208066"/>
                  </a:lnTo>
                  <a:lnTo>
                    <a:pt x="626239" y="2188159"/>
                  </a:lnTo>
                  <a:lnTo>
                    <a:pt x="586835" y="2166755"/>
                  </a:lnTo>
                  <a:lnTo>
                    <a:pt x="548371" y="2143890"/>
                  </a:lnTo>
                  <a:lnTo>
                    <a:pt x="510883" y="2119601"/>
                  </a:lnTo>
                  <a:lnTo>
                    <a:pt x="474409" y="2093926"/>
                  </a:lnTo>
                  <a:lnTo>
                    <a:pt x="438985" y="2066902"/>
                  </a:lnTo>
                  <a:lnTo>
                    <a:pt x="404649" y="2038566"/>
                  </a:lnTo>
                  <a:lnTo>
                    <a:pt x="371439" y="2008956"/>
                  </a:lnTo>
                  <a:lnTo>
                    <a:pt x="339391" y="1978109"/>
                  </a:lnTo>
                  <a:lnTo>
                    <a:pt x="308543" y="1946061"/>
                  </a:lnTo>
                  <a:lnTo>
                    <a:pt x="278933" y="1912851"/>
                  </a:lnTo>
                  <a:lnTo>
                    <a:pt x="250597" y="1878516"/>
                  </a:lnTo>
                  <a:lnTo>
                    <a:pt x="223572" y="1843092"/>
                  </a:lnTo>
                  <a:lnTo>
                    <a:pt x="197897" y="1806618"/>
                  </a:lnTo>
                  <a:lnTo>
                    <a:pt x="173608" y="1769130"/>
                  </a:lnTo>
                  <a:lnTo>
                    <a:pt x="150743" y="1730665"/>
                  </a:lnTo>
                  <a:lnTo>
                    <a:pt x="129338" y="1691262"/>
                  </a:lnTo>
                  <a:lnTo>
                    <a:pt x="109432" y="1650957"/>
                  </a:lnTo>
                  <a:lnTo>
                    <a:pt x="91060" y="1609787"/>
                  </a:lnTo>
                  <a:lnTo>
                    <a:pt x="74262" y="1567791"/>
                  </a:lnTo>
                  <a:lnTo>
                    <a:pt x="59074" y="1525004"/>
                  </a:lnTo>
                  <a:lnTo>
                    <a:pt x="45533" y="1481465"/>
                  </a:lnTo>
                  <a:lnTo>
                    <a:pt x="33676" y="1437210"/>
                  </a:lnTo>
                  <a:lnTo>
                    <a:pt x="23541" y="1392278"/>
                  </a:lnTo>
                  <a:lnTo>
                    <a:pt x="15166" y="1346704"/>
                  </a:lnTo>
                  <a:lnTo>
                    <a:pt x="8586" y="1300527"/>
                  </a:lnTo>
                  <a:lnTo>
                    <a:pt x="3841" y="1253784"/>
                  </a:lnTo>
                  <a:lnTo>
                    <a:pt x="966" y="1206511"/>
                  </a:lnTo>
                  <a:lnTo>
                    <a:pt x="0" y="1158748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13420" y="2417330"/>
            <a:ext cx="9359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latin typeface="Times New Roman"/>
                <a:cs typeface="Times New Roman"/>
              </a:rPr>
              <a:t>Scene  </a:t>
            </a:r>
            <a:r>
              <a:rPr sz="2200" spc="-80" dirty="0">
                <a:latin typeface="Times New Roman"/>
                <a:cs typeface="Times New Roman"/>
              </a:rPr>
              <a:t>O</a:t>
            </a:r>
            <a:r>
              <a:rPr sz="2200" spc="130" dirty="0">
                <a:latin typeface="Times New Roman"/>
                <a:cs typeface="Times New Roman"/>
              </a:rPr>
              <a:t>b</a:t>
            </a:r>
            <a:r>
              <a:rPr sz="2200" spc="-90" dirty="0">
                <a:latin typeface="Times New Roman"/>
                <a:cs typeface="Times New Roman"/>
              </a:rPr>
              <a:t>j</a:t>
            </a:r>
            <a:r>
              <a:rPr sz="2200" spc="180" dirty="0">
                <a:latin typeface="Times New Roman"/>
                <a:cs typeface="Times New Roman"/>
              </a:rPr>
              <a:t>e</a:t>
            </a:r>
            <a:r>
              <a:rPr sz="2200" spc="170" dirty="0">
                <a:latin typeface="Times New Roman"/>
                <a:cs typeface="Times New Roman"/>
              </a:rPr>
              <a:t>c</a:t>
            </a:r>
            <a:r>
              <a:rPr sz="2200" spc="1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21735" y="3923487"/>
            <a:ext cx="2694940" cy="2710815"/>
            <a:chOff x="3221735" y="3923487"/>
            <a:chExt cx="2694940" cy="2710815"/>
          </a:xfrm>
        </p:grpSpPr>
        <p:sp>
          <p:nvSpPr>
            <p:cNvPr id="11" name="object 11"/>
            <p:cNvSpPr/>
            <p:nvPr/>
          </p:nvSpPr>
          <p:spPr>
            <a:xfrm>
              <a:off x="3221735" y="3939540"/>
              <a:ext cx="2694431" cy="2694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0385" y="5409603"/>
              <a:ext cx="314134" cy="5233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4343" y="5577827"/>
              <a:ext cx="252590" cy="3551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9975" y="3937774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1158748" y="0"/>
                  </a:moveTo>
                  <a:lnTo>
                    <a:pt x="1110984" y="966"/>
                  </a:lnTo>
                  <a:lnTo>
                    <a:pt x="1063713" y="3841"/>
                  </a:lnTo>
                  <a:lnTo>
                    <a:pt x="1016970" y="8586"/>
                  </a:lnTo>
                  <a:lnTo>
                    <a:pt x="970794" y="15165"/>
                  </a:lnTo>
                  <a:lnTo>
                    <a:pt x="925221" y="23541"/>
                  </a:lnTo>
                  <a:lnTo>
                    <a:pt x="880289" y="33675"/>
                  </a:lnTo>
                  <a:lnTo>
                    <a:pt x="836035" y="45532"/>
                  </a:lnTo>
                  <a:lnTo>
                    <a:pt x="792496" y="59073"/>
                  </a:lnTo>
                  <a:lnTo>
                    <a:pt x="749709" y="74261"/>
                  </a:lnTo>
                  <a:lnTo>
                    <a:pt x="707713" y="91059"/>
                  </a:lnTo>
                  <a:lnTo>
                    <a:pt x="666544" y="109429"/>
                  </a:lnTo>
                  <a:lnTo>
                    <a:pt x="626239" y="129336"/>
                  </a:lnTo>
                  <a:lnTo>
                    <a:pt x="586835" y="150740"/>
                  </a:lnTo>
                  <a:lnTo>
                    <a:pt x="548371" y="173605"/>
                  </a:lnTo>
                  <a:lnTo>
                    <a:pt x="510883" y="197894"/>
                  </a:lnTo>
                  <a:lnTo>
                    <a:pt x="474409" y="223569"/>
                  </a:lnTo>
                  <a:lnTo>
                    <a:pt x="438985" y="250593"/>
                  </a:lnTo>
                  <a:lnTo>
                    <a:pt x="404649" y="278929"/>
                  </a:lnTo>
                  <a:lnTo>
                    <a:pt x="371439" y="308539"/>
                  </a:lnTo>
                  <a:lnTo>
                    <a:pt x="339391" y="339386"/>
                  </a:lnTo>
                  <a:lnTo>
                    <a:pt x="308543" y="371434"/>
                  </a:lnTo>
                  <a:lnTo>
                    <a:pt x="278933" y="404644"/>
                  </a:lnTo>
                  <a:lnTo>
                    <a:pt x="250597" y="438979"/>
                  </a:lnTo>
                  <a:lnTo>
                    <a:pt x="223572" y="474403"/>
                  </a:lnTo>
                  <a:lnTo>
                    <a:pt x="197897" y="510877"/>
                  </a:lnTo>
                  <a:lnTo>
                    <a:pt x="173608" y="548365"/>
                  </a:lnTo>
                  <a:lnTo>
                    <a:pt x="150743" y="586830"/>
                  </a:lnTo>
                  <a:lnTo>
                    <a:pt x="129338" y="626233"/>
                  </a:lnTo>
                  <a:lnTo>
                    <a:pt x="109432" y="666538"/>
                  </a:lnTo>
                  <a:lnTo>
                    <a:pt x="91060" y="707708"/>
                  </a:lnTo>
                  <a:lnTo>
                    <a:pt x="74262" y="749704"/>
                  </a:lnTo>
                  <a:lnTo>
                    <a:pt x="59074" y="792491"/>
                  </a:lnTo>
                  <a:lnTo>
                    <a:pt x="45533" y="836030"/>
                  </a:lnTo>
                  <a:lnTo>
                    <a:pt x="33676" y="880285"/>
                  </a:lnTo>
                  <a:lnTo>
                    <a:pt x="23541" y="925217"/>
                  </a:lnTo>
                  <a:lnTo>
                    <a:pt x="15166" y="970791"/>
                  </a:lnTo>
                  <a:lnTo>
                    <a:pt x="8586" y="1016968"/>
                  </a:lnTo>
                  <a:lnTo>
                    <a:pt x="3841" y="1063711"/>
                  </a:lnTo>
                  <a:lnTo>
                    <a:pt x="966" y="1110984"/>
                  </a:lnTo>
                  <a:lnTo>
                    <a:pt x="0" y="1158748"/>
                  </a:lnTo>
                  <a:lnTo>
                    <a:pt x="966" y="1206511"/>
                  </a:lnTo>
                  <a:lnTo>
                    <a:pt x="3841" y="1253784"/>
                  </a:lnTo>
                  <a:lnTo>
                    <a:pt x="8586" y="1300527"/>
                  </a:lnTo>
                  <a:lnTo>
                    <a:pt x="15166" y="1346704"/>
                  </a:lnTo>
                  <a:lnTo>
                    <a:pt x="23541" y="1392278"/>
                  </a:lnTo>
                  <a:lnTo>
                    <a:pt x="33676" y="1437210"/>
                  </a:lnTo>
                  <a:lnTo>
                    <a:pt x="45533" y="1481465"/>
                  </a:lnTo>
                  <a:lnTo>
                    <a:pt x="59074" y="1525004"/>
                  </a:lnTo>
                  <a:lnTo>
                    <a:pt x="74262" y="1567791"/>
                  </a:lnTo>
                  <a:lnTo>
                    <a:pt x="91060" y="1609787"/>
                  </a:lnTo>
                  <a:lnTo>
                    <a:pt x="109432" y="1650957"/>
                  </a:lnTo>
                  <a:lnTo>
                    <a:pt x="129338" y="1691262"/>
                  </a:lnTo>
                  <a:lnTo>
                    <a:pt x="150743" y="1730665"/>
                  </a:lnTo>
                  <a:lnTo>
                    <a:pt x="173608" y="1769130"/>
                  </a:lnTo>
                  <a:lnTo>
                    <a:pt x="197897" y="1806618"/>
                  </a:lnTo>
                  <a:lnTo>
                    <a:pt x="223572" y="1843092"/>
                  </a:lnTo>
                  <a:lnTo>
                    <a:pt x="250597" y="1878516"/>
                  </a:lnTo>
                  <a:lnTo>
                    <a:pt x="278933" y="1912851"/>
                  </a:lnTo>
                  <a:lnTo>
                    <a:pt x="308543" y="1946061"/>
                  </a:lnTo>
                  <a:lnTo>
                    <a:pt x="339391" y="1978109"/>
                  </a:lnTo>
                  <a:lnTo>
                    <a:pt x="371439" y="2008956"/>
                  </a:lnTo>
                  <a:lnTo>
                    <a:pt x="404649" y="2038566"/>
                  </a:lnTo>
                  <a:lnTo>
                    <a:pt x="438985" y="2066902"/>
                  </a:lnTo>
                  <a:lnTo>
                    <a:pt x="474409" y="2093926"/>
                  </a:lnTo>
                  <a:lnTo>
                    <a:pt x="510883" y="2119601"/>
                  </a:lnTo>
                  <a:lnTo>
                    <a:pt x="548371" y="2143890"/>
                  </a:lnTo>
                  <a:lnTo>
                    <a:pt x="586835" y="2166755"/>
                  </a:lnTo>
                  <a:lnTo>
                    <a:pt x="626239" y="2188159"/>
                  </a:lnTo>
                  <a:lnTo>
                    <a:pt x="666544" y="2208066"/>
                  </a:lnTo>
                  <a:lnTo>
                    <a:pt x="707713" y="2226436"/>
                  </a:lnTo>
                  <a:lnTo>
                    <a:pt x="749709" y="2243234"/>
                  </a:lnTo>
                  <a:lnTo>
                    <a:pt x="792496" y="2258422"/>
                  </a:lnTo>
                  <a:lnTo>
                    <a:pt x="836035" y="2271963"/>
                  </a:lnTo>
                  <a:lnTo>
                    <a:pt x="880289" y="2283820"/>
                  </a:lnTo>
                  <a:lnTo>
                    <a:pt x="925221" y="2293954"/>
                  </a:lnTo>
                  <a:lnTo>
                    <a:pt x="970794" y="2302330"/>
                  </a:lnTo>
                  <a:lnTo>
                    <a:pt x="1016970" y="2308909"/>
                  </a:lnTo>
                  <a:lnTo>
                    <a:pt x="1063713" y="2313654"/>
                  </a:lnTo>
                  <a:lnTo>
                    <a:pt x="1110984" y="2316529"/>
                  </a:lnTo>
                  <a:lnTo>
                    <a:pt x="1158748" y="2317496"/>
                  </a:lnTo>
                  <a:lnTo>
                    <a:pt x="1206511" y="2316529"/>
                  </a:lnTo>
                  <a:lnTo>
                    <a:pt x="1253784" y="2313654"/>
                  </a:lnTo>
                  <a:lnTo>
                    <a:pt x="1300527" y="2308909"/>
                  </a:lnTo>
                  <a:lnTo>
                    <a:pt x="1346704" y="2302330"/>
                  </a:lnTo>
                  <a:lnTo>
                    <a:pt x="1392278" y="2293954"/>
                  </a:lnTo>
                  <a:lnTo>
                    <a:pt x="1437210" y="2283820"/>
                  </a:lnTo>
                  <a:lnTo>
                    <a:pt x="1481465" y="2271963"/>
                  </a:lnTo>
                  <a:lnTo>
                    <a:pt x="1525004" y="2258422"/>
                  </a:lnTo>
                  <a:lnTo>
                    <a:pt x="1567791" y="2243234"/>
                  </a:lnTo>
                  <a:lnTo>
                    <a:pt x="1609787" y="2226436"/>
                  </a:lnTo>
                  <a:lnTo>
                    <a:pt x="1650957" y="2208066"/>
                  </a:lnTo>
                  <a:lnTo>
                    <a:pt x="1691262" y="2188159"/>
                  </a:lnTo>
                  <a:lnTo>
                    <a:pt x="1730665" y="2166755"/>
                  </a:lnTo>
                  <a:lnTo>
                    <a:pt x="1769130" y="2143890"/>
                  </a:lnTo>
                  <a:lnTo>
                    <a:pt x="1806618" y="2119601"/>
                  </a:lnTo>
                  <a:lnTo>
                    <a:pt x="1843092" y="2093926"/>
                  </a:lnTo>
                  <a:lnTo>
                    <a:pt x="1878516" y="2066902"/>
                  </a:lnTo>
                  <a:lnTo>
                    <a:pt x="1912851" y="2038566"/>
                  </a:lnTo>
                  <a:lnTo>
                    <a:pt x="1946061" y="2008956"/>
                  </a:lnTo>
                  <a:lnTo>
                    <a:pt x="1978109" y="1978109"/>
                  </a:lnTo>
                  <a:lnTo>
                    <a:pt x="2008956" y="1946061"/>
                  </a:lnTo>
                  <a:lnTo>
                    <a:pt x="2038566" y="1912851"/>
                  </a:lnTo>
                  <a:lnTo>
                    <a:pt x="2066902" y="1878516"/>
                  </a:lnTo>
                  <a:lnTo>
                    <a:pt x="2093926" y="1843092"/>
                  </a:lnTo>
                  <a:lnTo>
                    <a:pt x="2119601" y="1806618"/>
                  </a:lnTo>
                  <a:lnTo>
                    <a:pt x="2143890" y="1769130"/>
                  </a:lnTo>
                  <a:lnTo>
                    <a:pt x="2166755" y="1730665"/>
                  </a:lnTo>
                  <a:lnTo>
                    <a:pt x="2188159" y="1691262"/>
                  </a:lnTo>
                  <a:lnTo>
                    <a:pt x="2208066" y="1650957"/>
                  </a:lnTo>
                  <a:lnTo>
                    <a:pt x="2226436" y="1609787"/>
                  </a:lnTo>
                  <a:lnTo>
                    <a:pt x="2243234" y="1567791"/>
                  </a:lnTo>
                  <a:lnTo>
                    <a:pt x="2258422" y="1525004"/>
                  </a:lnTo>
                  <a:lnTo>
                    <a:pt x="2271963" y="1481465"/>
                  </a:lnTo>
                  <a:lnTo>
                    <a:pt x="2283820" y="1437210"/>
                  </a:lnTo>
                  <a:lnTo>
                    <a:pt x="2293954" y="1392278"/>
                  </a:lnTo>
                  <a:lnTo>
                    <a:pt x="2302330" y="1346704"/>
                  </a:lnTo>
                  <a:lnTo>
                    <a:pt x="2308909" y="1300527"/>
                  </a:lnTo>
                  <a:lnTo>
                    <a:pt x="2313654" y="1253784"/>
                  </a:lnTo>
                  <a:lnTo>
                    <a:pt x="2316529" y="1206511"/>
                  </a:lnTo>
                  <a:lnTo>
                    <a:pt x="2317496" y="1158748"/>
                  </a:lnTo>
                  <a:lnTo>
                    <a:pt x="2316529" y="1110984"/>
                  </a:lnTo>
                  <a:lnTo>
                    <a:pt x="2313654" y="1063711"/>
                  </a:lnTo>
                  <a:lnTo>
                    <a:pt x="2308909" y="1016968"/>
                  </a:lnTo>
                  <a:lnTo>
                    <a:pt x="2302330" y="970791"/>
                  </a:lnTo>
                  <a:lnTo>
                    <a:pt x="2293954" y="925217"/>
                  </a:lnTo>
                  <a:lnTo>
                    <a:pt x="2283820" y="880285"/>
                  </a:lnTo>
                  <a:lnTo>
                    <a:pt x="2271963" y="836030"/>
                  </a:lnTo>
                  <a:lnTo>
                    <a:pt x="2258422" y="792491"/>
                  </a:lnTo>
                  <a:lnTo>
                    <a:pt x="2243234" y="749704"/>
                  </a:lnTo>
                  <a:lnTo>
                    <a:pt x="2226436" y="707708"/>
                  </a:lnTo>
                  <a:lnTo>
                    <a:pt x="2208066" y="666538"/>
                  </a:lnTo>
                  <a:lnTo>
                    <a:pt x="2188159" y="626233"/>
                  </a:lnTo>
                  <a:lnTo>
                    <a:pt x="2166755" y="586830"/>
                  </a:lnTo>
                  <a:lnTo>
                    <a:pt x="2143890" y="548365"/>
                  </a:lnTo>
                  <a:lnTo>
                    <a:pt x="2119601" y="510877"/>
                  </a:lnTo>
                  <a:lnTo>
                    <a:pt x="2093926" y="474403"/>
                  </a:lnTo>
                  <a:lnTo>
                    <a:pt x="2066902" y="438979"/>
                  </a:lnTo>
                  <a:lnTo>
                    <a:pt x="2038566" y="404644"/>
                  </a:lnTo>
                  <a:lnTo>
                    <a:pt x="2008956" y="371434"/>
                  </a:lnTo>
                  <a:lnTo>
                    <a:pt x="1978109" y="339386"/>
                  </a:lnTo>
                  <a:lnTo>
                    <a:pt x="1946061" y="308539"/>
                  </a:lnTo>
                  <a:lnTo>
                    <a:pt x="1912851" y="278929"/>
                  </a:lnTo>
                  <a:lnTo>
                    <a:pt x="1878516" y="250593"/>
                  </a:lnTo>
                  <a:lnTo>
                    <a:pt x="1843092" y="223569"/>
                  </a:lnTo>
                  <a:lnTo>
                    <a:pt x="1806618" y="197894"/>
                  </a:lnTo>
                  <a:lnTo>
                    <a:pt x="1769130" y="173605"/>
                  </a:lnTo>
                  <a:lnTo>
                    <a:pt x="1730665" y="150740"/>
                  </a:lnTo>
                  <a:lnTo>
                    <a:pt x="1691262" y="129336"/>
                  </a:lnTo>
                  <a:lnTo>
                    <a:pt x="1650957" y="109429"/>
                  </a:lnTo>
                  <a:lnTo>
                    <a:pt x="1609787" y="91059"/>
                  </a:lnTo>
                  <a:lnTo>
                    <a:pt x="1567791" y="74261"/>
                  </a:lnTo>
                  <a:lnTo>
                    <a:pt x="1525004" y="59073"/>
                  </a:lnTo>
                  <a:lnTo>
                    <a:pt x="1481465" y="45532"/>
                  </a:lnTo>
                  <a:lnTo>
                    <a:pt x="1437210" y="33675"/>
                  </a:lnTo>
                  <a:lnTo>
                    <a:pt x="1392278" y="23541"/>
                  </a:lnTo>
                  <a:lnTo>
                    <a:pt x="1346704" y="15165"/>
                  </a:lnTo>
                  <a:lnTo>
                    <a:pt x="1300527" y="8586"/>
                  </a:lnTo>
                  <a:lnTo>
                    <a:pt x="1253784" y="3841"/>
                  </a:lnTo>
                  <a:lnTo>
                    <a:pt x="1206511" y="966"/>
                  </a:lnTo>
                  <a:lnTo>
                    <a:pt x="1158748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9975" y="3937774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0" y="1158748"/>
                  </a:moveTo>
                  <a:lnTo>
                    <a:pt x="966" y="1110984"/>
                  </a:lnTo>
                  <a:lnTo>
                    <a:pt x="3841" y="1063711"/>
                  </a:lnTo>
                  <a:lnTo>
                    <a:pt x="8586" y="1016968"/>
                  </a:lnTo>
                  <a:lnTo>
                    <a:pt x="15166" y="970791"/>
                  </a:lnTo>
                  <a:lnTo>
                    <a:pt x="23541" y="925217"/>
                  </a:lnTo>
                  <a:lnTo>
                    <a:pt x="33676" y="880285"/>
                  </a:lnTo>
                  <a:lnTo>
                    <a:pt x="45533" y="836030"/>
                  </a:lnTo>
                  <a:lnTo>
                    <a:pt x="59074" y="792491"/>
                  </a:lnTo>
                  <a:lnTo>
                    <a:pt x="74262" y="749704"/>
                  </a:lnTo>
                  <a:lnTo>
                    <a:pt x="91060" y="707708"/>
                  </a:lnTo>
                  <a:lnTo>
                    <a:pt x="109432" y="666538"/>
                  </a:lnTo>
                  <a:lnTo>
                    <a:pt x="129338" y="626233"/>
                  </a:lnTo>
                  <a:lnTo>
                    <a:pt x="150743" y="586830"/>
                  </a:lnTo>
                  <a:lnTo>
                    <a:pt x="173608" y="548365"/>
                  </a:lnTo>
                  <a:lnTo>
                    <a:pt x="197897" y="510877"/>
                  </a:lnTo>
                  <a:lnTo>
                    <a:pt x="223572" y="474403"/>
                  </a:lnTo>
                  <a:lnTo>
                    <a:pt x="250597" y="438979"/>
                  </a:lnTo>
                  <a:lnTo>
                    <a:pt x="278933" y="404644"/>
                  </a:lnTo>
                  <a:lnTo>
                    <a:pt x="308543" y="371434"/>
                  </a:lnTo>
                  <a:lnTo>
                    <a:pt x="339391" y="339386"/>
                  </a:lnTo>
                  <a:lnTo>
                    <a:pt x="371439" y="308539"/>
                  </a:lnTo>
                  <a:lnTo>
                    <a:pt x="404649" y="278929"/>
                  </a:lnTo>
                  <a:lnTo>
                    <a:pt x="438985" y="250593"/>
                  </a:lnTo>
                  <a:lnTo>
                    <a:pt x="474409" y="223569"/>
                  </a:lnTo>
                  <a:lnTo>
                    <a:pt x="510883" y="197894"/>
                  </a:lnTo>
                  <a:lnTo>
                    <a:pt x="548371" y="173605"/>
                  </a:lnTo>
                  <a:lnTo>
                    <a:pt x="586835" y="150740"/>
                  </a:lnTo>
                  <a:lnTo>
                    <a:pt x="626239" y="129336"/>
                  </a:lnTo>
                  <a:lnTo>
                    <a:pt x="666544" y="109429"/>
                  </a:lnTo>
                  <a:lnTo>
                    <a:pt x="707713" y="91059"/>
                  </a:lnTo>
                  <a:lnTo>
                    <a:pt x="749709" y="74261"/>
                  </a:lnTo>
                  <a:lnTo>
                    <a:pt x="792496" y="59073"/>
                  </a:lnTo>
                  <a:lnTo>
                    <a:pt x="836035" y="45532"/>
                  </a:lnTo>
                  <a:lnTo>
                    <a:pt x="880289" y="33675"/>
                  </a:lnTo>
                  <a:lnTo>
                    <a:pt x="925221" y="23541"/>
                  </a:lnTo>
                  <a:lnTo>
                    <a:pt x="970794" y="15165"/>
                  </a:lnTo>
                  <a:lnTo>
                    <a:pt x="1016970" y="8586"/>
                  </a:lnTo>
                  <a:lnTo>
                    <a:pt x="1063713" y="3841"/>
                  </a:lnTo>
                  <a:lnTo>
                    <a:pt x="1110984" y="966"/>
                  </a:lnTo>
                  <a:lnTo>
                    <a:pt x="1158748" y="0"/>
                  </a:lnTo>
                  <a:lnTo>
                    <a:pt x="1206511" y="966"/>
                  </a:lnTo>
                  <a:lnTo>
                    <a:pt x="1253784" y="3841"/>
                  </a:lnTo>
                  <a:lnTo>
                    <a:pt x="1300527" y="8586"/>
                  </a:lnTo>
                  <a:lnTo>
                    <a:pt x="1346704" y="15165"/>
                  </a:lnTo>
                  <a:lnTo>
                    <a:pt x="1392278" y="23541"/>
                  </a:lnTo>
                  <a:lnTo>
                    <a:pt x="1437210" y="33675"/>
                  </a:lnTo>
                  <a:lnTo>
                    <a:pt x="1481465" y="45532"/>
                  </a:lnTo>
                  <a:lnTo>
                    <a:pt x="1525004" y="59073"/>
                  </a:lnTo>
                  <a:lnTo>
                    <a:pt x="1567791" y="74261"/>
                  </a:lnTo>
                  <a:lnTo>
                    <a:pt x="1609787" y="91059"/>
                  </a:lnTo>
                  <a:lnTo>
                    <a:pt x="1650957" y="109429"/>
                  </a:lnTo>
                  <a:lnTo>
                    <a:pt x="1691262" y="129336"/>
                  </a:lnTo>
                  <a:lnTo>
                    <a:pt x="1730665" y="150740"/>
                  </a:lnTo>
                  <a:lnTo>
                    <a:pt x="1769130" y="173605"/>
                  </a:lnTo>
                  <a:lnTo>
                    <a:pt x="1806618" y="197894"/>
                  </a:lnTo>
                  <a:lnTo>
                    <a:pt x="1843092" y="223569"/>
                  </a:lnTo>
                  <a:lnTo>
                    <a:pt x="1878516" y="250593"/>
                  </a:lnTo>
                  <a:lnTo>
                    <a:pt x="1912851" y="278929"/>
                  </a:lnTo>
                  <a:lnTo>
                    <a:pt x="1946061" y="308539"/>
                  </a:lnTo>
                  <a:lnTo>
                    <a:pt x="1978109" y="339386"/>
                  </a:lnTo>
                  <a:lnTo>
                    <a:pt x="2008956" y="371434"/>
                  </a:lnTo>
                  <a:lnTo>
                    <a:pt x="2038566" y="404644"/>
                  </a:lnTo>
                  <a:lnTo>
                    <a:pt x="2066902" y="438979"/>
                  </a:lnTo>
                  <a:lnTo>
                    <a:pt x="2093926" y="474403"/>
                  </a:lnTo>
                  <a:lnTo>
                    <a:pt x="2119601" y="510877"/>
                  </a:lnTo>
                  <a:lnTo>
                    <a:pt x="2143890" y="548365"/>
                  </a:lnTo>
                  <a:lnTo>
                    <a:pt x="2166755" y="586830"/>
                  </a:lnTo>
                  <a:lnTo>
                    <a:pt x="2188159" y="626233"/>
                  </a:lnTo>
                  <a:lnTo>
                    <a:pt x="2208066" y="666538"/>
                  </a:lnTo>
                  <a:lnTo>
                    <a:pt x="2226436" y="707708"/>
                  </a:lnTo>
                  <a:lnTo>
                    <a:pt x="2243234" y="749704"/>
                  </a:lnTo>
                  <a:lnTo>
                    <a:pt x="2258422" y="792491"/>
                  </a:lnTo>
                  <a:lnTo>
                    <a:pt x="2271963" y="836030"/>
                  </a:lnTo>
                  <a:lnTo>
                    <a:pt x="2283820" y="880285"/>
                  </a:lnTo>
                  <a:lnTo>
                    <a:pt x="2293954" y="925217"/>
                  </a:lnTo>
                  <a:lnTo>
                    <a:pt x="2302330" y="970791"/>
                  </a:lnTo>
                  <a:lnTo>
                    <a:pt x="2308909" y="1016968"/>
                  </a:lnTo>
                  <a:lnTo>
                    <a:pt x="2313654" y="1063711"/>
                  </a:lnTo>
                  <a:lnTo>
                    <a:pt x="2316529" y="1110984"/>
                  </a:lnTo>
                  <a:lnTo>
                    <a:pt x="2317496" y="1158748"/>
                  </a:lnTo>
                  <a:lnTo>
                    <a:pt x="2316529" y="1206511"/>
                  </a:lnTo>
                  <a:lnTo>
                    <a:pt x="2313654" y="1253784"/>
                  </a:lnTo>
                  <a:lnTo>
                    <a:pt x="2308909" y="1300527"/>
                  </a:lnTo>
                  <a:lnTo>
                    <a:pt x="2302330" y="1346704"/>
                  </a:lnTo>
                  <a:lnTo>
                    <a:pt x="2293954" y="1392278"/>
                  </a:lnTo>
                  <a:lnTo>
                    <a:pt x="2283820" y="1437210"/>
                  </a:lnTo>
                  <a:lnTo>
                    <a:pt x="2271963" y="1481465"/>
                  </a:lnTo>
                  <a:lnTo>
                    <a:pt x="2258422" y="1525004"/>
                  </a:lnTo>
                  <a:lnTo>
                    <a:pt x="2243234" y="1567791"/>
                  </a:lnTo>
                  <a:lnTo>
                    <a:pt x="2226436" y="1609787"/>
                  </a:lnTo>
                  <a:lnTo>
                    <a:pt x="2208066" y="1650957"/>
                  </a:lnTo>
                  <a:lnTo>
                    <a:pt x="2188159" y="1691262"/>
                  </a:lnTo>
                  <a:lnTo>
                    <a:pt x="2166755" y="1730665"/>
                  </a:lnTo>
                  <a:lnTo>
                    <a:pt x="2143890" y="1769130"/>
                  </a:lnTo>
                  <a:lnTo>
                    <a:pt x="2119601" y="1806618"/>
                  </a:lnTo>
                  <a:lnTo>
                    <a:pt x="2093926" y="1843092"/>
                  </a:lnTo>
                  <a:lnTo>
                    <a:pt x="2066902" y="1878516"/>
                  </a:lnTo>
                  <a:lnTo>
                    <a:pt x="2038566" y="1912851"/>
                  </a:lnTo>
                  <a:lnTo>
                    <a:pt x="2008956" y="1946061"/>
                  </a:lnTo>
                  <a:lnTo>
                    <a:pt x="1978109" y="1978109"/>
                  </a:lnTo>
                  <a:lnTo>
                    <a:pt x="1946061" y="2008956"/>
                  </a:lnTo>
                  <a:lnTo>
                    <a:pt x="1912851" y="2038566"/>
                  </a:lnTo>
                  <a:lnTo>
                    <a:pt x="1878516" y="2066902"/>
                  </a:lnTo>
                  <a:lnTo>
                    <a:pt x="1843092" y="2093926"/>
                  </a:lnTo>
                  <a:lnTo>
                    <a:pt x="1806618" y="2119601"/>
                  </a:lnTo>
                  <a:lnTo>
                    <a:pt x="1769130" y="2143890"/>
                  </a:lnTo>
                  <a:lnTo>
                    <a:pt x="1730665" y="2166755"/>
                  </a:lnTo>
                  <a:lnTo>
                    <a:pt x="1691262" y="2188159"/>
                  </a:lnTo>
                  <a:lnTo>
                    <a:pt x="1650957" y="2208066"/>
                  </a:lnTo>
                  <a:lnTo>
                    <a:pt x="1609787" y="2226436"/>
                  </a:lnTo>
                  <a:lnTo>
                    <a:pt x="1567791" y="2243234"/>
                  </a:lnTo>
                  <a:lnTo>
                    <a:pt x="1525004" y="2258422"/>
                  </a:lnTo>
                  <a:lnTo>
                    <a:pt x="1481465" y="2271963"/>
                  </a:lnTo>
                  <a:lnTo>
                    <a:pt x="1437210" y="2283820"/>
                  </a:lnTo>
                  <a:lnTo>
                    <a:pt x="1392278" y="2293954"/>
                  </a:lnTo>
                  <a:lnTo>
                    <a:pt x="1346704" y="2302330"/>
                  </a:lnTo>
                  <a:lnTo>
                    <a:pt x="1300527" y="2308909"/>
                  </a:lnTo>
                  <a:lnTo>
                    <a:pt x="1253784" y="2313654"/>
                  </a:lnTo>
                  <a:lnTo>
                    <a:pt x="1206511" y="2316529"/>
                  </a:lnTo>
                  <a:lnTo>
                    <a:pt x="1158748" y="2317496"/>
                  </a:lnTo>
                  <a:lnTo>
                    <a:pt x="1110984" y="2316529"/>
                  </a:lnTo>
                  <a:lnTo>
                    <a:pt x="1063713" y="2313654"/>
                  </a:lnTo>
                  <a:lnTo>
                    <a:pt x="1016970" y="2308909"/>
                  </a:lnTo>
                  <a:lnTo>
                    <a:pt x="970794" y="2302330"/>
                  </a:lnTo>
                  <a:lnTo>
                    <a:pt x="925221" y="2293954"/>
                  </a:lnTo>
                  <a:lnTo>
                    <a:pt x="880289" y="2283820"/>
                  </a:lnTo>
                  <a:lnTo>
                    <a:pt x="836035" y="2271963"/>
                  </a:lnTo>
                  <a:lnTo>
                    <a:pt x="792496" y="2258422"/>
                  </a:lnTo>
                  <a:lnTo>
                    <a:pt x="749709" y="2243234"/>
                  </a:lnTo>
                  <a:lnTo>
                    <a:pt x="707713" y="2226436"/>
                  </a:lnTo>
                  <a:lnTo>
                    <a:pt x="666544" y="2208066"/>
                  </a:lnTo>
                  <a:lnTo>
                    <a:pt x="626239" y="2188159"/>
                  </a:lnTo>
                  <a:lnTo>
                    <a:pt x="586835" y="2166755"/>
                  </a:lnTo>
                  <a:lnTo>
                    <a:pt x="548371" y="2143890"/>
                  </a:lnTo>
                  <a:lnTo>
                    <a:pt x="510883" y="2119601"/>
                  </a:lnTo>
                  <a:lnTo>
                    <a:pt x="474409" y="2093926"/>
                  </a:lnTo>
                  <a:lnTo>
                    <a:pt x="438985" y="2066902"/>
                  </a:lnTo>
                  <a:lnTo>
                    <a:pt x="404649" y="2038566"/>
                  </a:lnTo>
                  <a:lnTo>
                    <a:pt x="371439" y="2008956"/>
                  </a:lnTo>
                  <a:lnTo>
                    <a:pt x="339391" y="1978109"/>
                  </a:lnTo>
                  <a:lnTo>
                    <a:pt x="308543" y="1946061"/>
                  </a:lnTo>
                  <a:lnTo>
                    <a:pt x="278933" y="1912851"/>
                  </a:lnTo>
                  <a:lnTo>
                    <a:pt x="250597" y="1878516"/>
                  </a:lnTo>
                  <a:lnTo>
                    <a:pt x="223572" y="1843092"/>
                  </a:lnTo>
                  <a:lnTo>
                    <a:pt x="197897" y="1806618"/>
                  </a:lnTo>
                  <a:lnTo>
                    <a:pt x="173608" y="1769130"/>
                  </a:lnTo>
                  <a:lnTo>
                    <a:pt x="150743" y="1730665"/>
                  </a:lnTo>
                  <a:lnTo>
                    <a:pt x="129338" y="1691262"/>
                  </a:lnTo>
                  <a:lnTo>
                    <a:pt x="109432" y="1650957"/>
                  </a:lnTo>
                  <a:lnTo>
                    <a:pt x="91060" y="1609787"/>
                  </a:lnTo>
                  <a:lnTo>
                    <a:pt x="74262" y="1567791"/>
                  </a:lnTo>
                  <a:lnTo>
                    <a:pt x="59074" y="1525004"/>
                  </a:lnTo>
                  <a:lnTo>
                    <a:pt x="45533" y="1481465"/>
                  </a:lnTo>
                  <a:lnTo>
                    <a:pt x="33676" y="1437210"/>
                  </a:lnTo>
                  <a:lnTo>
                    <a:pt x="23541" y="1392278"/>
                  </a:lnTo>
                  <a:lnTo>
                    <a:pt x="15166" y="1346704"/>
                  </a:lnTo>
                  <a:lnTo>
                    <a:pt x="8586" y="1300527"/>
                  </a:lnTo>
                  <a:lnTo>
                    <a:pt x="3841" y="1253784"/>
                  </a:lnTo>
                  <a:lnTo>
                    <a:pt x="966" y="1206511"/>
                  </a:lnTo>
                  <a:lnTo>
                    <a:pt x="0" y="1158748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8034" y="4750066"/>
            <a:ext cx="1449070" cy="66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95"/>
              </a:spcBef>
            </a:pPr>
            <a:r>
              <a:rPr sz="2200" spc="85" dirty="0">
                <a:latin typeface="Times New Roman"/>
                <a:cs typeface="Times New Roman"/>
              </a:rPr>
              <a:t>Control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75" dirty="0">
                <a:latin typeface="Times New Roman"/>
                <a:cs typeface="Times New Roman"/>
              </a:rPr>
              <a:t>Mechanis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ms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97908" y="1605991"/>
            <a:ext cx="2693035" cy="2710180"/>
            <a:chOff x="4597908" y="1605991"/>
            <a:chExt cx="2693035" cy="2710180"/>
          </a:xfrm>
        </p:grpSpPr>
        <p:sp>
          <p:nvSpPr>
            <p:cNvPr id="18" name="object 18"/>
            <p:cNvSpPr/>
            <p:nvPr/>
          </p:nvSpPr>
          <p:spPr>
            <a:xfrm>
              <a:off x="4597908" y="1623060"/>
              <a:ext cx="2692908" cy="26929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12369" y="3127578"/>
              <a:ext cx="337654" cy="5193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7280" y="3296577"/>
              <a:ext cx="269138" cy="3503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5601" y="1620278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1158748" y="0"/>
                  </a:moveTo>
                  <a:lnTo>
                    <a:pt x="1110984" y="966"/>
                  </a:lnTo>
                  <a:lnTo>
                    <a:pt x="1063713" y="3841"/>
                  </a:lnTo>
                  <a:lnTo>
                    <a:pt x="1016970" y="8586"/>
                  </a:lnTo>
                  <a:lnTo>
                    <a:pt x="970794" y="15165"/>
                  </a:lnTo>
                  <a:lnTo>
                    <a:pt x="925221" y="23541"/>
                  </a:lnTo>
                  <a:lnTo>
                    <a:pt x="880289" y="33675"/>
                  </a:lnTo>
                  <a:lnTo>
                    <a:pt x="836035" y="45532"/>
                  </a:lnTo>
                  <a:lnTo>
                    <a:pt x="792496" y="59073"/>
                  </a:lnTo>
                  <a:lnTo>
                    <a:pt x="749709" y="74261"/>
                  </a:lnTo>
                  <a:lnTo>
                    <a:pt x="707713" y="91059"/>
                  </a:lnTo>
                  <a:lnTo>
                    <a:pt x="666544" y="109429"/>
                  </a:lnTo>
                  <a:lnTo>
                    <a:pt x="626239" y="129336"/>
                  </a:lnTo>
                  <a:lnTo>
                    <a:pt x="586835" y="150740"/>
                  </a:lnTo>
                  <a:lnTo>
                    <a:pt x="548371" y="173605"/>
                  </a:lnTo>
                  <a:lnTo>
                    <a:pt x="510883" y="197894"/>
                  </a:lnTo>
                  <a:lnTo>
                    <a:pt x="474409" y="223569"/>
                  </a:lnTo>
                  <a:lnTo>
                    <a:pt x="438985" y="250593"/>
                  </a:lnTo>
                  <a:lnTo>
                    <a:pt x="404649" y="278929"/>
                  </a:lnTo>
                  <a:lnTo>
                    <a:pt x="371439" y="308539"/>
                  </a:lnTo>
                  <a:lnTo>
                    <a:pt x="339391" y="339386"/>
                  </a:lnTo>
                  <a:lnTo>
                    <a:pt x="308543" y="371434"/>
                  </a:lnTo>
                  <a:lnTo>
                    <a:pt x="278933" y="404644"/>
                  </a:lnTo>
                  <a:lnTo>
                    <a:pt x="250597" y="438979"/>
                  </a:lnTo>
                  <a:lnTo>
                    <a:pt x="223572" y="474403"/>
                  </a:lnTo>
                  <a:lnTo>
                    <a:pt x="197897" y="510877"/>
                  </a:lnTo>
                  <a:lnTo>
                    <a:pt x="173608" y="548365"/>
                  </a:lnTo>
                  <a:lnTo>
                    <a:pt x="150743" y="586830"/>
                  </a:lnTo>
                  <a:lnTo>
                    <a:pt x="129338" y="626233"/>
                  </a:lnTo>
                  <a:lnTo>
                    <a:pt x="109432" y="666538"/>
                  </a:lnTo>
                  <a:lnTo>
                    <a:pt x="91060" y="707708"/>
                  </a:lnTo>
                  <a:lnTo>
                    <a:pt x="74262" y="749704"/>
                  </a:lnTo>
                  <a:lnTo>
                    <a:pt x="59074" y="792491"/>
                  </a:lnTo>
                  <a:lnTo>
                    <a:pt x="45533" y="836030"/>
                  </a:lnTo>
                  <a:lnTo>
                    <a:pt x="33676" y="880285"/>
                  </a:lnTo>
                  <a:lnTo>
                    <a:pt x="23541" y="925217"/>
                  </a:lnTo>
                  <a:lnTo>
                    <a:pt x="15166" y="970791"/>
                  </a:lnTo>
                  <a:lnTo>
                    <a:pt x="8586" y="1016968"/>
                  </a:lnTo>
                  <a:lnTo>
                    <a:pt x="3841" y="1063711"/>
                  </a:lnTo>
                  <a:lnTo>
                    <a:pt x="966" y="1110984"/>
                  </a:lnTo>
                  <a:lnTo>
                    <a:pt x="0" y="1158748"/>
                  </a:lnTo>
                  <a:lnTo>
                    <a:pt x="966" y="1206511"/>
                  </a:lnTo>
                  <a:lnTo>
                    <a:pt x="3841" y="1253784"/>
                  </a:lnTo>
                  <a:lnTo>
                    <a:pt x="8586" y="1300527"/>
                  </a:lnTo>
                  <a:lnTo>
                    <a:pt x="15166" y="1346704"/>
                  </a:lnTo>
                  <a:lnTo>
                    <a:pt x="23541" y="1392278"/>
                  </a:lnTo>
                  <a:lnTo>
                    <a:pt x="33676" y="1437210"/>
                  </a:lnTo>
                  <a:lnTo>
                    <a:pt x="45533" y="1481465"/>
                  </a:lnTo>
                  <a:lnTo>
                    <a:pt x="59074" y="1525004"/>
                  </a:lnTo>
                  <a:lnTo>
                    <a:pt x="74262" y="1567791"/>
                  </a:lnTo>
                  <a:lnTo>
                    <a:pt x="91060" y="1609787"/>
                  </a:lnTo>
                  <a:lnTo>
                    <a:pt x="109432" y="1650957"/>
                  </a:lnTo>
                  <a:lnTo>
                    <a:pt x="129338" y="1691262"/>
                  </a:lnTo>
                  <a:lnTo>
                    <a:pt x="150743" y="1730665"/>
                  </a:lnTo>
                  <a:lnTo>
                    <a:pt x="173608" y="1769130"/>
                  </a:lnTo>
                  <a:lnTo>
                    <a:pt x="197897" y="1806618"/>
                  </a:lnTo>
                  <a:lnTo>
                    <a:pt x="223572" y="1843092"/>
                  </a:lnTo>
                  <a:lnTo>
                    <a:pt x="250597" y="1878516"/>
                  </a:lnTo>
                  <a:lnTo>
                    <a:pt x="278933" y="1912851"/>
                  </a:lnTo>
                  <a:lnTo>
                    <a:pt x="308543" y="1946061"/>
                  </a:lnTo>
                  <a:lnTo>
                    <a:pt x="339391" y="1978109"/>
                  </a:lnTo>
                  <a:lnTo>
                    <a:pt x="371439" y="2008956"/>
                  </a:lnTo>
                  <a:lnTo>
                    <a:pt x="404649" y="2038566"/>
                  </a:lnTo>
                  <a:lnTo>
                    <a:pt x="438985" y="2066902"/>
                  </a:lnTo>
                  <a:lnTo>
                    <a:pt x="474409" y="2093926"/>
                  </a:lnTo>
                  <a:lnTo>
                    <a:pt x="510883" y="2119601"/>
                  </a:lnTo>
                  <a:lnTo>
                    <a:pt x="548371" y="2143890"/>
                  </a:lnTo>
                  <a:lnTo>
                    <a:pt x="586835" y="2166755"/>
                  </a:lnTo>
                  <a:lnTo>
                    <a:pt x="626239" y="2188159"/>
                  </a:lnTo>
                  <a:lnTo>
                    <a:pt x="666544" y="2208066"/>
                  </a:lnTo>
                  <a:lnTo>
                    <a:pt x="707713" y="2226436"/>
                  </a:lnTo>
                  <a:lnTo>
                    <a:pt x="749709" y="2243234"/>
                  </a:lnTo>
                  <a:lnTo>
                    <a:pt x="792496" y="2258422"/>
                  </a:lnTo>
                  <a:lnTo>
                    <a:pt x="836035" y="2271963"/>
                  </a:lnTo>
                  <a:lnTo>
                    <a:pt x="880289" y="2283820"/>
                  </a:lnTo>
                  <a:lnTo>
                    <a:pt x="925221" y="2293954"/>
                  </a:lnTo>
                  <a:lnTo>
                    <a:pt x="970794" y="2302330"/>
                  </a:lnTo>
                  <a:lnTo>
                    <a:pt x="1016970" y="2308909"/>
                  </a:lnTo>
                  <a:lnTo>
                    <a:pt x="1063713" y="2313654"/>
                  </a:lnTo>
                  <a:lnTo>
                    <a:pt x="1110984" y="2316529"/>
                  </a:lnTo>
                  <a:lnTo>
                    <a:pt x="1158748" y="2317496"/>
                  </a:lnTo>
                  <a:lnTo>
                    <a:pt x="1206511" y="2316529"/>
                  </a:lnTo>
                  <a:lnTo>
                    <a:pt x="1253784" y="2313654"/>
                  </a:lnTo>
                  <a:lnTo>
                    <a:pt x="1300527" y="2308909"/>
                  </a:lnTo>
                  <a:lnTo>
                    <a:pt x="1346704" y="2302330"/>
                  </a:lnTo>
                  <a:lnTo>
                    <a:pt x="1392278" y="2293954"/>
                  </a:lnTo>
                  <a:lnTo>
                    <a:pt x="1437210" y="2283820"/>
                  </a:lnTo>
                  <a:lnTo>
                    <a:pt x="1481465" y="2271963"/>
                  </a:lnTo>
                  <a:lnTo>
                    <a:pt x="1525004" y="2258422"/>
                  </a:lnTo>
                  <a:lnTo>
                    <a:pt x="1567791" y="2243234"/>
                  </a:lnTo>
                  <a:lnTo>
                    <a:pt x="1609787" y="2226436"/>
                  </a:lnTo>
                  <a:lnTo>
                    <a:pt x="1650957" y="2208066"/>
                  </a:lnTo>
                  <a:lnTo>
                    <a:pt x="1691262" y="2188159"/>
                  </a:lnTo>
                  <a:lnTo>
                    <a:pt x="1730665" y="2166755"/>
                  </a:lnTo>
                  <a:lnTo>
                    <a:pt x="1769130" y="2143890"/>
                  </a:lnTo>
                  <a:lnTo>
                    <a:pt x="1806618" y="2119601"/>
                  </a:lnTo>
                  <a:lnTo>
                    <a:pt x="1843092" y="2093926"/>
                  </a:lnTo>
                  <a:lnTo>
                    <a:pt x="1878516" y="2066902"/>
                  </a:lnTo>
                  <a:lnTo>
                    <a:pt x="1912851" y="2038566"/>
                  </a:lnTo>
                  <a:lnTo>
                    <a:pt x="1946061" y="2008956"/>
                  </a:lnTo>
                  <a:lnTo>
                    <a:pt x="1978109" y="1978109"/>
                  </a:lnTo>
                  <a:lnTo>
                    <a:pt x="2008956" y="1946061"/>
                  </a:lnTo>
                  <a:lnTo>
                    <a:pt x="2038566" y="1912851"/>
                  </a:lnTo>
                  <a:lnTo>
                    <a:pt x="2066902" y="1878516"/>
                  </a:lnTo>
                  <a:lnTo>
                    <a:pt x="2093926" y="1843092"/>
                  </a:lnTo>
                  <a:lnTo>
                    <a:pt x="2119601" y="1806618"/>
                  </a:lnTo>
                  <a:lnTo>
                    <a:pt x="2143890" y="1769130"/>
                  </a:lnTo>
                  <a:lnTo>
                    <a:pt x="2166755" y="1730665"/>
                  </a:lnTo>
                  <a:lnTo>
                    <a:pt x="2188159" y="1691262"/>
                  </a:lnTo>
                  <a:lnTo>
                    <a:pt x="2208066" y="1650957"/>
                  </a:lnTo>
                  <a:lnTo>
                    <a:pt x="2226436" y="1609787"/>
                  </a:lnTo>
                  <a:lnTo>
                    <a:pt x="2243234" y="1567791"/>
                  </a:lnTo>
                  <a:lnTo>
                    <a:pt x="2258422" y="1525004"/>
                  </a:lnTo>
                  <a:lnTo>
                    <a:pt x="2271963" y="1481465"/>
                  </a:lnTo>
                  <a:lnTo>
                    <a:pt x="2283820" y="1437210"/>
                  </a:lnTo>
                  <a:lnTo>
                    <a:pt x="2293954" y="1392278"/>
                  </a:lnTo>
                  <a:lnTo>
                    <a:pt x="2302330" y="1346704"/>
                  </a:lnTo>
                  <a:lnTo>
                    <a:pt x="2308909" y="1300527"/>
                  </a:lnTo>
                  <a:lnTo>
                    <a:pt x="2313654" y="1253784"/>
                  </a:lnTo>
                  <a:lnTo>
                    <a:pt x="2316529" y="1206511"/>
                  </a:lnTo>
                  <a:lnTo>
                    <a:pt x="2317496" y="1158748"/>
                  </a:lnTo>
                  <a:lnTo>
                    <a:pt x="2316529" y="1110984"/>
                  </a:lnTo>
                  <a:lnTo>
                    <a:pt x="2313654" y="1063711"/>
                  </a:lnTo>
                  <a:lnTo>
                    <a:pt x="2308909" y="1016968"/>
                  </a:lnTo>
                  <a:lnTo>
                    <a:pt x="2302330" y="970791"/>
                  </a:lnTo>
                  <a:lnTo>
                    <a:pt x="2293954" y="925217"/>
                  </a:lnTo>
                  <a:lnTo>
                    <a:pt x="2283820" y="880285"/>
                  </a:lnTo>
                  <a:lnTo>
                    <a:pt x="2271963" y="836030"/>
                  </a:lnTo>
                  <a:lnTo>
                    <a:pt x="2258422" y="792491"/>
                  </a:lnTo>
                  <a:lnTo>
                    <a:pt x="2243234" y="749704"/>
                  </a:lnTo>
                  <a:lnTo>
                    <a:pt x="2226436" y="707708"/>
                  </a:lnTo>
                  <a:lnTo>
                    <a:pt x="2208066" y="666538"/>
                  </a:lnTo>
                  <a:lnTo>
                    <a:pt x="2188159" y="626233"/>
                  </a:lnTo>
                  <a:lnTo>
                    <a:pt x="2166755" y="586830"/>
                  </a:lnTo>
                  <a:lnTo>
                    <a:pt x="2143890" y="548365"/>
                  </a:lnTo>
                  <a:lnTo>
                    <a:pt x="2119601" y="510877"/>
                  </a:lnTo>
                  <a:lnTo>
                    <a:pt x="2093926" y="474403"/>
                  </a:lnTo>
                  <a:lnTo>
                    <a:pt x="2066902" y="438979"/>
                  </a:lnTo>
                  <a:lnTo>
                    <a:pt x="2038566" y="404644"/>
                  </a:lnTo>
                  <a:lnTo>
                    <a:pt x="2008956" y="371434"/>
                  </a:lnTo>
                  <a:lnTo>
                    <a:pt x="1978109" y="339386"/>
                  </a:lnTo>
                  <a:lnTo>
                    <a:pt x="1946061" y="308539"/>
                  </a:lnTo>
                  <a:lnTo>
                    <a:pt x="1912851" y="278929"/>
                  </a:lnTo>
                  <a:lnTo>
                    <a:pt x="1878516" y="250593"/>
                  </a:lnTo>
                  <a:lnTo>
                    <a:pt x="1843092" y="223569"/>
                  </a:lnTo>
                  <a:lnTo>
                    <a:pt x="1806618" y="197894"/>
                  </a:lnTo>
                  <a:lnTo>
                    <a:pt x="1769130" y="173605"/>
                  </a:lnTo>
                  <a:lnTo>
                    <a:pt x="1730665" y="150740"/>
                  </a:lnTo>
                  <a:lnTo>
                    <a:pt x="1691262" y="129336"/>
                  </a:lnTo>
                  <a:lnTo>
                    <a:pt x="1650957" y="109429"/>
                  </a:lnTo>
                  <a:lnTo>
                    <a:pt x="1609787" y="91059"/>
                  </a:lnTo>
                  <a:lnTo>
                    <a:pt x="1567791" y="74261"/>
                  </a:lnTo>
                  <a:lnTo>
                    <a:pt x="1525004" y="59073"/>
                  </a:lnTo>
                  <a:lnTo>
                    <a:pt x="1481465" y="45532"/>
                  </a:lnTo>
                  <a:lnTo>
                    <a:pt x="1437210" y="33675"/>
                  </a:lnTo>
                  <a:lnTo>
                    <a:pt x="1392278" y="23541"/>
                  </a:lnTo>
                  <a:lnTo>
                    <a:pt x="1346704" y="15165"/>
                  </a:lnTo>
                  <a:lnTo>
                    <a:pt x="1300527" y="8586"/>
                  </a:lnTo>
                  <a:lnTo>
                    <a:pt x="1253784" y="3841"/>
                  </a:lnTo>
                  <a:lnTo>
                    <a:pt x="1206511" y="966"/>
                  </a:lnTo>
                  <a:lnTo>
                    <a:pt x="1158748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85601" y="1620278"/>
              <a:ext cx="2317750" cy="2317750"/>
            </a:xfrm>
            <a:custGeom>
              <a:avLst/>
              <a:gdLst/>
              <a:ahLst/>
              <a:cxnLst/>
              <a:rect l="l" t="t" r="r" b="b"/>
              <a:pathLst>
                <a:path w="2317750" h="2317750">
                  <a:moveTo>
                    <a:pt x="0" y="1158748"/>
                  </a:moveTo>
                  <a:lnTo>
                    <a:pt x="966" y="1110984"/>
                  </a:lnTo>
                  <a:lnTo>
                    <a:pt x="3841" y="1063711"/>
                  </a:lnTo>
                  <a:lnTo>
                    <a:pt x="8586" y="1016968"/>
                  </a:lnTo>
                  <a:lnTo>
                    <a:pt x="15166" y="970791"/>
                  </a:lnTo>
                  <a:lnTo>
                    <a:pt x="23541" y="925217"/>
                  </a:lnTo>
                  <a:lnTo>
                    <a:pt x="33676" y="880285"/>
                  </a:lnTo>
                  <a:lnTo>
                    <a:pt x="45533" y="836030"/>
                  </a:lnTo>
                  <a:lnTo>
                    <a:pt x="59074" y="792491"/>
                  </a:lnTo>
                  <a:lnTo>
                    <a:pt x="74262" y="749704"/>
                  </a:lnTo>
                  <a:lnTo>
                    <a:pt x="91060" y="707708"/>
                  </a:lnTo>
                  <a:lnTo>
                    <a:pt x="109432" y="666538"/>
                  </a:lnTo>
                  <a:lnTo>
                    <a:pt x="129338" y="626233"/>
                  </a:lnTo>
                  <a:lnTo>
                    <a:pt x="150743" y="586830"/>
                  </a:lnTo>
                  <a:lnTo>
                    <a:pt x="173608" y="548365"/>
                  </a:lnTo>
                  <a:lnTo>
                    <a:pt x="197897" y="510877"/>
                  </a:lnTo>
                  <a:lnTo>
                    <a:pt x="223572" y="474403"/>
                  </a:lnTo>
                  <a:lnTo>
                    <a:pt x="250597" y="438979"/>
                  </a:lnTo>
                  <a:lnTo>
                    <a:pt x="278933" y="404644"/>
                  </a:lnTo>
                  <a:lnTo>
                    <a:pt x="308543" y="371434"/>
                  </a:lnTo>
                  <a:lnTo>
                    <a:pt x="339391" y="339386"/>
                  </a:lnTo>
                  <a:lnTo>
                    <a:pt x="371439" y="308539"/>
                  </a:lnTo>
                  <a:lnTo>
                    <a:pt x="404649" y="278929"/>
                  </a:lnTo>
                  <a:lnTo>
                    <a:pt x="438985" y="250593"/>
                  </a:lnTo>
                  <a:lnTo>
                    <a:pt x="474409" y="223569"/>
                  </a:lnTo>
                  <a:lnTo>
                    <a:pt x="510883" y="197894"/>
                  </a:lnTo>
                  <a:lnTo>
                    <a:pt x="548371" y="173605"/>
                  </a:lnTo>
                  <a:lnTo>
                    <a:pt x="586835" y="150740"/>
                  </a:lnTo>
                  <a:lnTo>
                    <a:pt x="626239" y="129336"/>
                  </a:lnTo>
                  <a:lnTo>
                    <a:pt x="666544" y="109429"/>
                  </a:lnTo>
                  <a:lnTo>
                    <a:pt x="707713" y="91059"/>
                  </a:lnTo>
                  <a:lnTo>
                    <a:pt x="749709" y="74261"/>
                  </a:lnTo>
                  <a:lnTo>
                    <a:pt x="792496" y="59073"/>
                  </a:lnTo>
                  <a:lnTo>
                    <a:pt x="836035" y="45532"/>
                  </a:lnTo>
                  <a:lnTo>
                    <a:pt x="880289" y="33675"/>
                  </a:lnTo>
                  <a:lnTo>
                    <a:pt x="925221" y="23541"/>
                  </a:lnTo>
                  <a:lnTo>
                    <a:pt x="970794" y="15165"/>
                  </a:lnTo>
                  <a:lnTo>
                    <a:pt x="1016970" y="8586"/>
                  </a:lnTo>
                  <a:lnTo>
                    <a:pt x="1063713" y="3841"/>
                  </a:lnTo>
                  <a:lnTo>
                    <a:pt x="1110984" y="966"/>
                  </a:lnTo>
                  <a:lnTo>
                    <a:pt x="1158748" y="0"/>
                  </a:lnTo>
                  <a:lnTo>
                    <a:pt x="1206511" y="966"/>
                  </a:lnTo>
                  <a:lnTo>
                    <a:pt x="1253784" y="3841"/>
                  </a:lnTo>
                  <a:lnTo>
                    <a:pt x="1300527" y="8586"/>
                  </a:lnTo>
                  <a:lnTo>
                    <a:pt x="1346704" y="15165"/>
                  </a:lnTo>
                  <a:lnTo>
                    <a:pt x="1392278" y="23541"/>
                  </a:lnTo>
                  <a:lnTo>
                    <a:pt x="1437210" y="33675"/>
                  </a:lnTo>
                  <a:lnTo>
                    <a:pt x="1481465" y="45532"/>
                  </a:lnTo>
                  <a:lnTo>
                    <a:pt x="1525004" y="59073"/>
                  </a:lnTo>
                  <a:lnTo>
                    <a:pt x="1567791" y="74261"/>
                  </a:lnTo>
                  <a:lnTo>
                    <a:pt x="1609787" y="91059"/>
                  </a:lnTo>
                  <a:lnTo>
                    <a:pt x="1650957" y="109429"/>
                  </a:lnTo>
                  <a:lnTo>
                    <a:pt x="1691262" y="129336"/>
                  </a:lnTo>
                  <a:lnTo>
                    <a:pt x="1730665" y="150740"/>
                  </a:lnTo>
                  <a:lnTo>
                    <a:pt x="1769130" y="173605"/>
                  </a:lnTo>
                  <a:lnTo>
                    <a:pt x="1806618" y="197894"/>
                  </a:lnTo>
                  <a:lnTo>
                    <a:pt x="1843092" y="223569"/>
                  </a:lnTo>
                  <a:lnTo>
                    <a:pt x="1878516" y="250593"/>
                  </a:lnTo>
                  <a:lnTo>
                    <a:pt x="1912851" y="278929"/>
                  </a:lnTo>
                  <a:lnTo>
                    <a:pt x="1946061" y="308539"/>
                  </a:lnTo>
                  <a:lnTo>
                    <a:pt x="1978109" y="339386"/>
                  </a:lnTo>
                  <a:lnTo>
                    <a:pt x="2008956" y="371434"/>
                  </a:lnTo>
                  <a:lnTo>
                    <a:pt x="2038566" y="404644"/>
                  </a:lnTo>
                  <a:lnTo>
                    <a:pt x="2066902" y="438979"/>
                  </a:lnTo>
                  <a:lnTo>
                    <a:pt x="2093926" y="474403"/>
                  </a:lnTo>
                  <a:lnTo>
                    <a:pt x="2119601" y="510877"/>
                  </a:lnTo>
                  <a:lnTo>
                    <a:pt x="2143890" y="548365"/>
                  </a:lnTo>
                  <a:lnTo>
                    <a:pt x="2166755" y="586830"/>
                  </a:lnTo>
                  <a:lnTo>
                    <a:pt x="2188159" y="626233"/>
                  </a:lnTo>
                  <a:lnTo>
                    <a:pt x="2208066" y="666538"/>
                  </a:lnTo>
                  <a:lnTo>
                    <a:pt x="2226436" y="707708"/>
                  </a:lnTo>
                  <a:lnTo>
                    <a:pt x="2243234" y="749704"/>
                  </a:lnTo>
                  <a:lnTo>
                    <a:pt x="2258422" y="792491"/>
                  </a:lnTo>
                  <a:lnTo>
                    <a:pt x="2271963" y="836030"/>
                  </a:lnTo>
                  <a:lnTo>
                    <a:pt x="2283820" y="880285"/>
                  </a:lnTo>
                  <a:lnTo>
                    <a:pt x="2293954" y="925217"/>
                  </a:lnTo>
                  <a:lnTo>
                    <a:pt x="2302330" y="970791"/>
                  </a:lnTo>
                  <a:lnTo>
                    <a:pt x="2308909" y="1016968"/>
                  </a:lnTo>
                  <a:lnTo>
                    <a:pt x="2313654" y="1063711"/>
                  </a:lnTo>
                  <a:lnTo>
                    <a:pt x="2316529" y="1110984"/>
                  </a:lnTo>
                  <a:lnTo>
                    <a:pt x="2317496" y="1158748"/>
                  </a:lnTo>
                  <a:lnTo>
                    <a:pt x="2316529" y="1206511"/>
                  </a:lnTo>
                  <a:lnTo>
                    <a:pt x="2313654" y="1253784"/>
                  </a:lnTo>
                  <a:lnTo>
                    <a:pt x="2308909" y="1300527"/>
                  </a:lnTo>
                  <a:lnTo>
                    <a:pt x="2302330" y="1346704"/>
                  </a:lnTo>
                  <a:lnTo>
                    <a:pt x="2293954" y="1392278"/>
                  </a:lnTo>
                  <a:lnTo>
                    <a:pt x="2283820" y="1437210"/>
                  </a:lnTo>
                  <a:lnTo>
                    <a:pt x="2271963" y="1481465"/>
                  </a:lnTo>
                  <a:lnTo>
                    <a:pt x="2258422" y="1525004"/>
                  </a:lnTo>
                  <a:lnTo>
                    <a:pt x="2243234" y="1567791"/>
                  </a:lnTo>
                  <a:lnTo>
                    <a:pt x="2226436" y="1609787"/>
                  </a:lnTo>
                  <a:lnTo>
                    <a:pt x="2208066" y="1650957"/>
                  </a:lnTo>
                  <a:lnTo>
                    <a:pt x="2188159" y="1691262"/>
                  </a:lnTo>
                  <a:lnTo>
                    <a:pt x="2166755" y="1730665"/>
                  </a:lnTo>
                  <a:lnTo>
                    <a:pt x="2143890" y="1769130"/>
                  </a:lnTo>
                  <a:lnTo>
                    <a:pt x="2119601" y="1806618"/>
                  </a:lnTo>
                  <a:lnTo>
                    <a:pt x="2093926" y="1843092"/>
                  </a:lnTo>
                  <a:lnTo>
                    <a:pt x="2066902" y="1878516"/>
                  </a:lnTo>
                  <a:lnTo>
                    <a:pt x="2038566" y="1912851"/>
                  </a:lnTo>
                  <a:lnTo>
                    <a:pt x="2008956" y="1946061"/>
                  </a:lnTo>
                  <a:lnTo>
                    <a:pt x="1978109" y="1978109"/>
                  </a:lnTo>
                  <a:lnTo>
                    <a:pt x="1946061" y="2008956"/>
                  </a:lnTo>
                  <a:lnTo>
                    <a:pt x="1912851" y="2038566"/>
                  </a:lnTo>
                  <a:lnTo>
                    <a:pt x="1878516" y="2066902"/>
                  </a:lnTo>
                  <a:lnTo>
                    <a:pt x="1843092" y="2093926"/>
                  </a:lnTo>
                  <a:lnTo>
                    <a:pt x="1806618" y="2119601"/>
                  </a:lnTo>
                  <a:lnTo>
                    <a:pt x="1769130" y="2143890"/>
                  </a:lnTo>
                  <a:lnTo>
                    <a:pt x="1730665" y="2166755"/>
                  </a:lnTo>
                  <a:lnTo>
                    <a:pt x="1691262" y="2188159"/>
                  </a:lnTo>
                  <a:lnTo>
                    <a:pt x="1650957" y="2208066"/>
                  </a:lnTo>
                  <a:lnTo>
                    <a:pt x="1609787" y="2226436"/>
                  </a:lnTo>
                  <a:lnTo>
                    <a:pt x="1567791" y="2243234"/>
                  </a:lnTo>
                  <a:lnTo>
                    <a:pt x="1525004" y="2258422"/>
                  </a:lnTo>
                  <a:lnTo>
                    <a:pt x="1481465" y="2271963"/>
                  </a:lnTo>
                  <a:lnTo>
                    <a:pt x="1437210" y="2283820"/>
                  </a:lnTo>
                  <a:lnTo>
                    <a:pt x="1392278" y="2293954"/>
                  </a:lnTo>
                  <a:lnTo>
                    <a:pt x="1346704" y="2302330"/>
                  </a:lnTo>
                  <a:lnTo>
                    <a:pt x="1300527" y="2308909"/>
                  </a:lnTo>
                  <a:lnTo>
                    <a:pt x="1253784" y="2313654"/>
                  </a:lnTo>
                  <a:lnTo>
                    <a:pt x="1206511" y="2316529"/>
                  </a:lnTo>
                  <a:lnTo>
                    <a:pt x="1158748" y="2317496"/>
                  </a:lnTo>
                  <a:lnTo>
                    <a:pt x="1110984" y="2316529"/>
                  </a:lnTo>
                  <a:lnTo>
                    <a:pt x="1063713" y="2313654"/>
                  </a:lnTo>
                  <a:lnTo>
                    <a:pt x="1016970" y="2308909"/>
                  </a:lnTo>
                  <a:lnTo>
                    <a:pt x="970794" y="2302330"/>
                  </a:lnTo>
                  <a:lnTo>
                    <a:pt x="925221" y="2293954"/>
                  </a:lnTo>
                  <a:lnTo>
                    <a:pt x="880289" y="2283820"/>
                  </a:lnTo>
                  <a:lnTo>
                    <a:pt x="836035" y="2271963"/>
                  </a:lnTo>
                  <a:lnTo>
                    <a:pt x="792496" y="2258422"/>
                  </a:lnTo>
                  <a:lnTo>
                    <a:pt x="749709" y="2243234"/>
                  </a:lnTo>
                  <a:lnTo>
                    <a:pt x="707713" y="2226436"/>
                  </a:lnTo>
                  <a:lnTo>
                    <a:pt x="666544" y="2208066"/>
                  </a:lnTo>
                  <a:lnTo>
                    <a:pt x="626239" y="2188159"/>
                  </a:lnTo>
                  <a:lnTo>
                    <a:pt x="586835" y="2166755"/>
                  </a:lnTo>
                  <a:lnTo>
                    <a:pt x="548371" y="2143890"/>
                  </a:lnTo>
                  <a:lnTo>
                    <a:pt x="510883" y="2119601"/>
                  </a:lnTo>
                  <a:lnTo>
                    <a:pt x="474409" y="2093926"/>
                  </a:lnTo>
                  <a:lnTo>
                    <a:pt x="438985" y="2066902"/>
                  </a:lnTo>
                  <a:lnTo>
                    <a:pt x="404649" y="2038566"/>
                  </a:lnTo>
                  <a:lnTo>
                    <a:pt x="371439" y="2008956"/>
                  </a:lnTo>
                  <a:lnTo>
                    <a:pt x="339391" y="1978109"/>
                  </a:lnTo>
                  <a:lnTo>
                    <a:pt x="308543" y="1946061"/>
                  </a:lnTo>
                  <a:lnTo>
                    <a:pt x="278933" y="1912851"/>
                  </a:lnTo>
                  <a:lnTo>
                    <a:pt x="250597" y="1878516"/>
                  </a:lnTo>
                  <a:lnTo>
                    <a:pt x="223572" y="1843092"/>
                  </a:lnTo>
                  <a:lnTo>
                    <a:pt x="197897" y="1806618"/>
                  </a:lnTo>
                  <a:lnTo>
                    <a:pt x="173608" y="1769130"/>
                  </a:lnTo>
                  <a:lnTo>
                    <a:pt x="150743" y="1730665"/>
                  </a:lnTo>
                  <a:lnTo>
                    <a:pt x="129338" y="1691262"/>
                  </a:lnTo>
                  <a:lnTo>
                    <a:pt x="109432" y="1650957"/>
                  </a:lnTo>
                  <a:lnTo>
                    <a:pt x="91060" y="1609787"/>
                  </a:lnTo>
                  <a:lnTo>
                    <a:pt x="74262" y="1567791"/>
                  </a:lnTo>
                  <a:lnTo>
                    <a:pt x="59074" y="1525004"/>
                  </a:lnTo>
                  <a:lnTo>
                    <a:pt x="45533" y="1481465"/>
                  </a:lnTo>
                  <a:lnTo>
                    <a:pt x="33676" y="1437210"/>
                  </a:lnTo>
                  <a:lnTo>
                    <a:pt x="23541" y="1392278"/>
                  </a:lnTo>
                  <a:lnTo>
                    <a:pt x="15166" y="1346704"/>
                  </a:lnTo>
                  <a:lnTo>
                    <a:pt x="8586" y="1300527"/>
                  </a:lnTo>
                  <a:lnTo>
                    <a:pt x="3841" y="1253784"/>
                  </a:lnTo>
                  <a:lnTo>
                    <a:pt x="966" y="1206511"/>
                  </a:lnTo>
                  <a:lnTo>
                    <a:pt x="0" y="1158748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35651" y="2417330"/>
            <a:ext cx="14027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 marR="5080" indent="-160655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Times New Roman"/>
                <a:cs typeface="Times New Roman"/>
              </a:rPr>
              <a:t>C</a:t>
            </a:r>
            <a:r>
              <a:rPr sz="2200" spc="220" dirty="0">
                <a:latin typeface="Times New Roman"/>
                <a:cs typeface="Times New Roman"/>
              </a:rPr>
              <a:t>a</a:t>
            </a:r>
            <a:r>
              <a:rPr sz="2200" spc="-90" dirty="0">
                <a:latin typeface="Times New Roman"/>
                <a:cs typeface="Times New Roman"/>
              </a:rPr>
              <a:t>l</a:t>
            </a:r>
            <a:r>
              <a:rPr sz="2200" spc="170" dirty="0">
                <a:latin typeface="Times New Roman"/>
                <a:cs typeface="Times New Roman"/>
              </a:rPr>
              <a:t>c</a:t>
            </a:r>
            <a:r>
              <a:rPr sz="2200" spc="105" dirty="0">
                <a:latin typeface="Times New Roman"/>
                <a:cs typeface="Times New Roman"/>
              </a:rPr>
              <a:t>u</a:t>
            </a:r>
            <a:r>
              <a:rPr sz="2200" spc="-90" dirty="0">
                <a:latin typeface="Times New Roman"/>
                <a:cs typeface="Times New Roman"/>
              </a:rPr>
              <a:t>l</a:t>
            </a:r>
            <a:r>
              <a:rPr sz="2200" spc="220" dirty="0">
                <a:latin typeface="Times New Roman"/>
                <a:cs typeface="Times New Roman"/>
              </a:rPr>
              <a:t>a</a:t>
            </a:r>
            <a:r>
              <a:rPr sz="2200" spc="100" dirty="0">
                <a:latin typeface="Times New Roman"/>
                <a:cs typeface="Times New Roman"/>
              </a:rPr>
              <a:t>t</a:t>
            </a:r>
            <a:r>
              <a:rPr sz="2200" spc="-90" dirty="0">
                <a:latin typeface="Times New Roman"/>
                <a:cs typeface="Times New Roman"/>
              </a:rPr>
              <a:t>i</a:t>
            </a:r>
            <a:r>
              <a:rPr sz="2200" spc="14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  </a:t>
            </a:r>
            <a:r>
              <a:rPr sz="2200" spc="60" dirty="0">
                <a:latin typeface="Times New Roman"/>
                <a:cs typeface="Times New Roman"/>
              </a:rPr>
              <a:t>Modules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280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Scene</a:t>
            </a:r>
            <a:r>
              <a:rPr sz="2800" spc="-215" dirty="0"/>
              <a:t> </a:t>
            </a:r>
            <a:r>
              <a:rPr sz="2800" spc="-15" dirty="0"/>
              <a:t>Objects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95248" y="2872625"/>
            <a:ext cx="2141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imes New Roman"/>
                <a:cs typeface="Times New Roman"/>
              </a:rPr>
              <a:t>Bas </a:t>
            </a:r>
            <a:r>
              <a:rPr sz="1800" spc="-35" dirty="0">
                <a:latin typeface="Times New Roman"/>
                <a:cs typeface="Times New Roman"/>
              </a:rPr>
              <a:t>ic </a:t>
            </a:r>
            <a:r>
              <a:rPr sz="1800" spc="25" dirty="0">
                <a:latin typeface="Times New Roman"/>
                <a:cs typeface="Times New Roman"/>
              </a:rPr>
              <a:t>building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blocks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528" y="3421265"/>
            <a:ext cx="1778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14 different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types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35" y="3889209"/>
            <a:ext cx="4188460" cy="12846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735"/>
              </a:spcBef>
            </a:pPr>
            <a:r>
              <a:rPr sz="1800" spc="50" dirty="0">
                <a:latin typeface="Times New Roman"/>
                <a:cs typeface="Times New Roman"/>
              </a:rPr>
              <a:t>Can be </a:t>
            </a:r>
            <a:r>
              <a:rPr sz="1800" spc="90" dirty="0">
                <a:latin typeface="Times New Roman"/>
                <a:cs typeface="Times New Roman"/>
              </a:rPr>
              <a:t>combined </a:t>
            </a:r>
            <a:r>
              <a:rPr sz="1800" spc="15" dirty="0">
                <a:latin typeface="Times New Roman"/>
                <a:cs typeface="Times New Roman"/>
              </a:rPr>
              <a:t>with </a:t>
            </a:r>
            <a:r>
              <a:rPr sz="1800" spc="114" dirty="0">
                <a:latin typeface="Times New Roman"/>
                <a:cs typeface="Times New Roman"/>
              </a:rPr>
              <a:t>each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other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635"/>
              </a:spcBef>
            </a:pPr>
            <a:r>
              <a:rPr sz="1800" spc="50" dirty="0">
                <a:latin typeface="Times New Roman"/>
                <a:cs typeface="Times New Roman"/>
              </a:rPr>
              <a:t>Can </a:t>
            </a:r>
            <a:r>
              <a:rPr sz="1800" spc="40" dirty="0">
                <a:latin typeface="Times New Roman"/>
                <a:cs typeface="Times New Roman"/>
              </a:rPr>
              <a:t>form </a:t>
            </a:r>
            <a:r>
              <a:rPr sz="1800" spc="85" dirty="0">
                <a:latin typeface="Times New Roman"/>
                <a:cs typeface="Times New Roman"/>
              </a:rPr>
              <a:t>complex </a:t>
            </a:r>
            <a:r>
              <a:rPr sz="1800" spc="110" dirty="0">
                <a:latin typeface="Times New Roman"/>
                <a:cs typeface="Times New Roman"/>
              </a:rPr>
              <a:t>systems </a:t>
            </a:r>
            <a:r>
              <a:rPr sz="1800" spc="95" dirty="0">
                <a:latin typeface="Times New Roman"/>
                <a:cs typeface="Times New Roman"/>
              </a:rPr>
              <a:t>together </a:t>
            </a:r>
            <a:r>
              <a:rPr sz="1800" spc="15" dirty="0">
                <a:latin typeface="Times New Roman"/>
                <a:cs typeface="Times New Roman"/>
              </a:rPr>
              <a:t>with  </a:t>
            </a:r>
            <a:r>
              <a:rPr sz="1800" spc="70" dirty="0">
                <a:latin typeface="Times New Roman"/>
                <a:cs typeface="Times New Roman"/>
              </a:rPr>
              <a:t>ca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lcula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tion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modules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and </a:t>
            </a:r>
            <a:r>
              <a:rPr sz="1800" spc="85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</a:pPr>
            <a:r>
              <a:rPr sz="1800" spc="95" dirty="0">
                <a:latin typeface="Times New Roman"/>
                <a:cs typeface="Times New Roman"/>
              </a:rPr>
              <a:t>mechanis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04003" y="2090762"/>
            <a:ext cx="2085339" cy="2101850"/>
            <a:chOff x="4604003" y="2090762"/>
            <a:chExt cx="2085339" cy="2101850"/>
          </a:xfrm>
        </p:grpSpPr>
        <p:sp>
          <p:nvSpPr>
            <p:cNvPr id="7" name="object 7"/>
            <p:cNvSpPr/>
            <p:nvPr/>
          </p:nvSpPr>
          <p:spPr>
            <a:xfrm>
              <a:off x="4604003" y="2107691"/>
              <a:ext cx="2084831" cy="2084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2019" y="3363785"/>
              <a:ext cx="397255" cy="373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8427" y="3453028"/>
              <a:ext cx="341934" cy="283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1620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1620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47132" y="2661907"/>
            <a:ext cx="770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Scene  </a:t>
            </a:r>
            <a:r>
              <a:rPr sz="1800" spc="-70" dirty="0">
                <a:latin typeface="Times New Roman"/>
                <a:cs typeface="Times New Roman"/>
              </a:rPr>
              <a:t>O</a:t>
            </a:r>
            <a:r>
              <a:rPr sz="1800" spc="105" dirty="0">
                <a:latin typeface="Times New Roman"/>
                <a:cs typeface="Times New Roman"/>
              </a:rPr>
              <a:t>b</a:t>
            </a:r>
            <a:r>
              <a:rPr sz="1800" spc="-70" dirty="0">
                <a:latin typeface="Times New Roman"/>
                <a:cs typeface="Times New Roman"/>
              </a:rPr>
              <a:t>j</a:t>
            </a:r>
            <a:r>
              <a:rPr sz="1800" spc="145" dirty="0">
                <a:latin typeface="Times New Roman"/>
                <a:cs typeface="Times New Roman"/>
              </a:rPr>
              <a:t>ec</a:t>
            </a:r>
            <a:r>
              <a:rPr sz="1800" spc="8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12891" y="3800005"/>
            <a:ext cx="2086610" cy="2102485"/>
            <a:chOff x="5612891" y="3800005"/>
            <a:chExt cx="2086610" cy="2102485"/>
          </a:xfrm>
        </p:grpSpPr>
        <p:sp>
          <p:nvSpPr>
            <p:cNvPr id="14" name="object 14"/>
            <p:cNvSpPr/>
            <p:nvPr/>
          </p:nvSpPr>
          <p:spPr>
            <a:xfrm>
              <a:off x="5612891" y="3816096"/>
              <a:ext cx="2086356" cy="20863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3226" y="4853724"/>
              <a:ext cx="367233" cy="5305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5875" y="4995341"/>
              <a:ext cx="322783" cy="388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372" y="3814292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1372" y="3814292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33503" y="4401629"/>
            <a:ext cx="102298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120" dirty="0">
                <a:latin typeface="Times New Roman"/>
                <a:cs typeface="Times New Roman"/>
              </a:rPr>
              <a:t>e</a:t>
            </a:r>
            <a:r>
              <a:rPr sz="1400" spc="105" dirty="0">
                <a:latin typeface="Times New Roman"/>
                <a:cs typeface="Times New Roman"/>
              </a:rPr>
              <a:t>c</a:t>
            </a:r>
            <a:r>
              <a:rPr sz="1400" spc="65" dirty="0">
                <a:latin typeface="Times New Roman"/>
                <a:cs typeface="Times New Roman"/>
              </a:rPr>
              <a:t>h</a:t>
            </a:r>
            <a:r>
              <a:rPr sz="1400" spc="140" dirty="0">
                <a:latin typeface="Times New Roman"/>
                <a:cs typeface="Times New Roman"/>
              </a:rPr>
              <a:t>a</a:t>
            </a:r>
            <a:r>
              <a:rPr sz="1400" spc="7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Times New Roman"/>
                <a:cs typeface="Times New Roman"/>
              </a:rPr>
              <a:t>i</a:t>
            </a:r>
            <a:r>
              <a:rPr sz="1400" spc="170" dirty="0">
                <a:latin typeface="Times New Roman"/>
                <a:cs typeface="Times New Roman"/>
              </a:rPr>
              <a:t>s</a:t>
            </a:r>
            <a:r>
              <a:rPr sz="1400" spc="14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27876" y="2090762"/>
            <a:ext cx="2085339" cy="2101850"/>
            <a:chOff x="6627876" y="2090762"/>
            <a:chExt cx="2085339" cy="2101850"/>
          </a:xfrm>
        </p:grpSpPr>
        <p:sp>
          <p:nvSpPr>
            <p:cNvPr id="21" name="object 21"/>
            <p:cNvSpPr/>
            <p:nvPr/>
          </p:nvSpPr>
          <p:spPr>
            <a:xfrm>
              <a:off x="6627876" y="2107691"/>
              <a:ext cx="2084831" cy="20848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57413" y="3047123"/>
              <a:ext cx="463270" cy="6744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0192" y="3259670"/>
              <a:ext cx="413143" cy="4619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15937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854544" y="0"/>
                  </a:moveTo>
                  <a:lnTo>
                    <a:pt x="806053" y="1352"/>
                  </a:lnTo>
                  <a:lnTo>
                    <a:pt x="758272" y="5362"/>
                  </a:lnTo>
                  <a:lnTo>
                    <a:pt x="711272" y="11958"/>
                  </a:lnTo>
                  <a:lnTo>
                    <a:pt x="665126" y="21066"/>
                  </a:lnTo>
                  <a:lnTo>
                    <a:pt x="619906" y="32616"/>
                  </a:lnTo>
                  <a:lnTo>
                    <a:pt x="575684" y="46534"/>
                  </a:lnTo>
                  <a:lnTo>
                    <a:pt x="532532" y="62749"/>
                  </a:lnTo>
                  <a:lnTo>
                    <a:pt x="490523" y="81189"/>
                  </a:lnTo>
                  <a:lnTo>
                    <a:pt x="449729" y="101781"/>
                  </a:lnTo>
                  <a:lnTo>
                    <a:pt x="410221" y="124453"/>
                  </a:lnTo>
                  <a:lnTo>
                    <a:pt x="372072" y="149133"/>
                  </a:lnTo>
                  <a:lnTo>
                    <a:pt x="335354" y="175750"/>
                  </a:lnTo>
                  <a:lnTo>
                    <a:pt x="300139" y="204230"/>
                  </a:lnTo>
                  <a:lnTo>
                    <a:pt x="266499" y="234502"/>
                  </a:lnTo>
                  <a:lnTo>
                    <a:pt x="234507" y="266494"/>
                  </a:lnTo>
                  <a:lnTo>
                    <a:pt x="204235" y="300134"/>
                  </a:lnTo>
                  <a:lnTo>
                    <a:pt x="175754" y="335348"/>
                  </a:lnTo>
                  <a:lnTo>
                    <a:pt x="149137" y="372066"/>
                  </a:lnTo>
                  <a:lnTo>
                    <a:pt x="124456" y="410215"/>
                  </a:lnTo>
                  <a:lnTo>
                    <a:pt x="101783" y="449723"/>
                  </a:lnTo>
                  <a:lnTo>
                    <a:pt x="81191" y="490518"/>
                  </a:lnTo>
                  <a:lnTo>
                    <a:pt x="62751" y="532527"/>
                  </a:lnTo>
                  <a:lnTo>
                    <a:pt x="46535" y="575679"/>
                  </a:lnTo>
                  <a:lnTo>
                    <a:pt x="32617" y="619901"/>
                  </a:lnTo>
                  <a:lnTo>
                    <a:pt x="21067" y="665122"/>
                  </a:lnTo>
                  <a:lnTo>
                    <a:pt x="11958" y="711269"/>
                  </a:lnTo>
                  <a:lnTo>
                    <a:pt x="5363" y="758269"/>
                  </a:lnTo>
                  <a:lnTo>
                    <a:pt x="1352" y="806052"/>
                  </a:lnTo>
                  <a:lnTo>
                    <a:pt x="0" y="854544"/>
                  </a:lnTo>
                  <a:lnTo>
                    <a:pt x="1352" y="903037"/>
                  </a:lnTo>
                  <a:lnTo>
                    <a:pt x="5363" y="950819"/>
                  </a:lnTo>
                  <a:lnTo>
                    <a:pt x="11958" y="997820"/>
                  </a:lnTo>
                  <a:lnTo>
                    <a:pt x="21067" y="1043967"/>
                  </a:lnTo>
                  <a:lnTo>
                    <a:pt x="32617" y="1089188"/>
                  </a:lnTo>
                  <a:lnTo>
                    <a:pt x="46535" y="1133410"/>
                  </a:lnTo>
                  <a:lnTo>
                    <a:pt x="62751" y="1176562"/>
                  </a:lnTo>
                  <a:lnTo>
                    <a:pt x="81191" y="1218571"/>
                  </a:lnTo>
                  <a:lnTo>
                    <a:pt x="101783" y="1259366"/>
                  </a:lnTo>
                  <a:lnTo>
                    <a:pt x="124456" y="1298874"/>
                  </a:lnTo>
                  <a:lnTo>
                    <a:pt x="149137" y="1337023"/>
                  </a:lnTo>
                  <a:lnTo>
                    <a:pt x="175754" y="1373741"/>
                  </a:lnTo>
                  <a:lnTo>
                    <a:pt x="204235" y="1408955"/>
                  </a:lnTo>
                  <a:lnTo>
                    <a:pt x="234507" y="1442595"/>
                  </a:lnTo>
                  <a:lnTo>
                    <a:pt x="266499" y="1474586"/>
                  </a:lnTo>
                  <a:lnTo>
                    <a:pt x="300139" y="1504859"/>
                  </a:lnTo>
                  <a:lnTo>
                    <a:pt x="335354" y="1533339"/>
                  </a:lnTo>
                  <a:lnTo>
                    <a:pt x="372072" y="1559955"/>
                  </a:lnTo>
                  <a:lnTo>
                    <a:pt x="410221" y="1584636"/>
                  </a:lnTo>
                  <a:lnTo>
                    <a:pt x="449729" y="1607308"/>
                  </a:lnTo>
                  <a:lnTo>
                    <a:pt x="490523" y="1627900"/>
                  </a:lnTo>
                  <a:lnTo>
                    <a:pt x="532532" y="1646340"/>
                  </a:lnTo>
                  <a:lnTo>
                    <a:pt x="575684" y="1662555"/>
                  </a:lnTo>
                  <a:lnTo>
                    <a:pt x="619906" y="1676473"/>
                  </a:lnTo>
                  <a:lnTo>
                    <a:pt x="665126" y="1688023"/>
                  </a:lnTo>
                  <a:lnTo>
                    <a:pt x="711272" y="1697131"/>
                  </a:lnTo>
                  <a:lnTo>
                    <a:pt x="758272" y="1703726"/>
                  </a:lnTo>
                  <a:lnTo>
                    <a:pt x="806053" y="1707737"/>
                  </a:lnTo>
                  <a:lnTo>
                    <a:pt x="854544" y="1709089"/>
                  </a:lnTo>
                  <a:lnTo>
                    <a:pt x="903037" y="1707737"/>
                  </a:lnTo>
                  <a:lnTo>
                    <a:pt x="950820" y="1703726"/>
                  </a:lnTo>
                  <a:lnTo>
                    <a:pt x="997821" y="1697131"/>
                  </a:lnTo>
                  <a:lnTo>
                    <a:pt x="1043968" y="1688023"/>
                  </a:lnTo>
                  <a:lnTo>
                    <a:pt x="1089189" y="1676473"/>
                  </a:lnTo>
                  <a:lnTo>
                    <a:pt x="1133411" y="1662555"/>
                  </a:lnTo>
                  <a:lnTo>
                    <a:pt x="1176564" y="1646340"/>
                  </a:lnTo>
                  <a:lnTo>
                    <a:pt x="1218574" y="1627900"/>
                  </a:lnTo>
                  <a:lnTo>
                    <a:pt x="1259369" y="1607308"/>
                  </a:lnTo>
                  <a:lnTo>
                    <a:pt x="1298877" y="1584636"/>
                  </a:lnTo>
                  <a:lnTo>
                    <a:pt x="1337027" y="1559955"/>
                  </a:lnTo>
                  <a:lnTo>
                    <a:pt x="1373745" y="1533339"/>
                  </a:lnTo>
                  <a:lnTo>
                    <a:pt x="1408961" y="1504859"/>
                  </a:lnTo>
                  <a:lnTo>
                    <a:pt x="1442601" y="1474586"/>
                  </a:lnTo>
                  <a:lnTo>
                    <a:pt x="1474593" y="1442595"/>
                  </a:lnTo>
                  <a:lnTo>
                    <a:pt x="1504866" y="1408955"/>
                  </a:lnTo>
                  <a:lnTo>
                    <a:pt x="1533347" y="1373741"/>
                  </a:lnTo>
                  <a:lnTo>
                    <a:pt x="1559964" y="1337023"/>
                  </a:lnTo>
                  <a:lnTo>
                    <a:pt x="1584645" y="1298874"/>
                  </a:lnTo>
                  <a:lnTo>
                    <a:pt x="1607318" y="1259366"/>
                  </a:lnTo>
                  <a:lnTo>
                    <a:pt x="1627911" y="1218571"/>
                  </a:lnTo>
                  <a:lnTo>
                    <a:pt x="1646351" y="1176562"/>
                  </a:lnTo>
                  <a:lnTo>
                    <a:pt x="1662566" y="1133410"/>
                  </a:lnTo>
                  <a:lnTo>
                    <a:pt x="1676485" y="1089188"/>
                  </a:lnTo>
                  <a:lnTo>
                    <a:pt x="1688035" y="1043967"/>
                  </a:lnTo>
                  <a:lnTo>
                    <a:pt x="1697143" y="997820"/>
                  </a:lnTo>
                  <a:lnTo>
                    <a:pt x="1703739" y="950819"/>
                  </a:lnTo>
                  <a:lnTo>
                    <a:pt x="1707749" y="903037"/>
                  </a:lnTo>
                  <a:lnTo>
                    <a:pt x="1709102" y="854544"/>
                  </a:lnTo>
                  <a:lnTo>
                    <a:pt x="1707749" y="806052"/>
                  </a:lnTo>
                  <a:lnTo>
                    <a:pt x="1703739" y="758269"/>
                  </a:lnTo>
                  <a:lnTo>
                    <a:pt x="1697143" y="711269"/>
                  </a:lnTo>
                  <a:lnTo>
                    <a:pt x="1688035" y="665122"/>
                  </a:lnTo>
                  <a:lnTo>
                    <a:pt x="1676485" y="619901"/>
                  </a:lnTo>
                  <a:lnTo>
                    <a:pt x="1662566" y="575679"/>
                  </a:lnTo>
                  <a:lnTo>
                    <a:pt x="1646351" y="532527"/>
                  </a:lnTo>
                  <a:lnTo>
                    <a:pt x="1627911" y="490518"/>
                  </a:lnTo>
                  <a:lnTo>
                    <a:pt x="1607318" y="449723"/>
                  </a:lnTo>
                  <a:lnTo>
                    <a:pt x="1584645" y="410215"/>
                  </a:lnTo>
                  <a:lnTo>
                    <a:pt x="1559964" y="372066"/>
                  </a:lnTo>
                  <a:lnTo>
                    <a:pt x="1533347" y="335348"/>
                  </a:lnTo>
                  <a:lnTo>
                    <a:pt x="1504866" y="300134"/>
                  </a:lnTo>
                  <a:lnTo>
                    <a:pt x="1474593" y="266494"/>
                  </a:lnTo>
                  <a:lnTo>
                    <a:pt x="1442601" y="234502"/>
                  </a:lnTo>
                  <a:lnTo>
                    <a:pt x="1408961" y="204230"/>
                  </a:lnTo>
                  <a:lnTo>
                    <a:pt x="1373745" y="175750"/>
                  </a:lnTo>
                  <a:lnTo>
                    <a:pt x="1337027" y="149133"/>
                  </a:lnTo>
                  <a:lnTo>
                    <a:pt x="1298877" y="124453"/>
                  </a:lnTo>
                  <a:lnTo>
                    <a:pt x="1259369" y="101781"/>
                  </a:lnTo>
                  <a:lnTo>
                    <a:pt x="1218574" y="81189"/>
                  </a:lnTo>
                  <a:lnTo>
                    <a:pt x="1176564" y="62749"/>
                  </a:lnTo>
                  <a:lnTo>
                    <a:pt x="1133411" y="46534"/>
                  </a:lnTo>
                  <a:lnTo>
                    <a:pt x="1089189" y="32616"/>
                  </a:lnTo>
                  <a:lnTo>
                    <a:pt x="1043968" y="21066"/>
                  </a:lnTo>
                  <a:lnTo>
                    <a:pt x="997821" y="11958"/>
                  </a:lnTo>
                  <a:lnTo>
                    <a:pt x="950820" y="5362"/>
                  </a:lnTo>
                  <a:lnTo>
                    <a:pt x="903037" y="1352"/>
                  </a:lnTo>
                  <a:lnTo>
                    <a:pt x="854544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15937" y="2105050"/>
              <a:ext cx="1709420" cy="1709420"/>
            </a:xfrm>
            <a:custGeom>
              <a:avLst/>
              <a:gdLst/>
              <a:ahLst/>
              <a:cxnLst/>
              <a:rect l="l" t="t" r="r" b="b"/>
              <a:pathLst>
                <a:path w="1709420" h="1709420">
                  <a:moveTo>
                    <a:pt x="0" y="854544"/>
                  </a:moveTo>
                  <a:lnTo>
                    <a:pt x="1352" y="806052"/>
                  </a:lnTo>
                  <a:lnTo>
                    <a:pt x="5363" y="758269"/>
                  </a:lnTo>
                  <a:lnTo>
                    <a:pt x="11958" y="711269"/>
                  </a:lnTo>
                  <a:lnTo>
                    <a:pt x="21067" y="665122"/>
                  </a:lnTo>
                  <a:lnTo>
                    <a:pt x="32617" y="619901"/>
                  </a:lnTo>
                  <a:lnTo>
                    <a:pt x="46535" y="575679"/>
                  </a:lnTo>
                  <a:lnTo>
                    <a:pt x="62751" y="532527"/>
                  </a:lnTo>
                  <a:lnTo>
                    <a:pt x="81191" y="490518"/>
                  </a:lnTo>
                  <a:lnTo>
                    <a:pt x="101783" y="449723"/>
                  </a:lnTo>
                  <a:lnTo>
                    <a:pt x="124456" y="410215"/>
                  </a:lnTo>
                  <a:lnTo>
                    <a:pt x="149137" y="372066"/>
                  </a:lnTo>
                  <a:lnTo>
                    <a:pt x="175754" y="335348"/>
                  </a:lnTo>
                  <a:lnTo>
                    <a:pt x="204235" y="300134"/>
                  </a:lnTo>
                  <a:lnTo>
                    <a:pt x="234507" y="266494"/>
                  </a:lnTo>
                  <a:lnTo>
                    <a:pt x="266499" y="234502"/>
                  </a:lnTo>
                  <a:lnTo>
                    <a:pt x="300139" y="204230"/>
                  </a:lnTo>
                  <a:lnTo>
                    <a:pt x="335354" y="175750"/>
                  </a:lnTo>
                  <a:lnTo>
                    <a:pt x="372072" y="149133"/>
                  </a:lnTo>
                  <a:lnTo>
                    <a:pt x="410221" y="124453"/>
                  </a:lnTo>
                  <a:lnTo>
                    <a:pt x="449729" y="101781"/>
                  </a:lnTo>
                  <a:lnTo>
                    <a:pt x="490523" y="81189"/>
                  </a:lnTo>
                  <a:lnTo>
                    <a:pt x="532532" y="62749"/>
                  </a:lnTo>
                  <a:lnTo>
                    <a:pt x="575684" y="46534"/>
                  </a:lnTo>
                  <a:lnTo>
                    <a:pt x="619906" y="32616"/>
                  </a:lnTo>
                  <a:lnTo>
                    <a:pt x="665126" y="21066"/>
                  </a:lnTo>
                  <a:lnTo>
                    <a:pt x="711272" y="11958"/>
                  </a:lnTo>
                  <a:lnTo>
                    <a:pt x="758272" y="5362"/>
                  </a:lnTo>
                  <a:lnTo>
                    <a:pt x="806053" y="1352"/>
                  </a:lnTo>
                  <a:lnTo>
                    <a:pt x="854544" y="0"/>
                  </a:lnTo>
                  <a:lnTo>
                    <a:pt x="903037" y="1352"/>
                  </a:lnTo>
                  <a:lnTo>
                    <a:pt x="950820" y="5362"/>
                  </a:lnTo>
                  <a:lnTo>
                    <a:pt x="997821" y="11958"/>
                  </a:lnTo>
                  <a:lnTo>
                    <a:pt x="1043968" y="21066"/>
                  </a:lnTo>
                  <a:lnTo>
                    <a:pt x="1089189" y="32616"/>
                  </a:lnTo>
                  <a:lnTo>
                    <a:pt x="1133411" y="46534"/>
                  </a:lnTo>
                  <a:lnTo>
                    <a:pt x="1176564" y="62749"/>
                  </a:lnTo>
                  <a:lnTo>
                    <a:pt x="1218574" y="81189"/>
                  </a:lnTo>
                  <a:lnTo>
                    <a:pt x="1259369" y="101781"/>
                  </a:lnTo>
                  <a:lnTo>
                    <a:pt x="1298877" y="124453"/>
                  </a:lnTo>
                  <a:lnTo>
                    <a:pt x="1337027" y="149133"/>
                  </a:lnTo>
                  <a:lnTo>
                    <a:pt x="1373745" y="175750"/>
                  </a:lnTo>
                  <a:lnTo>
                    <a:pt x="1408961" y="204230"/>
                  </a:lnTo>
                  <a:lnTo>
                    <a:pt x="1442601" y="234502"/>
                  </a:lnTo>
                  <a:lnTo>
                    <a:pt x="1474593" y="266494"/>
                  </a:lnTo>
                  <a:lnTo>
                    <a:pt x="1504866" y="300134"/>
                  </a:lnTo>
                  <a:lnTo>
                    <a:pt x="1533347" y="335348"/>
                  </a:lnTo>
                  <a:lnTo>
                    <a:pt x="1559964" y="372066"/>
                  </a:lnTo>
                  <a:lnTo>
                    <a:pt x="1584645" y="410215"/>
                  </a:lnTo>
                  <a:lnTo>
                    <a:pt x="1607318" y="449723"/>
                  </a:lnTo>
                  <a:lnTo>
                    <a:pt x="1627911" y="490518"/>
                  </a:lnTo>
                  <a:lnTo>
                    <a:pt x="1646351" y="532527"/>
                  </a:lnTo>
                  <a:lnTo>
                    <a:pt x="1662566" y="575679"/>
                  </a:lnTo>
                  <a:lnTo>
                    <a:pt x="1676485" y="619901"/>
                  </a:lnTo>
                  <a:lnTo>
                    <a:pt x="1688035" y="665122"/>
                  </a:lnTo>
                  <a:lnTo>
                    <a:pt x="1697143" y="711269"/>
                  </a:lnTo>
                  <a:lnTo>
                    <a:pt x="1703739" y="758269"/>
                  </a:lnTo>
                  <a:lnTo>
                    <a:pt x="1707749" y="806052"/>
                  </a:lnTo>
                  <a:lnTo>
                    <a:pt x="1709102" y="854544"/>
                  </a:lnTo>
                  <a:lnTo>
                    <a:pt x="1707749" y="903037"/>
                  </a:lnTo>
                  <a:lnTo>
                    <a:pt x="1703739" y="950819"/>
                  </a:lnTo>
                  <a:lnTo>
                    <a:pt x="1697143" y="997820"/>
                  </a:lnTo>
                  <a:lnTo>
                    <a:pt x="1688035" y="1043967"/>
                  </a:lnTo>
                  <a:lnTo>
                    <a:pt x="1676485" y="1089188"/>
                  </a:lnTo>
                  <a:lnTo>
                    <a:pt x="1662566" y="1133410"/>
                  </a:lnTo>
                  <a:lnTo>
                    <a:pt x="1646351" y="1176562"/>
                  </a:lnTo>
                  <a:lnTo>
                    <a:pt x="1627911" y="1218571"/>
                  </a:lnTo>
                  <a:lnTo>
                    <a:pt x="1607318" y="1259366"/>
                  </a:lnTo>
                  <a:lnTo>
                    <a:pt x="1584645" y="1298874"/>
                  </a:lnTo>
                  <a:lnTo>
                    <a:pt x="1559964" y="1337023"/>
                  </a:lnTo>
                  <a:lnTo>
                    <a:pt x="1533347" y="1373741"/>
                  </a:lnTo>
                  <a:lnTo>
                    <a:pt x="1504866" y="1408955"/>
                  </a:lnTo>
                  <a:lnTo>
                    <a:pt x="1474593" y="1442595"/>
                  </a:lnTo>
                  <a:lnTo>
                    <a:pt x="1442601" y="1474586"/>
                  </a:lnTo>
                  <a:lnTo>
                    <a:pt x="1408961" y="1504859"/>
                  </a:lnTo>
                  <a:lnTo>
                    <a:pt x="1373745" y="1533339"/>
                  </a:lnTo>
                  <a:lnTo>
                    <a:pt x="1337027" y="1559955"/>
                  </a:lnTo>
                  <a:lnTo>
                    <a:pt x="1298877" y="1584636"/>
                  </a:lnTo>
                  <a:lnTo>
                    <a:pt x="1259369" y="1607308"/>
                  </a:lnTo>
                  <a:lnTo>
                    <a:pt x="1218574" y="1627900"/>
                  </a:lnTo>
                  <a:lnTo>
                    <a:pt x="1176564" y="1646340"/>
                  </a:lnTo>
                  <a:lnTo>
                    <a:pt x="1133411" y="1662555"/>
                  </a:lnTo>
                  <a:lnTo>
                    <a:pt x="1089189" y="1676473"/>
                  </a:lnTo>
                  <a:lnTo>
                    <a:pt x="1043968" y="1688023"/>
                  </a:lnTo>
                  <a:lnTo>
                    <a:pt x="997821" y="1697131"/>
                  </a:lnTo>
                  <a:lnTo>
                    <a:pt x="950820" y="1703726"/>
                  </a:lnTo>
                  <a:lnTo>
                    <a:pt x="903037" y="1707737"/>
                  </a:lnTo>
                  <a:lnTo>
                    <a:pt x="854544" y="1709089"/>
                  </a:lnTo>
                  <a:lnTo>
                    <a:pt x="806053" y="1707737"/>
                  </a:lnTo>
                  <a:lnTo>
                    <a:pt x="758272" y="1703726"/>
                  </a:lnTo>
                  <a:lnTo>
                    <a:pt x="711272" y="1697131"/>
                  </a:lnTo>
                  <a:lnTo>
                    <a:pt x="665126" y="1688023"/>
                  </a:lnTo>
                  <a:lnTo>
                    <a:pt x="619906" y="1676473"/>
                  </a:lnTo>
                  <a:lnTo>
                    <a:pt x="575684" y="1662555"/>
                  </a:lnTo>
                  <a:lnTo>
                    <a:pt x="532532" y="1646340"/>
                  </a:lnTo>
                  <a:lnTo>
                    <a:pt x="490523" y="1627900"/>
                  </a:lnTo>
                  <a:lnTo>
                    <a:pt x="449729" y="1607308"/>
                  </a:lnTo>
                  <a:lnTo>
                    <a:pt x="410221" y="1584636"/>
                  </a:lnTo>
                  <a:lnTo>
                    <a:pt x="372072" y="1559955"/>
                  </a:lnTo>
                  <a:lnTo>
                    <a:pt x="335354" y="1533339"/>
                  </a:lnTo>
                  <a:lnTo>
                    <a:pt x="300139" y="1504859"/>
                  </a:lnTo>
                  <a:lnTo>
                    <a:pt x="266499" y="1474586"/>
                  </a:lnTo>
                  <a:lnTo>
                    <a:pt x="234507" y="1442595"/>
                  </a:lnTo>
                  <a:lnTo>
                    <a:pt x="204235" y="1408955"/>
                  </a:lnTo>
                  <a:lnTo>
                    <a:pt x="175754" y="1373741"/>
                  </a:lnTo>
                  <a:lnTo>
                    <a:pt x="149137" y="1337023"/>
                  </a:lnTo>
                  <a:lnTo>
                    <a:pt x="124456" y="1298874"/>
                  </a:lnTo>
                  <a:lnTo>
                    <a:pt x="101783" y="1259366"/>
                  </a:lnTo>
                  <a:lnTo>
                    <a:pt x="81191" y="1218571"/>
                  </a:lnTo>
                  <a:lnTo>
                    <a:pt x="62751" y="1176562"/>
                  </a:lnTo>
                  <a:lnTo>
                    <a:pt x="46535" y="1133410"/>
                  </a:lnTo>
                  <a:lnTo>
                    <a:pt x="32617" y="1089188"/>
                  </a:lnTo>
                  <a:lnTo>
                    <a:pt x="21067" y="1043967"/>
                  </a:lnTo>
                  <a:lnTo>
                    <a:pt x="11958" y="997820"/>
                  </a:lnTo>
                  <a:lnTo>
                    <a:pt x="5363" y="950819"/>
                  </a:lnTo>
                  <a:lnTo>
                    <a:pt x="1352" y="903037"/>
                  </a:lnTo>
                  <a:lnTo>
                    <a:pt x="0" y="85454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52640" y="2678671"/>
            <a:ext cx="1024890" cy="542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lcula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tion</a:t>
            </a:r>
            <a:endParaRPr sz="1600">
              <a:latin typeface="Times New Roman"/>
              <a:cs typeface="Times New Roman"/>
            </a:endParaRPr>
          </a:p>
          <a:p>
            <a:pPr marL="78105">
              <a:lnSpc>
                <a:spcPts val="2155"/>
              </a:lnSpc>
            </a:pPr>
            <a:r>
              <a:rPr sz="1800" spc="50" dirty="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2280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Scene</a:t>
            </a:r>
            <a:r>
              <a:rPr sz="2800" spc="-215" dirty="0"/>
              <a:t> </a:t>
            </a:r>
            <a:r>
              <a:rPr sz="2800" spc="-15" dirty="0"/>
              <a:t>Objects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09673" y="983640"/>
            <a:ext cx="9000490" cy="5819775"/>
            <a:chOff x="109673" y="983640"/>
            <a:chExt cx="9000490" cy="5819775"/>
          </a:xfrm>
        </p:grpSpPr>
        <p:sp>
          <p:nvSpPr>
            <p:cNvPr id="4" name="object 4"/>
            <p:cNvSpPr/>
            <p:nvPr/>
          </p:nvSpPr>
          <p:spPr>
            <a:xfrm>
              <a:off x="109673" y="983640"/>
              <a:ext cx="9000053" cy="5819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4200" y="2734056"/>
              <a:ext cx="2639567" cy="2641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2629" y="2731897"/>
              <a:ext cx="2264410" cy="2264410"/>
            </a:xfrm>
            <a:custGeom>
              <a:avLst/>
              <a:gdLst/>
              <a:ahLst/>
              <a:cxnLst/>
              <a:rect l="l" t="t" r="r" b="b"/>
              <a:pathLst>
                <a:path w="2264410" h="2264410">
                  <a:moveTo>
                    <a:pt x="1131900" y="0"/>
                  </a:moveTo>
                  <a:lnTo>
                    <a:pt x="1084053" y="993"/>
                  </a:lnTo>
                  <a:lnTo>
                    <a:pt x="1036712" y="3946"/>
                  </a:lnTo>
                  <a:lnTo>
                    <a:pt x="989916" y="8821"/>
                  </a:lnTo>
                  <a:lnTo>
                    <a:pt x="943706" y="15577"/>
                  </a:lnTo>
                  <a:lnTo>
                    <a:pt x="898119" y="24176"/>
                  </a:lnTo>
                  <a:lnTo>
                    <a:pt x="853196" y="34578"/>
                  </a:lnTo>
                  <a:lnTo>
                    <a:pt x="808975" y="46744"/>
                  </a:lnTo>
                  <a:lnTo>
                    <a:pt x="765497" y="60634"/>
                  </a:lnTo>
                  <a:lnTo>
                    <a:pt x="722799" y="76210"/>
                  </a:lnTo>
                  <a:lnTo>
                    <a:pt x="680923" y="93432"/>
                  </a:lnTo>
                  <a:lnTo>
                    <a:pt x="639905" y="112260"/>
                  </a:lnTo>
                  <a:lnTo>
                    <a:pt x="599787" y="132656"/>
                  </a:lnTo>
                  <a:lnTo>
                    <a:pt x="560608" y="154579"/>
                  </a:lnTo>
                  <a:lnTo>
                    <a:pt x="522406" y="177992"/>
                  </a:lnTo>
                  <a:lnTo>
                    <a:pt x="485220" y="202854"/>
                  </a:lnTo>
                  <a:lnTo>
                    <a:pt x="449091" y="229126"/>
                  </a:lnTo>
                  <a:lnTo>
                    <a:pt x="414058" y="256769"/>
                  </a:lnTo>
                  <a:lnTo>
                    <a:pt x="380159" y="285743"/>
                  </a:lnTo>
                  <a:lnTo>
                    <a:pt x="347435" y="316010"/>
                  </a:lnTo>
                  <a:lnTo>
                    <a:pt x="315924" y="347530"/>
                  </a:lnTo>
                  <a:lnTo>
                    <a:pt x="285665" y="380263"/>
                  </a:lnTo>
                  <a:lnTo>
                    <a:pt x="256698" y="414171"/>
                  </a:lnTo>
                  <a:lnTo>
                    <a:pt x="229063" y="449214"/>
                  </a:lnTo>
                  <a:lnTo>
                    <a:pt x="202798" y="485352"/>
                  </a:lnTo>
                  <a:lnTo>
                    <a:pt x="177943" y="522548"/>
                  </a:lnTo>
                  <a:lnTo>
                    <a:pt x="154537" y="560760"/>
                  </a:lnTo>
                  <a:lnTo>
                    <a:pt x="132619" y="599950"/>
                  </a:lnTo>
                  <a:lnTo>
                    <a:pt x="112229" y="640079"/>
                  </a:lnTo>
                  <a:lnTo>
                    <a:pt x="93406" y="681107"/>
                  </a:lnTo>
                  <a:lnTo>
                    <a:pt x="76189" y="722995"/>
                  </a:lnTo>
                  <a:lnTo>
                    <a:pt x="60618" y="765704"/>
                  </a:lnTo>
                  <a:lnTo>
                    <a:pt x="46731" y="809195"/>
                  </a:lnTo>
                  <a:lnTo>
                    <a:pt x="34569" y="853427"/>
                  </a:lnTo>
                  <a:lnTo>
                    <a:pt x="24170" y="898362"/>
                  </a:lnTo>
                  <a:lnTo>
                    <a:pt x="15573" y="943961"/>
                  </a:lnTo>
                  <a:lnTo>
                    <a:pt x="8819" y="990184"/>
                  </a:lnTo>
                  <a:lnTo>
                    <a:pt x="3945" y="1036991"/>
                  </a:lnTo>
                  <a:lnTo>
                    <a:pt x="992" y="1084345"/>
                  </a:lnTo>
                  <a:lnTo>
                    <a:pt x="0" y="1132204"/>
                  </a:lnTo>
                  <a:lnTo>
                    <a:pt x="992" y="1180064"/>
                  </a:lnTo>
                  <a:lnTo>
                    <a:pt x="3945" y="1227418"/>
                  </a:lnTo>
                  <a:lnTo>
                    <a:pt x="8819" y="1274225"/>
                  </a:lnTo>
                  <a:lnTo>
                    <a:pt x="15573" y="1320448"/>
                  </a:lnTo>
                  <a:lnTo>
                    <a:pt x="24170" y="1366047"/>
                  </a:lnTo>
                  <a:lnTo>
                    <a:pt x="34569" y="1410982"/>
                  </a:lnTo>
                  <a:lnTo>
                    <a:pt x="46731" y="1455214"/>
                  </a:lnTo>
                  <a:lnTo>
                    <a:pt x="60618" y="1498705"/>
                  </a:lnTo>
                  <a:lnTo>
                    <a:pt x="76189" y="1541414"/>
                  </a:lnTo>
                  <a:lnTo>
                    <a:pt x="93406" y="1583302"/>
                  </a:lnTo>
                  <a:lnTo>
                    <a:pt x="112229" y="1624330"/>
                  </a:lnTo>
                  <a:lnTo>
                    <a:pt x="132619" y="1664459"/>
                  </a:lnTo>
                  <a:lnTo>
                    <a:pt x="154537" y="1703649"/>
                  </a:lnTo>
                  <a:lnTo>
                    <a:pt x="177943" y="1741861"/>
                  </a:lnTo>
                  <a:lnTo>
                    <a:pt x="202798" y="1779057"/>
                  </a:lnTo>
                  <a:lnTo>
                    <a:pt x="229063" y="1815195"/>
                  </a:lnTo>
                  <a:lnTo>
                    <a:pt x="256698" y="1850238"/>
                  </a:lnTo>
                  <a:lnTo>
                    <a:pt x="285665" y="1884146"/>
                  </a:lnTo>
                  <a:lnTo>
                    <a:pt x="315924" y="1916879"/>
                  </a:lnTo>
                  <a:lnTo>
                    <a:pt x="347435" y="1948399"/>
                  </a:lnTo>
                  <a:lnTo>
                    <a:pt x="380159" y="1978666"/>
                  </a:lnTo>
                  <a:lnTo>
                    <a:pt x="414058" y="2007640"/>
                  </a:lnTo>
                  <a:lnTo>
                    <a:pt x="449091" y="2035283"/>
                  </a:lnTo>
                  <a:lnTo>
                    <a:pt x="485220" y="2061555"/>
                  </a:lnTo>
                  <a:lnTo>
                    <a:pt x="522406" y="2086417"/>
                  </a:lnTo>
                  <a:lnTo>
                    <a:pt x="560608" y="2109830"/>
                  </a:lnTo>
                  <a:lnTo>
                    <a:pt x="599787" y="2131753"/>
                  </a:lnTo>
                  <a:lnTo>
                    <a:pt x="639905" y="2152149"/>
                  </a:lnTo>
                  <a:lnTo>
                    <a:pt x="680923" y="2170977"/>
                  </a:lnTo>
                  <a:lnTo>
                    <a:pt x="722799" y="2188199"/>
                  </a:lnTo>
                  <a:lnTo>
                    <a:pt x="765497" y="2203775"/>
                  </a:lnTo>
                  <a:lnTo>
                    <a:pt x="808975" y="2217665"/>
                  </a:lnTo>
                  <a:lnTo>
                    <a:pt x="853196" y="2229831"/>
                  </a:lnTo>
                  <a:lnTo>
                    <a:pt x="898119" y="2240233"/>
                  </a:lnTo>
                  <a:lnTo>
                    <a:pt x="943706" y="2248832"/>
                  </a:lnTo>
                  <a:lnTo>
                    <a:pt x="989916" y="2255588"/>
                  </a:lnTo>
                  <a:lnTo>
                    <a:pt x="1036712" y="2260463"/>
                  </a:lnTo>
                  <a:lnTo>
                    <a:pt x="1084053" y="2263416"/>
                  </a:lnTo>
                  <a:lnTo>
                    <a:pt x="1131900" y="2264410"/>
                  </a:lnTo>
                  <a:lnTo>
                    <a:pt x="1179747" y="2263416"/>
                  </a:lnTo>
                  <a:lnTo>
                    <a:pt x="1227088" y="2260463"/>
                  </a:lnTo>
                  <a:lnTo>
                    <a:pt x="1273883" y="2255588"/>
                  </a:lnTo>
                  <a:lnTo>
                    <a:pt x="1320094" y="2248832"/>
                  </a:lnTo>
                  <a:lnTo>
                    <a:pt x="1365680" y="2240233"/>
                  </a:lnTo>
                  <a:lnTo>
                    <a:pt x="1410603" y="2229831"/>
                  </a:lnTo>
                  <a:lnTo>
                    <a:pt x="1454824" y="2217665"/>
                  </a:lnTo>
                  <a:lnTo>
                    <a:pt x="1498303" y="2203775"/>
                  </a:lnTo>
                  <a:lnTo>
                    <a:pt x="1541000" y="2188199"/>
                  </a:lnTo>
                  <a:lnTo>
                    <a:pt x="1582877" y="2170977"/>
                  </a:lnTo>
                  <a:lnTo>
                    <a:pt x="1623894" y="2152149"/>
                  </a:lnTo>
                  <a:lnTo>
                    <a:pt x="1664012" y="2131753"/>
                  </a:lnTo>
                  <a:lnTo>
                    <a:pt x="1703192" y="2109830"/>
                  </a:lnTo>
                  <a:lnTo>
                    <a:pt x="1741394" y="2086417"/>
                  </a:lnTo>
                  <a:lnTo>
                    <a:pt x="1778579" y="2061555"/>
                  </a:lnTo>
                  <a:lnTo>
                    <a:pt x="1814708" y="2035283"/>
                  </a:lnTo>
                  <a:lnTo>
                    <a:pt x="1849741" y="2007640"/>
                  </a:lnTo>
                  <a:lnTo>
                    <a:pt x="1883640" y="1978666"/>
                  </a:lnTo>
                  <a:lnTo>
                    <a:pt x="1916365" y="1948399"/>
                  </a:lnTo>
                  <a:lnTo>
                    <a:pt x="1947876" y="1916879"/>
                  </a:lnTo>
                  <a:lnTo>
                    <a:pt x="1978134" y="1884146"/>
                  </a:lnTo>
                  <a:lnTo>
                    <a:pt x="2007101" y="1850238"/>
                  </a:lnTo>
                  <a:lnTo>
                    <a:pt x="2034736" y="1815195"/>
                  </a:lnTo>
                  <a:lnTo>
                    <a:pt x="2061001" y="1779057"/>
                  </a:lnTo>
                  <a:lnTo>
                    <a:pt x="2085856" y="1741861"/>
                  </a:lnTo>
                  <a:lnTo>
                    <a:pt x="2109263" y="1703649"/>
                  </a:lnTo>
                  <a:lnTo>
                    <a:pt x="2131180" y="1664459"/>
                  </a:lnTo>
                  <a:lnTo>
                    <a:pt x="2151570" y="1624330"/>
                  </a:lnTo>
                  <a:lnTo>
                    <a:pt x="2170393" y="1583302"/>
                  </a:lnTo>
                  <a:lnTo>
                    <a:pt x="2187610" y="1541414"/>
                  </a:lnTo>
                  <a:lnTo>
                    <a:pt x="2203182" y="1498705"/>
                  </a:lnTo>
                  <a:lnTo>
                    <a:pt x="2217068" y="1455214"/>
                  </a:lnTo>
                  <a:lnTo>
                    <a:pt x="2229231" y="1410982"/>
                  </a:lnTo>
                  <a:lnTo>
                    <a:pt x="2239630" y="1366047"/>
                  </a:lnTo>
                  <a:lnTo>
                    <a:pt x="2248226" y="1320448"/>
                  </a:lnTo>
                  <a:lnTo>
                    <a:pt x="2254981" y="1274225"/>
                  </a:lnTo>
                  <a:lnTo>
                    <a:pt x="2259854" y="1227418"/>
                  </a:lnTo>
                  <a:lnTo>
                    <a:pt x="2262807" y="1180064"/>
                  </a:lnTo>
                  <a:lnTo>
                    <a:pt x="2263800" y="1132204"/>
                  </a:lnTo>
                  <a:lnTo>
                    <a:pt x="2262807" y="1084345"/>
                  </a:lnTo>
                  <a:lnTo>
                    <a:pt x="2259854" y="1036991"/>
                  </a:lnTo>
                  <a:lnTo>
                    <a:pt x="2254981" y="990184"/>
                  </a:lnTo>
                  <a:lnTo>
                    <a:pt x="2248226" y="943961"/>
                  </a:lnTo>
                  <a:lnTo>
                    <a:pt x="2239630" y="898362"/>
                  </a:lnTo>
                  <a:lnTo>
                    <a:pt x="2229231" y="853427"/>
                  </a:lnTo>
                  <a:lnTo>
                    <a:pt x="2217068" y="809195"/>
                  </a:lnTo>
                  <a:lnTo>
                    <a:pt x="2203182" y="765704"/>
                  </a:lnTo>
                  <a:lnTo>
                    <a:pt x="2187610" y="722995"/>
                  </a:lnTo>
                  <a:lnTo>
                    <a:pt x="2170393" y="681107"/>
                  </a:lnTo>
                  <a:lnTo>
                    <a:pt x="2151570" y="640079"/>
                  </a:lnTo>
                  <a:lnTo>
                    <a:pt x="2131180" y="599950"/>
                  </a:lnTo>
                  <a:lnTo>
                    <a:pt x="2109263" y="560760"/>
                  </a:lnTo>
                  <a:lnTo>
                    <a:pt x="2085856" y="522548"/>
                  </a:lnTo>
                  <a:lnTo>
                    <a:pt x="2061001" y="485352"/>
                  </a:lnTo>
                  <a:lnTo>
                    <a:pt x="2034736" y="449214"/>
                  </a:lnTo>
                  <a:lnTo>
                    <a:pt x="2007101" y="414171"/>
                  </a:lnTo>
                  <a:lnTo>
                    <a:pt x="1978134" y="380263"/>
                  </a:lnTo>
                  <a:lnTo>
                    <a:pt x="1947876" y="347530"/>
                  </a:lnTo>
                  <a:lnTo>
                    <a:pt x="1916365" y="316010"/>
                  </a:lnTo>
                  <a:lnTo>
                    <a:pt x="1883640" y="285743"/>
                  </a:lnTo>
                  <a:lnTo>
                    <a:pt x="1849741" y="256769"/>
                  </a:lnTo>
                  <a:lnTo>
                    <a:pt x="1814708" y="229126"/>
                  </a:lnTo>
                  <a:lnTo>
                    <a:pt x="1778579" y="202854"/>
                  </a:lnTo>
                  <a:lnTo>
                    <a:pt x="1741394" y="177992"/>
                  </a:lnTo>
                  <a:lnTo>
                    <a:pt x="1703192" y="154579"/>
                  </a:lnTo>
                  <a:lnTo>
                    <a:pt x="1664012" y="132656"/>
                  </a:lnTo>
                  <a:lnTo>
                    <a:pt x="1623894" y="112260"/>
                  </a:lnTo>
                  <a:lnTo>
                    <a:pt x="1582877" y="93432"/>
                  </a:lnTo>
                  <a:lnTo>
                    <a:pt x="1541000" y="76210"/>
                  </a:lnTo>
                  <a:lnTo>
                    <a:pt x="1498303" y="60634"/>
                  </a:lnTo>
                  <a:lnTo>
                    <a:pt x="1454824" y="46744"/>
                  </a:lnTo>
                  <a:lnTo>
                    <a:pt x="1410603" y="34578"/>
                  </a:lnTo>
                  <a:lnTo>
                    <a:pt x="1365680" y="24176"/>
                  </a:lnTo>
                  <a:lnTo>
                    <a:pt x="1320094" y="15577"/>
                  </a:lnTo>
                  <a:lnTo>
                    <a:pt x="1273883" y="8821"/>
                  </a:lnTo>
                  <a:lnTo>
                    <a:pt x="1227088" y="3946"/>
                  </a:lnTo>
                  <a:lnTo>
                    <a:pt x="1179747" y="993"/>
                  </a:lnTo>
                  <a:lnTo>
                    <a:pt x="1131900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2629" y="2731897"/>
              <a:ext cx="2264410" cy="2264410"/>
            </a:xfrm>
            <a:custGeom>
              <a:avLst/>
              <a:gdLst/>
              <a:ahLst/>
              <a:cxnLst/>
              <a:rect l="l" t="t" r="r" b="b"/>
              <a:pathLst>
                <a:path w="2264410" h="2264410">
                  <a:moveTo>
                    <a:pt x="0" y="1132204"/>
                  </a:moveTo>
                  <a:lnTo>
                    <a:pt x="992" y="1084345"/>
                  </a:lnTo>
                  <a:lnTo>
                    <a:pt x="3945" y="1036991"/>
                  </a:lnTo>
                  <a:lnTo>
                    <a:pt x="8819" y="990184"/>
                  </a:lnTo>
                  <a:lnTo>
                    <a:pt x="15573" y="943961"/>
                  </a:lnTo>
                  <a:lnTo>
                    <a:pt x="24170" y="898362"/>
                  </a:lnTo>
                  <a:lnTo>
                    <a:pt x="34569" y="853427"/>
                  </a:lnTo>
                  <a:lnTo>
                    <a:pt x="46731" y="809195"/>
                  </a:lnTo>
                  <a:lnTo>
                    <a:pt x="60618" y="765704"/>
                  </a:lnTo>
                  <a:lnTo>
                    <a:pt x="76189" y="722995"/>
                  </a:lnTo>
                  <a:lnTo>
                    <a:pt x="93406" y="681107"/>
                  </a:lnTo>
                  <a:lnTo>
                    <a:pt x="112229" y="640079"/>
                  </a:lnTo>
                  <a:lnTo>
                    <a:pt x="132619" y="599950"/>
                  </a:lnTo>
                  <a:lnTo>
                    <a:pt x="154537" y="560760"/>
                  </a:lnTo>
                  <a:lnTo>
                    <a:pt x="177943" y="522548"/>
                  </a:lnTo>
                  <a:lnTo>
                    <a:pt x="202798" y="485352"/>
                  </a:lnTo>
                  <a:lnTo>
                    <a:pt x="229063" y="449214"/>
                  </a:lnTo>
                  <a:lnTo>
                    <a:pt x="256698" y="414171"/>
                  </a:lnTo>
                  <a:lnTo>
                    <a:pt x="285665" y="380263"/>
                  </a:lnTo>
                  <a:lnTo>
                    <a:pt x="315924" y="347530"/>
                  </a:lnTo>
                  <a:lnTo>
                    <a:pt x="347435" y="316010"/>
                  </a:lnTo>
                  <a:lnTo>
                    <a:pt x="380159" y="285743"/>
                  </a:lnTo>
                  <a:lnTo>
                    <a:pt x="414058" y="256769"/>
                  </a:lnTo>
                  <a:lnTo>
                    <a:pt x="449091" y="229126"/>
                  </a:lnTo>
                  <a:lnTo>
                    <a:pt x="485220" y="202854"/>
                  </a:lnTo>
                  <a:lnTo>
                    <a:pt x="522406" y="177992"/>
                  </a:lnTo>
                  <a:lnTo>
                    <a:pt x="560608" y="154579"/>
                  </a:lnTo>
                  <a:lnTo>
                    <a:pt x="599787" y="132656"/>
                  </a:lnTo>
                  <a:lnTo>
                    <a:pt x="639905" y="112260"/>
                  </a:lnTo>
                  <a:lnTo>
                    <a:pt x="680923" y="93432"/>
                  </a:lnTo>
                  <a:lnTo>
                    <a:pt x="722799" y="76210"/>
                  </a:lnTo>
                  <a:lnTo>
                    <a:pt x="765497" y="60634"/>
                  </a:lnTo>
                  <a:lnTo>
                    <a:pt x="808975" y="46744"/>
                  </a:lnTo>
                  <a:lnTo>
                    <a:pt x="853196" y="34578"/>
                  </a:lnTo>
                  <a:lnTo>
                    <a:pt x="898119" y="24176"/>
                  </a:lnTo>
                  <a:lnTo>
                    <a:pt x="943706" y="15577"/>
                  </a:lnTo>
                  <a:lnTo>
                    <a:pt x="989916" y="8821"/>
                  </a:lnTo>
                  <a:lnTo>
                    <a:pt x="1036712" y="3946"/>
                  </a:lnTo>
                  <a:lnTo>
                    <a:pt x="1084053" y="993"/>
                  </a:lnTo>
                  <a:lnTo>
                    <a:pt x="1131900" y="0"/>
                  </a:lnTo>
                  <a:lnTo>
                    <a:pt x="1179747" y="993"/>
                  </a:lnTo>
                  <a:lnTo>
                    <a:pt x="1227088" y="3946"/>
                  </a:lnTo>
                  <a:lnTo>
                    <a:pt x="1273883" y="8821"/>
                  </a:lnTo>
                  <a:lnTo>
                    <a:pt x="1320094" y="15577"/>
                  </a:lnTo>
                  <a:lnTo>
                    <a:pt x="1365680" y="24176"/>
                  </a:lnTo>
                  <a:lnTo>
                    <a:pt x="1410603" y="34578"/>
                  </a:lnTo>
                  <a:lnTo>
                    <a:pt x="1454824" y="46744"/>
                  </a:lnTo>
                  <a:lnTo>
                    <a:pt x="1498303" y="60634"/>
                  </a:lnTo>
                  <a:lnTo>
                    <a:pt x="1541000" y="76210"/>
                  </a:lnTo>
                  <a:lnTo>
                    <a:pt x="1582877" y="93432"/>
                  </a:lnTo>
                  <a:lnTo>
                    <a:pt x="1623894" y="112260"/>
                  </a:lnTo>
                  <a:lnTo>
                    <a:pt x="1664012" y="132656"/>
                  </a:lnTo>
                  <a:lnTo>
                    <a:pt x="1703192" y="154579"/>
                  </a:lnTo>
                  <a:lnTo>
                    <a:pt x="1741394" y="177992"/>
                  </a:lnTo>
                  <a:lnTo>
                    <a:pt x="1778579" y="202854"/>
                  </a:lnTo>
                  <a:lnTo>
                    <a:pt x="1814708" y="229126"/>
                  </a:lnTo>
                  <a:lnTo>
                    <a:pt x="1849741" y="256769"/>
                  </a:lnTo>
                  <a:lnTo>
                    <a:pt x="1883640" y="285743"/>
                  </a:lnTo>
                  <a:lnTo>
                    <a:pt x="1916365" y="316010"/>
                  </a:lnTo>
                  <a:lnTo>
                    <a:pt x="1947876" y="347530"/>
                  </a:lnTo>
                  <a:lnTo>
                    <a:pt x="1978134" y="380263"/>
                  </a:lnTo>
                  <a:lnTo>
                    <a:pt x="2007101" y="414171"/>
                  </a:lnTo>
                  <a:lnTo>
                    <a:pt x="2034736" y="449214"/>
                  </a:lnTo>
                  <a:lnTo>
                    <a:pt x="2061001" y="485352"/>
                  </a:lnTo>
                  <a:lnTo>
                    <a:pt x="2085856" y="522548"/>
                  </a:lnTo>
                  <a:lnTo>
                    <a:pt x="2109263" y="560760"/>
                  </a:lnTo>
                  <a:lnTo>
                    <a:pt x="2131180" y="599950"/>
                  </a:lnTo>
                  <a:lnTo>
                    <a:pt x="2151570" y="640079"/>
                  </a:lnTo>
                  <a:lnTo>
                    <a:pt x="2170393" y="681107"/>
                  </a:lnTo>
                  <a:lnTo>
                    <a:pt x="2187610" y="722995"/>
                  </a:lnTo>
                  <a:lnTo>
                    <a:pt x="2203182" y="765704"/>
                  </a:lnTo>
                  <a:lnTo>
                    <a:pt x="2217068" y="809195"/>
                  </a:lnTo>
                  <a:lnTo>
                    <a:pt x="2229231" y="853427"/>
                  </a:lnTo>
                  <a:lnTo>
                    <a:pt x="2239630" y="898362"/>
                  </a:lnTo>
                  <a:lnTo>
                    <a:pt x="2248226" y="943961"/>
                  </a:lnTo>
                  <a:lnTo>
                    <a:pt x="2254981" y="990184"/>
                  </a:lnTo>
                  <a:lnTo>
                    <a:pt x="2259854" y="1036991"/>
                  </a:lnTo>
                  <a:lnTo>
                    <a:pt x="2262807" y="1084345"/>
                  </a:lnTo>
                  <a:lnTo>
                    <a:pt x="2263800" y="1132204"/>
                  </a:lnTo>
                  <a:lnTo>
                    <a:pt x="2262807" y="1180064"/>
                  </a:lnTo>
                  <a:lnTo>
                    <a:pt x="2259854" y="1227418"/>
                  </a:lnTo>
                  <a:lnTo>
                    <a:pt x="2254981" y="1274225"/>
                  </a:lnTo>
                  <a:lnTo>
                    <a:pt x="2248226" y="1320448"/>
                  </a:lnTo>
                  <a:lnTo>
                    <a:pt x="2239630" y="1366047"/>
                  </a:lnTo>
                  <a:lnTo>
                    <a:pt x="2229231" y="1410982"/>
                  </a:lnTo>
                  <a:lnTo>
                    <a:pt x="2217068" y="1455214"/>
                  </a:lnTo>
                  <a:lnTo>
                    <a:pt x="2203182" y="1498705"/>
                  </a:lnTo>
                  <a:lnTo>
                    <a:pt x="2187610" y="1541414"/>
                  </a:lnTo>
                  <a:lnTo>
                    <a:pt x="2170393" y="1583302"/>
                  </a:lnTo>
                  <a:lnTo>
                    <a:pt x="2151570" y="1624330"/>
                  </a:lnTo>
                  <a:lnTo>
                    <a:pt x="2131180" y="1664459"/>
                  </a:lnTo>
                  <a:lnTo>
                    <a:pt x="2109263" y="1703649"/>
                  </a:lnTo>
                  <a:lnTo>
                    <a:pt x="2085856" y="1741861"/>
                  </a:lnTo>
                  <a:lnTo>
                    <a:pt x="2061001" y="1779057"/>
                  </a:lnTo>
                  <a:lnTo>
                    <a:pt x="2034736" y="1815195"/>
                  </a:lnTo>
                  <a:lnTo>
                    <a:pt x="2007101" y="1850238"/>
                  </a:lnTo>
                  <a:lnTo>
                    <a:pt x="1978134" y="1884146"/>
                  </a:lnTo>
                  <a:lnTo>
                    <a:pt x="1947876" y="1916879"/>
                  </a:lnTo>
                  <a:lnTo>
                    <a:pt x="1916365" y="1948399"/>
                  </a:lnTo>
                  <a:lnTo>
                    <a:pt x="1883640" y="1978666"/>
                  </a:lnTo>
                  <a:lnTo>
                    <a:pt x="1849741" y="2007640"/>
                  </a:lnTo>
                  <a:lnTo>
                    <a:pt x="1814708" y="2035283"/>
                  </a:lnTo>
                  <a:lnTo>
                    <a:pt x="1778579" y="2061555"/>
                  </a:lnTo>
                  <a:lnTo>
                    <a:pt x="1741394" y="2086417"/>
                  </a:lnTo>
                  <a:lnTo>
                    <a:pt x="1703192" y="2109830"/>
                  </a:lnTo>
                  <a:lnTo>
                    <a:pt x="1664012" y="2131753"/>
                  </a:lnTo>
                  <a:lnTo>
                    <a:pt x="1623894" y="2152149"/>
                  </a:lnTo>
                  <a:lnTo>
                    <a:pt x="1582877" y="2170977"/>
                  </a:lnTo>
                  <a:lnTo>
                    <a:pt x="1541000" y="2188199"/>
                  </a:lnTo>
                  <a:lnTo>
                    <a:pt x="1498303" y="2203775"/>
                  </a:lnTo>
                  <a:lnTo>
                    <a:pt x="1454824" y="2217665"/>
                  </a:lnTo>
                  <a:lnTo>
                    <a:pt x="1410603" y="2229831"/>
                  </a:lnTo>
                  <a:lnTo>
                    <a:pt x="1365680" y="2240233"/>
                  </a:lnTo>
                  <a:lnTo>
                    <a:pt x="1320094" y="2248832"/>
                  </a:lnTo>
                  <a:lnTo>
                    <a:pt x="1273883" y="2255588"/>
                  </a:lnTo>
                  <a:lnTo>
                    <a:pt x="1227088" y="2260463"/>
                  </a:lnTo>
                  <a:lnTo>
                    <a:pt x="1179747" y="2263416"/>
                  </a:lnTo>
                  <a:lnTo>
                    <a:pt x="1131900" y="2264410"/>
                  </a:lnTo>
                  <a:lnTo>
                    <a:pt x="1084053" y="2263416"/>
                  </a:lnTo>
                  <a:lnTo>
                    <a:pt x="1036712" y="2260463"/>
                  </a:lnTo>
                  <a:lnTo>
                    <a:pt x="989916" y="2255588"/>
                  </a:lnTo>
                  <a:lnTo>
                    <a:pt x="943706" y="2248832"/>
                  </a:lnTo>
                  <a:lnTo>
                    <a:pt x="898119" y="2240233"/>
                  </a:lnTo>
                  <a:lnTo>
                    <a:pt x="853196" y="2229831"/>
                  </a:lnTo>
                  <a:lnTo>
                    <a:pt x="808975" y="2217665"/>
                  </a:lnTo>
                  <a:lnTo>
                    <a:pt x="765497" y="2203775"/>
                  </a:lnTo>
                  <a:lnTo>
                    <a:pt x="722799" y="2188199"/>
                  </a:lnTo>
                  <a:lnTo>
                    <a:pt x="680923" y="2170977"/>
                  </a:lnTo>
                  <a:lnTo>
                    <a:pt x="639905" y="2152149"/>
                  </a:lnTo>
                  <a:lnTo>
                    <a:pt x="599787" y="2131753"/>
                  </a:lnTo>
                  <a:lnTo>
                    <a:pt x="560608" y="2109830"/>
                  </a:lnTo>
                  <a:lnTo>
                    <a:pt x="522406" y="2086417"/>
                  </a:lnTo>
                  <a:lnTo>
                    <a:pt x="485220" y="2061555"/>
                  </a:lnTo>
                  <a:lnTo>
                    <a:pt x="449091" y="2035283"/>
                  </a:lnTo>
                  <a:lnTo>
                    <a:pt x="414058" y="2007640"/>
                  </a:lnTo>
                  <a:lnTo>
                    <a:pt x="380159" y="1978666"/>
                  </a:lnTo>
                  <a:lnTo>
                    <a:pt x="347435" y="1948399"/>
                  </a:lnTo>
                  <a:lnTo>
                    <a:pt x="315924" y="1916879"/>
                  </a:lnTo>
                  <a:lnTo>
                    <a:pt x="285665" y="1884146"/>
                  </a:lnTo>
                  <a:lnTo>
                    <a:pt x="256698" y="1850238"/>
                  </a:lnTo>
                  <a:lnTo>
                    <a:pt x="229063" y="1815195"/>
                  </a:lnTo>
                  <a:lnTo>
                    <a:pt x="202798" y="1779057"/>
                  </a:lnTo>
                  <a:lnTo>
                    <a:pt x="177943" y="1741861"/>
                  </a:lnTo>
                  <a:lnTo>
                    <a:pt x="154537" y="1703649"/>
                  </a:lnTo>
                  <a:lnTo>
                    <a:pt x="132619" y="1664459"/>
                  </a:lnTo>
                  <a:lnTo>
                    <a:pt x="112229" y="1624330"/>
                  </a:lnTo>
                  <a:lnTo>
                    <a:pt x="93406" y="1583302"/>
                  </a:lnTo>
                  <a:lnTo>
                    <a:pt x="76189" y="1541414"/>
                  </a:lnTo>
                  <a:lnTo>
                    <a:pt x="60618" y="1498705"/>
                  </a:lnTo>
                  <a:lnTo>
                    <a:pt x="46731" y="1455214"/>
                  </a:lnTo>
                  <a:lnTo>
                    <a:pt x="34569" y="1410982"/>
                  </a:lnTo>
                  <a:lnTo>
                    <a:pt x="24170" y="1366047"/>
                  </a:lnTo>
                  <a:lnTo>
                    <a:pt x="15573" y="1320448"/>
                  </a:lnTo>
                  <a:lnTo>
                    <a:pt x="8819" y="1274225"/>
                  </a:lnTo>
                  <a:lnTo>
                    <a:pt x="3945" y="1227418"/>
                  </a:lnTo>
                  <a:lnTo>
                    <a:pt x="992" y="1180064"/>
                  </a:lnTo>
                  <a:lnTo>
                    <a:pt x="0" y="1132204"/>
                  </a:lnTo>
                  <a:close/>
                </a:path>
              </a:pathLst>
            </a:custGeom>
            <a:ln w="28575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44340" y="3566414"/>
            <a:ext cx="770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Scene  </a:t>
            </a:r>
            <a:r>
              <a:rPr sz="1800" spc="-70" dirty="0">
                <a:latin typeface="Times New Roman"/>
                <a:cs typeface="Times New Roman"/>
              </a:rPr>
              <a:t>O</a:t>
            </a:r>
            <a:r>
              <a:rPr sz="1800" spc="105" dirty="0">
                <a:latin typeface="Times New Roman"/>
                <a:cs typeface="Times New Roman"/>
              </a:rPr>
              <a:t>b</a:t>
            </a:r>
            <a:r>
              <a:rPr sz="1800" spc="-70" dirty="0">
                <a:latin typeface="Times New Roman"/>
                <a:cs typeface="Times New Roman"/>
              </a:rPr>
              <a:t>j</a:t>
            </a:r>
            <a:r>
              <a:rPr sz="1800" spc="145" dirty="0">
                <a:latin typeface="Times New Roman"/>
                <a:cs typeface="Times New Roman"/>
              </a:rPr>
              <a:t>ec</a:t>
            </a:r>
            <a:r>
              <a:rPr sz="1800" spc="8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223532"/>
            <a:ext cx="34563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Shapes </a:t>
            </a:r>
            <a:r>
              <a:rPr sz="2800" spc="-20" dirty="0"/>
              <a:t>and</a:t>
            </a:r>
            <a:r>
              <a:rPr sz="2800" spc="-90" dirty="0"/>
              <a:t> </a:t>
            </a:r>
            <a:r>
              <a:rPr sz="2800" spc="-15" dirty="0"/>
              <a:t>Dummies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73149" y="1378889"/>
            <a:ext cx="6585584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180"/>
              </a:spcBef>
            </a:pP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Shapes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50000"/>
              </a:lnSpc>
            </a:pPr>
            <a:r>
              <a:rPr sz="1800" spc="70" dirty="0">
                <a:latin typeface="Times New Roman"/>
                <a:cs typeface="Times New Roman"/>
              </a:rPr>
              <a:t>Random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mesh,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convex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mesh,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primitive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mesh,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heightfield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mesh  </a:t>
            </a:r>
            <a:r>
              <a:rPr sz="1800" spc="50" dirty="0">
                <a:latin typeface="Times New Roman"/>
                <a:cs typeface="Times New Roman"/>
              </a:rPr>
              <a:t>Can be </a:t>
            </a:r>
            <a:r>
              <a:rPr sz="1800" spc="85" dirty="0">
                <a:latin typeface="Times New Roman"/>
                <a:cs typeface="Times New Roman"/>
              </a:rPr>
              <a:t>grouped/ ungrouped </a:t>
            </a:r>
            <a:r>
              <a:rPr sz="1250" i="1" spc="-40" dirty="0">
                <a:latin typeface="Arial"/>
                <a:cs typeface="Arial"/>
              </a:rPr>
              <a:t>(also</a:t>
            </a:r>
            <a:r>
              <a:rPr sz="1250" i="1" spc="-245" dirty="0">
                <a:latin typeface="Arial"/>
                <a:cs typeface="Arial"/>
              </a:rPr>
              <a:t> </a:t>
            </a:r>
            <a:r>
              <a:rPr sz="1250" i="1" spc="-50" dirty="0">
                <a:latin typeface="Arial"/>
                <a:cs typeface="Arial"/>
              </a:rPr>
              <a:t>merged)</a:t>
            </a:r>
            <a:endParaRPr sz="1250">
              <a:latin typeface="Arial"/>
              <a:cs typeface="Arial"/>
            </a:endParaRPr>
          </a:p>
          <a:p>
            <a:pPr marR="9525" algn="ctr">
              <a:lnSpc>
                <a:spcPct val="100000"/>
              </a:lnSpc>
              <a:spcBef>
                <a:spcPts val="1080"/>
              </a:spcBef>
            </a:pPr>
            <a:r>
              <a:rPr sz="1800" spc="10" dirty="0">
                <a:latin typeface="Times New Roman"/>
                <a:cs typeface="Times New Roman"/>
              </a:rPr>
              <a:t>Optim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ized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fas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ca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lcula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2979" y="4574019"/>
            <a:ext cx="414782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180"/>
              </a:spcBef>
            </a:pP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Dummies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spc="-40" dirty="0">
                <a:latin typeface="Times New Roman"/>
                <a:cs typeface="Times New Roman"/>
              </a:rPr>
              <a:t>Auxilia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reference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frame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helper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object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4502" y="5463806"/>
            <a:ext cx="1145197" cy="108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7874" y="3351973"/>
            <a:ext cx="4548251" cy="51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2053</Words>
  <Application>Microsoft Office PowerPoint</Application>
  <PresentationFormat>全屏显示(4:3)</PresentationFormat>
  <Paragraphs>348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AoyagiKouzanFontT</vt:lpstr>
      <vt:lpstr>Arial</vt:lpstr>
      <vt:lpstr>Calibri</vt:lpstr>
      <vt:lpstr>Times New Roman</vt:lpstr>
      <vt:lpstr>Office Theme</vt:lpstr>
      <vt:lpstr>V-REP 入门简介</vt:lpstr>
      <vt:lpstr>Content</vt:lpstr>
      <vt:lpstr>V-REP Overview</vt:lpstr>
      <vt:lpstr>V-REP Overview</vt:lpstr>
      <vt:lpstr>V-REP Overview</vt:lpstr>
      <vt:lpstr>Three Central Elements</vt:lpstr>
      <vt:lpstr>Scene Objects</vt:lpstr>
      <vt:lpstr>Scene Objects</vt:lpstr>
      <vt:lpstr>Shapes and Dummies</vt:lpstr>
      <vt:lpstr>Joints and Force/ Torque Sensors</vt:lpstr>
      <vt:lpstr>Cameras, Lights, and Mirrors</vt:lpstr>
      <vt:lpstr>Cameras, Lights, and Mirrors</vt:lpstr>
      <vt:lpstr>Proximity Sensors</vt:lpstr>
      <vt:lpstr>Graphs</vt:lpstr>
      <vt:lpstr>PowerPoint 演示文稿</vt:lpstr>
      <vt:lpstr>Paths and Mills</vt:lpstr>
      <vt:lpstr>Octrees and Point Clouds</vt:lpstr>
      <vt:lpstr>Calculation modules</vt:lpstr>
      <vt:lpstr>Calculation modules</vt:lpstr>
      <vt:lpstr>Inverse/ forward kinematics &amp; Minimum Distance Calculations</vt:lpstr>
      <vt:lpstr>Collision Detection and Path Planning</vt:lpstr>
      <vt:lpstr>Collision Detection and Path Planning</vt:lpstr>
      <vt:lpstr>Dynamics / Physics</vt:lpstr>
      <vt:lpstr>Dynamics</vt:lpstr>
      <vt:lpstr>Control Mechanisms</vt:lpstr>
      <vt:lpstr>Control Mechanisms</vt:lpstr>
      <vt:lpstr>Control Mechanisms</vt:lpstr>
      <vt:lpstr>Control Mechanisms</vt:lpstr>
      <vt:lpstr>Control Mechanisms</vt:lpstr>
      <vt:lpstr>Control Mechanisms</vt:lpstr>
      <vt:lpstr>Control Mechanisms</vt:lpstr>
      <vt:lpstr>Control Mechanisms</vt:lpstr>
      <vt:lpstr>Control Mechanisms</vt:lpstr>
      <vt:lpstr>Control Mechanisms</vt:lpstr>
      <vt:lpstr>Control Mechanisms</vt:lpstr>
      <vt:lpstr>Other features - Custom User Interfaces (QT-Based)</vt:lpstr>
      <vt:lpstr>Other features - Mesh Edit Modes</vt:lpstr>
      <vt:lpstr>Other features</vt:lpstr>
      <vt:lpstr>V-REP Source Code Licens ing</vt:lpstr>
      <vt:lpstr>Res ources</vt:lpstr>
      <vt:lpstr>Starting your own project in GoRobots</vt:lpstr>
      <vt:lpstr>Starting your own project in GoRobots</vt:lpstr>
      <vt:lpstr>Starting your own project in GoRobots</vt:lpstr>
      <vt:lpstr>If you forked later than 08.47 this morning do this!</vt:lpstr>
      <vt:lpstr>Starting your own project in GoRobots</vt:lpstr>
      <vt:lpstr>Starting your own project in GoRobots</vt:lpstr>
      <vt:lpstr>Starting your own project in GoRobots</vt:lpstr>
      <vt:lpstr>Starting your own project in GoRobots</vt:lpstr>
      <vt:lpstr>Questions and Getting started</vt:lpstr>
      <vt:lpstr>Installing VORTEX Physical engine</vt:lpstr>
      <vt:lpstr>V-REP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V-REP 入门简介</dc:title>
  <cp:lastModifiedBy>Cheng Long</cp:lastModifiedBy>
  <cp:revision>6</cp:revision>
  <dcterms:created xsi:type="dcterms:W3CDTF">2021-12-14T01:36:01Z</dcterms:created>
  <dcterms:modified xsi:type="dcterms:W3CDTF">2021-12-17T05:56:57Z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2021-12-14T00:00:00Z</vt:filetime>
  </property>
</Properties>
</file>