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5D091-127E-4074-925D-EEB36FD440F5}" v="1554" dt="2020-04-10T09:44:41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Long" userId="ae8687926b40cc07" providerId="LiveId" clId="{9DA5D091-127E-4074-925D-EEB36FD440F5}"/>
    <pc:docChg chg="undo custSel modSld">
      <pc:chgData name="Cheng Long" userId="ae8687926b40cc07" providerId="LiveId" clId="{9DA5D091-127E-4074-925D-EEB36FD440F5}" dt="2020-04-10T09:44:41.735" v="3774"/>
      <pc:docMkLst>
        <pc:docMk/>
      </pc:docMkLst>
      <pc:sldChg chg="modSp mod">
        <pc:chgData name="Cheng Long" userId="ae8687926b40cc07" providerId="LiveId" clId="{9DA5D091-127E-4074-925D-EEB36FD440F5}" dt="2020-04-10T09:28:16.706" v="3610"/>
        <pc:sldMkLst>
          <pc:docMk/>
          <pc:sldMk cId="0" sldId="256"/>
        </pc:sldMkLst>
        <pc:spChg chg="mod">
          <ac:chgData name="Cheng Long" userId="ae8687926b40cc07" providerId="LiveId" clId="{9DA5D091-127E-4074-925D-EEB36FD440F5}" dt="2020-04-10T09:28:16.706" v="3610"/>
          <ac:spMkLst>
            <pc:docMk/>
            <pc:sldMk cId="0" sldId="256"/>
            <ac:spMk id="2" creationId="{00000000-0000-0000-0000-000000000000}"/>
          </ac:spMkLst>
        </pc:spChg>
        <pc:spChg chg="mod">
          <ac:chgData name="Cheng Long" userId="ae8687926b40cc07" providerId="LiveId" clId="{9DA5D091-127E-4074-925D-EEB36FD440F5}" dt="2020-04-10T08:22:25.905" v="72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Cheng Long" userId="ae8687926b40cc07" providerId="LiveId" clId="{9DA5D091-127E-4074-925D-EEB36FD440F5}" dt="2020-04-10T09:42:59.781" v="3634" actId="20577"/>
        <pc:sldMkLst>
          <pc:docMk/>
          <pc:sldMk cId="0" sldId="257"/>
        </pc:sldMkLst>
        <pc:spChg chg="mod">
          <ac:chgData name="Cheng Long" userId="ae8687926b40cc07" providerId="LiveId" clId="{9DA5D091-127E-4074-925D-EEB36FD440F5}" dt="2020-04-10T08:59:42.580" v="2750"/>
          <ac:spMkLst>
            <pc:docMk/>
            <pc:sldMk cId="0" sldId="257"/>
            <ac:spMk id="2" creationId="{00000000-0000-0000-0000-000000000000}"/>
          </ac:spMkLst>
        </pc:spChg>
        <pc:spChg chg="mod">
          <ac:chgData name="Cheng Long" userId="ae8687926b40cc07" providerId="LiveId" clId="{9DA5D091-127E-4074-925D-EEB36FD440F5}" dt="2020-04-10T09:42:59.781" v="3634" actId="20577"/>
          <ac:spMkLst>
            <pc:docMk/>
            <pc:sldMk cId="0" sldId="257"/>
            <ac:spMk id="8" creationId="{00000000-0000-0000-0000-000000000000}"/>
          </ac:spMkLst>
        </pc:spChg>
      </pc:sldChg>
      <pc:sldChg chg="modSp mod">
        <pc:chgData name="Cheng Long" userId="ae8687926b40cc07" providerId="LiveId" clId="{9DA5D091-127E-4074-925D-EEB36FD440F5}" dt="2020-04-10T09:43:50.221" v="3718"/>
        <pc:sldMkLst>
          <pc:docMk/>
          <pc:sldMk cId="0" sldId="258"/>
        </pc:sldMkLst>
        <pc:spChg chg="mod">
          <ac:chgData name="Cheng Long" userId="ae8687926b40cc07" providerId="LiveId" clId="{9DA5D091-127E-4074-925D-EEB36FD440F5}" dt="2020-04-10T08:26:18.585" v="536"/>
          <ac:spMkLst>
            <pc:docMk/>
            <pc:sldMk cId="0" sldId="258"/>
            <ac:spMk id="2" creationId="{00000000-0000-0000-0000-000000000000}"/>
          </ac:spMkLst>
        </pc:spChg>
        <pc:spChg chg="mod">
          <ac:chgData name="Cheng Long" userId="ae8687926b40cc07" providerId="LiveId" clId="{9DA5D091-127E-4074-925D-EEB36FD440F5}" dt="2020-04-10T09:43:50.221" v="3718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Cheng Long" userId="ae8687926b40cc07" providerId="LiveId" clId="{9DA5D091-127E-4074-925D-EEB36FD440F5}" dt="2020-04-10T09:32:38.694" v="3620" actId="1076"/>
        <pc:sldMkLst>
          <pc:docMk/>
          <pc:sldMk cId="0" sldId="259"/>
        </pc:sldMkLst>
        <pc:spChg chg="mod">
          <ac:chgData name="Cheng Long" userId="ae8687926b40cc07" providerId="LiveId" clId="{9DA5D091-127E-4074-925D-EEB36FD440F5}" dt="2020-04-10T08:32:40.626" v="984"/>
          <ac:spMkLst>
            <pc:docMk/>
            <pc:sldMk cId="0" sldId="259"/>
            <ac:spMk id="2" creationId="{00000000-0000-0000-0000-000000000000}"/>
          </ac:spMkLst>
        </pc:spChg>
        <pc:spChg chg="mod">
          <ac:chgData name="Cheng Long" userId="ae8687926b40cc07" providerId="LiveId" clId="{9DA5D091-127E-4074-925D-EEB36FD440F5}" dt="2020-04-10T09:32:38.694" v="3620" actId="107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Cheng Long" userId="ae8687926b40cc07" providerId="LiveId" clId="{9DA5D091-127E-4074-925D-EEB36FD440F5}" dt="2020-04-10T09:42:46.616" v="3630" actId="20577"/>
        <pc:sldMkLst>
          <pc:docMk/>
          <pc:sldMk cId="0" sldId="260"/>
        </pc:sldMkLst>
        <pc:spChg chg="mod">
          <ac:chgData name="Cheng Long" userId="ae8687926b40cc07" providerId="LiveId" clId="{9DA5D091-127E-4074-925D-EEB36FD440F5}" dt="2020-04-10T09:32:04.439" v="3617" actId="404"/>
          <ac:spMkLst>
            <pc:docMk/>
            <pc:sldMk cId="0" sldId="260"/>
            <ac:spMk id="2" creationId="{00000000-0000-0000-0000-000000000000}"/>
          </ac:spMkLst>
        </pc:spChg>
        <pc:spChg chg="mod">
          <ac:chgData name="Cheng Long" userId="ae8687926b40cc07" providerId="LiveId" clId="{9DA5D091-127E-4074-925D-EEB36FD440F5}" dt="2020-04-10T09:42:46.616" v="3630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Cheng Long" userId="ae8687926b40cc07" providerId="LiveId" clId="{9DA5D091-127E-4074-925D-EEB36FD440F5}" dt="2020-04-10T08:30:56.829" v="942" actId="122"/>
          <ac:spMkLst>
            <pc:docMk/>
            <pc:sldMk cId="0" sldId="260"/>
            <ac:spMk id="4" creationId="{00000000-0000-0000-0000-000000000000}"/>
          </ac:spMkLst>
        </pc:spChg>
        <pc:spChg chg="mod">
          <ac:chgData name="Cheng Long" userId="ae8687926b40cc07" providerId="LiveId" clId="{9DA5D091-127E-4074-925D-EEB36FD440F5}" dt="2020-04-10T08:31:28.144" v="964"/>
          <ac:spMkLst>
            <pc:docMk/>
            <pc:sldMk cId="0" sldId="260"/>
            <ac:spMk id="9" creationId="{00000000-0000-0000-0000-000000000000}"/>
          </ac:spMkLst>
        </pc:spChg>
      </pc:sldChg>
      <pc:sldChg chg="addSp delSp modSp mod">
        <pc:chgData name="Cheng Long" userId="ae8687926b40cc07" providerId="LiveId" clId="{9DA5D091-127E-4074-925D-EEB36FD440F5}" dt="2020-04-10T09:00:24.517" v="2757" actId="1076"/>
        <pc:sldMkLst>
          <pc:docMk/>
          <pc:sldMk cId="0" sldId="261"/>
        </pc:sldMkLst>
        <pc:spChg chg="mod">
          <ac:chgData name="Cheng Long" userId="ae8687926b40cc07" providerId="LiveId" clId="{9DA5D091-127E-4074-925D-EEB36FD440F5}" dt="2020-04-10T08:40:15.148" v="1758"/>
          <ac:spMkLst>
            <pc:docMk/>
            <pc:sldMk cId="0" sldId="261"/>
            <ac:spMk id="2" creationId="{00000000-0000-0000-0000-000000000000}"/>
          </ac:spMkLst>
        </pc:spChg>
        <pc:spChg chg="del">
          <ac:chgData name="Cheng Long" userId="ae8687926b40cc07" providerId="LiveId" clId="{9DA5D091-127E-4074-925D-EEB36FD440F5}" dt="2020-04-10T08:40:34.426" v="1759" actId="478"/>
          <ac:spMkLst>
            <pc:docMk/>
            <pc:sldMk cId="0" sldId="261"/>
            <ac:spMk id="6" creationId="{00000000-0000-0000-0000-000000000000}"/>
          </ac:spMkLst>
        </pc:spChg>
        <pc:spChg chg="del">
          <ac:chgData name="Cheng Long" userId="ae8687926b40cc07" providerId="LiveId" clId="{9DA5D091-127E-4074-925D-EEB36FD440F5}" dt="2020-04-10T08:40:34.426" v="1759" actId="478"/>
          <ac:spMkLst>
            <pc:docMk/>
            <pc:sldMk cId="0" sldId="261"/>
            <ac:spMk id="7" creationId="{00000000-0000-0000-0000-000000000000}"/>
          </ac:spMkLst>
        </pc:spChg>
        <pc:spChg chg="mod">
          <ac:chgData name="Cheng Long" userId="ae8687926b40cc07" providerId="LiveId" clId="{9DA5D091-127E-4074-925D-EEB36FD440F5}" dt="2020-04-10T09:00:24.517" v="2757" actId="1076"/>
          <ac:spMkLst>
            <pc:docMk/>
            <pc:sldMk cId="0" sldId="261"/>
            <ac:spMk id="8" creationId="{00000000-0000-0000-0000-000000000000}"/>
          </ac:spMkLst>
        </pc:spChg>
        <pc:spChg chg="add">
          <ac:chgData name="Cheng Long" userId="ae8687926b40cc07" providerId="LiveId" clId="{9DA5D091-127E-4074-925D-EEB36FD440F5}" dt="2020-04-10T08:40:34.767" v="1760"/>
          <ac:spMkLst>
            <pc:docMk/>
            <pc:sldMk cId="0" sldId="261"/>
            <ac:spMk id="9" creationId="{99DAAFD5-FAF1-41B9-94FC-1956A9C1980D}"/>
          </ac:spMkLst>
        </pc:spChg>
        <pc:spChg chg="add">
          <ac:chgData name="Cheng Long" userId="ae8687926b40cc07" providerId="LiveId" clId="{9DA5D091-127E-4074-925D-EEB36FD440F5}" dt="2020-04-10T08:40:34.767" v="1760"/>
          <ac:spMkLst>
            <pc:docMk/>
            <pc:sldMk cId="0" sldId="261"/>
            <ac:spMk id="10" creationId="{AD3BC5D7-034A-421A-846D-D58011EF1BD9}"/>
          </ac:spMkLst>
        </pc:spChg>
      </pc:sldChg>
      <pc:sldChg chg="modSp mod">
        <pc:chgData name="Cheng Long" userId="ae8687926b40cc07" providerId="LiveId" clId="{9DA5D091-127E-4074-925D-EEB36FD440F5}" dt="2020-04-10T09:44:33.547" v="3764"/>
        <pc:sldMkLst>
          <pc:docMk/>
          <pc:sldMk cId="0" sldId="262"/>
        </pc:sldMkLst>
        <pc:spChg chg="mod">
          <ac:chgData name="Cheng Long" userId="ae8687926b40cc07" providerId="LiveId" clId="{9DA5D091-127E-4074-925D-EEB36FD440F5}" dt="2020-04-10T09:44:22.367" v="3738"/>
          <ac:spMkLst>
            <pc:docMk/>
            <pc:sldMk cId="0" sldId="262"/>
            <ac:spMk id="2" creationId="{00000000-0000-0000-0000-000000000000}"/>
          </ac:spMkLst>
        </pc:spChg>
        <pc:spChg chg="mod">
          <ac:chgData name="Cheng Long" userId="ae8687926b40cc07" providerId="LiveId" clId="{9DA5D091-127E-4074-925D-EEB36FD440F5}" dt="2020-04-10T09:44:33.547" v="3764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">
        <pc:chgData name="Cheng Long" userId="ae8687926b40cc07" providerId="LiveId" clId="{9DA5D091-127E-4074-925D-EEB36FD440F5}" dt="2020-04-10T09:44:05.827" v="3720" actId="21"/>
        <pc:sldMkLst>
          <pc:docMk/>
          <pc:sldMk cId="0" sldId="263"/>
        </pc:sldMkLst>
        <pc:spChg chg="mod">
          <ac:chgData name="Cheng Long" userId="ae8687926b40cc07" providerId="LiveId" clId="{9DA5D091-127E-4074-925D-EEB36FD440F5}" dt="2020-04-10T08:53:48.487" v="2659"/>
          <ac:spMkLst>
            <pc:docMk/>
            <pc:sldMk cId="0" sldId="263"/>
            <ac:spMk id="2" creationId="{00000000-0000-0000-0000-000000000000}"/>
          </ac:spMkLst>
        </pc:spChg>
        <pc:spChg chg="del">
          <ac:chgData name="Cheng Long" userId="ae8687926b40cc07" providerId="LiveId" clId="{9DA5D091-127E-4074-925D-EEB36FD440F5}" dt="2020-04-10T08:53:20.989" v="2601" actId="478"/>
          <ac:spMkLst>
            <pc:docMk/>
            <pc:sldMk cId="0" sldId="263"/>
            <ac:spMk id="7" creationId="{00000000-0000-0000-0000-000000000000}"/>
          </ac:spMkLst>
        </pc:spChg>
        <pc:spChg chg="del">
          <ac:chgData name="Cheng Long" userId="ae8687926b40cc07" providerId="LiveId" clId="{9DA5D091-127E-4074-925D-EEB36FD440F5}" dt="2020-04-10T08:53:20.989" v="2601" actId="478"/>
          <ac:spMkLst>
            <pc:docMk/>
            <pc:sldMk cId="0" sldId="263"/>
            <ac:spMk id="8" creationId="{00000000-0000-0000-0000-000000000000}"/>
          </ac:spMkLst>
        </pc:spChg>
        <pc:spChg chg="mod">
          <ac:chgData name="Cheng Long" userId="ae8687926b40cc07" providerId="LiveId" clId="{9DA5D091-127E-4074-925D-EEB36FD440F5}" dt="2020-04-10T09:44:05.827" v="3720" actId="21"/>
          <ac:spMkLst>
            <pc:docMk/>
            <pc:sldMk cId="0" sldId="263"/>
            <ac:spMk id="9" creationId="{00000000-0000-0000-0000-000000000000}"/>
          </ac:spMkLst>
        </pc:spChg>
        <pc:spChg chg="add mod">
          <ac:chgData name="Cheng Long" userId="ae8687926b40cc07" providerId="LiveId" clId="{9DA5D091-127E-4074-925D-EEB36FD440F5}" dt="2020-04-10T08:53:34.246" v="2651"/>
          <ac:spMkLst>
            <pc:docMk/>
            <pc:sldMk cId="0" sldId="263"/>
            <ac:spMk id="10" creationId="{F3642BC1-3F93-4EA5-8336-214D309923EC}"/>
          </ac:spMkLst>
        </pc:spChg>
        <pc:spChg chg="add mod">
          <ac:chgData name="Cheng Long" userId="ae8687926b40cc07" providerId="LiveId" clId="{9DA5D091-127E-4074-925D-EEB36FD440F5}" dt="2020-04-10T08:53:31.572" v="2641"/>
          <ac:spMkLst>
            <pc:docMk/>
            <pc:sldMk cId="0" sldId="263"/>
            <ac:spMk id="11" creationId="{105B07C1-9AC0-4EA8-9C3A-A28FCE0819BC}"/>
          </ac:spMkLst>
        </pc:spChg>
      </pc:sldChg>
      <pc:sldChg chg="modSp mod">
        <pc:chgData name="Cheng Long" userId="ae8687926b40cc07" providerId="LiveId" clId="{9DA5D091-127E-4074-925D-EEB36FD440F5}" dt="2020-04-10T09:44:41.735" v="3774"/>
        <pc:sldMkLst>
          <pc:docMk/>
          <pc:sldMk cId="0" sldId="264"/>
        </pc:sldMkLst>
        <pc:spChg chg="mod">
          <ac:chgData name="Cheng Long" userId="ae8687926b40cc07" providerId="LiveId" clId="{9DA5D091-127E-4074-925D-EEB36FD440F5}" dt="2020-04-10T09:44:41.735" v="3774"/>
          <ac:spMkLst>
            <pc:docMk/>
            <pc:sldMk cId="0" sldId="264"/>
            <ac:spMk id="2" creationId="{00000000-0000-0000-0000-000000000000}"/>
          </ac:spMkLst>
        </pc:spChg>
        <pc:spChg chg="mod">
          <ac:chgData name="Cheng Long" userId="ae8687926b40cc07" providerId="LiveId" clId="{9DA5D091-127E-4074-925D-EEB36FD440F5}" dt="2020-04-10T09:33:07.554" v="3622" actId="404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mod">
        <pc:chgData name="Cheng Long" userId="ae8687926b40cc07" providerId="LiveId" clId="{9DA5D091-127E-4074-925D-EEB36FD440F5}" dt="2020-04-10T09:23:51.592" v="3025" actId="1076"/>
        <pc:sldMkLst>
          <pc:docMk/>
          <pc:sldMk cId="0" sldId="265"/>
        </pc:sldMkLst>
        <pc:spChg chg="mod">
          <ac:chgData name="Cheng Long" userId="ae8687926b40cc07" providerId="LiveId" clId="{9DA5D091-127E-4074-925D-EEB36FD440F5}" dt="2020-04-10T09:22:14.101" v="2891"/>
          <ac:spMkLst>
            <pc:docMk/>
            <pc:sldMk cId="0" sldId="265"/>
            <ac:spMk id="2" creationId="{00000000-0000-0000-0000-000000000000}"/>
          </ac:spMkLst>
        </pc:spChg>
        <pc:spChg chg="mod">
          <ac:chgData name="Cheng Long" userId="ae8687926b40cc07" providerId="LiveId" clId="{9DA5D091-127E-4074-925D-EEB36FD440F5}" dt="2020-04-10T09:23:08.750" v="3011" actId="20577"/>
          <ac:spMkLst>
            <pc:docMk/>
            <pc:sldMk cId="0" sldId="265"/>
            <ac:spMk id="5" creationId="{00000000-0000-0000-0000-000000000000}"/>
          </ac:spMkLst>
        </pc:spChg>
        <pc:spChg chg="add mod">
          <ac:chgData name="Cheng Long" userId="ae8687926b40cc07" providerId="LiveId" clId="{9DA5D091-127E-4074-925D-EEB36FD440F5}" dt="2020-04-10T09:23:51.592" v="3025" actId="1076"/>
          <ac:spMkLst>
            <pc:docMk/>
            <pc:sldMk cId="0" sldId="265"/>
            <ac:spMk id="6" creationId="{7B4BB004-624A-4D7F-829B-E6AA65F858F3}"/>
          </ac:spMkLst>
        </pc:spChg>
        <pc:spChg chg="del">
          <ac:chgData name="Cheng Long" userId="ae8687926b40cc07" providerId="LiveId" clId="{9DA5D091-127E-4074-925D-EEB36FD440F5}" dt="2020-04-10T09:23:44.609" v="3024" actId="478"/>
          <ac:spMkLst>
            <pc:docMk/>
            <pc:sldMk cId="0" sldId="265"/>
            <ac:spMk id="8" creationId="{00000000-0000-0000-0000-000000000000}"/>
          </ac:spMkLst>
        </pc:spChg>
      </pc:sldChg>
      <pc:sldChg chg="modSp mod">
        <pc:chgData name="Cheng Long" userId="ae8687926b40cc07" providerId="LiveId" clId="{9DA5D091-127E-4074-925D-EEB36FD440F5}" dt="2020-04-10T09:33:35.438" v="3623" actId="255"/>
        <pc:sldMkLst>
          <pc:docMk/>
          <pc:sldMk cId="0" sldId="266"/>
        </pc:sldMkLst>
        <pc:spChg chg="mod">
          <ac:chgData name="Cheng Long" userId="ae8687926b40cc07" providerId="LiveId" clId="{9DA5D091-127E-4074-925D-EEB36FD440F5}" dt="2020-04-10T09:24:11.957" v="3058"/>
          <ac:spMkLst>
            <pc:docMk/>
            <pc:sldMk cId="0" sldId="266"/>
            <ac:spMk id="2" creationId="{00000000-0000-0000-0000-000000000000}"/>
          </ac:spMkLst>
        </pc:spChg>
        <pc:spChg chg="mod">
          <ac:chgData name="Cheng Long" userId="ae8687926b40cc07" providerId="LiveId" clId="{9DA5D091-127E-4074-925D-EEB36FD440F5}" dt="2020-04-10T09:33:35.438" v="3623" actId="255"/>
          <ac:spMkLst>
            <pc:docMk/>
            <pc:sldMk cId="0" sldId="266"/>
            <ac:spMk id="3" creationId="{00000000-0000-0000-0000-000000000000}"/>
          </ac:spMkLst>
        </pc:spChg>
      </pc:sldChg>
      <pc:sldChg chg="modSp mod modTransition">
        <pc:chgData name="Cheng Long" userId="ae8687926b40cc07" providerId="LiveId" clId="{9DA5D091-127E-4074-925D-EEB36FD440F5}" dt="2020-04-10T09:28:01.749" v="3597"/>
        <pc:sldMkLst>
          <pc:docMk/>
          <pc:sldMk cId="0" sldId="267"/>
        </pc:sldMkLst>
        <pc:spChg chg="mod">
          <ac:chgData name="Cheng Long" userId="ae8687926b40cc07" providerId="LiveId" clId="{9DA5D091-127E-4074-925D-EEB36FD440F5}" dt="2020-04-10T09:27:29.871" v="3596"/>
          <ac:spMkLst>
            <pc:docMk/>
            <pc:sldMk cId="0" sldId="267"/>
            <ac:spMk id="2" creationId="{00000000-0000-0000-0000-000000000000}"/>
          </ac:spMkLst>
        </pc:spChg>
      </pc:sldChg>
      <pc:sldChg chg="delSp modSp mod">
        <pc:chgData name="Cheng Long" userId="ae8687926b40cc07" providerId="LiveId" clId="{9DA5D091-127E-4074-925D-EEB36FD440F5}" dt="2020-04-10T09:28:44.887" v="3615" actId="478"/>
        <pc:sldMkLst>
          <pc:docMk/>
          <pc:sldMk cId="0" sldId="268"/>
        </pc:sldMkLst>
        <pc:spChg chg="del">
          <ac:chgData name="Cheng Long" userId="ae8687926b40cc07" providerId="LiveId" clId="{9DA5D091-127E-4074-925D-EEB36FD440F5}" dt="2020-04-10T09:28:44.887" v="3615" actId="478"/>
          <ac:spMkLst>
            <pc:docMk/>
            <pc:sldMk cId="0" sldId="268"/>
            <ac:spMk id="2" creationId="{00000000-0000-0000-0000-000000000000}"/>
          </ac:spMkLst>
        </pc:spChg>
        <pc:spChg chg="mod">
          <ac:chgData name="Cheng Long" userId="ae8687926b40cc07" providerId="LiveId" clId="{9DA5D091-127E-4074-925D-EEB36FD440F5}" dt="2020-04-10T09:28:34.488" v="3614" actId="120"/>
          <ac:spMkLst>
            <pc:docMk/>
            <pc:sldMk cId="0" sldId="26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392-A570-489C-BF3E-541825705402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37D8E9-9DFD-48CA-A11E-D0DB5F06B9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392-A570-489C-BF3E-541825705402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8E9-9DFD-48CA-A11E-D0DB5F06B95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392-A570-489C-BF3E-541825705402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8E9-9DFD-48CA-A11E-D0DB5F06B9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392-A570-489C-BF3E-541825705402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8E9-9DFD-48CA-A11E-D0DB5F06B95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392-A570-489C-BF3E-541825705402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8E9-9DFD-48CA-A11E-D0DB5F06B9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392-A570-489C-BF3E-541825705402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8E9-9DFD-48CA-A11E-D0DB5F06B95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392-A570-489C-BF3E-541825705402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8E9-9DFD-48CA-A11E-D0DB5F06B95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392-A570-489C-BF3E-541825705402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8E9-9DFD-48CA-A11E-D0DB5F06B95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392-A570-489C-BF3E-541825705402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8E9-9DFD-48CA-A11E-D0DB5F06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392-A570-489C-BF3E-541825705402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8E9-9DFD-48CA-A11E-D0DB5F06B95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BFB6392-A570-489C-BF3E-541825705402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D8E9-9DFD-48CA-A11E-D0DB5F06B95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B6392-A570-489C-BF3E-541825705402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37D8E9-9DFD-48CA-A11E-D0DB5F06B9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PID </a:t>
            </a:r>
            <a:r>
              <a:rPr lang="zh-CN" altLang="en-US" dirty="0"/>
              <a:t>控制入门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一个简单例子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微分项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1579" y="2017727"/>
            <a:ext cx="96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微分项能够预测系统行为，因此可改善系统的动态性能</a:t>
            </a:r>
            <a:r>
              <a:rPr lang="en-US" dirty="0"/>
              <a:t>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20" y="2987177"/>
            <a:ext cx="5161096" cy="387082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4BB004-624A-4D7F-829B-E6AA65F858F3}"/>
              </a:ext>
            </a:extLst>
          </p:cNvPr>
          <p:cNvSpPr txBox="1"/>
          <p:nvPr/>
        </p:nvSpPr>
        <p:spPr>
          <a:xfrm>
            <a:off x="2739960" y="2610833"/>
            <a:ext cx="734181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不同微分系数下水面高度变化曲线</a:t>
            </a:r>
            <a:r>
              <a:rPr lang="en-US" altLang="zh-CN" dirty="0"/>
              <a:t>(P = 0.2, Ki = 0.02)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微分项</a:t>
            </a:r>
            <a:br>
              <a:rPr lang="en-US" b="1" dirty="0"/>
            </a:br>
            <a:r>
              <a:rPr lang="zh-CN" altLang="en-US" b="1" dirty="0"/>
              <a:t>相关问题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对高频噪声敏感</a:t>
            </a:r>
            <a:endParaRPr lang="en-US" sz="1800" dirty="0"/>
          </a:p>
          <a:p>
            <a:pPr lvl="1"/>
            <a:r>
              <a:rPr lang="zh-CN" altLang="en-US" dirty="0"/>
              <a:t>因此，需要在其之前增加一低通滤波器</a:t>
            </a:r>
            <a:r>
              <a:rPr lang="en-US" dirty="0"/>
              <a:t>.</a:t>
            </a:r>
          </a:p>
          <a:p>
            <a:r>
              <a:rPr lang="zh-CN" altLang="en-US" sz="1800" dirty="0"/>
              <a:t>在实际系统中可能对系统的抗干扰性不利</a:t>
            </a:r>
            <a:r>
              <a:rPr lang="en-US" sz="1800" dirty="0"/>
              <a:t>.</a:t>
            </a:r>
          </a:p>
          <a:p>
            <a:r>
              <a:rPr lang="zh-CN" altLang="en-US" sz="1800" dirty="0"/>
              <a:t>参数的选取更加困难</a:t>
            </a:r>
            <a:r>
              <a:rPr lang="en-US" sz="1800" dirty="0"/>
              <a:t>.</a:t>
            </a:r>
          </a:p>
          <a:p>
            <a:r>
              <a:rPr lang="zh-CN" altLang="en-US" sz="1800" dirty="0"/>
              <a:t>在实际应用中使用不多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</a:t>
            </a:r>
            <a:r>
              <a:rPr lang="zh-CN" altLang="en-US" dirty="0"/>
              <a:t>参数选取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25892"/>
            <a:ext cx="5487701" cy="41107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Adjust its control parameters to the optimum values for desired control response.</a:t>
            </a:r>
          </a:p>
          <a:p>
            <a:r>
              <a:rPr lang="en-US" dirty="0"/>
              <a:t>Various methods </a:t>
            </a:r>
          </a:p>
          <a:p>
            <a:r>
              <a:rPr lang="en-US" dirty="0"/>
              <a:t>Manual tuning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Increase </a:t>
            </a:r>
            <a:r>
              <a:rPr lang="en-US" dirty="0" err="1"/>
              <a:t>Kp</a:t>
            </a:r>
            <a:r>
              <a:rPr lang="en-US" dirty="0"/>
              <a:t> until the output oscillates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Kp</a:t>
            </a:r>
            <a:r>
              <a:rPr lang="en-US" dirty="0"/>
              <a:t> to half of that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Increase Ki until any offset is correct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Increase </a:t>
            </a:r>
            <a:r>
              <a:rPr lang="en-US" dirty="0" err="1"/>
              <a:t>Kd</a:t>
            </a:r>
            <a:r>
              <a:rPr lang="en-US" dirty="0"/>
              <a:t>, if required, until the output reaches its reference acceptably quick.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240" y="2178171"/>
            <a:ext cx="5074920" cy="38061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8000" dirty="0"/>
              <a:t>谢谢</a:t>
            </a:r>
            <a:endParaRPr lang="en-US" altLang="zh-CN" sz="8000" dirty="0"/>
          </a:p>
          <a:p>
            <a:pPr marL="0" indent="0">
              <a:buNone/>
            </a:pPr>
            <a:r>
              <a:rPr lang="en-US" dirty="0"/>
              <a:t>References:</a:t>
            </a:r>
          </a:p>
          <a:p>
            <a:pPr marL="0" indent="0">
              <a:buNone/>
            </a:pPr>
            <a:r>
              <a:rPr lang="en-US" dirty="0"/>
              <a:t>[1] https://en.wikipedia.org/wiki/PID_controller</a:t>
            </a:r>
          </a:p>
          <a:p>
            <a:pPr marL="0" indent="0">
              <a:buNone/>
            </a:pPr>
            <a:r>
              <a:rPr lang="en-US" dirty="0"/>
              <a:t>[2] http://blog.opticontrols.com/archives/1105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控制水罐中水面的高度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88712" y="5199382"/>
            <a:ext cx="404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Original image comes from:</a:t>
            </a:r>
          </a:p>
          <a:p>
            <a:r>
              <a:rPr lang="en-US" sz="900" dirty="0"/>
              <a:t>http://blog.opticontrols.com/archives/1105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680" y="1278540"/>
            <a:ext cx="4941061" cy="392084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451579" y="2032918"/>
                <a:ext cx="5640101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控制阀（</a:t>
                </a:r>
                <a:r>
                  <a:rPr lang="en-US" dirty="0"/>
                  <a:t>Level control valve</a:t>
                </a:r>
                <a:r>
                  <a:rPr lang="zh-CN" altLang="en-US" dirty="0"/>
                  <a:t>）</a:t>
                </a:r>
                <a:r>
                  <a:rPr lang="en-US" dirty="0"/>
                  <a:t>: </a:t>
                </a:r>
                <a:r>
                  <a:rPr lang="zh-CN" altLang="en-US" dirty="0"/>
                  <a:t>控制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入水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口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流量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cs typeface="Times New Roman" panose="02020603050405020304" pitchFamily="18" charset="0"/>
                  </a:rPr>
                  <a:t>出水口流量</a:t>
                </a:r>
                <a:r>
                  <a:rPr lang="en-US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cs typeface="Times New Roman" panose="02020603050405020304" pitchFamily="18" charset="0"/>
                  </a:rPr>
                  <a:t>水面高度</a:t>
                </a:r>
                <a:r>
                  <a:rPr lang="en-US" dirty="0">
                    <a:cs typeface="Times New Roman" panose="02020603050405020304" pitchFamily="18" charset="0"/>
                  </a:rPr>
                  <a:t>: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cs typeface="Times New Roman" panose="02020603050405020304" pitchFamily="18" charset="0"/>
                  </a:rPr>
                  <a:t>高度传感器</a:t>
                </a:r>
                <a:r>
                  <a:rPr lang="en-US" dirty="0">
                    <a:cs typeface="Times New Roman" panose="02020603050405020304" pitchFamily="18" charset="0"/>
                  </a:rPr>
                  <a:t>: 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获取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水面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高度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为简化计算，令水罐横截面积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=1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cs typeface="Times New Roman" panose="02020603050405020304" pitchFamily="18" charset="0"/>
                  </a:rPr>
                  <a:t>控制目标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cs typeface="Times New Roman" panose="02020603050405020304" pitchFamily="18" charset="0"/>
                  </a:rPr>
                  <a:t>让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水面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高度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保持在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一个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参考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高度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cs typeface="Times New Roman" panose="02020603050405020304" pitchFamily="18" charset="0"/>
                  </a:rPr>
                  <a:t>问题</a:t>
                </a:r>
                <a:r>
                  <a:rPr lang="en-US" dirty="0">
                    <a:cs typeface="Times New Roman" panose="02020603050405020304" pitchFamily="18" charset="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cs typeface="Times New Roman" panose="02020603050405020304" pitchFamily="18" charset="0"/>
                  </a:rPr>
                  <a:t>如何设计调节控制阀的水面控制器</a:t>
                </a:r>
                <a:r>
                  <a:rPr lang="en-US" dirty="0">
                    <a:cs typeface="Times New Roman" panose="02020603050405020304" pitchFamily="18" charset="0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9" y="2032918"/>
                <a:ext cx="5640101" cy="3693319"/>
              </a:xfrm>
              <a:prstGeom prst="rect">
                <a:avLst/>
              </a:prstGeom>
              <a:blipFill>
                <a:blip r:embed="rId3"/>
                <a:stretch>
                  <a:fillRect l="-649" t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一个简单场景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  <a:r>
              <a:rPr lang="zh-CN" altLang="en-US" dirty="0"/>
              <a:t>出水口流量</a:t>
            </a:r>
            <a:r>
              <a:rPr lang="en-US" dirty="0"/>
              <a:t>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4982223" cy="345061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/>
                  <a:t>假设开始时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</a:t>
                </a:r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1800" b="0" i="1" dirty="0">
                        <a:latin typeface="Cambria Math" panose="02040503050406030204" pitchFamily="18" charset="0"/>
                      </a:rPr>
                      <m:t>并且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800" dirty="0"/>
              </a:p>
              <a:p>
                <a:r>
                  <a:rPr lang="zh-CN" altLang="en-US" sz="1800" dirty="0"/>
                  <a:t>误差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=5 −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r>
                  <a:rPr lang="zh-CN" altLang="en-US" sz="1800" dirty="0"/>
                  <a:t>我们</a:t>
                </a:r>
                <a14:m>
                  <m:oMath xmlns:m="http://schemas.openxmlformats.org/officeDocument/2006/math">
                    <m:r>
                      <a:rPr lang="zh-CN" altLang="en-US" sz="1800" b="0" i="1" dirty="0">
                        <a:latin typeface="Cambria Math" panose="02040503050406030204" pitchFamily="18" charset="0"/>
                      </a:rPr>
                      <m:t>可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简单地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采用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比例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控制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∗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zh-CN" altLang="en-US" sz="1800" dirty="0"/>
                  <a:t>比例控制按比例反应系统的现在的误差，反映的是当下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4982223" cy="3450613"/>
              </a:xfrm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02" y="804519"/>
            <a:ext cx="5684830" cy="4511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比例控制是如何工作的？</a:t>
            </a:r>
            <a:br>
              <a:rPr lang="en-US" altLang="zh-CN" dirty="0"/>
            </a:br>
            <a:r>
              <a:rPr lang="en-US" altLang="zh-CN" sz="1800" dirty="0" err="1"/>
              <a:t>Matlab</a:t>
            </a:r>
            <a:r>
              <a:rPr lang="zh-CN" altLang="en-US" sz="1800" dirty="0"/>
              <a:t>仿真结果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6676421" cy="345061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比例系数（</a:t>
            </a:r>
            <a:r>
              <a:rPr lang="en-US" altLang="zh-CN" sz="1800" dirty="0"/>
              <a:t>P</a:t>
            </a:r>
            <a:r>
              <a:rPr lang="zh-CN" altLang="en-US" sz="1800" dirty="0"/>
              <a:t>）影响了响应速度</a:t>
            </a:r>
            <a:r>
              <a:rPr lang="en-US" sz="1800" dirty="0"/>
              <a:t>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09" y="3190240"/>
            <a:ext cx="4890345" cy="3667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92" y="3197661"/>
            <a:ext cx="4880452" cy="36603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83291" y="2740951"/>
            <a:ext cx="488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不同比例系数下入水口流量变化曲线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32409" y="2740951"/>
            <a:ext cx="49999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不同比例系数下水面高度变化曲线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稳态误差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8942" y="1922425"/>
                <a:ext cx="9603275" cy="345061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1800" dirty="0"/>
                  <a:t>现在令出水口有一固定流量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2=0.5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zh-CN" altLang="en-US" sz="1800" dirty="0"/>
                  <a:t>如果只采用比例控制，那么目标水面高度将永远无法达到</a:t>
                </a:r>
                <a:r>
                  <a:rPr lang="en-US" sz="1800" dirty="0"/>
                  <a:t>!</a:t>
                </a:r>
              </a:p>
              <a:p>
                <a:r>
                  <a:rPr lang="zh-CN" altLang="en-US" sz="1800" dirty="0"/>
                  <a:t>因为比例控制的稳态误差</a:t>
                </a:r>
                <a:r>
                  <a:rPr lang="en-US" sz="18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,  </a:t>
                </a:r>
                <a:r>
                  <a:rPr lang="zh-CN" altLang="en-US" dirty="0"/>
                  <a:t>当误差越来越小时，控制信号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也变得越来越弱，最终将无法在实际系统中发挥任何效果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zh-CN" altLang="en-US" dirty="0"/>
                  <a:t>在前一个场景中，我们假设了一个理想系统，其中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可以是任意小的。</a:t>
                </a:r>
                <a:endParaRPr lang="en-US" dirty="0"/>
              </a:p>
              <a:p>
                <a:pPr lvl="1"/>
                <a:r>
                  <a:rPr lang="zh-CN" altLang="en-US" dirty="0"/>
                  <a:t>在现在的场景中，当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时</a:t>
                </a:r>
                <a:r>
                  <a:rPr lang="en-US" dirty="0"/>
                  <a:t>,  </a:t>
                </a:r>
                <a:r>
                  <a:rPr lang="zh-CN" altLang="en-US" dirty="0"/>
                  <a:t>水面高度不在变化，因此误差和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也将保持不变</a:t>
                </a:r>
                <a:r>
                  <a:rPr lang="en-US" dirty="0"/>
                  <a:t>.</a:t>
                </a:r>
              </a:p>
              <a:p>
                <a:r>
                  <a:rPr lang="zh-CN" altLang="en-US" sz="1800" dirty="0"/>
                  <a:t>此时的稳态误差为</a:t>
                </a:r>
                <a:r>
                  <a:rPr lang="en-US" sz="1800" dirty="0"/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8942" y="1922425"/>
                <a:ext cx="9603275" cy="3450613"/>
              </a:xfrm>
              <a:blipFill>
                <a:blip r:embed="rId2"/>
                <a:stretch>
                  <a:fillRect l="-381" r="-63" b="-2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稳态误差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3118516"/>
            <a:ext cx="4836966" cy="36277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783" y="3118516"/>
            <a:ext cx="4836965" cy="36277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7509" y="2079833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提高比例系数可降低稳态误差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AAFD5-FAF1-41B9-94FC-1956A9C1980D}"/>
              </a:ext>
            </a:extLst>
          </p:cNvPr>
          <p:cNvSpPr txBox="1"/>
          <p:nvPr/>
        </p:nvSpPr>
        <p:spPr>
          <a:xfrm>
            <a:off x="6583291" y="2740951"/>
            <a:ext cx="488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不同比例系数下入水口流量变化曲线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3BC5D7-034A-421A-846D-D58011EF1BD9}"/>
              </a:ext>
            </a:extLst>
          </p:cNvPr>
          <p:cNvSpPr txBox="1"/>
          <p:nvPr/>
        </p:nvSpPr>
        <p:spPr>
          <a:xfrm>
            <a:off x="1032409" y="2740951"/>
            <a:ext cx="49999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不同比例系数下水面高度变化曲线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积分控制：</a:t>
            </a:r>
            <a:br>
              <a:rPr lang="en-US" dirty="0"/>
            </a:br>
            <a:r>
              <a:rPr lang="zh-CN" altLang="en-US" dirty="0"/>
              <a:t>修正稳态误差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dirty="0"/>
                  <a:t>累计误差：瞬态误差在时间方向的积分</a:t>
                </a:r>
                <a:r>
                  <a:rPr lang="en-US" sz="1800" dirty="0"/>
                  <a:t>.</a:t>
                </a:r>
              </a:p>
              <a:p>
                <a:r>
                  <a:rPr lang="zh-CN" altLang="en-US" sz="1800" dirty="0"/>
                  <a:t>积分项</a:t>
                </a:r>
                <a:r>
                  <a:rPr lang="en-US" sz="1800" dirty="0"/>
                  <a:t>:  </a:t>
                </a:r>
                <a:r>
                  <a:rPr lang="zh-CN" altLang="en-US" sz="1800" dirty="0"/>
                  <a:t>累计误差与积分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系数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相乘即为积分项</a:t>
                </a:r>
                <a:r>
                  <a:rPr lang="en-US" sz="1800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US" sz="1800" dirty="0"/>
                  <a:t> </a:t>
                </a:r>
              </a:p>
              <a:p>
                <a:r>
                  <a:rPr lang="zh-CN" altLang="en-US" sz="1800" dirty="0"/>
                  <a:t>积分项是偏差的历史信息，反映的是过去</a:t>
                </a:r>
                <a:endParaRPr lang="en-US" altLang="zh-CN" sz="1800" dirty="0"/>
              </a:p>
              <a:p>
                <a:r>
                  <a:rPr lang="zh-CN" altLang="en-US" sz="1800" dirty="0"/>
                  <a:t>在控制信号中增加积分控制项即可修正稳态误差</a:t>
                </a:r>
                <a:r>
                  <a:rPr lang="en-US" sz="18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超调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37" y="3302000"/>
            <a:ext cx="4741334" cy="3556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76" y="3302000"/>
            <a:ext cx="4741334" cy="355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0546" y="1961528"/>
            <a:ext cx="6705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提高积分系数可加快系统相应速度，但也可能会导致超调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超调：自动控制系统中控制量超过或偏离其控制目标值的现象</a:t>
            </a:r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3642BC1-3F93-4EA5-8336-214D309923EC}"/>
              </a:ext>
            </a:extLst>
          </p:cNvPr>
          <p:cNvSpPr txBox="1"/>
          <p:nvPr/>
        </p:nvSpPr>
        <p:spPr>
          <a:xfrm>
            <a:off x="6583291" y="2964788"/>
            <a:ext cx="488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不同积分系数下入水口流量变化曲线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5B07C1-9AC0-4EA8-9C3A-A28FCE0819BC}"/>
              </a:ext>
            </a:extLst>
          </p:cNvPr>
          <p:cNvSpPr txBox="1"/>
          <p:nvPr/>
        </p:nvSpPr>
        <p:spPr>
          <a:xfrm>
            <a:off x="1032409" y="2964788"/>
            <a:ext cx="49999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不同积分系数下水面高度变化曲线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微分控制：</a:t>
            </a:r>
            <a:br>
              <a:rPr lang="en-US" b="1" dirty="0"/>
            </a:br>
            <a:r>
              <a:rPr lang="zh-CN" altLang="en-US" b="1" dirty="0"/>
              <a:t>应对变化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dirty="0"/>
                  <a:t>微分项：</a:t>
                </a:r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zh-CN" sz="1800" dirty="0"/>
              </a:p>
              <a:p>
                <a:r>
                  <a:rPr lang="zh-CN" altLang="en-US" sz="1800" dirty="0"/>
                  <a:t>误差信号时间的微分与微分系数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1800" dirty="0"/>
                  <a:t>:</a:t>
                </a:r>
                <a:r>
                  <a:rPr lang="zh-CN" altLang="en-US" sz="1800" dirty="0"/>
                  <a:t>的乘积</a:t>
                </a:r>
                <a:endParaRPr lang="en-US" altLang="zh-CN" sz="1800" dirty="0"/>
              </a:p>
              <a:p>
                <a:r>
                  <a:rPr lang="zh-CN" altLang="en-US" sz="1800" dirty="0"/>
                  <a:t>微分作用反映系统误差信号的变化率，具有预见性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</TotalTime>
  <Words>651</Words>
  <Application>Microsoft Office PowerPoint</Application>
  <PresentationFormat>宽屏</PresentationFormat>
  <Paragraphs>78</Paragraphs>
  <Slides>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Gill Sans MT</vt:lpstr>
      <vt:lpstr>Times New Roman</vt:lpstr>
      <vt:lpstr>Gallery</vt:lpstr>
      <vt:lpstr>PID 控制入门</vt:lpstr>
      <vt:lpstr>控制水罐中水面的高度</vt:lpstr>
      <vt:lpstr>一个简单场景   出水口流量= 0</vt:lpstr>
      <vt:lpstr>比例控制是如何工作的？ Matlab仿真结果</vt:lpstr>
      <vt:lpstr>稳态误差</vt:lpstr>
      <vt:lpstr>稳态误差</vt:lpstr>
      <vt:lpstr>积分控制： 修正稳态误差</vt:lpstr>
      <vt:lpstr>超调</vt:lpstr>
      <vt:lpstr>微分控制： 应对变化</vt:lpstr>
      <vt:lpstr>微分项</vt:lpstr>
      <vt:lpstr>微分项 相关问题</vt:lpstr>
      <vt:lpstr>PID 参数选取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controller</dc:title>
  <dc:creator>Long Cheng</dc:creator>
  <cp:lastModifiedBy>Cheng Long</cp:lastModifiedBy>
  <cp:revision>89</cp:revision>
  <dcterms:created xsi:type="dcterms:W3CDTF">2016-06-22T08:14:00Z</dcterms:created>
  <dcterms:modified xsi:type="dcterms:W3CDTF">2020-04-10T09:44:42Z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