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11624-56ED-4313-8291-D917376F5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8D628-EB2A-4785-951B-D86BAF6E7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D3710D-5129-4E8F-A3AC-CEDAACE4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4A31-94B3-47A8-9477-9ABD9270A0D6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02A5D-5CC5-4AF8-AD41-B4152A1C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21985-E5AE-4100-95F8-79852A1A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F5D1-6AD2-409F-9944-ACB38205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1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27227-5817-4FB6-87F8-58BB4511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F7C93C-B5EC-4830-BFEF-51132B580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4B134-F27D-47A2-87FC-A5ADBC25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4A31-94B3-47A8-9477-9ABD9270A0D6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5CB48-1A79-4DE0-8C8F-C7B05A56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511F1-A928-4439-A541-23A04466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F5D1-6AD2-409F-9944-ACB38205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C5A1C4-66AB-44ED-8391-064EA9125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79A121-5FFD-41FE-9CFE-15B3A9A4A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1AC95-59E7-4284-9E6C-3A3AF9A9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4A31-94B3-47A8-9477-9ABD9270A0D6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5BE5D3-39DC-4E3D-B4DE-6729EC06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EA39C-E2F7-43D4-BDF5-B44E8649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F5D1-6AD2-409F-9944-ACB38205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19CC6-B629-401C-B04D-5E1F9CF2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2BAEA-B233-4FF8-A305-C7010565A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82741-A0F9-45CA-8B09-615D14F2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4A31-94B3-47A8-9477-9ABD9270A0D6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5C97F-CE67-421A-9F7A-A26C753F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3988F-A5DD-46B4-A43B-CB71A879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F5D1-6AD2-409F-9944-ACB38205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34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9250E-0E07-4BB8-85BB-B5F6F180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18C41B-6CDE-4029-9B76-58E9C2F51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7DDBC-7577-41D1-A399-524B9BC3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4A31-94B3-47A8-9477-9ABD9270A0D6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A0CCF-FC60-4D06-B6AE-9C51F6AD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61EA8-E5EB-485B-81C9-DC38064F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F5D1-6AD2-409F-9944-ACB38205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0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6B33B-47B6-4E87-ACBA-170A2E99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4FBC5-311E-4068-8BE3-F8D6F774E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947A7A-3568-480C-8522-EFBD53624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2CA6B-D708-4597-8EAB-3F2B3181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4A31-94B3-47A8-9477-9ABD9270A0D6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59B454-9CA3-419E-997B-3BA8BB16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B94404-796B-4E42-BEC8-9C9A53B7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F5D1-6AD2-409F-9944-ACB38205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1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E5C55-96DC-41F1-BCC5-C26EDC9A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267C1-FE15-418C-88E3-306607F43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88B107-A57C-4839-8B64-D4B4F0836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10A9FB-6139-487C-883A-4420DBC01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0EB6F9-2563-41DE-86B0-94EE8D5EA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CDF155-E285-4C6C-83C4-9F4C9A2C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4A31-94B3-47A8-9477-9ABD9270A0D6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66F020-E989-4731-B4A9-59C78D6C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E0B89D-D617-4DD9-A800-C35F0A41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F5D1-6AD2-409F-9944-ACB38205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7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BBCD1-7993-48D8-81E2-616FB786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EF5E5D-5AA6-40D2-B4B3-4B781A87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4A31-94B3-47A8-9477-9ABD9270A0D6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2904BC-079B-4ECF-944E-E8254AA9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FC522C-B3D1-4A1D-B5BE-D8616FDB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F5D1-6AD2-409F-9944-ACB38205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7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5B6BEB-BBD9-4655-9D25-DF2D47AD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4A31-94B3-47A8-9477-9ABD9270A0D6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6254B0-6FF1-4BF1-AA30-7A8D82F8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37B5BA-2163-41AE-93E1-0D94EE9F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F5D1-6AD2-409F-9944-ACB38205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0C835-DA1B-4A0B-8F2A-D0538628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D35FC-6D3A-4942-851B-3800027A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261F5C-B502-4136-B577-388610769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2AC85C-6007-4317-B444-AB3CEFC6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4A31-94B3-47A8-9477-9ABD9270A0D6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159E6E-072E-4B9A-A42A-87B30A51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6E53AF-807B-4E1A-B8AA-5BE72ACA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F5D1-6AD2-409F-9944-ACB38205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8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E10ED-758D-4001-B0C6-7948690E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8E42F1-2984-44D3-8625-9BFE2679E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083C45-4FD7-4030-9055-6238BEFF0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11DEDA-ACF9-449A-A97F-0411BC7F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4A31-94B3-47A8-9477-9ABD9270A0D6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67C000-5E82-4716-8679-9421309A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522148-88A3-4506-A139-0AD65E24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F5D1-6AD2-409F-9944-ACB38205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6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4492E5-745E-4C92-9657-D1989CC8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B65809-5D5E-4A6B-A9E0-18E9C5963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01972-FBB8-4FF7-B602-41CECBB16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34A31-94B3-47A8-9477-9ABD9270A0D6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F6173-5274-477D-827B-F6850F2A9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8FFA3-5DAD-4B61-8C3E-E5FF8E7B9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F5D1-6AD2-409F-9944-ACB38205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2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D51BCE-F41A-4800-92F0-0D5371163CA4}"/>
              </a:ext>
            </a:extLst>
          </p:cNvPr>
          <p:cNvSpPr/>
          <p:nvPr/>
        </p:nvSpPr>
        <p:spPr>
          <a:xfrm>
            <a:off x="301352" y="1694576"/>
            <a:ext cx="1174459" cy="1526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场景中所有物体在</a:t>
            </a:r>
            <a:r>
              <a:rPr lang="en-US" altLang="zh-CN" dirty="0"/>
              <a:t>t0</a:t>
            </a:r>
            <a:r>
              <a:rPr lang="zh-CN" altLang="en-US" dirty="0"/>
              <a:t>时刻初始状态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513CA14-F866-48C0-903A-BACEBE1DA475}"/>
              </a:ext>
            </a:extLst>
          </p:cNvPr>
          <p:cNvSpPr/>
          <p:nvPr/>
        </p:nvSpPr>
        <p:spPr>
          <a:xfrm>
            <a:off x="1711401" y="2265027"/>
            <a:ext cx="1174459" cy="385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985F02-4E9E-4823-B2E8-9596F0071274}"/>
              </a:ext>
            </a:extLst>
          </p:cNvPr>
          <p:cNvSpPr/>
          <p:nvPr/>
        </p:nvSpPr>
        <p:spPr>
          <a:xfrm>
            <a:off x="3121451" y="1694576"/>
            <a:ext cx="1174459" cy="1526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ti</a:t>
            </a:r>
            <a:r>
              <a:rPr lang="zh-CN" altLang="en-US" dirty="0"/>
              <a:t>时刻的状态</a:t>
            </a:r>
            <a:r>
              <a:rPr lang="en-US" altLang="zh-CN" dirty="0"/>
              <a:t>Si</a:t>
            </a:r>
            <a:endParaRPr lang="zh-CN" altLang="en-US" dirty="0"/>
          </a:p>
        </p:txBody>
      </p:sp>
      <p:sp>
        <p:nvSpPr>
          <p:cNvPr id="8" name="标注: 上箭头 7">
            <a:extLst>
              <a:ext uri="{FF2B5EF4-FFF2-40B4-BE49-F238E27FC236}">
                <a16:creationId xmlns:a16="http://schemas.microsoft.com/office/drawing/2014/main" id="{18FF5DFB-1415-4C48-8CEF-96A145503849}"/>
              </a:ext>
            </a:extLst>
          </p:cNvPr>
          <p:cNvSpPr/>
          <p:nvPr/>
        </p:nvSpPr>
        <p:spPr>
          <a:xfrm>
            <a:off x="1037324" y="3091343"/>
            <a:ext cx="2164360" cy="2072081"/>
          </a:xfrm>
          <a:prstGeom prst="upArrowCallout">
            <a:avLst>
              <a:gd name="adj1" fmla="val 16903"/>
              <a:gd name="adj2" fmla="val 19737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由物理学定律得到的统一的动力学微分方程（求解器）</a:t>
            </a:r>
          </a:p>
        </p:txBody>
      </p:sp>
      <p:sp>
        <p:nvSpPr>
          <p:cNvPr id="17" name="箭头: 右弧形 16">
            <a:extLst>
              <a:ext uri="{FF2B5EF4-FFF2-40B4-BE49-F238E27FC236}">
                <a16:creationId xmlns:a16="http://schemas.microsoft.com/office/drawing/2014/main" id="{68551A14-2335-4E92-A868-19E05FCF7C74}"/>
              </a:ext>
            </a:extLst>
          </p:cNvPr>
          <p:cNvSpPr/>
          <p:nvPr/>
        </p:nvSpPr>
        <p:spPr>
          <a:xfrm>
            <a:off x="4570649" y="1528894"/>
            <a:ext cx="1110143" cy="2072082"/>
          </a:xfrm>
          <a:prstGeom prst="curvedLeftArrow">
            <a:avLst>
              <a:gd name="adj1" fmla="val 21929"/>
              <a:gd name="adj2" fmla="val 50000"/>
              <a:gd name="adj3" fmla="val 28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标注: 上箭头 17">
            <a:extLst>
              <a:ext uri="{FF2B5EF4-FFF2-40B4-BE49-F238E27FC236}">
                <a16:creationId xmlns:a16="http://schemas.microsoft.com/office/drawing/2014/main" id="{931EFDEF-87A4-4E17-8762-7357C1073058}"/>
              </a:ext>
            </a:extLst>
          </p:cNvPr>
          <p:cNvSpPr/>
          <p:nvPr/>
        </p:nvSpPr>
        <p:spPr>
          <a:xfrm>
            <a:off x="4570649" y="3395444"/>
            <a:ext cx="2164360" cy="2072081"/>
          </a:xfrm>
          <a:prstGeom prst="upArrowCallout">
            <a:avLst>
              <a:gd name="adj1" fmla="val 16903"/>
              <a:gd name="adj2" fmla="val 19737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S_(i+1) = F(Si, dt)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111AA1-FBD2-4504-B5A5-B555E6C43D7D}"/>
              </a:ext>
            </a:extLst>
          </p:cNvPr>
          <p:cNvSpPr txBox="1"/>
          <p:nvPr/>
        </p:nvSpPr>
        <p:spPr>
          <a:xfrm>
            <a:off x="5898302" y="209283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时间间隔</a:t>
            </a:r>
            <a:r>
              <a:rPr lang="en-US" altLang="zh-CN" dirty="0"/>
              <a:t>dt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015F53B-9F6B-48A6-AAA2-A5E46870C90A}"/>
              </a:ext>
            </a:extLst>
          </p:cNvPr>
          <p:cNvSpPr/>
          <p:nvPr/>
        </p:nvSpPr>
        <p:spPr>
          <a:xfrm>
            <a:off x="2885860" y="1217802"/>
            <a:ext cx="4327226" cy="472461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D75580-7958-4B9C-8621-5F2DDC94B4C1}"/>
              </a:ext>
            </a:extLst>
          </p:cNvPr>
          <p:cNvSpPr txBox="1"/>
          <p:nvPr/>
        </p:nvSpPr>
        <p:spPr>
          <a:xfrm>
            <a:off x="4878566" y="7429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循环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BB8D081-D6A8-4F5F-BDE5-3B67A3B4E427}"/>
              </a:ext>
            </a:extLst>
          </p:cNvPr>
          <p:cNvSpPr txBox="1"/>
          <p:nvPr/>
        </p:nvSpPr>
        <p:spPr>
          <a:xfrm>
            <a:off x="8741328" y="882026"/>
            <a:ext cx="29697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非同步模式下，</a:t>
            </a:r>
            <a:r>
              <a:rPr lang="en-US" altLang="zh-CN" dirty="0"/>
              <a:t>VREP</a:t>
            </a:r>
            <a:r>
              <a:rPr lang="zh-CN" altLang="en-US" dirty="0"/>
              <a:t>中的循环是自动进行的，既，执行完</a:t>
            </a:r>
            <a:r>
              <a:rPr lang="en-US" altLang="zh-CN" dirty="0" err="1"/>
              <a:t>ti</a:t>
            </a:r>
            <a:r>
              <a:rPr lang="zh-CN" altLang="en-US" dirty="0"/>
              <a:t>时刻的仿真计算后，自动执行（</a:t>
            </a:r>
            <a:r>
              <a:rPr lang="en-US" altLang="zh-CN" dirty="0" err="1"/>
              <a:t>ti+dt</a:t>
            </a:r>
            <a:r>
              <a:rPr lang="zh-CN" altLang="en-US" dirty="0"/>
              <a:t>）时刻的仿真。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同步模式下，该循环不会自动执行。只在受到远程端触发信号后才执行一次循环。</a:t>
            </a:r>
            <a:endParaRPr lang="en-US" altLang="zh-CN" dirty="0"/>
          </a:p>
        </p:txBody>
      </p:sp>
      <p:sp>
        <p:nvSpPr>
          <p:cNvPr id="23" name="标注: 左箭头 22">
            <a:extLst>
              <a:ext uri="{FF2B5EF4-FFF2-40B4-BE49-F238E27FC236}">
                <a16:creationId xmlns:a16="http://schemas.microsoft.com/office/drawing/2014/main" id="{14A7E760-21B8-4652-BC64-A7DEB12DEB2B}"/>
              </a:ext>
            </a:extLst>
          </p:cNvPr>
          <p:cNvSpPr/>
          <p:nvPr/>
        </p:nvSpPr>
        <p:spPr>
          <a:xfrm>
            <a:off x="5765755" y="2554450"/>
            <a:ext cx="2734716" cy="124834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08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同步模式下等待远程端触发信号，收到信号后执行仿真计算。</a:t>
            </a:r>
          </a:p>
        </p:txBody>
      </p:sp>
    </p:spTree>
    <p:extLst>
      <p:ext uri="{BB962C8B-B14F-4D97-AF65-F5344CB8AC3E}">
        <p14:creationId xmlns:p14="http://schemas.microsoft.com/office/powerpoint/2010/main" val="409857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118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13</cp:revision>
  <dcterms:created xsi:type="dcterms:W3CDTF">2021-12-18T08:05:09Z</dcterms:created>
  <dcterms:modified xsi:type="dcterms:W3CDTF">2021-12-18T08:27:40Z</dcterms:modified>
</cp:coreProperties>
</file>