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>
        <p:scale>
          <a:sx n="151" d="100"/>
          <a:sy n="151" d="100"/>
        </p:scale>
        <p:origin x="-187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C2BD-8377-1944-BA5F-3B017DFB087E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D8CE-D37D-7E43-807D-12C0F887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600" y="1164921"/>
            <a:ext cx="4572000" cy="45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3657600" y="3450921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0"/>
            <a:endCxn id="4" idx="4"/>
          </p:cNvCxnSpPr>
          <p:nvPr/>
        </p:nvCxnSpPr>
        <p:spPr>
          <a:xfrm>
            <a:off x="5943600" y="1164921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18798" y="3426119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2452" y="4414603"/>
            <a:ext cx="4129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4" idx="5"/>
          </p:cNvCxnSpPr>
          <p:nvPr/>
        </p:nvCxnSpPr>
        <p:spPr>
          <a:xfrm>
            <a:off x="5961138" y="3468459"/>
            <a:ext cx="1598908" cy="15989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6515" y="317392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60592" y="441813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0046" y="506417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284563" y="3037668"/>
            <a:ext cx="2583" cy="137693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73992" y="4384566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2509" y="5044331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59761" y="3012865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51353" y="276032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cxnSp>
        <p:nvCxnSpPr>
          <p:cNvPr id="34" name="Straight Connector 33"/>
          <p:cNvCxnSpPr>
            <a:stCxn id="28" idx="0"/>
          </p:cNvCxnSpPr>
          <p:nvPr/>
        </p:nvCxnSpPr>
        <p:spPr>
          <a:xfrm flipV="1">
            <a:off x="6898794" y="3173922"/>
            <a:ext cx="0" cy="1210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0"/>
          </p:cNvCxnSpPr>
          <p:nvPr/>
        </p:nvCxnSpPr>
        <p:spPr>
          <a:xfrm flipV="1">
            <a:off x="7567311" y="3312421"/>
            <a:ext cx="7266" cy="1731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0" idx="6"/>
          </p:cNvCxnSpPr>
          <p:nvPr/>
        </p:nvCxnSpPr>
        <p:spPr>
          <a:xfrm flipH="1" flipV="1">
            <a:off x="6309365" y="3037667"/>
            <a:ext cx="1265212" cy="274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73992" y="3145588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46902" y="3287619"/>
            <a:ext cx="49604" cy="496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59444" y="289740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G’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426086" y="3043040"/>
            <a:ext cx="30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P’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675056" y="440936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891149" y="353944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00B0F0"/>
                </a:solidFill>
              </a:rPr>
              <a:t>θ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77180" y="372613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</a:t>
            </a:r>
            <a:r>
              <a:rPr lang="en-US" sz="1200" baseline="-25000" dirty="0">
                <a:solidFill>
                  <a:srgbClr val="00B0F0"/>
                </a:solidFill>
              </a:rPr>
              <a:t>C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19901" y="34987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</a:t>
            </a:r>
            <a:r>
              <a:rPr lang="en-US" sz="1200" baseline="-25000" dirty="0" smtClean="0">
                <a:solidFill>
                  <a:srgbClr val="00B0F0"/>
                </a:solidFill>
              </a:rPr>
              <a:t>V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29071" y="3629139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</a:t>
            </a:r>
            <a:r>
              <a:rPr lang="en-US" sz="1200" baseline="-25000" dirty="0" smtClean="0">
                <a:solidFill>
                  <a:srgbClr val="00B0F0"/>
                </a:solidFill>
              </a:rPr>
              <a:t>O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3298" y="4161905"/>
            <a:ext cx="5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F0"/>
                </a:solidFill>
              </a:rPr>
              <a:t>R</a:t>
            </a:r>
            <a:r>
              <a:rPr lang="en-US" sz="1200" baseline="-25000" smtClean="0">
                <a:solidFill>
                  <a:srgbClr val="00B0F0"/>
                </a:solidFill>
              </a:rPr>
              <a:t>V_proj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76023" y="4380126"/>
            <a:ext cx="33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</a:t>
            </a:r>
            <a:r>
              <a:rPr lang="en-US" sz="1200" baseline="-25000" dirty="0" smtClean="0">
                <a:solidFill>
                  <a:srgbClr val="00B0F0"/>
                </a:solidFill>
              </a:rPr>
              <a:t>G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>
            <a:endCxn id="4" idx="5"/>
          </p:cNvCxnSpPr>
          <p:nvPr/>
        </p:nvCxnSpPr>
        <p:spPr>
          <a:xfrm>
            <a:off x="5948592" y="5064172"/>
            <a:ext cx="1611454" cy="319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89173" y="502346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</a:t>
            </a:r>
            <a:r>
              <a:rPr lang="en-US" sz="1200" baseline="-25000" dirty="0" smtClean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22833" y="31948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R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1802" y="4108527"/>
            <a:ext cx="3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L</a:t>
            </a:r>
            <a:r>
              <a:rPr lang="en-US" sz="1200" baseline="-25000" dirty="0" smtClean="0">
                <a:solidFill>
                  <a:srgbClr val="00B0F0"/>
                </a:solidFill>
              </a:rPr>
              <a:t>O</a:t>
            </a:r>
            <a:r>
              <a:rPr lang="en-US" sz="1200" dirty="0" smtClean="0">
                <a:solidFill>
                  <a:srgbClr val="00B0F0"/>
                </a:solidFill>
              </a:rPr>
              <a:t>’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17414" y="455568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H</a:t>
            </a:r>
            <a:r>
              <a:rPr lang="en-US" sz="1200" baseline="-25000" dirty="0">
                <a:solidFill>
                  <a:srgbClr val="00B0F0"/>
                </a:solidFill>
              </a:rPr>
              <a:t>P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1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Liu</dc:creator>
  <cp:lastModifiedBy>Jiacheng Liu</cp:lastModifiedBy>
  <cp:revision>5</cp:revision>
  <dcterms:created xsi:type="dcterms:W3CDTF">2018-03-01T16:40:00Z</dcterms:created>
  <dcterms:modified xsi:type="dcterms:W3CDTF">2018-03-01T23:20:49Z</dcterms:modified>
</cp:coreProperties>
</file>