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3716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7"/>
  </p:normalViewPr>
  <p:slideViewPr>
    <p:cSldViewPr snapToGrid="0" snapToObjects="1">
      <p:cViewPr>
        <p:scale>
          <a:sx n="60" d="100"/>
          <a:sy n="60" d="100"/>
        </p:scale>
        <p:origin x="2016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6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6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82CC-2FD4-754F-B010-86B067DE6F5B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F6D3-7A13-7E49-ACFE-18DC3543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5257" y="9118600"/>
            <a:ext cx="5486400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/>
              <a:t>256 units; ReLU activation</a:t>
            </a:r>
          </a:p>
        </p:txBody>
      </p:sp>
      <p:sp>
        <p:nvSpPr>
          <p:cNvPr id="5" name="Up Arrow 4"/>
          <p:cNvSpPr/>
          <p:nvPr/>
        </p:nvSpPr>
        <p:spPr>
          <a:xfrm>
            <a:off x="4071257" y="8088086"/>
            <a:ext cx="914400" cy="91440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17"/>
          </a:p>
        </p:txBody>
      </p:sp>
      <p:sp>
        <p:nvSpPr>
          <p:cNvPr id="12" name="Rounded Rectangle 11"/>
          <p:cNvSpPr/>
          <p:nvPr/>
        </p:nvSpPr>
        <p:spPr>
          <a:xfrm>
            <a:off x="2242457" y="7057572"/>
            <a:ext cx="4572000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smtClean="0"/>
              <a:t>64 </a:t>
            </a:r>
            <a:r>
              <a:rPr lang="en-US" sz="2117" dirty="0"/>
              <a:t>units; ReLU activation</a:t>
            </a:r>
          </a:p>
        </p:txBody>
      </p:sp>
      <p:sp>
        <p:nvSpPr>
          <p:cNvPr id="13" name="Up Arrow 12"/>
          <p:cNvSpPr/>
          <p:nvPr/>
        </p:nvSpPr>
        <p:spPr>
          <a:xfrm>
            <a:off x="4071257" y="6027058"/>
            <a:ext cx="914400" cy="91440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17"/>
          </a:p>
        </p:txBody>
      </p:sp>
      <p:sp>
        <p:nvSpPr>
          <p:cNvPr id="14" name="Rounded Rectangle 13"/>
          <p:cNvSpPr/>
          <p:nvPr/>
        </p:nvSpPr>
        <p:spPr>
          <a:xfrm>
            <a:off x="2699657" y="4996544"/>
            <a:ext cx="3657600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smtClean="0"/>
              <a:t>16 </a:t>
            </a:r>
            <a:r>
              <a:rPr lang="en-US" sz="2117" dirty="0"/>
              <a:t>units; ReLU activation</a:t>
            </a:r>
          </a:p>
        </p:txBody>
      </p:sp>
      <p:sp>
        <p:nvSpPr>
          <p:cNvPr id="15" name="Up Arrow 14"/>
          <p:cNvSpPr/>
          <p:nvPr/>
        </p:nvSpPr>
        <p:spPr>
          <a:xfrm>
            <a:off x="4071257" y="3998013"/>
            <a:ext cx="914400" cy="91440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17"/>
          </a:p>
        </p:txBody>
      </p:sp>
      <p:sp>
        <p:nvSpPr>
          <p:cNvPr id="16" name="Rounded Rectangle 15"/>
          <p:cNvSpPr/>
          <p:nvPr/>
        </p:nvSpPr>
        <p:spPr>
          <a:xfrm>
            <a:off x="3156857" y="2951507"/>
            <a:ext cx="2743200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smtClean="0"/>
              <a:t>1 unit; Sigmoid</a:t>
            </a:r>
            <a:endParaRPr lang="en-US" sz="2117" dirty="0"/>
          </a:p>
        </p:txBody>
      </p:sp>
      <p:sp>
        <p:nvSpPr>
          <p:cNvPr id="17" name="Up Arrow 16"/>
          <p:cNvSpPr/>
          <p:nvPr/>
        </p:nvSpPr>
        <p:spPr>
          <a:xfrm>
            <a:off x="4071257" y="1928989"/>
            <a:ext cx="914400" cy="91440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17"/>
          </a:p>
        </p:txBody>
      </p:sp>
      <p:sp>
        <p:nvSpPr>
          <p:cNvPr id="20" name="TextBox 19"/>
          <p:cNvSpPr txBox="1"/>
          <p:nvPr/>
        </p:nvSpPr>
        <p:spPr>
          <a:xfrm>
            <a:off x="4071257" y="144474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967655" y="451298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dense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67654" y="654234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dense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7653" y="860237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dense</a:t>
            </a:r>
            <a:endParaRPr lang="en-US" sz="2000" dirty="0"/>
          </a:p>
        </p:txBody>
      </p:sp>
      <p:sp>
        <p:nvSpPr>
          <p:cNvPr id="25" name="Up Arrow 24"/>
          <p:cNvSpPr/>
          <p:nvPr/>
        </p:nvSpPr>
        <p:spPr>
          <a:xfrm>
            <a:off x="4071257" y="10149114"/>
            <a:ext cx="914400" cy="91440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17"/>
          </a:p>
        </p:txBody>
      </p:sp>
      <p:sp>
        <p:nvSpPr>
          <p:cNvPr id="26" name="TextBox 25"/>
          <p:cNvSpPr txBox="1"/>
          <p:nvPr/>
        </p:nvSpPr>
        <p:spPr>
          <a:xfrm>
            <a:off x="4967656" y="10651235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855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24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Liu</dc:creator>
  <cp:lastModifiedBy>Jiacheng Liu</cp:lastModifiedBy>
  <cp:revision>2</cp:revision>
  <dcterms:created xsi:type="dcterms:W3CDTF">2017-12-12T01:58:47Z</dcterms:created>
  <dcterms:modified xsi:type="dcterms:W3CDTF">2017-12-12T02:14:04Z</dcterms:modified>
</cp:coreProperties>
</file>