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1149985"/>
            <a:ext cx="11658600" cy="2552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2250" y="4078605"/>
            <a:ext cx="8122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仿真说明：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方案</a:t>
            </a:r>
            <a:r>
              <a:rPr lang="en-US" altLang="zh-CN"/>
              <a:t>3</a:t>
            </a:r>
            <a:r>
              <a:rPr lang="zh-CN" altLang="en-US"/>
              <a:t>中，超参有</a:t>
            </a:r>
            <a:r>
              <a:rPr lang="en-US" altLang="zh-CN"/>
              <a:t> </a:t>
            </a:r>
            <a:r>
              <a:rPr lang="zh-CN" altLang="en-US"/>
              <a:t>并发数，最长等待时间</a:t>
            </a:r>
            <a:r>
              <a:rPr lang="en-US" altLang="zh-CN"/>
              <a:t>    </a:t>
            </a:r>
            <a:r>
              <a:rPr lang="zh-CN" altLang="en-US"/>
              <a:t>没有方案</a:t>
            </a:r>
            <a:r>
              <a:rPr lang="en-US" altLang="zh-CN"/>
              <a:t>1</a:t>
            </a:r>
            <a:r>
              <a:rPr lang="zh-CN" altLang="en-US"/>
              <a:t>中的弹屏后的延迟</a:t>
            </a:r>
            <a:r>
              <a:rPr lang="zh-CN" altLang="en-US"/>
              <a:t>时间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上表中，如果并发数和最长等待时间相同，只是相同参数下的多次</a:t>
            </a:r>
            <a:r>
              <a:rPr lang="zh-CN" altLang="en-US"/>
              <a:t>仿真数据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即相同颜色标注的行，实验条件相同，</a:t>
            </a:r>
            <a:r>
              <a:rPr lang="zh-CN" altLang="en-US">
                <a:sym typeface="+mn-ea"/>
              </a:rPr>
              <a:t>只是相同参数下的多次</a:t>
            </a:r>
            <a:r>
              <a:rPr lang="zh-CN" altLang="en-US">
                <a:sym typeface="+mn-ea"/>
              </a:rPr>
              <a:t>仿真</a:t>
            </a:r>
            <a:r>
              <a:rPr lang="zh-CN" altLang="en-US">
                <a:sym typeface="+mn-ea"/>
              </a:rPr>
              <a:t>数据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>
                <a:solidFill>
                  <a:srgbClr val="FF0000"/>
                </a:solidFill>
              </a:rPr>
              <a:t>如此设计，目的是方便在</a:t>
            </a:r>
            <a:r>
              <a:rPr lang="en-US" altLang="zh-CN">
                <a:solidFill>
                  <a:srgbClr val="FF0000"/>
                </a:solidFill>
              </a:rPr>
              <a:t>excel</a:t>
            </a:r>
            <a:r>
              <a:rPr lang="zh-CN" altLang="en-US">
                <a:solidFill>
                  <a:srgbClr val="FF0000"/>
                </a:solidFill>
              </a:rPr>
              <a:t>表格中，</a:t>
            </a:r>
            <a:r>
              <a:rPr lang="zh-CN" altLang="en-US">
                <a:solidFill>
                  <a:srgbClr val="FF0000"/>
                </a:solidFill>
              </a:rPr>
              <a:t>对比方案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和方案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的结果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6560" y="5770245"/>
            <a:ext cx="450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PPT</a:t>
            </a:r>
            <a:r>
              <a:rPr lang="zh-CN" altLang="en-US"/>
              <a:t>最后有方案</a:t>
            </a:r>
            <a:r>
              <a:rPr lang="en-US" altLang="zh-CN"/>
              <a:t>1  </a:t>
            </a:r>
            <a:r>
              <a:rPr lang="zh-CN" altLang="en-US"/>
              <a:t>方案</a:t>
            </a:r>
            <a:r>
              <a:rPr lang="en-US" altLang="zh-CN"/>
              <a:t>3</a:t>
            </a:r>
            <a:r>
              <a:rPr lang="zh-CN" altLang="en-US"/>
              <a:t>的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20,&quot;width&quot;:18360}"/>
</p:tagLst>
</file>

<file path=ppt/tags/tag2.xml><?xml version="1.0" encoding="utf-8"?>
<p:tagLst xmlns:p="http://schemas.openxmlformats.org/presentationml/2006/main">
  <p:tag name="COMMONDATA" val="eyJoZGlkIjoiOWI4NzU0ODUzMGM2Njk2ZWU2MzI5MTQyNDliNDFjN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liujia</dc:creator>
  <cp:lastModifiedBy>令狐大侠</cp:lastModifiedBy>
  <cp:revision>65</cp:revision>
  <dcterms:created xsi:type="dcterms:W3CDTF">2022-06-24T01:25:00Z</dcterms:created>
  <dcterms:modified xsi:type="dcterms:W3CDTF">2022-06-27T01:38:17Z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6E7907435EE74D578B69E32AEFDDF29C</vt:lpwstr>
  </property>
  <property fmtid="{D5CDD505-2E9C-101B-9397-08002B2CF9AE}" pid="3" name="KSOProductBuildVer">
    <vt:lpwstr>2052-11.1.0.11830</vt:lpwstr>
  </property>
</Properties>
</file>