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88952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	<Relationship Id="rId44" Type="http://schemas.openxmlformats.org/officeDocument/2006/relationships/slide" Target="slides/slide39.xml" />
	<Relationship Id="rId45" Type="http://schemas.openxmlformats.org/officeDocument/2006/relationships/slide" Target="slides/slide4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	<Relationship Id="rId4" Type="http://schemas.openxmlformats.org/officeDocument/2006/relationships/image" Target="../media/image3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	<Relationship Id="rId3" Type="http://schemas.openxmlformats.org/officeDocument/2006/relationships/image" Target="../media/image35.jpeg" />
	<Relationship Id="rId4" Type="http://schemas.openxmlformats.org/officeDocument/2006/relationships/image" Target="../media/image36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	<Relationship Id="rId3" Type="http://schemas.openxmlformats.org/officeDocument/2006/relationships/image" Target="../media/image38.jpeg" />
	<Relationship Id="rId4" Type="http://schemas.openxmlformats.org/officeDocument/2006/relationships/image" Target="../media/image39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	<Relationship Id="rId3" Type="http://schemas.openxmlformats.org/officeDocument/2006/relationships/image" Target="../media/image41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	<Relationship Id="rId3" Type="http://schemas.openxmlformats.org/officeDocument/2006/relationships/image" Target="../media/image4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	<Relationship Id="rId3" Type="http://schemas.openxmlformats.org/officeDocument/2006/relationships/image" Target="../media/image45.jpeg" />
	<Relationship Id="rId4" Type="http://schemas.openxmlformats.org/officeDocument/2006/relationships/image" Target="../media/image46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7.jpeg" />
	<Relationship Id="rId3" Type="http://schemas.openxmlformats.org/officeDocument/2006/relationships/image" Target="../media/image48.jpeg" />
	<Relationship Id="rId4" Type="http://schemas.openxmlformats.org/officeDocument/2006/relationships/image" Target="../media/image49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	<Relationship Id="rId3" Type="http://schemas.openxmlformats.org/officeDocument/2006/relationships/image" Target="../media/image51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2.jpeg" />
	<Relationship Id="rId3" Type="http://schemas.openxmlformats.org/officeDocument/2006/relationships/image" Target="../media/image53.jpeg" />
	<Relationship Id="rId4" Type="http://schemas.openxmlformats.org/officeDocument/2006/relationships/image" Target="../media/image54.jpeg" />
	<Relationship Id="rId5" Type="http://schemas.openxmlformats.org/officeDocument/2006/relationships/image" Target="../media/image55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6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7.jpeg" />
	<Relationship Id="rId3" Type="http://schemas.openxmlformats.org/officeDocument/2006/relationships/image" Target="../media/image58.jpeg" />
	<Relationship Id="rId4" Type="http://schemas.openxmlformats.org/officeDocument/2006/relationships/image" Target="../media/image59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0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1.jpeg" />
	<Relationship Id="rId3" Type="http://schemas.openxmlformats.org/officeDocument/2006/relationships/image" Target="../media/image62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4.jpeg" />
	<Relationship Id="rId3" Type="http://schemas.openxmlformats.org/officeDocument/2006/relationships/image" Target="../media/image65.jpeg" />
	<Relationship Id="rId4" Type="http://schemas.openxmlformats.org/officeDocument/2006/relationships/image" Target="../media/image6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7.jpeg" />
	<Relationship Id="rId3" Type="http://schemas.openxmlformats.org/officeDocument/2006/relationships/image" Target="../media/image68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9.jpeg" />
	<Relationship Id="rId3" Type="http://schemas.openxmlformats.org/officeDocument/2006/relationships/image" Target="../media/image70.jpeg" />
	<Relationship Id="rId4" Type="http://schemas.openxmlformats.org/officeDocument/2006/relationships/image" Target="../media/image71.jpeg" />
	<Relationship Id="rId5" Type="http://schemas.openxmlformats.org/officeDocument/2006/relationships/image" Target="../media/image72.jpeg" />
	<Relationship Id="rId6" Type="http://schemas.openxmlformats.org/officeDocument/2006/relationships/image" Target="../media/image73.jpeg" />
	<Relationship Id="rId7" Type="http://schemas.openxmlformats.org/officeDocument/2006/relationships/image" Target="../media/image74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5.jpeg" />
	<Relationship Id="rId3" Type="http://schemas.openxmlformats.org/officeDocument/2006/relationships/image" Target="../media/image76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7.jpeg" />
	<Relationship Id="rId3" Type="http://schemas.openxmlformats.org/officeDocument/2006/relationships/image" Target="../media/image78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9.jpeg" />
	<Relationship Id="rId3" Type="http://schemas.openxmlformats.org/officeDocument/2006/relationships/image" Target="../media/image80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1.jpeg" />
	<Relationship Id="rId3" Type="http://schemas.openxmlformats.org/officeDocument/2006/relationships/image" Target="../media/image82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3.jpeg" />
	<Relationship Id="rId3" Type="http://schemas.openxmlformats.org/officeDocument/2006/relationships/image" Target="../media/image84.jpeg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5.jpeg" />
	<Relationship Id="rId3" Type="http://schemas.openxmlformats.org/officeDocument/2006/relationships/image" Target="../media/image86.jpeg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7.jpeg" />
	<Relationship Id="rId3" Type="http://schemas.openxmlformats.org/officeDocument/2006/relationships/image" Target="../media/image88.jpeg" />
</Relationships>
</file>

<file path=ppt/slides/_rels/slide3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9.jpeg" />
	<Relationship Id="rId3" Type="http://schemas.openxmlformats.org/officeDocument/2006/relationships/image" Target="../media/image90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</Relationships>
</file>

<file path=ppt/slides/_rels/slide4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1.jpeg" />
	<Relationship Id="rId3" Type="http://schemas.openxmlformats.org/officeDocument/2006/relationships/image" Target="../media/image92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image" Target="../media/image1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0" y="0"/>
            <a:ext cx="6156452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55700"/>
            <a:ext cx="5511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《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语言程序设计》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9718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丁盟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403600"/>
            <a:ext cx="229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语言课程组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11402" y="1846326"/>
            <a:ext cx="4107179" cy="856488"/>
          </a:xfrm>
          <a:custGeom>
            <a:avLst/>
            <a:gdLst>
              <a:gd name="connsiteX0" fmla="*/ 0 w 4107179"/>
              <a:gd name="connsiteY0" fmla="*/ 142747 h 856488"/>
              <a:gd name="connsiteX1" fmla="*/ 142747 w 4107179"/>
              <a:gd name="connsiteY1" fmla="*/ 0 h 856488"/>
              <a:gd name="connsiteX2" fmla="*/ 3964432 w 4107179"/>
              <a:gd name="connsiteY2" fmla="*/ 0 h 856488"/>
              <a:gd name="connsiteX3" fmla="*/ 4107180 w 4107179"/>
              <a:gd name="connsiteY3" fmla="*/ 142747 h 856488"/>
              <a:gd name="connsiteX4" fmla="*/ 4107180 w 4107179"/>
              <a:gd name="connsiteY4" fmla="*/ 713739 h 856488"/>
              <a:gd name="connsiteX5" fmla="*/ 3964432 w 4107179"/>
              <a:gd name="connsiteY5" fmla="*/ 856488 h 856488"/>
              <a:gd name="connsiteX6" fmla="*/ 142747 w 4107179"/>
              <a:gd name="connsiteY6" fmla="*/ 856488 h 856488"/>
              <a:gd name="connsiteX7" fmla="*/ 0 w 4107179"/>
              <a:gd name="connsiteY7" fmla="*/ 713739 h 856488"/>
              <a:gd name="connsiteX8" fmla="*/ 0 w 4107179"/>
              <a:gd name="connsiteY8" fmla="*/ 142747 h 856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07179" h="856488">
                <a:moveTo>
                  <a:pt x="0" y="142747"/>
                </a:moveTo>
                <a:cubicBezTo>
                  <a:pt x="0" y="63880"/>
                  <a:pt x="63880" y="0"/>
                  <a:pt x="142747" y="0"/>
                </a:cubicBezTo>
                <a:lnTo>
                  <a:pt x="3964432" y="0"/>
                </a:lnTo>
                <a:cubicBezTo>
                  <a:pt x="4043299" y="0"/>
                  <a:pt x="4107180" y="63880"/>
                  <a:pt x="4107180" y="142747"/>
                </a:cubicBezTo>
                <a:lnTo>
                  <a:pt x="4107180" y="713739"/>
                </a:lnTo>
                <a:cubicBezTo>
                  <a:pt x="4107180" y="792606"/>
                  <a:pt x="4043299" y="856488"/>
                  <a:pt x="3964432" y="856488"/>
                </a:cubicBezTo>
                <a:lnTo>
                  <a:pt x="142747" y="856488"/>
                </a:lnTo>
                <a:cubicBezTo>
                  <a:pt x="63880" y="856488"/>
                  <a:pt x="0" y="792606"/>
                  <a:pt x="0" y="713739"/>
                </a:cubicBezTo>
                <a:lnTo>
                  <a:pt x="0" y="142747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2352" y="1827276"/>
            <a:ext cx="4145279" cy="894588"/>
          </a:xfrm>
          <a:custGeom>
            <a:avLst/>
            <a:gdLst>
              <a:gd name="connsiteX0" fmla="*/ 19050 w 4145279"/>
              <a:gd name="connsiteY0" fmla="*/ 161797 h 894588"/>
              <a:gd name="connsiteX1" fmla="*/ 161797 w 4145279"/>
              <a:gd name="connsiteY1" fmla="*/ 19050 h 894588"/>
              <a:gd name="connsiteX2" fmla="*/ 3983482 w 4145279"/>
              <a:gd name="connsiteY2" fmla="*/ 19050 h 894588"/>
              <a:gd name="connsiteX3" fmla="*/ 4126230 w 4145279"/>
              <a:gd name="connsiteY3" fmla="*/ 161797 h 894588"/>
              <a:gd name="connsiteX4" fmla="*/ 4126230 w 4145279"/>
              <a:gd name="connsiteY4" fmla="*/ 732789 h 894588"/>
              <a:gd name="connsiteX5" fmla="*/ 3983482 w 4145279"/>
              <a:gd name="connsiteY5" fmla="*/ 875538 h 894588"/>
              <a:gd name="connsiteX6" fmla="*/ 161797 w 4145279"/>
              <a:gd name="connsiteY6" fmla="*/ 875538 h 894588"/>
              <a:gd name="connsiteX7" fmla="*/ 19050 w 4145279"/>
              <a:gd name="connsiteY7" fmla="*/ 732789 h 894588"/>
              <a:gd name="connsiteX8" fmla="*/ 19050 w 4145279"/>
              <a:gd name="connsiteY8" fmla="*/ 161797 h 894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45279" h="894588">
                <a:moveTo>
                  <a:pt x="19050" y="161797"/>
                </a:moveTo>
                <a:cubicBezTo>
                  <a:pt x="19050" y="82930"/>
                  <a:pt x="82930" y="19050"/>
                  <a:pt x="161797" y="19050"/>
                </a:cubicBezTo>
                <a:lnTo>
                  <a:pt x="3983482" y="19050"/>
                </a:lnTo>
                <a:cubicBezTo>
                  <a:pt x="4062349" y="19050"/>
                  <a:pt x="4126230" y="82930"/>
                  <a:pt x="4126230" y="161797"/>
                </a:cubicBezTo>
                <a:lnTo>
                  <a:pt x="4126230" y="732789"/>
                </a:lnTo>
                <a:cubicBezTo>
                  <a:pt x="4126230" y="811656"/>
                  <a:pt x="4062349" y="875538"/>
                  <a:pt x="3983482" y="875538"/>
                </a:cubicBezTo>
                <a:lnTo>
                  <a:pt x="161797" y="875538"/>
                </a:lnTo>
                <a:cubicBezTo>
                  <a:pt x="82930" y="875538"/>
                  <a:pt x="19050" y="811656"/>
                  <a:pt x="19050" y="732789"/>
                </a:cubicBezTo>
                <a:lnTo>
                  <a:pt x="19050" y="16179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42938" y="1846326"/>
            <a:ext cx="4108704" cy="856488"/>
          </a:xfrm>
          <a:custGeom>
            <a:avLst/>
            <a:gdLst>
              <a:gd name="connsiteX0" fmla="*/ 0 w 4108704"/>
              <a:gd name="connsiteY0" fmla="*/ 142747 h 856488"/>
              <a:gd name="connsiteX1" fmla="*/ 142747 w 4108704"/>
              <a:gd name="connsiteY1" fmla="*/ 0 h 856488"/>
              <a:gd name="connsiteX2" fmla="*/ 3965955 w 4108704"/>
              <a:gd name="connsiteY2" fmla="*/ 0 h 856488"/>
              <a:gd name="connsiteX3" fmla="*/ 4108704 w 4108704"/>
              <a:gd name="connsiteY3" fmla="*/ 142747 h 856488"/>
              <a:gd name="connsiteX4" fmla="*/ 4108704 w 4108704"/>
              <a:gd name="connsiteY4" fmla="*/ 713739 h 856488"/>
              <a:gd name="connsiteX5" fmla="*/ 3965955 w 4108704"/>
              <a:gd name="connsiteY5" fmla="*/ 856488 h 856488"/>
              <a:gd name="connsiteX6" fmla="*/ 142747 w 4108704"/>
              <a:gd name="connsiteY6" fmla="*/ 856488 h 856488"/>
              <a:gd name="connsiteX7" fmla="*/ 0 w 4108704"/>
              <a:gd name="connsiteY7" fmla="*/ 713739 h 856488"/>
              <a:gd name="connsiteX8" fmla="*/ 0 w 4108704"/>
              <a:gd name="connsiteY8" fmla="*/ 142747 h 856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08704" h="856488">
                <a:moveTo>
                  <a:pt x="0" y="142747"/>
                </a:moveTo>
                <a:cubicBezTo>
                  <a:pt x="0" y="63880"/>
                  <a:pt x="63880" y="0"/>
                  <a:pt x="142747" y="0"/>
                </a:cubicBezTo>
                <a:lnTo>
                  <a:pt x="3965955" y="0"/>
                </a:lnTo>
                <a:cubicBezTo>
                  <a:pt x="4044822" y="0"/>
                  <a:pt x="4108704" y="63880"/>
                  <a:pt x="4108704" y="142747"/>
                </a:cubicBezTo>
                <a:lnTo>
                  <a:pt x="4108704" y="713739"/>
                </a:lnTo>
                <a:cubicBezTo>
                  <a:pt x="4108704" y="792606"/>
                  <a:pt x="4044822" y="856488"/>
                  <a:pt x="3965955" y="856488"/>
                </a:cubicBezTo>
                <a:lnTo>
                  <a:pt x="142747" y="856488"/>
                </a:lnTo>
                <a:cubicBezTo>
                  <a:pt x="63880" y="856488"/>
                  <a:pt x="0" y="792606"/>
                  <a:pt x="0" y="713739"/>
                </a:cubicBezTo>
                <a:lnTo>
                  <a:pt x="0" y="142747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3888" y="1827276"/>
            <a:ext cx="4146804" cy="894588"/>
          </a:xfrm>
          <a:custGeom>
            <a:avLst/>
            <a:gdLst>
              <a:gd name="connsiteX0" fmla="*/ 19050 w 4146804"/>
              <a:gd name="connsiteY0" fmla="*/ 161797 h 894588"/>
              <a:gd name="connsiteX1" fmla="*/ 161797 w 4146804"/>
              <a:gd name="connsiteY1" fmla="*/ 19050 h 894588"/>
              <a:gd name="connsiteX2" fmla="*/ 3985005 w 4146804"/>
              <a:gd name="connsiteY2" fmla="*/ 19050 h 894588"/>
              <a:gd name="connsiteX3" fmla="*/ 4127754 w 4146804"/>
              <a:gd name="connsiteY3" fmla="*/ 161797 h 894588"/>
              <a:gd name="connsiteX4" fmla="*/ 4127754 w 4146804"/>
              <a:gd name="connsiteY4" fmla="*/ 732789 h 894588"/>
              <a:gd name="connsiteX5" fmla="*/ 3985005 w 4146804"/>
              <a:gd name="connsiteY5" fmla="*/ 875538 h 894588"/>
              <a:gd name="connsiteX6" fmla="*/ 161797 w 4146804"/>
              <a:gd name="connsiteY6" fmla="*/ 875538 h 894588"/>
              <a:gd name="connsiteX7" fmla="*/ 19050 w 4146804"/>
              <a:gd name="connsiteY7" fmla="*/ 732789 h 894588"/>
              <a:gd name="connsiteX8" fmla="*/ 19050 w 4146804"/>
              <a:gd name="connsiteY8" fmla="*/ 161797 h 894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46804" h="894588">
                <a:moveTo>
                  <a:pt x="19050" y="161797"/>
                </a:moveTo>
                <a:cubicBezTo>
                  <a:pt x="19050" y="82930"/>
                  <a:pt x="82930" y="19050"/>
                  <a:pt x="161797" y="19050"/>
                </a:cubicBezTo>
                <a:lnTo>
                  <a:pt x="3985005" y="19050"/>
                </a:lnTo>
                <a:cubicBezTo>
                  <a:pt x="4063872" y="19050"/>
                  <a:pt x="4127754" y="82930"/>
                  <a:pt x="4127754" y="161797"/>
                </a:cubicBezTo>
                <a:lnTo>
                  <a:pt x="4127754" y="732789"/>
                </a:lnTo>
                <a:cubicBezTo>
                  <a:pt x="4127754" y="811656"/>
                  <a:pt x="4063872" y="875538"/>
                  <a:pt x="3985005" y="875538"/>
                </a:cubicBezTo>
                <a:lnTo>
                  <a:pt x="161797" y="875538"/>
                </a:lnTo>
                <a:cubicBezTo>
                  <a:pt x="82930" y="875538"/>
                  <a:pt x="19050" y="811656"/>
                  <a:pt x="19050" y="732789"/>
                </a:cubicBezTo>
                <a:lnTo>
                  <a:pt x="19050" y="16179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00115" y="1970532"/>
            <a:ext cx="1190244" cy="614171"/>
          </a:xfrm>
          <a:custGeom>
            <a:avLst/>
            <a:gdLst>
              <a:gd name="connsiteX0" fmla="*/ 19050 w 1190244"/>
              <a:gd name="connsiteY0" fmla="*/ 307085 h 614171"/>
              <a:gd name="connsiteX1" fmla="*/ 305816 w 1190244"/>
              <a:gd name="connsiteY1" fmla="*/ 19050 h 614171"/>
              <a:gd name="connsiteX2" fmla="*/ 305816 w 1190244"/>
              <a:gd name="connsiteY2" fmla="*/ 163067 h 614171"/>
              <a:gd name="connsiteX3" fmla="*/ 884428 w 1190244"/>
              <a:gd name="connsiteY3" fmla="*/ 163067 h 614171"/>
              <a:gd name="connsiteX4" fmla="*/ 884428 w 1190244"/>
              <a:gd name="connsiteY4" fmla="*/ 19050 h 614171"/>
              <a:gd name="connsiteX5" fmla="*/ 1171194 w 1190244"/>
              <a:gd name="connsiteY5" fmla="*/ 307085 h 614171"/>
              <a:gd name="connsiteX6" fmla="*/ 884428 w 1190244"/>
              <a:gd name="connsiteY6" fmla="*/ 595122 h 614171"/>
              <a:gd name="connsiteX7" fmla="*/ 884428 w 1190244"/>
              <a:gd name="connsiteY7" fmla="*/ 451103 h 614171"/>
              <a:gd name="connsiteX8" fmla="*/ 305816 w 1190244"/>
              <a:gd name="connsiteY8" fmla="*/ 451103 h 614171"/>
              <a:gd name="connsiteX9" fmla="*/ 305816 w 1190244"/>
              <a:gd name="connsiteY9" fmla="*/ 595122 h 614171"/>
              <a:gd name="connsiteX10" fmla="*/ 19050 w 1190244"/>
              <a:gd name="connsiteY10" fmla="*/ 307085 h 6141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90244" h="614171">
                <a:moveTo>
                  <a:pt x="19050" y="307085"/>
                </a:moveTo>
                <a:lnTo>
                  <a:pt x="305816" y="19050"/>
                </a:lnTo>
                <a:lnTo>
                  <a:pt x="305816" y="163067"/>
                </a:lnTo>
                <a:lnTo>
                  <a:pt x="884428" y="163067"/>
                </a:lnTo>
                <a:lnTo>
                  <a:pt x="884428" y="19050"/>
                </a:lnTo>
                <a:lnTo>
                  <a:pt x="1171194" y="307085"/>
                </a:lnTo>
                <a:lnTo>
                  <a:pt x="884428" y="595122"/>
                </a:lnTo>
                <a:lnTo>
                  <a:pt x="884428" y="451103"/>
                </a:lnTo>
                <a:lnTo>
                  <a:pt x="305816" y="451103"/>
                </a:lnTo>
                <a:lnTo>
                  <a:pt x="305816" y="595122"/>
                </a:lnTo>
                <a:lnTo>
                  <a:pt x="19050" y="30708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790700"/>
            <a:ext cx="9855200" cy="1054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68300"/>
            <a:ext cx="5943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7112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初始化方法三：省略长度赋初值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120900"/>
            <a:ext cx="3797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]={1,2,3};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251200"/>
            <a:ext cx="101727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838200" algn="l"/>
                <a:tab pos="10109200" algn="l"/>
              </a:tabLst>
            </a:pPr>
            <a:r>
              <a:rPr lang="en-US" altLang="zh-CN" sz="32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838200" algn="l"/>
                <a:tab pos="10109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若被定义数组长度与提供初值的个数不相同，则不能</a:t>
            </a:r>
          </a:p>
          <a:p>
            <a:pPr>
              <a:lnSpc>
                <a:spcPts val="3300"/>
              </a:lnSpc>
              <a:tabLst>
                <a:tab pos="838200" algn="l"/>
                <a:tab pos="10109200" algn="l"/>
              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省略长度定义数组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838200" algn="l"/>
                <a:tab pos="10109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a[10]={1,2,3,4};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838200" algn="l"/>
                <a:tab pos="10109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2120900"/>
            <a:ext cx="3797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a[3]={1,2,3};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6997" y="1341882"/>
            <a:ext cx="9936480" cy="4032503"/>
          </a:xfrm>
          <a:custGeom>
            <a:avLst/>
            <a:gdLst>
              <a:gd name="connsiteX0" fmla="*/ 0 w 9936480"/>
              <a:gd name="connsiteY0" fmla="*/ 4032503 h 4032503"/>
              <a:gd name="connsiteX1" fmla="*/ 9936480 w 9936480"/>
              <a:gd name="connsiteY1" fmla="*/ 4032503 h 4032503"/>
              <a:gd name="connsiteX2" fmla="*/ 9936480 w 9936480"/>
              <a:gd name="connsiteY2" fmla="*/ 0 h 4032503"/>
              <a:gd name="connsiteX3" fmla="*/ 0 w 9936480"/>
              <a:gd name="connsiteY3" fmla="*/ 0 h 4032503"/>
              <a:gd name="connsiteX4" fmla="*/ 0 w 9936480"/>
              <a:gd name="connsiteY4" fmla="*/ 4032503 h 40325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36480" h="4032503">
                <a:moveTo>
                  <a:pt x="0" y="4032503"/>
                </a:moveTo>
                <a:lnTo>
                  <a:pt x="9936480" y="4032503"/>
                </a:lnTo>
                <a:lnTo>
                  <a:pt x="9936480" y="0"/>
                </a:lnTo>
                <a:lnTo>
                  <a:pt x="0" y="0"/>
                </a:lnTo>
                <a:lnTo>
                  <a:pt x="0" y="4032503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7947" y="1322832"/>
            <a:ext cx="9974580" cy="4070603"/>
          </a:xfrm>
          <a:custGeom>
            <a:avLst/>
            <a:gdLst>
              <a:gd name="connsiteX0" fmla="*/ 19050 w 9974580"/>
              <a:gd name="connsiteY0" fmla="*/ 4051553 h 4070603"/>
              <a:gd name="connsiteX1" fmla="*/ 9955530 w 9974580"/>
              <a:gd name="connsiteY1" fmla="*/ 4051553 h 4070603"/>
              <a:gd name="connsiteX2" fmla="*/ 9955530 w 9974580"/>
              <a:gd name="connsiteY2" fmla="*/ 19050 h 4070603"/>
              <a:gd name="connsiteX3" fmla="*/ 19050 w 9974580"/>
              <a:gd name="connsiteY3" fmla="*/ 19050 h 4070603"/>
              <a:gd name="connsiteX4" fmla="*/ 19050 w 9974580"/>
              <a:gd name="connsiteY4" fmla="*/ 4051553 h 4070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74580" h="4070603">
                <a:moveTo>
                  <a:pt x="19050" y="4051553"/>
                </a:moveTo>
                <a:lnTo>
                  <a:pt x="9955530" y="4051553"/>
                </a:lnTo>
                <a:lnTo>
                  <a:pt x="9955530" y="19050"/>
                </a:lnTo>
                <a:lnTo>
                  <a:pt x="19050" y="19050"/>
                </a:lnTo>
                <a:lnTo>
                  <a:pt x="19050" y="405155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282700"/>
            <a:ext cx="10223500" cy="419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4500"/>
            <a:ext cx="77343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711200" algn="l"/>
                <a:tab pos="11684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711200" algn="l"/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11200" algn="l"/>
                <a:tab pos="1168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arr[10]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{10,9,8,7,6,5,4,3,2,1,0};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11200" algn="l"/>
                <a:tab pos="11684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arr[10]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{9,8,7,5};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178300"/>
            <a:ext cx="1333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4178300"/>
            <a:ext cx="2019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{9,8,7};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53689" y="2782061"/>
            <a:ext cx="2810256" cy="3672840"/>
          </a:xfrm>
          <a:custGeom>
            <a:avLst/>
            <a:gdLst>
              <a:gd name="connsiteX0" fmla="*/ 0 w 2810256"/>
              <a:gd name="connsiteY0" fmla="*/ 3672840 h 3672840"/>
              <a:gd name="connsiteX1" fmla="*/ 2810256 w 2810256"/>
              <a:gd name="connsiteY1" fmla="*/ 3672840 h 3672840"/>
              <a:gd name="connsiteX2" fmla="*/ 2810256 w 2810256"/>
              <a:gd name="connsiteY2" fmla="*/ 0 h 3672840"/>
              <a:gd name="connsiteX3" fmla="*/ 0 w 2810256"/>
              <a:gd name="connsiteY3" fmla="*/ 0 h 3672840"/>
              <a:gd name="connsiteX4" fmla="*/ 0 w 2810256"/>
              <a:gd name="connsiteY4" fmla="*/ 3672840 h 3672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0256" h="3672840">
                <a:moveTo>
                  <a:pt x="0" y="3672840"/>
                </a:moveTo>
                <a:lnTo>
                  <a:pt x="2810256" y="3672840"/>
                </a:lnTo>
                <a:lnTo>
                  <a:pt x="2810256" y="0"/>
                </a:lnTo>
                <a:lnTo>
                  <a:pt x="0" y="0"/>
                </a:lnTo>
                <a:lnTo>
                  <a:pt x="0" y="3672840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4639" y="2763011"/>
            <a:ext cx="2848356" cy="3710940"/>
          </a:xfrm>
          <a:custGeom>
            <a:avLst/>
            <a:gdLst>
              <a:gd name="connsiteX0" fmla="*/ 19050 w 2848356"/>
              <a:gd name="connsiteY0" fmla="*/ 3691890 h 3710940"/>
              <a:gd name="connsiteX1" fmla="*/ 2829306 w 2848356"/>
              <a:gd name="connsiteY1" fmla="*/ 3691890 h 3710940"/>
              <a:gd name="connsiteX2" fmla="*/ 2829306 w 2848356"/>
              <a:gd name="connsiteY2" fmla="*/ 19050 h 3710940"/>
              <a:gd name="connsiteX3" fmla="*/ 19050 w 2848356"/>
              <a:gd name="connsiteY3" fmla="*/ 19050 h 3710940"/>
              <a:gd name="connsiteX4" fmla="*/ 19050 w 2848356"/>
              <a:gd name="connsiteY4" fmla="*/ 3691890 h 3710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8356" h="3710940">
                <a:moveTo>
                  <a:pt x="19050" y="3691890"/>
                </a:moveTo>
                <a:lnTo>
                  <a:pt x="2829306" y="3691890"/>
                </a:lnTo>
                <a:lnTo>
                  <a:pt x="2829306" y="19050"/>
                </a:lnTo>
                <a:lnTo>
                  <a:pt x="19050" y="19050"/>
                </a:lnTo>
                <a:lnTo>
                  <a:pt x="19050" y="369189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3689" y="2782061"/>
            <a:ext cx="2810256" cy="3672840"/>
          </a:xfrm>
          <a:custGeom>
            <a:avLst/>
            <a:gdLst>
              <a:gd name="connsiteX0" fmla="*/ 0 w 2810256"/>
              <a:gd name="connsiteY0" fmla="*/ 3672840 h 3672840"/>
              <a:gd name="connsiteX1" fmla="*/ 2810256 w 2810256"/>
              <a:gd name="connsiteY1" fmla="*/ 3672840 h 3672840"/>
              <a:gd name="connsiteX2" fmla="*/ 2810256 w 2810256"/>
              <a:gd name="connsiteY2" fmla="*/ 0 h 3672840"/>
              <a:gd name="connsiteX3" fmla="*/ 0 w 2810256"/>
              <a:gd name="connsiteY3" fmla="*/ 0 h 3672840"/>
              <a:gd name="connsiteX4" fmla="*/ 0 w 2810256"/>
              <a:gd name="connsiteY4" fmla="*/ 3672840 h 3672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0256" h="3672840">
                <a:moveTo>
                  <a:pt x="0" y="3672840"/>
                </a:moveTo>
                <a:lnTo>
                  <a:pt x="2810256" y="3672840"/>
                </a:lnTo>
                <a:lnTo>
                  <a:pt x="2810256" y="0"/>
                </a:lnTo>
                <a:lnTo>
                  <a:pt x="0" y="0"/>
                </a:lnTo>
                <a:lnTo>
                  <a:pt x="0" y="3672840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4639" y="2763011"/>
            <a:ext cx="2848356" cy="3710940"/>
          </a:xfrm>
          <a:custGeom>
            <a:avLst/>
            <a:gdLst>
              <a:gd name="connsiteX0" fmla="*/ 19050 w 2848356"/>
              <a:gd name="connsiteY0" fmla="*/ 3691890 h 3710940"/>
              <a:gd name="connsiteX1" fmla="*/ 2829306 w 2848356"/>
              <a:gd name="connsiteY1" fmla="*/ 3691890 h 3710940"/>
              <a:gd name="connsiteX2" fmla="*/ 2829306 w 2848356"/>
              <a:gd name="connsiteY2" fmla="*/ 19050 h 3710940"/>
              <a:gd name="connsiteX3" fmla="*/ 19050 w 2848356"/>
              <a:gd name="connsiteY3" fmla="*/ 19050 h 3710940"/>
              <a:gd name="connsiteX4" fmla="*/ 19050 w 2848356"/>
              <a:gd name="connsiteY4" fmla="*/ 3691890 h 3710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8356" h="3710940">
                <a:moveTo>
                  <a:pt x="19050" y="3691890"/>
                </a:moveTo>
                <a:lnTo>
                  <a:pt x="2829306" y="3691890"/>
                </a:lnTo>
                <a:lnTo>
                  <a:pt x="2829306" y="19050"/>
                </a:lnTo>
                <a:lnTo>
                  <a:pt x="19050" y="19050"/>
                </a:lnTo>
                <a:lnTo>
                  <a:pt x="19050" y="369189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772" y="4060672"/>
            <a:ext cx="1368425" cy="490499"/>
          </a:xfrm>
          <a:custGeom>
            <a:avLst/>
            <a:gdLst>
              <a:gd name="connsiteX0" fmla="*/ 0 w 1368425"/>
              <a:gd name="connsiteY0" fmla="*/ 490499 h 490499"/>
              <a:gd name="connsiteX1" fmla="*/ 1368425 w 1368425"/>
              <a:gd name="connsiteY1" fmla="*/ 490499 h 490499"/>
              <a:gd name="connsiteX2" fmla="*/ 1368425 w 1368425"/>
              <a:gd name="connsiteY2" fmla="*/ 0 h 490499"/>
              <a:gd name="connsiteX3" fmla="*/ 0 w 1368425"/>
              <a:gd name="connsiteY3" fmla="*/ 0 h 490499"/>
              <a:gd name="connsiteX4" fmla="*/ 0 w 1368425"/>
              <a:gd name="connsiteY4" fmla="*/ 490499 h 490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425" h="490499">
                <a:moveTo>
                  <a:pt x="0" y="490499"/>
                </a:moveTo>
                <a:lnTo>
                  <a:pt x="1368425" y="490499"/>
                </a:lnTo>
                <a:lnTo>
                  <a:pt x="1368425" y="0"/>
                </a:lnTo>
                <a:lnTo>
                  <a:pt x="0" y="0"/>
                </a:lnTo>
                <a:lnTo>
                  <a:pt x="0" y="490499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772" y="4551184"/>
            <a:ext cx="1368425" cy="489826"/>
          </a:xfrm>
          <a:custGeom>
            <a:avLst/>
            <a:gdLst>
              <a:gd name="connsiteX0" fmla="*/ 0 w 1368425"/>
              <a:gd name="connsiteY0" fmla="*/ 489826 h 489826"/>
              <a:gd name="connsiteX1" fmla="*/ 1368425 w 1368425"/>
              <a:gd name="connsiteY1" fmla="*/ 489826 h 489826"/>
              <a:gd name="connsiteX2" fmla="*/ 1368425 w 1368425"/>
              <a:gd name="connsiteY2" fmla="*/ 0 h 489826"/>
              <a:gd name="connsiteX3" fmla="*/ 0 w 1368425"/>
              <a:gd name="connsiteY3" fmla="*/ 0 h 489826"/>
              <a:gd name="connsiteX4" fmla="*/ 0 w 1368425"/>
              <a:gd name="connsiteY4" fmla="*/ 489826 h 489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425" h="489826">
                <a:moveTo>
                  <a:pt x="0" y="489826"/>
                </a:moveTo>
                <a:lnTo>
                  <a:pt x="1368425" y="489826"/>
                </a:lnTo>
                <a:lnTo>
                  <a:pt x="1368425" y="0"/>
                </a:lnTo>
                <a:lnTo>
                  <a:pt x="0" y="0"/>
                </a:lnTo>
                <a:lnTo>
                  <a:pt x="0" y="489826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772" y="5041023"/>
            <a:ext cx="1368425" cy="489826"/>
          </a:xfrm>
          <a:custGeom>
            <a:avLst/>
            <a:gdLst>
              <a:gd name="connsiteX0" fmla="*/ 0 w 1368425"/>
              <a:gd name="connsiteY0" fmla="*/ 489826 h 489826"/>
              <a:gd name="connsiteX1" fmla="*/ 1368425 w 1368425"/>
              <a:gd name="connsiteY1" fmla="*/ 489826 h 489826"/>
              <a:gd name="connsiteX2" fmla="*/ 1368425 w 1368425"/>
              <a:gd name="connsiteY2" fmla="*/ 0 h 489826"/>
              <a:gd name="connsiteX3" fmla="*/ 0 w 1368425"/>
              <a:gd name="connsiteY3" fmla="*/ 0 h 489826"/>
              <a:gd name="connsiteX4" fmla="*/ 0 w 1368425"/>
              <a:gd name="connsiteY4" fmla="*/ 489826 h 489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425" h="489826">
                <a:moveTo>
                  <a:pt x="0" y="489826"/>
                </a:moveTo>
                <a:lnTo>
                  <a:pt x="1368425" y="489826"/>
                </a:lnTo>
                <a:lnTo>
                  <a:pt x="1368425" y="0"/>
                </a:lnTo>
                <a:lnTo>
                  <a:pt x="0" y="0"/>
                </a:lnTo>
                <a:lnTo>
                  <a:pt x="0" y="489826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772" y="5530786"/>
            <a:ext cx="1368425" cy="490499"/>
          </a:xfrm>
          <a:custGeom>
            <a:avLst/>
            <a:gdLst>
              <a:gd name="connsiteX0" fmla="*/ 0 w 1368425"/>
              <a:gd name="connsiteY0" fmla="*/ 490499 h 490499"/>
              <a:gd name="connsiteX1" fmla="*/ 1368425 w 1368425"/>
              <a:gd name="connsiteY1" fmla="*/ 490499 h 490499"/>
              <a:gd name="connsiteX2" fmla="*/ 1368425 w 1368425"/>
              <a:gd name="connsiteY2" fmla="*/ 0 h 490499"/>
              <a:gd name="connsiteX3" fmla="*/ 0 w 1368425"/>
              <a:gd name="connsiteY3" fmla="*/ 0 h 490499"/>
              <a:gd name="connsiteX4" fmla="*/ 0 w 1368425"/>
              <a:gd name="connsiteY4" fmla="*/ 490499 h 490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425" h="490499">
                <a:moveTo>
                  <a:pt x="0" y="490499"/>
                </a:moveTo>
                <a:lnTo>
                  <a:pt x="1368425" y="490499"/>
                </a:lnTo>
                <a:lnTo>
                  <a:pt x="1368425" y="0"/>
                </a:lnTo>
                <a:lnTo>
                  <a:pt x="0" y="0"/>
                </a:lnTo>
                <a:lnTo>
                  <a:pt x="0" y="490499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672" y="4532121"/>
            <a:ext cx="1444625" cy="76200"/>
          </a:xfrm>
          <a:custGeom>
            <a:avLst/>
            <a:gdLst>
              <a:gd name="connsiteX0" fmla="*/ 19050 w 1444625"/>
              <a:gd name="connsiteY0" fmla="*/ 19050 h 76200"/>
              <a:gd name="connsiteX1" fmla="*/ 1425575 w 14446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4625" h="76200">
                <a:moveTo>
                  <a:pt x="19050" y="19050"/>
                </a:moveTo>
                <a:lnTo>
                  <a:pt x="1425575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672" y="5021960"/>
            <a:ext cx="1444625" cy="76200"/>
          </a:xfrm>
          <a:custGeom>
            <a:avLst/>
            <a:gdLst>
              <a:gd name="connsiteX0" fmla="*/ 19050 w 1444625"/>
              <a:gd name="connsiteY0" fmla="*/ 19050 h 76200"/>
              <a:gd name="connsiteX1" fmla="*/ 1425575 w 14446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4625" h="76200">
                <a:moveTo>
                  <a:pt x="19050" y="19050"/>
                </a:moveTo>
                <a:lnTo>
                  <a:pt x="1425575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672" y="5511800"/>
            <a:ext cx="1444625" cy="76200"/>
          </a:xfrm>
          <a:custGeom>
            <a:avLst/>
            <a:gdLst>
              <a:gd name="connsiteX0" fmla="*/ 19050 w 1444625"/>
              <a:gd name="connsiteY0" fmla="*/ 19050 h 76200"/>
              <a:gd name="connsiteX1" fmla="*/ 1425575 w 14446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4625" h="76200">
                <a:moveTo>
                  <a:pt x="19050" y="19050"/>
                </a:moveTo>
                <a:lnTo>
                  <a:pt x="1425575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5722" y="4022471"/>
            <a:ext cx="76200" cy="2036914"/>
          </a:xfrm>
          <a:custGeom>
            <a:avLst/>
            <a:gdLst>
              <a:gd name="connsiteX0" fmla="*/ 19050 w 76200"/>
              <a:gd name="connsiteY0" fmla="*/ 19050 h 2036914"/>
              <a:gd name="connsiteX1" fmla="*/ 19050 w 76200"/>
              <a:gd name="connsiteY1" fmla="*/ 2017864 h 2036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2036914">
                <a:moveTo>
                  <a:pt x="19050" y="19050"/>
                </a:moveTo>
                <a:lnTo>
                  <a:pt x="19050" y="2017864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4147" y="4022471"/>
            <a:ext cx="76200" cy="2036914"/>
          </a:xfrm>
          <a:custGeom>
            <a:avLst/>
            <a:gdLst>
              <a:gd name="connsiteX0" fmla="*/ 19050 w 76200"/>
              <a:gd name="connsiteY0" fmla="*/ 19050 h 2036914"/>
              <a:gd name="connsiteX1" fmla="*/ 19050 w 76200"/>
              <a:gd name="connsiteY1" fmla="*/ 2017864 h 2036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2036914">
                <a:moveTo>
                  <a:pt x="19050" y="19050"/>
                </a:moveTo>
                <a:lnTo>
                  <a:pt x="19050" y="2017864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672" y="4041521"/>
            <a:ext cx="1444625" cy="76200"/>
          </a:xfrm>
          <a:custGeom>
            <a:avLst/>
            <a:gdLst>
              <a:gd name="connsiteX0" fmla="*/ 19050 w 1444625"/>
              <a:gd name="connsiteY0" fmla="*/ 19050 h 76200"/>
              <a:gd name="connsiteX1" fmla="*/ 1425575 w 14446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4625" h="76200">
                <a:moveTo>
                  <a:pt x="19050" y="19050"/>
                </a:moveTo>
                <a:lnTo>
                  <a:pt x="1425575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672" y="6002235"/>
            <a:ext cx="1444625" cy="76200"/>
          </a:xfrm>
          <a:custGeom>
            <a:avLst/>
            <a:gdLst>
              <a:gd name="connsiteX0" fmla="*/ 19050 w 1444625"/>
              <a:gd name="connsiteY0" fmla="*/ 19050 h 76200"/>
              <a:gd name="connsiteX1" fmla="*/ 1425575 w 14446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4625" h="76200">
                <a:moveTo>
                  <a:pt x="19050" y="19050"/>
                </a:moveTo>
                <a:lnTo>
                  <a:pt x="1425575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5238" y="4840985"/>
            <a:ext cx="4751831" cy="460248"/>
          </a:xfrm>
          <a:custGeom>
            <a:avLst/>
            <a:gdLst>
              <a:gd name="connsiteX0" fmla="*/ 0 w 4751831"/>
              <a:gd name="connsiteY0" fmla="*/ 460248 h 460248"/>
              <a:gd name="connsiteX1" fmla="*/ 4751831 w 4751831"/>
              <a:gd name="connsiteY1" fmla="*/ 460248 h 460248"/>
              <a:gd name="connsiteX2" fmla="*/ 4751831 w 4751831"/>
              <a:gd name="connsiteY2" fmla="*/ 0 h 460248"/>
              <a:gd name="connsiteX3" fmla="*/ 0 w 4751831"/>
              <a:gd name="connsiteY3" fmla="*/ 0 h 460248"/>
              <a:gd name="connsiteX4" fmla="*/ 0 w 4751831"/>
              <a:gd name="connsiteY4" fmla="*/ 460248 h 460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51831" h="460248">
                <a:moveTo>
                  <a:pt x="0" y="460248"/>
                </a:moveTo>
                <a:lnTo>
                  <a:pt x="4751831" y="460248"/>
                </a:lnTo>
                <a:lnTo>
                  <a:pt x="4751831" y="0"/>
                </a:lnTo>
                <a:lnTo>
                  <a:pt x="0" y="0"/>
                </a:lnTo>
                <a:lnTo>
                  <a:pt x="0" y="460248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6188" y="4821935"/>
            <a:ext cx="4789931" cy="498348"/>
          </a:xfrm>
          <a:custGeom>
            <a:avLst/>
            <a:gdLst>
              <a:gd name="connsiteX0" fmla="*/ 19050 w 4789931"/>
              <a:gd name="connsiteY0" fmla="*/ 479298 h 498348"/>
              <a:gd name="connsiteX1" fmla="*/ 4770881 w 4789931"/>
              <a:gd name="connsiteY1" fmla="*/ 479298 h 498348"/>
              <a:gd name="connsiteX2" fmla="*/ 4770881 w 4789931"/>
              <a:gd name="connsiteY2" fmla="*/ 19050 h 498348"/>
              <a:gd name="connsiteX3" fmla="*/ 19050 w 4789931"/>
              <a:gd name="connsiteY3" fmla="*/ 19050 h 498348"/>
              <a:gd name="connsiteX4" fmla="*/ 19050 w 4789931"/>
              <a:gd name="connsiteY4" fmla="*/ 479298 h 498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9931" h="498348">
                <a:moveTo>
                  <a:pt x="19050" y="479298"/>
                </a:moveTo>
                <a:lnTo>
                  <a:pt x="4770881" y="479298"/>
                </a:lnTo>
                <a:lnTo>
                  <a:pt x="4770881" y="19050"/>
                </a:lnTo>
                <a:lnTo>
                  <a:pt x="19050" y="19050"/>
                </a:lnTo>
                <a:lnTo>
                  <a:pt x="19050" y="4792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2184" y="4375403"/>
            <a:ext cx="615695" cy="1435608"/>
          </a:xfrm>
          <a:custGeom>
            <a:avLst/>
            <a:gdLst>
              <a:gd name="connsiteX0" fmla="*/ 19050 w 615695"/>
              <a:gd name="connsiteY0" fmla="*/ 19050 h 1435608"/>
              <a:gd name="connsiteX1" fmla="*/ 307847 w 615695"/>
              <a:gd name="connsiteY1" fmla="*/ 205613 h 1435608"/>
              <a:gd name="connsiteX2" fmla="*/ 307847 w 615695"/>
              <a:gd name="connsiteY2" fmla="*/ 516001 h 1435608"/>
              <a:gd name="connsiteX3" fmla="*/ 596645 w 615695"/>
              <a:gd name="connsiteY3" fmla="*/ 702564 h 1435608"/>
              <a:gd name="connsiteX4" fmla="*/ 307847 w 615695"/>
              <a:gd name="connsiteY4" fmla="*/ 889254 h 1435608"/>
              <a:gd name="connsiteX5" fmla="*/ 307847 w 615695"/>
              <a:gd name="connsiteY5" fmla="*/ 1229969 h 1435608"/>
              <a:gd name="connsiteX6" fmla="*/ 19050 w 615695"/>
              <a:gd name="connsiteY6" fmla="*/ 1416558 h 1435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695" h="1435608">
                <a:moveTo>
                  <a:pt x="19050" y="19050"/>
                </a:moveTo>
                <a:cubicBezTo>
                  <a:pt x="178561" y="19050"/>
                  <a:pt x="307847" y="102616"/>
                  <a:pt x="307847" y="205613"/>
                </a:cubicBezTo>
                <a:lnTo>
                  <a:pt x="307847" y="516001"/>
                </a:lnTo>
                <a:cubicBezTo>
                  <a:pt x="307847" y="619125"/>
                  <a:pt x="437133" y="702564"/>
                  <a:pt x="596645" y="702564"/>
                </a:cubicBezTo>
                <a:cubicBezTo>
                  <a:pt x="437133" y="702564"/>
                  <a:pt x="307847" y="786130"/>
                  <a:pt x="307847" y="889254"/>
                </a:cubicBezTo>
                <a:lnTo>
                  <a:pt x="307847" y="1229969"/>
                </a:lnTo>
                <a:cubicBezTo>
                  <a:pt x="307847" y="1333017"/>
                  <a:pt x="178561" y="1416558"/>
                  <a:pt x="19050" y="1416558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5214" y="1341882"/>
            <a:ext cx="6984492" cy="524255"/>
          </a:xfrm>
          <a:custGeom>
            <a:avLst/>
            <a:gdLst>
              <a:gd name="connsiteX0" fmla="*/ 0 w 6984492"/>
              <a:gd name="connsiteY0" fmla="*/ 524255 h 524255"/>
              <a:gd name="connsiteX1" fmla="*/ 6984492 w 6984492"/>
              <a:gd name="connsiteY1" fmla="*/ 524255 h 524255"/>
              <a:gd name="connsiteX2" fmla="*/ 6984492 w 6984492"/>
              <a:gd name="connsiteY2" fmla="*/ 0 h 524255"/>
              <a:gd name="connsiteX3" fmla="*/ 0 w 6984492"/>
              <a:gd name="connsiteY3" fmla="*/ 0 h 524255"/>
              <a:gd name="connsiteX4" fmla="*/ 0 w 6984492"/>
              <a:gd name="connsiteY4" fmla="*/ 524255 h 524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4492" h="524255">
                <a:moveTo>
                  <a:pt x="0" y="524255"/>
                </a:moveTo>
                <a:lnTo>
                  <a:pt x="6984492" y="524255"/>
                </a:lnTo>
                <a:lnTo>
                  <a:pt x="6984492" y="0"/>
                </a:lnTo>
                <a:lnTo>
                  <a:pt x="0" y="0"/>
                </a:lnTo>
                <a:lnTo>
                  <a:pt x="0" y="524255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6164" y="1322832"/>
            <a:ext cx="7022592" cy="562355"/>
          </a:xfrm>
          <a:custGeom>
            <a:avLst/>
            <a:gdLst>
              <a:gd name="connsiteX0" fmla="*/ 19050 w 7022592"/>
              <a:gd name="connsiteY0" fmla="*/ 543305 h 562355"/>
              <a:gd name="connsiteX1" fmla="*/ 7003542 w 7022592"/>
              <a:gd name="connsiteY1" fmla="*/ 543305 h 562355"/>
              <a:gd name="connsiteX2" fmla="*/ 7003542 w 7022592"/>
              <a:gd name="connsiteY2" fmla="*/ 19050 h 562355"/>
              <a:gd name="connsiteX3" fmla="*/ 19050 w 7022592"/>
              <a:gd name="connsiteY3" fmla="*/ 19050 h 562355"/>
              <a:gd name="connsiteX4" fmla="*/ 19050 w 7022592"/>
              <a:gd name="connsiteY4" fmla="*/ 543305 h 562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2592" h="562355">
                <a:moveTo>
                  <a:pt x="19050" y="543305"/>
                </a:moveTo>
                <a:lnTo>
                  <a:pt x="7003542" y="543305"/>
                </a:lnTo>
                <a:lnTo>
                  <a:pt x="7003542" y="19050"/>
                </a:lnTo>
                <a:lnTo>
                  <a:pt x="19050" y="19050"/>
                </a:lnTo>
                <a:lnTo>
                  <a:pt x="19050" y="54330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8366" y="2017014"/>
            <a:ext cx="1620012" cy="461772"/>
          </a:xfrm>
          <a:custGeom>
            <a:avLst/>
            <a:gdLst>
              <a:gd name="connsiteX0" fmla="*/ 0 w 1620012"/>
              <a:gd name="connsiteY0" fmla="*/ 461771 h 461772"/>
              <a:gd name="connsiteX1" fmla="*/ 1620012 w 1620012"/>
              <a:gd name="connsiteY1" fmla="*/ 461771 h 461772"/>
              <a:gd name="connsiteX2" fmla="*/ 1620012 w 1620012"/>
              <a:gd name="connsiteY2" fmla="*/ 0 h 461772"/>
              <a:gd name="connsiteX3" fmla="*/ 0 w 1620012"/>
              <a:gd name="connsiteY3" fmla="*/ 0 h 461772"/>
              <a:gd name="connsiteX4" fmla="*/ 0 w 1620012"/>
              <a:gd name="connsiteY4" fmla="*/ 461771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20012" h="461772">
                <a:moveTo>
                  <a:pt x="0" y="461771"/>
                </a:moveTo>
                <a:lnTo>
                  <a:pt x="1620012" y="461771"/>
                </a:lnTo>
                <a:lnTo>
                  <a:pt x="1620012" y="0"/>
                </a:lnTo>
                <a:lnTo>
                  <a:pt x="0" y="0"/>
                </a:lnTo>
                <a:lnTo>
                  <a:pt x="0" y="461771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9316" y="1997964"/>
            <a:ext cx="1658112" cy="499872"/>
          </a:xfrm>
          <a:custGeom>
            <a:avLst/>
            <a:gdLst>
              <a:gd name="connsiteX0" fmla="*/ 19050 w 1658112"/>
              <a:gd name="connsiteY0" fmla="*/ 480821 h 499872"/>
              <a:gd name="connsiteX1" fmla="*/ 1639062 w 1658112"/>
              <a:gd name="connsiteY1" fmla="*/ 480821 h 499872"/>
              <a:gd name="connsiteX2" fmla="*/ 1639062 w 1658112"/>
              <a:gd name="connsiteY2" fmla="*/ 19050 h 499872"/>
              <a:gd name="connsiteX3" fmla="*/ 19050 w 1658112"/>
              <a:gd name="connsiteY3" fmla="*/ 19050 h 499872"/>
              <a:gd name="connsiteX4" fmla="*/ 19050 w 1658112"/>
              <a:gd name="connsiteY4" fmla="*/ 480821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8112" h="499872">
                <a:moveTo>
                  <a:pt x="19050" y="480821"/>
                </a:moveTo>
                <a:lnTo>
                  <a:pt x="1639062" y="480821"/>
                </a:lnTo>
                <a:lnTo>
                  <a:pt x="1639062" y="19050"/>
                </a:lnTo>
                <a:lnTo>
                  <a:pt x="19050" y="19050"/>
                </a:lnTo>
                <a:lnTo>
                  <a:pt x="19050" y="4808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9438" y="2032254"/>
            <a:ext cx="1620011" cy="461772"/>
          </a:xfrm>
          <a:custGeom>
            <a:avLst/>
            <a:gdLst>
              <a:gd name="connsiteX0" fmla="*/ 0 w 1620011"/>
              <a:gd name="connsiteY0" fmla="*/ 461772 h 461772"/>
              <a:gd name="connsiteX1" fmla="*/ 1620011 w 1620011"/>
              <a:gd name="connsiteY1" fmla="*/ 461772 h 461772"/>
              <a:gd name="connsiteX2" fmla="*/ 1620011 w 1620011"/>
              <a:gd name="connsiteY2" fmla="*/ 0 h 461772"/>
              <a:gd name="connsiteX3" fmla="*/ 0 w 1620011"/>
              <a:gd name="connsiteY3" fmla="*/ 0 h 461772"/>
              <a:gd name="connsiteX4" fmla="*/ 0 w 1620011"/>
              <a:gd name="connsiteY4" fmla="*/ 461772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20011" h="461772">
                <a:moveTo>
                  <a:pt x="0" y="461772"/>
                </a:moveTo>
                <a:lnTo>
                  <a:pt x="1620011" y="461772"/>
                </a:lnTo>
                <a:lnTo>
                  <a:pt x="1620011" y="0"/>
                </a:lnTo>
                <a:lnTo>
                  <a:pt x="0" y="0"/>
                </a:lnTo>
                <a:lnTo>
                  <a:pt x="0" y="461772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0388" y="2013204"/>
            <a:ext cx="1658111" cy="499872"/>
          </a:xfrm>
          <a:custGeom>
            <a:avLst/>
            <a:gdLst>
              <a:gd name="connsiteX0" fmla="*/ 19050 w 1658111"/>
              <a:gd name="connsiteY0" fmla="*/ 480822 h 499872"/>
              <a:gd name="connsiteX1" fmla="*/ 1639061 w 1658111"/>
              <a:gd name="connsiteY1" fmla="*/ 480822 h 499872"/>
              <a:gd name="connsiteX2" fmla="*/ 1639061 w 1658111"/>
              <a:gd name="connsiteY2" fmla="*/ 19050 h 499872"/>
              <a:gd name="connsiteX3" fmla="*/ 19050 w 1658111"/>
              <a:gd name="connsiteY3" fmla="*/ 19050 h 499872"/>
              <a:gd name="connsiteX4" fmla="*/ 19050 w 1658111"/>
              <a:gd name="connsiteY4" fmla="*/ 480822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8111" h="499872">
                <a:moveTo>
                  <a:pt x="19050" y="480822"/>
                </a:moveTo>
                <a:lnTo>
                  <a:pt x="1639061" y="480822"/>
                </a:lnTo>
                <a:lnTo>
                  <a:pt x="1639061" y="19050"/>
                </a:lnTo>
                <a:lnTo>
                  <a:pt x="19050" y="19050"/>
                </a:lnTo>
                <a:lnTo>
                  <a:pt x="19050" y="4808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2386" y="1398269"/>
            <a:ext cx="1620012" cy="461772"/>
          </a:xfrm>
          <a:custGeom>
            <a:avLst/>
            <a:gdLst>
              <a:gd name="connsiteX0" fmla="*/ 0 w 1620012"/>
              <a:gd name="connsiteY0" fmla="*/ 461772 h 461772"/>
              <a:gd name="connsiteX1" fmla="*/ 1620012 w 1620012"/>
              <a:gd name="connsiteY1" fmla="*/ 461772 h 461772"/>
              <a:gd name="connsiteX2" fmla="*/ 1620012 w 1620012"/>
              <a:gd name="connsiteY2" fmla="*/ 0 h 461772"/>
              <a:gd name="connsiteX3" fmla="*/ 0 w 1620012"/>
              <a:gd name="connsiteY3" fmla="*/ 0 h 461772"/>
              <a:gd name="connsiteX4" fmla="*/ 0 w 1620012"/>
              <a:gd name="connsiteY4" fmla="*/ 461772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20012" h="461772">
                <a:moveTo>
                  <a:pt x="0" y="461772"/>
                </a:moveTo>
                <a:lnTo>
                  <a:pt x="1620012" y="461772"/>
                </a:lnTo>
                <a:lnTo>
                  <a:pt x="1620012" y="0"/>
                </a:lnTo>
                <a:lnTo>
                  <a:pt x="0" y="0"/>
                </a:lnTo>
                <a:lnTo>
                  <a:pt x="0" y="461772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3336" y="1379219"/>
            <a:ext cx="1658111" cy="499872"/>
          </a:xfrm>
          <a:custGeom>
            <a:avLst/>
            <a:gdLst>
              <a:gd name="connsiteX0" fmla="*/ 19050 w 1658111"/>
              <a:gd name="connsiteY0" fmla="*/ 480822 h 499872"/>
              <a:gd name="connsiteX1" fmla="*/ 1639062 w 1658111"/>
              <a:gd name="connsiteY1" fmla="*/ 480822 h 499872"/>
              <a:gd name="connsiteX2" fmla="*/ 1639062 w 1658111"/>
              <a:gd name="connsiteY2" fmla="*/ 19050 h 499872"/>
              <a:gd name="connsiteX3" fmla="*/ 19050 w 1658111"/>
              <a:gd name="connsiteY3" fmla="*/ 19050 h 499872"/>
              <a:gd name="connsiteX4" fmla="*/ 19050 w 1658111"/>
              <a:gd name="connsiteY4" fmla="*/ 480822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8111" h="499872">
                <a:moveTo>
                  <a:pt x="19050" y="480822"/>
                </a:moveTo>
                <a:lnTo>
                  <a:pt x="1639062" y="480822"/>
                </a:lnTo>
                <a:lnTo>
                  <a:pt x="1639062" y="19050"/>
                </a:lnTo>
                <a:lnTo>
                  <a:pt x="19050" y="19050"/>
                </a:lnTo>
                <a:lnTo>
                  <a:pt x="19050" y="4808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89141" y="2715005"/>
            <a:ext cx="4757927" cy="1938528"/>
          </a:xfrm>
          <a:custGeom>
            <a:avLst/>
            <a:gdLst>
              <a:gd name="connsiteX0" fmla="*/ 0 w 4757927"/>
              <a:gd name="connsiteY0" fmla="*/ 1938528 h 1938528"/>
              <a:gd name="connsiteX1" fmla="*/ 4757927 w 4757927"/>
              <a:gd name="connsiteY1" fmla="*/ 1938528 h 1938528"/>
              <a:gd name="connsiteX2" fmla="*/ 4757927 w 4757927"/>
              <a:gd name="connsiteY2" fmla="*/ 0 h 1938528"/>
              <a:gd name="connsiteX3" fmla="*/ 0 w 4757927"/>
              <a:gd name="connsiteY3" fmla="*/ 0 h 1938528"/>
              <a:gd name="connsiteX4" fmla="*/ 0 w 4757927"/>
              <a:gd name="connsiteY4" fmla="*/ 1938528 h 1938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57927" h="1938528">
                <a:moveTo>
                  <a:pt x="0" y="1938528"/>
                </a:moveTo>
                <a:lnTo>
                  <a:pt x="4757927" y="1938528"/>
                </a:lnTo>
                <a:lnTo>
                  <a:pt x="4757927" y="0"/>
                </a:lnTo>
                <a:lnTo>
                  <a:pt x="0" y="0"/>
                </a:lnTo>
                <a:lnTo>
                  <a:pt x="0" y="1938528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091" y="2695955"/>
            <a:ext cx="4796027" cy="1976628"/>
          </a:xfrm>
          <a:custGeom>
            <a:avLst/>
            <a:gdLst>
              <a:gd name="connsiteX0" fmla="*/ 19050 w 4796027"/>
              <a:gd name="connsiteY0" fmla="*/ 1957578 h 1976628"/>
              <a:gd name="connsiteX1" fmla="*/ 4776977 w 4796027"/>
              <a:gd name="connsiteY1" fmla="*/ 1957578 h 1976628"/>
              <a:gd name="connsiteX2" fmla="*/ 4776977 w 4796027"/>
              <a:gd name="connsiteY2" fmla="*/ 19050 h 1976628"/>
              <a:gd name="connsiteX3" fmla="*/ 19050 w 4796027"/>
              <a:gd name="connsiteY3" fmla="*/ 19050 h 1976628"/>
              <a:gd name="connsiteX4" fmla="*/ 19050 w 4796027"/>
              <a:gd name="connsiteY4" fmla="*/ 1957578 h 19766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96027" h="1976628">
                <a:moveTo>
                  <a:pt x="19050" y="1957578"/>
                </a:moveTo>
                <a:lnTo>
                  <a:pt x="4776977" y="1957578"/>
                </a:lnTo>
                <a:lnTo>
                  <a:pt x="4776977" y="19050"/>
                </a:lnTo>
                <a:lnTo>
                  <a:pt x="19050" y="19050"/>
                </a:lnTo>
                <a:lnTo>
                  <a:pt x="19050" y="19575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244600"/>
            <a:ext cx="10210800" cy="4572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4165600"/>
            <a:ext cx="1524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3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749800"/>
            <a:ext cx="121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1460500"/>
            <a:ext cx="6045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</a:t>
            </a:r>
            <a:r>
              <a:rPr lang="en-US" altLang="zh-CN" sz="2798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4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]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{67,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50,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88,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100};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2044700"/>
            <a:ext cx="91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00700" y="2057400"/>
            <a:ext cx="121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数组大小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422400"/>
            <a:ext cx="1206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2882900"/>
            <a:ext cx="50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内存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2806700"/>
            <a:ext cx="43053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程序中数组的特点：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数组是连续的存储多个元素的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结构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数组中所有元素必须具有相同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的数据类型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下标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标明了元素在数组中的位置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3657600"/>
            <a:ext cx="6604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63500" algn="l"/>
                <a:tab pos="152400" algn="l"/>
              </a:tabLst>
            </a:pPr>
            <a:r>
              <a:rPr lang="en-US" altLang="zh-CN" sz="3204" b="1" dirty="0" smtClean="0">
                <a:solidFill>
                  <a:srgbClr val="32628e"/>
                </a:solidFill>
                <a:latin typeface="Consolas" pitchFamily="18" charset="0"/>
                <a:cs typeface="Consolas" pitchFamily="18" charset="0"/>
              </a:rPr>
              <a:t>arr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67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81000"/>
            <a:ext cx="103759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711200" algn="l"/>
                <a:tab pos="9398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711200" algn="l"/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例：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编写程序从键盘上接收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个整数到一个一维数组中，并</a:t>
            </a:r>
          </a:p>
          <a:p>
            <a:pPr>
              <a:lnSpc>
                <a:spcPts val="3000"/>
              </a:lnSpc>
              <a:tabLst>
                <a:tab pos="711200" algn="l"/>
                <a:tab pos="939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完成以下功能：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438400"/>
            <a:ext cx="2286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246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246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2374900"/>
            <a:ext cx="63881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在屏幕上逐个输出这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个整数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在屏幕上输出最大值、最小值以及平均值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在屏幕上倒序输出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个整数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0160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778000"/>
            <a:ext cx="4864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数组中必须存放同类型的对象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2540000"/>
            <a:ext cx="84201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数组名的命名规则与普通标识符的命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名规则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相同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24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数组中对象可以是数值、字符、</a:t>
            </a:r>
            <a:r>
              <a:rPr lang="en-US" altLang="zh-CN" sz="2798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指针、结构体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等类型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数组中的元素还可以是另外一个数组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数组中的元素地址在内存中是连续的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15539" y="5085587"/>
            <a:ext cx="6188964" cy="536448"/>
          </a:xfrm>
          <a:custGeom>
            <a:avLst/>
            <a:gdLst>
              <a:gd name="connsiteX0" fmla="*/ 14477 w 6188964"/>
              <a:gd name="connsiteY0" fmla="*/ 268224 h 536448"/>
              <a:gd name="connsiteX1" fmla="*/ 268224 w 6188964"/>
              <a:gd name="connsiteY1" fmla="*/ 14478 h 536448"/>
              <a:gd name="connsiteX2" fmla="*/ 5920740 w 6188964"/>
              <a:gd name="connsiteY2" fmla="*/ 14478 h 536448"/>
              <a:gd name="connsiteX3" fmla="*/ 6174486 w 6188964"/>
              <a:gd name="connsiteY3" fmla="*/ 268224 h 536448"/>
              <a:gd name="connsiteX4" fmla="*/ 6174486 w 6188964"/>
              <a:gd name="connsiteY4" fmla="*/ 268224 h 536448"/>
              <a:gd name="connsiteX5" fmla="*/ 5920740 w 6188964"/>
              <a:gd name="connsiteY5" fmla="*/ 521970 h 536448"/>
              <a:gd name="connsiteX6" fmla="*/ 268224 w 6188964"/>
              <a:gd name="connsiteY6" fmla="*/ 521970 h 536448"/>
              <a:gd name="connsiteX7" fmla="*/ 14477 w 6188964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88964" h="536448">
                <a:moveTo>
                  <a:pt x="14477" y="268224"/>
                </a:moveTo>
                <a:cubicBezTo>
                  <a:pt x="14477" y="128143"/>
                  <a:pt x="128142" y="14478"/>
                  <a:pt x="268224" y="14478"/>
                </a:cubicBezTo>
                <a:lnTo>
                  <a:pt x="5920740" y="14478"/>
                </a:lnTo>
                <a:cubicBezTo>
                  <a:pt x="6060820" y="14478"/>
                  <a:pt x="6174486" y="128143"/>
                  <a:pt x="6174486" y="268224"/>
                </a:cubicBezTo>
                <a:lnTo>
                  <a:pt x="6174486" y="268224"/>
                </a:lnTo>
                <a:cubicBezTo>
                  <a:pt x="6174486" y="408305"/>
                  <a:pt x="6060820" y="521970"/>
                  <a:pt x="5920740" y="521970"/>
                </a:cubicBezTo>
                <a:lnTo>
                  <a:pt x="268224" y="521970"/>
                </a:lnTo>
                <a:cubicBezTo>
                  <a:pt x="128142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6975" y="3445763"/>
            <a:ext cx="6233159" cy="536448"/>
          </a:xfrm>
          <a:custGeom>
            <a:avLst/>
            <a:gdLst>
              <a:gd name="connsiteX0" fmla="*/ 14477 w 6233159"/>
              <a:gd name="connsiteY0" fmla="*/ 268224 h 536448"/>
              <a:gd name="connsiteX1" fmla="*/ 268224 w 6233159"/>
              <a:gd name="connsiteY1" fmla="*/ 14478 h 536448"/>
              <a:gd name="connsiteX2" fmla="*/ 5964936 w 6233159"/>
              <a:gd name="connsiteY2" fmla="*/ 14478 h 536448"/>
              <a:gd name="connsiteX3" fmla="*/ 6218681 w 6233159"/>
              <a:gd name="connsiteY3" fmla="*/ 268224 h 536448"/>
              <a:gd name="connsiteX4" fmla="*/ 6218681 w 6233159"/>
              <a:gd name="connsiteY4" fmla="*/ 268224 h 536448"/>
              <a:gd name="connsiteX5" fmla="*/ 5964936 w 6233159"/>
              <a:gd name="connsiteY5" fmla="*/ 521970 h 536448"/>
              <a:gd name="connsiteX6" fmla="*/ 268224 w 6233159"/>
              <a:gd name="connsiteY6" fmla="*/ 521970 h 536448"/>
              <a:gd name="connsiteX7" fmla="*/ 14477 w 6233159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33159" h="536448">
                <a:moveTo>
                  <a:pt x="14477" y="268224"/>
                </a:moveTo>
                <a:cubicBezTo>
                  <a:pt x="14477" y="128143"/>
                  <a:pt x="128143" y="14478"/>
                  <a:pt x="268224" y="14478"/>
                </a:cubicBezTo>
                <a:lnTo>
                  <a:pt x="5964936" y="14478"/>
                </a:lnTo>
                <a:cubicBezTo>
                  <a:pt x="6105017" y="14478"/>
                  <a:pt x="6218681" y="128143"/>
                  <a:pt x="6218681" y="268224"/>
                </a:cubicBezTo>
                <a:lnTo>
                  <a:pt x="6218681" y="268224"/>
                </a:lnTo>
                <a:cubicBezTo>
                  <a:pt x="6218681" y="408305"/>
                  <a:pt x="6105017" y="521970"/>
                  <a:pt x="5964936" y="521970"/>
                </a:cubicBezTo>
                <a:lnTo>
                  <a:pt x="268224" y="521970"/>
                </a:lnTo>
                <a:cubicBezTo>
                  <a:pt x="128143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9339" y="1807464"/>
            <a:ext cx="6265164" cy="536447"/>
          </a:xfrm>
          <a:custGeom>
            <a:avLst/>
            <a:gdLst>
              <a:gd name="connsiteX0" fmla="*/ 14477 w 6265164"/>
              <a:gd name="connsiteY0" fmla="*/ 268223 h 536447"/>
              <a:gd name="connsiteX1" fmla="*/ 268224 w 6265164"/>
              <a:gd name="connsiteY1" fmla="*/ 14477 h 536447"/>
              <a:gd name="connsiteX2" fmla="*/ 5996940 w 6265164"/>
              <a:gd name="connsiteY2" fmla="*/ 14477 h 536447"/>
              <a:gd name="connsiteX3" fmla="*/ 6250686 w 6265164"/>
              <a:gd name="connsiteY3" fmla="*/ 268223 h 536447"/>
              <a:gd name="connsiteX4" fmla="*/ 6250686 w 6265164"/>
              <a:gd name="connsiteY4" fmla="*/ 268223 h 536447"/>
              <a:gd name="connsiteX5" fmla="*/ 5996940 w 6265164"/>
              <a:gd name="connsiteY5" fmla="*/ 521969 h 536447"/>
              <a:gd name="connsiteX6" fmla="*/ 268224 w 6265164"/>
              <a:gd name="connsiteY6" fmla="*/ 521969 h 536447"/>
              <a:gd name="connsiteX7" fmla="*/ 14477 w 6265164"/>
              <a:gd name="connsiteY7" fmla="*/ 268223 h 536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65164" h="536447">
                <a:moveTo>
                  <a:pt x="14477" y="268223"/>
                </a:moveTo>
                <a:cubicBezTo>
                  <a:pt x="14477" y="128142"/>
                  <a:pt x="128142" y="14477"/>
                  <a:pt x="268224" y="14477"/>
                </a:cubicBezTo>
                <a:lnTo>
                  <a:pt x="5996940" y="14477"/>
                </a:lnTo>
                <a:cubicBezTo>
                  <a:pt x="6137020" y="14477"/>
                  <a:pt x="6250686" y="128142"/>
                  <a:pt x="6250686" y="268223"/>
                </a:cubicBezTo>
                <a:lnTo>
                  <a:pt x="6250686" y="268223"/>
                </a:lnTo>
                <a:cubicBezTo>
                  <a:pt x="6250686" y="408304"/>
                  <a:pt x="6137020" y="521969"/>
                  <a:pt x="5996940" y="521969"/>
                </a:cubicBezTo>
                <a:lnTo>
                  <a:pt x="268224" y="521969"/>
                </a:lnTo>
                <a:cubicBezTo>
                  <a:pt x="128142" y="521969"/>
                  <a:pt x="14477" y="408304"/>
                  <a:pt x="14477" y="26822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506711" y="3468623"/>
            <a:ext cx="533400" cy="448056"/>
          </a:xfrm>
          <a:custGeom>
            <a:avLst/>
            <a:gdLst>
              <a:gd name="connsiteX0" fmla="*/ 0 w 533400"/>
              <a:gd name="connsiteY0" fmla="*/ 0 h 448056"/>
              <a:gd name="connsiteX1" fmla="*/ 298069 w 533400"/>
              <a:gd name="connsiteY1" fmla="*/ 0 h 448056"/>
              <a:gd name="connsiteX2" fmla="*/ 533400 w 533400"/>
              <a:gd name="connsiteY2" fmla="*/ 224028 h 448056"/>
              <a:gd name="connsiteX3" fmla="*/ 298069 w 533400"/>
              <a:gd name="connsiteY3" fmla="*/ 448055 h 448056"/>
              <a:gd name="connsiteX4" fmla="*/ 0 w 533400"/>
              <a:gd name="connsiteY4" fmla="*/ 448055 h 448056"/>
              <a:gd name="connsiteX5" fmla="*/ 235331 w 533400"/>
              <a:gd name="connsiteY5" fmla="*/ 224028 h 448056"/>
              <a:gd name="connsiteX6" fmla="*/ 0 w 533400"/>
              <a:gd name="connsiteY6" fmla="*/ 0 h 448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8056">
                <a:moveTo>
                  <a:pt x="0" y="0"/>
                </a:moveTo>
                <a:lnTo>
                  <a:pt x="298069" y="0"/>
                </a:lnTo>
                <a:lnTo>
                  <a:pt x="533400" y="224028"/>
                </a:lnTo>
                <a:lnTo>
                  <a:pt x="298069" y="448055"/>
                </a:lnTo>
                <a:lnTo>
                  <a:pt x="0" y="448055"/>
                </a:lnTo>
                <a:lnTo>
                  <a:pt x="235331" y="224028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82783" y="3468623"/>
            <a:ext cx="533400" cy="448056"/>
          </a:xfrm>
          <a:custGeom>
            <a:avLst/>
            <a:gdLst>
              <a:gd name="connsiteX0" fmla="*/ 0 w 533400"/>
              <a:gd name="connsiteY0" fmla="*/ 0 h 448056"/>
              <a:gd name="connsiteX1" fmla="*/ 298069 w 533400"/>
              <a:gd name="connsiteY1" fmla="*/ 0 h 448056"/>
              <a:gd name="connsiteX2" fmla="*/ 533400 w 533400"/>
              <a:gd name="connsiteY2" fmla="*/ 224028 h 448056"/>
              <a:gd name="connsiteX3" fmla="*/ 298069 w 533400"/>
              <a:gd name="connsiteY3" fmla="*/ 448055 h 448056"/>
              <a:gd name="connsiteX4" fmla="*/ 0 w 533400"/>
              <a:gd name="connsiteY4" fmla="*/ 448055 h 448056"/>
              <a:gd name="connsiteX5" fmla="*/ 235331 w 533400"/>
              <a:gd name="connsiteY5" fmla="*/ 224028 h 448056"/>
              <a:gd name="connsiteX6" fmla="*/ 0 w 533400"/>
              <a:gd name="connsiteY6" fmla="*/ 0 h 448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8056">
                <a:moveTo>
                  <a:pt x="0" y="0"/>
                </a:moveTo>
                <a:lnTo>
                  <a:pt x="298069" y="0"/>
                </a:lnTo>
                <a:lnTo>
                  <a:pt x="533400" y="224028"/>
                </a:lnTo>
                <a:lnTo>
                  <a:pt x="298069" y="448055"/>
                </a:lnTo>
                <a:lnTo>
                  <a:pt x="0" y="448055"/>
                </a:lnTo>
                <a:lnTo>
                  <a:pt x="235331" y="224028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57331" y="3468623"/>
            <a:ext cx="533400" cy="448056"/>
          </a:xfrm>
          <a:custGeom>
            <a:avLst/>
            <a:gdLst>
              <a:gd name="connsiteX0" fmla="*/ 0 w 533400"/>
              <a:gd name="connsiteY0" fmla="*/ 0 h 448056"/>
              <a:gd name="connsiteX1" fmla="*/ 298069 w 533400"/>
              <a:gd name="connsiteY1" fmla="*/ 0 h 448056"/>
              <a:gd name="connsiteX2" fmla="*/ 533400 w 533400"/>
              <a:gd name="connsiteY2" fmla="*/ 224028 h 448056"/>
              <a:gd name="connsiteX3" fmla="*/ 298069 w 533400"/>
              <a:gd name="connsiteY3" fmla="*/ 448055 h 448056"/>
              <a:gd name="connsiteX4" fmla="*/ 0 w 533400"/>
              <a:gd name="connsiteY4" fmla="*/ 448055 h 448056"/>
              <a:gd name="connsiteX5" fmla="*/ 235331 w 533400"/>
              <a:gd name="connsiteY5" fmla="*/ 224028 h 448056"/>
              <a:gd name="connsiteX6" fmla="*/ 0 w 533400"/>
              <a:gd name="connsiteY6" fmla="*/ 0 h 448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8056">
                <a:moveTo>
                  <a:pt x="0" y="0"/>
                </a:moveTo>
                <a:lnTo>
                  <a:pt x="298069" y="0"/>
                </a:lnTo>
                <a:lnTo>
                  <a:pt x="533400" y="224028"/>
                </a:lnTo>
                <a:lnTo>
                  <a:pt x="298069" y="448055"/>
                </a:lnTo>
                <a:lnTo>
                  <a:pt x="0" y="448055"/>
                </a:lnTo>
                <a:lnTo>
                  <a:pt x="235331" y="224028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3365500" cy="495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4200" y="3429000"/>
            <a:ext cx="18034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本章授课内容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194300"/>
            <a:ext cx="228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35560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19177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70098" y="2277617"/>
            <a:ext cx="4824984" cy="720852"/>
          </a:xfrm>
          <a:custGeom>
            <a:avLst/>
            <a:gdLst>
              <a:gd name="connsiteX0" fmla="*/ 0 w 4824984"/>
              <a:gd name="connsiteY0" fmla="*/ 720852 h 720852"/>
              <a:gd name="connsiteX1" fmla="*/ 4824983 w 4824984"/>
              <a:gd name="connsiteY1" fmla="*/ 720852 h 720852"/>
              <a:gd name="connsiteX2" fmla="*/ 4824983 w 4824984"/>
              <a:gd name="connsiteY2" fmla="*/ 0 h 720852"/>
              <a:gd name="connsiteX3" fmla="*/ 0 w 4824984"/>
              <a:gd name="connsiteY3" fmla="*/ 0 h 720852"/>
              <a:gd name="connsiteX4" fmla="*/ 0 w 4824984"/>
              <a:gd name="connsiteY4" fmla="*/ 720852 h 720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4984" h="720852">
                <a:moveTo>
                  <a:pt x="0" y="720852"/>
                </a:moveTo>
                <a:lnTo>
                  <a:pt x="4824983" y="720852"/>
                </a:lnTo>
                <a:lnTo>
                  <a:pt x="4824983" y="0"/>
                </a:lnTo>
                <a:lnTo>
                  <a:pt x="0" y="0"/>
                </a:lnTo>
                <a:lnTo>
                  <a:pt x="0" y="720852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1048" y="2258567"/>
            <a:ext cx="4863084" cy="758952"/>
          </a:xfrm>
          <a:custGeom>
            <a:avLst/>
            <a:gdLst>
              <a:gd name="connsiteX0" fmla="*/ 19050 w 4863084"/>
              <a:gd name="connsiteY0" fmla="*/ 739902 h 758952"/>
              <a:gd name="connsiteX1" fmla="*/ 4844033 w 4863084"/>
              <a:gd name="connsiteY1" fmla="*/ 739902 h 758952"/>
              <a:gd name="connsiteX2" fmla="*/ 4844033 w 4863084"/>
              <a:gd name="connsiteY2" fmla="*/ 19050 h 758952"/>
              <a:gd name="connsiteX3" fmla="*/ 19050 w 4863084"/>
              <a:gd name="connsiteY3" fmla="*/ 19050 h 758952"/>
              <a:gd name="connsiteX4" fmla="*/ 19050 w 4863084"/>
              <a:gd name="connsiteY4" fmla="*/ 739902 h 75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3084" h="758952">
                <a:moveTo>
                  <a:pt x="19050" y="739902"/>
                </a:moveTo>
                <a:lnTo>
                  <a:pt x="4844033" y="739902"/>
                </a:lnTo>
                <a:lnTo>
                  <a:pt x="4844033" y="19050"/>
                </a:lnTo>
                <a:lnTo>
                  <a:pt x="19050" y="19050"/>
                </a:lnTo>
                <a:lnTo>
                  <a:pt x="19050" y="73990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8870" y="5071109"/>
            <a:ext cx="1620011" cy="461772"/>
          </a:xfrm>
          <a:custGeom>
            <a:avLst/>
            <a:gdLst>
              <a:gd name="connsiteX0" fmla="*/ 0 w 1620011"/>
              <a:gd name="connsiteY0" fmla="*/ 461772 h 461772"/>
              <a:gd name="connsiteX1" fmla="*/ 1620011 w 1620011"/>
              <a:gd name="connsiteY1" fmla="*/ 461772 h 461772"/>
              <a:gd name="connsiteX2" fmla="*/ 1620011 w 1620011"/>
              <a:gd name="connsiteY2" fmla="*/ 0 h 461772"/>
              <a:gd name="connsiteX3" fmla="*/ 0 w 1620011"/>
              <a:gd name="connsiteY3" fmla="*/ 0 h 461772"/>
              <a:gd name="connsiteX4" fmla="*/ 0 w 1620011"/>
              <a:gd name="connsiteY4" fmla="*/ 461772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20011" h="461772">
                <a:moveTo>
                  <a:pt x="0" y="461772"/>
                </a:moveTo>
                <a:lnTo>
                  <a:pt x="1620011" y="461772"/>
                </a:lnTo>
                <a:lnTo>
                  <a:pt x="1620011" y="0"/>
                </a:lnTo>
                <a:lnTo>
                  <a:pt x="0" y="0"/>
                </a:lnTo>
                <a:lnTo>
                  <a:pt x="0" y="461772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9820" y="5052059"/>
            <a:ext cx="1658111" cy="499872"/>
          </a:xfrm>
          <a:custGeom>
            <a:avLst/>
            <a:gdLst>
              <a:gd name="connsiteX0" fmla="*/ 19050 w 1658111"/>
              <a:gd name="connsiteY0" fmla="*/ 480822 h 499872"/>
              <a:gd name="connsiteX1" fmla="*/ 1639061 w 1658111"/>
              <a:gd name="connsiteY1" fmla="*/ 480822 h 499872"/>
              <a:gd name="connsiteX2" fmla="*/ 1639061 w 1658111"/>
              <a:gd name="connsiteY2" fmla="*/ 19050 h 499872"/>
              <a:gd name="connsiteX3" fmla="*/ 19050 w 1658111"/>
              <a:gd name="connsiteY3" fmla="*/ 19050 h 499872"/>
              <a:gd name="connsiteX4" fmla="*/ 19050 w 1658111"/>
              <a:gd name="connsiteY4" fmla="*/ 480822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8111" h="499872">
                <a:moveTo>
                  <a:pt x="19050" y="480822"/>
                </a:moveTo>
                <a:lnTo>
                  <a:pt x="1639061" y="480822"/>
                </a:lnTo>
                <a:lnTo>
                  <a:pt x="1639061" y="19050"/>
                </a:lnTo>
                <a:lnTo>
                  <a:pt x="19050" y="19050"/>
                </a:lnTo>
                <a:lnTo>
                  <a:pt x="19050" y="4808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8314" y="5055870"/>
            <a:ext cx="1620011" cy="461772"/>
          </a:xfrm>
          <a:custGeom>
            <a:avLst/>
            <a:gdLst>
              <a:gd name="connsiteX0" fmla="*/ 0 w 1620011"/>
              <a:gd name="connsiteY0" fmla="*/ 461771 h 461772"/>
              <a:gd name="connsiteX1" fmla="*/ 1620011 w 1620011"/>
              <a:gd name="connsiteY1" fmla="*/ 461771 h 461772"/>
              <a:gd name="connsiteX2" fmla="*/ 1620011 w 1620011"/>
              <a:gd name="connsiteY2" fmla="*/ 0 h 461772"/>
              <a:gd name="connsiteX3" fmla="*/ 0 w 1620011"/>
              <a:gd name="connsiteY3" fmla="*/ 0 h 461772"/>
              <a:gd name="connsiteX4" fmla="*/ 0 w 1620011"/>
              <a:gd name="connsiteY4" fmla="*/ 461771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20011" h="461772">
                <a:moveTo>
                  <a:pt x="0" y="461771"/>
                </a:moveTo>
                <a:lnTo>
                  <a:pt x="1620011" y="461771"/>
                </a:lnTo>
                <a:lnTo>
                  <a:pt x="1620011" y="0"/>
                </a:lnTo>
                <a:lnTo>
                  <a:pt x="0" y="0"/>
                </a:lnTo>
                <a:lnTo>
                  <a:pt x="0" y="461771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9264" y="5036820"/>
            <a:ext cx="1658111" cy="499872"/>
          </a:xfrm>
          <a:custGeom>
            <a:avLst/>
            <a:gdLst>
              <a:gd name="connsiteX0" fmla="*/ 19050 w 1658111"/>
              <a:gd name="connsiteY0" fmla="*/ 480821 h 499872"/>
              <a:gd name="connsiteX1" fmla="*/ 1639061 w 1658111"/>
              <a:gd name="connsiteY1" fmla="*/ 480821 h 499872"/>
              <a:gd name="connsiteX2" fmla="*/ 1639061 w 1658111"/>
              <a:gd name="connsiteY2" fmla="*/ 19050 h 499872"/>
              <a:gd name="connsiteX3" fmla="*/ 19050 w 1658111"/>
              <a:gd name="connsiteY3" fmla="*/ 19050 h 499872"/>
              <a:gd name="connsiteX4" fmla="*/ 19050 w 1658111"/>
              <a:gd name="connsiteY4" fmla="*/ 480821 h 499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8111" h="499872">
                <a:moveTo>
                  <a:pt x="19050" y="480821"/>
                </a:moveTo>
                <a:lnTo>
                  <a:pt x="1639061" y="480821"/>
                </a:lnTo>
                <a:lnTo>
                  <a:pt x="1639061" y="19050"/>
                </a:lnTo>
                <a:lnTo>
                  <a:pt x="19050" y="19050"/>
                </a:lnTo>
                <a:lnTo>
                  <a:pt x="19050" y="4808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4495800"/>
            <a:ext cx="1778000" cy="124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46600"/>
            <a:ext cx="1879600" cy="1181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425700"/>
            <a:ext cx="1308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格式：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2400300"/>
            <a:ext cx="4305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类型名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</a:t>
            </a:r>
            <a:r>
              <a:rPr lang="en-US" altLang="zh-CN" sz="2798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2949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行数</a:t>
            </a:r>
            <a:r>
              <a:rPr lang="en-US" altLang="zh-CN" sz="2798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][</a:t>
            </a:r>
            <a:r>
              <a:rPr lang="en-US" altLang="zh-CN" sz="2949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列数</a:t>
            </a:r>
            <a:r>
              <a:rPr lang="en-US" altLang="zh-CN" sz="2798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289300"/>
            <a:ext cx="92964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77900" algn="l"/>
              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例如：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arr[2][3];</a:t>
            </a:r>
            <a:r>
              <a:rPr lang="en-US" altLang="zh-CN" sz="2795" dirty="0" smtClean="0">
                <a:solidFill>
                  <a:srgbClr val="7f7f7f"/>
                </a:solidFill>
                <a:latin typeface="Consolas" pitchFamily="18" charset="0"/>
                <a:cs typeface="Consolas" pitchFamily="18" charset="0"/>
              </a:rPr>
              <a:t>//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定义一个含有</a:t>
            </a:r>
            <a:r>
              <a:rPr lang="en-US" altLang="zh-CN" sz="2795" dirty="0" smtClean="0">
                <a:solidFill>
                  <a:srgbClr val="7f7f7f"/>
                </a:solidFill>
                <a:latin typeface="Consolas" pitchFamily="18" charset="0"/>
                <a:cs typeface="Consolas" pitchFamily="18" charset="0"/>
              </a:rPr>
              <a:t>2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行</a:t>
            </a:r>
            <a:r>
              <a:rPr lang="en-US" altLang="zh-CN" sz="2795" dirty="0" smtClean="0">
                <a:solidFill>
                  <a:srgbClr val="7f7f7f"/>
                </a:solidFill>
                <a:latin typeface="Consolas" pitchFamily="18" charset="0"/>
                <a:cs typeface="Consolas" pitchFamily="18" charset="0"/>
              </a:rPr>
              <a:t>3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列的整型数组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81000"/>
            <a:ext cx="102235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863600" algn="l"/>
                <a:tab pos="17018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863600" algn="l"/>
                <a:tab pos="1701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某个一维数组的每一个元素都是一个一维数组。这种数</a:t>
            </a:r>
          </a:p>
          <a:p>
            <a:pPr>
              <a:lnSpc>
                <a:spcPts val="3300"/>
              </a:lnSpc>
              <a:tabLst>
                <a:tab pos="863600" algn="l"/>
                <a:tab pos="1701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组我们叫做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5092700"/>
            <a:ext cx="60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080000"/>
            <a:ext cx="60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480422" y="3390900"/>
            <a:ext cx="76200" cy="1849627"/>
          </a:xfrm>
          <a:custGeom>
            <a:avLst/>
            <a:gdLst>
              <a:gd name="connsiteX0" fmla="*/ 19050 w 76200"/>
              <a:gd name="connsiteY0" fmla="*/ 19050 h 1849627"/>
              <a:gd name="connsiteX1" fmla="*/ 19050 w 76200"/>
              <a:gd name="connsiteY1" fmla="*/ 1830578 h 1849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849627">
                <a:moveTo>
                  <a:pt x="19050" y="19050"/>
                </a:moveTo>
                <a:lnTo>
                  <a:pt x="19050" y="1830578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1772" y="5183378"/>
            <a:ext cx="8305800" cy="76200"/>
          </a:xfrm>
          <a:custGeom>
            <a:avLst/>
            <a:gdLst>
              <a:gd name="connsiteX0" fmla="*/ 19050 w 8305800"/>
              <a:gd name="connsiteY0" fmla="*/ 19050 h 76200"/>
              <a:gd name="connsiteX1" fmla="*/ 8286749 w 83058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5800" h="76200">
                <a:moveTo>
                  <a:pt x="19050" y="19050"/>
                </a:moveTo>
                <a:lnTo>
                  <a:pt x="8286749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0253" y="1917954"/>
            <a:ext cx="7921752" cy="719327"/>
          </a:xfrm>
          <a:custGeom>
            <a:avLst/>
            <a:gdLst>
              <a:gd name="connsiteX0" fmla="*/ 0 w 7921752"/>
              <a:gd name="connsiteY0" fmla="*/ 119888 h 719327"/>
              <a:gd name="connsiteX1" fmla="*/ 119888 w 7921752"/>
              <a:gd name="connsiteY1" fmla="*/ 0 h 719327"/>
              <a:gd name="connsiteX2" fmla="*/ 7801864 w 7921752"/>
              <a:gd name="connsiteY2" fmla="*/ 0 h 719327"/>
              <a:gd name="connsiteX3" fmla="*/ 7921752 w 7921752"/>
              <a:gd name="connsiteY3" fmla="*/ 119888 h 719327"/>
              <a:gd name="connsiteX4" fmla="*/ 7921752 w 7921752"/>
              <a:gd name="connsiteY4" fmla="*/ 599439 h 719327"/>
              <a:gd name="connsiteX5" fmla="*/ 7801864 w 7921752"/>
              <a:gd name="connsiteY5" fmla="*/ 719327 h 719327"/>
              <a:gd name="connsiteX6" fmla="*/ 119888 w 7921752"/>
              <a:gd name="connsiteY6" fmla="*/ 719327 h 719327"/>
              <a:gd name="connsiteX7" fmla="*/ 0 w 7921752"/>
              <a:gd name="connsiteY7" fmla="*/ 599439 h 719327"/>
              <a:gd name="connsiteX8" fmla="*/ 0 w 7921752"/>
              <a:gd name="connsiteY8" fmla="*/ 119888 h 719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21752" h="719327">
                <a:moveTo>
                  <a:pt x="0" y="119888"/>
                </a:moveTo>
                <a:cubicBezTo>
                  <a:pt x="0" y="53720"/>
                  <a:pt x="53721" y="0"/>
                  <a:pt x="119888" y="0"/>
                </a:cubicBezTo>
                <a:lnTo>
                  <a:pt x="7801864" y="0"/>
                </a:lnTo>
                <a:cubicBezTo>
                  <a:pt x="7868030" y="0"/>
                  <a:pt x="7921752" y="53720"/>
                  <a:pt x="7921752" y="119888"/>
                </a:cubicBezTo>
                <a:lnTo>
                  <a:pt x="7921752" y="599439"/>
                </a:lnTo>
                <a:cubicBezTo>
                  <a:pt x="7921752" y="665606"/>
                  <a:pt x="7868030" y="719327"/>
                  <a:pt x="7801864" y="719327"/>
                </a:cubicBezTo>
                <a:lnTo>
                  <a:pt x="119888" y="719327"/>
                </a:lnTo>
                <a:cubicBezTo>
                  <a:pt x="53721" y="719327"/>
                  <a:pt x="0" y="665606"/>
                  <a:pt x="0" y="599439"/>
                </a:cubicBezTo>
                <a:lnTo>
                  <a:pt x="0" y="119888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1203" y="1898904"/>
            <a:ext cx="7959852" cy="757427"/>
          </a:xfrm>
          <a:custGeom>
            <a:avLst/>
            <a:gdLst>
              <a:gd name="connsiteX0" fmla="*/ 19050 w 7959852"/>
              <a:gd name="connsiteY0" fmla="*/ 138938 h 757427"/>
              <a:gd name="connsiteX1" fmla="*/ 138938 w 7959852"/>
              <a:gd name="connsiteY1" fmla="*/ 19050 h 757427"/>
              <a:gd name="connsiteX2" fmla="*/ 7820914 w 7959852"/>
              <a:gd name="connsiteY2" fmla="*/ 19050 h 757427"/>
              <a:gd name="connsiteX3" fmla="*/ 7940802 w 7959852"/>
              <a:gd name="connsiteY3" fmla="*/ 138938 h 757427"/>
              <a:gd name="connsiteX4" fmla="*/ 7940802 w 7959852"/>
              <a:gd name="connsiteY4" fmla="*/ 618489 h 757427"/>
              <a:gd name="connsiteX5" fmla="*/ 7820914 w 7959852"/>
              <a:gd name="connsiteY5" fmla="*/ 738377 h 757427"/>
              <a:gd name="connsiteX6" fmla="*/ 138938 w 7959852"/>
              <a:gd name="connsiteY6" fmla="*/ 738377 h 757427"/>
              <a:gd name="connsiteX7" fmla="*/ 19050 w 7959852"/>
              <a:gd name="connsiteY7" fmla="*/ 618489 h 757427"/>
              <a:gd name="connsiteX8" fmla="*/ 19050 w 7959852"/>
              <a:gd name="connsiteY8" fmla="*/ 138938 h 757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59852" h="757427">
                <a:moveTo>
                  <a:pt x="19050" y="138938"/>
                </a:moveTo>
                <a:cubicBezTo>
                  <a:pt x="19050" y="72770"/>
                  <a:pt x="72771" y="19050"/>
                  <a:pt x="138938" y="19050"/>
                </a:cubicBezTo>
                <a:lnTo>
                  <a:pt x="7820914" y="19050"/>
                </a:lnTo>
                <a:cubicBezTo>
                  <a:pt x="7887080" y="19050"/>
                  <a:pt x="7940802" y="72770"/>
                  <a:pt x="7940802" y="138938"/>
                </a:cubicBezTo>
                <a:lnTo>
                  <a:pt x="7940802" y="618489"/>
                </a:lnTo>
                <a:cubicBezTo>
                  <a:pt x="7940802" y="684656"/>
                  <a:pt x="7887080" y="738377"/>
                  <a:pt x="7820914" y="738377"/>
                </a:cubicBezTo>
                <a:lnTo>
                  <a:pt x="138938" y="738377"/>
                </a:lnTo>
                <a:cubicBezTo>
                  <a:pt x="72771" y="738377"/>
                  <a:pt x="19050" y="684656"/>
                  <a:pt x="19050" y="618489"/>
                </a:cubicBezTo>
                <a:lnTo>
                  <a:pt x="19050" y="13893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94798" y="3429012"/>
            <a:ext cx="1542669" cy="648068"/>
          </a:xfrm>
          <a:custGeom>
            <a:avLst/>
            <a:gdLst>
              <a:gd name="connsiteX0" fmla="*/ 0 w 1542669"/>
              <a:gd name="connsiteY0" fmla="*/ 648068 h 648068"/>
              <a:gd name="connsiteX1" fmla="*/ 1542669 w 1542669"/>
              <a:gd name="connsiteY1" fmla="*/ 648068 h 648068"/>
              <a:gd name="connsiteX2" fmla="*/ 1542669 w 1542669"/>
              <a:gd name="connsiteY2" fmla="*/ 0 h 648068"/>
              <a:gd name="connsiteX3" fmla="*/ 0 w 1542669"/>
              <a:gd name="connsiteY3" fmla="*/ 0 h 648068"/>
              <a:gd name="connsiteX4" fmla="*/ 0 w 1542669"/>
              <a:gd name="connsiteY4" fmla="*/ 648068 h 6480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2669" h="648068">
                <a:moveTo>
                  <a:pt x="0" y="648068"/>
                </a:moveTo>
                <a:lnTo>
                  <a:pt x="1542669" y="648068"/>
                </a:lnTo>
                <a:lnTo>
                  <a:pt x="1542669" y="0"/>
                </a:lnTo>
                <a:lnTo>
                  <a:pt x="0" y="0"/>
                </a:lnTo>
                <a:lnTo>
                  <a:pt x="0" y="648068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94798" y="4077093"/>
            <a:ext cx="1542669" cy="648068"/>
          </a:xfrm>
          <a:custGeom>
            <a:avLst/>
            <a:gdLst>
              <a:gd name="connsiteX0" fmla="*/ 0 w 1542669"/>
              <a:gd name="connsiteY0" fmla="*/ 648068 h 648068"/>
              <a:gd name="connsiteX1" fmla="*/ 1542669 w 1542669"/>
              <a:gd name="connsiteY1" fmla="*/ 648068 h 648068"/>
              <a:gd name="connsiteX2" fmla="*/ 1542669 w 1542669"/>
              <a:gd name="connsiteY2" fmla="*/ 0 h 648068"/>
              <a:gd name="connsiteX3" fmla="*/ 0 w 1542669"/>
              <a:gd name="connsiteY3" fmla="*/ 0 h 648068"/>
              <a:gd name="connsiteX4" fmla="*/ 0 w 1542669"/>
              <a:gd name="connsiteY4" fmla="*/ 648068 h 6480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2669" h="648068">
                <a:moveTo>
                  <a:pt x="0" y="648068"/>
                </a:moveTo>
                <a:lnTo>
                  <a:pt x="1542669" y="648068"/>
                </a:lnTo>
                <a:lnTo>
                  <a:pt x="1542669" y="0"/>
                </a:lnTo>
                <a:lnTo>
                  <a:pt x="0" y="0"/>
                </a:lnTo>
                <a:lnTo>
                  <a:pt x="0" y="648068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6698" y="4058030"/>
            <a:ext cx="1618869" cy="76200"/>
          </a:xfrm>
          <a:custGeom>
            <a:avLst/>
            <a:gdLst>
              <a:gd name="connsiteX0" fmla="*/ 19050 w 1618869"/>
              <a:gd name="connsiteY0" fmla="*/ 19050 h 76200"/>
              <a:gd name="connsiteX1" fmla="*/ 1599819 w 161886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8869" h="76200">
                <a:moveTo>
                  <a:pt x="19050" y="19050"/>
                </a:moveTo>
                <a:lnTo>
                  <a:pt x="1599819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75748" y="3390900"/>
            <a:ext cx="76200" cy="1372361"/>
          </a:xfrm>
          <a:custGeom>
            <a:avLst/>
            <a:gdLst>
              <a:gd name="connsiteX0" fmla="*/ 19050 w 76200"/>
              <a:gd name="connsiteY0" fmla="*/ 19050 h 1372361"/>
              <a:gd name="connsiteX1" fmla="*/ 19050 w 76200"/>
              <a:gd name="connsiteY1" fmla="*/ 1353311 h 1372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72361">
                <a:moveTo>
                  <a:pt x="19050" y="19050"/>
                </a:moveTo>
                <a:lnTo>
                  <a:pt x="19050" y="1353311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18418" y="3390900"/>
            <a:ext cx="76200" cy="1372361"/>
          </a:xfrm>
          <a:custGeom>
            <a:avLst/>
            <a:gdLst>
              <a:gd name="connsiteX0" fmla="*/ 19050 w 76200"/>
              <a:gd name="connsiteY0" fmla="*/ 19050 h 1372361"/>
              <a:gd name="connsiteX1" fmla="*/ 19050 w 76200"/>
              <a:gd name="connsiteY1" fmla="*/ 1353311 h 1372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72361">
                <a:moveTo>
                  <a:pt x="19050" y="19050"/>
                </a:moveTo>
                <a:lnTo>
                  <a:pt x="19050" y="1353311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6698" y="3409950"/>
            <a:ext cx="1618869" cy="76200"/>
          </a:xfrm>
          <a:custGeom>
            <a:avLst/>
            <a:gdLst>
              <a:gd name="connsiteX0" fmla="*/ 19050 w 1618869"/>
              <a:gd name="connsiteY0" fmla="*/ 19050 h 76200"/>
              <a:gd name="connsiteX1" fmla="*/ 1599819 w 161886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8869" h="76200">
                <a:moveTo>
                  <a:pt x="19050" y="19050"/>
                </a:moveTo>
                <a:lnTo>
                  <a:pt x="1599819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6698" y="4706111"/>
            <a:ext cx="1618869" cy="76200"/>
          </a:xfrm>
          <a:custGeom>
            <a:avLst/>
            <a:gdLst>
              <a:gd name="connsiteX0" fmla="*/ 19050 w 1618869"/>
              <a:gd name="connsiteY0" fmla="*/ 19050 h 76200"/>
              <a:gd name="connsiteX1" fmla="*/ 1599819 w 161886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8869" h="76200">
                <a:moveTo>
                  <a:pt x="19050" y="19050"/>
                </a:moveTo>
                <a:lnTo>
                  <a:pt x="1599819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365500"/>
            <a:ext cx="8420100" cy="196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9300" y="3365500"/>
            <a:ext cx="1727200" cy="148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69872" y="3429000"/>
          <a:ext cx="8229600" cy="1773428"/>
        </p:xfrm>
        <a:graphic>
          <a:graphicData uri="http://schemas.openxmlformats.org/drawingml/2006/table">
            <a:tbl>
              <a:tblPr/>
              <a:tblGrid>
                <a:gridCol w="2090420"/>
                <a:gridCol w="2024379"/>
                <a:gridCol w="2057400"/>
                <a:gridCol w="2057400"/>
              </a:tblGrid>
              <a:tr h="6475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行</a:t>
                      </a:r>
                      <a:endParaRPr lang="zh-CN" altLang="en-US" sz="2400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a[0][0]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a[0][1]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a[0][2]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mpd="sng">
                      <a:solidFill>
                        <a:srgbClr val="ff0000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20828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402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第</a:t>
                      </a:r>
                      <a:r>
                        <a:rPr lang="en-US" altLang="zh-CN" sz="2402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</a:t>
                      </a:r>
                      <a:r>
                        <a:rPr lang="en-US" altLang="zh-CN" sz="2402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行</a:t>
                      </a:r>
                      <a:endParaRPr lang="zh-CN" altLang="en-US" sz="2402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b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5575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a[1][0]</a:t>
                      </a:r>
                      <a:endParaRPr lang="zh-CN" altLang="en-US" sz="3206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a[1][1]</a:t>
                      </a:r>
                      <a:endParaRPr lang="zh-CN" altLang="en-US" sz="3206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a[1][2]</a:t>
                      </a:r>
                      <a:endParaRPr lang="zh-CN" altLang="en-US" sz="3206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95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列</a:t>
                      </a:r>
                      <a:endParaRPr lang="zh-CN" altLang="en-US" sz="2400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列</a:t>
                      </a:r>
                      <a:endParaRPr lang="zh-CN" altLang="en-US" sz="2400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</a:t>
                      </a:r>
                      <a:r>
                        <a:rPr lang="en-US" altLang="zh-CN" sz="2400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列</a:t>
                      </a:r>
                      <a:endParaRPr lang="zh-CN" altLang="en-US" sz="2400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1193800"/>
            <a:ext cx="749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1193800"/>
            <a:ext cx="2006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a[2][3];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2184400"/>
            <a:ext cx="9829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331200" algn="l"/>
                <a:tab pos="96774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我们可以将二维数组逻辑的看成一个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二维矩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8331200" algn="l"/>
                <a:tab pos="9677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8331200" algn="l"/>
                <a:tab pos="9677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331200" algn="l"/>
                <a:tab pos="9677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07803" y="4345559"/>
            <a:ext cx="76200" cy="1353794"/>
          </a:xfrm>
          <a:custGeom>
            <a:avLst/>
            <a:gdLst>
              <a:gd name="connsiteX0" fmla="*/ 19050 w 76200"/>
              <a:gd name="connsiteY0" fmla="*/ 19050 h 1353794"/>
              <a:gd name="connsiteX1" fmla="*/ 19050 w 76200"/>
              <a:gd name="connsiteY1" fmla="*/ 1334744 h 1353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53794">
                <a:moveTo>
                  <a:pt x="19050" y="19050"/>
                </a:moveTo>
                <a:lnTo>
                  <a:pt x="19050" y="1334744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9152" y="5642203"/>
            <a:ext cx="8305800" cy="76200"/>
          </a:xfrm>
          <a:custGeom>
            <a:avLst/>
            <a:gdLst>
              <a:gd name="connsiteX0" fmla="*/ 19050 w 8305800"/>
              <a:gd name="connsiteY0" fmla="*/ 19050 h 76200"/>
              <a:gd name="connsiteX1" fmla="*/ 8286750 w 83058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5800" h="76200">
                <a:moveTo>
                  <a:pt x="19050" y="19050"/>
                </a:moveTo>
                <a:lnTo>
                  <a:pt x="8286750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4330700"/>
            <a:ext cx="8407400" cy="146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97252" y="4383659"/>
          <a:ext cx="8229600" cy="1277594"/>
        </p:xfrm>
        <a:graphic>
          <a:graphicData uri="http://schemas.openxmlformats.org/drawingml/2006/table">
            <a:tbl>
              <a:tblPr/>
              <a:tblGrid>
                <a:gridCol w="2090419"/>
                <a:gridCol w="2024380"/>
                <a:gridCol w="2057400"/>
                <a:gridCol w="2057400"/>
              </a:tblGrid>
              <a:tr h="647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a[0][0]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1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a[0][1]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2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a[0][2]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3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32628e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630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</a:t>
                      </a:r>
                      <a:endParaRPr lang="zh-CN" altLang="en-US" sz="3206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a[1][0]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4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a[1][1]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5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a[1][2]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6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13792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028700"/>
            <a:ext cx="3086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二维数组的初始化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按行全部赋初值：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2298700"/>
            <a:ext cx="6400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x[2][3]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908300"/>
            <a:ext cx="308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顺序全部赋初值：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3530600"/>
            <a:ext cx="5321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x[2][3]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28504" y="3822953"/>
            <a:ext cx="76200" cy="1353692"/>
          </a:xfrm>
          <a:custGeom>
            <a:avLst/>
            <a:gdLst>
              <a:gd name="connsiteX0" fmla="*/ 19050 w 76200"/>
              <a:gd name="connsiteY0" fmla="*/ 19050 h 1353692"/>
              <a:gd name="connsiteX1" fmla="*/ 19050 w 76200"/>
              <a:gd name="connsiteY1" fmla="*/ 1334642 h 1353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53692">
                <a:moveTo>
                  <a:pt x="19050" y="19050"/>
                </a:moveTo>
                <a:lnTo>
                  <a:pt x="19050" y="1334642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9854" y="5119496"/>
            <a:ext cx="8305800" cy="76200"/>
          </a:xfrm>
          <a:custGeom>
            <a:avLst/>
            <a:gdLst>
              <a:gd name="connsiteX0" fmla="*/ 19050 w 8305800"/>
              <a:gd name="connsiteY0" fmla="*/ 19050 h 76200"/>
              <a:gd name="connsiteX1" fmla="*/ 8286750 w 83058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5800" h="76200">
                <a:moveTo>
                  <a:pt x="19050" y="19050"/>
                </a:moveTo>
                <a:lnTo>
                  <a:pt x="8286750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3797300"/>
            <a:ext cx="8420100" cy="147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917954" y="3861053"/>
          <a:ext cx="8229600" cy="1277492"/>
        </p:xfrm>
        <a:graphic>
          <a:graphicData uri="http://schemas.openxmlformats.org/drawingml/2006/table">
            <a:tbl>
              <a:tblPr/>
              <a:tblGrid>
                <a:gridCol w="2090419"/>
                <a:gridCol w="2024379"/>
                <a:gridCol w="2057400"/>
                <a:gridCol w="2057400"/>
              </a:tblGrid>
              <a:tr h="647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a[0][0]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1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a[0][1]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2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a[0][2]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4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32628e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629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a[1][0]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a[1][1]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a[1][2]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003300"/>
            <a:ext cx="2832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二维数组的初始化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841500"/>
            <a:ext cx="4864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部分赋初值：（按存储顺序）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2527300"/>
            <a:ext cx="403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x[2][3]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181100"/>
            <a:ext cx="5321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掌握三种基本结构的控制流程。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790700"/>
            <a:ext cx="732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熟练掌握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语言的语句：基本语句、分支语句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171700"/>
            <a:ext cx="425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（条件语句）、循环语句。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2806700"/>
            <a:ext cx="6388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着重掌握分支、多重循环的执行过程。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能读懂程序，明白该程序功能。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上一讲知识复习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107803" y="2958845"/>
            <a:ext cx="76200" cy="1353819"/>
          </a:xfrm>
          <a:custGeom>
            <a:avLst/>
            <a:gdLst>
              <a:gd name="connsiteX0" fmla="*/ 19050 w 76200"/>
              <a:gd name="connsiteY0" fmla="*/ 19050 h 1353819"/>
              <a:gd name="connsiteX1" fmla="*/ 19050 w 76200"/>
              <a:gd name="connsiteY1" fmla="*/ 1334769 h 135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53819">
                <a:moveTo>
                  <a:pt x="19050" y="19050"/>
                </a:moveTo>
                <a:lnTo>
                  <a:pt x="19050" y="1334769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9152" y="4255515"/>
            <a:ext cx="8305800" cy="76200"/>
          </a:xfrm>
          <a:custGeom>
            <a:avLst/>
            <a:gdLst>
              <a:gd name="connsiteX0" fmla="*/ 19050 w 8305800"/>
              <a:gd name="connsiteY0" fmla="*/ 19050 h 76200"/>
              <a:gd name="connsiteX1" fmla="*/ 8286750 w 83058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5800" h="76200">
                <a:moveTo>
                  <a:pt x="19050" y="19050"/>
                </a:moveTo>
                <a:lnTo>
                  <a:pt x="8286750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2933700"/>
            <a:ext cx="8407400" cy="146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200" y="5499100"/>
            <a:ext cx="5461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97252" y="2996945"/>
          <a:ext cx="8229600" cy="1277619"/>
        </p:xfrm>
        <a:graphic>
          <a:graphicData uri="http://schemas.openxmlformats.org/drawingml/2006/table">
            <a:tbl>
              <a:tblPr/>
              <a:tblGrid>
                <a:gridCol w="2090419"/>
                <a:gridCol w="2024380"/>
                <a:gridCol w="2057400"/>
                <a:gridCol w="2057400"/>
              </a:tblGrid>
              <a:tr h="647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</a:t>
                      </a:r>
                      <a:endParaRPr lang="zh-CN" altLang="en-US" sz="3206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a[0][0]</a:t>
                      </a:r>
                      <a:r>
                        <a:rPr lang="en-US" altLang="zh-CN" sz="3206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1</a:t>
                      </a:r>
                      <a:endParaRPr lang="zh-CN" altLang="en-US" sz="3206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a[0][1]</a:t>
                      </a:r>
                      <a:r>
                        <a:rPr lang="en-US" altLang="zh-CN" sz="3206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2</a:t>
                      </a:r>
                      <a:endParaRPr lang="zh-CN" altLang="en-US" sz="3206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6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a[0][2]</a:t>
                      </a:r>
                      <a:r>
                        <a:rPr lang="en-US" altLang="zh-CN" sz="3206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6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32628e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6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</a:t>
                      </a:r>
                      <a:endParaRPr lang="zh-CN" altLang="en-US" sz="3204" b="1" dirty="0" smtClean="0">
                        <a:solidFill>
                          <a:srgbClr val="40404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97b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a[1][0]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4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a[1][1]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4" b="1" dirty="0" smtClean="0">
                          <a:solidFill>
                            <a:srgbClr val="404040"/>
                          </a:solidFill>
                          <a:latin typeface="Consolas" pitchFamily="18" charset="0"/>
                          <a:cs typeface="Consolas" pitchFamily="18" charset="0"/>
                        </a:rPr>
                        <a:t>a[1][2]</a:t>
                      </a:r>
                      <a:r>
                        <a:rPr lang="en-US" altLang="zh-CN" sz="3204" dirty="0" smtClean="0">
                          <a:solidFill>
                            <a:srgbClr val="202020"/>
                          </a:solidFill>
                          <a:latin typeface="Consolas" pitchFamily="18" charset="0"/>
                          <a:cs typeface="Consolas" pitchFamily="18" charset="0"/>
                        </a:rPr>
                        <a:t>0</a:t>
                      </a:r>
                      <a:endParaRPr lang="zh-CN" altLang="en-US" sz="3204" dirty="0" smtClean="0">
                        <a:solidFill>
                          <a:srgbClr val="202020"/>
                        </a:solidFill>
                        <a:latin typeface="Consolas" pitchFamily="18" charset="0"/>
                        <a:cs typeface="Consolas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003300"/>
            <a:ext cx="2832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二维数组的初始化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638300"/>
            <a:ext cx="59309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部分赋初值：（按行部分赋值）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x[2][3]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4533900"/>
            <a:ext cx="2857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未赋值的元素均为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5054600"/>
            <a:ext cx="5118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要么按行赋值，要么按存储顺序赋值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5575300"/>
            <a:ext cx="392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a[2][3]={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,6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811641" y="3318890"/>
            <a:ext cx="76200" cy="1362710"/>
          </a:xfrm>
          <a:custGeom>
            <a:avLst/>
            <a:gdLst>
              <a:gd name="connsiteX0" fmla="*/ 19050 w 76200"/>
              <a:gd name="connsiteY0" fmla="*/ 19050 h 1362710"/>
              <a:gd name="connsiteX1" fmla="*/ 19050 w 76200"/>
              <a:gd name="connsiteY1" fmla="*/ 1343660 h 1362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362710">
                <a:moveTo>
                  <a:pt x="19050" y="19050"/>
                </a:moveTo>
                <a:lnTo>
                  <a:pt x="19050" y="134366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1297" y="4624451"/>
            <a:ext cx="5857494" cy="76200"/>
          </a:xfrm>
          <a:custGeom>
            <a:avLst/>
            <a:gdLst>
              <a:gd name="connsiteX0" fmla="*/ 19050 w 5857494"/>
              <a:gd name="connsiteY0" fmla="*/ 19050 h 76200"/>
              <a:gd name="connsiteX1" fmla="*/ 5838444 w 5857494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57494" h="76200">
                <a:moveTo>
                  <a:pt x="19050" y="19050"/>
                </a:moveTo>
                <a:lnTo>
                  <a:pt x="5838444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4134" y="1270253"/>
            <a:ext cx="4456684" cy="945134"/>
          </a:xfrm>
          <a:custGeom>
            <a:avLst/>
            <a:gdLst>
              <a:gd name="connsiteX0" fmla="*/ 1504695 w 4456684"/>
              <a:gd name="connsiteY0" fmla="*/ 131826 h 945134"/>
              <a:gd name="connsiteX1" fmla="*/ 1636521 w 4456684"/>
              <a:gd name="connsiteY1" fmla="*/ 0 h 945134"/>
              <a:gd name="connsiteX2" fmla="*/ 1996694 w 4456684"/>
              <a:gd name="connsiteY2" fmla="*/ 0 h 945134"/>
              <a:gd name="connsiteX3" fmla="*/ 1996694 w 4456684"/>
              <a:gd name="connsiteY3" fmla="*/ 0 h 945134"/>
              <a:gd name="connsiteX4" fmla="*/ 2734690 w 4456684"/>
              <a:gd name="connsiteY4" fmla="*/ 0 h 945134"/>
              <a:gd name="connsiteX5" fmla="*/ 4324858 w 4456684"/>
              <a:gd name="connsiteY5" fmla="*/ 0 h 945134"/>
              <a:gd name="connsiteX6" fmla="*/ 4456684 w 4456684"/>
              <a:gd name="connsiteY6" fmla="*/ 131826 h 945134"/>
              <a:gd name="connsiteX7" fmla="*/ 4456684 w 4456684"/>
              <a:gd name="connsiteY7" fmla="*/ 461391 h 945134"/>
              <a:gd name="connsiteX8" fmla="*/ 4456684 w 4456684"/>
              <a:gd name="connsiteY8" fmla="*/ 461391 h 945134"/>
              <a:gd name="connsiteX9" fmla="*/ 4456684 w 4456684"/>
              <a:gd name="connsiteY9" fmla="*/ 659130 h 945134"/>
              <a:gd name="connsiteX10" fmla="*/ 4456684 w 4456684"/>
              <a:gd name="connsiteY10" fmla="*/ 659130 h 945134"/>
              <a:gd name="connsiteX11" fmla="*/ 4324858 w 4456684"/>
              <a:gd name="connsiteY11" fmla="*/ 790956 h 945134"/>
              <a:gd name="connsiteX12" fmla="*/ 2734690 w 4456684"/>
              <a:gd name="connsiteY12" fmla="*/ 790956 h 945134"/>
              <a:gd name="connsiteX13" fmla="*/ 1996694 w 4456684"/>
              <a:gd name="connsiteY13" fmla="*/ 790956 h 945134"/>
              <a:gd name="connsiteX14" fmla="*/ 1996694 w 4456684"/>
              <a:gd name="connsiteY14" fmla="*/ 790956 h 945134"/>
              <a:gd name="connsiteX15" fmla="*/ 1636521 w 4456684"/>
              <a:gd name="connsiteY15" fmla="*/ 790956 h 945134"/>
              <a:gd name="connsiteX16" fmla="*/ 1504695 w 4456684"/>
              <a:gd name="connsiteY16" fmla="*/ 659130 h 945134"/>
              <a:gd name="connsiteX17" fmla="*/ 1504695 w 4456684"/>
              <a:gd name="connsiteY17" fmla="*/ 659130 h 945134"/>
              <a:gd name="connsiteX18" fmla="*/ 0 w 4456684"/>
              <a:gd name="connsiteY18" fmla="*/ 945134 h 945134"/>
              <a:gd name="connsiteX19" fmla="*/ 1504695 w 4456684"/>
              <a:gd name="connsiteY19" fmla="*/ 461391 h 945134"/>
              <a:gd name="connsiteX20" fmla="*/ 1504695 w 4456684"/>
              <a:gd name="connsiteY20" fmla="*/ 131826 h 945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456684" h="945134">
                <a:moveTo>
                  <a:pt x="1504695" y="131826"/>
                </a:moveTo>
                <a:cubicBezTo>
                  <a:pt x="1504695" y="59055"/>
                  <a:pt x="1563750" y="0"/>
                  <a:pt x="1636521" y="0"/>
                </a:cubicBezTo>
                <a:lnTo>
                  <a:pt x="1996694" y="0"/>
                </a:lnTo>
                <a:lnTo>
                  <a:pt x="1996694" y="0"/>
                </a:lnTo>
                <a:lnTo>
                  <a:pt x="2734690" y="0"/>
                </a:lnTo>
                <a:lnTo>
                  <a:pt x="4324858" y="0"/>
                </a:lnTo>
                <a:cubicBezTo>
                  <a:pt x="4397628" y="0"/>
                  <a:pt x="4456684" y="59055"/>
                  <a:pt x="4456684" y="131826"/>
                </a:cubicBezTo>
                <a:lnTo>
                  <a:pt x="4456684" y="461391"/>
                </a:lnTo>
                <a:lnTo>
                  <a:pt x="4456684" y="461391"/>
                </a:lnTo>
                <a:lnTo>
                  <a:pt x="4456684" y="659130"/>
                </a:lnTo>
                <a:lnTo>
                  <a:pt x="4456684" y="659130"/>
                </a:lnTo>
                <a:cubicBezTo>
                  <a:pt x="4456684" y="731900"/>
                  <a:pt x="4397628" y="790956"/>
                  <a:pt x="4324858" y="790956"/>
                </a:cubicBezTo>
                <a:lnTo>
                  <a:pt x="2734690" y="790956"/>
                </a:lnTo>
                <a:lnTo>
                  <a:pt x="1996694" y="790956"/>
                </a:lnTo>
                <a:lnTo>
                  <a:pt x="1996694" y="790956"/>
                </a:lnTo>
                <a:lnTo>
                  <a:pt x="1636521" y="790956"/>
                </a:lnTo>
                <a:cubicBezTo>
                  <a:pt x="1563750" y="790956"/>
                  <a:pt x="1504695" y="731900"/>
                  <a:pt x="1504695" y="659130"/>
                </a:cubicBezTo>
                <a:lnTo>
                  <a:pt x="1504695" y="659130"/>
                </a:lnTo>
                <a:lnTo>
                  <a:pt x="0" y="945134"/>
                </a:lnTo>
                <a:lnTo>
                  <a:pt x="1504695" y="461391"/>
                </a:lnTo>
                <a:lnTo>
                  <a:pt x="1504695" y="131826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55084" y="1251203"/>
            <a:ext cx="4494784" cy="983234"/>
          </a:xfrm>
          <a:custGeom>
            <a:avLst/>
            <a:gdLst>
              <a:gd name="connsiteX0" fmla="*/ 1523745 w 4494784"/>
              <a:gd name="connsiteY0" fmla="*/ 150876 h 983234"/>
              <a:gd name="connsiteX1" fmla="*/ 1655571 w 4494784"/>
              <a:gd name="connsiteY1" fmla="*/ 19050 h 983234"/>
              <a:gd name="connsiteX2" fmla="*/ 2015744 w 4494784"/>
              <a:gd name="connsiteY2" fmla="*/ 19050 h 983234"/>
              <a:gd name="connsiteX3" fmla="*/ 2015744 w 4494784"/>
              <a:gd name="connsiteY3" fmla="*/ 19050 h 983234"/>
              <a:gd name="connsiteX4" fmla="*/ 2753740 w 4494784"/>
              <a:gd name="connsiteY4" fmla="*/ 19050 h 983234"/>
              <a:gd name="connsiteX5" fmla="*/ 4343908 w 4494784"/>
              <a:gd name="connsiteY5" fmla="*/ 19050 h 983234"/>
              <a:gd name="connsiteX6" fmla="*/ 4475734 w 4494784"/>
              <a:gd name="connsiteY6" fmla="*/ 150876 h 983234"/>
              <a:gd name="connsiteX7" fmla="*/ 4475734 w 4494784"/>
              <a:gd name="connsiteY7" fmla="*/ 480441 h 983234"/>
              <a:gd name="connsiteX8" fmla="*/ 4475734 w 4494784"/>
              <a:gd name="connsiteY8" fmla="*/ 480441 h 983234"/>
              <a:gd name="connsiteX9" fmla="*/ 4475734 w 4494784"/>
              <a:gd name="connsiteY9" fmla="*/ 678180 h 983234"/>
              <a:gd name="connsiteX10" fmla="*/ 4475734 w 4494784"/>
              <a:gd name="connsiteY10" fmla="*/ 678180 h 983234"/>
              <a:gd name="connsiteX11" fmla="*/ 4343908 w 4494784"/>
              <a:gd name="connsiteY11" fmla="*/ 810006 h 983234"/>
              <a:gd name="connsiteX12" fmla="*/ 2753740 w 4494784"/>
              <a:gd name="connsiteY12" fmla="*/ 810006 h 983234"/>
              <a:gd name="connsiteX13" fmla="*/ 2015744 w 4494784"/>
              <a:gd name="connsiteY13" fmla="*/ 810006 h 983234"/>
              <a:gd name="connsiteX14" fmla="*/ 2015744 w 4494784"/>
              <a:gd name="connsiteY14" fmla="*/ 810006 h 983234"/>
              <a:gd name="connsiteX15" fmla="*/ 1655571 w 4494784"/>
              <a:gd name="connsiteY15" fmla="*/ 810006 h 983234"/>
              <a:gd name="connsiteX16" fmla="*/ 1523745 w 4494784"/>
              <a:gd name="connsiteY16" fmla="*/ 678180 h 983234"/>
              <a:gd name="connsiteX17" fmla="*/ 1523745 w 4494784"/>
              <a:gd name="connsiteY17" fmla="*/ 678180 h 983234"/>
              <a:gd name="connsiteX18" fmla="*/ 19050 w 4494784"/>
              <a:gd name="connsiteY18" fmla="*/ 964184 h 983234"/>
              <a:gd name="connsiteX19" fmla="*/ 1523745 w 4494784"/>
              <a:gd name="connsiteY19" fmla="*/ 480441 h 983234"/>
              <a:gd name="connsiteX20" fmla="*/ 1523745 w 4494784"/>
              <a:gd name="connsiteY20" fmla="*/ 150876 h 983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494784" h="983234">
                <a:moveTo>
                  <a:pt x="1523745" y="150876"/>
                </a:moveTo>
                <a:cubicBezTo>
                  <a:pt x="1523745" y="78105"/>
                  <a:pt x="1582800" y="19050"/>
                  <a:pt x="1655571" y="19050"/>
                </a:cubicBezTo>
                <a:lnTo>
                  <a:pt x="2015744" y="19050"/>
                </a:lnTo>
                <a:lnTo>
                  <a:pt x="2015744" y="19050"/>
                </a:lnTo>
                <a:lnTo>
                  <a:pt x="2753740" y="19050"/>
                </a:lnTo>
                <a:lnTo>
                  <a:pt x="4343908" y="19050"/>
                </a:lnTo>
                <a:cubicBezTo>
                  <a:pt x="4416678" y="19050"/>
                  <a:pt x="4475734" y="78105"/>
                  <a:pt x="4475734" y="150876"/>
                </a:cubicBezTo>
                <a:lnTo>
                  <a:pt x="4475734" y="480441"/>
                </a:lnTo>
                <a:lnTo>
                  <a:pt x="4475734" y="480441"/>
                </a:lnTo>
                <a:lnTo>
                  <a:pt x="4475734" y="678180"/>
                </a:lnTo>
                <a:lnTo>
                  <a:pt x="4475734" y="678180"/>
                </a:lnTo>
                <a:cubicBezTo>
                  <a:pt x="4475734" y="750950"/>
                  <a:pt x="4416678" y="810006"/>
                  <a:pt x="4343908" y="810006"/>
                </a:cubicBezTo>
                <a:lnTo>
                  <a:pt x="2753740" y="810006"/>
                </a:lnTo>
                <a:lnTo>
                  <a:pt x="2015744" y="810006"/>
                </a:lnTo>
                <a:lnTo>
                  <a:pt x="2015744" y="810006"/>
                </a:lnTo>
                <a:lnTo>
                  <a:pt x="1655571" y="810006"/>
                </a:lnTo>
                <a:cubicBezTo>
                  <a:pt x="1582800" y="810006"/>
                  <a:pt x="1523745" y="750950"/>
                  <a:pt x="1523745" y="678180"/>
                </a:cubicBezTo>
                <a:lnTo>
                  <a:pt x="1523745" y="678180"/>
                </a:lnTo>
                <a:lnTo>
                  <a:pt x="19050" y="964184"/>
                </a:lnTo>
                <a:lnTo>
                  <a:pt x="1523745" y="480441"/>
                </a:lnTo>
                <a:lnTo>
                  <a:pt x="1523745" y="15087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8300" y="1206500"/>
            <a:ext cx="4864100" cy="113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7200" y="3302000"/>
            <a:ext cx="5956300" cy="147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049397" y="3356990"/>
          <a:ext cx="5781294" cy="1286510"/>
        </p:xfrm>
        <a:graphic>
          <a:graphicData uri="http://schemas.openxmlformats.org/drawingml/2006/table">
            <a:tbl>
              <a:tblPr/>
              <a:tblGrid>
                <a:gridCol w="1468500"/>
                <a:gridCol w="1422146"/>
                <a:gridCol w="1445387"/>
                <a:gridCol w="1445259"/>
              </a:tblGrid>
              <a:tr h="428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32628e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28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6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6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6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6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28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10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40404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40404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95300" y="368300"/>
            <a:ext cx="36957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8636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二维数组的初始化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612900"/>
            <a:ext cx="3441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省略一维长度赋初值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1498600"/>
            <a:ext cx="279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定义时可省略一维长度！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362200"/>
            <a:ext cx="101473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  <a:tab pos="1625600" algn="l"/>
                <a:tab pos="9994900" algn="l"/>
              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（按行）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7,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  <a:p>
            <a:pPr>
              <a:lnSpc>
                <a:spcPts val="4500"/>
              </a:lnSpc>
              <a:tabLst>
                <a:tab pos="190500" algn="l"/>
                <a:tab pos="1625600" algn="l"/>
                <a:tab pos="99949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][4]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90500" algn="l"/>
                <a:tab pos="1625600" algn="l"/>
                <a:tab pos="9994900" algn="l"/>
              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（按存储顺序）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x[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][3]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7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190500" algn="l"/>
                <a:tab pos="1625600" algn="l"/>
                <a:tab pos="9994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注意：不能省略第二维长度！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90500" algn="l"/>
                <a:tab pos="1625600" algn="l"/>
                <a:tab pos="99949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614154" y="2310764"/>
            <a:ext cx="76200" cy="2819400"/>
          </a:xfrm>
          <a:custGeom>
            <a:avLst/>
            <a:gdLst>
              <a:gd name="connsiteX0" fmla="*/ 19050 w 76200"/>
              <a:gd name="connsiteY0" fmla="*/ 19050 h 2819400"/>
              <a:gd name="connsiteX1" fmla="*/ 19050 w 76200"/>
              <a:gd name="connsiteY1" fmla="*/ 280035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2819400">
                <a:moveTo>
                  <a:pt x="19050" y="19050"/>
                </a:moveTo>
                <a:lnTo>
                  <a:pt x="19050" y="28003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2150" y="5073015"/>
            <a:ext cx="7709154" cy="76200"/>
          </a:xfrm>
          <a:custGeom>
            <a:avLst/>
            <a:gdLst>
              <a:gd name="connsiteX0" fmla="*/ 19050 w 7709154"/>
              <a:gd name="connsiteY0" fmla="*/ 19050 h 76200"/>
              <a:gd name="connsiteX1" fmla="*/ 7690104 w 7709154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09154" h="76200">
                <a:moveTo>
                  <a:pt x="19050" y="19050"/>
                </a:moveTo>
                <a:lnTo>
                  <a:pt x="7690104" y="19050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2286000"/>
            <a:ext cx="7823200" cy="293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000250" y="2348864"/>
          <a:ext cx="7632954" cy="2743200"/>
        </p:xfrm>
        <a:graphic>
          <a:graphicData uri="http://schemas.openxmlformats.org/drawingml/2006/table">
            <a:tbl>
              <a:tblPr/>
              <a:tblGrid>
                <a:gridCol w="1908302"/>
                <a:gridCol w="1908175"/>
                <a:gridCol w="1908175"/>
                <a:gridCol w="190830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--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32628e"/>
                      </a:solidFill>
                      <a:prstDash val="soli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mpd="sng">
                      <a:solidFill>
                        <a:srgbClr val="32628e"/>
                      </a:solidFill>
                      <a:prstDash val="soli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高数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英语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C</a:t>
                      </a:r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语言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mpd="sng">
                      <a:solidFill>
                        <a:srgbClr val="32628e"/>
                      </a:solidFill>
                      <a:prstDash val="soli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关羽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85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92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87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张飞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61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64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55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赵云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90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92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2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97</a:t>
                      </a:r>
                      <a:endParaRPr lang="zh-CN" altLang="en-US" sz="2402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马超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80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87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88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黄忠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mpd="sng">
                      <a:solidFill>
                        <a:srgbClr val="32628e"/>
                      </a:solidFill>
                      <a:prstDash val="solid"/>
                    </a:lnB>
                    <a:solidFill>
                      <a:srgbClr val="c7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89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83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20202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84</a:t>
                      </a:r>
                      <a:endParaRPr lang="zh-CN" altLang="en-US" sz="2400" dirty="0" smtClean="0">
                        <a:solidFill>
                          <a:srgbClr val="20202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326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041400"/>
            <a:ext cx="9474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28600" algn="l"/>
              </a:tabLst>
            </a:pPr>
            <a:r>
              <a:rPr lang="en-US" altLang="zh-CN" sz="255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例：一个学习小组有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个人，每个人有高数、英语、</a:t>
            </a:r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语言三门课的考试成绩。求全组分科的平均成绩。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4518" y="909066"/>
            <a:ext cx="11449811" cy="5689091"/>
          </a:xfrm>
          <a:custGeom>
            <a:avLst/>
            <a:gdLst>
              <a:gd name="connsiteX0" fmla="*/ 0 w 11449811"/>
              <a:gd name="connsiteY0" fmla="*/ 5689091 h 5689091"/>
              <a:gd name="connsiteX1" fmla="*/ 11449812 w 11449811"/>
              <a:gd name="connsiteY1" fmla="*/ 5689091 h 5689091"/>
              <a:gd name="connsiteX2" fmla="*/ 11449812 w 11449811"/>
              <a:gd name="connsiteY2" fmla="*/ 0 h 5689091"/>
              <a:gd name="connsiteX3" fmla="*/ 0 w 11449811"/>
              <a:gd name="connsiteY3" fmla="*/ 0 h 5689091"/>
              <a:gd name="connsiteX4" fmla="*/ 0 w 11449811"/>
              <a:gd name="connsiteY4" fmla="*/ 5689091 h 5689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49811" h="5689091">
                <a:moveTo>
                  <a:pt x="0" y="5689091"/>
                </a:moveTo>
                <a:lnTo>
                  <a:pt x="11449812" y="5689091"/>
                </a:lnTo>
                <a:lnTo>
                  <a:pt x="11449812" y="0"/>
                </a:lnTo>
                <a:lnTo>
                  <a:pt x="0" y="0"/>
                </a:lnTo>
                <a:lnTo>
                  <a:pt x="0" y="5689091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468" y="890016"/>
            <a:ext cx="11487911" cy="5727191"/>
          </a:xfrm>
          <a:custGeom>
            <a:avLst/>
            <a:gdLst>
              <a:gd name="connsiteX0" fmla="*/ 19050 w 11487911"/>
              <a:gd name="connsiteY0" fmla="*/ 5708141 h 5727191"/>
              <a:gd name="connsiteX1" fmla="*/ 11468862 w 11487911"/>
              <a:gd name="connsiteY1" fmla="*/ 5708141 h 5727191"/>
              <a:gd name="connsiteX2" fmla="*/ 11468862 w 11487911"/>
              <a:gd name="connsiteY2" fmla="*/ 19050 h 5727191"/>
              <a:gd name="connsiteX3" fmla="*/ 19050 w 11487911"/>
              <a:gd name="connsiteY3" fmla="*/ 19050 h 5727191"/>
              <a:gd name="connsiteX4" fmla="*/ 19050 w 11487911"/>
              <a:gd name="connsiteY4" fmla="*/ 5708141 h 5727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87911" h="5727191">
                <a:moveTo>
                  <a:pt x="19050" y="5708141"/>
                </a:moveTo>
                <a:lnTo>
                  <a:pt x="11468862" y="5708141"/>
                </a:lnTo>
                <a:lnTo>
                  <a:pt x="11468862" y="19050"/>
                </a:lnTo>
                <a:lnTo>
                  <a:pt x="19050" y="19050"/>
                </a:lnTo>
                <a:lnTo>
                  <a:pt x="19050" y="570814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9611" y="890016"/>
            <a:ext cx="76200" cy="5726734"/>
          </a:xfrm>
          <a:custGeom>
            <a:avLst/>
            <a:gdLst>
              <a:gd name="connsiteX0" fmla="*/ 19050 w 76200"/>
              <a:gd name="connsiteY0" fmla="*/ 19050 h 5726734"/>
              <a:gd name="connsiteX1" fmla="*/ 19050 w 76200"/>
              <a:gd name="connsiteY1" fmla="*/ 5707685 h 5726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5726734">
                <a:moveTo>
                  <a:pt x="19050" y="19050"/>
                </a:moveTo>
                <a:lnTo>
                  <a:pt x="19050" y="5707685"/>
                </a:lnTo>
              </a:path>
            </a:pathLst>
          </a:custGeom>
          <a:ln w="381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152" y="3656075"/>
            <a:ext cx="5521452" cy="2534412"/>
          </a:xfrm>
          <a:custGeom>
            <a:avLst/>
            <a:gdLst>
              <a:gd name="connsiteX0" fmla="*/ 25145 w 5521452"/>
              <a:gd name="connsiteY0" fmla="*/ 2509266 h 2534412"/>
              <a:gd name="connsiteX1" fmla="*/ 5496306 w 5521452"/>
              <a:gd name="connsiteY1" fmla="*/ 2509266 h 2534412"/>
              <a:gd name="connsiteX2" fmla="*/ 5496306 w 5521452"/>
              <a:gd name="connsiteY2" fmla="*/ 25146 h 2534412"/>
              <a:gd name="connsiteX3" fmla="*/ 25145 w 5521452"/>
              <a:gd name="connsiteY3" fmla="*/ 25146 h 2534412"/>
              <a:gd name="connsiteX4" fmla="*/ 25145 w 5521452"/>
              <a:gd name="connsiteY4" fmla="*/ 2509266 h 2534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1452" h="2534412">
                <a:moveTo>
                  <a:pt x="25145" y="2509266"/>
                </a:moveTo>
                <a:lnTo>
                  <a:pt x="5496306" y="2509266"/>
                </a:lnTo>
                <a:lnTo>
                  <a:pt x="5496306" y="25146"/>
                </a:lnTo>
                <a:lnTo>
                  <a:pt x="25145" y="25146"/>
                </a:lnTo>
                <a:lnTo>
                  <a:pt x="25145" y="2509266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3911" y="957071"/>
            <a:ext cx="5522976" cy="2929127"/>
          </a:xfrm>
          <a:custGeom>
            <a:avLst/>
            <a:gdLst>
              <a:gd name="connsiteX0" fmla="*/ 25146 w 5522976"/>
              <a:gd name="connsiteY0" fmla="*/ 2903981 h 2929127"/>
              <a:gd name="connsiteX1" fmla="*/ 5497830 w 5522976"/>
              <a:gd name="connsiteY1" fmla="*/ 2903981 h 2929127"/>
              <a:gd name="connsiteX2" fmla="*/ 5497830 w 5522976"/>
              <a:gd name="connsiteY2" fmla="*/ 25146 h 2929127"/>
              <a:gd name="connsiteX3" fmla="*/ 25146 w 5522976"/>
              <a:gd name="connsiteY3" fmla="*/ 25146 h 2929127"/>
              <a:gd name="connsiteX4" fmla="*/ 25146 w 5522976"/>
              <a:gd name="connsiteY4" fmla="*/ 2903981 h 2929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2976" h="2929127">
                <a:moveTo>
                  <a:pt x="25146" y="2903981"/>
                </a:moveTo>
                <a:lnTo>
                  <a:pt x="5497830" y="2903981"/>
                </a:lnTo>
                <a:lnTo>
                  <a:pt x="5497830" y="25146"/>
                </a:lnTo>
                <a:lnTo>
                  <a:pt x="25146" y="25146"/>
                </a:lnTo>
                <a:lnTo>
                  <a:pt x="25146" y="2903981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6258" y="2818638"/>
            <a:ext cx="1263903" cy="1043051"/>
          </a:xfrm>
          <a:custGeom>
            <a:avLst/>
            <a:gdLst>
              <a:gd name="connsiteX0" fmla="*/ 50800 w 1263903"/>
              <a:gd name="connsiteY0" fmla="*/ 123444 h 1043051"/>
              <a:gd name="connsiteX1" fmla="*/ 174244 w 1263903"/>
              <a:gd name="connsiteY1" fmla="*/ 0 h 1043051"/>
              <a:gd name="connsiteX2" fmla="*/ 252983 w 1263903"/>
              <a:gd name="connsiteY2" fmla="*/ 0 h 1043051"/>
              <a:gd name="connsiteX3" fmla="*/ 252983 w 1263903"/>
              <a:gd name="connsiteY3" fmla="*/ 0 h 1043051"/>
              <a:gd name="connsiteX4" fmla="*/ 556259 w 1263903"/>
              <a:gd name="connsiteY4" fmla="*/ 0 h 1043051"/>
              <a:gd name="connsiteX5" fmla="*/ 1140460 w 1263903"/>
              <a:gd name="connsiteY5" fmla="*/ 0 h 1043051"/>
              <a:gd name="connsiteX6" fmla="*/ 1263903 w 1263903"/>
              <a:gd name="connsiteY6" fmla="*/ 123444 h 1043051"/>
              <a:gd name="connsiteX7" fmla="*/ 1263903 w 1263903"/>
              <a:gd name="connsiteY7" fmla="*/ 432054 h 1043051"/>
              <a:gd name="connsiteX8" fmla="*/ 1263903 w 1263903"/>
              <a:gd name="connsiteY8" fmla="*/ 432054 h 1043051"/>
              <a:gd name="connsiteX9" fmla="*/ 1263903 w 1263903"/>
              <a:gd name="connsiteY9" fmla="*/ 617220 h 1043051"/>
              <a:gd name="connsiteX10" fmla="*/ 1263903 w 1263903"/>
              <a:gd name="connsiteY10" fmla="*/ 617220 h 1043051"/>
              <a:gd name="connsiteX11" fmla="*/ 1140460 w 1263903"/>
              <a:gd name="connsiteY11" fmla="*/ 740664 h 1043051"/>
              <a:gd name="connsiteX12" fmla="*/ 556259 w 1263903"/>
              <a:gd name="connsiteY12" fmla="*/ 740664 h 1043051"/>
              <a:gd name="connsiteX13" fmla="*/ 0 w 1263903"/>
              <a:gd name="connsiteY13" fmla="*/ 1043051 h 1043051"/>
              <a:gd name="connsiteX14" fmla="*/ 252983 w 1263903"/>
              <a:gd name="connsiteY14" fmla="*/ 740664 h 1043051"/>
              <a:gd name="connsiteX15" fmla="*/ 174244 w 1263903"/>
              <a:gd name="connsiteY15" fmla="*/ 740664 h 1043051"/>
              <a:gd name="connsiteX16" fmla="*/ 50800 w 1263903"/>
              <a:gd name="connsiteY16" fmla="*/ 617220 h 1043051"/>
              <a:gd name="connsiteX17" fmla="*/ 50800 w 1263903"/>
              <a:gd name="connsiteY17" fmla="*/ 617220 h 1043051"/>
              <a:gd name="connsiteX18" fmla="*/ 50800 w 1263903"/>
              <a:gd name="connsiteY18" fmla="*/ 432054 h 1043051"/>
              <a:gd name="connsiteX19" fmla="*/ 50800 w 1263903"/>
              <a:gd name="connsiteY19" fmla="*/ 432054 h 1043051"/>
              <a:gd name="connsiteX20" fmla="*/ 50800 w 1263903"/>
              <a:gd name="connsiteY20" fmla="*/ 123444 h 1043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63903" h="1043051">
                <a:moveTo>
                  <a:pt x="50800" y="123444"/>
                </a:moveTo>
                <a:cubicBezTo>
                  <a:pt x="50800" y="55244"/>
                  <a:pt x="106045" y="0"/>
                  <a:pt x="174244" y="0"/>
                </a:cubicBezTo>
                <a:lnTo>
                  <a:pt x="252983" y="0"/>
                </a:lnTo>
                <a:lnTo>
                  <a:pt x="252983" y="0"/>
                </a:lnTo>
                <a:lnTo>
                  <a:pt x="556259" y="0"/>
                </a:lnTo>
                <a:lnTo>
                  <a:pt x="1140460" y="0"/>
                </a:lnTo>
                <a:cubicBezTo>
                  <a:pt x="1208659" y="0"/>
                  <a:pt x="1263903" y="55244"/>
                  <a:pt x="1263903" y="123444"/>
                </a:cubicBezTo>
                <a:lnTo>
                  <a:pt x="1263903" y="432054"/>
                </a:lnTo>
                <a:lnTo>
                  <a:pt x="1263903" y="432054"/>
                </a:lnTo>
                <a:lnTo>
                  <a:pt x="1263903" y="617220"/>
                </a:lnTo>
                <a:lnTo>
                  <a:pt x="1263903" y="617220"/>
                </a:lnTo>
                <a:cubicBezTo>
                  <a:pt x="1263903" y="685419"/>
                  <a:pt x="1208659" y="740664"/>
                  <a:pt x="1140460" y="740664"/>
                </a:cubicBezTo>
                <a:lnTo>
                  <a:pt x="556259" y="740664"/>
                </a:lnTo>
                <a:lnTo>
                  <a:pt x="0" y="1043051"/>
                </a:lnTo>
                <a:lnTo>
                  <a:pt x="252983" y="740664"/>
                </a:lnTo>
                <a:lnTo>
                  <a:pt x="174244" y="740664"/>
                </a:lnTo>
                <a:cubicBezTo>
                  <a:pt x="106045" y="740664"/>
                  <a:pt x="50800" y="685419"/>
                  <a:pt x="50800" y="617220"/>
                </a:cubicBezTo>
                <a:lnTo>
                  <a:pt x="50800" y="617220"/>
                </a:lnTo>
                <a:lnTo>
                  <a:pt x="50800" y="432054"/>
                </a:lnTo>
                <a:lnTo>
                  <a:pt x="50800" y="432054"/>
                </a:lnTo>
                <a:lnTo>
                  <a:pt x="50800" y="123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7208" y="2799588"/>
            <a:ext cx="1302003" cy="1081151"/>
          </a:xfrm>
          <a:custGeom>
            <a:avLst/>
            <a:gdLst>
              <a:gd name="connsiteX0" fmla="*/ 69850 w 1302003"/>
              <a:gd name="connsiteY0" fmla="*/ 142494 h 1081151"/>
              <a:gd name="connsiteX1" fmla="*/ 193294 w 1302003"/>
              <a:gd name="connsiteY1" fmla="*/ 19050 h 1081151"/>
              <a:gd name="connsiteX2" fmla="*/ 272033 w 1302003"/>
              <a:gd name="connsiteY2" fmla="*/ 19050 h 1081151"/>
              <a:gd name="connsiteX3" fmla="*/ 272033 w 1302003"/>
              <a:gd name="connsiteY3" fmla="*/ 19050 h 1081151"/>
              <a:gd name="connsiteX4" fmla="*/ 575309 w 1302003"/>
              <a:gd name="connsiteY4" fmla="*/ 19050 h 1081151"/>
              <a:gd name="connsiteX5" fmla="*/ 1159510 w 1302003"/>
              <a:gd name="connsiteY5" fmla="*/ 19050 h 1081151"/>
              <a:gd name="connsiteX6" fmla="*/ 1282953 w 1302003"/>
              <a:gd name="connsiteY6" fmla="*/ 142494 h 1081151"/>
              <a:gd name="connsiteX7" fmla="*/ 1282953 w 1302003"/>
              <a:gd name="connsiteY7" fmla="*/ 451104 h 1081151"/>
              <a:gd name="connsiteX8" fmla="*/ 1282953 w 1302003"/>
              <a:gd name="connsiteY8" fmla="*/ 451104 h 1081151"/>
              <a:gd name="connsiteX9" fmla="*/ 1282953 w 1302003"/>
              <a:gd name="connsiteY9" fmla="*/ 636270 h 1081151"/>
              <a:gd name="connsiteX10" fmla="*/ 1282953 w 1302003"/>
              <a:gd name="connsiteY10" fmla="*/ 636270 h 1081151"/>
              <a:gd name="connsiteX11" fmla="*/ 1159510 w 1302003"/>
              <a:gd name="connsiteY11" fmla="*/ 759714 h 1081151"/>
              <a:gd name="connsiteX12" fmla="*/ 575309 w 1302003"/>
              <a:gd name="connsiteY12" fmla="*/ 759714 h 1081151"/>
              <a:gd name="connsiteX13" fmla="*/ 19050 w 1302003"/>
              <a:gd name="connsiteY13" fmla="*/ 1062101 h 1081151"/>
              <a:gd name="connsiteX14" fmla="*/ 272033 w 1302003"/>
              <a:gd name="connsiteY14" fmla="*/ 759714 h 1081151"/>
              <a:gd name="connsiteX15" fmla="*/ 193294 w 1302003"/>
              <a:gd name="connsiteY15" fmla="*/ 759714 h 1081151"/>
              <a:gd name="connsiteX16" fmla="*/ 69850 w 1302003"/>
              <a:gd name="connsiteY16" fmla="*/ 636270 h 1081151"/>
              <a:gd name="connsiteX17" fmla="*/ 69850 w 1302003"/>
              <a:gd name="connsiteY17" fmla="*/ 636270 h 1081151"/>
              <a:gd name="connsiteX18" fmla="*/ 69850 w 1302003"/>
              <a:gd name="connsiteY18" fmla="*/ 451104 h 1081151"/>
              <a:gd name="connsiteX19" fmla="*/ 69850 w 1302003"/>
              <a:gd name="connsiteY19" fmla="*/ 451104 h 1081151"/>
              <a:gd name="connsiteX20" fmla="*/ 69850 w 1302003"/>
              <a:gd name="connsiteY20" fmla="*/ 142494 h 1081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02003" h="1081151">
                <a:moveTo>
                  <a:pt x="69850" y="142494"/>
                </a:moveTo>
                <a:cubicBezTo>
                  <a:pt x="69850" y="74294"/>
                  <a:pt x="125095" y="19050"/>
                  <a:pt x="193294" y="19050"/>
                </a:cubicBezTo>
                <a:lnTo>
                  <a:pt x="272033" y="19050"/>
                </a:lnTo>
                <a:lnTo>
                  <a:pt x="272033" y="19050"/>
                </a:lnTo>
                <a:lnTo>
                  <a:pt x="575309" y="19050"/>
                </a:lnTo>
                <a:lnTo>
                  <a:pt x="1159510" y="19050"/>
                </a:lnTo>
                <a:cubicBezTo>
                  <a:pt x="1227709" y="19050"/>
                  <a:pt x="1282953" y="74294"/>
                  <a:pt x="1282953" y="142494"/>
                </a:cubicBezTo>
                <a:lnTo>
                  <a:pt x="1282953" y="451104"/>
                </a:lnTo>
                <a:lnTo>
                  <a:pt x="1282953" y="451104"/>
                </a:lnTo>
                <a:lnTo>
                  <a:pt x="1282953" y="636270"/>
                </a:lnTo>
                <a:lnTo>
                  <a:pt x="1282953" y="636270"/>
                </a:lnTo>
                <a:cubicBezTo>
                  <a:pt x="1282953" y="704469"/>
                  <a:pt x="1227709" y="759714"/>
                  <a:pt x="1159510" y="759714"/>
                </a:cubicBezTo>
                <a:lnTo>
                  <a:pt x="575309" y="759714"/>
                </a:lnTo>
                <a:lnTo>
                  <a:pt x="19050" y="1062101"/>
                </a:lnTo>
                <a:lnTo>
                  <a:pt x="272033" y="759714"/>
                </a:lnTo>
                <a:lnTo>
                  <a:pt x="193294" y="759714"/>
                </a:lnTo>
                <a:cubicBezTo>
                  <a:pt x="125095" y="759714"/>
                  <a:pt x="69850" y="704469"/>
                  <a:pt x="69850" y="636270"/>
                </a:cubicBezTo>
                <a:lnTo>
                  <a:pt x="69850" y="636270"/>
                </a:lnTo>
                <a:lnTo>
                  <a:pt x="69850" y="451104"/>
                </a:lnTo>
                <a:lnTo>
                  <a:pt x="69850" y="451104"/>
                </a:lnTo>
                <a:lnTo>
                  <a:pt x="69850" y="142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60356" y="1125474"/>
            <a:ext cx="1452117" cy="742188"/>
          </a:xfrm>
          <a:custGeom>
            <a:avLst/>
            <a:gdLst>
              <a:gd name="connsiteX0" fmla="*/ 239013 w 1452117"/>
              <a:gd name="connsiteY0" fmla="*/ 123697 h 742188"/>
              <a:gd name="connsiteX1" fmla="*/ 362711 w 1452117"/>
              <a:gd name="connsiteY1" fmla="*/ 0 h 742188"/>
              <a:gd name="connsiteX2" fmla="*/ 441197 w 1452117"/>
              <a:gd name="connsiteY2" fmla="*/ 0 h 742188"/>
              <a:gd name="connsiteX3" fmla="*/ 441197 w 1452117"/>
              <a:gd name="connsiteY3" fmla="*/ 0 h 742188"/>
              <a:gd name="connsiteX4" fmla="*/ 744473 w 1452117"/>
              <a:gd name="connsiteY4" fmla="*/ 0 h 742188"/>
              <a:gd name="connsiteX5" fmla="*/ 1328419 w 1452117"/>
              <a:gd name="connsiteY5" fmla="*/ 0 h 742188"/>
              <a:gd name="connsiteX6" fmla="*/ 1452117 w 1452117"/>
              <a:gd name="connsiteY6" fmla="*/ 123697 h 742188"/>
              <a:gd name="connsiteX7" fmla="*/ 1452117 w 1452117"/>
              <a:gd name="connsiteY7" fmla="*/ 432942 h 742188"/>
              <a:gd name="connsiteX8" fmla="*/ 1452117 w 1452117"/>
              <a:gd name="connsiteY8" fmla="*/ 432942 h 742188"/>
              <a:gd name="connsiteX9" fmla="*/ 1452117 w 1452117"/>
              <a:gd name="connsiteY9" fmla="*/ 618490 h 742188"/>
              <a:gd name="connsiteX10" fmla="*/ 1452117 w 1452117"/>
              <a:gd name="connsiteY10" fmla="*/ 618490 h 742188"/>
              <a:gd name="connsiteX11" fmla="*/ 1328419 w 1452117"/>
              <a:gd name="connsiteY11" fmla="*/ 742187 h 742188"/>
              <a:gd name="connsiteX12" fmla="*/ 744473 w 1452117"/>
              <a:gd name="connsiteY12" fmla="*/ 742187 h 742188"/>
              <a:gd name="connsiteX13" fmla="*/ 441197 w 1452117"/>
              <a:gd name="connsiteY13" fmla="*/ 742187 h 742188"/>
              <a:gd name="connsiteX14" fmla="*/ 441197 w 1452117"/>
              <a:gd name="connsiteY14" fmla="*/ 742187 h 742188"/>
              <a:gd name="connsiteX15" fmla="*/ 362711 w 1452117"/>
              <a:gd name="connsiteY15" fmla="*/ 742187 h 742188"/>
              <a:gd name="connsiteX16" fmla="*/ 239013 w 1452117"/>
              <a:gd name="connsiteY16" fmla="*/ 618490 h 742188"/>
              <a:gd name="connsiteX17" fmla="*/ 239013 w 1452117"/>
              <a:gd name="connsiteY17" fmla="*/ 618490 h 742188"/>
              <a:gd name="connsiteX18" fmla="*/ 0 w 1452117"/>
              <a:gd name="connsiteY18" fmla="*/ 574166 h 742188"/>
              <a:gd name="connsiteX19" fmla="*/ 239013 w 1452117"/>
              <a:gd name="connsiteY19" fmla="*/ 432942 h 742188"/>
              <a:gd name="connsiteX20" fmla="*/ 239013 w 1452117"/>
              <a:gd name="connsiteY20" fmla="*/ 123697 h 742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52117" h="742188">
                <a:moveTo>
                  <a:pt x="239013" y="123697"/>
                </a:moveTo>
                <a:cubicBezTo>
                  <a:pt x="239013" y="55372"/>
                  <a:pt x="294385" y="0"/>
                  <a:pt x="362711" y="0"/>
                </a:cubicBezTo>
                <a:lnTo>
                  <a:pt x="441197" y="0"/>
                </a:lnTo>
                <a:lnTo>
                  <a:pt x="441197" y="0"/>
                </a:lnTo>
                <a:lnTo>
                  <a:pt x="744473" y="0"/>
                </a:lnTo>
                <a:lnTo>
                  <a:pt x="1328419" y="0"/>
                </a:lnTo>
                <a:cubicBezTo>
                  <a:pt x="1396745" y="0"/>
                  <a:pt x="1452117" y="55372"/>
                  <a:pt x="1452117" y="123697"/>
                </a:cubicBezTo>
                <a:lnTo>
                  <a:pt x="1452117" y="432942"/>
                </a:lnTo>
                <a:lnTo>
                  <a:pt x="1452117" y="432942"/>
                </a:lnTo>
                <a:lnTo>
                  <a:pt x="1452117" y="618490"/>
                </a:lnTo>
                <a:lnTo>
                  <a:pt x="1452117" y="618490"/>
                </a:lnTo>
                <a:cubicBezTo>
                  <a:pt x="1452117" y="686815"/>
                  <a:pt x="1396745" y="742187"/>
                  <a:pt x="1328419" y="742187"/>
                </a:cubicBezTo>
                <a:lnTo>
                  <a:pt x="744473" y="742187"/>
                </a:lnTo>
                <a:lnTo>
                  <a:pt x="441197" y="742187"/>
                </a:lnTo>
                <a:lnTo>
                  <a:pt x="441197" y="742187"/>
                </a:lnTo>
                <a:lnTo>
                  <a:pt x="362711" y="742187"/>
                </a:lnTo>
                <a:cubicBezTo>
                  <a:pt x="294385" y="742187"/>
                  <a:pt x="239013" y="686815"/>
                  <a:pt x="239013" y="618490"/>
                </a:cubicBezTo>
                <a:lnTo>
                  <a:pt x="239013" y="618490"/>
                </a:lnTo>
                <a:lnTo>
                  <a:pt x="0" y="574166"/>
                </a:lnTo>
                <a:lnTo>
                  <a:pt x="239013" y="432942"/>
                </a:lnTo>
                <a:lnTo>
                  <a:pt x="239013" y="12369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41306" y="1106424"/>
            <a:ext cx="1490217" cy="780288"/>
          </a:xfrm>
          <a:custGeom>
            <a:avLst/>
            <a:gdLst>
              <a:gd name="connsiteX0" fmla="*/ 258063 w 1490217"/>
              <a:gd name="connsiteY0" fmla="*/ 142747 h 780288"/>
              <a:gd name="connsiteX1" fmla="*/ 381761 w 1490217"/>
              <a:gd name="connsiteY1" fmla="*/ 19050 h 780288"/>
              <a:gd name="connsiteX2" fmla="*/ 460247 w 1490217"/>
              <a:gd name="connsiteY2" fmla="*/ 19050 h 780288"/>
              <a:gd name="connsiteX3" fmla="*/ 460247 w 1490217"/>
              <a:gd name="connsiteY3" fmla="*/ 19050 h 780288"/>
              <a:gd name="connsiteX4" fmla="*/ 763523 w 1490217"/>
              <a:gd name="connsiteY4" fmla="*/ 19050 h 780288"/>
              <a:gd name="connsiteX5" fmla="*/ 1347469 w 1490217"/>
              <a:gd name="connsiteY5" fmla="*/ 19050 h 780288"/>
              <a:gd name="connsiteX6" fmla="*/ 1471167 w 1490217"/>
              <a:gd name="connsiteY6" fmla="*/ 142747 h 780288"/>
              <a:gd name="connsiteX7" fmla="*/ 1471167 w 1490217"/>
              <a:gd name="connsiteY7" fmla="*/ 451992 h 780288"/>
              <a:gd name="connsiteX8" fmla="*/ 1471167 w 1490217"/>
              <a:gd name="connsiteY8" fmla="*/ 451992 h 780288"/>
              <a:gd name="connsiteX9" fmla="*/ 1471167 w 1490217"/>
              <a:gd name="connsiteY9" fmla="*/ 637540 h 780288"/>
              <a:gd name="connsiteX10" fmla="*/ 1471167 w 1490217"/>
              <a:gd name="connsiteY10" fmla="*/ 637540 h 780288"/>
              <a:gd name="connsiteX11" fmla="*/ 1347469 w 1490217"/>
              <a:gd name="connsiteY11" fmla="*/ 761237 h 780288"/>
              <a:gd name="connsiteX12" fmla="*/ 763523 w 1490217"/>
              <a:gd name="connsiteY12" fmla="*/ 761237 h 780288"/>
              <a:gd name="connsiteX13" fmla="*/ 460247 w 1490217"/>
              <a:gd name="connsiteY13" fmla="*/ 761237 h 780288"/>
              <a:gd name="connsiteX14" fmla="*/ 460247 w 1490217"/>
              <a:gd name="connsiteY14" fmla="*/ 761237 h 780288"/>
              <a:gd name="connsiteX15" fmla="*/ 381761 w 1490217"/>
              <a:gd name="connsiteY15" fmla="*/ 761237 h 780288"/>
              <a:gd name="connsiteX16" fmla="*/ 258063 w 1490217"/>
              <a:gd name="connsiteY16" fmla="*/ 637540 h 780288"/>
              <a:gd name="connsiteX17" fmla="*/ 258063 w 1490217"/>
              <a:gd name="connsiteY17" fmla="*/ 637540 h 780288"/>
              <a:gd name="connsiteX18" fmla="*/ 19050 w 1490217"/>
              <a:gd name="connsiteY18" fmla="*/ 593216 h 780288"/>
              <a:gd name="connsiteX19" fmla="*/ 258063 w 1490217"/>
              <a:gd name="connsiteY19" fmla="*/ 451992 h 780288"/>
              <a:gd name="connsiteX20" fmla="*/ 258063 w 1490217"/>
              <a:gd name="connsiteY20" fmla="*/ 142747 h 780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90217" h="780288">
                <a:moveTo>
                  <a:pt x="258063" y="142747"/>
                </a:moveTo>
                <a:cubicBezTo>
                  <a:pt x="258063" y="74422"/>
                  <a:pt x="313435" y="19050"/>
                  <a:pt x="381761" y="19050"/>
                </a:cubicBezTo>
                <a:lnTo>
                  <a:pt x="460247" y="19050"/>
                </a:lnTo>
                <a:lnTo>
                  <a:pt x="460247" y="19050"/>
                </a:lnTo>
                <a:lnTo>
                  <a:pt x="763523" y="19050"/>
                </a:lnTo>
                <a:lnTo>
                  <a:pt x="1347469" y="19050"/>
                </a:lnTo>
                <a:cubicBezTo>
                  <a:pt x="1415795" y="19050"/>
                  <a:pt x="1471167" y="74422"/>
                  <a:pt x="1471167" y="142747"/>
                </a:cubicBezTo>
                <a:lnTo>
                  <a:pt x="1471167" y="451992"/>
                </a:lnTo>
                <a:lnTo>
                  <a:pt x="1471167" y="451992"/>
                </a:lnTo>
                <a:lnTo>
                  <a:pt x="1471167" y="637540"/>
                </a:lnTo>
                <a:lnTo>
                  <a:pt x="1471167" y="637540"/>
                </a:lnTo>
                <a:cubicBezTo>
                  <a:pt x="1471167" y="705865"/>
                  <a:pt x="1415795" y="761237"/>
                  <a:pt x="1347469" y="761237"/>
                </a:cubicBezTo>
                <a:lnTo>
                  <a:pt x="763523" y="761237"/>
                </a:lnTo>
                <a:lnTo>
                  <a:pt x="460247" y="761237"/>
                </a:lnTo>
                <a:lnTo>
                  <a:pt x="460247" y="761237"/>
                </a:lnTo>
                <a:lnTo>
                  <a:pt x="381761" y="761237"/>
                </a:lnTo>
                <a:cubicBezTo>
                  <a:pt x="313435" y="761237"/>
                  <a:pt x="258063" y="705865"/>
                  <a:pt x="258063" y="637540"/>
                </a:cubicBezTo>
                <a:lnTo>
                  <a:pt x="258063" y="637540"/>
                </a:lnTo>
                <a:lnTo>
                  <a:pt x="19050" y="593216"/>
                </a:lnTo>
                <a:lnTo>
                  <a:pt x="258063" y="451992"/>
                </a:lnTo>
                <a:lnTo>
                  <a:pt x="258063" y="14274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5100" y="2755900"/>
            <a:ext cx="1498600" cy="124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1066800"/>
            <a:ext cx="1651000" cy="927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9400" y="850900"/>
            <a:ext cx="11607800" cy="585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079500"/>
            <a:ext cx="2768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&lt;stdio.h&gt;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870200"/>
            <a:ext cx="4508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sum;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请依次输入各科成绩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\n");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797300"/>
            <a:ext cx="5181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for(i=0;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i&lt;5;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i++)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第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%d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个学生的成绩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:",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i+1);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for(j=0;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j&lt;3;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j++)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5283200"/>
            <a:ext cx="430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scanf("%d",&amp;arrScore[i][j]);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91100"/>
            <a:ext cx="1524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880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1079500"/>
            <a:ext cx="2768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for(i=0;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i&lt;3;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i++)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1981200"/>
            <a:ext cx="3683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for(j=0;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j&lt;5;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j++)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+=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arrScore[j][i];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2870200"/>
            <a:ext cx="4305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arrAve[i]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(double)sum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/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5;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3467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4013200"/>
            <a:ext cx="44704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数学平均分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:%.2lf\n",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arrAve[0]);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英语平均分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:%.2lf\n",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016500"/>
            <a:ext cx="46228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arrAve[1]);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printf(“C</a:t>
            </a:r>
            <a:r>
              <a:rPr lang="en-US" altLang="zh-CN" sz="21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语言平均分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:%.2lf\n",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arrAve[2]);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981200"/>
            <a:ext cx="51689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i,j;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arrScore[5][3];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存储所有学生成绩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double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arrAve[3];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存储科目平均成绩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2908300"/>
            <a:ext cx="9144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循环接收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成绩信息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37800" y="1219200"/>
            <a:ext cx="9144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循环计算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平均信息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092200"/>
            <a:ext cx="151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255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790700"/>
            <a:ext cx="71501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数组名的命名规则与变量的命名规则相同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							</a:tabLst>
            </a:pPr>
            <a:r>
              <a:rPr lang="en-US" altLang="zh-CN" sz="2402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0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二维数组中的元素的类型必须相同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200400"/>
            <a:ext cx="9436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二维数组在内存中仍然是按一维数组的方式存储的，先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606800"/>
            <a:ext cx="114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行后列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330700"/>
            <a:ext cx="6705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p[i][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j]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是数组中第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i+1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行第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j+1</a:t>
            </a:r>
            <a:r>
              <a:rPr lang="en-US" altLang="zh-CN" sz="30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列的元素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15539" y="5085587"/>
            <a:ext cx="6188964" cy="536448"/>
          </a:xfrm>
          <a:custGeom>
            <a:avLst/>
            <a:gdLst>
              <a:gd name="connsiteX0" fmla="*/ 14477 w 6188964"/>
              <a:gd name="connsiteY0" fmla="*/ 268224 h 536448"/>
              <a:gd name="connsiteX1" fmla="*/ 268224 w 6188964"/>
              <a:gd name="connsiteY1" fmla="*/ 14478 h 536448"/>
              <a:gd name="connsiteX2" fmla="*/ 5920740 w 6188964"/>
              <a:gd name="connsiteY2" fmla="*/ 14478 h 536448"/>
              <a:gd name="connsiteX3" fmla="*/ 6174486 w 6188964"/>
              <a:gd name="connsiteY3" fmla="*/ 268224 h 536448"/>
              <a:gd name="connsiteX4" fmla="*/ 6174486 w 6188964"/>
              <a:gd name="connsiteY4" fmla="*/ 268224 h 536448"/>
              <a:gd name="connsiteX5" fmla="*/ 5920740 w 6188964"/>
              <a:gd name="connsiteY5" fmla="*/ 521970 h 536448"/>
              <a:gd name="connsiteX6" fmla="*/ 268224 w 6188964"/>
              <a:gd name="connsiteY6" fmla="*/ 521970 h 536448"/>
              <a:gd name="connsiteX7" fmla="*/ 14477 w 6188964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88964" h="536448">
                <a:moveTo>
                  <a:pt x="14477" y="268224"/>
                </a:moveTo>
                <a:cubicBezTo>
                  <a:pt x="14477" y="128143"/>
                  <a:pt x="128142" y="14478"/>
                  <a:pt x="268224" y="14478"/>
                </a:cubicBezTo>
                <a:lnTo>
                  <a:pt x="5920740" y="14478"/>
                </a:lnTo>
                <a:cubicBezTo>
                  <a:pt x="6060820" y="14478"/>
                  <a:pt x="6174486" y="128143"/>
                  <a:pt x="6174486" y="268224"/>
                </a:cubicBezTo>
                <a:lnTo>
                  <a:pt x="6174486" y="268224"/>
                </a:lnTo>
                <a:cubicBezTo>
                  <a:pt x="6174486" y="408305"/>
                  <a:pt x="6060820" y="521970"/>
                  <a:pt x="5920740" y="521970"/>
                </a:cubicBezTo>
                <a:lnTo>
                  <a:pt x="268224" y="521970"/>
                </a:lnTo>
                <a:cubicBezTo>
                  <a:pt x="128142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6975" y="3445763"/>
            <a:ext cx="6233159" cy="536448"/>
          </a:xfrm>
          <a:custGeom>
            <a:avLst/>
            <a:gdLst>
              <a:gd name="connsiteX0" fmla="*/ 14477 w 6233159"/>
              <a:gd name="connsiteY0" fmla="*/ 268224 h 536448"/>
              <a:gd name="connsiteX1" fmla="*/ 268224 w 6233159"/>
              <a:gd name="connsiteY1" fmla="*/ 14478 h 536448"/>
              <a:gd name="connsiteX2" fmla="*/ 5964936 w 6233159"/>
              <a:gd name="connsiteY2" fmla="*/ 14478 h 536448"/>
              <a:gd name="connsiteX3" fmla="*/ 6218681 w 6233159"/>
              <a:gd name="connsiteY3" fmla="*/ 268224 h 536448"/>
              <a:gd name="connsiteX4" fmla="*/ 6218681 w 6233159"/>
              <a:gd name="connsiteY4" fmla="*/ 268224 h 536448"/>
              <a:gd name="connsiteX5" fmla="*/ 5964936 w 6233159"/>
              <a:gd name="connsiteY5" fmla="*/ 521970 h 536448"/>
              <a:gd name="connsiteX6" fmla="*/ 268224 w 6233159"/>
              <a:gd name="connsiteY6" fmla="*/ 521970 h 536448"/>
              <a:gd name="connsiteX7" fmla="*/ 14477 w 6233159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33159" h="536448">
                <a:moveTo>
                  <a:pt x="14477" y="268224"/>
                </a:moveTo>
                <a:cubicBezTo>
                  <a:pt x="14477" y="128143"/>
                  <a:pt x="128143" y="14478"/>
                  <a:pt x="268224" y="14478"/>
                </a:cubicBezTo>
                <a:lnTo>
                  <a:pt x="5964936" y="14478"/>
                </a:lnTo>
                <a:cubicBezTo>
                  <a:pt x="6105017" y="14478"/>
                  <a:pt x="6218681" y="128143"/>
                  <a:pt x="6218681" y="268224"/>
                </a:cubicBezTo>
                <a:lnTo>
                  <a:pt x="6218681" y="268224"/>
                </a:lnTo>
                <a:cubicBezTo>
                  <a:pt x="6218681" y="408305"/>
                  <a:pt x="6105017" y="521970"/>
                  <a:pt x="5964936" y="521970"/>
                </a:cubicBezTo>
                <a:lnTo>
                  <a:pt x="268224" y="521970"/>
                </a:lnTo>
                <a:cubicBezTo>
                  <a:pt x="128143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9339" y="1807464"/>
            <a:ext cx="6265164" cy="536447"/>
          </a:xfrm>
          <a:custGeom>
            <a:avLst/>
            <a:gdLst>
              <a:gd name="connsiteX0" fmla="*/ 14477 w 6265164"/>
              <a:gd name="connsiteY0" fmla="*/ 268223 h 536447"/>
              <a:gd name="connsiteX1" fmla="*/ 268224 w 6265164"/>
              <a:gd name="connsiteY1" fmla="*/ 14477 h 536447"/>
              <a:gd name="connsiteX2" fmla="*/ 5996940 w 6265164"/>
              <a:gd name="connsiteY2" fmla="*/ 14477 h 536447"/>
              <a:gd name="connsiteX3" fmla="*/ 6250686 w 6265164"/>
              <a:gd name="connsiteY3" fmla="*/ 268223 h 536447"/>
              <a:gd name="connsiteX4" fmla="*/ 6250686 w 6265164"/>
              <a:gd name="connsiteY4" fmla="*/ 268223 h 536447"/>
              <a:gd name="connsiteX5" fmla="*/ 5996940 w 6265164"/>
              <a:gd name="connsiteY5" fmla="*/ 521969 h 536447"/>
              <a:gd name="connsiteX6" fmla="*/ 268224 w 6265164"/>
              <a:gd name="connsiteY6" fmla="*/ 521969 h 536447"/>
              <a:gd name="connsiteX7" fmla="*/ 14477 w 6265164"/>
              <a:gd name="connsiteY7" fmla="*/ 268223 h 536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65164" h="536447">
                <a:moveTo>
                  <a:pt x="14477" y="268223"/>
                </a:moveTo>
                <a:cubicBezTo>
                  <a:pt x="14477" y="128142"/>
                  <a:pt x="128142" y="14477"/>
                  <a:pt x="268224" y="14477"/>
                </a:cubicBezTo>
                <a:lnTo>
                  <a:pt x="5996940" y="14477"/>
                </a:lnTo>
                <a:cubicBezTo>
                  <a:pt x="6137020" y="14477"/>
                  <a:pt x="6250686" y="128142"/>
                  <a:pt x="6250686" y="268223"/>
                </a:cubicBezTo>
                <a:lnTo>
                  <a:pt x="6250686" y="268223"/>
                </a:lnTo>
                <a:cubicBezTo>
                  <a:pt x="6250686" y="408304"/>
                  <a:pt x="6137020" y="521969"/>
                  <a:pt x="5996940" y="521969"/>
                </a:cubicBezTo>
                <a:lnTo>
                  <a:pt x="268224" y="521969"/>
                </a:lnTo>
                <a:cubicBezTo>
                  <a:pt x="128142" y="521969"/>
                  <a:pt x="14477" y="408304"/>
                  <a:pt x="14477" y="26822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8428" y="5085588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6 w 533400"/>
              <a:gd name="connsiteY1" fmla="*/ 0 h 449580"/>
              <a:gd name="connsiteX2" fmla="*/ 533400 w 533400"/>
              <a:gd name="connsiteY2" fmla="*/ 224790 h 449580"/>
              <a:gd name="connsiteX3" fmla="*/ 297306 w 533400"/>
              <a:gd name="connsiteY3" fmla="*/ 449579 h 449580"/>
              <a:gd name="connsiteX4" fmla="*/ 0 w 533400"/>
              <a:gd name="connsiteY4" fmla="*/ 449579 h 449580"/>
              <a:gd name="connsiteX5" fmla="*/ 236092 w 533400"/>
              <a:gd name="connsiteY5" fmla="*/ 224790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6" y="0"/>
                </a:lnTo>
                <a:lnTo>
                  <a:pt x="533400" y="224790"/>
                </a:lnTo>
                <a:lnTo>
                  <a:pt x="297306" y="449579"/>
                </a:lnTo>
                <a:lnTo>
                  <a:pt x="0" y="449579"/>
                </a:lnTo>
                <a:lnTo>
                  <a:pt x="236092" y="224790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34500" y="5085588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6 w 533400"/>
              <a:gd name="connsiteY1" fmla="*/ 0 h 449580"/>
              <a:gd name="connsiteX2" fmla="*/ 533400 w 533400"/>
              <a:gd name="connsiteY2" fmla="*/ 224790 h 449580"/>
              <a:gd name="connsiteX3" fmla="*/ 297306 w 533400"/>
              <a:gd name="connsiteY3" fmla="*/ 449579 h 449580"/>
              <a:gd name="connsiteX4" fmla="*/ 0 w 533400"/>
              <a:gd name="connsiteY4" fmla="*/ 449579 h 449580"/>
              <a:gd name="connsiteX5" fmla="*/ 236093 w 533400"/>
              <a:gd name="connsiteY5" fmla="*/ 224790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6" y="0"/>
                </a:lnTo>
                <a:lnTo>
                  <a:pt x="533400" y="224790"/>
                </a:lnTo>
                <a:lnTo>
                  <a:pt x="297306" y="449579"/>
                </a:lnTo>
                <a:lnTo>
                  <a:pt x="0" y="449579"/>
                </a:lnTo>
                <a:lnTo>
                  <a:pt x="236093" y="224790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10571" y="5085588"/>
            <a:ext cx="531876" cy="449580"/>
          </a:xfrm>
          <a:custGeom>
            <a:avLst/>
            <a:gdLst>
              <a:gd name="connsiteX0" fmla="*/ 0 w 531876"/>
              <a:gd name="connsiteY0" fmla="*/ 0 h 449580"/>
              <a:gd name="connsiteX1" fmla="*/ 295783 w 531876"/>
              <a:gd name="connsiteY1" fmla="*/ 0 h 449580"/>
              <a:gd name="connsiteX2" fmla="*/ 531876 w 531876"/>
              <a:gd name="connsiteY2" fmla="*/ 224790 h 449580"/>
              <a:gd name="connsiteX3" fmla="*/ 295783 w 531876"/>
              <a:gd name="connsiteY3" fmla="*/ 449579 h 449580"/>
              <a:gd name="connsiteX4" fmla="*/ 0 w 531876"/>
              <a:gd name="connsiteY4" fmla="*/ 449579 h 449580"/>
              <a:gd name="connsiteX5" fmla="*/ 236093 w 531876"/>
              <a:gd name="connsiteY5" fmla="*/ 224790 h 449580"/>
              <a:gd name="connsiteX6" fmla="*/ 0 w 531876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1876" h="449580">
                <a:moveTo>
                  <a:pt x="0" y="0"/>
                </a:moveTo>
                <a:lnTo>
                  <a:pt x="295783" y="0"/>
                </a:lnTo>
                <a:lnTo>
                  <a:pt x="531876" y="224790"/>
                </a:lnTo>
                <a:lnTo>
                  <a:pt x="295783" y="449579"/>
                </a:lnTo>
                <a:lnTo>
                  <a:pt x="0" y="449579"/>
                </a:lnTo>
                <a:lnTo>
                  <a:pt x="236093" y="224790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3365500" cy="495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4900" y="5041900"/>
            <a:ext cx="1803400" cy="58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本章授课内容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194300"/>
            <a:ext cx="228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35560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19177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041400"/>
            <a:ext cx="8420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255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用于存放字符的一维数组称为一维字符数组。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255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字符数组的初始化：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362200"/>
            <a:ext cx="3479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传统的字符集合方式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2984500"/>
            <a:ext cx="5143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ch[5]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{'a',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'b',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'c',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'd',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'e'};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670300"/>
            <a:ext cx="3124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字符串字面值方式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4279900"/>
            <a:ext cx="5575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ch[3]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"abcde";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不检查越界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5054600"/>
            <a:ext cx="8305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ch[]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"abc";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&lt;=&gt;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ch[]={'a',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'b',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'c',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3405" y="3684270"/>
            <a:ext cx="6623304" cy="2129027"/>
          </a:xfrm>
          <a:custGeom>
            <a:avLst/>
            <a:gdLst>
              <a:gd name="connsiteX0" fmla="*/ 0 w 6623304"/>
              <a:gd name="connsiteY0" fmla="*/ 2129027 h 2129027"/>
              <a:gd name="connsiteX1" fmla="*/ 6623303 w 6623304"/>
              <a:gd name="connsiteY1" fmla="*/ 2129027 h 2129027"/>
              <a:gd name="connsiteX2" fmla="*/ 6623303 w 6623304"/>
              <a:gd name="connsiteY2" fmla="*/ 0 h 2129027"/>
              <a:gd name="connsiteX3" fmla="*/ 0 w 6623304"/>
              <a:gd name="connsiteY3" fmla="*/ 0 h 2129027"/>
              <a:gd name="connsiteX4" fmla="*/ 0 w 6623304"/>
              <a:gd name="connsiteY4" fmla="*/ 2129027 h 2129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23304" h="2129027">
                <a:moveTo>
                  <a:pt x="0" y="2129027"/>
                </a:moveTo>
                <a:lnTo>
                  <a:pt x="6623303" y="2129027"/>
                </a:lnTo>
                <a:lnTo>
                  <a:pt x="6623303" y="0"/>
                </a:lnTo>
                <a:lnTo>
                  <a:pt x="0" y="0"/>
                </a:lnTo>
                <a:lnTo>
                  <a:pt x="0" y="212902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4355" y="3665220"/>
            <a:ext cx="6661404" cy="2167127"/>
          </a:xfrm>
          <a:custGeom>
            <a:avLst/>
            <a:gdLst>
              <a:gd name="connsiteX0" fmla="*/ 19050 w 6661404"/>
              <a:gd name="connsiteY0" fmla="*/ 2148077 h 2167127"/>
              <a:gd name="connsiteX1" fmla="*/ 6642353 w 6661404"/>
              <a:gd name="connsiteY1" fmla="*/ 2148077 h 2167127"/>
              <a:gd name="connsiteX2" fmla="*/ 6642353 w 6661404"/>
              <a:gd name="connsiteY2" fmla="*/ 19050 h 2167127"/>
              <a:gd name="connsiteX3" fmla="*/ 19050 w 6661404"/>
              <a:gd name="connsiteY3" fmla="*/ 19050 h 2167127"/>
              <a:gd name="connsiteX4" fmla="*/ 19050 w 6661404"/>
              <a:gd name="connsiteY4" fmla="*/ 2148077 h 2167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61404" h="2167127">
                <a:moveTo>
                  <a:pt x="19050" y="2148077"/>
                </a:moveTo>
                <a:lnTo>
                  <a:pt x="6642353" y="2148077"/>
                </a:lnTo>
                <a:lnTo>
                  <a:pt x="6642353" y="19050"/>
                </a:lnTo>
                <a:lnTo>
                  <a:pt x="19050" y="19050"/>
                </a:lnTo>
                <a:lnTo>
                  <a:pt x="19050" y="214807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36027" y="3646170"/>
            <a:ext cx="3155822" cy="622045"/>
          </a:xfrm>
          <a:custGeom>
            <a:avLst/>
            <a:gdLst>
              <a:gd name="connsiteX0" fmla="*/ 491870 w 3155822"/>
              <a:gd name="connsiteY0" fmla="*/ 102108 h 622045"/>
              <a:gd name="connsiteX1" fmla="*/ 593979 w 3155822"/>
              <a:gd name="connsiteY1" fmla="*/ 0 h 622045"/>
              <a:gd name="connsiteX2" fmla="*/ 935863 w 3155822"/>
              <a:gd name="connsiteY2" fmla="*/ 0 h 622045"/>
              <a:gd name="connsiteX3" fmla="*/ 935863 w 3155822"/>
              <a:gd name="connsiteY3" fmla="*/ 0 h 622045"/>
              <a:gd name="connsiteX4" fmla="*/ 1601851 w 3155822"/>
              <a:gd name="connsiteY4" fmla="*/ 0 h 622045"/>
              <a:gd name="connsiteX5" fmla="*/ 3053715 w 3155822"/>
              <a:gd name="connsiteY5" fmla="*/ 0 h 622045"/>
              <a:gd name="connsiteX6" fmla="*/ 3155822 w 3155822"/>
              <a:gd name="connsiteY6" fmla="*/ 102108 h 622045"/>
              <a:gd name="connsiteX7" fmla="*/ 3155822 w 3155822"/>
              <a:gd name="connsiteY7" fmla="*/ 357377 h 622045"/>
              <a:gd name="connsiteX8" fmla="*/ 3155822 w 3155822"/>
              <a:gd name="connsiteY8" fmla="*/ 357377 h 622045"/>
              <a:gd name="connsiteX9" fmla="*/ 3155822 w 3155822"/>
              <a:gd name="connsiteY9" fmla="*/ 510539 h 622045"/>
              <a:gd name="connsiteX10" fmla="*/ 3155822 w 3155822"/>
              <a:gd name="connsiteY10" fmla="*/ 510539 h 622045"/>
              <a:gd name="connsiteX11" fmla="*/ 3053715 w 3155822"/>
              <a:gd name="connsiteY11" fmla="*/ 612647 h 622045"/>
              <a:gd name="connsiteX12" fmla="*/ 1601851 w 3155822"/>
              <a:gd name="connsiteY12" fmla="*/ 612647 h 622045"/>
              <a:gd name="connsiteX13" fmla="*/ 935863 w 3155822"/>
              <a:gd name="connsiteY13" fmla="*/ 612647 h 622045"/>
              <a:gd name="connsiteX14" fmla="*/ 935863 w 3155822"/>
              <a:gd name="connsiteY14" fmla="*/ 612647 h 622045"/>
              <a:gd name="connsiteX15" fmla="*/ 593979 w 3155822"/>
              <a:gd name="connsiteY15" fmla="*/ 612647 h 622045"/>
              <a:gd name="connsiteX16" fmla="*/ 491870 w 3155822"/>
              <a:gd name="connsiteY16" fmla="*/ 510539 h 622045"/>
              <a:gd name="connsiteX17" fmla="*/ 491870 w 3155822"/>
              <a:gd name="connsiteY17" fmla="*/ 510539 h 622045"/>
              <a:gd name="connsiteX18" fmla="*/ 0 w 3155822"/>
              <a:gd name="connsiteY18" fmla="*/ 622045 h 622045"/>
              <a:gd name="connsiteX19" fmla="*/ 491870 w 3155822"/>
              <a:gd name="connsiteY19" fmla="*/ 357377 h 622045"/>
              <a:gd name="connsiteX20" fmla="*/ 491870 w 3155822"/>
              <a:gd name="connsiteY20" fmla="*/ 102108 h 622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155822" h="622045">
                <a:moveTo>
                  <a:pt x="491870" y="102108"/>
                </a:moveTo>
                <a:cubicBezTo>
                  <a:pt x="491870" y="45720"/>
                  <a:pt x="537591" y="0"/>
                  <a:pt x="593979" y="0"/>
                </a:cubicBezTo>
                <a:lnTo>
                  <a:pt x="935863" y="0"/>
                </a:lnTo>
                <a:lnTo>
                  <a:pt x="935863" y="0"/>
                </a:lnTo>
                <a:lnTo>
                  <a:pt x="1601851" y="0"/>
                </a:lnTo>
                <a:lnTo>
                  <a:pt x="3053715" y="0"/>
                </a:lnTo>
                <a:cubicBezTo>
                  <a:pt x="3110103" y="0"/>
                  <a:pt x="3155822" y="45720"/>
                  <a:pt x="3155822" y="102108"/>
                </a:cubicBezTo>
                <a:lnTo>
                  <a:pt x="3155822" y="357377"/>
                </a:lnTo>
                <a:lnTo>
                  <a:pt x="3155822" y="357377"/>
                </a:lnTo>
                <a:lnTo>
                  <a:pt x="3155822" y="510539"/>
                </a:lnTo>
                <a:lnTo>
                  <a:pt x="3155822" y="510539"/>
                </a:lnTo>
                <a:cubicBezTo>
                  <a:pt x="3155822" y="566927"/>
                  <a:pt x="3110103" y="612647"/>
                  <a:pt x="3053715" y="612647"/>
                </a:cubicBezTo>
                <a:lnTo>
                  <a:pt x="1601851" y="612647"/>
                </a:lnTo>
                <a:lnTo>
                  <a:pt x="935863" y="612647"/>
                </a:lnTo>
                <a:lnTo>
                  <a:pt x="935863" y="612647"/>
                </a:lnTo>
                <a:lnTo>
                  <a:pt x="593979" y="612647"/>
                </a:lnTo>
                <a:cubicBezTo>
                  <a:pt x="537591" y="612647"/>
                  <a:pt x="491870" y="566927"/>
                  <a:pt x="491870" y="510539"/>
                </a:cubicBezTo>
                <a:lnTo>
                  <a:pt x="491870" y="510539"/>
                </a:lnTo>
                <a:lnTo>
                  <a:pt x="0" y="622045"/>
                </a:lnTo>
                <a:lnTo>
                  <a:pt x="491870" y="357377"/>
                </a:lnTo>
                <a:lnTo>
                  <a:pt x="491870" y="102108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16977" y="3627120"/>
            <a:ext cx="3193922" cy="660145"/>
          </a:xfrm>
          <a:custGeom>
            <a:avLst/>
            <a:gdLst>
              <a:gd name="connsiteX0" fmla="*/ 510920 w 3193922"/>
              <a:gd name="connsiteY0" fmla="*/ 121158 h 660145"/>
              <a:gd name="connsiteX1" fmla="*/ 613029 w 3193922"/>
              <a:gd name="connsiteY1" fmla="*/ 19050 h 660145"/>
              <a:gd name="connsiteX2" fmla="*/ 954913 w 3193922"/>
              <a:gd name="connsiteY2" fmla="*/ 19050 h 660145"/>
              <a:gd name="connsiteX3" fmla="*/ 954913 w 3193922"/>
              <a:gd name="connsiteY3" fmla="*/ 19050 h 660145"/>
              <a:gd name="connsiteX4" fmla="*/ 1620901 w 3193922"/>
              <a:gd name="connsiteY4" fmla="*/ 19050 h 660145"/>
              <a:gd name="connsiteX5" fmla="*/ 3072765 w 3193922"/>
              <a:gd name="connsiteY5" fmla="*/ 19050 h 660145"/>
              <a:gd name="connsiteX6" fmla="*/ 3174872 w 3193922"/>
              <a:gd name="connsiteY6" fmla="*/ 121158 h 660145"/>
              <a:gd name="connsiteX7" fmla="*/ 3174872 w 3193922"/>
              <a:gd name="connsiteY7" fmla="*/ 376427 h 660145"/>
              <a:gd name="connsiteX8" fmla="*/ 3174872 w 3193922"/>
              <a:gd name="connsiteY8" fmla="*/ 376427 h 660145"/>
              <a:gd name="connsiteX9" fmla="*/ 3174872 w 3193922"/>
              <a:gd name="connsiteY9" fmla="*/ 529589 h 660145"/>
              <a:gd name="connsiteX10" fmla="*/ 3174872 w 3193922"/>
              <a:gd name="connsiteY10" fmla="*/ 529589 h 660145"/>
              <a:gd name="connsiteX11" fmla="*/ 3072765 w 3193922"/>
              <a:gd name="connsiteY11" fmla="*/ 631697 h 660145"/>
              <a:gd name="connsiteX12" fmla="*/ 1620901 w 3193922"/>
              <a:gd name="connsiteY12" fmla="*/ 631697 h 660145"/>
              <a:gd name="connsiteX13" fmla="*/ 954913 w 3193922"/>
              <a:gd name="connsiteY13" fmla="*/ 631697 h 660145"/>
              <a:gd name="connsiteX14" fmla="*/ 954913 w 3193922"/>
              <a:gd name="connsiteY14" fmla="*/ 631697 h 660145"/>
              <a:gd name="connsiteX15" fmla="*/ 613029 w 3193922"/>
              <a:gd name="connsiteY15" fmla="*/ 631697 h 660145"/>
              <a:gd name="connsiteX16" fmla="*/ 510920 w 3193922"/>
              <a:gd name="connsiteY16" fmla="*/ 529589 h 660145"/>
              <a:gd name="connsiteX17" fmla="*/ 510920 w 3193922"/>
              <a:gd name="connsiteY17" fmla="*/ 529589 h 660145"/>
              <a:gd name="connsiteX18" fmla="*/ 19050 w 3193922"/>
              <a:gd name="connsiteY18" fmla="*/ 641095 h 660145"/>
              <a:gd name="connsiteX19" fmla="*/ 510920 w 3193922"/>
              <a:gd name="connsiteY19" fmla="*/ 376427 h 660145"/>
              <a:gd name="connsiteX20" fmla="*/ 510920 w 3193922"/>
              <a:gd name="connsiteY20" fmla="*/ 121158 h 660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193922" h="660145">
                <a:moveTo>
                  <a:pt x="510920" y="121158"/>
                </a:moveTo>
                <a:cubicBezTo>
                  <a:pt x="510920" y="64770"/>
                  <a:pt x="556641" y="19050"/>
                  <a:pt x="613029" y="19050"/>
                </a:cubicBezTo>
                <a:lnTo>
                  <a:pt x="954913" y="19050"/>
                </a:lnTo>
                <a:lnTo>
                  <a:pt x="954913" y="19050"/>
                </a:lnTo>
                <a:lnTo>
                  <a:pt x="1620901" y="19050"/>
                </a:lnTo>
                <a:lnTo>
                  <a:pt x="3072765" y="19050"/>
                </a:lnTo>
                <a:cubicBezTo>
                  <a:pt x="3129153" y="19050"/>
                  <a:pt x="3174872" y="64770"/>
                  <a:pt x="3174872" y="121158"/>
                </a:cubicBezTo>
                <a:lnTo>
                  <a:pt x="3174872" y="376427"/>
                </a:lnTo>
                <a:lnTo>
                  <a:pt x="3174872" y="376427"/>
                </a:lnTo>
                <a:lnTo>
                  <a:pt x="3174872" y="529589"/>
                </a:lnTo>
                <a:lnTo>
                  <a:pt x="3174872" y="529589"/>
                </a:lnTo>
                <a:cubicBezTo>
                  <a:pt x="3174872" y="585977"/>
                  <a:pt x="3129153" y="631697"/>
                  <a:pt x="3072765" y="631697"/>
                </a:cubicBezTo>
                <a:lnTo>
                  <a:pt x="1620901" y="631697"/>
                </a:lnTo>
                <a:lnTo>
                  <a:pt x="954913" y="631697"/>
                </a:lnTo>
                <a:lnTo>
                  <a:pt x="954913" y="631697"/>
                </a:lnTo>
                <a:lnTo>
                  <a:pt x="613029" y="631697"/>
                </a:lnTo>
                <a:cubicBezTo>
                  <a:pt x="556641" y="631697"/>
                  <a:pt x="510920" y="585977"/>
                  <a:pt x="510920" y="529589"/>
                </a:cubicBezTo>
                <a:lnTo>
                  <a:pt x="510920" y="529589"/>
                </a:lnTo>
                <a:lnTo>
                  <a:pt x="19050" y="641095"/>
                </a:lnTo>
                <a:lnTo>
                  <a:pt x="510920" y="376427"/>
                </a:lnTo>
                <a:lnTo>
                  <a:pt x="510920" y="12115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5828" y="4146803"/>
            <a:ext cx="626363" cy="626363"/>
          </a:xfrm>
          <a:custGeom>
            <a:avLst/>
            <a:gdLst>
              <a:gd name="connsiteX0" fmla="*/ 25145 w 626363"/>
              <a:gd name="connsiteY0" fmla="*/ 313182 h 626363"/>
              <a:gd name="connsiteX1" fmla="*/ 313181 w 626363"/>
              <a:gd name="connsiteY1" fmla="*/ 25146 h 626363"/>
              <a:gd name="connsiteX2" fmla="*/ 601217 w 626363"/>
              <a:gd name="connsiteY2" fmla="*/ 313182 h 626363"/>
              <a:gd name="connsiteX3" fmla="*/ 313181 w 626363"/>
              <a:gd name="connsiteY3" fmla="*/ 601217 h 626363"/>
              <a:gd name="connsiteX4" fmla="*/ 25145 w 626363"/>
              <a:gd name="connsiteY4" fmla="*/ 313182 h 626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6363" h="626363">
                <a:moveTo>
                  <a:pt x="25145" y="313182"/>
                </a:moveTo>
                <a:cubicBezTo>
                  <a:pt x="25145" y="154051"/>
                  <a:pt x="154051" y="25146"/>
                  <a:pt x="313181" y="25146"/>
                </a:cubicBezTo>
                <a:cubicBezTo>
                  <a:pt x="472313" y="25146"/>
                  <a:pt x="601217" y="154051"/>
                  <a:pt x="601217" y="313182"/>
                </a:cubicBezTo>
                <a:cubicBezTo>
                  <a:pt x="601217" y="472313"/>
                  <a:pt x="472313" y="601217"/>
                  <a:pt x="313181" y="601217"/>
                </a:cubicBezTo>
                <a:cubicBezTo>
                  <a:pt x="154051" y="601217"/>
                  <a:pt x="25145" y="472313"/>
                  <a:pt x="25145" y="313182"/>
                </a:cubicBez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7432" y="4695444"/>
            <a:ext cx="1562099" cy="568451"/>
          </a:xfrm>
          <a:custGeom>
            <a:avLst/>
            <a:gdLst>
              <a:gd name="connsiteX0" fmla="*/ 25146 w 1562099"/>
              <a:gd name="connsiteY0" fmla="*/ 284226 h 568451"/>
              <a:gd name="connsiteX1" fmla="*/ 284226 w 1562099"/>
              <a:gd name="connsiteY1" fmla="*/ 25146 h 568451"/>
              <a:gd name="connsiteX2" fmla="*/ 1277873 w 1562099"/>
              <a:gd name="connsiteY2" fmla="*/ 25146 h 568451"/>
              <a:gd name="connsiteX3" fmla="*/ 1536953 w 1562099"/>
              <a:gd name="connsiteY3" fmla="*/ 284226 h 568451"/>
              <a:gd name="connsiteX4" fmla="*/ 1536953 w 1562099"/>
              <a:gd name="connsiteY4" fmla="*/ 284226 h 568451"/>
              <a:gd name="connsiteX5" fmla="*/ 1277873 w 1562099"/>
              <a:gd name="connsiteY5" fmla="*/ 543305 h 568451"/>
              <a:gd name="connsiteX6" fmla="*/ 284226 w 1562099"/>
              <a:gd name="connsiteY6" fmla="*/ 543305 h 568451"/>
              <a:gd name="connsiteX7" fmla="*/ 25146 w 1562099"/>
              <a:gd name="connsiteY7" fmla="*/ 284226 h 568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62099" h="568451">
                <a:moveTo>
                  <a:pt x="25146" y="284226"/>
                </a:moveTo>
                <a:cubicBezTo>
                  <a:pt x="25146" y="141096"/>
                  <a:pt x="141096" y="25146"/>
                  <a:pt x="284226" y="25146"/>
                </a:cubicBezTo>
                <a:lnTo>
                  <a:pt x="1277873" y="25146"/>
                </a:lnTo>
                <a:cubicBezTo>
                  <a:pt x="1421002" y="25146"/>
                  <a:pt x="1536953" y="141096"/>
                  <a:pt x="1536953" y="284226"/>
                </a:cubicBezTo>
                <a:lnTo>
                  <a:pt x="1536953" y="284226"/>
                </a:lnTo>
                <a:cubicBezTo>
                  <a:pt x="1536953" y="427354"/>
                  <a:pt x="1421002" y="543305"/>
                  <a:pt x="1277873" y="543305"/>
                </a:cubicBezTo>
                <a:lnTo>
                  <a:pt x="284226" y="543305"/>
                </a:lnTo>
                <a:cubicBezTo>
                  <a:pt x="141096" y="543305"/>
                  <a:pt x="25146" y="427354"/>
                  <a:pt x="25146" y="284226"/>
                </a:cubicBez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5889" y="4798314"/>
            <a:ext cx="4411853" cy="612647"/>
          </a:xfrm>
          <a:custGeom>
            <a:avLst/>
            <a:gdLst>
              <a:gd name="connsiteX0" fmla="*/ 909701 w 4411853"/>
              <a:gd name="connsiteY0" fmla="*/ 102107 h 612647"/>
              <a:gd name="connsiteX1" fmla="*/ 1011808 w 4411853"/>
              <a:gd name="connsiteY1" fmla="*/ 0 h 612647"/>
              <a:gd name="connsiteX2" fmla="*/ 1493392 w 4411853"/>
              <a:gd name="connsiteY2" fmla="*/ 0 h 612647"/>
              <a:gd name="connsiteX3" fmla="*/ 1493392 w 4411853"/>
              <a:gd name="connsiteY3" fmla="*/ 0 h 612647"/>
              <a:gd name="connsiteX4" fmla="*/ 2368930 w 4411853"/>
              <a:gd name="connsiteY4" fmla="*/ 0 h 612647"/>
              <a:gd name="connsiteX5" fmla="*/ 4309744 w 4411853"/>
              <a:gd name="connsiteY5" fmla="*/ 0 h 612647"/>
              <a:gd name="connsiteX6" fmla="*/ 4411853 w 4411853"/>
              <a:gd name="connsiteY6" fmla="*/ 102107 h 612647"/>
              <a:gd name="connsiteX7" fmla="*/ 4411853 w 4411853"/>
              <a:gd name="connsiteY7" fmla="*/ 102107 h 612647"/>
              <a:gd name="connsiteX8" fmla="*/ 4411853 w 4411853"/>
              <a:gd name="connsiteY8" fmla="*/ 102107 h 612647"/>
              <a:gd name="connsiteX9" fmla="*/ 4411853 w 4411853"/>
              <a:gd name="connsiteY9" fmla="*/ 255270 h 612647"/>
              <a:gd name="connsiteX10" fmla="*/ 4411853 w 4411853"/>
              <a:gd name="connsiteY10" fmla="*/ 510539 h 612647"/>
              <a:gd name="connsiteX11" fmla="*/ 4309744 w 4411853"/>
              <a:gd name="connsiteY11" fmla="*/ 612647 h 612647"/>
              <a:gd name="connsiteX12" fmla="*/ 2368930 w 4411853"/>
              <a:gd name="connsiteY12" fmla="*/ 612647 h 612647"/>
              <a:gd name="connsiteX13" fmla="*/ 1493392 w 4411853"/>
              <a:gd name="connsiteY13" fmla="*/ 612647 h 612647"/>
              <a:gd name="connsiteX14" fmla="*/ 1493392 w 4411853"/>
              <a:gd name="connsiteY14" fmla="*/ 612647 h 612647"/>
              <a:gd name="connsiteX15" fmla="*/ 1011808 w 4411853"/>
              <a:gd name="connsiteY15" fmla="*/ 612647 h 612647"/>
              <a:gd name="connsiteX16" fmla="*/ 909701 w 4411853"/>
              <a:gd name="connsiteY16" fmla="*/ 510539 h 612647"/>
              <a:gd name="connsiteX17" fmla="*/ 909701 w 4411853"/>
              <a:gd name="connsiteY17" fmla="*/ 255270 h 612647"/>
              <a:gd name="connsiteX18" fmla="*/ 0 w 4411853"/>
              <a:gd name="connsiteY18" fmla="*/ 164845 h 612647"/>
              <a:gd name="connsiteX19" fmla="*/ 909701 w 4411853"/>
              <a:gd name="connsiteY19" fmla="*/ 102107 h 612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4411853" h="612647">
                <a:moveTo>
                  <a:pt x="909701" y="102107"/>
                </a:moveTo>
                <a:cubicBezTo>
                  <a:pt x="909701" y="45720"/>
                  <a:pt x="955420" y="0"/>
                  <a:pt x="1011808" y="0"/>
                </a:cubicBezTo>
                <a:lnTo>
                  <a:pt x="1493392" y="0"/>
                </a:lnTo>
                <a:lnTo>
                  <a:pt x="1493392" y="0"/>
                </a:lnTo>
                <a:lnTo>
                  <a:pt x="2368930" y="0"/>
                </a:lnTo>
                <a:lnTo>
                  <a:pt x="4309744" y="0"/>
                </a:lnTo>
                <a:cubicBezTo>
                  <a:pt x="4366132" y="0"/>
                  <a:pt x="4411853" y="45720"/>
                  <a:pt x="4411853" y="102107"/>
                </a:cubicBezTo>
                <a:lnTo>
                  <a:pt x="4411853" y="102107"/>
                </a:lnTo>
                <a:lnTo>
                  <a:pt x="4411853" y="102107"/>
                </a:lnTo>
                <a:lnTo>
                  <a:pt x="4411853" y="255270"/>
                </a:lnTo>
                <a:lnTo>
                  <a:pt x="4411853" y="510539"/>
                </a:lnTo>
                <a:cubicBezTo>
                  <a:pt x="4411853" y="566927"/>
                  <a:pt x="4366132" y="612647"/>
                  <a:pt x="4309744" y="612647"/>
                </a:cubicBezTo>
                <a:lnTo>
                  <a:pt x="2368930" y="612647"/>
                </a:lnTo>
                <a:lnTo>
                  <a:pt x="1493392" y="612647"/>
                </a:lnTo>
                <a:lnTo>
                  <a:pt x="1493392" y="612647"/>
                </a:lnTo>
                <a:lnTo>
                  <a:pt x="1011808" y="612647"/>
                </a:lnTo>
                <a:cubicBezTo>
                  <a:pt x="955420" y="612647"/>
                  <a:pt x="909701" y="566927"/>
                  <a:pt x="909701" y="510539"/>
                </a:cubicBezTo>
                <a:lnTo>
                  <a:pt x="909701" y="255270"/>
                </a:lnTo>
                <a:lnTo>
                  <a:pt x="0" y="164845"/>
                </a:lnTo>
                <a:lnTo>
                  <a:pt x="909701" y="10210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96839" y="4779264"/>
            <a:ext cx="4449953" cy="650747"/>
          </a:xfrm>
          <a:custGeom>
            <a:avLst/>
            <a:gdLst>
              <a:gd name="connsiteX0" fmla="*/ 928751 w 4449953"/>
              <a:gd name="connsiteY0" fmla="*/ 121157 h 650747"/>
              <a:gd name="connsiteX1" fmla="*/ 1030858 w 4449953"/>
              <a:gd name="connsiteY1" fmla="*/ 19050 h 650747"/>
              <a:gd name="connsiteX2" fmla="*/ 1512442 w 4449953"/>
              <a:gd name="connsiteY2" fmla="*/ 19050 h 650747"/>
              <a:gd name="connsiteX3" fmla="*/ 1512442 w 4449953"/>
              <a:gd name="connsiteY3" fmla="*/ 19050 h 650747"/>
              <a:gd name="connsiteX4" fmla="*/ 2387980 w 4449953"/>
              <a:gd name="connsiteY4" fmla="*/ 19050 h 650747"/>
              <a:gd name="connsiteX5" fmla="*/ 4328794 w 4449953"/>
              <a:gd name="connsiteY5" fmla="*/ 19050 h 650747"/>
              <a:gd name="connsiteX6" fmla="*/ 4430903 w 4449953"/>
              <a:gd name="connsiteY6" fmla="*/ 121157 h 650747"/>
              <a:gd name="connsiteX7" fmla="*/ 4430903 w 4449953"/>
              <a:gd name="connsiteY7" fmla="*/ 121157 h 650747"/>
              <a:gd name="connsiteX8" fmla="*/ 4430903 w 4449953"/>
              <a:gd name="connsiteY8" fmla="*/ 121157 h 650747"/>
              <a:gd name="connsiteX9" fmla="*/ 4430903 w 4449953"/>
              <a:gd name="connsiteY9" fmla="*/ 274320 h 650747"/>
              <a:gd name="connsiteX10" fmla="*/ 4430903 w 4449953"/>
              <a:gd name="connsiteY10" fmla="*/ 529589 h 650747"/>
              <a:gd name="connsiteX11" fmla="*/ 4328794 w 4449953"/>
              <a:gd name="connsiteY11" fmla="*/ 631697 h 650747"/>
              <a:gd name="connsiteX12" fmla="*/ 2387980 w 4449953"/>
              <a:gd name="connsiteY12" fmla="*/ 631697 h 650747"/>
              <a:gd name="connsiteX13" fmla="*/ 1512442 w 4449953"/>
              <a:gd name="connsiteY13" fmla="*/ 631697 h 650747"/>
              <a:gd name="connsiteX14" fmla="*/ 1512442 w 4449953"/>
              <a:gd name="connsiteY14" fmla="*/ 631697 h 650747"/>
              <a:gd name="connsiteX15" fmla="*/ 1030858 w 4449953"/>
              <a:gd name="connsiteY15" fmla="*/ 631697 h 650747"/>
              <a:gd name="connsiteX16" fmla="*/ 928751 w 4449953"/>
              <a:gd name="connsiteY16" fmla="*/ 529589 h 650747"/>
              <a:gd name="connsiteX17" fmla="*/ 928751 w 4449953"/>
              <a:gd name="connsiteY17" fmla="*/ 274320 h 650747"/>
              <a:gd name="connsiteX18" fmla="*/ 19050 w 4449953"/>
              <a:gd name="connsiteY18" fmla="*/ 183895 h 650747"/>
              <a:gd name="connsiteX19" fmla="*/ 928751 w 4449953"/>
              <a:gd name="connsiteY19" fmla="*/ 121157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4449953" h="650747">
                <a:moveTo>
                  <a:pt x="928751" y="121157"/>
                </a:moveTo>
                <a:cubicBezTo>
                  <a:pt x="928751" y="64770"/>
                  <a:pt x="974470" y="19050"/>
                  <a:pt x="1030858" y="19050"/>
                </a:cubicBezTo>
                <a:lnTo>
                  <a:pt x="1512442" y="19050"/>
                </a:lnTo>
                <a:lnTo>
                  <a:pt x="1512442" y="19050"/>
                </a:lnTo>
                <a:lnTo>
                  <a:pt x="2387980" y="19050"/>
                </a:lnTo>
                <a:lnTo>
                  <a:pt x="4328794" y="19050"/>
                </a:lnTo>
                <a:cubicBezTo>
                  <a:pt x="4385182" y="19050"/>
                  <a:pt x="4430903" y="64770"/>
                  <a:pt x="4430903" y="121157"/>
                </a:cubicBezTo>
                <a:lnTo>
                  <a:pt x="4430903" y="121157"/>
                </a:lnTo>
                <a:lnTo>
                  <a:pt x="4430903" y="121157"/>
                </a:lnTo>
                <a:lnTo>
                  <a:pt x="4430903" y="274320"/>
                </a:lnTo>
                <a:lnTo>
                  <a:pt x="4430903" y="529589"/>
                </a:lnTo>
                <a:cubicBezTo>
                  <a:pt x="4430903" y="585977"/>
                  <a:pt x="4385182" y="631697"/>
                  <a:pt x="4328794" y="631697"/>
                </a:cubicBezTo>
                <a:lnTo>
                  <a:pt x="2387980" y="631697"/>
                </a:lnTo>
                <a:lnTo>
                  <a:pt x="1512442" y="631697"/>
                </a:lnTo>
                <a:lnTo>
                  <a:pt x="1512442" y="631697"/>
                </a:lnTo>
                <a:lnTo>
                  <a:pt x="1030858" y="631697"/>
                </a:lnTo>
                <a:cubicBezTo>
                  <a:pt x="974470" y="631697"/>
                  <a:pt x="928751" y="585977"/>
                  <a:pt x="928751" y="529589"/>
                </a:cubicBezTo>
                <a:lnTo>
                  <a:pt x="928751" y="274320"/>
                </a:lnTo>
                <a:lnTo>
                  <a:pt x="19050" y="183895"/>
                </a:lnTo>
                <a:lnTo>
                  <a:pt x="928751" y="12115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8225" y="5555741"/>
            <a:ext cx="7556881" cy="725423"/>
          </a:xfrm>
          <a:custGeom>
            <a:avLst/>
            <a:gdLst>
              <a:gd name="connsiteX0" fmla="*/ 1744345 w 7556881"/>
              <a:gd name="connsiteY0" fmla="*/ 120904 h 725423"/>
              <a:gd name="connsiteX1" fmla="*/ 1865248 w 7556881"/>
              <a:gd name="connsiteY1" fmla="*/ 0 h 725423"/>
              <a:gd name="connsiteX2" fmla="*/ 2713101 w 7556881"/>
              <a:gd name="connsiteY2" fmla="*/ 0 h 725423"/>
              <a:gd name="connsiteX3" fmla="*/ 2713101 w 7556881"/>
              <a:gd name="connsiteY3" fmla="*/ 0 h 725423"/>
              <a:gd name="connsiteX4" fmla="*/ 4166234 w 7556881"/>
              <a:gd name="connsiteY4" fmla="*/ 0 h 725423"/>
              <a:gd name="connsiteX5" fmla="*/ 7435977 w 7556881"/>
              <a:gd name="connsiteY5" fmla="*/ 0 h 725423"/>
              <a:gd name="connsiteX6" fmla="*/ 7556881 w 7556881"/>
              <a:gd name="connsiteY6" fmla="*/ 120904 h 725423"/>
              <a:gd name="connsiteX7" fmla="*/ 7556881 w 7556881"/>
              <a:gd name="connsiteY7" fmla="*/ 120904 h 725423"/>
              <a:gd name="connsiteX8" fmla="*/ 7556881 w 7556881"/>
              <a:gd name="connsiteY8" fmla="*/ 120904 h 725423"/>
              <a:gd name="connsiteX9" fmla="*/ 7556881 w 7556881"/>
              <a:gd name="connsiteY9" fmla="*/ 302260 h 725423"/>
              <a:gd name="connsiteX10" fmla="*/ 7556881 w 7556881"/>
              <a:gd name="connsiteY10" fmla="*/ 604520 h 725423"/>
              <a:gd name="connsiteX11" fmla="*/ 7435977 w 7556881"/>
              <a:gd name="connsiteY11" fmla="*/ 725423 h 725423"/>
              <a:gd name="connsiteX12" fmla="*/ 4166234 w 7556881"/>
              <a:gd name="connsiteY12" fmla="*/ 725423 h 725423"/>
              <a:gd name="connsiteX13" fmla="*/ 2713101 w 7556881"/>
              <a:gd name="connsiteY13" fmla="*/ 725423 h 725423"/>
              <a:gd name="connsiteX14" fmla="*/ 2713101 w 7556881"/>
              <a:gd name="connsiteY14" fmla="*/ 725423 h 725423"/>
              <a:gd name="connsiteX15" fmla="*/ 1865248 w 7556881"/>
              <a:gd name="connsiteY15" fmla="*/ 725423 h 725423"/>
              <a:gd name="connsiteX16" fmla="*/ 1744345 w 7556881"/>
              <a:gd name="connsiteY16" fmla="*/ 604520 h 725423"/>
              <a:gd name="connsiteX17" fmla="*/ 1744345 w 7556881"/>
              <a:gd name="connsiteY17" fmla="*/ 302260 h 725423"/>
              <a:gd name="connsiteX18" fmla="*/ 0 w 7556881"/>
              <a:gd name="connsiteY18" fmla="*/ 146304 h 725423"/>
              <a:gd name="connsiteX19" fmla="*/ 1744345 w 7556881"/>
              <a:gd name="connsiteY19" fmla="*/ 120904 h 725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7556881" h="725423">
                <a:moveTo>
                  <a:pt x="1744345" y="120904"/>
                </a:moveTo>
                <a:cubicBezTo>
                  <a:pt x="1744345" y="54127"/>
                  <a:pt x="1798446" y="0"/>
                  <a:pt x="1865248" y="0"/>
                </a:cubicBezTo>
                <a:lnTo>
                  <a:pt x="2713101" y="0"/>
                </a:lnTo>
                <a:lnTo>
                  <a:pt x="2713101" y="0"/>
                </a:lnTo>
                <a:lnTo>
                  <a:pt x="4166234" y="0"/>
                </a:lnTo>
                <a:lnTo>
                  <a:pt x="7435977" y="0"/>
                </a:lnTo>
                <a:cubicBezTo>
                  <a:pt x="7502779" y="0"/>
                  <a:pt x="7556881" y="54127"/>
                  <a:pt x="7556881" y="120904"/>
                </a:cubicBezTo>
                <a:lnTo>
                  <a:pt x="7556881" y="120904"/>
                </a:lnTo>
                <a:lnTo>
                  <a:pt x="7556881" y="120904"/>
                </a:lnTo>
                <a:lnTo>
                  <a:pt x="7556881" y="302260"/>
                </a:lnTo>
                <a:lnTo>
                  <a:pt x="7556881" y="604520"/>
                </a:lnTo>
                <a:cubicBezTo>
                  <a:pt x="7556881" y="671296"/>
                  <a:pt x="7502779" y="725423"/>
                  <a:pt x="7435977" y="725423"/>
                </a:cubicBezTo>
                <a:lnTo>
                  <a:pt x="4166234" y="725423"/>
                </a:lnTo>
                <a:lnTo>
                  <a:pt x="2713101" y="725423"/>
                </a:lnTo>
                <a:lnTo>
                  <a:pt x="2713101" y="725423"/>
                </a:lnTo>
                <a:lnTo>
                  <a:pt x="1865248" y="725423"/>
                </a:lnTo>
                <a:cubicBezTo>
                  <a:pt x="1798446" y="725423"/>
                  <a:pt x="1744345" y="671296"/>
                  <a:pt x="1744345" y="604520"/>
                </a:cubicBezTo>
                <a:lnTo>
                  <a:pt x="1744345" y="302260"/>
                </a:lnTo>
                <a:lnTo>
                  <a:pt x="0" y="146304"/>
                </a:lnTo>
                <a:lnTo>
                  <a:pt x="1744345" y="12090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9175" y="5536691"/>
            <a:ext cx="7594981" cy="763523"/>
          </a:xfrm>
          <a:custGeom>
            <a:avLst/>
            <a:gdLst>
              <a:gd name="connsiteX0" fmla="*/ 1763395 w 7594981"/>
              <a:gd name="connsiteY0" fmla="*/ 139954 h 763523"/>
              <a:gd name="connsiteX1" fmla="*/ 1884298 w 7594981"/>
              <a:gd name="connsiteY1" fmla="*/ 19050 h 763523"/>
              <a:gd name="connsiteX2" fmla="*/ 2732151 w 7594981"/>
              <a:gd name="connsiteY2" fmla="*/ 19050 h 763523"/>
              <a:gd name="connsiteX3" fmla="*/ 2732151 w 7594981"/>
              <a:gd name="connsiteY3" fmla="*/ 19050 h 763523"/>
              <a:gd name="connsiteX4" fmla="*/ 4185284 w 7594981"/>
              <a:gd name="connsiteY4" fmla="*/ 19050 h 763523"/>
              <a:gd name="connsiteX5" fmla="*/ 7455027 w 7594981"/>
              <a:gd name="connsiteY5" fmla="*/ 19050 h 763523"/>
              <a:gd name="connsiteX6" fmla="*/ 7575931 w 7594981"/>
              <a:gd name="connsiteY6" fmla="*/ 139954 h 763523"/>
              <a:gd name="connsiteX7" fmla="*/ 7575931 w 7594981"/>
              <a:gd name="connsiteY7" fmla="*/ 139954 h 763523"/>
              <a:gd name="connsiteX8" fmla="*/ 7575931 w 7594981"/>
              <a:gd name="connsiteY8" fmla="*/ 139954 h 763523"/>
              <a:gd name="connsiteX9" fmla="*/ 7575931 w 7594981"/>
              <a:gd name="connsiteY9" fmla="*/ 321310 h 763523"/>
              <a:gd name="connsiteX10" fmla="*/ 7575931 w 7594981"/>
              <a:gd name="connsiteY10" fmla="*/ 623570 h 763523"/>
              <a:gd name="connsiteX11" fmla="*/ 7455027 w 7594981"/>
              <a:gd name="connsiteY11" fmla="*/ 744473 h 763523"/>
              <a:gd name="connsiteX12" fmla="*/ 4185284 w 7594981"/>
              <a:gd name="connsiteY12" fmla="*/ 744473 h 763523"/>
              <a:gd name="connsiteX13" fmla="*/ 2732151 w 7594981"/>
              <a:gd name="connsiteY13" fmla="*/ 744473 h 763523"/>
              <a:gd name="connsiteX14" fmla="*/ 2732151 w 7594981"/>
              <a:gd name="connsiteY14" fmla="*/ 744473 h 763523"/>
              <a:gd name="connsiteX15" fmla="*/ 1884298 w 7594981"/>
              <a:gd name="connsiteY15" fmla="*/ 744473 h 763523"/>
              <a:gd name="connsiteX16" fmla="*/ 1763395 w 7594981"/>
              <a:gd name="connsiteY16" fmla="*/ 623570 h 763523"/>
              <a:gd name="connsiteX17" fmla="*/ 1763395 w 7594981"/>
              <a:gd name="connsiteY17" fmla="*/ 321310 h 763523"/>
              <a:gd name="connsiteX18" fmla="*/ 19050 w 7594981"/>
              <a:gd name="connsiteY18" fmla="*/ 165354 h 763523"/>
              <a:gd name="connsiteX19" fmla="*/ 1763395 w 7594981"/>
              <a:gd name="connsiteY19" fmla="*/ 139954 h 763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7594981" h="763523">
                <a:moveTo>
                  <a:pt x="1763395" y="139954"/>
                </a:moveTo>
                <a:cubicBezTo>
                  <a:pt x="1763395" y="73177"/>
                  <a:pt x="1817496" y="19050"/>
                  <a:pt x="1884298" y="19050"/>
                </a:cubicBezTo>
                <a:lnTo>
                  <a:pt x="2732151" y="19050"/>
                </a:lnTo>
                <a:lnTo>
                  <a:pt x="2732151" y="19050"/>
                </a:lnTo>
                <a:lnTo>
                  <a:pt x="4185284" y="19050"/>
                </a:lnTo>
                <a:lnTo>
                  <a:pt x="7455027" y="19050"/>
                </a:lnTo>
                <a:cubicBezTo>
                  <a:pt x="7521829" y="19050"/>
                  <a:pt x="7575931" y="73177"/>
                  <a:pt x="7575931" y="139954"/>
                </a:cubicBezTo>
                <a:lnTo>
                  <a:pt x="7575931" y="139954"/>
                </a:lnTo>
                <a:lnTo>
                  <a:pt x="7575931" y="139954"/>
                </a:lnTo>
                <a:lnTo>
                  <a:pt x="7575931" y="321310"/>
                </a:lnTo>
                <a:lnTo>
                  <a:pt x="7575931" y="623570"/>
                </a:lnTo>
                <a:cubicBezTo>
                  <a:pt x="7575931" y="690346"/>
                  <a:pt x="7521829" y="744473"/>
                  <a:pt x="7455027" y="744473"/>
                </a:cubicBezTo>
                <a:lnTo>
                  <a:pt x="4185284" y="744473"/>
                </a:lnTo>
                <a:lnTo>
                  <a:pt x="2732151" y="744473"/>
                </a:lnTo>
                <a:lnTo>
                  <a:pt x="2732151" y="744473"/>
                </a:lnTo>
                <a:lnTo>
                  <a:pt x="1884298" y="744473"/>
                </a:lnTo>
                <a:cubicBezTo>
                  <a:pt x="1817496" y="744473"/>
                  <a:pt x="1763395" y="690346"/>
                  <a:pt x="1763395" y="623570"/>
                </a:cubicBezTo>
                <a:lnTo>
                  <a:pt x="1763395" y="321310"/>
                </a:lnTo>
                <a:lnTo>
                  <a:pt x="19050" y="165354"/>
                </a:lnTo>
                <a:lnTo>
                  <a:pt x="1763395" y="13995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6916" y="5169407"/>
            <a:ext cx="626364" cy="627888"/>
          </a:xfrm>
          <a:custGeom>
            <a:avLst/>
            <a:gdLst>
              <a:gd name="connsiteX0" fmla="*/ 25145 w 626364"/>
              <a:gd name="connsiteY0" fmla="*/ 313944 h 627888"/>
              <a:gd name="connsiteX1" fmla="*/ 313182 w 626364"/>
              <a:gd name="connsiteY1" fmla="*/ 25146 h 627888"/>
              <a:gd name="connsiteX2" fmla="*/ 601218 w 626364"/>
              <a:gd name="connsiteY2" fmla="*/ 313944 h 627888"/>
              <a:gd name="connsiteX3" fmla="*/ 313182 w 626364"/>
              <a:gd name="connsiteY3" fmla="*/ 602742 h 627888"/>
              <a:gd name="connsiteX4" fmla="*/ 25145 w 626364"/>
              <a:gd name="connsiteY4" fmla="*/ 313944 h 62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6364" h="627888">
                <a:moveTo>
                  <a:pt x="25145" y="313944"/>
                </a:moveTo>
                <a:cubicBezTo>
                  <a:pt x="25145" y="154432"/>
                  <a:pt x="154051" y="25146"/>
                  <a:pt x="313182" y="25146"/>
                </a:cubicBezTo>
                <a:cubicBezTo>
                  <a:pt x="472313" y="25146"/>
                  <a:pt x="601218" y="154432"/>
                  <a:pt x="601218" y="313944"/>
                </a:cubicBezTo>
                <a:cubicBezTo>
                  <a:pt x="601218" y="473443"/>
                  <a:pt x="472313" y="602742"/>
                  <a:pt x="313182" y="602742"/>
                </a:cubicBezTo>
                <a:cubicBezTo>
                  <a:pt x="154051" y="602742"/>
                  <a:pt x="25145" y="473443"/>
                  <a:pt x="25145" y="313944"/>
                </a:cubicBez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594100"/>
            <a:ext cx="10033000" cy="287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06400"/>
            <a:ext cx="103124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495300" algn="l"/>
                <a:tab pos="7239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953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07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字符串：连续的字符组成一个串，在内存中存放时，以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为结束</a:t>
            </a:r>
          </a:p>
          <a:p>
            <a:pPr>
              <a:lnSpc>
                <a:spcPts val="2800"/>
              </a:lnSpc>
              <a:tabLst>
                <a:tab pos="495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标识。字符串的长度就是这个串中字符的个数，但是不包括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953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07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在Ｃ语言中没有专门的字符串变量，通常用一个字符数组来存放一</a:t>
            </a:r>
          </a:p>
          <a:p>
            <a:pPr>
              <a:lnSpc>
                <a:spcPts val="2800"/>
              </a:lnSpc>
              <a:tabLst>
                <a:tab pos="495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个字符串。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946400"/>
            <a:ext cx="8483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07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6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字符数组和字符串的区别是：字符串的末尾有一个空字符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88500" y="2921000"/>
            <a:ext cx="850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6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797300"/>
            <a:ext cx="6248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字符串可按如下方式声明并初始化：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name[15]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{'G',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'u',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'a',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'n',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'Y',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'u',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787900"/>
            <a:ext cx="3937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name[15]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"GuanYu";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name[]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"GuanYu";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3784600"/>
            <a:ext cx="228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手工加入一个空字符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4965700"/>
            <a:ext cx="5334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系统将自动加入一个空字符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295400" algn="l"/>
              </a:tabLst>
            </a:pP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省略数组大小，系统自动计算大小为后面的字符</a:t>
            </a:r>
          </a:p>
          <a:p>
            <a:pPr>
              <a:lnSpc>
                <a:spcPts val="2400"/>
              </a:lnSpc>
              <a:tabLst>
                <a:tab pos="1295400" algn="l"/>
              </a:tabLst>
            </a:pP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总数加</a:t>
            </a: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2004" dirty="0" smtClean="0">
                <a:solidFill>
                  <a:srgbClr val="2b3e5c"/>
                </a:solidFill>
                <a:latin typeface="Microsoft YaHei UI" pitchFamily="18" charset="0"/>
                <a:cs typeface="Microsoft YaHei UI" pitchFamily="18" charset="0"/>
              </a:rPr>
              <a:t>，最后一个元素存入一个空字符。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83800" y="10922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包括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104900"/>
            <a:ext cx="88265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28600" algn="l"/>
              </a:tabLst>
            </a:pPr>
            <a:r>
              <a:rPr lang="en-US" altLang="zh-CN" sz="255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字符串字节数：有多少个字符就占多少个字节，</a:t>
            </a:r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336800"/>
            <a:ext cx="10363200" cy="445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sz="255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字符串的长度：从字符串第一个字符到第一个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</a:t>
            </a:r>
          </a:p>
          <a:p>
            <a:pPr>
              <a:lnSpc>
                <a:spcPts val="34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	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位置之前有几个字符。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"GuanYu"</a:t>
            </a:r>
          </a:p>
          <a:p>
            <a:pPr>
              <a:lnSpc>
                <a:spcPts val="36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"12345678"</a:t>
            </a:r>
          </a:p>
          <a:p>
            <a:pPr>
              <a:lnSpc>
                <a:spcPts val="36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"12\t\n"</a:t>
            </a:r>
          </a:p>
          <a:p>
            <a:pPr>
              <a:lnSpc>
                <a:spcPts val="36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</a:t>
            </a:r>
            <a:r>
              <a:rPr lang="en-US" altLang="zh-CN" sz="3002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"abced\r\0"</a:t>
            </a:r>
          </a:p>
          <a:p>
            <a:pPr>
              <a:lnSpc>
                <a:spcPts val="36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"ab\0ced\r\0"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15900" algn="l"/>
                <a:tab pos="228600" algn="l"/>
                <a:tab pos="10223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05989" y="1197102"/>
            <a:ext cx="3601211" cy="2231135"/>
          </a:xfrm>
          <a:custGeom>
            <a:avLst/>
            <a:gdLst>
              <a:gd name="connsiteX0" fmla="*/ 0 w 3601211"/>
              <a:gd name="connsiteY0" fmla="*/ 2231136 h 2231135"/>
              <a:gd name="connsiteX1" fmla="*/ 3601212 w 3601211"/>
              <a:gd name="connsiteY1" fmla="*/ 2231136 h 2231135"/>
              <a:gd name="connsiteX2" fmla="*/ 3601212 w 3601211"/>
              <a:gd name="connsiteY2" fmla="*/ 0 h 2231135"/>
              <a:gd name="connsiteX3" fmla="*/ 0 w 3601211"/>
              <a:gd name="connsiteY3" fmla="*/ 0 h 2231135"/>
              <a:gd name="connsiteX4" fmla="*/ 0 w 3601211"/>
              <a:gd name="connsiteY4" fmla="*/ 2231136 h 2231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1211" h="2231135">
                <a:moveTo>
                  <a:pt x="0" y="2231136"/>
                </a:moveTo>
                <a:lnTo>
                  <a:pt x="3601212" y="2231136"/>
                </a:lnTo>
                <a:lnTo>
                  <a:pt x="3601212" y="0"/>
                </a:lnTo>
                <a:lnTo>
                  <a:pt x="0" y="0"/>
                </a:lnTo>
                <a:lnTo>
                  <a:pt x="0" y="2231136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6939" y="1178052"/>
            <a:ext cx="3639311" cy="2269235"/>
          </a:xfrm>
          <a:custGeom>
            <a:avLst/>
            <a:gdLst>
              <a:gd name="connsiteX0" fmla="*/ 19050 w 3639311"/>
              <a:gd name="connsiteY0" fmla="*/ 2250186 h 2269235"/>
              <a:gd name="connsiteX1" fmla="*/ 3620262 w 3639311"/>
              <a:gd name="connsiteY1" fmla="*/ 2250186 h 2269235"/>
              <a:gd name="connsiteX2" fmla="*/ 3620262 w 3639311"/>
              <a:gd name="connsiteY2" fmla="*/ 19050 h 2269235"/>
              <a:gd name="connsiteX3" fmla="*/ 19050 w 3639311"/>
              <a:gd name="connsiteY3" fmla="*/ 19050 h 2269235"/>
              <a:gd name="connsiteX4" fmla="*/ 19050 w 3639311"/>
              <a:gd name="connsiteY4" fmla="*/ 2250186 h 2269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39311" h="2269235">
                <a:moveTo>
                  <a:pt x="19050" y="2250186"/>
                </a:moveTo>
                <a:lnTo>
                  <a:pt x="3620262" y="2250186"/>
                </a:lnTo>
                <a:lnTo>
                  <a:pt x="3620262" y="19050"/>
                </a:lnTo>
                <a:lnTo>
                  <a:pt x="19050" y="19050"/>
                </a:lnTo>
                <a:lnTo>
                  <a:pt x="19050" y="225018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3864" y="1970532"/>
            <a:ext cx="563879" cy="571500"/>
          </a:xfrm>
          <a:custGeom>
            <a:avLst/>
            <a:gdLst>
              <a:gd name="connsiteX0" fmla="*/ 19050 w 563879"/>
              <a:gd name="connsiteY0" fmla="*/ 285750 h 571500"/>
              <a:gd name="connsiteX1" fmla="*/ 281939 w 563879"/>
              <a:gd name="connsiteY1" fmla="*/ 19050 h 571500"/>
              <a:gd name="connsiteX2" fmla="*/ 544829 w 563879"/>
              <a:gd name="connsiteY2" fmla="*/ 285750 h 571500"/>
              <a:gd name="connsiteX3" fmla="*/ 281939 w 563879"/>
              <a:gd name="connsiteY3" fmla="*/ 552450 h 571500"/>
              <a:gd name="connsiteX4" fmla="*/ 19050 w 563879"/>
              <a:gd name="connsiteY4" fmla="*/ 2857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9" h="571500">
                <a:moveTo>
                  <a:pt x="19050" y="285750"/>
                </a:moveTo>
                <a:cubicBezTo>
                  <a:pt x="19050" y="138429"/>
                  <a:pt x="136778" y="19050"/>
                  <a:pt x="281939" y="19050"/>
                </a:cubicBezTo>
                <a:cubicBezTo>
                  <a:pt x="427101" y="19050"/>
                  <a:pt x="544829" y="138429"/>
                  <a:pt x="544829" y="285750"/>
                </a:cubicBezTo>
                <a:cubicBezTo>
                  <a:pt x="544829" y="433069"/>
                  <a:pt x="427101" y="552450"/>
                  <a:pt x="281939" y="552450"/>
                </a:cubicBezTo>
                <a:cubicBezTo>
                  <a:pt x="136778" y="552450"/>
                  <a:pt x="19050" y="433069"/>
                  <a:pt x="19050" y="2857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5491" y="2688335"/>
            <a:ext cx="614172" cy="571500"/>
          </a:xfrm>
          <a:custGeom>
            <a:avLst/>
            <a:gdLst>
              <a:gd name="connsiteX0" fmla="*/ 19050 w 614172"/>
              <a:gd name="connsiteY0" fmla="*/ 285750 h 571500"/>
              <a:gd name="connsiteX1" fmla="*/ 307086 w 614172"/>
              <a:gd name="connsiteY1" fmla="*/ 19050 h 571500"/>
              <a:gd name="connsiteX2" fmla="*/ 595122 w 614172"/>
              <a:gd name="connsiteY2" fmla="*/ 285750 h 571500"/>
              <a:gd name="connsiteX3" fmla="*/ 307086 w 614172"/>
              <a:gd name="connsiteY3" fmla="*/ 552450 h 571500"/>
              <a:gd name="connsiteX4" fmla="*/ 19050 w 614172"/>
              <a:gd name="connsiteY4" fmla="*/ 2857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4172" h="571500">
                <a:moveTo>
                  <a:pt x="19050" y="285750"/>
                </a:moveTo>
                <a:cubicBezTo>
                  <a:pt x="19050" y="138430"/>
                  <a:pt x="147954" y="19050"/>
                  <a:pt x="307086" y="19050"/>
                </a:cubicBezTo>
                <a:cubicBezTo>
                  <a:pt x="466217" y="19050"/>
                  <a:pt x="595122" y="138430"/>
                  <a:pt x="595122" y="285750"/>
                </a:cubicBezTo>
                <a:cubicBezTo>
                  <a:pt x="595122" y="433070"/>
                  <a:pt x="466217" y="552450"/>
                  <a:pt x="307086" y="552450"/>
                </a:cubicBezTo>
                <a:cubicBezTo>
                  <a:pt x="147954" y="552450"/>
                  <a:pt x="19050" y="433070"/>
                  <a:pt x="19050" y="2857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5564" y="3788664"/>
            <a:ext cx="4491228" cy="954023"/>
          </a:xfrm>
          <a:custGeom>
            <a:avLst/>
            <a:gdLst>
              <a:gd name="connsiteX0" fmla="*/ 0 w 4491228"/>
              <a:gd name="connsiteY0" fmla="*/ 954023 h 954023"/>
              <a:gd name="connsiteX1" fmla="*/ 4491227 w 4491228"/>
              <a:gd name="connsiteY1" fmla="*/ 954023 h 954023"/>
              <a:gd name="connsiteX2" fmla="*/ 4491227 w 4491228"/>
              <a:gd name="connsiteY2" fmla="*/ 0 h 954023"/>
              <a:gd name="connsiteX3" fmla="*/ 0 w 4491228"/>
              <a:gd name="connsiteY3" fmla="*/ 0 h 954023"/>
              <a:gd name="connsiteX4" fmla="*/ 0 w 4491228"/>
              <a:gd name="connsiteY4" fmla="*/ 954023 h 954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91228" h="954023">
                <a:moveTo>
                  <a:pt x="0" y="954023"/>
                </a:moveTo>
                <a:lnTo>
                  <a:pt x="4491227" y="954023"/>
                </a:lnTo>
                <a:lnTo>
                  <a:pt x="4491227" y="0"/>
                </a:lnTo>
                <a:lnTo>
                  <a:pt x="0" y="0"/>
                </a:lnTo>
                <a:lnTo>
                  <a:pt x="0" y="954023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9214" y="3782314"/>
            <a:ext cx="4503928" cy="966723"/>
          </a:xfrm>
          <a:custGeom>
            <a:avLst/>
            <a:gdLst>
              <a:gd name="connsiteX0" fmla="*/ 6350 w 4503928"/>
              <a:gd name="connsiteY0" fmla="*/ 960373 h 966723"/>
              <a:gd name="connsiteX1" fmla="*/ 4497577 w 4503928"/>
              <a:gd name="connsiteY1" fmla="*/ 960373 h 966723"/>
              <a:gd name="connsiteX2" fmla="*/ 4497577 w 4503928"/>
              <a:gd name="connsiteY2" fmla="*/ 6350 h 966723"/>
              <a:gd name="connsiteX3" fmla="*/ 6350 w 4503928"/>
              <a:gd name="connsiteY3" fmla="*/ 6350 h 966723"/>
              <a:gd name="connsiteX4" fmla="*/ 6350 w 4503928"/>
              <a:gd name="connsiteY4" fmla="*/ 960373 h 966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3928" h="966723">
                <a:moveTo>
                  <a:pt x="6350" y="960373"/>
                </a:moveTo>
                <a:lnTo>
                  <a:pt x="4497577" y="960373"/>
                </a:lnTo>
                <a:lnTo>
                  <a:pt x="4497577" y="6350"/>
                </a:lnTo>
                <a:lnTo>
                  <a:pt x="6350" y="6350"/>
                </a:lnTo>
                <a:lnTo>
                  <a:pt x="6350" y="9603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9732" y="2491739"/>
            <a:ext cx="338327" cy="1179575"/>
          </a:xfrm>
          <a:custGeom>
            <a:avLst/>
            <a:gdLst>
              <a:gd name="connsiteX0" fmla="*/ 313182 w 338327"/>
              <a:gd name="connsiteY0" fmla="*/ 25145 h 1179575"/>
              <a:gd name="connsiteX1" fmla="*/ 25145 w 338327"/>
              <a:gd name="connsiteY1" fmla="*/ 1154430 h 117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8327" h="1179575">
                <a:moveTo>
                  <a:pt x="313182" y="25145"/>
                </a:moveTo>
                <a:lnTo>
                  <a:pt x="25145" y="1154430"/>
                </a:lnTo>
              </a:path>
            </a:pathLst>
          </a:custGeom>
          <a:ln w="508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3650" y="1914905"/>
            <a:ext cx="2055876" cy="1510284"/>
          </a:xfrm>
          <a:custGeom>
            <a:avLst/>
            <a:gdLst>
              <a:gd name="connsiteX0" fmla="*/ 0 w 2055876"/>
              <a:gd name="connsiteY0" fmla="*/ 1510284 h 1510284"/>
              <a:gd name="connsiteX1" fmla="*/ 2055876 w 2055876"/>
              <a:gd name="connsiteY1" fmla="*/ 1510284 h 1510284"/>
              <a:gd name="connsiteX2" fmla="*/ 2055876 w 2055876"/>
              <a:gd name="connsiteY2" fmla="*/ 0 h 1510284"/>
              <a:gd name="connsiteX3" fmla="*/ 0 w 2055876"/>
              <a:gd name="connsiteY3" fmla="*/ 0 h 1510284"/>
              <a:gd name="connsiteX4" fmla="*/ 0 w 2055876"/>
              <a:gd name="connsiteY4" fmla="*/ 1510284 h 1510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5876" h="1510284">
                <a:moveTo>
                  <a:pt x="0" y="1510284"/>
                </a:moveTo>
                <a:lnTo>
                  <a:pt x="2055876" y="1510284"/>
                </a:lnTo>
                <a:lnTo>
                  <a:pt x="2055876" y="0"/>
                </a:lnTo>
                <a:lnTo>
                  <a:pt x="0" y="0"/>
                </a:lnTo>
                <a:lnTo>
                  <a:pt x="0" y="1510284"/>
                </a:lnTo>
              </a:path>
            </a:pathLst>
          </a:custGeom>
          <a:solidFill>
            <a:srgbClr val="5959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8503" y="1889760"/>
            <a:ext cx="2106168" cy="1560576"/>
          </a:xfrm>
          <a:custGeom>
            <a:avLst/>
            <a:gdLst>
              <a:gd name="connsiteX0" fmla="*/ 25146 w 2106168"/>
              <a:gd name="connsiteY0" fmla="*/ 1535430 h 1560576"/>
              <a:gd name="connsiteX1" fmla="*/ 2081022 w 2106168"/>
              <a:gd name="connsiteY1" fmla="*/ 1535430 h 1560576"/>
              <a:gd name="connsiteX2" fmla="*/ 2081022 w 2106168"/>
              <a:gd name="connsiteY2" fmla="*/ 25145 h 1560576"/>
              <a:gd name="connsiteX3" fmla="*/ 25146 w 2106168"/>
              <a:gd name="connsiteY3" fmla="*/ 25145 h 1560576"/>
              <a:gd name="connsiteX4" fmla="*/ 25146 w 2106168"/>
              <a:gd name="connsiteY4" fmla="*/ 1535430 h 1560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6168" h="1560576">
                <a:moveTo>
                  <a:pt x="25146" y="1535430"/>
                </a:moveTo>
                <a:lnTo>
                  <a:pt x="2081022" y="1535430"/>
                </a:lnTo>
                <a:lnTo>
                  <a:pt x="2081022" y="25145"/>
                </a:lnTo>
                <a:lnTo>
                  <a:pt x="25146" y="25145"/>
                </a:lnTo>
                <a:lnTo>
                  <a:pt x="25146" y="153543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8401" y="5156987"/>
            <a:ext cx="654050" cy="576262"/>
          </a:xfrm>
          <a:custGeom>
            <a:avLst/>
            <a:gdLst>
              <a:gd name="connsiteX0" fmla="*/ 0 w 654050"/>
              <a:gd name="connsiteY0" fmla="*/ 576262 h 576262"/>
              <a:gd name="connsiteX1" fmla="*/ 654050 w 654050"/>
              <a:gd name="connsiteY1" fmla="*/ 576262 h 576262"/>
              <a:gd name="connsiteX2" fmla="*/ 654050 w 654050"/>
              <a:gd name="connsiteY2" fmla="*/ 0 h 576262"/>
              <a:gd name="connsiteX3" fmla="*/ 0 w 654050"/>
              <a:gd name="connsiteY3" fmla="*/ 0 h 576262"/>
              <a:gd name="connsiteX4" fmla="*/ 0 w 654050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4050" h="576262">
                <a:moveTo>
                  <a:pt x="0" y="576262"/>
                </a:moveTo>
                <a:lnTo>
                  <a:pt x="654050" y="576262"/>
                </a:lnTo>
                <a:lnTo>
                  <a:pt x="654050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2451" y="5156987"/>
            <a:ext cx="652462" cy="576262"/>
          </a:xfrm>
          <a:custGeom>
            <a:avLst/>
            <a:gdLst>
              <a:gd name="connsiteX0" fmla="*/ 0 w 652462"/>
              <a:gd name="connsiteY0" fmla="*/ 576262 h 576262"/>
              <a:gd name="connsiteX1" fmla="*/ 652462 w 652462"/>
              <a:gd name="connsiteY1" fmla="*/ 576262 h 576262"/>
              <a:gd name="connsiteX2" fmla="*/ 652462 w 652462"/>
              <a:gd name="connsiteY2" fmla="*/ 0 h 576262"/>
              <a:gd name="connsiteX3" fmla="*/ 0 w 652462"/>
              <a:gd name="connsiteY3" fmla="*/ 0 h 576262"/>
              <a:gd name="connsiteX4" fmla="*/ 0 w 652462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2462" h="576262">
                <a:moveTo>
                  <a:pt x="0" y="576262"/>
                </a:moveTo>
                <a:lnTo>
                  <a:pt x="652462" y="576262"/>
                </a:lnTo>
                <a:lnTo>
                  <a:pt x="652462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4977" y="5156987"/>
            <a:ext cx="654050" cy="576262"/>
          </a:xfrm>
          <a:custGeom>
            <a:avLst/>
            <a:gdLst>
              <a:gd name="connsiteX0" fmla="*/ 0 w 654050"/>
              <a:gd name="connsiteY0" fmla="*/ 576262 h 576262"/>
              <a:gd name="connsiteX1" fmla="*/ 654050 w 654050"/>
              <a:gd name="connsiteY1" fmla="*/ 576262 h 576262"/>
              <a:gd name="connsiteX2" fmla="*/ 654050 w 654050"/>
              <a:gd name="connsiteY2" fmla="*/ 0 h 576262"/>
              <a:gd name="connsiteX3" fmla="*/ 0 w 654050"/>
              <a:gd name="connsiteY3" fmla="*/ 0 h 576262"/>
              <a:gd name="connsiteX4" fmla="*/ 0 w 654050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4050" h="576262">
                <a:moveTo>
                  <a:pt x="0" y="576262"/>
                </a:moveTo>
                <a:lnTo>
                  <a:pt x="654050" y="576262"/>
                </a:lnTo>
                <a:lnTo>
                  <a:pt x="654050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9027" y="5156987"/>
            <a:ext cx="631825" cy="576262"/>
          </a:xfrm>
          <a:custGeom>
            <a:avLst/>
            <a:gdLst>
              <a:gd name="connsiteX0" fmla="*/ 0 w 631825"/>
              <a:gd name="connsiteY0" fmla="*/ 576262 h 576262"/>
              <a:gd name="connsiteX1" fmla="*/ 631825 w 631825"/>
              <a:gd name="connsiteY1" fmla="*/ 576262 h 576262"/>
              <a:gd name="connsiteX2" fmla="*/ 631825 w 631825"/>
              <a:gd name="connsiteY2" fmla="*/ 0 h 576262"/>
              <a:gd name="connsiteX3" fmla="*/ 0 w 631825"/>
              <a:gd name="connsiteY3" fmla="*/ 0 h 576262"/>
              <a:gd name="connsiteX4" fmla="*/ 0 w 631825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1825" h="576262">
                <a:moveTo>
                  <a:pt x="0" y="576262"/>
                </a:moveTo>
                <a:lnTo>
                  <a:pt x="631825" y="576262"/>
                </a:lnTo>
                <a:lnTo>
                  <a:pt x="631825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0852" y="5156987"/>
            <a:ext cx="674687" cy="576262"/>
          </a:xfrm>
          <a:custGeom>
            <a:avLst/>
            <a:gdLst>
              <a:gd name="connsiteX0" fmla="*/ 0 w 674687"/>
              <a:gd name="connsiteY0" fmla="*/ 576262 h 576262"/>
              <a:gd name="connsiteX1" fmla="*/ 674687 w 674687"/>
              <a:gd name="connsiteY1" fmla="*/ 576262 h 576262"/>
              <a:gd name="connsiteX2" fmla="*/ 674687 w 674687"/>
              <a:gd name="connsiteY2" fmla="*/ 0 h 576262"/>
              <a:gd name="connsiteX3" fmla="*/ 0 w 674687"/>
              <a:gd name="connsiteY3" fmla="*/ 0 h 576262"/>
              <a:gd name="connsiteX4" fmla="*/ 0 w 674687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4687" h="576262">
                <a:moveTo>
                  <a:pt x="0" y="576262"/>
                </a:moveTo>
                <a:lnTo>
                  <a:pt x="674687" y="576262"/>
                </a:lnTo>
                <a:lnTo>
                  <a:pt x="674687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476" y="5156987"/>
            <a:ext cx="652462" cy="576262"/>
          </a:xfrm>
          <a:custGeom>
            <a:avLst/>
            <a:gdLst>
              <a:gd name="connsiteX0" fmla="*/ 0 w 652462"/>
              <a:gd name="connsiteY0" fmla="*/ 576262 h 576262"/>
              <a:gd name="connsiteX1" fmla="*/ 652462 w 652462"/>
              <a:gd name="connsiteY1" fmla="*/ 576262 h 576262"/>
              <a:gd name="connsiteX2" fmla="*/ 652462 w 652462"/>
              <a:gd name="connsiteY2" fmla="*/ 0 h 576262"/>
              <a:gd name="connsiteX3" fmla="*/ 0 w 652462"/>
              <a:gd name="connsiteY3" fmla="*/ 0 h 576262"/>
              <a:gd name="connsiteX4" fmla="*/ 0 w 652462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2462" h="576262">
                <a:moveTo>
                  <a:pt x="0" y="576262"/>
                </a:moveTo>
                <a:lnTo>
                  <a:pt x="652462" y="576262"/>
                </a:lnTo>
                <a:lnTo>
                  <a:pt x="652462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28002" y="5156987"/>
            <a:ext cx="652462" cy="576262"/>
          </a:xfrm>
          <a:custGeom>
            <a:avLst/>
            <a:gdLst>
              <a:gd name="connsiteX0" fmla="*/ 0 w 652462"/>
              <a:gd name="connsiteY0" fmla="*/ 576262 h 576262"/>
              <a:gd name="connsiteX1" fmla="*/ 652462 w 652462"/>
              <a:gd name="connsiteY1" fmla="*/ 576262 h 576262"/>
              <a:gd name="connsiteX2" fmla="*/ 652462 w 652462"/>
              <a:gd name="connsiteY2" fmla="*/ 0 h 576262"/>
              <a:gd name="connsiteX3" fmla="*/ 0 w 652462"/>
              <a:gd name="connsiteY3" fmla="*/ 0 h 576262"/>
              <a:gd name="connsiteX4" fmla="*/ 0 w 652462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2462" h="576262">
                <a:moveTo>
                  <a:pt x="0" y="576262"/>
                </a:moveTo>
                <a:lnTo>
                  <a:pt x="652462" y="576262"/>
                </a:lnTo>
                <a:lnTo>
                  <a:pt x="652462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0401" y="5156987"/>
            <a:ext cx="654050" cy="576262"/>
          </a:xfrm>
          <a:custGeom>
            <a:avLst/>
            <a:gdLst>
              <a:gd name="connsiteX0" fmla="*/ 0 w 654050"/>
              <a:gd name="connsiteY0" fmla="*/ 576262 h 576262"/>
              <a:gd name="connsiteX1" fmla="*/ 654050 w 654050"/>
              <a:gd name="connsiteY1" fmla="*/ 576262 h 576262"/>
              <a:gd name="connsiteX2" fmla="*/ 654050 w 654050"/>
              <a:gd name="connsiteY2" fmla="*/ 0 h 576262"/>
              <a:gd name="connsiteX3" fmla="*/ 0 w 654050"/>
              <a:gd name="connsiteY3" fmla="*/ 0 h 576262"/>
              <a:gd name="connsiteX4" fmla="*/ 0 w 654050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4050" h="576262">
                <a:moveTo>
                  <a:pt x="0" y="576262"/>
                </a:moveTo>
                <a:lnTo>
                  <a:pt x="654050" y="576262"/>
                </a:lnTo>
                <a:lnTo>
                  <a:pt x="654050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34451" y="5156987"/>
            <a:ext cx="652462" cy="576262"/>
          </a:xfrm>
          <a:custGeom>
            <a:avLst/>
            <a:gdLst>
              <a:gd name="connsiteX0" fmla="*/ 0 w 652462"/>
              <a:gd name="connsiteY0" fmla="*/ 576262 h 576262"/>
              <a:gd name="connsiteX1" fmla="*/ 652462 w 652462"/>
              <a:gd name="connsiteY1" fmla="*/ 576262 h 576262"/>
              <a:gd name="connsiteX2" fmla="*/ 652462 w 652462"/>
              <a:gd name="connsiteY2" fmla="*/ 0 h 576262"/>
              <a:gd name="connsiteX3" fmla="*/ 0 w 652462"/>
              <a:gd name="connsiteY3" fmla="*/ 0 h 576262"/>
              <a:gd name="connsiteX4" fmla="*/ 0 w 652462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2462" h="576262">
                <a:moveTo>
                  <a:pt x="0" y="576262"/>
                </a:moveTo>
                <a:lnTo>
                  <a:pt x="652462" y="576262"/>
                </a:lnTo>
                <a:lnTo>
                  <a:pt x="652462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6977" y="5156987"/>
            <a:ext cx="654050" cy="576262"/>
          </a:xfrm>
          <a:custGeom>
            <a:avLst/>
            <a:gdLst>
              <a:gd name="connsiteX0" fmla="*/ 0 w 654050"/>
              <a:gd name="connsiteY0" fmla="*/ 576262 h 576262"/>
              <a:gd name="connsiteX1" fmla="*/ 654050 w 654050"/>
              <a:gd name="connsiteY1" fmla="*/ 576262 h 576262"/>
              <a:gd name="connsiteX2" fmla="*/ 654050 w 654050"/>
              <a:gd name="connsiteY2" fmla="*/ 0 h 576262"/>
              <a:gd name="connsiteX3" fmla="*/ 0 w 654050"/>
              <a:gd name="connsiteY3" fmla="*/ 0 h 576262"/>
              <a:gd name="connsiteX4" fmla="*/ 0 w 654050"/>
              <a:gd name="connsiteY4" fmla="*/ 576262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4050" h="576262">
                <a:moveTo>
                  <a:pt x="0" y="576262"/>
                </a:moveTo>
                <a:lnTo>
                  <a:pt x="654050" y="576262"/>
                </a:lnTo>
                <a:lnTo>
                  <a:pt x="654050" y="0"/>
                </a:lnTo>
                <a:lnTo>
                  <a:pt x="0" y="0"/>
                </a:lnTo>
                <a:lnTo>
                  <a:pt x="0" y="57626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3401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5927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9977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1802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6426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8952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1351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15401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67927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9351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21977" y="5118861"/>
            <a:ext cx="76200" cy="652487"/>
          </a:xfrm>
          <a:custGeom>
            <a:avLst/>
            <a:gdLst>
              <a:gd name="connsiteX0" fmla="*/ 19050 w 76200"/>
              <a:gd name="connsiteY0" fmla="*/ 19050 h 652487"/>
              <a:gd name="connsiteX1" fmla="*/ 19050 w 76200"/>
              <a:gd name="connsiteY1" fmla="*/ 633438 h 652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652487">
                <a:moveTo>
                  <a:pt x="19050" y="19050"/>
                </a:moveTo>
                <a:lnTo>
                  <a:pt x="19050" y="633438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0301" y="5137911"/>
            <a:ext cx="6608826" cy="76200"/>
          </a:xfrm>
          <a:custGeom>
            <a:avLst/>
            <a:gdLst>
              <a:gd name="connsiteX0" fmla="*/ 19050 w 6608826"/>
              <a:gd name="connsiteY0" fmla="*/ 19050 h 76200"/>
              <a:gd name="connsiteX1" fmla="*/ 6589776 w 660882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08826" h="76200">
                <a:moveTo>
                  <a:pt x="19050" y="19050"/>
                </a:moveTo>
                <a:lnTo>
                  <a:pt x="6589776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0301" y="5714200"/>
            <a:ext cx="6608826" cy="76200"/>
          </a:xfrm>
          <a:custGeom>
            <a:avLst/>
            <a:gdLst>
              <a:gd name="connsiteX0" fmla="*/ 19050 w 6608826"/>
              <a:gd name="connsiteY0" fmla="*/ 19050 h 76200"/>
              <a:gd name="connsiteX1" fmla="*/ 6589776 w 660882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08826" h="76200">
                <a:moveTo>
                  <a:pt x="19050" y="19050"/>
                </a:moveTo>
                <a:lnTo>
                  <a:pt x="6589776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0229" y="2096261"/>
            <a:ext cx="687324" cy="448055"/>
          </a:xfrm>
          <a:custGeom>
            <a:avLst/>
            <a:gdLst>
              <a:gd name="connsiteX0" fmla="*/ 0 w 687324"/>
              <a:gd name="connsiteY0" fmla="*/ 112014 h 448055"/>
              <a:gd name="connsiteX1" fmla="*/ 463296 w 687324"/>
              <a:gd name="connsiteY1" fmla="*/ 112014 h 448055"/>
              <a:gd name="connsiteX2" fmla="*/ 463296 w 687324"/>
              <a:gd name="connsiteY2" fmla="*/ 0 h 448055"/>
              <a:gd name="connsiteX3" fmla="*/ 687323 w 687324"/>
              <a:gd name="connsiteY3" fmla="*/ 224027 h 448055"/>
              <a:gd name="connsiteX4" fmla="*/ 463296 w 687324"/>
              <a:gd name="connsiteY4" fmla="*/ 448055 h 448055"/>
              <a:gd name="connsiteX5" fmla="*/ 463296 w 687324"/>
              <a:gd name="connsiteY5" fmla="*/ 336042 h 448055"/>
              <a:gd name="connsiteX6" fmla="*/ 0 w 687324"/>
              <a:gd name="connsiteY6" fmla="*/ 336042 h 448055"/>
              <a:gd name="connsiteX7" fmla="*/ 0 w 687324"/>
              <a:gd name="connsiteY7" fmla="*/ 112014 h 448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7324" h="448055">
                <a:moveTo>
                  <a:pt x="0" y="112014"/>
                </a:moveTo>
                <a:lnTo>
                  <a:pt x="463296" y="112014"/>
                </a:lnTo>
                <a:lnTo>
                  <a:pt x="463296" y="0"/>
                </a:lnTo>
                <a:lnTo>
                  <a:pt x="687323" y="224027"/>
                </a:lnTo>
                <a:lnTo>
                  <a:pt x="463296" y="448055"/>
                </a:lnTo>
                <a:lnTo>
                  <a:pt x="463296" y="336042"/>
                </a:lnTo>
                <a:lnTo>
                  <a:pt x="0" y="336042"/>
                </a:lnTo>
                <a:lnTo>
                  <a:pt x="0" y="11201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31179" y="2077211"/>
            <a:ext cx="725424" cy="486155"/>
          </a:xfrm>
          <a:custGeom>
            <a:avLst/>
            <a:gdLst>
              <a:gd name="connsiteX0" fmla="*/ 19050 w 725424"/>
              <a:gd name="connsiteY0" fmla="*/ 131064 h 486155"/>
              <a:gd name="connsiteX1" fmla="*/ 482346 w 725424"/>
              <a:gd name="connsiteY1" fmla="*/ 131064 h 486155"/>
              <a:gd name="connsiteX2" fmla="*/ 482346 w 725424"/>
              <a:gd name="connsiteY2" fmla="*/ 19050 h 486155"/>
              <a:gd name="connsiteX3" fmla="*/ 706373 w 725424"/>
              <a:gd name="connsiteY3" fmla="*/ 243077 h 486155"/>
              <a:gd name="connsiteX4" fmla="*/ 482346 w 725424"/>
              <a:gd name="connsiteY4" fmla="*/ 467105 h 486155"/>
              <a:gd name="connsiteX5" fmla="*/ 482346 w 725424"/>
              <a:gd name="connsiteY5" fmla="*/ 355092 h 486155"/>
              <a:gd name="connsiteX6" fmla="*/ 19050 w 725424"/>
              <a:gd name="connsiteY6" fmla="*/ 355092 h 486155"/>
              <a:gd name="connsiteX7" fmla="*/ 19050 w 725424"/>
              <a:gd name="connsiteY7" fmla="*/ 131064 h 486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5424" h="486155">
                <a:moveTo>
                  <a:pt x="19050" y="131064"/>
                </a:moveTo>
                <a:lnTo>
                  <a:pt x="482346" y="131064"/>
                </a:lnTo>
                <a:lnTo>
                  <a:pt x="482346" y="19050"/>
                </a:lnTo>
                <a:lnTo>
                  <a:pt x="706373" y="243077"/>
                </a:lnTo>
                <a:lnTo>
                  <a:pt x="482346" y="467105"/>
                </a:lnTo>
                <a:lnTo>
                  <a:pt x="482346" y="355092"/>
                </a:lnTo>
                <a:lnTo>
                  <a:pt x="19050" y="355092"/>
                </a:lnTo>
                <a:lnTo>
                  <a:pt x="19050" y="13106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4321" y="2786633"/>
            <a:ext cx="687323" cy="448056"/>
          </a:xfrm>
          <a:custGeom>
            <a:avLst/>
            <a:gdLst>
              <a:gd name="connsiteX0" fmla="*/ 0 w 687323"/>
              <a:gd name="connsiteY0" fmla="*/ 112014 h 448056"/>
              <a:gd name="connsiteX1" fmla="*/ 463296 w 687323"/>
              <a:gd name="connsiteY1" fmla="*/ 112014 h 448056"/>
              <a:gd name="connsiteX2" fmla="*/ 463296 w 687323"/>
              <a:gd name="connsiteY2" fmla="*/ 0 h 448056"/>
              <a:gd name="connsiteX3" fmla="*/ 687324 w 687323"/>
              <a:gd name="connsiteY3" fmla="*/ 224027 h 448056"/>
              <a:gd name="connsiteX4" fmla="*/ 463296 w 687323"/>
              <a:gd name="connsiteY4" fmla="*/ 448055 h 448056"/>
              <a:gd name="connsiteX5" fmla="*/ 463296 w 687323"/>
              <a:gd name="connsiteY5" fmla="*/ 336042 h 448056"/>
              <a:gd name="connsiteX6" fmla="*/ 0 w 687323"/>
              <a:gd name="connsiteY6" fmla="*/ 336042 h 448056"/>
              <a:gd name="connsiteX7" fmla="*/ 0 w 687323"/>
              <a:gd name="connsiteY7" fmla="*/ 112014 h 448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7323" h="448056">
                <a:moveTo>
                  <a:pt x="0" y="112014"/>
                </a:moveTo>
                <a:lnTo>
                  <a:pt x="463296" y="112014"/>
                </a:lnTo>
                <a:lnTo>
                  <a:pt x="463296" y="0"/>
                </a:lnTo>
                <a:lnTo>
                  <a:pt x="687324" y="224027"/>
                </a:lnTo>
                <a:lnTo>
                  <a:pt x="463296" y="448055"/>
                </a:lnTo>
                <a:lnTo>
                  <a:pt x="463296" y="336042"/>
                </a:lnTo>
                <a:lnTo>
                  <a:pt x="0" y="336042"/>
                </a:lnTo>
                <a:lnTo>
                  <a:pt x="0" y="11201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5271" y="2767583"/>
            <a:ext cx="725423" cy="486156"/>
          </a:xfrm>
          <a:custGeom>
            <a:avLst/>
            <a:gdLst>
              <a:gd name="connsiteX0" fmla="*/ 19050 w 725423"/>
              <a:gd name="connsiteY0" fmla="*/ 131064 h 486156"/>
              <a:gd name="connsiteX1" fmla="*/ 482346 w 725423"/>
              <a:gd name="connsiteY1" fmla="*/ 131064 h 486156"/>
              <a:gd name="connsiteX2" fmla="*/ 482346 w 725423"/>
              <a:gd name="connsiteY2" fmla="*/ 19050 h 486156"/>
              <a:gd name="connsiteX3" fmla="*/ 706374 w 725423"/>
              <a:gd name="connsiteY3" fmla="*/ 243077 h 486156"/>
              <a:gd name="connsiteX4" fmla="*/ 482346 w 725423"/>
              <a:gd name="connsiteY4" fmla="*/ 467105 h 486156"/>
              <a:gd name="connsiteX5" fmla="*/ 482346 w 725423"/>
              <a:gd name="connsiteY5" fmla="*/ 355092 h 486156"/>
              <a:gd name="connsiteX6" fmla="*/ 19050 w 725423"/>
              <a:gd name="connsiteY6" fmla="*/ 355092 h 486156"/>
              <a:gd name="connsiteX7" fmla="*/ 19050 w 725423"/>
              <a:gd name="connsiteY7" fmla="*/ 131064 h 486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5423" h="486156">
                <a:moveTo>
                  <a:pt x="19050" y="131064"/>
                </a:moveTo>
                <a:lnTo>
                  <a:pt x="482346" y="131064"/>
                </a:lnTo>
                <a:lnTo>
                  <a:pt x="482346" y="19050"/>
                </a:lnTo>
                <a:lnTo>
                  <a:pt x="706374" y="243077"/>
                </a:lnTo>
                <a:lnTo>
                  <a:pt x="482346" y="467105"/>
                </a:lnTo>
                <a:lnTo>
                  <a:pt x="482346" y="355092"/>
                </a:lnTo>
                <a:lnTo>
                  <a:pt x="19050" y="355092"/>
                </a:lnTo>
                <a:lnTo>
                  <a:pt x="19050" y="13106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02335" y="1308068"/>
            <a:ext cx="2495357" cy="1222497"/>
          </a:xfrm>
          <a:custGeom>
            <a:avLst/>
            <a:gdLst>
              <a:gd name="connsiteX0" fmla="*/ 226678 w 2495357"/>
              <a:gd name="connsiteY0" fmla="*/ 402240 h 1222497"/>
              <a:gd name="connsiteX1" fmla="*/ 560434 w 2495357"/>
              <a:gd name="connsiteY1" fmla="*/ 109632 h 1222497"/>
              <a:gd name="connsiteX2" fmla="*/ 809989 w 2495357"/>
              <a:gd name="connsiteY2" fmla="*/ 142906 h 1222497"/>
              <a:gd name="connsiteX3" fmla="*/ 1226168 w 2495357"/>
              <a:gd name="connsiteY3" fmla="*/ 57816 h 1222497"/>
              <a:gd name="connsiteX4" fmla="*/ 1297669 w 2495357"/>
              <a:gd name="connsiteY4" fmla="*/ 92868 h 1222497"/>
              <a:gd name="connsiteX5" fmla="*/ 1635616 w 2495357"/>
              <a:gd name="connsiteY5" fmla="*/ 17430 h 1222497"/>
              <a:gd name="connsiteX6" fmla="*/ 1723373 w 2495357"/>
              <a:gd name="connsiteY6" fmla="*/ 65944 h 1222497"/>
              <a:gd name="connsiteX7" fmla="*/ 2118470 w 2495357"/>
              <a:gd name="connsiteY7" fmla="*/ 44227 h 1222497"/>
              <a:gd name="connsiteX8" fmla="*/ 2213085 w 2495357"/>
              <a:gd name="connsiteY8" fmla="*/ 153447 h 1222497"/>
              <a:gd name="connsiteX9" fmla="*/ 2429239 w 2495357"/>
              <a:gd name="connsiteY9" fmla="*/ 406050 h 1222497"/>
              <a:gd name="connsiteX10" fmla="*/ 2415142 w 2495357"/>
              <a:gd name="connsiteY10" fmla="*/ 433101 h 1222497"/>
              <a:gd name="connsiteX11" fmla="*/ 2343260 w 2495357"/>
              <a:gd name="connsiteY11" fmla="*/ 798861 h 1222497"/>
              <a:gd name="connsiteX12" fmla="*/ 2160380 w 2495357"/>
              <a:gd name="connsiteY12" fmla="*/ 850296 h 1222497"/>
              <a:gd name="connsiteX13" fmla="*/ 1823830 w 2495357"/>
              <a:gd name="connsiteY13" fmla="*/ 1071022 h 1222497"/>
              <a:gd name="connsiteX14" fmla="*/ 1649713 w 2495357"/>
              <a:gd name="connsiteY14" fmla="*/ 1037240 h 1222497"/>
              <a:gd name="connsiteX15" fmla="*/ 1163811 w 2495357"/>
              <a:gd name="connsiteY15" fmla="*/ 1211230 h 1222497"/>
              <a:gd name="connsiteX16" fmla="*/ 952737 w 2495357"/>
              <a:gd name="connsiteY16" fmla="*/ 1106582 h 1222497"/>
              <a:gd name="connsiteX17" fmla="*/ 341359 w 2495357"/>
              <a:gd name="connsiteY17" fmla="*/ 1004601 h 1222497"/>
              <a:gd name="connsiteX18" fmla="*/ 336660 w 2495357"/>
              <a:gd name="connsiteY18" fmla="*/ 999267 h 1222497"/>
              <a:gd name="connsiteX19" fmla="*/ 57387 w 2495357"/>
              <a:gd name="connsiteY19" fmla="*/ 852455 h 1222497"/>
              <a:gd name="connsiteX20" fmla="*/ 123554 w 2495357"/>
              <a:gd name="connsiteY20" fmla="*/ 718597 h 1222497"/>
              <a:gd name="connsiteX21" fmla="*/ 33892 w 2495357"/>
              <a:gd name="connsiteY21" fmla="*/ 488346 h 1222497"/>
              <a:gd name="connsiteX22" fmla="*/ 224645 w 2495357"/>
              <a:gd name="connsiteY22" fmla="*/ 406050 h 1222497"/>
              <a:gd name="connsiteX23" fmla="*/ 226678 w 2495357"/>
              <a:gd name="connsiteY23" fmla="*/ 402240 h 1222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495357" h="1222497">
                <a:moveTo>
                  <a:pt x="226678" y="402240"/>
                </a:moveTo>
                <a:cubicBezTo>
                  <a:pt x="197722" y="260000"/>
                  <a:pt x="347074" y="128936"/>
                  <a:pt x="560434" y="109632"/>
                </a:cubicBezTo>
                <a:cubicBezTo>
                  <a:pt x="646794" y="101758"/>
                  <a:pt x="734678" y="113442"/>
                  <a:pt x="809989" y="142906"/>
                </a:cubicBezTo>
                <a:cubicBezTo>
                  <a:pt x="889618" y="42576"/>
                  <a:pt x="1076054" y="4476"/>
                  <a:pt x="1226168" y="57816"/>
                </a:cubicBezTo>
                <a:cubicBezTo>
                  <a:pt x="1252330" y="67087"/>
                  <a:pt x="1276460" y="78898"/>
                  <a:pt x="1297669" y="92868"/>
                </a:cubicBezTo>
                <a:cubicBezTo>
                  <a:pt x="1359772" y="9683"/>
                  <a:pt x="1511029" y="-24098"/>
                  <a:pt x="1635616" y="17430"/>
                </a:cubicBezTo>
                <a:cubicBezTo>
                  <a:pt x="1670032" y="28860"/>
                  <a:pt x="1700132" y="45497"/>
                  <a:pt x="1723373" y="65944"/>
                </a:cubicBezTo>
                <a:cubicBezTo>
                  <a:pt x="1823576" y="-12668"/>
                  <a:pt x="2000360" y="-22447"/>
                  <a:pt x="2118470" y="44227"/>
                </a:cubicBezTo>
                <a:cubicBezTo>
                  <a:pt x="2168127" y="72167"/>
                  <a:pt x="2201655" y="110902"/>
                  <a:pt x="2213085" y="153447"/>
                </a:cubicBezTo>
                <a:cubicBezTo>
                  <a:pt x="2377169" y="183292"/>
                  <a:pt x="2473943" y="296449"/>
                  <a:pt x="2429239" y="406050"/>
                </a:cubicBezTo>
                <a:cubicBezTo>
                  <a:pt x="2425556" y="415321"/>
                  <a:pt x="2420730" y="424338"/>
                  <a:pt x="2415142" y="433101"/>
                </a:cubicBezTo>
                <a:cubicBezTo>
                  <a:pt x="2546714" y="547401"/>
                  <a:pt x="2514456" y="711104"/>
                  <a:pt x="2343260" y="798861"/>
                </a:cubicBezTo>
                <a:cubicBezTo>
                  <a:pt x="2289920" y="826166"/>
                  <a:pt x="2226928" y="843946"/>
                  <a:pt x="2160380" y="850296"/>
                </a:cubicBezTo>
                <a:cubicBezTo>
                  <a:pt x="2158982" y="973105"/>
                  <a:pt x="2008234" y="1072038"/>
                  <a:pt x="1823830" y="1071022"/>
                </a:cubicBezTo>
                <a:cubicBezTo>
                  <a:pt x="1762235" y="1070641"/>
                  <a:pt x="1702037" y="1058957"/>
                  <a:pt x="1649713" y="1037240"/>
                </a:cubicBezTo>
                <a:cubicBezTo>
                  <a:pt x="1587356" y="1175035"/>
                  <a:pt x="1369805" y="1253013"/>
                  <a:pt x="1163811" y="1211230"/>
                </a:cubicBezTo>
                <a:cubicBezTo>
                  <a:pt x="1077451" y="1193704"/>
                  <a:pt x="1002902" y="1156747"/>
                  <a:pt x="952737" y="1106582"/>
                </a:cubicBezTo>
                <a:cubicBezTo>
                  <a:pt x="741917" y="1191418"/>
                  <a:pt x="468105" y="1145825"/>
                  <a:pt x="341359" y="1004601"/>
                </a:cubicBezTo>
                <a:cubicBezTo>
                  <a:pt x="339835" y="1002823"/>
                  <a:pt x="338184" y="1001045"/>
                  <a:pt x="336660" y="999267"/>
                </a:cubicBezTo>
                <a:cubicBezTo>
                  <a:pt x="198611" y="1010062"/>
                  <a:pt x="73643" y="944276"/>
                  <a:pt x="57387" y="852455"/>
                </a:cubicBezTo>
                <a:cubicBezTo>
                  <a:pt x="48751" y="803560"/>
                  <a:pt x="73007" y="754538"/>
                  <a:pt x="123554" y="718597"/>
                </a:cubicBezTo>
                <a:cubicBezTo>
                  <a:pt x="4047" y="671607"/>
                  <a:pt x="-36084" y="568610"/>
                  <a:pt x="33892" y="488346"/>
                </a:cubicBezTo>
                <a:cubicBezTo>
                  <a:pt x="74278" y="442118"/>
                  <a:pt x="145144" y="411638"/>
                  <a:pt x="224645" y="406050"/>
                </a:cubicBezTo>
                <a:lnTo>
                  <a:pt x="226678" y="402240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0830" y="2185797"/>
            <a:ext cx="67944" cy="67944"/>
          </a:xfrm>
          <a:custGeom>
            <a:avLst/>
            <a:gdLst>
              <a:gd name="connsiteX0" fmla="*/ 67944 w 67944"/>
              <a:gd name="connsiteY0" fmla="*/ 34035 h 67944"/>
              <a:gd name="connsiteX1" fmla="*/ 33908 w 67944"/>
              <a:gd name="connsiteY1" fmla="*/ 67945 h 67944"/>
              <a:gd name="connsiteX2" fmla="*/ 0 w 67944"/>
              <a:gd name="connsiteY2" fmla="*/ 34035 h 67944"/>
              <a:gd name="connsiteX3" fmla="*/ 33908 w 67944"/>
              <a:gd name="connsiteY3" fmla="*/ 0 h 67944"/>
              <a:gd name="connsiteX4" fmla="*/ 67944 w 67944"/>
              <a:gd name="connsiteY4" fmla="*/ 34035 h 67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944" h="67944">
                <a:moveTo>
                  <a:pt x="67944" y="34035"/>
                </a:moveTo>
                <a:cubicBezTo>
                  <a:pt x="67944" y="52704"/>
                  <a:pt x="52704" y="67945"/>
                  <a:pt x="33908" y="67945"/>
                </a:cubicBezTo>
                <a:cubicBezTo>
                  <a:pt x="15239" y="67945"/>
                  <a:pt x="0" y="52704"/>
                  <a:pt x="0" y="34035"/>
                </a:cubicBezTo>
                <a:cubicBezTo>
                  <a:pt x="0" y="15239"/>
                  <a:pt x="15239" y="0"/>
                  <a:pt x="33908" y="0"/>
                </a:cubicBezTo>
                <a:cubicBezTo>
                  <a:pt x="52704" y="0"/>
                  <a:pt x="67944" y="15239"/>
                  <a:pt x="67944" y="34035"/>
                </a:cubicBez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89721" y="2108580"/>
            <a:ext cx="135890" cy="135890"/>
          </a:xfrm>
          <a:custGeom>
            <a:avLst/>
            <a:gdLst>
              <a:gd name="connsiteX0" fmla="*/ 135890 w 135890"/>
              <a:gd name="connsiteY0" fmla="*/ 67945 h 135890"/>
              <a:gd name="connsiteX1" fmla="*/ 67945 w 135890"/>
              <a:gd name="connsiteY1" fmla="*/ 135889 h 135890"/>
              <a:gd name="connsiteX2" fmla="*/ 0 w 135890"/>
              <a:gd name="connsiteY2" fmla="*/ 67945 h 135890"/>
              <a:gd name="connsiteX3" fmla="*/ 67945 w 135890"/>
              <a:gd name="connsiteY3" fmla="*/ 0 h 135890"/>
              <a:gd name="connsiteX4" fmla="*/ 135890 w 135890"/>
              <a:gd name="connsiteY4" fmla="*/ 67945 h 135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90" h="135890">
                <a:moveTo>
                  <a:pt x="135890" y="67945"/>
                </a:moveTo>
                <a:cubicBezTo>
                  <a:pt x="135890" y="105410"/>
                  <a:pt x="105409" y="135889"/>
                  <a:pt x="67945" y="135889"/>
                </a:cubicBezTo>
                <a:cubicBezTo>
                  <a:pt x="30480" y="135889"/>
                  <a:pt x="0" y="105410"/>
                  <a:pt x="0" y="67945"/>
                </a:cubicBezTo>
                <a:cubicBezTo>
                  <a:pt x="0" y="30479"/>
                  <a:pt x="30480" y="0"/>
                  <a:pt x="67945" y="0"/>
                </a:cubicBezTo>
                <a:cubicBezTo>
                  <a:pt x="105409" y="0"/>
                  <a:pt x="135890" y="30479"/>
                  <a:pt x="135890" y="67945"/>
                </a:cubicBez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35923" y="2022094"/>
            <a:ext cx="203708" cy="203708"/>
          </a:xfrm>
          <a:custGeom>
            <a:avLst/>
            <a:gdLst>
              <a:gd name="connsiteX0" fmla="*/ 203707 w 203708"/>
              <a:gd name="connsiteY0" fmla="*/ 101854 h 203708"/>
              <a:gd name="connsiteX1" fmla="*/ 101854 w 203708"/>
              <a:gd name="connsiteY1" fmla="*/ 203707 h 203708"/>
              <a:gd name="connsiteX2" fmla="*/ 0 w 203708"/>
              <a:gd name="connsiteY2" fmla="*/ 101854 h 203708"/>
              <a:gd name="connsiteX3" fmla="*/ 101854 w 203708"/>
              <a:gd name="connsiteY3" fmla="*/ 0 h 203708"/>
              <a:gd name="connsiteX4" fmla="*/ 203707 w 203708"/>
              <a:gd name="connsiteY4" fmla="*/ 101854 h 203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708" h="203708">
                <a:moveTo>
                  <a:pt x="203707" y="101854"/>
                </a:moveTo>
                <a:cubicBezTo>
                  <a:pt x="203707" y="158114"/>
                  <a:pt x="158115" y="203707"/>
                  <a:pt x="101854" y="203707"/>
                </a:cubicBezTo>
                <a:cubicBezTo>
                  <a:pt x="45719" y="203707"/>
                  <a:pt x="0" y="158114"/>
                  <a:pt x="0" y="101854"/>
                </a:cubicBezTo>
                <a:cubicBezTo>
                  <a:pt x="0" y="45592"/>
                  <a:pt x="45719" y="0"/>
                  <a:pt x="101854" y="0"/>
                </a:cubicBezTo>
                <a:cubicBezTo>
                  <a:pt x="158115" y="0"/>
                  <a:pt x="203707" y="45592"/>
                  <a:pt x="203707" y="101854"/>
                </a:cubicBez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83285" y="1289018"/>
            <a:ext cx="2533457" cy="1260597"/>
          </a:xfrm>
          <a:custGeom>
            <a:avLst/>
            <a:gdLst>
              <a:gd name="connsiteX0" fmla="*/ 245728 w 2533457"/>
              <a:gd name="connsiteY0" fmla="*/ 421290 h 1260597"/>
              <a:gd name="connsiteX1" fmla="*/ 579484 w 2533457"/>
              <a:gd name="connsiteY1" fmla="*/ 128682 h 1260597"/>
              <a:gd name="connsiteX2" fmla="*/ 829039 w 2533457"/>
              <a:gd name="connsiteY2" fmla="*/ 161956 h 1260597"/>
              <a:gd name="connsiteX3" fmla="*/ 1245218 w 2533457"/>
              <a:gd name="connsiteY3" fmla="*/ 76866 h 1260597"/>
              <a:gd name="connsiteX4" fmla="*/ 1316719 w 2533457"/>
              <a:gd name="connsiteY4" fmla="*/ 111918 h 1260597"/>
              <a:gd name="connsiteX5" fmla="*/ 1654666 w 2533457"/>
              <a:gd name="connsiteY5" fmla="*/ 36480 h 1260597"/>
              <a:gd name="connsiteX6" fmla="*/ 1742423 w 2533457"/>
              <a:gd name="connsiteY6" fmla="*/ 84994 h 1260597"/>
              <a:gd name="connsiteX7" fmla="*/ 2137520 w 2533457"/>
              <a:gd name="connsiteY7" fmla="*/ 63277 h 1260597"/>
              <a:gd name="connsiteX8" fmla="*/ 2232135 w 2533457"/>
              <a:gd name="connsiteY8" fmla="*/ 172497 h 1260597"/>
              <a:gd name="connsiteX9" fmla="*/ 2448289 w 2533457"/>
              <a:gd name="connsiteY9" fmla="*/ 425100 h 1260597"/>
              <a:gd name="connsiteX10" fmla="*/ 2434192 w 2533457"/>
              <a:gd name="connsiteY10" fmla="*/ 452151 h 1260597"/>
              <a:gd name="connsiteX11" fmla="*/ 2362310 w 2533457"/>
              <a:gd name="connsiteY11" fmla="*/ 817911 h 1260597"/>
              <a:gd name="connsiteX12" fmla="*/ 2179430 w 2533457"/>
              <a:gd name="connsiteY12" fmla="*/ 869346 h 1260597"/>
              <a:gd name="connsiteX13" fmla="*/ 1842880 w 2533457"/>
              <a:gd name="connsiteY13" fmla="*/ 1090072 h 1260597"/>
              <a:gd name="connsiteX14" fmla="*/ 1668763 w 2533457"/>
              <a:gd name="connsiteY14" fmla="*/ 1056290 h 1260597"/>
              <a:gd name="connsiteX15" fmla="*/ 1182861 w 2533457"/>
              <a:gd name="connsiteY15" fmla="*/ 1230280 h 1260597"/>
              <a:gd name="connsiteX16" fmla="*/ 971787 w 2533457"/>
              <a:gd name="connsiteY16" fmla="*/ 1125632 h 1260597"/>
              <a:gd name="connsiteX17" fmla="*/ 360409 w 2533457"/>
              <a:gd name="connsiteY17" fmla="*/ 1023651 h 1260597"/>
              <a:gd name="connsiteX18" fmla="*/ 355710 w 2533457"/>
              <a:gd name="connsiteY18" fmla="*/ 1018317 h 1260597"/>
              <a:gd name="connsiteX19" fmla="*/ 76437 w 2533457"/>
              <a:gd name="connsiteY19" fmla="*/ 871505 h 1260597"/>
              <a:gd name="connsiteX20" fmla="*/ 142604 w 2533457"/>
              <a:gd name="connsiteY20" fmla="*/ 737647 h 1260597"/>
              <a:gd name="connsiteX21" fmla="*/ 52942 w 2533457"/>
              <a:gd name="connsiteY21" fmla="*/ 507396 h 1260597"/>
              <a:gd name="connsiteX22" fmla="*/ 243695 w 2533457"/>
              <a:gd name="connsiteY22" fmla="*/ 425100 h 1260597"/>
              <a:gd name="connsiteX23" fmla="*/ 245728 w 2533457"/>
              <a:gd name="connsiteY23" fmla="*/ 421290 h 1260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533457" h="1260597">
                <a:moveTo>
                  <a:pt x="245728" y="421290"/>
                </a:moveTo>
                <a:cubicBezTo>
                  <a:pt x="216772" y="279050"/>
                  <a:pt x="366124" y="147986"/>
                  <a:pt x="579484" y="128682"/>
                </a:cubicBezTo>
                <a:cubicBezTo>
                  <a:pt x="665844" y="120808"/>
                  <a:pt x="753728" y="132492"/>
                  <a:pt x="829039" y="161956"/>
                </a:cubicBezTo>
                <a:cubicBezTo>
                  <a:pt x="908668" y="61626"/>
                  <a:pt x="1095104" y="23526"/>
                  <a:pt x="1245218" y="76866"/>
                </a:cubicBezTo>
                <a:cubicBezTo>
                  <a:pt x="1271380" y="86137"/>
                  <a:pt x="1295510" y="97948"/>
                  <a:pt x="1316719" y="111918"/>
                </a:cubicBezTo>
                <a:cubicBezTo>
                  <a:pt x="1378822" y="28733"/>
                  <a:pt x="1530079" y="-5048"/>
                  <a:pt x="1654666" y="36480"/>
                </a:cubicBezTo>
                <a:cubicBezTo>
                  <a:pt x="1689082" y="47910"/>
                  <a:pt x="1719182" y="64547"/>
                  <a:pt x="1742423" y="84994"/>
                </a:cubicBezTo>
                <a:cubicBezTo>
                  <a:pt x="1842626" y="6381"/>
                  <a:pt x="2019410" y="-3397"/>
                  <a:pt x="2137520" y="63277"/>
                </a:cubicBezTo>
                <a:cubicBezTo>
                  <a:pt x="2187177" y="91217"/>
                  <a:pt x="2220705" y="129952"/>
                  <a:pt x="2232135" y="172497"/>
                </a:cubicBezTo>
                <a:cubicBezTo>
                  <a:pt x="2396219" y="202342"/>
                  <a:pt x="2492993" y="315499"/>
                  <a:pt x="2448289" y="425100"/>
                </a:cubicBezTo>
                <a:cubicBezTo>
                  <a:pt x="2444606" y="434371"/>
                  <a:pt x="2439780" y="443388"/>
                  <a:pt x="2434192" y="452151"/>
                </a:cubicBezTo>
                <a:cubicBezTo>
                  <a:pt x="2565764" y="566451"/>
                  <a:pt x="2533506" y="730154"/>
                  <a:pt x="2362310" y="817911"/>
                </a:cubicBezTo>
                <a:cubicBezTo>
                  <a:pt x="2308970" y="845216"/>
                  <a:pt x="2245978" y="862996"/>
                  <a:pt x="2179430" y="869346"/>
                </a:cubicBezTo>
                <a:cubicBezTo>
                  <a:pt x="2178032" y="992155"/>
                  <a:pt x="2027284" y="1091088"/>
                  <a:pt x="1842880" y="1090072"/>
                </a:cubicBezTo>
                <a:cubicBezTo>
                  <a:pt x="1781285" y="1089691"/>
                  <a:pt x="1721087" y="1078007"/>
                  <a:pt x="1668763" y="1056290"/>
                </a:cubicBezTo>
                <a:cubicBezTo>
                  <a:pt x="1606406" y="1194085"/>
                  <a:pt x="1388855" y="1272063"/>
                  <a:pt x="1182861" y="1230280"/>
                </a:cubicBezTo>
                <a:cubicBezTo>
                  <a:pt x="1096501" y="1212754"/>
                  <a:pt x="1021952" y="1175797"/>
                  <a:pt x="971787" y="1125632"/>
                </a:cubicBezTo>
                <a:cubicBezTo>
                  <a:pt x="760967" y="1210468"/>
                  <a:pt x="487155" y="1164875"/>
                  <a:pt x="360409" y="1023651"/>
                </a:cubicBezTo>
                <a:cubicBezTo>
                  <a:pt x="358885" y="1021873"/>
                  <a:pt x="357234" y="1020095"/>
                  <a:pt x="355710" y="1018317"/>
                </a:cubicBezTo>
                <a:cubicBezTo>
                  <a:pt x="217661" y="1029112"/>
                  <a:pt x="92693" y="963326"/>
                  <a:pt x="76437" y="871505"/>
                </a:cubicBezTo>
                <a:cubicBezTo>
                  <a:pt x="67801" y="822610"/>
                  <a:pt x="92057" y="773588"/>
                  <a:pt x="142604" y="737647"/>
                </a:cubicBezTo>
                <a:cubicBezTo>
                  <a:pt x="23097" y="690657"/>
                  <a:pt x="-17034" y="587660"/>
                  <a:pt x="52942" y="507396"/>
                </a:cubicBezTo>
                <a:cubicBezTo>
                  <a:pt x="93328" y="461168"/>
                  <a:pt x="164194" y="430688"/>
                  <a:pt x="243695" y="425100"/>
                </a:cubicBezTo>
                <a:lnTo>
                  <a:pt x="245728" y="42129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91780" y="2166747"/>
            <a:ext cx="106044" cy="106044"/>
          </a:xfrm>
          <a:custGeom>
            <a:avLst/>
            <a:gdLst>
              <a:gd name="connsiteX0" fmla="*/ 86994 w 106044"/>
              <a:gd name="connsiteY0" fmla="*/ 53085 h 106044"/>
              <a:gd name="connsiteX1" fmla="*/ 52958 w 106044"/>
              <a:gd name="connsiteY1" fmla="*/ 86995 h 106044"/>
              <a:gd name="connsiteX2" fmla="*/ 19050 w 106044"/>
              <a:gd name="connsiteY2" fmla="*/ 53085 h 106044"/>
              <a:gd name="connsiteX3" fmla="*/ 52958 w 106044"/>
              <a:gd name="connsiteY3" fmla="*/ 19050 h 106044"/>
              <a:gd name="connsiteX4" fmla="*/ 86994 w 106044"/>
              <a:gd name="connsiteY4" fmla="*/ 53085 h 106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044" h="106044">
                <a:moveTo>
                  <a:pt x="86994" y="53085"/>
                </a:moveTo>
                <a:cubicBezTo>
                  <a:pt x="86994" y="71754"/>
                  <a:pt x="71754" y="86995"/>
                  <a:pt x="52958" y="86995"/>
                </a:cubicBezTo>
                <a:cubicBezTo>
                  <a:pt x="34289" y="86995"/>
                  <a:pt x="19050" y="71754"/>
                  <a:pt x="19050" y="53085"/>
                </a:cubicBezTo>
                <a:cubicBezTo>
                  <a:pt x="19050" y="34289"/>
                  <a:pt x="34289" y="19050"/>
                  <a:pt x="52958" y="19050"/>
                </a:cubicBezTo>
                <a:cubicBezTo>
                  <a:pt x="71754" y="19050"/>
                  <a:pt x="86994" y="34289"/>
                  <a:pt x="86994" y="53085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70671" y="2089530"/>
            <a:ext cx="173990" cy="173990"/>
          </a:xfrm>
          <a:custGeom>
            <a:avLst/>
            <a:gdLst>
              <a:gd name="connsiteX0" fmla="*/ 154940 w 173990"/>
              <a:gd name="connsiteY0" fmla="*/ 86995 h 173990"/>
              <a:gd name="connsiteX1" fmla="*/ 86995 w 173990"/>
              <a:gd name="connsiteY1" fmla="*/ 154939 h 173990"/>
              <a:gd name="connsiteX2" fmla="*/ 19050 w 173990"/>
              <a:gd name="connsiteY2" fmla="*/ 86995 h 173990"/>
              <a:gd name="connsiteX3" fmla="*/ 86995 w 173990"/>
              <a:gd name="connsiteY3" fmla="*/ 19050 h 173990"/>
              <a:gd name="connsiteX4" fmla="*/ 154940 w 173990"/>
              <a:gd name="connsiteY4" fmla="*/ 86995 h 173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990" h="173990">
                <a:moveTo>
                  <a:pt x="154940" y="86995"/>
                </a:moveTo>
                <a:cubicBezTo>
                  <a:pt x="154940" y="124460"/>
                  <a:pt x="124459" y="154939"/>
                  <a:pt x="86995" y="154939"/>
                </a:cubicBezTo>
                <a:cubicBezTo>
                  <a:pt x="49530" y="154939"/>
                  <a:pt x="19050" y="124460"/>
                  <a:pt x="19050" y="86995"/>
                </a:cubicBezTo>
                <a:cubicBezTo>
                  <a:pt x="19050" y="49529"/>
                  <a:pt x="49530" y="19050"/>
                  <a:pt x="86995" y="19050"/>
                </a:cubicBezTo>
                <a:cubicBezTo>
                  <a:pt x="124459" y="19050"/>
                  <a:pt x="154940" y="49529"/>
                  <a:pt x="154940" y="86995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16873" y="2003044"/>
            <a:ext cx="241808" cy="241808"/>
          </a:xfrm>
          <a:custGeom>
            <a:avLst/>
            <a:gdLst>
              <a:gd name="connsiteX0" fmla="*/ 222757 w 241808"/>
              <a:gd name="connsiteY0" fmla="*/ 120904 h 241808"/>
              <a:gd name="connsiteX1" fmla="*/ 120904 w 241808"/>
              <a:gd name="connsiteY1" fmla="*/ 222757 h 241808"/>
              <a:gd name="connsiteX2" fmla="*/ 19050 w 241808"/>
              <a:gd name="connsiteY2" fmla="*/ 120904 h 241808"/>
              <a:gd name="connsiteX3" fmla="*/ 120904 w 241808"/>
              <a:gd name="connsiteY3" fmla="*/ 19050 h 241808"/>
              <a:gd name="connsiteX4" fmla="*/ 222757 w 241808"/>
              <a:gd name="connsiteY4" fmla="*/ 120904 h 241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808" h="241808">
                <a:moveTo>
                  <a:pt x="222757" y="120904"/>
                </a:moveTo>
                <a:cubicBezTo>
                  <a:pt x="222757" y="177164"/>
                  <a:pt x="177165" y="222757"/>
                  <a:pt x="120904" y="222757"/>
                </a:cubicBezTo>
                <a:cubicBezTo>
                  <a:pt x="64769" y="222757"/>
                  <a:pt x="19050" y="177164"/>
                  <a:pt x="19050" y="120904"/>
                </a:cubicBezTo>
                <a:cubicBezTo>
                  <a:pt x="19050" y="64642"/>
                  <a:pt x="64769" y="19050"/>
                  <a:pt x="120904" y="19050"/>
                </a:cubicBezTo>
                <a:cubicBezTo>
                  <a:pt x="177165" y="19050"/>
                  <a:pt x="222757" y="64642"/>
                  <a:pt x="222757" y="120904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09633" y="2002789"/>
            <a:ext cx="184277" cy="60745"/>
          </a:xfrm>
          <a:custGeom>
            <a:avLst/>
            <a:gdLst>
              <a:gd name="connsiteX0" fmla="*/ 165227 w 184277"/>
              <a:gd name="connsiteY0" fmla="*/ 41655 h 60745"/>
              <a:gd name="connsiteX1" fmla="*/ 19050 w 184277"/>
              <a:gd name="connsiteY1" fmla="*/ 19050 h 60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4277" h="60745">
                <a:moveTo>
                  <a:pt x="165227" y="41655"/>
                </a:moveTo>
                <a:cubicBezTo>
                  <a:pt x="114172" y="44323"/>
                  <a:pt x="63119" y="36449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20834" y="2272157"/>
            <a:ext cx="101981" cy="48894"/>
          </a:xfrm>
          <a:custGeom>
            <a:avLst/>
            <a:gdLst>
              <a:gd name="connsiteX0" fmla="*/ 82931 w 101981"/>
              <a:gd name="connsiteY0" fmla="*/ 19050 h 48894"/>
              <a:gd name="connsiteX1" fmla="*/ 19050 w 101981"/>
              <a:gd name="connsiteY1" fmla="*/ 29844 h 48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981" h="48894">
                <a:moveTo>
                  <a:pt x="82931" y="19050"/>
                </a:moveTo>
                <a:cubicBezTo>
                  <a:pt x="62483" y="24510"/>
                  <a:pt x="40894" y="28066"/>
                  <a:pt x="19050" y="29844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97415" y="2341498"/>
            <a:ext cx="76580" cy="87248"/>
          </a:xfrm>
          <a:custGeom>
            <a:avLst/>
            <a:gdLst>
              <a:gd name="connsiteX0" fmla="*/ 57530 w 76580"/>
              <a:gd name="connsiteY0" fmla="*/ 68199 h 87248"/>
              <a:gd name="connsiteX1" fmla="*/ 19050 w 76580"/>
              <a:gd name="connsiteY1" fmla="*/ 19050 h 87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580" h="87248">
                <a:moveTo>
                  <a:pt x="57530" y="68199"/>
                </a:moveTo>
                <a:cubicBezTo>
                  <a:pt x="42164" y="52832"/>
                  <a:pt x="29209" y="36322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33253" y="2267966"/>
            <a:ext cx="53467" cy="92075"/>
          </a:xfrm>
          <a:custGeom>
            <a:avLst/>
            <a:gdLst>
              <a:gd name="connsiteX0" fmla="*/ 34416 w 53467"/>
              <a:gd name="connsiteY0" fmla="*/ 19050 h 92075"/>
              <a:gd name="connsiteX1" fmla="*/ 19050 w 53467"/>
              <a:gd name="connsiteY1" fmla="*/ 73025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67" h="92075">
                <a:moveTo>
                  <a:pt x="34416" y="19050"/>
                </a:moveTo>
                <a:cubicBezTo>
                  <a:pt x="32130" y="37338"/>
                  <a:pt x="27051" y="55498"/>
                  <a:pt x="19050" y="73025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54690" y="1934210"/>
            <a:ext cx="225679" cy="239902"/>
          </a:xfrm>
          <a:custGeom>
            <a:avLst/>
            <a:gdLst>
              <a:gd name="connsiteX0" fmla="*/ 19050 w 225679"/>
              <a:gd name="connsiteY0" fmla="*/ 19050 h 239902"/>
              <a:gd name="connsiteX1" fmla="*/ 206628 w 225679"/>
              <a:gd name="connsiteY1" fmla="*/ 220852 h 23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5679" h="239902">
                <a:moveTo>
                  <a:pt x="19050" y="19050"/>
                </a:moveTo>
                <a:cubicBezTo>
                  <a:pt x="134746" y="56514"/>
                  <a:pt x="207644" y="135127"/>
                  <a:pt x="206628" y="220852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13718" y="1719198"/>
            <a:ext cx="121665" cy="113792"/>
          </a:xfrm>
          <a:custGeom>
            <a:avLst/>
            <a:gdLst>
              <a:gd name="connsiteX0" fmla="*/ 102616 w 121665"/>
              <a:gd name="connsiteY0" fmla="*/ 19050 h 113792"/>
              <a:gd name="connsiteX1" fmla="*/ 19050 w 121665"/>
              <a:gd name="connsiteY1" fmla="*/ 94742 h 113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665" h="113792">
                <a:moveTo>
                  <a:pt x="102616" y="19050"/>
                </a:moveTo>
                <a:cubicBezTo>
                  <a:pt x="83820" y="48260"/>
                  <a:pt x="55245" y="74168"/>
                  <a:pt x="19050" y="94742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96752" y="1438275"/>
            <a:ext cx="42544" cy="73786"/>
          </a:xfrm>
          <a:custGeom>
            <a:avLst/>
            <a:gdLst>
              <a:gd name="connsiteX0" fmla="*/ 19050 w 42544"/>
              <a:gd name="connsiteY0" fmla="*/ 19050 h 73786"/>
              <a:gd name="connsiteX1" fmla="*/ 23494 w 42544"/>
              <a:gd name="connsiteY1" fmla="*/ 54736 h 73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544" h="73786">
                <a:moveTo>
                  <a:pt x="19050" y="19050"/>
                </a:moveTo>
                <a:cubicBezTo>
                  <a:pt x="22225" y="30861"/>
                  <a:pt x="23748" y="42799"/>
                  <a:pt x="23494" y="54736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63097" y="1350899"/>
            <a:ext cx="80898" cy="83693"/>
          </a:xfrm>
          <a:custGeom>
            <a:avLst/>
            <a:gdLst>
              <a:gd name="connsiteX0" fmla="*/ 19050 w 80898"/>
              <a:gd name="connsiteY0" fmla="*/ 64642 h 83693"/>
              <a:gd name="connsiteX1" fmla="*/ 61848 w 80898"/>
              <a:gd name="connsiteY1" fmla="*/ 19050 h 83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898" h="83693">
                <a:moveTo>
                  <a:pt x="19050" y="64642"/>
                </a:moveTo>
                <a:cubicBezTo>
                  <a:pt x="29971" y="48259"/>
                  <a:pt x="44450" y="32892"/>
                  <a:pt x="61848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62793" y="1378966"/>
            <a:ext cx="58801" cy="77469"/>
          </a:xfrm>
          <a:custGeom>
            <a:avLst/>
            <a:gdLst>
              <a:gd name="connsiteX0" fmla="*/ 19050 w 58801"/>
              <a:gd name="connsiteY0" fmla="*/ 58419 h 77469"/>
              <a:gd name="connsiteX1" fmla="*/ 39751 w 58801"/>
              <a:gd name="connsiteY1" fmla="*/ 19050 h 77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801" h="77469">
                <a:moveTo>
                  <a:pt x="19050" y="58419"/>
                </a:moveTo>
                <a:cubicBezTo>
                  <a:pt x="23495" y="44703"/>
                  <a:pt x="30480" y="31495"/>
                  <a:pt x="39751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92893" y="1431671"/>
            <a:ext cx="113156" cy="76200"/>
          </a:xfrm>
          <a:custGeom>
            <a:avLst/>
            <a:gdLst>
              <a:gd name="connsiteX0" fmla="*/ 19050 w 113156"/>
              <a:gd name="connsiteY0" fmla="*/ 19050 h 76200"/>
              <a:gd name="connsiteX1" fmla="*/ 94107 w 113156"/>
              <a:gd name="connsiteY1" fmla="*/ 571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156" h="76200">
                <a:moveTo>
                  <a:pt x="19050" y="19050"/>
                </a:moveTo>
                <a:cubicBezTo>
                  <a:pt x="46355" y="29590"/>
                  <a:pt x="71501" y="42417"/>
                  <a:pt x="94107" y="571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09964" y="1691258"/>
            <a:ext cx="51180" cy="78231"/>
          </a:xfrm>
          <a:custGeom>
            <a:avLst/>
            <a:gdLst>
              <a:gd name="connsiteX0" fmla="*/ 32130 w 51180"/>
              <a:gd name="connsiteY0" fmla="*/ 59182 h 78231"/>
              <a:gd name="connsiteX1" fmla="*/ 19050 w 51180"/>
              <a:gd name="connsiteY1" fmla="*/ 19050 h 7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80" h="78231">
                <a:moveTo>
                  <a:pt x="32130" y="59182"/>
                </a:moveTo>
                <a:cubicBezTo>
                  <a:pt x="26289" y="46101"/>
                  <a:pt x="21843" y="32639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1143000"/>
            <a:ext cx="4813300" cy="383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1244600"/>
            <a:ext cx="3657600" cy="138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1562100"/>
            <a:ext cx="42545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name[10];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scanf("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%s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402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%s</a:t>
            </a:r>
            <a:r>
              <a:rPr lang="en-US" altLang="zh-CN" sz="24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69900" algn="l"/>
              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格式描述串中使用转换字符</a:t>
            </a:r>
          </a:p>
          <a:p>
            <a:pPr>
              <a:lnSpc>
                <a:spcPts val="3300"/>
              </a:lnSpc>
              <a:tabLst>
                <a:tab pos="4699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串“%s”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5283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5283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5283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5283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5283200"/>
            <a:ext cx="38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\0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2197100"/>
            <a:ext cx="11938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Guan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Yu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Guan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32900" y="1600200"/>
            <a:ext cx="1651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scanf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时，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不能输入空格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1811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掌握数组声明的方法。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816100"/>
            <a:ext cx="7454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掌握一维数组、二维数组在内存中的存储。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9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掌握通过下标方式访问数组中各元素的方法。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本讲教学目标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727200"/>
            <a:ext cx="23495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name[10];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gets(name);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puts(name);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4140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4140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4140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18400" y="4140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61400" y="41402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45600" y="41402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u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\0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2197100"/>
            <a:ext cx="11684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Guan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Yu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Guan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Yu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378200"/>
            <a:ext cx="33020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从键盘上读入一个完整的行，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存入字符数组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name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。并用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空字符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取代行尾的换行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符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'\n'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889500"/>
            <a:ext cx="94234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271000" algn="l"/>
              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把字符数组中的字符串输出</a:t>
            </a:r>
          </a:p>
          <a:p>
            <a:pPr>
              <a:lnSpc>
                <a:spcPts val="2400"/>
              </a:lnSpc>
              <a:tabLst>
                <a:tab pos="9271000" algn="l"/>
              </a:tabLst>
            </a:pP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到显示器。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9271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1562100"/>
            <a:ext cx="1371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gets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函</a:t>
            </a:r>
          </a:p>
          <a:p>
            <a:pPr>
              <a:lnSpc>
                <a:spcPts val="2100"/>
              </a:lnSpc>
              <a:tabLst>
                <a:tab pos="63500" algn="l"/>
                <a:tab pos="571500" algn="l"/>
              </a:tabLst>
            </a:pP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数允许输入空</a:t>
            </a:r>
          </a:p>
          <a:p>
            <a:pPr>
              <a:lnSpc>
                <a:spcPts val="2100"/>
              </a:lnSpc>
              <a:tabLst>
                <a:tab pos="63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格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71644" y="3739896"/>
            <a:ext cx="76200" cy="419100"/>
          </a:xfrm>
          <a:custGeom>
            <a:avLst/>
            <a:gdLst>
              <a:gd name="connsiteX0" fmla="*/ 19050 w 76200"/>
              <a:gd name="connsiteY0" fmla="*/ 19050 h 419100"/>
              <a:gd name="connsiteX1" fmla="*/ 19050 w 762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9100">
                <a:moveTo>
                  <a:pt x="190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1644" y="4120896"/>
            <a:ext cx="76200" cy="419100"/>
          </a:xfrm>
          <a:custGeom>
            <a:avLst/>
            <a:gdLst>
              <a:gd name="connsiteX0" fmla="*/ 19050 w 76200"/>
              <a:gd name="connsiteY0" fmla="*/ 19050 h 419100"/>
              <a:gd name="connsiteX1" fmla="*/ 19050 w 762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9100">
                <a:moveTo>
                  <a:pt x="190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4691" y="4504944"/>
            <a:ext cx="76200" cy="419100"/>
          </a:xfrm>
          <a:custGeom>
            <a:avLst/>
            <a:gdLst>
              <a:gd name="connsiteX0" fmla="*/ 19050 w 76200"/>
              <a:gd name="connsiteY0" fmla="*/ 19050 h 419100"/>
              <a:gd name="connsiteX1" fmla="*/ 19050 w 762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9100">
                <a:moveTo>
                  <a:pt x="190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4691" y="4898135"/>
            <a:ext cx="76200" cy="419100"/>
          </a:xfrm>
          <a:custGeom>
            <a:avLst/>
            <a:gdLst>
              <a:gd name="connsiteX0" fmla="*/ 19050 w 76200"/>
              <a:gd name="connsiteY0" fmla="*/ 19050 h 419100"/>
              <a:gd name="connsiteX1" fmla="*/ 19050 w 762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9100">
                <a:moveTo>
                  <a:pt x="190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1644" y="5288279"/>
            <a:ext cx="76200" cy="419100"/>
          </a:xfrm>
          <a:custGeom>
            <a:avLst/>
            <a:gdLst>
              <a:gd name="connsiteX0" fmla="*/ 19050 w 76200"/>
              <a:gd name="connsiteY0" fmla="*/ 19050 h 419100"/>
              <a:gd name="connsiteX1" fmla="*/ 19050 w 76200"/>
              <a:gd name="connsiteY1" fmla="*/ 400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9100">
                <a:moveTo>
                  <a:pt x="19050" y="19050"/>
                </a:moveTo>
                <a:lnTo>
                  <a:pt x="19050" y="400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0" y="4064000"/>
            <a:ext cx="2540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200" y="4445000"/>
            <a:ext cx="2540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4838700"/>
            <a:ext cx="2540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5200" y="5232400"/>
            <a:ext cx="2540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5200" y="5613400"/>
            <a:ext cx="2540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4500"/>
            <a:ext cx="95123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字符串处理函数的实现是相同的，所以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标准进行了封装</a:t>
            </a:r>
          </a:p>
          <a:p>
            <a:pPr>
              <a:lnSpc>
                <a:spcPts val="42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与字符串有关的内置函数在头文件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string.h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中定义</a:t>
            </a:r>
          </a:p>
          <a:p>
            <a:pPr>
              <a:lnSpc>
                <a:spcPts val="42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要使用标准库字符串处理函数，程序前应该包含：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#include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&lt;string.h&gt;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95300" algn="l"/>
                <a:tab pos="1549400" algn="l"/>
                <a:tab pos="35179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string.h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4013200"/>
            <a:ext cx="11811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5400" algn="l"/>
                <a:tab pos="50800" algn="l"/>
              </a:tabLst>
            </a:pP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strlen</a:t>
            </a:r>
          </a:p>
          <a:p>
            <a:pPr>
              <a:lnSpc>
                <a:spcPts val="3500"/>
              </a:lnSpc>
              <a:tabLst>
                <a:tab pos="254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strcpy</a:t>
            </a:r>
          </a:p>
          <a:p>
            <a:pPr>
              <a:lnSpc>
                <a:spcPts val="3000"/>
              </a:lnSpc>
              <a:tabLst>
                <a:tab pos="254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strcmp</a:t>
            </a:r>
          </a:p>
          <a:p>
            <a:pPr>
              <a:lnSpc>
                <a:spcPts val="3100"/>
              </a:lnSpc>
              <a:tabLst>
                <a:tab pos="254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strcat</a:t>
            </a:r>
          </a:p>
          <a:p>
            <a:pPr>
              <a:lnSpc>
                <a:spcPts val="2200"/>
              </a:lnSpc>
              <a:tabLst>
                <a:tab pos="254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3937000"/>
            <a:ext cx="21717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求字符串长度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字符串拷贝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字符串比较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字符串拼接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46326" y="1846326"/>
            <a:ext cx="8209788" cy="3581400"/>
          </a:xfrm>
          <a:custGeom>
            <a:avLst/>
            <a:gdLst>
              <a:gd name="connsiteX0" fmla="*/ 0 w 8209788"/>
              <a:gd name="connsiteY0" fmla="*/ 3581400 h 3581400"/>
              <a:gd name="connsiteX1" fmla="*/ 8209788 w 8209788"/>
              <a:gd name="connsiteY1" fmla="*/ 3581400 h 3581400"/>
              <a:gd name="connsiteX2" fmla="*/ 8209788 w 8209788"/>
              <a:gd name="connsiteY2" fmla="*/ 0 h 3581400"/>
              <a:gd name="connsiteX3" fmla="*/ 0 w 8209788"/>
              <a:gd name="connsiteY3" fmla="*/ 0 h 3581400"/>
              <a:gd name="connsiteX4" fmla="*/ 0 w 8209788"/>
              <a:gd name="connsiteY4" fmla="*/ 3581400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09788" h="3581400">
                <a:moveTo>
                  <a:pt x="0" y="3581400"/>
                </a:moveTo>
                <a:lnTo>
                  <a:pt x="8209788" y="3581400"/>
                </a:lnTo>
                <a:lnTo>
                  <a:pt x="8209788" y="0"/>
                </a:lnTo>
                <a:lnTo>
                  <a:pt x="0" y="0"/>
                </a:lnTo>
                <a:lnTo>
                  <a:pt x="0" y="3581400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7276" y="1827276"/>
            <a:ext cx="8247888" cy="3619500"/>
          </a:xfrm>
          <a:custGeom>
            <a:avLst/>
            <a:gdLst>
              <a:gd name="connsiteX0" fmla="*/ 19050 w 8247888"/>
              <a:gd name="connsiteY0" fmla="*/ 3600450 h 3619500"/>
              <a:gd name="connsiteX1" fmla="*/ 8228838 w 8247888"/>
              <a:gd name="connsiteY1" fmla="*/ 3600450 h 3619500"/>
              <a:gd name="connsiteX2" fmla="*/ 8228838 w 8247888"/>
              <a:gd name="connsiteY2" fmla="*/ 19050 h 3619500"/>
              <a:gd name="connsiteX3" fmla="*/ 19050 w 8247888"/>
              <a:gd name="connsiteY3" fmla="*/ 19050 h 3619500"/>
              <a:gd name="connsiteX4" fmla="*/ 19050 w 8247888"/>
              <a:gd name="connsiteY4" fmla="*/ 3600450 h 361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47888" h="3619500">
                <a:moveTo>
                  <a:pt x="19050" y="3600450"/>
                </a:moveTo>
                <a:lnTo>
                  <a:pt x="8228838" y="3600450"/>
                </a:lnTo>
                <a:lnTo>
                  <a:pt x="8228838" y="19050"/>
                </a:lnTo>
                <a:lnTo>
                  <a:pt x="19050" y="19050"/>
                </a:lnTo>
                <a:lnTo>
                  <a:pt x="19050" y="36004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3405" y="1270253"/>
            <a:ext cx="1847088" cy="646175"/>
          </a:xfrm>
          <a:custGeom>
            <a:avLst/>
            <a:gdLst>
              <a:gd name="connsiteX0" fmla="*/ 0 w 1847088"/>
              <a:gd name="connsiteY0" fmla="*/ 646175 h 646175"/>
              <a:gd name="connsiteX1" fmla="*/ 1847088 w 1847088"/>
              <a:gd name="connsiteY1" fmla="*/ 646175 h 646175"/>
              <a:gd name="connsiteX2" fmla="*/ 1847088 w 1847088"/>
              <a:gd name="connsiteY2" fmla="*/ 0 h 646175"/>
              <a:gd name="connsiteX3" fmla="*/ 0 w 1847088"/>
              <a:gd name="connsiteY3" fmla="*/ 0 h 646175"/>
              <a:gd name="connsiteX4" fmla="*/ 0 w 1847088"/>
              <a:gd name="connsiteY4" fmla="*/ 646175 h 646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8" h="646175">
                <a:moveTo>
                  <a:pt x="0" y="646175"/>
                </a:moveTo>
                <a:lnTo>
                  <a:pt x="1847088" y="646175"/>
                </a:lnTo>
                <a:lnTo>
                  <a:pt x="1847088" y="0"/>
                </a:lnTo>
                <a:lnTo>
                  <a:pt x="0" y="0"/>
                </a:lnTo>
                <a:lnTo>
                  <a:pt x="0" y="646175"/>
                </a:lnTo>
              </a:path>
            </a:pathLst>
          </a:custGeom>
          <a:solidFill>
            <a:srgbClr val="c4ec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4355" y="1251203"/>
            <a:ext cx="1885188" cy="684275"/>
          </a:xfrm>
          <a:custGeom>
            <a:avLst/>
            <a:gdLst>
              <a:gd name="connsiteX0" fmla="*/ 19050 w 1885188"/>
              <a:gd name="connsiteY0" fmla="*/ 665225 h 684275"/>
              <a:gd name="connsiteX1" fmla="*/ 1866138 w 1885188"/>
              <a:gd name="connsiteY1" fmla="*/ 665225 h 684275"/>
              <a:gd name="connsiteX2" fmla="*/ 1866138 w 1885188"/>
              <a:gd name="connsiteY2" fmla="*/ 19050 h 684275"/>
              <a:gd name="connsiteX3" fmla="*/ 19050 w 1885188"/>
              <a:gd name="connsiteY3" fmla="*/ 19050 h 684275"/>
              <a:gd name="connsiteX4" fmla="*/ 19050 w 1885188"/>
              <a:gd name="connsiteY4" fmla="*/ 665225 h 684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8" h="684275">
                <a:moveTo>
                  <a:pt x="19050" y="665225"/>
                </a:moveTo>
                <a:lnTo>
                  <a:pt x="1866138" y="665225"/>
                </a:lnTo>
                <a:lnTo>
                  <a:pt x="1866138" y="19050"/>
                </a:lnTo>
                <a:lnTo>
                  <a:pt x="19050" y="19050"/>
                </a:lnTo>
                <a:lnTo>
                  <a:pt x="19050" y="6652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143000"/>
            <a:ext cx="9042400" cy="443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19558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2540000"/>
            <a:ext cx="1422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strlen(s);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31115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描述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3733800"/>
            <a:ext cx="7886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计算字符串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中字符的个数，并将字符的个数作</a:t>
            </a:r>
          </a:p>
          <a:p>
            <a:pPr>
              <a:lnSpc>
                <a:spcPts val="4500"/>
              </a:lnSpc>
              <a:tabLst>
                <a:tab pos="6350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为函数的返回值。在计算字符个数时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不计表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示字符</a:t>
            </a:r>
          </a:p>
          <a:p>
            <a:pPr>
              <a:lnSpc>
                <a:spcPts val="4500"/>
              </a:lnSpc>
              <a:tabLst>
                <a:tab pos="6350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串结束的空字符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1346200"/>
            <a:ext cx="163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0" b="1" dirty="0" smtClean="0">
                <a:solidFill>
                  <a:srgbClr val="404040"/>
                </a:solidFill>
                <a:latin typeface="Courier New" pitchFamily="18" charset="0"/>
                <a:cs typeface="Courier New" pitchFamily="18" charset="0"/>
              </a:rPr>
              <a:t>strlen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850900"/>
            <a:ext cx="10693400" cy="553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68300"/>
            <a:ext cx="45847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556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&lt;stdio.h&gt;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473200"/>
            <a:ext cx="31877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&lt;string.h&gt;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679700"/>
            <a:ext cx="106426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731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arr[]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"Beijing";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len2;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len1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strlen(arr);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len2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strlen("Shanghai");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%d\n",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len1);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%d\n",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"Shanghai",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len2);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1435100"/>
            <a:ext cx="47117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Beijing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Shanghai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74698" y="1701545"/>
            <a:ext cx="8641080" cy="4165092"/>
          </a:xfrm>
          <a:custGeom>
            <a:avLst/>
            <a:gdLst>
              <a:gd name="connsiteX0" fmla="*/ 0 w 8641080"/>
              <a:gd name="connsiteY0" fmla="*/ 4165092 h 4165092"/>
              <a:gd name="connsiteX1" fmla="*/ 8641080 w 8641080"/>
              <a:gd name="connsiteY1" fmla="*/ 4165092 h 4165092"/>
              <a:gd name="connsiteX2" fmla="*/ 8641080 w 8641080"/>
              <a:gd name="connsiteY2" fmla="*/ 0 h 4165092"/>
              <a:gd name="connsiteX3" fmla="*/ 0 w 8641080"/>
              <a:gd name="connsiteY3" fmla="*/ 0 h 4165092"/>
              <a:gd name="connsiteX4" fmla="*/ 0 w 8641080"/>
              <a:gd name="connsiteY4" fmla="*/ 4165092 h 416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1080" h="4165092">
                <a:moveTo>
                  <a:pt x="0" y="4165092"/>
                </a:moveTo>
                <a:lnTo>
                  <a:pt x="8641080" y="4165092"/>
                </a:lnTo>
                <a:lnTo>
                  <a:pt x="8641080" y="0"/>
                </a:lnTo>
                <a:lnTo>
                  <a:pt x="0" y="0"/>
                </a:lnTo>
                <a:lnTo>
                  <a:pt x="0" y="4165092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5648" y="1682495"/>
            <a:ext cx="8679180" cy="4203192"/>
          </a:xfrm>
          <a:custGeom>
            <a:avLst/>
            <a:gdLst>
              <a:gd name="connsiteX0" fmla="*/ 19050 w 8679180"/>
              <a:gd name="connsiteY0" fmla="*/ 4184142 h 4203192"/>
              <a:gd name="connsiteX1" fmla="*/ 8660130 w 8679180"/>
              <a:gd name="connsiteY1" fmla="*/ 4184142 h 4203192"/>
              <a:gd name="connsiteX2" fmla="*/ 8660130 w 8679180"/>
              <a:gd name="connsiteY2" fmla="*/ 19050 h 4203192"/>
              <a:gd name="connsiteX3" fmla="*/ 19050 w 8679180"/>
              <a:gd name="connsiteY3" fmla="*/ 19050 h 4203192"/>
              <a:gd name="connsiteX4" fmla="*/ 19050 w 8679180"/>
              <a:gd name="connsiteY4" fmla="*/ 4184142 h 4203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79180" h="4203192">
                <a:moveTo>
                  <a:pt x="19050" y="4184142"/>
                </a:moveTo>
                <a:lnTo>
                  <a:pt x="8660130" y="4184142"/>
                </a:lnTo>
                <a:lnTo>
                  <a:pt x="8660130" y="19050"/>
                </a:lnTo>
                <a:lnTo>
                  <a:pt x="19050" y="19050"/>
                </a:lnTo>
                <a:lnTo>
                  <a:pt x="19050" y="418414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0253" y="1125474"/>
            <a:ext cx="1848611" cy="646175"/>
          </a:xfrm>
          <a:custGeom>
            <a:avLst/>
            <a:gdLst>
              <a:gd name="connsiteX0" fmla="*/ 0 w 1848611"/>
              <a:gd name="connsiteY0" fmla="*/ 646175 h 646175"/>
              <a:gd name="connsiteX1" fmla="*/ 1848612 w 1848611"/>
              <a:gd name="connsiteY1" fmla="*/ 646175 h 646175"/>
              <a:gd name="connsiteX2" fmla="*/ 1848612 w 1848611"/>
              <a:gd name="connsiteY2" fmla="*/ 0 h 646175"/>
              <a:gd name="connsiteX3" fmla="*/ 0 w 1848611"/>
              <a:gd name="connsiteY3" fmla="*/ 0 h 646175"/>
              <a:gd name="connsiteX4" fmla="*/ 0 w 1848611"/>
              <a:gd name="connsiteY4" fmla="*/ 646175 h 646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611" h="646175">
                <a:moveTo>
                  <a:pt x="0" y="646175"/>
                </a:moveTo>
                <a:lnTo>
                  <a:pt x="1848612" y="646175"/>
                </a:lnTo>
                <a:lnTo>
                  <a:pt x="1848612" y="0"/>
                </a:lnTo>
                <a:lnTo>
                  <a:pt x="0" y="0"/>
                </a:lnTo>
                <a:lnTo>
                  <a:pt x="0" y="646175"/>
                </a:lnTo>
              </a:path>
            </a:pathLst>
          </a:custGeom>
          <a:solidFill>
            <a:srgbClr val="c4ec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1203" y="1106424"/>
            <a:ext cx="1886711" cy="684275"/>
          </a:xfrm>
          <a:custGeom>
            <a:avLst/>
            <a:gdLst>
              <a:gd name="connsiteX0" fmla="*/ 19050 w 1886711"/>
              <a:gd name="connsiteY0" fmla="*/ 665225 h 684275"/>
              <a:gd name="connsiteX1" fmla="*/ 1867662 w 1886711"/>
              <a:gd name="connsiteY1" fmla="*/ 665225 h 684275"/>
              <a:gd name="connsiteX2" fmla="*/ 1867662 w 1886711"/>
              <a:gd name="connsiteY2" fmla="*/ 19050 h 684275"/>
              <a:gd name="connsiteX3" fmla="*/ 19050 w 1886711"/>
              <a:gd name="connsiteY3" fmla="*/ 19050 h 684275"/>
              <a:gd name="connsiteX4" fmla="*/ 19050 w 1886711"/>
              <a:gd name="connsiteY4" fmla="*/ 665225 h 684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6711" h="684275">
                <a:moveTo>
                  <a:pt x="19050" y="665225"/>
                </a:moveTo>
                <a:lnTo>
                  <a:pt x="1867662" y="665225"/>
                </a:lnTo>
                <a:lnTo>
                  <a:pt x="1867662" y="19050"/>
                </a:lnTo>
                <a:lnTo>
                  <a:pt x="19050" y="19050"/>
                </a:lnTo>
                <a:lnTo>
                  <a:pt x="19050" y="6652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990600"/>
            <a:ext cx="9588500" cy="5029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8161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2387600"/>
            <a:ext cx="2730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strcpy(dest,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9718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描述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606800"/>
            <a:ext cx="84709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其中，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是目标字符串，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是源字符串。相当</a:t>
            </a:r>
          </a:p>
          <a:p>
            <a:pPr>
              <a:lnSpc>
                <a:spcPts val="4500"/>
              </a:lnSpc>
              <a:tabLst>
                <a:tab pos="5334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于把字符数组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中的字符串拷贝到字符数组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中。</a:t>
            </a:r>
          </a:p>
          <a:p>
            <a:pPr>
              <a:lnSpc>
                <a:spcPts val="4500"/>
              </a:lnSpc>
              <a:tabLst>
                <a:tab pos="533400" algn="l"/>
              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结束标志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'\0'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也一同拷贝。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可以是一个字符串常量。</a:t>
            </a:r>
          </a:p>
          <a:p>
            <a:pPr>
              <a:lnSpc>
                <a:spcPts val="4500"/>
              </a:lnSpc>
              <a:tabLst>
                <a:tab pos="533400" algn="l"/>
              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字符数组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应足够大，以保证字符串复制不越界。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206500"/>
            <a:ext cx="163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2" b="1" dirty="0" smtClean="0">
                <a:solidFill>
                  <a:srgbClr val="404040"/>
                </a:solidFill>
                <a:latin typeface="Courier New" pitchFamily="18" charset="0"/>
                <a:cs typeface="Courier New" pitchFamily="18" charset="0"/>
              </a:rPr>
              <a:t>strcpy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67333" y="941069"/>
            <a:ext cx="10450068" cy="5327903"/>
          </a:xfrm>
          <a:custGeom>
            <a:avLst/>
            <a:gdLst>
              <a:gd name="connsiteX0" fmla="*/ 0 w 10450068"/>
              <a:gd name="connsiteY0" fmla="*/ 5327903 h 5327903"/>
              <a:gd name="connsiteX1" fmla="*/ 10450068 w 10450068"/>
              <a:gd name="connsiteY1" fmla="*/ 5327903 h 5327903"/>
              <a:gd name="connsiteX2" fmla="*/ 10450068 w 10450068"/>
              <a:gd name="connsiteY2" fmla="*/ 0 h 5327903"/>
              <a:gd name="connsiteX3" fmla="*/ 0 w 10450068"/>
              <a:gd name="connsiteY3" fmla="*/ 0 h 5327903"/>
              <a:gd name="connsiteX4" fmla="*/ 0 w 10450068"/>
              <a:gd name="connsiteY4" fmla="*/ 5327903 h 5327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0068" h="5327903">
                <a:moveTo>
                  <a:pt x="0" y="5327903"/>
                </a:moveTo>
                <a:lnTo>
                  <a:pt x="10450068" y="5327903"/>
                </a:lnTo>
                <a:lnTo>
                  <a:pt x="10450068" y="0"/>
                </a:lnTo>
                <a:lnTo>
                  <a:pt x="0" y="0"/>
                </a:lnTo>
                <a:lnTo>
                  <a:pt x="0" y="5327903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283" y="922019"/>
            <a:ext cx="10488168" cy="5366003"/>
          </a:xfrm>
          <a:custGeom>
            <a:avLst/>
            <a:gdLst>
              <a:gd name="connsiteX0" fmla="*/ 19050 w 10488168"/>
              <a:gd name="connsiteY0" fmla="*/ 5346953 h 5366003"/>
              <a:gd name="connsiteX1" fmla="*/ 10469118 w 10488168"/>
              <a:gd name="connsiteY1" fmla="*/ 5346953 h 5366003"/>
              <a:gd name="connsiteX2" fmla="*/ 10469118 w 10488168"/>
              <a:gd name="connsiteY2" fmla="*/ 19050 h 5366003"/>
              <a:gd name="connsiteX3" fmla="*/ 19050 w 10488168"/>
              <a:gd name="connsiteY3" fmla="*/ 19050 h 5366003"/>
              <a:gd name="connsiteX4" fmla="*/ 19050 w 10488168"/>
              <a:gd name="connsiteY4" fmla="*/ 5346953 h 5366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88168" h="5366003">
                <a:moveTo>
                  <a:pt x="19050" y="5346953"/>
                </a:moveTo>
                <a:lnTo>
                  <a:pt x="10469118" y="5346953"/>
                </a:lnTo>
                <a:lnTo>
                  <a:pt x="10469118" y="19050"/>
                </a:lnTo>
                <a:lnTo>
                  <a:pt x="19050" y="19050"/>
                </a:lnTo>
                <a:lnTo>
                  <a:pt x="19050" y="534695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19165" y="1197102"/>
            <a:ext cx="5184648" cy="1225296"/>
          </a:xfrm>
          <a:custGeom>
            <a:avLst/>
            <a:gdLst>
              <a:gd name="connsiteX0" fmla="*/ 0 w 5184648"/>
              <a:gd name="connsiteY0" fmla="*/ 1225296 h 1225296"/>
              <a:gd name="connsiteX1" fmla="*/ 5184648 w 5184648"/>
              <a:gd name="connsiteY1" fmla="*/ 1225296 h 1225296"/>
              <a:gd name="connsiteX2" fmla="*/ 5184648 w 5184648"/>
              <a:gd name="connsiteY2" fmla="*/ 0 h 1225296"/>
              <a:gd name="connsiteX3" fmla="*/ 0 w 5184648"/>
              <a:gd name="connsiteY3" fmla="*/ 0 h 1225296"/>
              <a:gd name="connsiteX4" fmla="*/ 0 w 5184648"/>
              <a:gd name="connsiteY4" fmla="*/ 1225296 h 122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84648" h="1225296">
                <a:moveTo>
                  <a:pt x="0" y="1225296"/>
                </a:moveTo>
                <a:lnTo>
                  <a:pt x="5184648" y="1225296"/>
                </a:lnTo>
                <a:lnTo>
                  <a:pt x="5184648" y="0"/>
                </a:lnTo>
                <a:lnTo>
                  <a:pt x="0" y="0"/>
                </a:lnTo>
                <a:lnTo>
                  <a:pt x="0" y="1225296"/>
                </a:lnTo>
              </a:path>
            </a:pathLst>
          </a:custGeom>
          <a:solidFill>
            <a:srgbClr val="5959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4019" y="1171955"/>
            <a:ext cx="5234940" cy="1275588"/>
          </a:xfrm>
          <a:custGeom>
            <a:avLst/>
            <a:gdLst>
              <a:gd name="connsiteX0" fmla="*/ 25146 w 5234940"/>
              <a:gd name="connsiteY0" fmla="*/ 1250442 h 1275588"/>
              <a:gd name="connsiteX1" fmla="*/ 5209794 w 5234940"/>
              <a:gd name="connsiteY1" fmla="*/ 1250442 h 1275588"/>
              <a:gd name="connsiteX2" fmla="*/ 5209794 w 5234940"/>
              <a:gd name="connsiteY2" fmla="*/ 25146 h 1275588"/>
              <a:gd name="connsiteX3" fmla="*/ 25146 w 5234940"/>
              <a:gd name="connsiteY3" fmla="*/ 25146 h 1275588"/>
              <a:gd name="connsiteX4" fmla="*/ 25146 w 5234940"/>
              <a:gd name="connsiteY4" fmla="*/ 1250442 h 1275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4940" h="1275588">
                <a:moveTo>
                  <a:pt x="25146" y="1250442"/>
                </a:moveTo>
                <a:lnTo>
                  <a:pt x="5209794" y="1250442"/>
                </a:lnTo>
                <a:lnTo>
                  <a:pt x="5209794" y="25146"/>
                </a:lnTo>
                <a:lnTo>
                  <a:pt x="25146" y="25146"/>
                </a:lnTo>
                <a:lnTo>
                  <a:pt x="25146" y="1250442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889000"/>
            <a:ext cx="10693400" cy="548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143000"/>
            <a:ext cx="3187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&lt;stdio.h&gt;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&lt;string.h&gt;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705100"/>
            <a:ext cx="106426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731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source[]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"We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change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lives";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target[20];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strcpy(target,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source);</a:t>
            </a:r>
          </a:p>
          <a:p>
            <a:pPr>
              <a:lnSpc>
                <a:spcPts val="29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源字符串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%s\n",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source);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40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目标字符串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%s\n",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target);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800"/>
              </a:lnSpc>
              <a:tabLst>
                <a:tab pos="6731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673100" algn="l"/>
                <a:tab pos="105029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1409700"/>
            <a:ext cx="45593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源字符串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lives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目标字符串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ffff"/>
                </a:solidFill>
                <a:latin typeface="Consolas" pitchFamily="18" charset="0"/>
                <a:cs typeface="Consolas" pitchFamily="18" charset="0"/>
              </a:rPr>
              <a:t>lives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74698" y="1701545"/>
            <a:ext cx="8641080" cy="4165092"/>
          </a:xfrm>
          <a:custGeom>
            <a:avLst/>
            <a:gdLst>
              <a:gd name="connsiteX0" fmla="*/ 0 w 8641080"/>
              <a:gd name="connsiteY0" fmla="*/ 4165092 h 4165092"/>
              <a:gd name="connsiteX1" fmla="*/ 8641080 w 8641080"/>
              <a:gd name="connsiteY1" fmla="*/ 4165092 h 4165092"/>
              <a:gd name="connsiteX2" fmla="*/ 8641080 w 8641080"/>
              <a:gd name="connsiteY2" fmla="*/ 0 h 4165092"/>
              <a:gd name="connsiteX3" fmla="*/ 0 w 8641080"/>
              <a:gd name="connsiteY3" fmla="*/ 0 h 4165092"/>
              <a:gd name="connsiteX4" fmla="*/ 0 w 8641080"/>
              <a:gd name="connsiteY4" fmla="*/ 4165092 h 416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1080" h="4165092">
                <a:moveTo>
                  <a:pt x="0" y="4165092"/>
                </a:moveTo>
                <a:lnTo>
                  <a:pt x="8641080" y="4165092"/>
                </a:lnTo>
                <a:lnTo>
                  <a:pt x="8641080" y="0"/>
                </a:lnTo>
                <a:lnTo>
                  <a:pt x="0" y="0"/>
                </a:lnTo>
                <a:lnTo>
                  <a:pt x="0" y="4165092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5648" y="1682495"/>
            <a:ext cx="8679180" cy="4203192"/>
          </a:xfrm>
          <a:custGeom>
            <a:avLst/>
            <a:gdLst>
              <a:gd name="connsiteX0" fmla="*/ 19050 w 8679180"/>
              <a:gd name="connsiteY0" fmla="*/ 4184142 h 4203192"/>
              <a:gd name="connsiteX1" fmla="*/ 8660130 w 8679180"/>
              <a:gd name="connsiteY1" fmla="*/ 4184142 h 4203192"/>
              <a:gd name="connsiteX2" fmla="*/ 8660130 w 8679180"/>
              <a:gd name="connsiteY2" fmla="*/ 19050 h 4203192"/>
              <a:gd name="connsiteX3" fmla="*/ 19050 w 8679180"/>
              <a:gd name="connsiteY3" fmla="*/ 19050 h 4203192"/>
              <a:gd name="connsiteX4" fmla="*/ 19050 w 8679180"/>
              <a:gd name="connsiteY4" fmla="*/ 4184142 h 4203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79180" h="4203192">
                <a:moveTo>
                  <a:pt x="19050" y="4184142"/>
                </a:moveTo>
                <a:lnTo>
                  <a:pt x="8660130" y="4184142"/>
                </a:lnTo>
                <a:lnTo>
                  <a:pt x="8660130" y="19050"/>
                </a:lnTo>
                <a:lnTo>
                  <a:pt x="19050" y="19050"/>
                </a:lnTo>
                <a:lnTo>
                  <a:pt x="19050" y="418414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0253" y="1125474"/>
            <a:ext cx="1848611" cy="646175"/>
          </a:xfrm>
          <a:custGeom>
            <a:avLst/>
            <a:gdLst>
              <a:gd name="connsiteX0" fmla="*/ 0 w 1848611"/>
              <a:gd name="connsiteY0" fmla="*/ 646175 h 646175"/>
              <a:gd name="connsiteX1" fmla="*/ 1848612 w 1848611"/>
              <a:gd name="connsiteY1" fmla="*/ 646175 h 646175"/>
              <a:gd name="connsiteX2" fmla="*/ 1848612 w 1848611"/>
              <a:gd name="connsiteY2" fmla="*/ 0 h 646175"/>
              <a:gd name="connsiteX3" fmla="*/ 0 w 1848611"/>
              <a:gd name="connsiteY3" fmla="*/ 0 h 646175"/>
              <a:gd name="connsiteX4" fmla="*/ 0 w 1848611"/>
              <a:gd name="connsiteY4" fmla="*/ 646175 h 646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611" h="646175">
                <a:moveTo>
                  <a:pt x="0" y="646175"/>
                </a:moveTo>
                <a:lnTo>
                  <a:pt x="1848612" y="646175"/>
                </a:lnTo>
                <a:lnTo>
                  <a:pt x="1848612" y="0"/>
                </a:lnTo>
                <a:lnTo>
                  <a:pt x="0" y="0"/>
                </a:lnTo>
                <a:lnTo>
                  <a:pt x="0" y="646175"/>
                </a:lnTo>
              </a:path>
            </a:pathLst>
          </a:custGeom>
          <a:solidFill>
            <a:srgbClr val="c4ec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1203" y="1106424"/>
            <a:ext cx="1886711" cy="684275"/>
          </a:xfrm>
          <a:custGeom>
            <a:avLst/>
            <a:gdLst>
              <a:gd name="connsiteX0" fmla="*/ 19050 w 1886711"/>
              <a:gd name="connsiteY0" fmla="*/ 665225 h 684275"/>
              <a:gd name="connsiteX1" fmla="*/ 1867662 w 1886711"/>
              <a:gd name="connsiteY1" fmla="*/ 665225 h 684275"/>
              <a:gd name="connsiteX2" fmla="*/ 1867662 w 1886711"/>
              <a:gd name="connsiteY2" fmla="*/ 19050 h 684275"/>
              <a:gd name="connsiteX3" fmla="*/ 19050 w 1886711"/>
              <a:gd name="connsiteY3" fmla="*/ 19050 h 684275"/>
              <a:gd name="connsiteX4" fmla="*/ 19050 w 1886711"/>
              <a:gd name="connsiteY4" fmla="*/ 665225 h 684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6711" h="684275">
                <a:moveTo>
                  <a:pt x="19050" y="665225"/>
                </a:moveTo>
                <a:lnTo>
                  <a:pt x="1867662" y="665225"/>
                </a:lnTo>
                <a:lnTo>
                  <a:pt x="1867662" y="19050"/>
                </a:lnTo>
                <a:lnTo>
                  <a:pt x="19050" y="19050"/>
                </a:lnTo>
                <a:lnTo>
                  <a:pt x="19050" y="6652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990600"/>
            <a:ext cx="9715500" cy="5029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8161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387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strcmp(str1,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9718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描述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3543300"/>
            <a:ext cx="7505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按照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ASCII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码顺序比较字符串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str1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和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str2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的大小，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165600"/>
            <a:ext cx="8597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比较的结果由函数返回。在两个字符串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str1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和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str2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相同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时返回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；字符串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str1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大于字符串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str2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时返回一个正值，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否则就返回负值。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206500"/>
            <a:ext cx="163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2" b="1" dirty="0" smtClean="0">
                <a:solidFill>
                  <a:srgbClr val="404040"/>
                </a:solidFill>
                <a:latin typeface="Courier New" pitchFamily="18" charset="0"/>
                <a:cs typeface="Courier New" pitchFamily="18" charset="0"/>
              </a:rPr>
              <a:t>strcmp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889000"/>
            <a:ext cx="10668000" cy="5549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155700"/>
            <a:ext cx="4330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&lt;stdio.h&gt;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&lt;string.h&gt;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58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username[15],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pwd[15];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请输入用户名：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");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gets(username);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请输入密码：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898900"/>
            <a:ext cx="106426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gets(pwd);</a:t>
            </a:r>
          </a:p>
          <a:p>
            <a:pPr>
              <a:lnSpc>
                <a:spcPts val="24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if((</a:t>
            </a:r>
            <a:r>
              <a:rPr lang="en-US" altLang="zh-CN" sz="2004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strcmp(username,"John"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)==0)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&amp;&amp;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</a:t>
            </a:r>
            <a:r>
              <a:rPr lang="en-US" altLang="zh-CN" sz="2004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strcmp(pwd,"123456"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)==0))</a:t>
            </a:r>
          </a:p>
          <a:p>
            <a:pPr>
              <a:lnSpc>
                <a:spcPts val="24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00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您已成功登录</a:t>
            </a:r>
            <a:r>
              <a:rPr lang="en-US" altLang="zh-CN" sz="2006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\n");</a:t>
            </a:r>
          </a:p>
          <a:p>
            <a:pPr>
              <a:lnSpc>
                <a:spcPts val="23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用户名或密码无效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\n");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4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58800" algn="l"/>
                <a:tab pos="1054100" algn="l"/>
                <a:tab pos="1117600" algn="l"/>
                <a:tab pos="105029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1371600"/>
            <a:ext cx="22860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请输入用户名：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john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请输入密码：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123456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用户名或密码无效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请输入用户名：</a:t>
            </a: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John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请输入密码：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123456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2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您已成功登录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990600"/>
            <a:ext cx="9664700" cy="560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8161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387600"/>
            <a:ext cx="2565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strcat(dest,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971800"/>
            <a:ext cx="69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描述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3543300"/>
            <a:ext cx="745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把字符串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中的字符串连接到字符串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中字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178300"/>
            <a:ext cx="85344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符串的后面。本函数返回值是字符数组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的首地址。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连接后字符串的总长度将是字符串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src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的长度加上字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符串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的长度。目标字符串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dest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的大小应足够存储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最终的字符串。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206500"/>
            <a:ext cx="163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2" b="1" dirty="0" smtClean="0">
                <a:solidFill>
                  <a:srgbClr val="404040"/>
                </a:solidFill>
                <a:latin typeface="Courier New" pitchFamily="18" charset="0"/>
                <a:cs typeface="Courier New" pitchFamily="18" charset="0"/>
              </a:rPr>
              <a:t>strcat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67333" y="941069"/>
            <a:ext cx="10450068" cy="5327903"/>
          </a:xfrm>
          <a:custGeom>
            <a:avLst/>
            <a:gdLst>
              <a:gd name="connsiteX0" fmla="*/ 0 w 10450068"/>
              <a:gd name="connsiteY0" fmla="*/ 5327903 h 5327903"/>
              <a:gd name="connsiteX1" fmla="*/ 10450068 w 10450068"/>
              <a:gd name="connsiteY1" fmla="*/ 5327903 h 5327903"/>
              <a:gd name="connsiteX2" fmla="*/ 10450068 w 10450068"/>
              <a:gd name="connsiteY2" fmla="*/ 0 h 5327903"/>
              <a:gd name="connsiteX3" fmla="*/ 0 w 10450068"/>
              <a:gd name="connsiteY3" fmla="*/ 0 h 5327903"/>
              <a:gd name="connsiteX4" fmla="*/ 0 w 10450068"/>
              <a:gd name="connsiteY4" fmla="*/ 5327903 h 5327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0068" h="5327903">
                <a:moveTo>
                  <a:pt x="0" y="5327903"/>
                </a:moveTo>
                <a:lnTo>
                  <a:pt x="10450068" y="5327903"/>
                </a:lnTo>
                <a:lnTo>
                  <a:pt x="10450068" y="0"/>
                </a:lnTo>
                <a:lnTo>
                  <a:pt x="0" y="0"/>
                </a:lnTo>
                <a:lnTo>
                  <a:pt x="0" y="5327903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283" y="922019"/>
            <a:ext cx="10488168" cy="5366003"/>
          </a:xfrm>
          <a:custGeom>
            <a:avLst/>
            <a:gdLst>
              <a:gd name="connsiteX0" fmla="*/ 19050 w 10488168"/>
              <a:gd name="connsiteY0" fmla="*/ 5346953 h 5366003"/>
              <a:gd name="connsiteX1" fmla="*/ 10469118 w 10488168"/>
              <a:gd name="connsiteY1" fmla="*/ 5346953 h 5366003"/>
              <a:gd name="connsiteX2" fmla="*/ 10469118 w 10488168"/>
              <a:gd name="connsiteY2" fmla="*/ 19050 h 5366003"/>
              <a:gd name="connsiteX3" fmla="*/ 19050 w 10488168"/>
              <a:gd name="connsiteY3" fmla="*/ 19050 h 5366003"/>
              <a:gd name="connsiteX4" fmla="*/ 19050 w 10488168"/>
              <a:gd name="connsiteY4" fmla="*/ 5346953 h 5366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88168" h="5366003">
                <a:moveTo>
                  <a:pt x="19050" y="5346953"/>
                </a:moveTo>
                <a:lnTo>
                  <a:pt x="10469118" y="5346953"/>
                </a:lnTo>
                <a:lnTo>
                  <a:pt x="10469118" y="19050"/>
                </a:lnTo>
                <a:lnTo>
                  <a:pt x="19050" y="19050"/>
                </a:lnTo>
                <a:lnTo>
                  <a:pt x="19050" y="534695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1605" y="1341882"/>
            <a:ext cx="4712208" cy="1223772"/>
          </a:xfrm>
          <a:custGeom>
            <a:avLst/>
            <a:gdLst>
              <a:gd name="connsiteX0" fmla="*/ 0 w 4712208"/>
              <a:gd name="connsiteY0" fmla="*/ 1223772 h 1223772"/>
              <a:gd name="connsiteX1" fmla="*/ 4712208 w 4712208"/>
              <a:gd name="connsiteY1" fmla="*/ 1223772 h 1223772"/>
              <a:gd name="connsiteX2" fmla="*/ 4712208 w 4712208"/>
              <a:gd name="connsiteY2" fmla="*/ 0 h 1223772"/>
              <a:gd name="connsiteX3" fmla="*/ 0 w 4712208"/>
              <a:gd name="connsiteY3" fmla="*/ 0 h 1223772"/>
              <a:gd name="connsiteX4" fmla="*/ 0 w 4712208"/>
              <a:gd name="connsiteY4" fmla="*/ 1223772 h 1223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208" h="1223772">
                <a:moveTo>
                  <a:pt x="0" y="1223772"/>
                </a:moveTo>
                <a:lnTo>
                  <a:pt x="4712208" y="1223772"/>
                </a:lnTo>
                <a:lnTo>
                  <a:pt x="4712208" y="0"/>
                </a:lnTo>
                <a:lnTo>
                  <a:pt x="0" y="0"/>
                </a:lnTo>
                <a:lnTo>
                  <a:pt x="0" y="1223772"/>
                </a:lnTo>
              </a:path>
            </a:pathLst>
          </a:custGeom>
          <a:solidFill>
            <a:srgbClr val="5959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6459" y="1316736"/>
            <a:ext cx="4762500" cy="1274063"/>
          </a:xfrm>
          <a:custGeom>
            <a:avLst/>
            <a:gdLst>
              <a:gd name="connsiteX0" fmla="*/ 25146 w 4762500"/>
              <a:gd name="connsiteY0" fmla="*/ 1248918 h 1274063"/>
              <a:gd name="connsiteX1" fmla="*/ 4737354 w 4762500"/>
              <a:gd name="connsiteY1" fmla="*/ 1248918 h 1274063"/>
              <a:gd name="connsiteX2" fmla="*/ 4737354 w 4762500"/>
              <a:gd name="connsiteY2" fmla="*/ 25146 h 1274063"/>
              <a:gd name="connsiteX3" fmla="*/ 25146 w 4762500"/>
              <a:gd name="connsiteY3" fmla="*/ 25146 h 1274063"/>
              <a:gd name="connsiteX4" fmla="*/ 25146 w 4762500"/>
              <a:gd name="connsiteY4" fmla="*/ 1248918 h 12740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0" h="1274063">
                <a:moveTo>
                  <a:pt x="25146" y="1248918"/>
                </a:moveTo>
                <a:lnTo>
                  <a:pt x="4737354" y="1248918"/>
                </a:lnTo>
                <a:lnTo>
                  <a:pt x="4737354" y="25146"/>
                </a:lnTo>
                <a:lnTo>
                  <a:pt x="25146" y="25146"/>
                </a:lnTo>
                <a:lnTo>
                  <a:pt x="25146" y="1248918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889000"/>
            <a:ext cx="10693400" cy="548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4584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308100"/>
            <a:ext cx="3022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#include&lt;stdio.h&gt;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#include&lt;string.h&gt;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1587500"/>
            <a:ext cx="2946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6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源字符串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very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good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120900"/>
            <a:ext cx="106426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目标字符串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ACCP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very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good</a:t>
            </a:r>
          </a:p>
          <a:p>
            <a:pPr>
              <a:lnSpc>
                <a:spcPts val="30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source_string[]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good";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target_string[30]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"ACCP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4.0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";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strcat(target_string,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source_string);</a:t>
            </a:r>
          </a:p>
          <a:p>
            <a:pPr>
              <a:lnSpc>
                <a:spcPts val="29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源字符串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%s\n",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source_string);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printf("</a:t>
            </a:r>
            <a:r>
              <a:rPr lang="en-US" altLang="zh-CN" sz="240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目标字符串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%s\n",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target_string);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8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73100" algn="l"/>
                <a:tab pos="5308600" algn="l"/>
                <a:tab pos="105029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15539" y="5085587"/>
            <a:ext cx="6188964" cy="536448"/>
          </a:xfrm>
          <a:custGeom>
            <a:avLst/>
            <a:gdLst>
              <a:gd name="connsiteX0" fmla="*/ 14477 w 6188964"/>
              <a:gd name="connsiteY0" fmla="*/ 268224 h 536448"/>
              <a:gd name="connsiteX1" fmla="*/ 268224 w 6188964"/>
              <a:gd name="connsiteY1" fmla="*/ 14478 h 536448"/>
              <a:gd name="connsiteX2" fmla="*/ 5920740 w 6188964"/>
              <a:gd name="connsiteY2" fmla="*/ 14478 h 536448"/>
              <a:gd name="connsiteX3" fmla="*/ 6174486 w 6188964"/>
              <a:gd name="connsiteY3" fmla="*/ 268224 h 536448"/>
              <a:gd name="connsiteX4" fmla="*/ 6174486 w 6188964"/>
              <a:gd name="connsiteY4" fmla="*/ 268224 h 536448"/>
              <a:gd name="connsiteX5" fmla="*/ 5920740 w 6188964"/>
              <a:gd name="connsiteY5" fmla="*/ 521970 h 536448"/>
              <a:gd name="connsiteX6" fmla="*/ 268224 w 6188964"/>
              <a:gd name="connsiteY6" fmla="*/ 521970 h 536448"/>
              <a:gd name="connsiteX7" fmla="*/ 14477 w 6188964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88964" h="536448">
                <a:moveTo>
                  <a:pt x="14477" y="268224"/>
                </a:moveTo>
                <a:cubicBezTo>
                  <a:pt x="14477" y="128143"/>
                  <a:pt x="128142" y="14478"/>
                  <a:pt x="268224" y="14478"/>
                </a:cubicBezTo>
                <a:lnTo>
                  <a:pt x="5920740" y="14478"/>
                </a:lnTo>
                <a:cubicBezTo>
                  <a:pt x="6060820" y="14478"/>
                  <a:pt x="6174486" y="128143"/>
                  <a:pt x="6174486" y="268224"/>
                </a:cubicBezTo>
                <a:lnTo>
                  <a:pt x="6174486" y="268224"/>
                </a:lnTo>
                <a:cubicBezTo>
                  <a:pt x="6174486" y="408305"/>
                  <a:pt x="6060820" y="521970"/>
                  <a:pt x="5920740" y="521970"/>
                </a:cubicBezTo>
                <a:lnTo>
                  <a:pt x="268224" y="521970"/>
                </a:lnTo>
                <a:cubicBezTo>
                  <a:pt x="128142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6975" y="3445763"/>
            <a:ext cx="6233159" cy="536448"/>
          </a:xfrm>
          <a:custGeom>
            <a:avLst/>
            <a:gdLst>
              <a:gd name="connsiteX0" fmla="*/ 14477 w 6233159"/>
              <a:gd name="connsiteY0" fmla="*/ 268224 h 536448"/>
              <a:gd name="connsiteX1" fmla="*/ 268224 w 6233159"/>
              <a:gd name="connsiteY1" fmla="*/ 14478 h 536448"/>
              <a:gd name="connsiteX2" fmla="*/ 5964936 w 6233159"/>
              <a:gd name="connsiteY2" fmla="*/ 14478 h 536448"/>
              <a:gd name="connsiteX3" fmla="*/ 6218681 w 6233159"/>
              <a:gd name="connsiteY3" fmla="*/ 268224 h 536448"/>
              <a:gd name="connsiteX4" fmla="*/ 6218681 w 6233159"/>
              <a:gd name="connsiteY4" fmla="*/ 268224 h 536448"/>
              <a:gd name="connsiteX5" fmla="*/ 5964936 w 6233159"/>
              <a:gd name="connsiteY5" fmla="*/ 521970 h 536448"/>
              <a:gd name="connsiteX6" fmla="*/ 268224 w 6233159"/>
              <a:gd name="connsiteY6" fmla="*/ 521970 h 536448"/>
              <a:gd name="connsiteX7" fmla="*/ 14477 w 6233159"/>
              <a:gd name="connsiteY7" fmla="*/ 268224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33159" h="536448">
                <a:moveTo>
                  <a:pt x="14477" y="268224"/>
                </a:moveTo>
                <a:cubicBezTo>
                  <a:pt x="14477" y="128143"/>
                  <a:pt x="128143" y="14478"/>
                  <a:pt x="268224" y="14478"/>
                </a:cubicBezTo>
                <a:lnTo>
                  <a:pt x="5964936" y="14478"/>
                </a:lnTo>
                <a:cubicBezTo>
                  <a:pt x="6105017" y="14478"/>
                  <a:pt x="6218681" y="128143"/>
                  <a:pt x="6218681" y="268224"/>
                </a:cubicBezTo>
                <a:lnTo>
                  <a:pt x="6218681" y="268224"/>
                </a:lnTo>
                <a:cubicBezTo>
                  <a:pt x="6218681" y="408305"/>
                  <a:pt x="6105017" y="521970"/>
                  <a:pt x="5964936" y="521970"/>
                </a:cubicBezTo>
                <a:lnTo>
                  <a:pt x="268224" y="521970"/>
                </a:lnTo>
                <a:cubicBezTo>
                  <a:pt x="128143" y="521970"/>
                  <a:pt x="14477" y="408305"/>
                  <a:pt x="14477" y="26822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9339" y="1807464"/>
            <a:ext cx="6265164" cy="536447"/>
          </a:xfrm>
          <a:custGeom>
            <a:avLst/>
            <a:gdLst>
              <a:gd name="connsiteX0" fmla="*/ 14477 w 6265164"/>
              <a:gd name="connsiteY0" fmla="*/ 268223 h 536447"/>
              <a:gd name="connsiteX1" fmla="*/ 268224 w 6265164"/>
              <a:gd name="connsiteY1" fmla="*/ 14477 h 536447"/>
              <a:gd name="connsiteX2" fmla="*/ 5996940 w 6265164"/>
              <a:gd name="connsiteY2" fmla="*/ 14477 h 536447"/>
              <a:gd name="connsiteX3" fmla="*/ 6250686 w 6265164"/>
              <a:gd name="connsiteY3" fmla="*/ 268223 h 536447"/>
              <a:gd name="connsiteX4" fmla="*/ 6250686 w 6265164"/>
              <a:gd name="connsiteY4" fmla="*/ 268223 h 536447"/>
              <a:gd name="connsiteX5" fmla="*/ 5996940 w 6265164"/>
              <a:gd name="connsiteY5" fmla="*/ 521969 h 536447"/>
              <a:gd name="connsiteX6" fmla="*/ 268224 w 6265164"/>
              <a:gd name="connsiteY6" fmla="*/ 521969 h 536447"/>
              <a:gd name="connsiteX7" fmla="*/ 14477 w 6265164"/>
              <a:gd name="connsiteY7" fmla="*/ 268223 h 536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65164" h="536447">
                <a:moveTo>
                  <a:pt x="14477" y="268223"/>
                </a:moveTo>
                <a:cubicBezTo>
                  <a:pt x="14477" y="128142"/>
                  <a:pt x="128142" y="14477"/>
                  <a:pt x="268224" y="14477"/>
                </a:cubicBezTo>
                <a:lnTo>
                  <a:pt x="5996940" y="14477"/>
                </a:lnTo>
                <a:cubicBezTo>
                  <a:pt x="6137020" y="14477"/>
                  <a:pt x="6250686" y="128142"/>
                  <a:pt x="6250686" y="268223"/>
                </a:cubicBezTo>
                <a:lnTo>
                  <a:pt x="6250686" y="268223"/>
                </a:lnTo>
                <a:cubicBezTo>
                  <a:pt x="6250686" y="408304"/>
                  <a:pt x="6137020" y="521969"/>
                  <a:pt x="5996940" y="521969"/>
                </a:cubicBezTo>
                <a:lnTo>
                  <a:pt x="268224" y="521969"/>
                </a:lnTo>
                <a:cubicBezTo>
                  <a:pt x="128142" y="521969"/>
                  <a:pt x="14477" y="408304"/>
                  <a:pt x="14477" y="26822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7843" y="1827276"/>
            <a:ext cx="533400" cy="449579"/>
          </a:xfrm>
          <a:custGeom>
            <a:avLst/>
            <a:gdLst>
              <a:gd name="connsiteX0" fmla="*/ 0 w 533400"/>
              <a:gd name="connsiteY0" fmla="*/ 0 h 449579"/>
              <a:gd name="connsiteX1" fmla="*/ 297307 w 533400"/>
              <a:gd name="connsiteY1" fmla="*/ 0 h 449579"/>
              <a:gd name="connsiteX2" fmla="*/ 533400 w 533400"/>
              <a:gd name="connsiteY2" fmla="*/ 224789 h 449579"/>
              <a:gd name="connsiteX3" fmla="*/ 297307 w 533400"/>
              <a:gd name="connsiteY3" fmla="*/ 449579 h 449579"/>
              <a:gd name="connsiteX4" fmla="*/ 0 w 533400"/>
              <a:gd name="connsiteY4" fmla="*/ 449579 h 449579"/>
              <a:gd name="connsiteX5" fmla="*/ 236093 w 533400"/>
              <a:gd name="connsiteY5" fmla="*/ 224789 h 449579"/>
              <a:gd name="connsiteX6" fmla="*/ 0 w 533400"/>
              <a:gd name="connsiteY6" fmla="*/ 0 h 449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79">
                <a:moveTo>
                  <a:pt x="0" y="0"/>
                </a:moveTo>
                <a:lnTo>
                  <a:pt x="297307" y="0"/>
                </a:lnTo>
                <a:lnTo>
                  <a:pt x="533400" y="224789"/>
                </a:lnTo>
                <a:lnTo>
                  <a:pt x="297307" y="449579"/>
                </a:lnTo>
                <a:lnTo>
                  <a:pt x="0" y="449579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33916" y="1827276"/>
            <a:ext cx="533400" cy="449579"/>
          </a:xfrm>
          <a:custGeom>
            <a:avLst/>
            <a:gdLst>
              <a:gd name="connsiteX0" fmla="*/ 0 w 533400"/>
              <a:gd name="connsiteY0" fmla="*/ 0 h 449579"/>
              <a:gd name="connsiteX1" fmla="*/ 297306 w 533400"/>
              <a:gd name="connsiteY1" fmla="*/ 0 h 449579"/>
              <a:gd name="connsiteX2" fmla="*/ 533400 w 533400"/>
              <a:gd name="connsiteY2" fmla="*/ 224789 h 449579"/>
              <a:gd name="connsiteX3" fmla="*/ 297306 w 533400"/>
              <a:gd name="connsiteY3" fmla="*/ 449579 h 449579"/>
              <a:gd name="connsiteX4" fmla="*/ 0 w 533400"/>
              <a:gd name="connsiteY4" fmla="*/ 449579 h 449579"/>
              <a:gd name="connsiteX5" fmla="*/ 236092 w 533400"/>
              <a:gd name="connsiteY5" fmla="*/ 224789 h 449579"/>
              <a:gd name="connsiteX6" fmla="*/ 0 w 533400"/>
              <a:gd name="connsiteY6" fmla="*/ 0 h 449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79">
                <a:moveTo>
                  <a:pt x="0" y="0"/>
                </a:moveTo>
                <a:lnTo>
                  <a:pt x="297306" y="0"/>
                </a:lnTo>
                <a:lnTo>
                  <a:pt x="533400" y="224789"/>
                </a:lnTo>
                <a:lnTo>
                  <a:pt x="297306" y="449579"/>
                </a:lnTo>
                <a:lnTo>
                  <a:pt x="0" y="449579"/>
                </a:lnTo>
                <a:lnTo>
                  <a:pt x="236092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09988" y="1827276"/>
            <a:ext cx="533400" cy="449579"/>
          </a:xfrm>
          <a:custGeom>
            <a:avLst/>
            <a:gdLst>
              <a:gd name="connsiteX0" fmla="*/ 0 w 533400"/>
              <a:gd name="connsiteY0" fmla="*/ 0 h 449579"/>
              <a:gd name="connsiteX1" fmla="*/ 297306 w 533400"/>
              <a:gd name="connsiteY1" fmla="*/ 0 h 449579"/>
              <a:gd name="connsiteX2" fmla="*/ 533400 w 533400"/>
              <a:gd name="connsiteY2" fmla="*/ 224789 h 449579"/>
              <a:gd name="connsiteX3" fmla="*/ 297306 w 533400"/>
              <a:gd name="connsiteY3" fmla="*/ 449579 h 449579"/>
              <a:gd name="connsiteX4" fmla="*/ 0 w 533400"/>
              <a:gd name="connsiteY4" fmla="*/ 449579 h 449579"/>
              <a:gd name="connsiteX5" fmla="*/ 236093 w 533400"/>
              <a:gd name="connsiteY5" fmla="*/ 224789 h 449579"/>
              <a:gd name="connsiteX6" fmla="*/ 0 w 533400"/>
              <a:gd name="connsiteY6" fmla="*/ 0 h 449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79">
                <a:moveTo>
                  <a:pt x="0" y="0"/>
                </a:moveTo>
                <a:lnTo>
                  <a:pt x="297306" y="0"/>
                </a:lnTo>
                <a:lnTo>
                  <a:pt x="533400" y="224789"/>
                </a:lnTo>
                <a:lnTo>
                  <a:pt x="297306" y="449579"/>
                </a:lnTo>
                <a:lnTo>
                  <a:pt x="0" y="449579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3365500" cy="495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3300" y="1790700"/>
            <a:ext cx="18034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本章授课内容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194300"/>
            <a:ext cx="228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一维字符数组与字符串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35560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19177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1866900"/>
            <a:ext cx="8509000" cy="201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05989" y="4725161"/>
            <a:ext cx="7869935" cy="923544"/>
          </a:xfrm>
          <a:custGeom>
            <a:avLst/>
            <a:gdLst>
              <a:gd name="connsiteX0" fmla="*/ 0 w 7869935"/>
              <a:gd name="connsiteY0" fmla="*/ 923544 h 923544"/>
              <a:gd name="connsiteX1" fmla="*/ 7869936 w 7869935"/>
              <a:gd name="connsiteY1" fmla="*/ 923544 h 923544"/>
              <a:gd name="connsiteX2" fmla="*/ 7869936 w 7869935"/>
              <a:gd name="connsiteY2" fmla="*/ 0 h 923544"/>
              <a:gd name="connsiteX3" fmla="*/ 0 w 7869935"/>
              <a:gd name="connsiteY3" fmla="*/ 0 h 923544"/>
              <a:gd name="connsiteX4" fmla="*/ 0 w 7869935"/>
              <a:gd name="connsiteY4" fmla="*/ 92354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9935" h="923544">
                <a:moveTo>
                  <a:pt x="0" y="923544"/>
                </a:moveTo>
                <a:lnTo>
                  <a:pt x="7869936" y="923544"/>
                </a:lnTo>
                <a:lnTo>
                  <a:pt x="7869936" y="0"/>
                </a:lnTo>
                <a:lnTo>
                  <a:pt x="0" y="0"/>
                </a:lnTo>
                <a:lnTo>
                  <a:pt x="0" y="923544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6939" y="4706111"/>
            <a:ext cx="7908035" cy="961644"/>
          </a:xfrm>
          <a:custGeom>
            <a:avLst/>
            <a:gdLst>
              <a:gd name="connsiteX0" fmla="*/ 19050 w 7908035"/>
              <a:gd name="connsiteY0" fmla="*/ 942594 h 961644"/>
              <a:gd name="connsiteX1" fmla="*/ 7888986 w 7908035"/>
              <a:gd name="connsiteY1" fmla="*/ 942594 h 961644"/>
              <a:gd name="connsiteX2" fmla="*/ 7888986 w 7908035"/>
              <a:gd name="connsiteY2" fmla="*/ 19050 h 961644"/>
              <a:gd name="connsiteX3" fmla="*/ 19050 w 7908035"/>
              <a:gd name="connsiteY3" fmla="*/ 19050 h 961644"/>
              <a:gd name="connsiteX4" fmla="*/ 19050 w 7908035"/>
              <a:gd name="connsiteY4" fmla="*/ 942594 h 9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08035" h="961644">
                <a:moveTo>
                  <a:pt x="19050" y="942594"/>
                </a:moveTo>
                <a:lnTo>
                  <a:pt x="7888986" y="942594"/>
                </a:lnTo>
                <a:lnTo>
                  <a:pt x="7888986" y="19050"/>
                </a:lnTo>
                <a:lnTo>
                  <a:pt x="19050" y="19050"/>
                </a:lnTo>
                <a:lnTo>
                  <a:pt x="19050" y="9425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33272" y="2190402"/>
            <a:ext cx="3597252" cy="2088374"/>
          </a:xfrm>
          <a:custGeom>
            <a:avLst/>
            <a:gdLst>
              <a:gd name="connsiteX0" fmla="*/ 326659 w 3597252"/>
              <a:gd name="connsiteY0" fmla="*/ 687290 h 2088374"/>
              <a:gd name="connsiteX1" fmla="*/ 807608 w 3597252"/>
              <a:gd name="connsiteY1" fmla="*/ 187291 h 2088374"/>
              <a:gd name="connsiteX2" fmla="*/ 1167271 w 3597252"/>
              <a:gd name="connsiteY2" fmla="*/ 244187 h 2088374"/>
              <a:gd name="connsiteX3" fmla="*/ 1767220 w 3597252"/>
              <a:gd name="connsiteY3" fmla="*/ 98772 h 2088374"/>
              <a:gd name="connsiteX4" fmla="*/ 1870344 w 3597252"/>
              <a:gd name="connsiteY4" fmla="*/ 158589 h 2088374"/>
              <a:gd name="connsiteX5" fmla="*/ 2357261 w 3597252"/>
              <a:gd name="connsiteY5" fmla="*/ 29684 h 2088374"/>
              <a:gd name="connsiteX6" fmla="*/ 2484008 w 3597252"/>
              <a:gd name="connsiteY6" fmla="*/ 112615 h 2088374"/>
              <a:gd name="connsiteX7" fmla="*/ 3053348 w 3597252"/>
              <a:gd name="connsiteY7" fmla="*/ 75531 h 2088374"/>
              <a:gd name="connsiteX8" fmla="*/ 3189746 w 3597252"/>
              <a:gd name="connsiteY8" fmla="*/ 262221 h 2088374"/>
              <a:gd name="connsiteX9" fmla="*/ 3501278 w 3597252"/>
              <a:gd name="connsiteY9" fmla="*/ 693767 h 2088374"/>
              <a:gd name="connsiteX10" fmla="*/ 3480958 w 3597252"/>
              <a:gd name="connsiteY10" fmla="*/ 739868 h 2088374"/>
              <a:gd name="connsiteX11" fmla="*/ 3377326 w 3597252"/>
              <a:gd name="connsiteY11" fmla="*/ 1364708 h 2088374"/>
              <a:gd name="connsiteX12" fmla="*/ 3113801 w 3597252"/>
              <a:gd name="connsiteY12" fmla="*/ 1452465 h 2088374"/>
              <a:gd name="connsiteX13" fmla="*/ 2628660 w 3597252"/>
              <a:gd name="connsiteY13" fmla="*/ 1829655 h 2088374"/>
              <a:gd name="connsiteX14" fmla="*/ 2377708 w 3597252"/>
              <a:gd name="connsiteY14" fmla="*/ 1771870 h 2088374"/>
              <a:gd name="connsiteX15" fmla="*/ 1677431 w 3597252"/>
              <a:gd name="connsiteY15" fmla="*/ 2069177 h 2088374"/>
              <a:gd name="connsiteX16" fmla="*/ 1373266 w 3597252"/>
              <a:gd name="connsiteY16" fmla="*/ 1890361 h 2088374"/>
              <a:gd name="connsiteX17" fmla="*/ 492012 w 3597252"/>
              <a:gd name="connsiteY17" fmla="*/ 1716244 h 2088374"/>
              <a:gd name="connsiteX18" fmla="*/ 485155 w 3597252"/>
              <a:gd name="connsiteY18" fmla="*/ 1706973 h 2088374"/>
              <a:gd name="connsiteX19" fmla="*/ 82692 w 3597252"/>
              <a:gd name="connsiteY19" fmla="*/ 1456275 h 2088374"/>
              <a:gd name="connsiteX20" fmla="*/ 178068 w 3597252"/>
              <a:gd name="connsiteY20" fmla="*/ 1227548 h 2088374"/>
              <a:gd name="connsiteX21" fmla="*/ 48910 w 3597252"/>
              <a:gd name="connsiteY21" fmla="*/ 834356 h 2088374"/>
              <a:gd name="connsiteX22" fmla="*/ 323737 w 3597252"/>
              <a:gd name="connsiteY22" fmla="*/ 693767 h 2088374"/>
              <a:gd name="connsiteX23" fmla="*/ 326659 w 3597252"/>
              <a:gd name="connsiteY23" fmla="*/ 687290 h 2088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597252" h="2088374">
                <a:moveTo>
                  <a:pt x="326659" y="687290"/>
                </a:moveTo>
                <a:cubicBezTo>
                  <a:pt x="284876" y="444212"/>
                  <a:pt x="500267" y="220311"/>
                  <a:pt x="807608" y="187291"/>
                </a:cubicBezTo>
                <a:cubicBezTo>
                  <a:pt x="932195" y="173829"/>
                  <a:pt x="1058814" y="193895"/>
                  <a:pt x="1167271" y="244187"/>
                </a:cubicBezTo>
                <a:cubicBezTo>
                  <a:pt x="1282207" y="72864"/>
                  <a:pt x="1550811" y="7713"/>
                  <a:pt x="1767220" y="98772"/>
                </a:cubicBezTo>
                <a:cubicBezTo>
                  <a:pt x="1805066" y="114647"/>
                  <a:pt x="1839736" y="134840"/>
                  <a:pt x="1870344" y="158589"/>
                </a:cubicBezTo>
                <a:cubicBezTo>
                  <a:pt x="1959879" y="16603"/>
                  <a:pt x="2177810" y="-41054"/>
                  <a:pt x="2357261" y="29684"/>
                </a:cubicBezTo>
                <a:cubicBezTo>
                  <a:pt x="2406919" y="49369"/>
                  <a:pt x="2450353" y="77690"/>
                  <a:pt x="2484008" y="112615"/>
                </a:cubicBezTo>
                <a:cubicBezTo>
                  <a:pt x="2628280" y="-21623"/>
                  <a:pt x="2883169" y="-38260"/>
                  <a:pt x="3053348" y="75531"/>
                </a:cubicBezTo>
                <a:cubicBezTo>
                  <a:pt x="3124977" y="123410"/>
                  <a:pt x="3173109" y="189450"/>
                  <a:pt x="3189746" y="262221"/>
                </a:cubicBezTo>
                <a:cubicBezTo>
                  <a:pt x="3426220" y="313275"/>
                  <a:pt x="3565667" y="506442"/>
                  <a:pt x="3501278" y="693767"/>
                </a:cubicBezTo>
                <a:cubicBezTo>
                  <a:pt x="3495817" y="709515"/>
                  <a:pt x="3489085" y="724882"/>
                  <a:pt x="3480958" y="739868"/>
                </a:cubicBezTo>
                <a:cubicBezTo>
                  <a:pt x="3670569" y="935067"/>
                  <a:pt x="3624086" y="1214848"/>
                  <a:pt x="3377326" y="1364708"/>
                </a:cubicBezTo>
                <a:cubicBezTo>
                  <a:pt x="3300491" y="1411444"/>
                  <a:pt x="3209685" y="1441670"/>
                  <a:pt x="3113801" y="1452465"/>
                </a:cubicBezTo>
                <a:cubicBezTo>
                  <a:pt x="3111642" y="1662396"/>
                  <a:pt x="2894471" y="1831306"/>
                  <a:pt x="2628660" y="1829655"/>
                </a:cubicBezTo>
                <a:cubicBezTo>
                  <a:pt x="2539887" y="1829020"/>
                  <a:pt x="2453020" y="1809081"/>
                  <a:pt x="2377708" y="1771870"/>
                </a:cubicBezTo>
                <a:cubicBezTo>
                  <a:pt x="2287793" y="2007328"/>
                  <a:pt x="1974357" y="2140424"/>
                  <a:pt x="1677431" y="2069177"/>
                </a:cubicBezTo>
                <a:cubicBezTo>
                  <a:pt x="1552970" y="2039205"/>
                  <a:pt x="1445529" y="1976086"/>
                  <a:pt x="1373266" y="1890361"/>
                </a:cubicBezTo>
                <a:cubicBezTo>
                  <a:pt x="1069228" y="2035395"/>
                  <a:pt x="674639" y="1957417"/>
                  <a:pt x="492012" y="1716244"/>
                </a:cubicBezTo>
                <a:cubicBezTo>
                  <a:pt x="489727" y="1713196"/>
                  <a:pt x="487441" y="1710148"/>
                  <a:pt x="485155" y="1706973"/>
                </a:cubicBezTo>
                <a:cubicBezTo>
                  <a:pt x="286273" y="1725388"/>
                  <a:pt x="106060" y="1613120"/>
                  <a:pt x="82692" y="1456275"/>
                </a:cubicBezTo>
                <a:cubicBezTo>
                  <a:pt x="70246" y="1372709"/>
                  <a:pt x="105171" y="1289016"/>
                  <a:pt x="178068" y="1227548"/>
                </a:cubicBezTo>
                <a:cubicBezTo>
                  <a:pt x="5857" y="1147284"/>
                  <a:pt x="-52054" y="971262"/>
                  <a:pt x="48910" y="834356"/>
                </a:cubicBezTo>
                <a:cubicBezTo>
                  <a:pt x="107076" y="755362"/>
                  <a:pt x="209184" y="703165"/>
                  <a:pt x="323737" y="693767"/>
                </a:cubicBezTo>
                <a:lnTo>
                  <a:pt x="326659" y="687290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1513" y="3425190"/>
            <a:ext cx="115951" cy="115951"/>
          </a:xfrm>
          <a:custGeom>
            <a:avLst/>
            <a:gdLst>
              <a:gd name="connsiteX0" fmla="*/ 115951 w 115951"/>
              <a:gd name="connsiteY0" fmla="*/ 57911 h 115951"/>
              <a:gd name="connsiteX1" fmla="*/ 57911 w 115951"/>
              <a:gd name="connsiteY1" fmla="*/ 115950 h 115951"/>
              <a:gd name="connsiteX2" fmla="*/ 0 w 115951"/>
              <a:gd name="connsiteY2" fmla="*/ 57911 h 115951"/>
              <a:gd name="connsiteX3" fmla="*/ 57911 w 115951"/>
              <a:gd name="connsiteY3" fmla="*/ 0 h 115951"/>
              <a:gd name="connsiteX4" fmla="*/ 115951 w 115951"/>
              <a:gd name="connsiteY4" fmla="*/ 57911 h 115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951" h="115951">
                <a:moveTo>
                  <a:pt x="115951" y="57911"/>
                </a:moveTo>
                <a:cubicBezTo>
                  <a:pt x="115951" y="89915"/>
                  <a:pt x="90042" y="115950"/>
                  <a:pt x="57911" y="115950"/>
                </a:cubicBezTo>
                <a:cubicBezTo>
                  <a:pt x="25908" y="115950"/>
                  <a:pt x="0" y="89915"/>
                  <a:pt x="0" y="57911"/>
                </a:cubicBezTo>
                <a:cubicBezTo>
                  <a:pt x="0" y="25907"/>
                  <a:pt x="25908" y="0"/>
                  <a:pt x="57911" y="0"/>
                </a:cubicBezTo>
                <a:cubicBezTo>
                  <a:pt x="90042" y="0"/>
                  <a:pt x="115951" y="25907"/>
                  <a:pt x="115951" y="57911"/>
                </a:cubicBez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2419" y="3331717"/>
            <a:ext cx="232029" cy="231902"/>
          </a:xfrm>
          <a:custGeom>
            <a:avLst/>
            <a:gdLst>
              <a:gd name="connsiteX0" fmla="*/ 232028 w 232029"/>
              <a:gd name="connsiteY0" fmla="*/ 115951 h 231902"/>
              <a:gd name="connsiteX1" fmla="*/ 115951 w 232029"/>
              <a:gd name="connsiteY1" fmla="*/ 231902 h 231902"/>
              <a:gd name="connsiteX2" fmla="*/ 0 w 232029"/>
              <a:gd name="connsiteY2" fmla="*/ 115951 h 231902"/>
              <a:gd name="connsiteX3" fmla="*/ 115951 w 232029"/>
              <a:gd name="connsiteY3" fmla="*/ 0 h 231902"/>
              <a:gd name="connsiteX4" fmla="*/ 232028 w 232029"/>
              <a:gd name="connsiteY4" fmla="*/ 115951 h 231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29" h="231902">
                <a:moveTo>
                  <a:pt x="232028" y="115951"/>
                </a:moveTo>
                <a:cubicBezTo>
                  <a:pt x="232028" y="179959"/>
                  <a:pt x="180085" y="231902"/>
                  <a:pt x="115951" y="231902"/>
                </a:cubicBezTo>
                <a:cubicBezTo>
                  <a:pt x="51942" y="231902"/>
                  <a:pt x="0" y="179959"/>
                  <a:pt x="0" y="115951"/>
                </a:cubicBezTo>
                <a:cubicBezTo>
                  <a:pt x="0" y="51942"/>
                  <a:pt x="51942" y="0"/>
                  <a:pt x="115951" y="0"/>
                </a:cubicBezTo>
                <a:cubicBezTo>
                  <a:pt x="180085" y="0"/>
                  <a:pt x="232028" y="51942"/>
                  <a:pt x="232028" y="115951"/>
                </a:cubicBez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29021" y="3229101"/>
            <a:ext cx="347980" cy="347980"/>
          </a:xfrm>
          <a:custGeom>
            <a:avLst/>
            <a:gdLst>
              <a:gd name="connsiteX0" fmla="*/ 347980 w 347980"/>
              <a:gd name="connsiteY0" fmla="*/ 173989 h 347980"/>
              <a:gd name="connsiteX1" fmla="*/ 173990 w 347980"/>
              <a:gd name="connsiteY1" fmla="*/ 347980 h 347980"/>
              <a:gd name="connsiteX2" fmla="*/ 0 w 347980"/>
              <a:gd name="connsiteY2" fmla="*/ 173989 h 347980"/>
              <a:gd name="connsiteX3" fmla="*/ 173990 w 347980"/>
              <a:gd name="connsiteY3" fmla="*/ 0 h 347980"/>
              <a:gd name="connsiteX4" fmla="*/ 347980 w 347980"/>
              <a:gd name="connsiteY4" fmla="*/ 173989 h 347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7980" h="347980">
                <a:moveTo>
                  <a:pt x="347980" y="173989"/>
                </a:moveTo>
                <a:cubicBezTo>
                  <a:pt x="347980" y="270129"/>
                  <a:pt x="270129" y="347980"/>
                  <a:pt x="173990" y="347980"/>
                </a:cubicBezTo>
                <a:cubicBezTo>
                  <a:pt x="77851" y="347980"/>
                  <a:pt x="0" y="270129"/>
                  <a:pt x="0" y="173989"/>
                </a:cubicBezTo>
                <a:cubicBezTo>
                  <a:pt x="0" y="77851"/>
                  <a:pt x="77851" y="0"/>
                  <a:pt x="173990" y="0"/>
                </a:cubicBezTo>
                <a:cubicBezTo>
                  <a:pt x="270129" y="0"/>
                  <a:pt x="347980" y="77851"/>
                  <a:pt x="347980" y="173989"/>
                </a:cubicBez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4222" y="2171352"/>
            <a:ext cx="3635352" cy="2126474"/>
          </a:xfrm>
          <a:custGeom>
            <a:avLst/>
            <a:gdLst>
              <a:gd name="connsiteX0" fmla="*/ 345709 w 3635352"/>
              <a:gd name="connsiteY0" fmla="*/ 706340 h 2126474"/>
              <a:gd name="connsiteX1" fmla="*/ 826658 w 3635352"/>
              <a:gd name="connsiteY1" fmla="*/ 206341 h 2126474"/>
              <a:gd name="connsiteX2" fmla="*/ 1186321 w 3635352"/>
              <a:gd name="connsiteY2" fmla="*/ 263237 h 2126474"/>
              <a:gd name="connsiteX3" fmla="*/ 1786270 w 3635352"/>
              <a:gd name="connsiteY3" fmla="*/ 117822 h 2126474"/>
              <a:gd name="connsiteX4" fmla="*/ 1889394 w 3635352"/>
              <a:gd name="connsiteY4" fmla="*/ 177639 h 2126474"/>
              <a:gd name="connsiteX5" fmla="*/ 2376311 w 3635352"/>
              <a:gd name="connsiteY5" fmla="*/ 48734 h 2126474"/>
              <a:gd name="connsiteX6" fmla="*/ 2503058 w 3635352"/>
              <a:gd name="connsiteY6" fmla="*/ 131665 h 2126474"/>
              <a:gd name="connsiteX7" fmla="*/ 3072398 w 3635352"/>
              <a:gd name="connsiteY7" fmla="*/ 94581 h 2126474"/>
              <a:gd name="connsiteX8" fmla="*/ 3208796 w 3635352"/>
              <a:gd name="connsiteY8" fmla="*/ 281271 h 2126474"/>
              <a:gd name="connsiteX9" fmla="*/ 3520328 w 3635352"/>
              <a:gd name="connsiteY9" fmla="*/ 712817 h 2126474"/>
              <a:gd name="connsiteX10" fmla="*/ 3500008 w 3635352"/>
              <a:gd name="connsiteY10" fmla="*/ 758918 h 2126474"/>
              <a:gd name="connsiteX11" fmla="*/ 3396376 w 3635352"/>
              <a:gd name="connsiteY11" fmla="*/ 1383758 h 2126474"/>
              <a:gd name="connsiteX12" fmla="*/ 3132851 w 3635352"/>
              <a:gd name="connsiteY12" fmla="*/ 1471515 h 2126474"/>
              <a:gd name="connsiteX13" fmla="*/ 2647710 w 3635352"/>
              <a:gd name="connsiteY13" fmla="*/ 1848705 h 2126474"/>
              <a:gd name="connsiteX14" fmla="*/ 2396758 w 3635352"/>
              <a:gd name="connsiteY14" fmla="*/ 1790920 h 2126474"/>
              <a:gd name="connsiteX15" fmla="*/ 1696481 w 3635352"/>
              <a:gd name="connsiteY15" fmla="*/ 2088227 h 2126474"/>
              <a:gd name="connsiteX16" fmla="*/ 1392316 w 3635352"/>
              <a:gd name="connsiteY16" fmla="*/ 1909411 h 2126474"/>
              <a:gd name="connsiteX17" fmla="*/ 511062 w 3635352"/>
              <a:gd name="connsiteY17" fmla="*/ 1735294 h 2126474"/>
              <a:gd name="connsiteX18" fmla="*/ 504205 w 3635352"/>
              <a:gd name="connsiteY18" fmla="*/ 1726023 h 2126474"/>
              <a:gd name="connsiteX19" fmla="*/ 101742 w 3635352"/>
              <a:gd name="connsiteY19" fmla="*/ 1475325 h 2126474"/>
              <a:gd name="connsiteX20" fmla="*/ 197118 w 3635352"/>
              <a:gd name="connsiteY20" fmla="*/ 1246598 h 2126474"/>
              <a:gd name="connsiteX21" fmla="*/ 67960 w 3635352"/>
              <a:gd name="connsiteY21" fmla="*/ 853406 h 2126474"/>
              <a:gd name="connsiteX22" fmla="*/ 342787 w 3635352"/>
              <a:gd name="connsiteY22" fmla="*/ 712817 h 2126474"/>
              <a:gd name="connsiteX23" fmla="*/ 345709 w 3635352"/>
              <a:gd name="connsiteY23" fmla="*/ 706340 h 2126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635352" h="2126474">
                <a:moveTo>
                  <a:pt x="345709" y="706340"/>
                </a:moveTo>
                <a:cubicBezTo>
                  <a:pt x="303926" y="463262"/>
                  <a:pt x="519317" y="239361"/>
                  <a:pt x="826658" y="206341"/>
                </a:cubicBezTo>
                <a:cubicBezTo>
                  <a:pt x="951245" y="192879"/>
                  <a:pt x="1077864" y="212945"/>
                  <a:pt x="1186321" y="263237"/>
                </a:cubicBezTo>
                <a:cubicBezTo>
                  <a:pt x="1301257" y="91914"/>
                  <a:pt x="1569861" y="26763"/>
                  <a:pt x="1786270" y="117822"/>
                </a:cubicBezTo>
                <a:cubicBezTo>
                  <a:pt x="1824116" y="133697"/>
                  <a:pt x="1858786" y="153890"/>
                  <a:pt x="1889394" y="177639"/>
                </a:cubicBezTo>
                <a:cubicBezTo>
                  <a:pt x="1978929" y="35653"/>
                  <a:pt x="2196860" y="-22004"/>
                  <a:pt x="2376311" y="48734"/>
                </a:cubicBezTo>
                <a:cubicBezTo>
                  <a:pt x="2425969" y="68419"/>
                  <a:pt x="2469403" y="96740"/>
                  <a:pt x="2503058" y="131665"/>
                </a:cubicBezTo>
                <a:cubicBezTo>
                  <a:pt x="2647330" y="-2573"/>
                  <a:pt x="2902219" y="-19210"/>
                  <a:pt x="3072398" y="94581"/>
                </a:cubicBezTo>
                <a:cubicBezTo>
                  <a:pt x="3144027" y="142460"/>
                  <a:pt x="3192159" y="208500"/>
                  <a:pt x="3208796" y="281271"/>
                </a:cubicBezTo>
                <a:cubicBezTo>
                  <a:pt x="3445270" y="332325"/>
                  <a:pt x="3584717" y="525492"/>
                  <a:pt x="3520328" y="712817"/>
                </a:cubicBezTo>
                <a:cubicBezTo>
                  <a:pt x="3514867" y="728565"/>
                  <a:pt x="3508135" y="743932"/>
                  <a:pt x="3500008" y="758918"/>
                </a:cubicBezTo>
                <a:cubicBezTo>
                  <a:pt x="3689619" y="954117"/>
                  <a:pt x="3643136" y="1233898"/>
                  <a:pt x="3396376" y="1383758"/>
                </a:cubicBezTo>
                <a:cubicBezTo>
                  <a:pt x="3319541" y="1430494"/>
                  <a:pt x="3228735" y="1460720"/>
                  <a:pt x="3132851" y="1471515"/>
                </a:cubicBezTo>
                <a:cubicBezTo>
                  <a:pt x="3130692" y="1681446"/>
                  <a:pt x="2913521" y="1850356"/>
                  <a:pt x="2647710" y="1848705"/>
                </a:cubicBezTo>
                <a:cubicBezTo>
                  <a:pt x="2558937" y="1848070"/>
                  <a:pt x="2472070" y="1828131"/>
                  <a:pt x="2396758" y="1790920"/>
                </a:cubicBezTo>
                <a:cubicBezTo>
                  <a:pt x="2306843" y="2026378"/>
                  <a:pt x="1993407" y="2159474"/>
                  <a:pt x="1696481" y="2088227"/>
                </a:cubicBezTo>
                <a:cubicBezTo>
                  <a:pt x="1572020" y="2058255"/>
                  <a:pt x="1464579" y="1995136"/>
                  <a:pt x="1392316" y="1909411"/>
                </a:cubicBezTo>
                <a:cubicBezTo>
                  <a:pt x="1088278" y="2054445"/>
                  <a:pt x="693689" y="1976467"/>
                  <a:pt x="511062" y="1735294"/>
                </a:cubicBezTo>
                <a:cubicBezTo>
                  <a:pt x="508777" y="1732246"/>
                  <a:pt x="506491" y="1729198"/>
                  <a:pt x="504205" y="1726023"/>
                </a:cubicBezTo>
                <a:cubicBezTo>
                  <a:pt x="305323" y="1744438"/>
                  <a:pt x="125110" y="1632170"/>
                  <a:pt x="101742" y="1475325"/>
                </a:cubicBezTo>
                <a:cubicBezTo>
                  <a:pt x="89296" y="1391759"/>
                  <a:pt x="124221" y="1308066"/>
                  <a:pt x="197118" y="1246598"/>
                </a:cubicBezTo>
                <a:cubicBezTo>
                  <a:pt x="24907" y="1166334"/>
                  <a:pt x="-33004" y="990312"/>
                  <a:pt x="67960" y="853406"/>
                </a:cubicBezTo>
                <a:cubicBezTo>
                  <a:pt x="126126" y="774412"/>
                  <a:pt x="228234" y="722215"/>
                  <a:pt x="342787" y="712817"/>
                </a:cubicBezTo>
                <a:lnTo>
                  <a:pt x="345709" y="70634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2463" y="3406140"/>
            <a:ext cx="154051" cy="154051"/>
          </a:xfrm>
          <a:custGeom>
            <a:avLst/>
            <a:gdLst>
              <a:gd name="connsiteX0" fmla="*/ 135001 w 154051"/>
              <a:gd name="connsiteY0" fmla="*/ 76961 h 154051"/>
              <a:gd name="connsiteX1" fmla="*/ 76961 w 154051"/>
              <a:gd name="connsiteY1" fmla="*/ 135000 h 154051"/>
              <a:gd name="connsiteX2" fmla="*/ 19050 w 154051"/>
              <a:gd name="connsiteY2" fmla="*/ 76961 h 154051"/>
              <a:gd name="connsiteX3" fmla="*/ 76961 w 154051"/>
              <a:gd name="connsiteY3" fmla="*/ 19050 h 154051"/>
              <a:gd name="connsiteX4" fmla="*/ 135001 w 154051"/>
              <a:gd name="connsiteY4" fmla="*/ 76961 h 154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051" h="154051">
                <a:moveTo>
                  <a:pt x="135001" y="76961"/>
                </a:moveTo>
                <a:cubicBezTo>
                  <a:pt x="135001" y="108965"/>
                  <a:pt x="109092" y="135000"/>
                  <a:pt x="76961" y="135000"/>
                </a:cubicBezTo>
                <a:cubicBezTo>
                  <a:pt x="44958" y="135000"/>
                  <a:pt x="19050" y="108965"/>
                  <a:pt x="19050" y="76961"/>
                </a:cubicBezTo>
                <a:cubicBezTo>
                  <a:pt x="19050" y="44957"/>
                  <a:pt x="44958" y="19050"/>
                  <a:pt x="76961" y="19050"/>
                </a:cubicBezTo>
                <a:cubicBezTo>
                  <a:pt x="109092" y="19050"/>
                  <a:pt x="135001" y="44957"/>
                  <a:pt x="135001" y="76961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3369" y="3312667"/>
            <a:ext cx="270129" cy="270002"/>
          </a:xfrm>
          <a:custGeom>
            <a:avLst/>
            <a:gdLst>
              <a:gd name="connsiteX0" fmla="*/ 251078 w 270129"/>
              <a:gd name="connsiteY0" fmla="*/ 135001 h 270002"/>
              <a:gd name="connsiteX1" fmla="*/ 135001 w 270129"/>
              <a:gd name="connsiteY1" fmla="*/ 250952 h 270002"/>
              <a:gd name="connsiteX2" fmla="*/ 19050 w 270129"/>
              <a:gd name="connsiteY2" fmla="*/ 135001 h 270002"/>
              <a:gd name="connsiteX3" fmla="*/ 135001 w 270129"/>
              <a:gd name="connsiteY3" fmla="*/ 19050 h 270002"/>
              <a:gd name="connsiteX4" fmla="*/ 251078 w 270129"/>
              <a:gd name="connsiteY4" fmla="*/ 135001 h 270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0129" h="270002">
                <a:moveTo>
                  <a:pt x="251078" y="135001"/>
                </a:moveTo>
                <a:cubicBezTo>
                  <a:pt x="251078" y="199009"/>
                  <a:pt x="199135" y="250952"/>
                  <a:pt x="135001" y="250952"/>
                </a:cubicBezTo>
                <a:cubicBezTo>
                  <a:pt x="70992" y="250952"/>
                  <a:pt x="19050" y="199009"/>
                  <a:pt x="19050" y="135001"/>
                </a:cubicBezTo>
                <a:cubicBezTo>
                  <a:pt x="19050" y="70992"/>
                  <a:pt x="70992" y="19050"/>
                  <a:pt x="135001" y="19050"/>
                </a:cubicBezTo>
                <a:cubicBezTo>
                  <a:pt x="199135" y="19050"/>
                  <a:pt x="251078" y="70992"/>
                  <a:pt x="251078" y="135001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9971" y="3210051"/>
            <a:ext cx="386080" cy="386080"/>
          </a:xfrm>
          <a:custGeom>
            <a:avLst/>
            <a:gdLst>
              <a:gd name="connsiteX0" fmla="*/ 367030 w 386080"/>
              <a:gd name="connsiteY0" fmla="*/ 193039 h 386080"/>
              <a:gd name="connsiteX1" fmla="*/ 193040 w 386080"/>
              <a:gd name="connsiteY1" fmla="*/ 367030 h 386080"/>
              <a:gd name="connsiteX2" fmla="*/ 19050 w 386080"/>
              <a:gd name="connsiteY2" fmla="*/ 193039 h 386080"/>
              <a:gd name="connsiteX3" fmla="*/ 193040 w 386080"/>
              <a:gd name="connsiteY3" fmla="*/ 19050 h 386080"/>
              <a:gd name="connsiteX4" fmla="*/ 367030 w 386080"/>
              <a:gd name="connsiteY4" fmla="*/ 193039 h 386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080" h="386080">
                <a:moveTo>
                  <a:pt x="367030" y="193039"/>
                </a:moveTo>
                <a:cubicBezTo>
                  <a:pt x="367030" y="289179"/>
                  <a:pt x="289179" y="367030"/>
                  <a:pt x="193040" y="367030"/>
                </a:cubicBezTo>
                <a:cubicBezTo>
                  <a:pt x="96901" y="367030"/>
                  <a:pt x="19050" y="289179"/>
                  <a:pt x="19050" y="193039"/>
                </a:cubicBezTo>
                <a:cubicBezTo>
                  <a:pt x="19050" y="96901"/>
                  <a:pt x="96901" y="19050"/>
                  <a:pt x="193040" y="19050"/>
                </a:cubicBezTo>
                <a:cubicBezTo>
                  <a:pt x="289179" y="19050"/>
                  <a:pt x="367030" y="96901"/>
                  <a:pt x="367030" y="19303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6228" y="3390646"/>
            <a:ext cx="248793" cy="76783"/>
          </a:xfrm>
          <a:custGeom>
            <a:avLst/>
            <a:gdLst>
              <a:gd name="connsiteX0" fmla="*/ 229742 w 248793"/>
              <a:gd name="connsiteY0" fmla="*/ 57657 h 76783"/>
              <a:gd name="connsiteX1" fmla="*/ 19050 w 248793"/>
              <a:gd name="connsiteY1" fmla="*/ 19050 h 76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793" h="76783">
                <a:moveTo>
                  <a:pt x="229742" y="57657"/>
                </a:moveTo>
                <a:cubicBezTo>
                  <a:pt x="156210" y="62229"/>
                  <a:pt x="82677" y="48767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0647" y="3850766"/>
            <a:ext cx="130302" cy="56514"/>
          </a:xfrm>
          <a:custGeom>
            <a:avLst/>
            <a:gdLst>
              <a:gd name="connsiteX0" fmla="*/ 111252 w 130302"/>
              <a:gd name="connsiteY0" fmla="*/ 19050 h 56514"/>
              <a:gd name="connsiteX1" fmla="*/ 19050 w 130302"/>
              <a:gd name="connsiteY1" fmla="*/ 37465 h 565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302" h="56514">
                <a:moveTo>
                  <a:pt x="111252" y="19050"/>
                </a:moveTo>
                <a:cubicBezTo>
                  <a:pt x="81661" y="28321"/>
                  <a:pt x="50673" y="34544"/>
                  <a:pt x="19050" y="37465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1735" y="3969258"/>
            <a:ext cx="93598" cy="122173"/>
          </a:xfrm>
          <a:custGeom>
            <a:avLst/>
            <a:gdLst>
              <a:gd name="connsiteX0" fmla="*/ 74548 w 93598"/>
              <a:gd name="connsiteY0" fmla="*/ 103123 h 122173"/>
              <a:gd name="connsiteX1" fmla="*/ 19050 w 93598"/>
              <a:gd name="connsiteY1" fmla="*/ 19050 h 122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598" h="122173">
                <a:moveTo>
                  <a:pt x="74548" y="103123"/>
                </a:moveTo>
                <a:cubicBezTo>
                  <a:pt x="52323" y="76707"/>
                  <a:pt x="33655" y="48513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92313" y="3843654"/>
            <a:ext cx="60325" cy="130302"/>
          </a:xfrm>
          <a:custGeom>
            <a:avLst/>
            <a:gdLst>
              <a:gd name="connsiteX0" fmla="*/ 41275 w 60325"/>
              <a:gd name="connsiteY0" fmla="*/ 19050 h 130302"/>
              <a:gd name="connsiteX1" fmla="*/ 19050 w 60325"/>
              <a:gd name="connsiteY1" fmla="*/ 111252 h 130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325" h="130302">
                <a:moveTo>
                  <a:pt x="41275" y="19050"/>
                </a:moveTo>
                <a:cubicBezTo>
                  <a:pt x="37972" y="50291"/>
                  <a:pt x="30480" y="81279"/>
                  <a:pt x="19050" y="111252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5481" y="3273425"/>
            <a:ext cx="308609" cy="383031"/>
          </a:xfrm>
          <a:custGeom>
            <a:avLst/>
            <a:gdLst>
              <a:gd name="connsiteX0" fmla="*/ 19050 w 308609"/>
              <a:gd name="connsiteY0" fmla="*/ 19050 h 383031"/>
              <a:gd name="connsiteX1" fmla="*/ 289560 w 308609"/>
              <a:gd name="connsiteY1" fmla="*/ 363982 h 383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609" h="383031">
                <a:moveTo>
                  <a:pt x="19050" y="19050"/>
                </a:moveTo>
                <a:cubicBezTo>
                  <a:pt x="185801" y="83311"/>
                  <a:pt x="291084" y="217423"/>
                  <a:pt x="289560" y="363982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73006" y="2906141"/>
            <a:ext cx="158622" cy="167386"/>
          </a:xfrm>
          <a:custGeom>
            <a:avLst/>
            <a:gdLst>
              <a:gd name="connsiteX0" fmla="*/ 139573 w 158622"/>
              <a:gd name="connsiteY0" fmla="*/ 19050 h 167386"/>
              <a:gd name="connsiteX1" fmla="*/ 19050 w 158622"/>
              <a:gd name="connsiteY1" fmla="*/ 148335 h 167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8622" h="167386">
                <a:moveTo>
                  <a:pt x="139573" y="19050"/>
                </a:moveTo>
                <a:cubicBezTo>
                  <a:pt x="112522" y="68960"/>
                  <a:pt x="71247" y="113157"/>
                  <a:pt x="19050" y="148335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04478" y="2426335"/>
            <a:ext cx="44450" cy="99186"/>
          </a:xfrm>
          <a:custGeom>
            <a:avLst/>
            <a:gdLst>
              <a:gd name="connsiteX0" fmla="*/ 19050 w 44450"/>
              <a:gd name="connsiteY0" fmla="*/ 19050 h 99186"/>
              <a:gd name="connsiteX1" fmla="*/ 25400 w 44450"/>
              <a:gd name="connsiteY1" fmla="*/ 80136 h 9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450" h="99186">
                <a:moveTo>
                  <a:pt x="19050" y="19050"/>
                </a:moveTo>
                <a:cubicBezTo>
                  <a:pt x="23621" y="39242"/>
                  <a:pt x="25780" y="59689"/>
                  <a:pt x="25400" y="80136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35366" y="2277236"/>
            <a:ext cx="99822" cy="115951"/>
          </a:xfrm>
          <a:custGeom>
            <a:avLst/>
            <a:gdLst>
              <a:gd name="connsiteX0" fmla="*/ 19050 w 99822"/>
              <a:gd name="connsiteY0" fmla="*/ 96901 h 115951"/>
              <a:gd name="connsiteX1" fmla="*/ 80771 w 99822"/>
              <a:gd name="connsiteY1" fmla="*/ 19050 h 115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822" h="115951">
                <a:moveTo>
                  <a:pt x="19050" y="96901"/>
                </a:moveTo>
                <a:cubicBezTo>
                  <a:pt x="34797" y="68707"/>
                  <a:pt x="55498" y="42545"/>
                  <a:pt x="80771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8278" y="2324989"/>
            <a:ext cx="68071" cy="105282"/>
          </a:xfrm>
          <a:custGeom>
            <a:avLst/>
            <a:gdLst>
              <a:gd name="connsiteX0" fmla="*/ 19050 w 68071"/>
              <a:gd name="connsiteY0" fmla="*/ 86232 h 105282"/>
              <a:gd name="connsiteX1" fmla="*/ 49021 w 68071"/>
              <a:gd name="connsiteY1" fmla="*/ 19050 h 105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071" h="105282">
                <a:moveTo>
                  <a:pt x="19050" y="86232"/>
                </a:moveTo>
                <a:cubicBezTo>
                  <a:pt x="25527" y="62991"/>
                  <a:pt x="35559" y="40385"/>
                  <a:pt x="49021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1114" y="2415032"/>
            <a:ext cx="146177" cy="103251"/>
          </a:xfrm>
          <a:custGeom>
            <a:avLst/>
            <a:gdLst>
              <a:gd name="connsiteX0" fmla="*/ 19050 w 146177"/>
              <a:gd name="connsiteY0" fmla="*/ 19050 h 103251"/>
              <a:gd name="connsiteX1" fmla="*/ 127127 w 146177"/>
              <a:gd name="connsiteY1" fmla="*/ 84200 h 10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6177" h="103251">
                <a:moveTo>
                  <a:pt x="19050" y="19050"/>
                </a:moveTo>
                <a:cubicBezTo>
                  <a:pt x="58292" y="37210"/>
                  <a:pt x="94615" y="59054"/>
                  <a:pt x="127127" y="8420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1009" y="2858642"/>
            <a:ext cx="56896" cy="106679"/>
          </a:xfrm>
          <a:custGeom>
            <a:avLst/>
            <a:gdLst>
              <a:gd name="connsiteX0" fmla="*/ 37845 w 56896"/>
              <a:gd name="connsiteY0" fmla="*/ 87630 h 106679"/>
              <a:gd name="connsiteX1" fmla="*/ 19050 w 56896"/>
              <a:gd name="connsiteY1" fmla="*/ 1905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896" h="106679">
                <a:moveTo>
                  <a:pt x="37845" y="87630"/>
                </a:moveTo>
                <a:cubicBezTo>
                  <a:pt x="29336" y="65151"/>
                  <a:pt x="22986" y="42164"/>
                  <a:pt x="19050" y="19050"/>
                </a:cubicBez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514600"/>
            <a:ext cx="1765300" cy="176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4521200"/>
            <a:ext cx="8509000" cy="156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927600"/>
            <a:ext cx="6413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5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a,b,c,d,e,f……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474200" y="4927600"/>
            <a:ext cx="368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5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4500"/>
            <a:ext cx="97663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保存某班级所有学生的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语言成绩，并将成绩排</a:t>
            </a:r>
          </a:p>
          <a:p>
            <a:pPr>
              <a:lnSpc>
                <a:spcPts val="34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序后打印输出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问题：</a:t>
            </a:r>
          </a:p>
          <a:p>
            <a:pPr>
              <a:lnSpc>
                <a:spcPts val="23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如何保存全</a:t>
            </a:r>
          </a:p>
          <a:p>
            <a:pPr>
              <a:lnSpc>
                <a:spcPts val="2400"/>
              </a:lnSpc>
              <a:tabLst>
                <a:tab pos="1003300" algn="l"/>
                <a:tab pos="1231900" algn="l"/>
                <a:tab pos="5816600" algn="l"/>
                <a:tab pos="65786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b="1" dirty="0" smtClean="0">
                <a:solidFill>
                  <a:srgbClr val="32628e"/>
                </a:solidFill>
                <a:latin typeface="Microsoft YaHei UI" pitchFamily="18" charset="0"/>
                <a:cs typeface="Microsoft YaHei UI" pitchFamily="18" charset="0"/>
              </a:rPr>
              <a:t>班成绩？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782061" y="3141726"/>
            <a:ext cx="4244340" cy="792479"/>
          </a:xfrm>
          <a:custGeom>
            <a:avLst/>
            <a:gdLst>
              <a:gd name="connsiteX0" fmla="*/ 0 w 4244340"/>
              <a:gd name="connsiteY0" fmla="*/ 792479 h 792479"/>
              <a:gd name="connsiteX1" fmla="*/ 4244340 w 4244340"/>
              <a:gd name="connsiteY1" fmla="*/ 792479 h 792479"/>
              <a:gd name="connsiteX2" fmla="*/ 4244340 w 4244340"/>
              <a:gd name="connsiteY2" fmla="*/ 0 h 792479"/>
              <a:gd name="connsiteX3" fmla="*/ 0 w 4244340"/>
              <a:gd name="connsiteY3" fmla="*/ 0 h 792479"/>
              <a:gd name="connsiteX4" fmla="*/ 0 w 4244340"/>
              <a:gd name="connsiteY4" fmla="*/ 792479 h 792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44340" h="792479">
                <a:moveTo>
                  <a:pt x="0" y="792479"/>
                </a:moveTo>
                <a:lnTo>
                  <a:pt x="4244340" y="792479"/>
                </a:lnTo>
                <a:lnTo>
                  <a:pt x="4244340" y="0"/>
                </a:lnTo>
                <a:lnTo>
                  <a:pt x="0" y="0"/>
                </a:lnTo>
                <a:lnTo>
                  <a:pt x="0" y="792479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3011" y="3122676"/>
            <a:ext cx="4282440" cy="830579"/>
          </a:xfrm>
          <a:custGeom>
            <a:avLst/>
            <a:gdLst>
              <a:gd name="connsiteX0" fmla="*/ 19050 w 4282440"/>
              <a:gd name="connsiteY0" fmla="*/ 811529 h 830579"/>
              <a:gd name="connsiteX1" fmla="*/ 4263390 w 4282440"/>
              <a:gd name="connsiteY1" fmla="*/ 811529 h 830579"/>
              <a:gd name="connsiteX2" fmla="*/ 4263390 w 4282440"/>
              <a:gd name="connsiteY2" fmla="*/ 19050 h 830579"/>
              <a:gd name="connsiteX3" fmla="*/ 19050 w 4282440"/>
              <a:gd name="connsiteY3" fmla="*/ 19050 h 830579"/>
              <a:gd name="connsiteX4" fmla="*/ 19050 w 4282440"/>
              <a:gd name="connsiteY4" fmla="*/ 811529 h 830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2440" h="830579">
                <a:moveTo>
                  <a:pt x="19050" y="811529"/>
                </a:moveTo>
                <a:lnTo>
                  <a:pt x="4263390" y="811529"/>
                </a:lnTo>
                <a:lnTo>
                  <a:pt x="4263390" y="19050"/>
                </a:lnTo>
                <a:lnTo>
                  <a:pt x="19050" y="19050"/>
                </a:lnTo>
                <a:lnTo>
                  <a:pt x="19050" y="811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3962400"/>
            <a:ext cx="914400" cy="177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0600" y="3924300"/>
            <a:ext cx="914400" cy="91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4900" y="5054600"/>
            <a:ext cx="6858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4500"/>
            <a:ext cx="95758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927100" algn="l"/>
                <a:tab pos="12573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9271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数组：类型相同的数据元素的集合。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271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这个类型可以是基本的数据类型，也可以是“构造类型”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271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这些数据元素只能顺序的存放在内存的某段区域。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9271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格式：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类型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2947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数组大小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4406900"/>
            <a:ext cx="1752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a[10];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char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b[8];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4381500"/>
            <a:ext cx="19177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float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c[20];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d[4.0];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64379" y="3339084"/>
            <a:ext cx="6845808" cy="507491"/>
          </a:xfrm>
          <a:custGeom>
            <a:avLst/>
            <a:gdLst>
              <a:gd name="connsiteX0" fmla="*/ 19050 w 6845808"/>
              <a:gd name="connsiteY0" fmla="*/ 488441 h 507491"/>
              <a:gd name="connsiteX1" fmla="*/ 6826758 w 6845808"/>
              <a:gd name="connsiteY1" fmla="*/ 488441 h 507491"/>
              <a:gd name="connsiteX2" fmla="*/ 6826758 w 6845808"/>
              <a:gd name="connsiteY2" fmla="*/ 19050 h 507491"/>
              <a:gd name="connsiteX3" fmla="*/ 19050 w 6845808"/>
              <a:gd name="connsiteY3" fmla="*/ 19050 h 507491"/>
              <a:gd name="connsiteX4" fmla="*/ 19050 w 6845808"/>
              <a:gd name="connsiteY4" fmla="*/ 488441 h 5074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45808" h="507491">
                <a:moveTo>
                  <a:pt x="19050" y="488441"/>
                </a:moveTo>
                <a:lnTo>
                  <a:pt x="6826758" y="488441"/>
                </a:lnTo>
                <a:lnTo>
                  <a:pt x="6826758" y="19050"/>
                </a:lnTo>
                <a:lnTo>
                  <a:pt x="19050" y="19050"/>
                </a:lnTo>
                <a:lnTo>
                  <a:pt x="19050" y="48844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3000" y="5355335"/>
            <a:ext cx="7130795" cy="569976"/>
          </a:xfrm>
          <a:custGeom>
            <a:avLst/>
            <a:gdLst>
              <a:gd name="connsiteX0" fmla="*/ 19050 w 7130795"/>
              <a:gd name="connsiteY0" fmla="*/ 550926 h 569976"/>
              <a:gd name="connsiteX1" fmla="*/ 7111745 w 7130795"/>
              <a:gd name="connsiteY1" fmla="*/ 550926 h 569976"/>
              <a:gd name="connsiteX2" fmla="*/ 7111745 w 7130795"/>
              <a:gd name="connsiteY2" fmla="*/ 19050 h 569976"/>
              <a:gd name="connsiteX3" fmla="*/ 19050 w 7130795"/>
              <a:gd name="connsiteY3" fmla="*/ 19050 h 569976"/>
              <a:gd name="connsiteX4" fmla="*/ 19050 w 7130795"/>
              <a:gd name="connsiteY4" fmla="*/ 550926 h 569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30795" h="569976">
                <a:moveTo>
                  <a:pt x="19050" y="550926"/>
                </a:moveTo>
                <a:lnTo>
                  <a:pt x="7111745" y="550926"/>
                </a:lnTo>
                <a:lnTo>
                  <a:pt x="7111745" y="19050"/>
                </a:lnTo>
                <a:lnTo>
                  <a:pt x="19050" y="19050"/>
                </a:lnTo>
                <a:lnTo>
                  <a:pt x="19050" y="55092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0" y="3263900"/>
            <a:ext cx="7264400" cy="762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300" y="5270500"/>
            <a:ext cx="7416800" cy="863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431800"/>
            <a:ext cx="105283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685800" algn="l"/>
                <a:tab pos="914400" algn="l"/>
                <a:tab pos="15240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685800" algn="l"/>
                <a:tab pos="9144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定义一个数组就等于同时定义多个变量。这些元素（变量）的</a:t>
            </a:r>
          </a:p>
          <a:p>
            <a:pPr>
              <a:lnSpc>
                <a:spcPts val="3000"/>
              </a:lnSpc>
              <a:tabLst>
                <a:tab pos="685800" algn="l"/>
                <a:tab pos="9144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名字：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685800" algn="l"/>
                <a:tab pos="9144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数组名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下标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];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//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下标就是一个</a:t>
            </a:r>
            <a:r>
              <a:rPr lang="en-US" altLang="zh-CN" sz="2795" b="1" dirty="0" smtClean="0">
                <a:solidFill>
                  <a:srgbClr val="7f7f7f"/>
                </a:solidFill>
                <a:latin typeface="Microsoft YaHei UI" pitchFamily="18" charset="0"/>
                <a:cs typeface="Microsoft YaHei UI" pitchFamily="18" charset="0"/>
              </a:rPr>
              <a:t>整数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685800" algn="l"/>
                <a:tab pos="9144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例如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3429000"/>
            <a:ext cx="2235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a[10];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3378200"/>
            <a:ext cx="6756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这一行代码声明了一个 10个元素的一维整型数组。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076700"/>
            <a:ext cx="103251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3500" algn="l"/>
                <a:tab pos="266700" algn="l"/>
                <a:tab pos="10248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相当于声明了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个变量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变量名分别为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266700" algn="l"/>
                <a:tab pos="1024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a[0],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a[1],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a[2],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a[3],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a[4],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a[5],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a[6],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a[7],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a[8],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a[9]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63500" algn="l"/>
                <a:tab pos="266700" algn="l"/>
                <a:tab pos="1024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 : 下标从0 开始, 共10 个变量 , 最大下标为 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266700" algn="l"/>
                <a:tab pos="102489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11402" y="1917954"/>
            <a:ext cx="8023859" cy="856488"/>
          </a:xfrm>
          <a:custGeom>
            <a:avLst/>
            <a:gdLst>
              <a:gd name="connsiteX0" fmla="*/ 0 w 8023859"/>
              <a:gd name="connsiteY0" fmla="*/ 142747 h 856488"/>
              <a:gd name="connsiteX1" fmla="*/ 142747 w 8023859"/>
              <a:gd name="connsiteY1" fmla="*/ 0 h 856488"/>
              <a:gd name="connsiteX2" fmla="*/ 7881112 w 8023859"/>
              <a:gd name="connsiteY2" fmla="*/ 0 h 856488"/>
              <a:gd name="connsiteX3" fmla="*/ 8023859 w 8023859"/>
              <a:gd name="connsiteY3" fmla="*/ 142747 h 856488"/>
              <a:gd name="connsiteX4" fmla="*/ 8023859 w 8023859"/>
              <a:gd name="connsiteY4" fmla="*/ 713739 h 856488"/>
              <a:gd name="connsiteX5" fmla="*/ 7881112 w 8023859"/>
              <a:gd name="connsiteY5" fmla="*/ 856488 h 856488"/>
              <a:gd name="connsiteX6" fmla="*/ 142747 w 8023859"/>
              <a:gd name="connsiteY6" fmla="*/ 856488 h 856488"/>
              <a:gd name="connsiteX7" fmla="*/ 0 w 8023859"/>
              <a:gd name="connsiteY7" fmla="*/ 713739 h 856488"/>
              <a:gd name="connsiteX8" fmla="*/ 0 w 8023859"/>
              <a:gd name="connsiteY8" fmla="*/ 142747 h 856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023859" h="856488">
                <a:moveTo>
                  <a:pt x="0" y="142747"/>
                </a:moveTo>
                <a:cubicBezTo>
                  <a:pt x="0" y="63880"/>
                  <a:pt x="63880" y="0"/>
                  <a:pt x="142747" y="0"/>
                </a:cubicBezTo>
                <a:lnTo>
                  <a:pt x="7881112" y="0"/>
                </a:lnTo>
                <a:cubicBezTo>
                  <a:pt x="7959979" y="0"/>
                  <a:pt x="8023859" y="63880"/>
                  <a:pt x="8023859" y="142747"/>
                </a:cubicBezTo>
                <a:lnTo>
                  <a:pt x="8023859" y="713739"/>
                </a:lnTo>
                <a:cubicBezTo>
                  <a:pt x="8023859" y="792606"/>
                  <a:pt x="7959979" y="856488"/>
                  <a:pt x="7881112" y="856488"/>
                </a:cubicBezTo>
                <a:lnTo>
                  <a:pt x="142747" y="856488"/>
                </a:lnTo>
                <a:cubicBezTo>
                  <a:pt x="63880" y="856488"/>
                  <a:pt x="0" y="792606"/>
                  <a:pt x="0" y="713739"/>
                </a:cubicBezTo>
                <a:lnTo>
                  <a:pt x="0" y="142747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2352" y="1898904"/>
            <a:ext cx="8061959" cy="894588"/>
          </a:xfrm>
          <a:custGeom>
            <a:avLst/>
            <a:gdLst>
              <a:gd name="connsiteX0" fmla="*/ 19050 w 8061959"/>
              <a:gd name="connsiteY0" fmla="*/ 161797 h 894588"/>
              <a:gd name="connsiteX1" fmla="*/ 161797 w 8061959"/>
              <a:gd name="connsiteY1" fmla="*/ 19050 h 894588"/>
              <a:gd name="connsiteX2" fmla="*/ 7900162 w 8061959"/>
              <a:gd name="connsiteY2" fmla="*/ 19050 h 894588"/>
              <a:gd name="connsiteX3" fmla="*/ 8042909 w 8061959"/>
              <a:gd name="connsiteY3" fmla="*/ 161797 h 894588"/>
              <a:gd name="connsiteX4" fmla="*/ 8042909 w 8061959"/>
              <a:gd name="connsiteY4" fmla="*/ 732789 h 894588"/>
              <a:gd name="connsiteX5" fmla="*/ 7900162 w 8061959"/>
              <a:gd name="connsiteY5" fmla="*/ 875538 h 894588"/>
              <a:gd name="connsiteX6" fmla="*/ 161797 w 8061959"/>
              <a:gd name="connsiteY6" fmla="*/ 875538 h 894588"/>
              <a:gd name="connsiteX7" fmla="*/ 19050 w 8061959"/>
              <a:gd name="connsiteY7" fmla="*/ 732789 h 894588"/>
              <a:gd name="connsiteX8" fmla="*/ 19050 w 8061959"/>
              <a:gd name="connsiteY8" fmla="*/ 161797 h 894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061959" h="894588">
                <a:moveTo>
                  <a:pt x="19050" y="161797"/>
                </a:moveTo>
                <a:cubicBezTo>
                  <a:pt x="19050" y="82930"/>
                  <a:pt x="82930" y="19050"/>
                  <a:pt x="161797" y="19050"/>
                </a:cubicBezTo>
                <a:lnTo>
                  <a:pt x="7900162" y="19050"/>
                </a:lnTo>
                <a:cubicBezTo>
                  <a:pt x="7979029" y="19050"/>
                  <a:pt x="8042909" y="82930"/>
                  <a:pt x="8042909" y="161797"/>
                </a:cubicBezTo>
                <a:lnTo>
                  <a:pt x="8042909" y="732789"/>
                </a:lnTo>
                <a:cubicBezTo>
                  <a:pt x="8042909" y="811656"/>
                  <a:pt x="7979029" y="875538"/>
                  <a:pt x="7900162" y="875538"/>
                </a:cubicBezTo>
                <a:lnTo>
                  <a:pt x="161797" y="875538"/>
                </a:lnTo>
                <a:cubicBezTo>
                  <a:pt x="82930" y="875538"/>
                  <a:pt x="19050" y="811656"/>
                  <a:pt x="19050" y="732789"/>
                </a:cubicBezTo>
                <a:lnTo>
                  <a:pt x="19050" y="16179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854200"/>
            <a:ext cx="8293100" cy="1066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1300" y="4191000"/>
            <a:ext cx="685800" cy="68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427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028700"/>
            <a:ext cx="450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初始化方法一：全部初始化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184400"/>
            <a:ext cx="7607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arr[5]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{11,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12,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13,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14,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15};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0988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6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581400"/>
            <a:ext cx="552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、初值的个数不能大于数组的长度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4305300"/>
            <a:ext cx="3263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a[3]={1,2,3,4,5};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5041900"/>
            <a:ext cx="6604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、每个初值的类型最好与数组的类型一致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62733" y="1989582"/>
            <a:ext cx="3774947" cy="858011"/>
          </a:xfrm>
          <a:custGeom>
            <a:avLst/>
            <a:gdLst>
              <a:gd name="connsiteX0" fmla="*/ 0 w 3774947"/>
              <a:gd name="connsiteY0" fmla="*/ 143001 h 858011"/>
              <a:gd name="connsiteX1" fmla="*/ 143001 w 3774947"/>
              <a:gd name="connsiteY1" fmla="*/ 0 h 858011"/>
              <a:gd name="connsiteX2" fmla="*/ 3631945 w 3774947"/>
              <a:gd name="connsiteY2" fmla="*/ 0 h 858011"/>
              <a:gd name="connsiteX3" fmla="*/ 3774948 w 3774947"/>
              <a:gd name="connsiteY3" fmla="*/ 143001 h 858011"/>
              <a:gd name="connsiteX4" fmla="*/ 3774948 w 3774947"/>
              <a:gd name="connsiteY4" fmla="*/ 715010 h 858011"/>
              <a:gd name="connsiteX5" fmla="*/ 3631945 w 3774947"/>
              <a:gd name="connsiteY5" fmla="*/ 858011 h 858011"/>
              <a:gd name="connsiteX6" fmla="*/ 143001 w 3774947"/>
              <a:gd name="connsiteY6" fmla="*/ 858011 h 858011"/>
              <a:gd name="connsiteX7" fmla="*/ 0 w 3774947"/>
              <a:gd name="connsiteY7" fmla="*/ 715010 h 858011"/>
              <a:gd name="connsiteX8" fmla="*/ 0 w 3774947"/>
              <a:gd name="connsiteY8" fmla="*/ 143001 h 858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74947" h="858011">
                <a:moveTo>
                  <a:pt x="0" y="143001"/>
                </a:moveTo>
                <a:cubicBezTo>
                  <a:pt x="0" y="64007"/>
                  <a:pt x="64008" y="0"/>
                  <a:pt x="143001" y="0"/>
                </a:cubicBezTo>
                <a:lnTo>
                  <a:pt x="3631945" y="0"/>
                </a:lnTo>
                <a:cubicBezTo>
                  <a:pt x="3710939" y="0"/>
                  <a:pt x="3774948" y="64007"/>
                  <a:pt x="3774948" y="143001"/>
                </a:cubicBezTo>
                <a:lnTo>
                  <a:pt x="3774948" y="715010"/>
                </a:lnTo>
                <a:cubicBezTo>
                  <a:pt x="3774948" y="794003"/>
                  <a:pt x="3710939" y="858011"/>
                  <a:pt x="3631945" y="858011"/>
                </a:cubicBezTo>
                <a:lnTo>
                  <a:pt x="143001" y="858011"/>
                </a:lnTo>
                <a:cubicBezTo>
                  <a:pt x="64008" y="858011"/>
                  <a:pt x="0" y="794003"/>
                  <a:pt x="0" y="715010"/>
                </a:cubicBezTo>
                <a:lnTo>
                  <a:pt x="0" y="143001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3683" y="1970532"/>
            <a:ext cx="3813047" cy="896111"/>
          </a:xfrm>
          <a:custGeom>
            <a:avLst/>
            <a:gdLst>
              <a:gd name="connsiteX0" fmla="*/ 19050 w 3813047"/>
              <a:gd name="connsiteY0" fmla="*/ 162051 h 896111"/>
              <a:gd name="connsiteX1" fmla="*/ 162051 w 3813047"/>
              <a:gd name="connsiteY1" fmla="*/ 19050 h 896111"/>
              <a:gd name="connsiteX2" fmla="*/ 3650995 w 3813047"/>
              <a:gd name="connsiteY2" fmla="*/ 19050 h 896111"/>
              <a:gd name="connsiteX3" fmla="*/ 3793998 w 3813047"/>
              <a:gd name="connsiteY3" fmla="*/ 162051 h 896111"/>
              <a:gd name="connsiteX4" fmla="*/ 3793998 w 3813047"/>
              <a:gd name="connsiteY4" fmla="*/ 734060 h 896111"/>
              <a:gd name="connsiteX5" fmla="*/ 3650995 w 3813047"/>
              <a:gd name="connsiteY5" fmla="*/ 877061 h 896111"/>
              <a:gd name="connsiteX6" fmla="*/ 162051 w 3813047"/>
              <a:gd name="connsiteY6" fmla="*/ 877061 h 896111"/>
              <a:gd name="connsiteX7" fmla="*/ 19050 w 3813047"/>
              <a:gd name="connsiteY7" fmla="*/ 734060 h 896111"/>
              <a:gd name="connsiteX8" fmla="*/ 19050 w 3813047"/>
              <a:gd name="connsiteY8" fmla="*/ 162051 h 896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813047" h="896111">
                <a:moveTo>
                  <a:pt x="19050" y="162051"/>
                </a:moveTo>
                <a:cubicBezTo>
                  <a:pt x="19050" y="83057"/>
                  <a:pt x="83058" y="19050"/>
                  <a:pt x="162051" y="19050"/>
                </a:cubicBezTo>
                <a:lnTo>
                  <a:pt x="3650995" y="19050"/>
                </a:lnTo>
                <a:cubicBezTo>
                  <a:pt x="3729989" y="19050"/>
                  <a:pt x="3793998" y="83057"/>
                  <a:pt x="3793998" y="162051"/>
                </a:cubicBezTo>
                <a:lnTo>
                  <a:pt x="3793998" y="734060"/>
                </a:lnTo>
                <a:cubicBezTo>
                  <a:pt x="3793998" y="813053"/>
                  <a:pt x="3729989" y="877061"/>
                  <a:pt x="3650995" y="877061"/>
                </a:cubicBezTo>
                <a:lnTo>
                  <a:pt x="162051" y="877061"/>
                </a:lnTo>
                <a:cubicBezTo>
                  <a:pt x="83058" y="877061"/>
                  <a:pt x="19050" y="813053"/>
                  <a:pt x="19050" y="734060"/>
                </a:cubicBezTo>
                <a:lnTo>
                  <a:pt x="19050" y="16205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1930400"/>
            <a:ext cx="4191000" cy="1054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1828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028700"/>
            <a:ext cx="521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32628e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初始化方法二：部分元素赋初值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2260600"/>
            <a:ext cx="335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b[5]={1,2};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3187700"/>
            <a:ext cx="2616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b[0]=1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b[1]=2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b[2]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～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b[4]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都为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6228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5194300"/>
            <a:ext cx="2336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未赋值的均为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