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88952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	<Relationship Id="rId3" Type="http://schemas.openxmlformats.org/officeDocument/2006/relationships/image" Target="../media/image3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	<Relationship Id="rId3" Type="http://schemas.openxmlformats.org/officeDocument/2006/relationships/image" Target="../media/image32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	<Relationship Id="rId3" Type="http://schemas.openxmlformats.org/officeDocument/2006/relationships/image" Target="../media/image34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	<Relationship Id="rId3" Type="http://schemas.openxmlformats.org/officeDocument/2006/relationships/image" Target="../media/image36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7.jpeg" />
	<Relationship Id="rId3" Type="http://schemas.openxmlformats.org/officeDocument/2006/relationships/image" Target="../media/image38.jpeg" />
	<Relationship Id="rId4" Type="http://schemas.openxmlformats.org/officeDocument/2006/relationships/image" Target="../media/image39.jpeg" />
	<Relationship Id="rId5" Type="http://schemas.openxmlformats.org/officeDocument/2006/relationships/image" Target="../media/image40.jpeg" />
	<Relationship Id="rId6" Type="http://schemas.openxmlformats.org/officeDocument/2006/relationships/image" Target="../media/image41.jpeg" />
	<Relationship Id="rId7" Type="http://schemas.openxmlformats.org/officeDocument/2006/relationships/image" Target="../media/image42.jpeg" />
	<Relationship Id="rId8" Type="http://schemas.openxmlformats.org/officeDocument/2006/relationships/image" Target="../media/image43.jpeg" />
	<Relationship Id="rId9" Type="http://schemas.openxmlformats.org/officeDocument/2006/relationships/image" Target="../media/image44.jpeg" />
	<Relationship Id="rId10" Type="http://schemas.openxmlformats.org/officeDocument/2006/relationships/image" Target="../media/image45.jpeg" />
	<Relationship Id="rId11" Type="http://schemas.openxmlformats.org/officeDocument/2006/relationships/image" Target="../media/image46.jpeg" />
	<Relationship Id="rId12" Type="http://schemas.openxmlformats.org/officeDocument/2006/relationships/image" Target="../media/image47.jpeg" />
	<Relationship Id="rId13" Type="http://schemas.openxmlformats.org/officeDocument/2006/relationships/image" Target="../media/image48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9.jpeg" />
	<Relationship Id="rId3" Type="http://schemas.openxmlformats.org/officeDocument/2006/relationships/image" Target="../media/image50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1.jpeg" />
	<Relationship Id="rId3" Type="http://schemas.openxmlformats.org/officeDocument/2006/relationships/image" Target="../media/image52.jpeg" />
	<Relationship Id="rId4" Type="http://schemas.openxmlformats.org/officeDocument/2006/relationships/image" Target="../media/image53.jpeg" />
	<Relationship Id="rId5" Type="http://schemas.openxmlformats.org/officeDocument/2006/relationships/image" Target="../media/image54.jpeg" />
	<Relationship Id="rId6" Type="http://schemas.openxmlformats.org/officeDocument/2006/relationships/image" Target="../media/image55.jpeg" />
	<Relationship Id="rId7" Type="http://schemas.openxmlformats.org/officeDocument/2006/relationships/image" Target="../media/image56.jpeg" />
	<Relationship Id="rId8" Type="http://schemas.openxmlformats.org/officeDocument/2006/relationships/image" Target="../media/image57.jpeg" />
	<Relationship Id="rId9" Type="http://schemas.openxmlformats.org/officeDocument/2006/relationships/image" Target="../media/image58.jpeg" />
	<Relationship Id="rId10" Type="http://schemas.openxmlformats.org/officeDocument/2006/relationships/image" Target="../media/image59.jpeg" />
	<Relationship Id="rId11" Type="http://schemas.openxmlformats.org/officeDocument/2006/relationships/image" Target="../media/image60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1.jpeg" />
	<Relationship Id="rId3" Type="http://schemas.openxmlformats.org/officeDocument/2006/relationships/image" Target="../media/image62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3.jpeg" />
	<Relationship Id="rId3" Type="http://schemas.openxmlformats.org/officeDocument/2006/relationships/image" Target="../media/image6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	<Relationship Id="rId4" Type="http://schemas.openxmlformats.org/officeDocument/2006/relationships/image" Target="../media/image5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image" Target="../media/image7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	<Relationship Id="rId4" Type="http://schemas.openxmlformats.org/officeDocument/2006/relationships/image" Target="../media/image10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	<Relationship Id="rId4" Type="http://schemas.openxmlformats.org/officeDocument/2006/relationships/image" Target="../media/image13.jpeg" />
	<Relationship Id="rId5" Type="http://schemas.openxmlformats.org/officeDocument/2006/relationships/image" Target="../media/image14.jpeg" />
	<Relationship Id="rId6" Type="http://schemas.openxmlformats.org/officeDocument/2006/relationships/image" Target="../media/image1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	<Relationship Id="rId4" Type="http://schemas.openxmlformats.org/officeDocument/2006/relationships/image" Target="../media/image18.jpeg" />
	<Relationship Id="rId5" Type="http://schemas.openxmlformats.org/officeDocument/2006/relationships/image" Target="../media/image19.jpeg" />
	<Relationship Id="rId6" Type="http://schemas.openxmlformats.org/officeDocument/2006/relationships/image" Target="../media/image20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	<Relationship Id="rId3" Type="http://schemas.openxmlformats.org/officeDocument/2006/relationships/image" Target="../media/image23.jpeg" />
	<Relationship Id="rId4" Type="http://schemas.openxmlformats.org/officeDocument/2006/relationships/image" Target="../media/image24.jpeg" />
	<Relationship Id="rId5" Type="http://schemas.openxmlformats.org/officeDocument/2006/relationships/image" Target="../media/image25.jpeg" />
	<Relationship Id="rId6" Type="http://schemas.openxmlformats.org/officeDocument/2006/relationships/image" Target="../media/image26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	<Relationship Id="rId3" Type="http://schemas.openxmlformats.org/officeDocument/2006/relationships/image" Target="../media/image2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0" y="0"/>
            <a:ext cx="6156452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155700"/>
            <a:ext cx="5511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8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《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48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语言程序设计》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2971800"/>
            <a:ext cx="812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丁盟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3403600"/>
            <a:ext cx="2298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语言课程组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798314" y="1413510"/>
            <a:ext cx="7129271" cy="4680204"/>
          </a:xfrm>
          <a:custGeom>
            <a:avLst/>
            <a:gdLst>
              <a:gd name="connsiteX0" fmla="*/ 0 w 7129271"/>
              <a:gd name="connsiteY0" fmla="*/ 4680204 h 4680204"/>
              <a:gd name="connsiteX1" fmla="*/ 7129271 w 7129271"/>
              <a:gd name="connsiteY1" fmla="*/ 4680204 h 4680204"/>
              <a:gd name="connsiteX2" fmla="*/ 7129271 w 7129271"/>
              <a:gd name="connsiteY2" fmla="*/ 0 h 4680204"/>
              <a:gd name="connsiteX3" fmla="*/ 0 w 7129271"/>
              <a:gd name="connsiteY3" fmla="*/ 0 h 4680204"/>
              <a:gd name="connsiteX4" fmla="*/ 0 w 7129271"/>
              <a:gd name="connsiteY4" fmla="*/ 4680204 h 4680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29271" h="4680204">
                <a:moveTo>
                  <a:pt x="0" y="4680204"/>
                </a:moveTo>
                <a:lnTo>
                  <a:pt x="7129271" y="4680204"/>
                </a:lnTo>
                <a:lnTo>
                  <a:pt x="7129271" y="0"/>
                </a:lnTo>
                <a:lnTo>
                  <a:pt x="0" y="0"/>
                </a:lnTo>
                <a:lnTo>
                  <a:pt x="0" y="4680204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9264" y="1394460"/>
            <a:ext cx="7167371" cy="4718304"/>
          </a:xfrm>
          <a:custGeom>
            <a:avLst/>
            <a:gdLst>
              <a:gd name="connsiteX0" fmla="*/ 19050 w 7167371"/>
              <a:gd name="connsiteY0" fmla="*/ 4699254 h 4718304"/>
              <a:gd name="connsiteX1" fmla="*/ 7148321 w 7167371"/>
              <a:gd name="connsiteY1" fmla="*/ 4699254 h 4718304"/>
              <a:gd name="connsiteX2" fmla="*/ 7148321 w 7167371"/>
              <a:gd name="connsiteY2" fmla="*/ 19050 h 4718304"/>
              <a:gd name="connsiteX3" fmla="*/ 19050 w 7167371"/>
              <a:gd name="connsiteY3" fmla="*/ 19050 h 4718304"/>
              <a:gd name="connsiteX4" fmla="*/ 19050 w 7167371"/>
              <a:gd name="connsiteY4" fmla="*/ 4699254 h 4718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67371" h="4718304">
                <a:moveTo>
                  <a:pt x="19050" y="4699254"/>
                </a:moveTo>
                <a:lnTo>
                  <a:pt x="7148321" y="4699254"/>
                </a:lnTo>
                <a:lnTo>
                  <a:pt x="7148321" y="19050"/>
                </a:lnTo>
                <a:lnTo>
                  <a:pt x="19050" y="19050"/>
                </a:lnTo>
                <a:lnTo>
                  <a:pt x="19050" y="469925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0" y="1346200"/>
            <a:ext cx="7416800" cy="4927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19200" y="1574800"/>
            <a:ext cx="3797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利用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malloc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函数向系统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890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链表的使用：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889000"/>
            <a:ext cx="3403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链表末尾添加数据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1524000"/>
            <a:ext cx="5727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void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pushBackList(Node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list,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2578100"/>
            <a:ext cx="6413500" cy="421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(Node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*)malloc(sizeof(Node));</a:t>
            </a:r>
          </a:p>
          <a:p>
            <a:pPr>
              <a:lnSpc>
                <a:spcPts val="24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newNode-&gt;data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data;</a:t>
            </a:r>
          </a:p>
          <a:p>
            <a:pPr>
              <a:lnSpc>
                <a:spcPts val="24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NULL;</a:t>
            </a:r>
          </a:p>
          <a:p>
            <a:pPr>
              <a:lnSpc>
                <a:spcPts val="23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if(*list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NULL)</a:t>
            </a:r>
          </a:p>
          <a:p>
            <a:pPr>
              <a:lnSpc>
                <a:spcPts val="24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newNode;</a:t>
            </a:r>
          </a:p>
          <a:p>
            <a:pPr>
              <a:lnSpc>
                <a:spcPts val="23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else</a:t>
            </a:r>
          </a:p>
          <a:p>
            <a:pPr>
              <a:lnSpc>
                <a:spcPts val="24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while(head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!=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NULL)</a:t>
            </a:r>
          </a:p>
          <a:p>
            <a:pPr>
              <a:lnSpc>
                <a:spcPts val="24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head-&gt;next;</a:t>
            </a:r>
          </a:p>
          <a:p>
            <a:pPr>
              <a:lnSpc>
                <a:spcPts val="24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newNode;</a:t>
            </a:r>
          </a:p>
          <a:p>
            <a:pPr>
              <a:lnSpc>
                <a:spcPts val="24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58800" algn="l"/>
                <a:tab pos="1117600" algn="l"/>
                <a:tab pos="59817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57912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6510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1955800"/>
            <a:ext cx="701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申请分配一个节点。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527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2540000"/>
            <a:ext cx="34671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将新节点的指针成员赋值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为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。若是空表，将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指向新节点；若是非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空表，循环找到链表尾节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点，并使尾节点的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next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针指向新节点。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38805" y="3861053"/>
            <a:ext cx="7129271" cy="2377440"/>
          </a:xfrm>
          <a:custGeom>
            <a:avLst/>
            <a:gdLst>
              <a:gd name="connsiteX0" fmla="*/ 0 w 7129271"/>
              <a:gd name="connsiteY0" fmla="*/ 2377440 h 2377440"/>
              <a:gd name="connsiteX1" fmla="*/ 7129272 w 7129271"/>
              <a:gd name="connsiteY1" fmla="*/ 2377440 h 2377440"/>
              <a:gd name="connsiteX2" fmla="*/ 7129272 w 7129271"/>
              <a:gd name="connsiteY2" fmla="*/ 0 h 2377440"/>
              <a:gd name="connsiteX3" fmla="*/ 0 w 7129271"/>
              <a:gd name="connsiteY3" fmla="*/ 0 h 2377440"/>
              <a:gd name="connsiteX4" fmla="*/ 0 w 7129271"/>
              <a:gd name="connsiteY4" fmla="*/ 2377440 h 2377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29271" h="2377440">
                <a:moveTo>
                  <a:pt x="0" y="2377440"/>
                </a:moveTo>
                <a:lnTo>
                  <a:pt x="7129272" y="2377440"/>
                </a:lnTo>
                <a:lnTo>
                  <a:pt x="7129272" y="0"/>
                </a:lnTo>
                <a:lnTo>
                  <a:pt x="0" y="0"/>
                </a:lnTo>
                <a:lnTo>
                  <a:pt x="0" y="2377440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9755" y="3842003"/>
            <a:ext cx="7167371" cy="2415540"/>
          </a:xfrm>
          <a:custGeom>
            <a:avLst/>
            <a:gdLst>
              <a:gd name="connsiteX0" fmla="*/ 19050 w 7167371"/>
              <a:gd name="connsiteY0" fmla="*/ 2396490 h 2415540"/>
              <a:gd name="connsiteX1" fmla="*/ 7148322 w 7167371"/>
              <a:gd name="connsiteY1" fmla="*/ 2396490 h 2415540"/>
              <a:gd name="connsiteX2" fmla="*/ 7148322 w 7167371"/>
              <a:gd name="connsiteY2" fmla="*/ 19050 h 2415540"/>
              <a:gd name="connsiteX3" fmla="*/ 19050 w 7167371"/>
              <a:gd name="connsiteY3" fmla="*/ 19050 h 2415540"/>
              <a:gd name="connsiteX4" fmla="*/ 19050 w 7167371"/>
              <a:gd name="connsiteY4" fmla="*/ 2396490 h 2415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67371" h="2415540">
                <a:moveTo>
                  <a:pt x="19050" y="2396490"/>
                </a:moveTo>
                <a:lnTo>
                  <a:pt x="7148322" y="2396490"/>
                </a:lnTo>
                <a:lnTo>
                  <a:pt x="7148322" y="19050"/>
                </a:lnTo>
                <a:lnTo>
                  <a:pt x="19050" y="19050"/>
                </a:lnTo>
                <a:lnTo>
                  <a:pt x="19050" y="239649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3797300"/>
            <a:ext cx="7340600" cy="2565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890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链表的使用：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889000"/>
            <a:ext cx="2692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链表数据打印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714500"/>
            <a:ext cx="1905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22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1727200"/>
            <a:ext cx="10033000" cy="453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节点指针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，使其指向链表头结点。</a:t>
            </a:r>
          </a:p>
          <a:p>
            <a:pPr>
              <a:lnSpc>
                <a:spcPts val="40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判断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是否为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，如果为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则结束，不为空打印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指向节点的</a:t>
            </a:r>
          </a:p>
          <a:p>
            <a:pPr>
              <a:lnSpc>
                <a:spcPts val="28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数据。</a:t>
            </a:r>
          </a:p>
          <a:p>
            <a:pPr>
              <a:lnSpc>
                <a:spcPts val="40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使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指向当前节点的下一个节点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(head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&gt;next)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  <a:p>
            <a:pPr>
              <a:lnSpc>
                <a:spcPts val="40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执行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printList(Node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head)</a:t>
            </a:r>
          </a:p>
          <a:p>
            <a:pPr>
              <a:lnSpc>
                <a:spcPts val="23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head;</a:t>
            </a:r>
          </a:p>
          <a:p>
            <a:pPr>
              <a:lnSpc>
                <a:spcPts val="24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for(;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!=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temp=temp-&gt;next)</a:t>
            </a:r>
          </a:p>
          <a:p>
            <a:pPr>
              <a:lnSpc>
                <a:spcPts val="24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printf("%d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",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temp-&gt;data);</a:t>
            </a:r>
          </a:p>
          <a:p>
            <a:pPr>
              <a:lnSpc>
                <a:spcPts val="23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printf("\n");</a:t>
            </a:r>
          </a:p>
          <a:p>
            <a:pPr>
              <a:lnSpc>
                <a:spcPts val="23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38805" y="3789426"/>
            <a:ext cx="7129271" cy="2449067"/>
          </a:xfrm>
          <a:custGeom>
            <a:avLst/>
            <a:gdLst>
              <a:gd name="connsiteX0" fmla="*/ 0 w 7129271"/>
              <a:gd name="connsiteY0" fmla="*/ 2449067 h 2449067"/>
              <a:gd name="connsiteX1" fmla="*/ 7129272 w 7129271"/>
              <a:gd name="connsiteY1" fmla="*/ 2449067 h 2449067"/>
              <a:gd name="connsiteX2" fmla="*/ 7129272 w 7129271"/>
              <a:gd name="connsiteY2" fmla="*/ 0 h 2449067"/>
              <a:gd name="connsiteX3" fmla="*/ 0 w 7129271"/>
              <a:gd name="connsiteY3" fmla="*/ 0 h 2449067"/>
              <a:gd name="connsiteX4" fmla="*/ 0 w 7129271"/>
              <a:gd name="connsiteY4" fmla="*/ 2449067 h 2449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29271" h="2449067">
                <a:moveTo>
                  <a:pt x="0" y="2449067"/>
                </a:moveTo>
                <a:lnTo>
                  <a:pt x="7129272" y="2449067"/>
                </a:lnTo>
                <a:lnTo>
                  <a:pt x="7129272" y="0"/>
                </a:lnTo>
                <a:lnTo>
                  <a:pt x="0" y="0"/>
                </a:lnTo>
                <a:lnTo>
                  <a:pt x="0" y="2449067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9755" y="3770376"/>
            <a:ext cx="7167371" cy="2487167"/>
          </a:xfrm>
          <a:custGeom>
            <a:avLst/>
            <a:gdLst>
              <a:gd name="connsiteX0" fmla="*/ 19050 w 7167371"/>
              <a:gd name="connsiteY0" fmla="*/ 2468117 h 2487167"/>
              <a:gd name="connsiteX1" fmla="*/ 7148322 w 7167371"/>
              <a:gd name="connsiteY1" fmla="*/ 2468117 h 2487167"/>
              <a:gd name="connsiteX2" fmla="*/ 7148322 w 7167371"/>
              <a:gd name="connsiteY2" fmla="*/ 19050 h 2487167"/>
              <a:gd name="connsiteX3" fmla="*/ 19050 w 7167371"/>
              <a:gd name="connsiteY3" fmla="*/ 19050 h 2487167"/>
              <a:gd name="connsiteX4" fmla="*/ 19050 w 7167371"/>
              <a:gd name="connsiteY4" fmla="*/ 2468117 h 24871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67371" h="2487167">
                <a:moveTo>
                  <a:pt x="19050" y="2468117"/>
                </a:moveTo>
                <a:lnTo>
                  <a:pt x="7148322" y="2468117"/>
                </a:lnTo>
                <a:lnTo>
                  <a:pt x="7148322" y="19050"/>
                </a:lnTo>
                <a:lnTo>
                  <a:pt x="19050" y="19050"/>
                </a:lnTo>
                <a:lnTo>
                  <a:pt x="19050" y="246811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3683000"/>
            <a:ext cx="7340600" cy="279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890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链表的使用：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889000"/>
            <a:ext cx="552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统计链表链表长度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（元素个数）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701800"/>
            <a:ext cx="1905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2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1739900"/>
            <a:ext cx="9398000" cy="46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节点指针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，使其指向链表头结点。</a:t>
            </a:r>
          </a:p>
          <a:p>
            <a:pPr>
              <a:lnSpc>
                <a:spcPts val="40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判断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是否为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，如果为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则结束。</a:t>
            </a:r>
          </a:p>
          <a:p>
            <a:pPr>
              <a:lnSpc>
                <a:spcPts val="40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不为空计数器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+1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，使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指向当前节点的下一个节点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(head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&gt;next)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  <a:p>
            <a:pPr>
              <a:lnSpc>
                <a:spcPts val="40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执行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sizeList(Node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head)</a:t>
            </a:r>
          </a:p>
          <a:p>
            <a:pPr>
              <a:lnSpc>
                <a:spcPts val="24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head;</a:t>
            </a:r>
          </a:p>
          <a:p>
            <a:pPr>
              <a:lnSpc>
                <a:spcPts val="24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len;</a:t>
            </a:r>
          </a:p>
          <a:p>
            <a:pPr>
              <a:lnSpc>
                <a:spcPts val="24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for(len=0;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temp!=NULL;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len++)</a:t>
            </a:r>
          </a:p>
          <a:p>
            <a:pPr>
              <a:lnSpc>
                <a:spcPts val="24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temp=temp-&gt;next;</a:t>
            </a:r>
          </a:p>
          <a:p>
            <a:pPr>
              <a:lnSpc>
                <a:spcPts val="23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len;</a:t>
            </a:r>
          </a:p>
          <a:p>
            <a:pPr>
              <a:lnSpc>
                <a:spcPts val="2300"/>
              </a:lnSpc>
              <a:tabLst>
                <a:tab pos="1498600" algn="l"/>
                <a:tab pos="2057400" algn="l"/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463790" y="1629917"/>
            <a:ext cx="4198620" cy="3744467"/>
          </a:xfrm>
          <a:custGeom>
            <a:avLst/>
            <a:gdLst>
              <a:gd name="connsiteX0" fmla="*/ 0 w 4198620"/>
              <a:gd name="connsiteY0" fmla="*/ 3744467 h 3744467"/>
              <a:gd name="connsiteX1" fmla="*/ 4198619 w 4198620"/>
              <a:gd name="connsiteY1" fmla="*/ 3744467 h 3744467"/>
              <a:gd name="connsiteX2" fmla="*/ 4198619 w 4198620"/>
              <a:gd name="connsiteY2" fmla="*/ 0 h 3744467"/>
              <a:gd name="connsiteX3" fmla="*/ 0 w 4198620"/>
              <a:gd name="connsiteY3" fmla="*/ 0 h 3744467"/>
              <a:gd name="connsiteX4" fmla="*/ 0 w 4198620"/>
              <a:gd name="connsiteY4" fmla="*/ 3744467 h 3744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8620" h="3744467">
                <a:moveTo>
                  <a:pt x="0" y="3744467"/>
                </a:moveTo>
                <a:lnTo>
                  <a:pt x="4198619" y="3744467"/>
                </a:lnTo>
                <a:lnTo>
                  <a:pt x="4198619" y="0"/>
                </a:lnTo>
                <a:lnTo>
                  <a:pt x="0" y="0"/>
                </a:lnTo>
                <a:lnTo>
                  <a:pt x="0" y="3744467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44740" y="1610867"/>
            <a:ext cx="4236720" cy="3782567"/>
          </a:xfrm>
          <a:custGeom>
            <a:avLst/>
            <a:gdLst>
              <a:gd name="connsiteX0" fmla="*/ 19050 w 4236720"/>
              <a:gd name="connsiteY0" fmla="*/ 3763517 h 3782567"/>
              <a:gd name="connsiteX1" fmla="*/ 4217669 w 4236720"/>
              <a:gd name="connsiteY1" fmla="*/ 3763517 h 3782567"/>
              <a:gd name="connsiteX2" fmla="*/ 4217669 w 4236720"/>
              <a:gd name="connsiteY2" fmla="*/ 19050 h 3782567"/>
              <a:gd name="connsiteX3" fmla="*/ 19050 w 4236720"/>
              <a:gd name="connsiteY3" fmla="*/ 19050 h 3782567"/>
              <a:gd name="connsiteX4" fmla="*/ 19050 w 4236720"/>
              <a:gd name="connsiteY4" fmla="*/ 3763517 h 3782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36720" h="3782567">
                <a:moveTo>
                  <a:pt x="19050" y="3763517"/>
                </a:moveTo>
                <a:lnTo>
                  <a:pt x="4217669" y="3763517"/>
                </a:lnTo>
                <a:lnTo>
                  <a:pt x="4217669" y="19050"/>
                </a:lnTo>
                <a:lnTo>
                  <a:pt x="19050" y="19050"/>
                </a:lnTo>
                <a:lnTo>
                  <a:pt x="19050" y="376351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0" y="1562100"/>
            <a:ext cx="4406900" cy="401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890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链表的使用：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889000"/>
            <a:ext cx="736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5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清空链表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malloc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得到的内存需手动释放）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1727200"/>
            <a:ext cx="3771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freeList(Node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list)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20320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02600" y="2425700"/>
            <a:ext cx="3060700" cy="269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while(head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!=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NULL)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free(temp);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5130800"/>
            <a:ext cx="39497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8100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6510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1587500"/>
            <a:ext cx="5295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节点指针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，使其指向链表头结点。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260600"/>
            <a:ext cx="1905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22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2197100"/>
            <a:ext cx="62611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判断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是否为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，如果为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则结束，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并使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指向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不为空计数器使用节点指针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temp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赋值为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，使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temp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指向当前节点的下一个节点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(temp-&gt;next)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，释放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temp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指针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free(temp)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）。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执行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87573" y="4502658"/>
            <a:ext cx="1094232" cy="504444"/>
          </a:xfrm>
          <a:custGeom>
            <a:avLst/>
            <a:gdLst>
              <a:gd name="connsiteX0" fmla="*/ 0 w 1094232"/>
              <a:gd name="connsiteY0" fmla="*/ 504444 h 504444"/>
              <a:gd name="connsiteX1" fmla="*/ 1094232 w 1094232"/>
              <a:gd name="connsiteY1" fmla="*/ 504444 h 504444"/>
              <a:gd name="connsiteX2" fmla="*/ 1094232 w 1094232"/>
              <a:gd name="connsiteY2" fmla="*/ 0 h 504444"/>
              <a:gd name="connsiteX3" fmla="*/ 0 w 1094232"/>
              <a:gd name="connsiteY3" fmla="*/ 0 h 504444"/>
              <a:gd name="connsiteX4" fmla="*/ 0 w 1094232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94232" h="504444">
                <a:moveTo>
                  <a:pt x="0" y="504444"/>
                </a:moveTo>
                <a:lnTo>
                  <a:pt x="1094232" y="504444"/>
                </a:lnTo>
                <a:lnTo>
                  <a:pt x="1094232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8523" y="4483608"/>
            <a:ext cx="1132332" cy="542544"/>
          </a:xfrm>
          <a:custGeom>
            <a:avLst/>
            <a:gdLst>
              <a:gd name="connsiteX0" fmla="*/ 19050 w 1132332"/>
              <a:gd name="connsiteY0" fmla="*/ 523494 h 542544"/>
              <a:gd name="connsiteX1" fmla="*/ 1113282 w 1132332"/>
              <a:gd name="connsiteY1" fmla="*/ 523494 h 542544"/>
              <a:gd name="connsiteX2" fmla="*/ 1113282 w 1132332"/>
              <a:gd name="connsiteY2" fmla="*/ 19050 h 542544"/>
              <a:gd name="connsiteX3" fmla="*/ 19050 w 1132332"/>
              <a:gd name="connsiteY3" fmla="*/ 19050 h 542544"/>
              <a:gd name="connsiteX4" fmla="*/ 19050 w 1132332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32332" h="542544">
                <a:moveTo>
                  <a:pt x="19050" y="523494"/>
                </a:moveTo>
                <a:lnTo>
                  <a:pt x="1113282" y="523494"/>
                </a:lnTo>
                <a:lnTo>
                  <a:pt x="1113282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6411" y="4772914"/>
            <a:ext cx="61976" cy="51180"/>
          </a:xfrm>
          <a:custGeom>
            <a:avLst/>
            <a:gdLst>
              <a:gd name="connsiteX0" fmla="*/ 29845 w 61976"/>
              <a:gd name="connsiteY0" fmla="*/ 6350 h 51180"/>
              <a:gd name="connsiteX1" fmla="*/ 12572 w 61976"/>
              <a:gd name="connsiteY1" fmla="*/ 11048 h 51180"/>
              <a:gd name="connsiteX2" fmla="*/ 6350 w 61976"/>
              <a:gd name="connsiteY2" fmla="*/ 25526 h 51180"/>
              <a:gd name="connsiteX3" fmla="*/ 8001 w 61976"/>
              <a:gd name="connsiteY3" fmla="*/ 34035 h 51180"/>
              <a:gd name="connsiteX4" fmla="*/ 12191 w 61976"/>
              <a:gd name="connsiteY4" fmla="*/ 40132 h 51180"/>
              <a:gd name="connsiteX5" fmla="*/ 18669 w 61976"/>
              <a:gd name="connsiteY5" fmla="*/ 43688 h 51180"/>
              <a:gd name="connsiteX6" fmla="*/ 26670 w 61976"/>
              <a:gd name="connsiteY6" fmla="*/ 44830 h 51180"/>
              <a:gd name="connsiteX7" fmla="*/ 36957 w 61976"/>
              <a:gd name="connsiteY7" fmla="*/ 43307 h 51180"/>
              <a:gd name="connsiteX8" fmla="*/ 45466 w 61976"/>
              <a:gd name="connsiteY8" fmla="*/ 39370 h 51180"/>
              <a:gd name="connsiteX9" fmla="*/ 51816 w 61976"/>
              <a:gd name="connsiteY9" fmla="*/ 34925 h 51180"/>
              <a:gd name="connsiteX10" fmla="*/ 55626 w 61976"/>
              <a:gd name="connsiteY10" fmla="*/ 31495 h 51180"/>
              <a:gd name="connsiteX11" fmla="*/ 55626 w 61976"/>
              <a:gd name="connsiteY11" fmla="*/ 10286 h 51180"/>
              <a:gd name="connsiteX12" fmla="*/ 44322 w 61976"/>
              <a:gd name="connsiteY12" fmla="*/ 7746 h 51180"/>
              <a:gd name="connsiteX13" fmla="*/ 29845 w 61976"/>
              <a:gd name="connsiteY13" fmla="*/ 6350 h 51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61976" h="51180">
                <a:moveTo>
                  <a:pt x="29845" y="6350"/>
                </a:moveTo>
                <a:cubicBezTo>
                  <a:pt x="22478" y="6350"/>
                  <a:pt x="16764" y="8001"/>
                  <a:pt x="12572" y="11048"/>
                </a:cubicBezTo>
                <a:cubicBezTo>
                  <a:pt x="8509" y="14223"/>
                  <a:pt x="6350" y="19050"/>
                  <a:pt x="6350" y="25526"/>
                </a:cubicBezTo>
                <a:cubicBezTo>
                  <a:pt x="6350" y="28701"/>
                  <a:pt x="6858" y="31622"/>
                  <a:pt x="8001" y="34035"/>
                </a:cubicBezTo>
                <a:cubicBezTo>
                  <a:pt x="9016" y="36576"/>
                  <a:pt x="10414" y="38607"/>
                  <a:pt x="12191" y="40132"/>
                </a:cubicBezTo>
                <a:cubicBezTo>
                  <a:pt x="14097" y="41782"/>
                  <a:pt x="16128" y="42926"/>
                  <a:pt x="18669" y="43688"/>
                </a:cubicBezTo>
                <a:cubicBezTo>
                  <a:pt x="21209" y="44450"/>
                  <a:pt x="23748" y="44830"/>
                  <a:pt x="26670" y="44830"/>
                </a:cubicBezTo>
                <a:cubicBezTo>
                  <a:pt x="30353" y="44830"/>
                  <a:pt x="33782" y="44322"/>
                  <a:pt x="36957" y="43307"/>
                </a:cubicBezTo>
                <a:cubicBezTo>
                  <a:pt x="40132" y="42164"/>
                  <a:pt x="42926" y="40894"/>
                  <a:pt x="45466" y="39370"/>
                </a:cubicBezTo>
                <a:cubicBezTo>
                  <a:pt x="47878" y="37972"/>
                  <a:pt x="50038" y="36448"/>
                  <a:pt x="51816" y="34925"/>
                </a:cubicBezTo>
                <a:cubicBezTo>
                  <a:pt x="53466" y="33527"/>
                  <a:pt x="54864" y="32257"/>
                  <a:pt x="55626" y="31495"/>
                </a:cubicBezTo>
                <a:lnTo>
                  <a:pt x="55626" y="10286"/>
                </a:lnTo>
                <a:cubicBezTo>
                  <a:pt x="52451" y="9397"/>
                  <a:pt x="48641" y="8508"/>
                  <a:pt x="44322" y="7746"/>
                </a:cubicBezTo>
                <a:cubicBezTo>
                  <a:pt x="39878" y="6857"/>
                  <a:pt x="35052" y="6476"/>
                  <a:pt x="2984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05911" y="4772914"/>
            <a:ext cx="61976" cy="51180"/>
          </a:xfrm>
          <a:custGeom>
            <a:avLst/>
            <a:gdLst>
              <a:gd name="connsiteX0" fmla="*/ 29845 w 61976"/>
              <a:gd name="connsiteY0" fmla="*/ 6350 h 51180"/>
              <a:gd name="connsiteX1" fmla="*/ 12573 w 61976"/>
              <a:gd name="connsiteY1" fmla="*/ 11048 h 51180"/>
              <a:gd name="connsiteX2" fmla="*/ 6350 w 61976"/>
              <a:gd name="connsiteY2" fmla="*/ 25526 h 51180"/>
              <a:gd name="connsiteX3" fmla="*/ 8001 w 61976"/>
              <a:gd name="connsiteY3" fmla="*/ 34035 h 51180"/>
              <a:gd name="connsiteX4" fmla="*/ 12192 w 61976"/>
              <a:gd name="connsiteY4" fmla="*/ 40132 h 51180"/>
              <a:gd name="connsiteX5" fmla="*/ 18669 w 61976"/>
              <a:gd name="connsiteY5" fmla="*/ 43688 h 51180"/>
              <a:gd name="connsiteX6" fmla="*/ 26670 w 61976"/>
              <a:gd name="connsiteY6" fmla="*/ 44830 h 51180"/>
              <a:gd name="connsiteX7" fmla="*/ 36957 w 61976"/>
              <a:gd name="connsiteY7" fmla="*/ 43307 h 51180"/>
              <a:gd name="connsiteX8" fmla="*/ 45466 w 61976"/>
              <a:gd name="connsiteY8" fmla="*/ 39370 h 51180"/>
              <a:gd name="connsiteX9" fmla="*/ 51816 w 61976"/>
              <a:gd name="connsiteY9" fmla="*/ 34925 h 51180"/>
              <a:gd name="connsiteX10" fmla="*/ 55626 w 61976"/>
              <a:gd name="connsiteY10" fmla="*/ 31495 h 51180"/>
              <a:gd name="connsiteX11" fmla="*/ 55626 w 61976"/>
              <a:gd name="connsiteY11" fmla="*/ 10286 h 51180"/>
              <a:gd name="connsiteX12" fmla="*/ 44323 w 61976"/>
              <a:gd name="connsiteY12" fmla="*/ 7746 h 51180"/>
              <a:gd name="connsiteX13" fmla="*/ 29845 w 61976"/>
              <a:gd name="connsiteY13" fmla="*/ 6350 h 51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61976" h="51180">
                <a:moveTo>
                  <a:pt x="29845" y="6350"/>
                </a:moveTo>
                <a:cubicBezTo>
                  <a:pt x="22479" y="6350"/>
                  <a:pt x="16764" y="8001"/>
                  <a:pt x="12573" y="11048"/>
                </a:cubicBezTo>
                <a:cubicBezTo>
                  <a:pt x="8508" y="14223"/>
                  <a:pt x="6350" y="19050"/>
                  <a:pt x="6350" y="25526"/>
                </a:cubicBezTo>
                <a:cubicBezTo>
                  <a:pt x="6350" y="28701"/>
                  <a:pt x="6858" y="31622"/>
                  <a:pt x="8001" y="34035"/>
                </a:cubicBezTo>
                <a:cubicBezTo>
                  <a:pt x="9017" y="36576"/>
                  <a:pt x="10414" y="38607"/>
                  <a:pt x="12192" y="40132"/>
                </a:cubicBezTo>
                <a:cubicBezTo>
                  <a:pt x="14097" y="41782"/>
                  <a:pt x="16129" y="42926"/>
                  <a:pt x="18669" y="43688"/>
                </a:cubicBezTo>
                <a:cubicBezTo>
                  <a:pt x="21208" y="44450"/>
                  <a:pt x="23748" y="44830"/>
                  <a:pt x="26670" y="44830"/>
                </a:cubicBezTo>
                <a:cubicBezTo>
                  <a:pt x="30352" y="44830"/>
                  <a:pt x="33782" y="44322"/>
                  <a:pt x="36957" y="43307"/>
                </a:cubicBezTo>
                <a:cubicBezTo>
                  <a:pt x="40132" y="42164"/>
                  <a:pt x="42926" y="40894"/>
                  <a:pt x="45466" y="39370"/>
                </a:cubicBezTo>
                <a:cubicBezTo>
                  <a:pt x="47879" y="37972"/>
                  <a:pt x="50038" y="36448"/>
                  <a:pt x="51816" y="34925"/>
                </a:cubicBezTo>
                <a:cubicBezTo>
                  <a:pt x="53467" y="33527"/>
                  <a:pt x="54864" y="32257"/>
                  <a:pt x="55626" y="31495"/>
                </a:cubicBezTo>
                <a:lnTo>
                  <a:pt x="55626" y="10286"/>
                </a:lnTo>
                <a:cubicBezTo>
                  <a:pt x="52451" y="9397"/>
                  <a:pt x="48641" y="8508"/>
                  <a:pt x="44323" y="7746"/>
                </a:cubicBezTo>
                <a:cubicBezTo>
                  <a:pt x="39877" y="6857"/>
                  <a:pt x="35052" y="6476"/>
                  <a:pt x="2984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8378" y="4714621"/>
            <a:ext cx="97282" cy="124205"/>
          </a:xfrm>
          <a:custGeom>
            <a:avLst/>
            <a:gdLst>
              <a:gd name="connsiteX0" fmla="*/ 46862 w 97282"/>
              <a:gd name="connsiteY0" fmla="*/ 6350 h 124205"/>
              <a:gd name="connsiteX1" fmla="*/ 73151 w 97282"/>
              <a:gd name="connsiteY1" fmla="*/ 11938 h 124205"/>
              <a:gd name="connsiteX2" fmla="*/ 87883 w 97282"/>
              <a:gd name="connsiteY2" fmla="*/ 27050 h 124205"/>
              <a:gd name="connsiteX3" fmla="*/ 90169 w 97282"/>
              <a:gd name="connsiteY3" fmla="*/ 34925 h 124205"/>
              <a:gd name="connsiteX4" fmla="*/ 90931 w 97282"/>
              <a:gd name="connsiteY4" fmla="*/ 44322 h 124205"/>
              <a:gd name="connsiteX5" fmla="*/ 90931 w 97282"/>
              <a:gd name="connsiteY5" fmla="*/ 115061 h 124205"/>
              <a:gd name="connsiteX6" fmla="*/ 76453 w 97282"/>
              <a:gd name="connsiteY6" fmla="*/ 115061 h 124205"/>
              <a:gd name="connsiteX7" fmla="*/ 74548 w 97282"/>
              <a:gd name="connsiteY7" fmla="*/ 103377 h 124205"/>
              <a:gd name="connsiteX8" fmla="*/ 74040 w 97282"/>
              <a:gd name="connsiteY8" fmla="*/ 103377 h 124205"/>
              <a:gd name="connsiteX9" fmla="*/ 68706 w 97282"/>
              <a:gd name="connsiteY9" fmla="*/ 108711 h 124205"/>
              <a:gd name="connsiteX10" fmla="*/ 61213 w 97282"/>
              <a:gd name="connsiteY10" fmla="*/ 113410 h 124205"/>
              <a:gd name="connsiteX11" fmla="*/ 51942 w 97282"/>
              <a:gd name="connsiteY11" fmla="*/ 116713 h 124205"/>
              <a:gd name="connsiteX12" fmla="*/ 41275 w 97282"/>
              <a:gd name="connsiteY12" fmla="*/ 117855 h 124205"/>
              <a:gd name="connsiteX13" fmla="*/ 27177 w 97282"/>
              <a:gd name="connsiteY13" fmla="*/ 115569 h 124205"/>
              <a:gd name="connsiteX14" fmla="*/ 16128 w 97282"/>
              <a:gd name="connsiteY14" fmla="*/ 108965 h 124205"/>
              <a:gd name="connsiteX15" fmla="*/ 8889 w 97282"/>
              <a:gd name="connsiteY15" fmla="*/ 98170 h 124205"/>
              <a:gd name="connsiteX16" fmla="*/ 6350 w 97282"/>
              <a:gd name="connsiteY16" fmla="*/ 83819 h 124205"/>
              <a:gd name="connsiteX17" fmla="*/ 9143 w 97282"/>
              <a:gd name="connsiteY17" fmla="*/ 69595 h 124205"/>
              <a:gd name="connsiteX18" fmla="*/ 17144 w 97282"/>
              <a:gd name="connsiteY18" fmla="*/ 58927 h 124205"/>
              <a:gd name="connsiteX19" fmla="*/ 29463 w 97282"/>
              <a:gd name="connsiteY19" fmla="*/ 52323 h 124205"/>
              <a:gd name="connsiteX20" fmla="*/ 45465 w 97282"/>
              <a:gd name="connsiteY20" fmla="*/ 49910 h 124205"/>
              <a:gd name="connsiteX21" fmla="*/ 60705 w 97282"/>
              <a:gd name="connsiteY21" fmla="*/ 51434 h 124205"/>
              <a:gd name="connsiteX22" fmla="*/ 73151 w 97282"/>
              <a:gd name="connsiteY22" fmla="*/ 54736 h 124205"/>
              <a:gd name="connsiteX23" fmla="*/ 73659 w 97282"/>
              <a:gd name="connsiteY23" fmla="*/ 54736 h 124205"/>
              <a:gd name="connsiteX24" fmla="*/ 73659 w 97282"/>
              <a:gd name="connsiteY24" fmla="*/ 47370 h 124205"/>
              <a:gd name="connsiteX25" fmla="*/ 73151 w 97282"/>
              <a:gd name="connsiteY25" fmla="*/ 39623 h 124205"/>
              <a:gd name="connsiteX26" fmla="*/ 71246 w 97282"/>
              <a:gd name="connsiteY26" fmla="*/ 33782 h 124205"/>
              <a:gd name="connsiteX27" fmla="*/ 61975 w 97282"/>
              <a:gd name="connsiteY27" fmla="*/ 24891 h 124205"/>
              <a:gd name="connsiteX28" fmla="*/ 44703 w 97282"/>
              <a:gd name="connsiteY28" fmla="*/ 21335 h 124205"/>
              <a:gd name="connsiteX29" fmla="*/ 29590 w 97282"/>
              <a:gd name="connsiteY29" fmla="*/ 22859 h 124205"/>
              <a:gd name="connsiteX30" fmla="*/ 15493 w 97282"/>
              <a:gd name="connsiteY30" fmla="*/ 27050 h 124205"/>
              <a:gd name="connsiteX31" fmla="*/ 15493 w 97282"/>
              <a:gd name="connsiteY31" fmla="*/ 12572 h 124205"/>
              <a:gd name="connsiteX32" fmla="*/ 21843 w 97282"/>
              <a:gd name="connsiteY32" fmla="*/ 10032 h 124205"/>
              <a:gd name="connsiteX33" fmla="*/ 29463 w 97282"/>
              <a:gd name="connsiteY33" fmla="*/ 8000 h 124205"/>
              <a:gd name="connsiteX34" fmla="*/ 37972 w 97282"/>
              <a:gd name="connsiteY34" fmla="*/ 6730 h 124205"/>
              <a:gd name="connsiteX35" fmla="*/ 46862 w 97282"/>
              <a:gd name="connsiteY35" fmla="*/ 6350 h 1242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97282" h="124205">
                <a:moveTo>
                  <a:pt x="46862" y="6350"/>
                </a:moveTo>
                <a:cubicBezTo>
                  <a:pt x="57530" y="6350"/>
                  <a:pt x="66293" y="8254"/>
                  <a:pt x="73151" y="11938"/>
                </a:cubicBezTo>
                <a:cubicBezTo>
                  <a:pt x="80009" y="15747"/>
                  <a:pt x="84835" y="20827"/>
                  <a:pt x="87883" y="27050"/>
                </a:cubicBezTo>
                <a:cubicBezTo>
                  <a:pt x="88900" y="29463"/>
                  <a:pt x="89788" y="32003"/>
                  <a:pt x="90169" y="34925"/>
                </a:cubicBezTo>
                <a:cubicBezTo>
                  <a:pt x="90677" y="37845"/>
                  <a:pt x="90931" y="40894"/>
                  <a:pt x="90931" y="44322"/>
                </a:cubicBezTo>
                <a:lnTo>
                  <a:pt x="90931" y="115061"/>
                </a:lnTo>
                <a:lnTo>
                  <a:pt x="76453" y="115061"/>
                </a:lnTo>
                <a:lnTo>
                  <a:pt x="74548" y="103377"/>
                </a:lnTo>
                <a:lnTo>
                  <a:pt x="74040" y="103377"/>
                </a:lnTo>
                <a:cubicBezTo>
                  <a:pt x="72643" y="105155"/>
                  <a:pt x="70865" y="106933"/>
                  <a:pt x="68706" y="108711"/>
                </a:cubicBezTo>
                <a:cubicBezTo>
                  <a:pt x="66547" y="110489"/>
                  <a:pt x="64134" y="112013"/>
                  <a:pt x="61213" y="113410"/>
                </a:cubicBezTo>
                <a:cubicBezTo>
                  <a:pt x="58419" y="114807"/>
                  <a:pt x="55371" y="115823"/>
                  <a:pt x="51942" y="116713"/>
                </a:cubicBezTo>
                <a:cubicBezTo>
                  <a:pt x="48640" y="117475"/>
                  <a:pt x="45084" y="117855"/>
                  <a:pt x="41275" y="117855"/>
                </a:cubicBezTo>
                <a:cubicBezTo>
                  <a:pt x="36194" y="117855"/>
                  <a:pt x="31495" y="117094"/>
                  <a:pt x="27177" y="115569"/>
                </a:cubicBezTo>
                <a:cubicBezTo>
                  <a:pt x="22859" y="114045"/>
                  <a:pt x="19176" y="111886"/>
                  <a:pt x="16128" y="108965"/>
                </a:cubicBezTo>
                <a:cubicBezTo>
                  <a:pt x="13080" y="106044"/>
                  <a:pt x="10667" y="102361"/>
                  <a:pt x="8889" y="98170"/>
                </a:cubicBezTo>
                <a:cubicBezTo>
                  <a:pt x="7238" y="93979"/>
                  <a:pt x="6350" y="89153"/>
                  <a:pt x="6350" y="83819"/>
                </a:cubicBezTo>
                <a:cubicBezTo>
                  <a:pt x="6350" y="78485"/>
                  <a:pt x="7238" y="73786"/>
                  <a:pt x="9143" y="69595"/>
                </a:cubicBezTo>
                <a:cubicBezTo>
                  <a:pt x="11048" y="65404"/>
                  <a:pt x="13715" y="61848"/>
                  <a:pt x="17144" y="58927"/>
                </a:cubicBezTo>
                <a:cubicBezTo>
                  <a:pt x="20573" y="56133"/>
                  <a:pt x="24764" y="53847"/>
                  <a:pt x="29463" y="52323"/>
                </a:cubicBezTo>
                <a:cubicBezTo>
                  <a:pt x="34289" y="50672"/>
                  <a:pt x="39623" y="49910"/>
                  <a:pt x="45465" y="49910"/>
                </a:cubicBezTo>
                <a:cubicBezTo>
                  <a:pt x="50926" y="50038"/>
                  <a:pt x="56006" y="50545"/>
                  <a:pt x="60705" y="51434"/>
                </a:cubicBezTo>
                <a:cubicBezTo>
                  <a:pt x="65404" y="52323"/>
                  <a:pt x="69595" y="53339"/>
                  <a:pt x="73151" y="54736"/>
                </a:cubicBezTo>
                <a:lnTo>
                  <a:pt x="73659" y="54736"/>
                </a:lnTo>
                <a:lnTo>
                  <a:pt x="73659" y="47370"/>
                </a:lnTo>
                <a:cubicBezTo>
                  <a:pt x="73659" y="44450"/>
                  <a:pt x="73405" y="41909"/>
                  <a:pt x="73151" y="39623"/>
                </a:cubicBezTo>
                <a:cubicBezTo>
                  <a:pt x="72770" y="37464"/>
                  <a:pt x="72135" y="35432"/>
                  <a:pt x="71246" y="33782"/>
                </a:cubicBezTo>
                <a:cubicBezTo>
                  <a:pt x="69214" y="30225"/>
                  <a:pt x="66166" y="27177"/>
                  <a:pt x="61975" y="24891"/>
                </a:cubicBezTo>
                <a:cubicBezTo>
                  <a:pt x="57657" y="22478"/>
                  <a:pt x="51942" y="21335"/>
                  <a:pt x="44703" y="21335"/>
                </a:cubicBezTo>
                <a:cubicBezTo>
                  <a:pt x="39369" y="21335"/>
                  <a:pt x="34289" y="21844"/>
                  <a:pt x="29590" y="22859"/>
                </a:cubicBezTo>
                <a:cubicBezTo>
                  <a:pt x="24891" y="23875"/>
                  <a:pt x="20192" y="25272"/>
                  <a:pt x="15493" y="27050"/>
                </a:cubicBezTo>
                <a:lnTo>
                  <a:pt x="15493" y="12572"/>
                </a:lnTo>
                <a:cubicBezTo>
                  <a:pt x="17271" y="11683"/>
                  <a:pt x="19430" y="10794"/>
                  <a:pt x="21843" y="10032"/>
                </a:cubicBezTo>
                <a:cubicBezTo>
                  <a:pt x="24256" y="9270"/>
                  <a:pt x="26796" y="8635"/>
                  <a:pt x="29463" y="8000"/>
                </a:cubicBezTo>
                <a:cubicBezTo>
                  <a:pt x="32130" y="7492"/>
                  <a:pt x="34925" y="6984"/>
                  <a:pt x="37972" y="6730"/>
                </a:cubicBezTo>
                <a:cubicBezTo>
                  <a:pt x="40893" y="6476"/>
                  <a:pt x="43941" y="6350"/>
                  <a:pt x="4686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7877" y="4714621"/>
            <a:ext cx="97282" cy="124205"/>
          </a:xfrm>
          <a:custGeom>
            <a:avLst/>
            <a:gdLst>
              <a:gd name="connsiteX0" fmla="*/ 46863 w 97282"/>
              <a:gd name="connsiteY0" fmla="*/ 6350 h 124205"/>
              <a:gd name="connsiteX1" fmla="*/ 73151 w 97282"/>
              <a:gd name="connsiteY1" fmla="*/ 11938 h 124205"/>
              <a:gd name="connsiteX2" fmla="*/ 87883 w 97282"/>
              <a:gd name="connsiteY2" fmla="*/ 27050 h 124205"/>
              <a:gd name="connsiteX3" fmla="*/ 90170 w 97282"/>
              <a:gd name="connsiteY3" fmla="*/ 34925 h 124205"/>
              <a:gd name="connsiteX4" fmla="*/ 90932 w 97282"/>
              <a:gd name="connsiteY4" fmla="*/ 44322 h 124205"/>
              <a:gd name="connsiteX5" fmla="*/ 90932 w 97282"/>
              <a:gd name="connsiteY5" fmla="*/ 115061 h 124205"/>
              <a:gd name="connsiteX6" fmla="*/ 76454 w 97282"/>
              <a:gd name="connsiteY6" fmla="*/ 115061 h 124205"/>
              <a:gd name="connsiteX7" fmla="*/ 74548 w 97282"/>
              <a:gd name="connsiteY7" fmla="*/ 103377 h 124205"/>
              <a:gd name="connsiteX8" fmla="*/ 74041 w 97282"/>
              <a:gd name="connsiteY8" fmla="*/ 103377 h 124205"/>
              <a:gd name="connsiteX9" fmla="*/ 68707 w 97282"/>
              <a:gd name="connsiteY9" fmla="*/ 108711 h 124205"/>
              <a:gd name="connsiteX10" fmla="*/ 61214 w 97282"/>
              <a:gd name="connsiteY10" fmla="*/ 113410 h 124205"/>
              <a:gd name="connsiteX11" fmla="*/ 51942 w 97282"/>
              <a:gd name="connsiteY11" fmla="*/ 116713 h 124205"/>
              <a:gd name="connsiteX12" fmla="*/ 41275 w 97282"/>
              <a:gd name="connsiteY12" fmla="*/ 117855 h 124205"/>
              <a:gd name="connsiteX13" fmla="*/ 27177 w 97282"/>
              <a:gd name="connsiteY13" fmla="*/ 115569 h 124205"/>
              <a:gd name="connsiteX14" fmla="*/ 16129 w 97282"/>
              <a:gd name="connsiteY14" fmla="*/ 108965 h 124205"/>
              <a:gd name="connsiteX15" fmla="*/ 8889 w 97282"/>
              <a:gd name="connsiteY15" fmla="*/ 98170 h 124205"/>
              <a:gd name="connsiteX16" fmla="*/ 6350 w 97282"/>
              <a:gd name="connsiteY16" fmla="*/ 83819 h 124205"/>
              <a:gd name="connsiteX17" fmla="*/ 9144 w 97282"/>
              <a:gd name="connsiteY17" fmla="*/ 69595 h 124205"/>
              <a:gd name="connsiteX18" fmla="*/ 17145 w 97282"/>
              <a:gd name="connsiteY18" fmla="*/ 58927 h 124205"/>
              <a:gd name="connsiteX19" fmla="*/ 29464 w 97282"/>
              <a:gd name="connsiteY19" fmla="*/ 52323 h 124205"/>
              <a:gd name="connsiteX20" fmla="*/ 45466 w 97282"/>
              <a:gd name="connsiteY20" fmla="*/ 49910 h 124205"/>
              <a:gd name="connsiteX21" fmla="*/ 60705 w 97282"/>
              <a:gd name="connsiteY21" fmla="*/ 51434 h 124205"/>
              <a:gd name="connsiteX22" fmla="*/ 73151 w 97282"/>
              <a:gd name="connsiteY22" fmla="*/ 54736 h 124205"/>
              <a:gd name="connsiteX23" fmla="*/ 73660 w 97282"/>
              <a:gd name="connsiteY23" fmla="*/ 54736 h 124205"/>
              <a:gd name="connsiteX24" fmla="*/ 73660 w 97282"/>
              <a:gd name="connsiteY24" fmla="*/ 47370 h 124205"/>
              <a:gd name="connsiteX25" fmla="*/ 73151 w 97282"/>
              <a:gd name="connsiteY25" fmla="*/ 39623 h 124205"/>
              <a:gd name="connsiteX26" fmla="*/ 71247 w 97282"/>
              <a:gd name="connsiteY26" fmla="*/ 33782 h 124205"/>
              <a:gd name="connsiteX27" fmla="*/ 61976 w 97282"/>
              <a:gd name="connsiteY27" fmla="*/ 24891 h 124205"/>
              <a:gd name="connsiteX28" fmla="*/ 44704 w 97282"/>
              <a:gd name="connsiteY28" fmla="*/ 21335 h 124205"/>
              <a:gd name="connsiteX29" fmla="*/ 29591 w 97282"/>
              <a:gd name="connsiteY29" fmla="*/ 22859 h 124205"/>
              <a:gd name="connsiteX30" fmla="*/ 15494 w 97282"/>
              <a:gd name="connsiteY30" fmla="*/ 27050 h 124205"/>
              <a:gd name="connsiteX31" fmla="*/ 15494 w 97282"/>
              <a:gd name="connsiteY31" fmla="*/ 12572 h 124205"/>
              <a:gd name="connsiteX32" fmla="*/ 21844 w 97282"/>
              <a:gd name="connsiteY32" fmla="*/ 10032 h 124205"/>
              <a:gd name="connsiteX33" fmla="*/ 29464 w 97282"/>
              <a:gd name="connsiteY33" fmla="*/ 8000 h 124205"/>
              <a:gd name="connsiteX34" fmla="*/ 37973 w 97282"/>
              <a:gd name="connsiteY34" fmla="*/ 6730 h 124205"/>
              <a:gd name="connsiteX35" fmla="*/ 46863 w 97282"/>
              <a:gd name="connsiteY35" fmla="*/ 6350 h 1242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97282" h="124205">
                <a:moveTo>
                  <a:pt x="46863" y="6350"/>
                </a:moveTo>
                <a:cubicBezTo>
                  <a:pt x="57530" y="6350"/>
                  <a:pt x="66294" y="8254"/>
                  <a:pt x="73151" y="11938"/>
                </a:cubicBezTo>
                <a:cubicBezTo>
                  <a:pt x="80010" y="15747"/>
                  <a:pt x="84836" y="20827"/>
                  <a:pt x="87883" y="27050"/>
                </a:cubicBezTo>
                <a:cubicBezTo>
                  <a:pt x="88900" y="29463"/>
                  <a:pt x="89789" y="32003"/>
                  <a:pt x="90170" y="34925"/>
                </a:cubicBezTo>
                <a:cubicBezTo>
                  <a:pt x="90677" y="37845"/>
                  <a:pt x="90932" y="40894"/>
                  <a:pt x="90932" y="44322"/>
                </a:cubicBezTo>
                <a:lnTo>
                  <a:pt x="90932" y="115061"/>
                </a:lnTo>
                <a:lnTo>
                  <a:pt x="76454" y="115061"/>
                </a:lnTo>
                <a:lnTo>
                  <a:pt x="74548" y="103377"/>
                </a:lnTo>
                <a:lnTo>
                  <a:pt x="74041" y="103377"/>
                </a:lnTo>
                <a:cubicBezTo>
                  <a:pt x="72644" y="105155"/>
                  <a:pt x="70866" y="106933"/>
                  <a:pt x="68707" y="108711"/>
                </a:cubicBezTo>
                <a:cubicBezTo>
                  <a:pt x="66548" y="110489"/>
                  <a:pt x="64135" y="112013"/>
                  <a:pt x="61214" y="113410"/>
                </a:cubicBezTo>
                <a:cubicBezTo>
                  <a:pt x="58420" y="114807"/>
                  <a:pt x="55372" y="115823"/>
                  <a:pt x="51942" y="116713"/>
                </a:cubicBezTo>
                <a:cubicBezTo>
                  <a:pt x="48641" y="117475"/>
                  <a:pt x="45085" y="117855"/>
                  <a:pt x="41275" y="117855"/>
                </a:cubicBezTo>
                <a:cubicBezTo>
                  <a:pt x="36195" y="117855"/>
                  <a:pt x="31495" y="117094"/>
                  <a:pt x="27177" y="115569"/>
                </a:cubicBezTo>
                <a:cubicBezTo>
                  <a:pt x="22860" y="114045"/>
                  <a:pt x="19176" y="111886"/>
                  <a:pt x="16129" y="108965"/>
                </a:cubicBezTo>
                <a:cubicBezTo>
                  <a:pt x="13080" y="106044"/>
                  <a:pt x="10667" y="102361"/>
                  <a:pt x="8889" y="98170"/>
                </a:cubicBezTo>
                <a:cubicBezTo>
                  <a:pt x="7239" y="93979"/>
                  <a:pt x="6350" y="89153"/>
                  <a:pt x="6350" y="83819"/>
                </a:cubicBezTo>
                <a:cubicBezTo>
                  <a:pt x="6350" y="78485"/>
                  <a:pt x="7239" y="73786"/>
                  <a:pt x="9144" y="69595"/>
                </a:cubicBezTo>
                <a:cubicBezTo>
                  <a:pt x="11048" y="65404"/>
                  <a:pt x="13716" y="61848"/>
                  <a:pt x="17145" y="58927"/>
                </a:cubicBezTo>
                <a:cubicBezTo>
                  <a:pt x="20573" y="56133"/>
                  <a:pt x="24764" y="53847"/>
                  <a:pt x="29464" y="52323"/>
                </a:cubicBezTo>
                <a:cubicBezTo>
                  <a:pt x="34289" y="50672"/>
                  <a:pt x="39623" y="49910"/>
                  <a:pt x="45466" y="49910"/>
                </a:cubicBezTo>
                <a:cubicBezTo>
                  <a:pt x="50926" y="50038"/>
                  <a:pt x="56007" y="50545"/>
                  <a:pt x="60705" y="51434"/>
                </a:cubicBezTo>
                <a:cubicBezTo>
                  <a:pt x="65404" y="52323"/>
                  <a:pt x="69595" y="53339"/>
                  <a:pt x="73151" y="54736"/>
                </a:cubicBezTo>
                <a:lnTo>
                  <a:pt x="73660" y="54736"/>
                </a:lnTo>
                <a:lnTo>
                  <a:pt x="73660" y="47370"/>
                </a:lnTo>
                <a:cubicBezTo>
                  <a:pt x="73660" y="44450"/>
                  <a:pt x="73405" y="41909"/>
                  <a:pt x="73151" y="39623"/>
                </a:cubicBezTo>
                <a:cubicBezTo>
                  <a:pt x="72770" y="37464"/>
                  <a:pt x="72136" y="35432"/>
                  <a:pt x="71247" y="33782"/>
                </a:cubicBezTo>
                <a:cubicBezTo>
                  <a:pt x="69214" y="30225"/>
                  <a:pt x="66167" y="27177"/>
                  <a:pt x="61976" y="24891"/>
                </a:cubicBezTo>
                <a:cubicBezTo>
                  <a:pt x="57657" y="22478"/>
                  <a:pt x="51942" y="21335"/>
                  <a:pt x="44704" y="21335"/>
                </a:cubicBezTo>
                <a:cubicBezTo>
                  <a:pt x="39370" y="21335"/>
                  <a:pt x="34289" y="21844"/>
                  <a:pt x="29591" y="22859"/>
                </a:cubicBezTo>
                <a:cubicBezTo>
                  <a:pt x="24892" y="23875"/>
                  <a:pt x="20192" y="25272"/>
                  <a:pt x="15494" y="27050"/>
                </a:cubicBezTo>
                <a:lnTo>
                  <a:pt x="15494" y="12572"/>
                </a:lnTo>
                <a:cubicBezTo>
                  <a:pt x="17272" y="11683"/>
                  <a:pt x="19430" y="10794"/>
                  <a:pt x="21844" y="10032"/>
                </a:cubicBezTo>
                <a:cubicBezTo>
                  <a:pt x="24257" y="9270"/>
                  <a:pt x="26797" y="8635"/>
                  <a:pt x="29464" y="8000"/>
                </a:cubicBezTo>
                <a:cubicBezTo>
                  <a:pt x="32130" y="7492"/>
                  <a:pt x="34925" y="6984"/>
                  <a:pt x="37973" y="6730"/>
                </a:cubicBezTo>
                <a:cubicBezTo>
                  <a:pt x="40894" y="6476"/>
                  <a:pt x="43942" y="6350"/>
                  <a:pt x="4686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0497" y="4690490"/>
            <a:ext cx="97408" cy="129159"/>
          </a:xfrm>
          <a:custGeom>
            <a:avLst/>
            <a:gdLst>
              <a:gd name="connsiteX0" fmla="*/ 6350 w 97408"/>
              <a:gd name="connsiteY0" fmla="*/ 6350 h 129159"/>
              <a:gd name="connsiteX1" fmla="*/ 6350 w 97408"/>
              <a:gd name="connsiteY1" fmla="*/ 122809 h 129159"/>
              <a:gd name="connsiteX2" fmla="*/ 20320 w 97408"/>
              <a:gd name="connsiteY2" fmla="*/ 122809 h 129159"/>
              <a:gd name="connsiteX3" fmla="*/ 39116 w 97408"/>
              <a:gd name="connsiteY3" fmla="*/ 122047 h 129159"/>
              <a:gd name="connsiteX4" fmla="*/ 54355 w 97408"/>
              <a:gd name="connsiteY4" fmla="*/ 119126 h 129159"/>
              <a:gd name="connsiteX5" fmla="*/ 81533 w 97408"/>
              <a:gd name="connsiteY5" fmla="*/ 99568 h 129159"/>
              <a:gd name="connsiteX6" fmla="*/ 91058 w 97408"/>
              <a:gd name="connsiteY6" fmla="*/ 63880 h 129159"/>
              <a:gd name="connsiteX7" fmla="*/ 81533 w 97408"/>
              <a:gd name="connsiteY7" fmla="*/ 28955 h 129159"/>
              <a:gd name="connsiteX8" fmla="*/ 54355 w 97408"/>
              <a:gd name="connsiteY8" fmla="*/ 10033 h 129159"/>
              <a:gd name="connsiteX9" fmla="*/ 39116 w 97408"/>
              <a:gd name="connsiteY9" fmla="*/ 7112 h 129159"/>
              <a:gd name="connsiteX10" fmla="*/ 20320 w 97408"/>
              <a:gd name="connsiteY10" fmla="*/ 6350 h 129159"/>
              <a:gd name="connsiteX11" fmla="*/ 6350 w 97408"/>
              <a:gd name="connsiteY11" fmla="*/ 6350 h 129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97408" h="129159">
                <a:moveTo>
                  <a:pt x="6350" y="6350"/>
                </a:moveTo>
                <a:lnTo>
                  <a:pt x="6350" y="122809"/>
                </a:lnTo>
                <a:lnTo>
                  <a:pt x="20320" y="122809"/>
                </a:lnTo>
                <a:cubicBezTo>
                  <a:pt x="27304" y="122809"/>
                  <a:pt x="33527" y="122555"/>
                  <a:pt x="39116" y="122047"/>
                </a:cubicBezTo>
                <a:cubicBezTo>
                  <a:pt x="44704" y="121539"/>
                  <a:pt x="49783" y="120523"/>
                  <a:pt x="54355" y="119126"/>
                </a:cubicBezTo>
                <a:cubicBezTo>
                  <a:pt x="66167" y="115443"/>
                  <a:pt x="75310" y="108966"/>
                  <a:pt x="81533" y="99568"/>
                </a:cubicBezTo>
                <a:cubicBezTo>
                  <a:pt x="87883" y="90297"/>
                  <a:pt x="91058" y="78359"/>
                  <a:pt x="91058" y="63880"/>
                </a:cubicBezTo>
                <a:cubicBezTo>
                  <a:pt x="91058" y="49530"/>
                  <a:pt x="87883" y="37846"/>
                  <a:pt x="81533" y="28955"/>
                </a:cubicBezTo>
                <a:cubicBezTo>
                  <a:pt x="75310" y="20066"/>
                  <a:pt x="66167" y="13716"/>
                  <a:pt x="54355" y="10033"/>
                </a:cubicBezTo>
                <a:cubicBezTo>
                  <a:pt x="49783" y="8636"/>
                  <a:pt x="44704" y="7620"/>
                  <a:pt x="39116" y="7112"/>
                </a:cubicBezTo>
                <a:cubicBezTo>
                  <a:pt x="33527" y="6604"/>
                  <a:pt x="27304" y="6350"/>
                  <a:pt x="20320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0239" y="4688332"/>
            <a:ext cx="83693" cy="150495"/>
          </a:xfrm>
          <a:custGeom>
            <a:avLst/>
            <a:gdLst>
              <a:gd name="connsiteX0" fmla="*/ 26670 w 83693"/>
              <a:gd name="connsiteY0" fmla="*/ 6350 h 150495"/>
              <a:gd name="connsiteX1" fmla="*/ 44069 w 83693"/>
              <a:gd name="connsiteY1" fmla="*/ 6350 h 150495"/>
              <a:gd name="connsiteX2" fmla="*/ 44069 w 83693"/>
              <a:gd name="connsiteY2" fmla="*/ 35433 h 150495"/>
              <a:gd name="connsiteX3" fmla="*/ 75692 w 83693"/>
              <a:gd name="connsiteY3" fmla="*/ 35433 h 150495"/>
              <a:gd name="connsiteX4" fmla="*/ 75692 w 83693"/>
              <a:gd name="connsiteY4" fmla="*/ 50164 h 150495"/>
              <a:gd name="connsiteX5" fmla="*/ 44069 w 83693"/>
              <a:gd name="connsiteY5" fmla="*/ 50164 h 150495"/>
              <a:gd name="connsiteX6" fmla="*/ 44069 w 83693"/>
              <a:gd name="connsiteY6" fmla="*/ 112014 h 150495"/>
              <a:gd name="connsiteX7" fmla="*/ 45085 w 83693"/>
              <a:gd name="connsiteY7" fmla="*/ 118871 h 150495"/>
              <a:gd name="connsiteX8" fmla="*/ 48386 w 83693"/>
              <a:gd name="connsiteY8" fmla="*/ 124333 h 150495"/>
              <a:gd name="connsiteX9" fmla="*/ 54355 w 83693"/>
              <a:gd name="connsiteY9" fmla="*/ 127889 h 150495"/>
              <a:gd name="connsiteX10" fmla="*/ 62864 w 83693"/>
              <a:gd name="connsiteY10" fmla="*/ 129158 h 150495"/>
              <a:gd name="connsiteX11" fmla="*/ 70231 w 83693"/>
              <a:gd name="connsiteY11" fmla="*/ 128523 h 150495"/>
              <a:gd name="connsiteX12" fmla="*/ 77343 w 83693"/>
              <a:gd name="connsiteY12" fmla="*/ 127127 h 150495"/>
              <a:gd name="connsiteX13" fmla="*/ 77343 w 83693"/>
              <a:gd name="connsiteY13" fmla="*/ 141604 h 150495"/>
              <a:gd name="connsiteX14" fmla="*/ 70485 w 83693"/>
              <a:gd name="connsiteY14" fmla="*/ 143255 h 150495"/>
              <a:gd name="connsiteX15" fmla="*/ 59563 w 83693"/>
              <a:gd name="connsiteY15" fmla="*/ 144145 h 150495"/>
              <a:gd name="connsiteX16" fmla="*/ 45085 w 83693"/>
              <a:gd name="connsiteY16" fmla="*/ 142113 h 150495"/>
              <a:gd name="connsiteX17" fmla="*/ 34798 w 83693"/>
              <a:gd name="connsiteY17" fmla="*/ 136271 h 150495"/>
              <a:gd name="connsiteX18" fmla="*/ 28702 w 83693"/>
              <a:gd name="connsiteY18" fmla="*/ 126872 h 150495"/>
              <a:gd name="connsiteX19" fmla="*/ 26670 w 83693"/>
              <a:gd name="connsiteY19" fmla="*/ 114680 h 150495"/>
              <a:gd name="connsiteX20" fmla="*/ 26670 w 83693"/>
              <a:gd name="connsiteY20" fmla="*/ 50164 h 150495"/>
              <a:gd name="connsiteX21" fmla="*/ 6350 w 83693"/>
              <a:gd name="connsiteY21" fmla="*/ 50164 h 150495"/>
              <a:gd name="connsiteX22" fmla="*/ 6350 w 83693"/>
              <a:gd name="connsiteY22" fmla="*/ 35433 h 150495"/>
              <a:gd name="connsiteX23" fmla="*/ 26670 w 83693"/>
              <a:gd name="connsiteY23" fmla="*/ 35433 h 150495"/>
              <a:gd name="connsiteX24" fmla="*/ 26670 w 83693"/>
              <a:gd name="connsiteY24" fmla="*/ 6350 h 150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3693" h="150495">
                <a:moveTo>
                  <a:pt x="26670" y="6350"/>
                </a:moveTo>
                <a:lnTo>
                  <a:pt x="44069" y="6350"/>
                </a:lnTo>
                <a:lnTo>
                  <a:pt x="44069" y="35433"/>
                </a:lnTo>
                <a:lnTo>
                  <a:pt x="75692" y="35433"/>
                </a:lnTo>
                <a:lnTo>
                  <a:pt x="75692" y="50164"/>
                </a:lnTo>
                <a:lnTo>
                  <a:pt x="44069" y="50164"/>
                </a:lnTo>
                <a:lnTo>
                  <a:pt x="44069" y="112014"/>
                </a:lnTo>
                <a:cubicBezTo>
                  <a:pt x="44069" y="114553"/>
                  <a:pt x="44323" y="116839"/>
                  <a:pt x="45085" y="118871"/>
                </a:cubicBezTo>
                <a:cubicBezTo>
                  <a:pt x="45847" y="120903"/>
                  <a:pt x="46863" y="122808"/>
                  <a:pt x="48386" y="124333"/>
                </a:cubicBezTo>
                <a:cubicBezTo>
                  <a:pt x="49911" y="125857"/>
                  <a:pt x="51942" y="127000"/>
                  <a:pt x="54355" y="127889"/>
                </a:cubicBezTo>
                <a:cubicBezTo>
                  <a:pt x="56642" y="128651"/>
                  <a:pt x="59563" y="129158"/>
                  <a:pt x="62864" y="129158"/>
                </a:cubicBezTo>
                <a:cubicBezTo>
                  <a:pt x="65150" y="129158"/>
                  <a:pt x="67691" y="128904"/>
                  <a:pt x="70231" y="128523"/>
                </a:cubicBezTo>
                <a:cubicBezTo>
                  <a:pt x="72770" y="128142"/>
                  <a:pt x="75183" y="127761"/>
                  <a:pt x="77343" y="127127"/>
                </a:cubicBezTo>
                <a:lnTo>
                  <a:pt x="77343" y="141604"/>
                </a:lnTo>
                <a:cubicBezTo>
                  <a:pt x="75819" y="142239"/>
                  <a:pt x="73532" y="142747"/>
                  <a:pt x="70485" y="143255"/>
                </a:cubicBezTo>
                <a:cubicBezTo>
                  <a:pt x="67437" y="143890"/>
                  <a:pt x="63754" y="144145"/>
                  <a:pt x="59563" y="144145"/>
                </a:cubicBezTo>
                <a:cubicBezTo>
                  <a:pt x="53975" y="144145"/>
                  <a:pt x="49149" y="143509"/>
                  <a:pt x="45085" y="142113"/>
                </a:cubicBezTo>
                <a:cubicBezTo>
                  <a:pt x="40894" y="140715"/>
                  <a:pt x="37592" y="138810"/>
                  <a:pt x="34798" y="136271"/>
                </a:cubicBezTo>
                <a:cubicBezTo>
                  <a:pt x="32130" y="133603"/>
                  <a:pt x="30099" y="130555"/>
                  <a:pt x="28702" y="126872"/>
                </a:cubicBezTo>
                <a:cubicBezTo>
                  <a:pt x="27432" y="123316"/>
                  <a:pt x="26670" y="119252"/>
                  <a:pt x="26670" y="114680"/>
                </a:cubicBezTo>
                <a:lnTo>
                  <a:pt x="26670" y="50164"/>
                </a:lnTo>
                <a:lnTo>
                  <a:pt x="6350" y="50164"/>
                </a:lnTo>
                <a:lnTo>
                  <a:pt x="6350" y="35433"/>
                </a:lnTo>
                <a:lnTo>
                  <a:pt x="26670" y="35433"/>
                </a:lnTo>
                <a:lnTo>
                  <a:pt x="2667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2335" y="4674108"/>
            <a:ext cx="133731" cy="161925"/>
          </a:xfrm>
          <a:custGeom>
            <a:avLst/>
            <a:gdLst>
              <a:gd name="connsiteX0" fmla="*/ 6350 w 133731"/>
              <a:gd name="connsiteY0" fmla="*/ 6350 h 161925"/>
              <a:gd name="connsiteX1" fmla="*/ 40513 w 133731"/>
              <a:gd name="connsiteY1" fmla="*/ 6350 h 161925"/>
              <a:gd name="connsiteX2" fmla="*/ 59309 w 133731"/>
              <a:gd name="connsiteY2" fmla="*/ 7111 h 161925"/>
              <a:gd name="connsiteX3" fmla="*/ 75565 w 133731"/>
              <a:gd name="connsiteY3" fmla="*/ 10032 h 161925"/>
              <a:gd name="connsiteX4" fmla="*/ 98425 w 133731"/>
              <a:gd name="connsiteY4" fmla="*/ 20320 h 161925"/>
              <a:gd name="connsiteX5" fmla="*/ 114554 w 133731"/>
              <a:gd name="connsiteY5" fmla="*/ 35940 h 161925"/>
              <a:gd name="connsiteX6" fmla="*/ 124206 w 133731"/>
              <a:gd name="connsiteY6" fmla="*/ 56133 h 161925"/>
              <a:gd name="connsiteX7" fmla="*/ 127381 w 133731"/>
              <a:gd name="connsiteY7" fmla="*/ 80263 h 161925"/>
              <a:gd name="connsiteX8" fmla="*/ 124079 w 133731"/>
              <a:gd name="connsiteY8" fmla="*/ 104901 h 161925"/>
              <a:gd name="connsiteX9" fmla="*/ 114300 w 133731"/>
              <a:gd name="connsiteY9" fmla="*/ 125602 h 161925"/>
              <a:gd name="connsiteX10" fmla="*/ 98044 w 133731"/>
              <a:gd name="connsiteY10" fmla="*/ 141477 h 161925"/>
              <a:gd name="connsiteX11" fmla="*/ 75184 w 133731"/>
              <a:gd name="connsiteY11" fmla="*/ 151891 h 161925"/>
              <a:gd name="connsiteX12" fmla="*/ 59055 w 133731"/>
              <a:gd name="connsiteY12" fmla="*/ 154813 h 161925"/>
              <a:gd name="connsiteX13" fmla="*/ 40132 w 133731"/>
              <a:gd name="connsiteY13" fmla="*/ 155575 h 161925"/>
              <a:gd name="connsiteX14" fmla="*/ 6350 w 133731"/>
              <a:gd name="connsiteY14" fmla="*/ 155575 h 161925"/>
              <a:gd name="connsiteX15" fmla="*/ 6350 w 133731"/>
              <a:gd name="connsiteY15" fmla="*/ 6350 h 161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33731" h="161925">
                <a:moveTo>
                  <a:pt x="6350" y="6350"/>
                </a:moveTo>
                <a:lnTo>
                  <a:pt x="40513" y="6350"/>
                </a:lnTo>
                <a:cubicBezTo>
                  <a:pt x="47244" y="6350"/>
                  <a:pt x="53594" y="6603"/>
                  <a:pt x="59309" y="7111"/>
                </a:cubicBezTo>
                <a:cubicBezTo>
                  <a:pt x="65151" y="7746"/>
                  <a:pt x="70612" y="8635"/>
                  <a:pt x="75565" y="10032"/>
                </a:cubicBezTo>
                <a:cubicBezTo>
                  <a:pt x="84201" y="12572"/>
                  <a:pt x="91821" y="16001"/>
                  <a:pt x="98425" y="20320"/>
                </a:cubicBezTo>
                <a:cubicBezTo>
                  <a:pt x="104902" y="24764"/>
                  <a:pt x="110236" y="29971"/>
                  <a:pt x="114554" y="35940"/>
                </a:cubicBezTo>
                <a:cubicBezTo>
                  <a:pt x="118872" y="41909"/>
                  <a:pt x="122047" y="48640"/>
                  <a:pt x="124206" y="56133"/>
                </a:cubicBezTo>
                <a:cubicBezTo>
                  <a:pt x="126238" y="63626"/>
                  <a:pt x="127381" y="71627"/>
                  <a:pt x="127381" y="80263"/>
                </a:cubicBezTo>
                <a:cubicBezTo>
                  <a:pt x="127381" y="89026"/>
                  <a:pt x="126238" y="97154"/>
                  <a:pt x="124079" y="104901"/>
                </a:cubicBezTo>
                <a:cubicBezTo>
                  <a:pt x="121920" y="112521"/>
                  <a:pt x="118618" y="119379"/>
                  <a:pt x="114300" y="125602"/>
                </a:cubicBezTo>
                <a:cubicBezTo>
                  <a:pt x="109982" y="131698"/>
                  <a:pt x="104521" y="137032"/>
                  <a:pt x="98044" y="141477"/>
                </a:cubicBezTo>
                <a:cubicBezTo>
                  <a:pt x="91567" y="145922"/>
                  <a:pt x="83947" y="149351"/>
                  <a:pt x="75184" y="151891"/>
                </a:cubicBezTo>
                <a:cubicBezTo>
                  <a:pt x="70231" y="153288"/>
                  <a:pt x="64770" y="154304"/>
                  <a:pt x="59055" y="154813"/>
                </a:cubicBezTo>
                <a:cubicBezTo>
                  <a:pt x="53213" y="155320"/>
                  <a:pt x="46863" y="155575"/>
                  <a:pt x="40132" y="155575"/>
                </a:cubicBezTo>
                <a:lnTo>
                  <a:pt x="6350" y="15557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7250" y="4815459"/>
            <a:ext cx="11557" cy="70611"/>
          </a:xfrm>
          <a:custGeom>
            <a:avLst/>
            <a:gdLst>
              <a:gd name="connsiteX0" fmla="*/ 5778 w 11557"/>
              <a:gd name="connsiteY0" fmla="*/ 0 h 70611"/>
              <a:gd name="connsiteX1" fmla="*/ 5778 w 11557"/>
              <a:gd name="connsiteY1" fmla="*/ 70611 h 70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57" h="70611">
                <a:moveTo>
                  <a:pt x="5778" y="0"/>
                </a:moveTo>
                <a:lnTo>
                  <a:pt x="5778" y="70611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6996" y="4786121"/>
            <a:ext cx="11557" cy="12827"/>
          </a:xfrm>
          <a:custGeom>
            <a:avLst/>
            <a:gdLst>
              <a:gd name="connsiteX0" fmla="*/ 0 w 11557"/>
              <a:gd name="connsiteY0" fmla="*/ 0 h 12827"/>
              <a:gd name="connsiteX1" fmla="*/ 11557 w 11557"/>
              <a:gd name="connsiteY1" fmla="*/ 0 h 12827"/>
              <a:gd name="connsiteX2" fmla="*/ 11557 w 11557"/>
              <a:gd name="connsiteY2" fmla="*/ 12827 h 12827"/>
              <a:gd name="connsiteX3" fmla="*/ 0 w 11557"/>
              <a:gd name="connsiteY3" fmla="*/ 12827 h 12827"/>
              <a:gd name="connsiteX4" fmla="*/ 0 w 11557"/>
              <a:gd name="connsiteY4" fmla="*/ 0 h 12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" h="12827">
                <a:moveTo>
                  <a:pt x="0" y="0"/>
                </a:moveTo>
                <a:lnTo>
                  <a:pt x="11557" y="0"/>
                </a:lnTo>
                <a:lnTo>
                  <a:pt x="11557" y="12827"/>
                </a:lnTo>
                <a:lnTo>
                  <a:pt x="0" y="12827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0900" y="4809109"/>
            <a:ext cx="24257" cy="83311"/>
          </a:xfrm>
          <a:custGeom>
            <a:avLst/>
            <a:gdLst>
              <a:gd name="connsiteX0" fmla="*/ 6350 w 24257"/>
              <a:gd name="connsiteY0" fmla="*/ 6350 h 83311"/>
              <a:gd name="connsiteX1" fmla="*/ 17907 w 24257"/>
              <a:gd name="connsiteY1" fmla="*/ 6350 h 83311"/>
              <a:gd name="connsiteX2" fmla="*/ 17907 w 24257"/>
              <a:gd name="connsiteY2" fmla="*/ 76961 h 83311"/>
              <a:gd name="connsiteX3" fmla="*/ 6350 w 24257"/>
              <a:gd name="connsiteY3" fmla="*/ 76961 h 83311"/>
              <a:gd name="connsiteX4" fmla="*/ 6350 w 24257"/>
              <a:gd name="connsiteY4" fmla="*/ 6350 h 83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257" h="83311">
                <a:moveTo>
                  <a:pt x="6350" y="6350"/>
                </a:moveTo>
                <a:lnTo>
                  <a:pt x="17907" y="6350"/>
                </a:lnTo>
                <a:lnTo>
                  <a:pt x="17907" y="76961"/>
                </a:lnTo>
                <a:lnTo>
                  <a:pt x="6350" y="7696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0646" y="4779771"/>
            <a:ext cx="24257" cy="25527"/>
          </a:xfrm>
          <a:custGeom>
            <a:avLst/>
            <a:gdLst>
              <a:gd name="connsiteX0" fmla="*/ 6350 w 24257"/>
              <a:gd name="connsiteY0" fmla="*/ 6350 h 25527"/>
              <a:gd name="connsiteX1" fmla="*/ 17907 w 24257"/>
              <a:gd name="connsiteY1" fmla="*/ 6350 h 25527"/>
              <a:gd name="connsiteX2" fmla="*/ 17907 w 24257"/>
              <a:gd name="connsiteY2" fmla="*/ 19177 h 25527"/>
              <a:gd name="connsiteX3" fmla="*/ 6350 w 24257"/>
              <a:gd name="connsiteY3" fmla="*/ 19177 h 25527"/>
              <a:gd name="connsiteX4" fmla="*/ 6350 w 24257"/>
              <a:gd name="connsiteY4" fmla="*/ 6350 h 2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257" h="25527">
                <a:moveTo>
                  <a:pt x="6350" y="6350"/>
                </a:moveTo>
                <a:lnTo>
                  <a:pt x="17907" y="6350"/>
                </a:lnTo>
                <a:lnTo>
                  <a:pt x="17907" y="19177"/>
                </a:lnTo>
                <a:lnTo>
                  <a:pt x="6350" y="1917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9380" y="4843657"/>
            <a:ext cx="32816" cy="10790"/>
          </a:xfrm>
          <a:custGeom>
            <a:avLst/>
            <a:gdLst>
              <a:gd name="connsiteX0" fmla="*/ 0 w 32816"/>
              <a:gd name="connsiteY0" fmla="*/ 10790 h 10790"/>
              <a:gd name="connsiteX1" fmla="*/ 32816 w 32816"/>
              <a:gd name="connsiteY1" fmla="*/ 10790 h 10790"/>
              <a:gd name="connsiteX2" fmla="*/ 32816 w 32816"/>
              <a:gd name="connsiteY2" fmla="*/ 0 h 10790"/>
              <a:gd name="connsiteX3" fmla="*/ 0 w 32816"/>
              <a:gd name="connsiteY3" fmla="*/ 0 h 10790"/>
              <a:gd name="connsiteX4" fmla="*/ 0 w 32816"/>
              <a:gd name="connsiteY4" fmla="*/ 10790 h 107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16" h="10790">
                <a:moveTo>
                  <a:pt x="0" y="10790"/>
                </a:moveTo>
                <a:lnTo>
                  <a:pt x="32816" y="10790"/>
                </a:lnTo>
                <a:lnTo>
                  <a:pt x="32816" y="0"/>
                </a:lnTo>
                <a:lnTo>
                  <a:pt x="0" y="0"/>
                </a:lnTo>
                <a:lnTo>
                  <a:pt x="0" y="1079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3030" y="4837307"/>
            <a:ext cx="45516" cy="23490"/>
          </a:xfrm>
          <a:custGeom>
            <a:avLst/>
            <a:gdLst>
              <a:gd name="connsiteX0" fmla="*/ 6350 w 45516"/>
              <a:gd name="connsiteY0" fmla="*/ 17140 h 23490"/>
              <a:gd name="connsiteX1" fmla="*/ 39166 w 45516"/>
              <a:gd name="connsiteY1" fmla="*/ 17140 h 23490"/>
              <a:gd name="connsiteX2" fmla="*/ 39166 w 45516"/>
              <a:gd name="connsiteY2" fmla="*/ 6350 h 23490"/>
              <a:gd name="connsiteX3" fmla="*/ 6350 w 45516"/>
              <a:gd name="connsiteY3" fmla="*/ 6350 h 23490"/>
              <a:gd name="connsiteX4" fmla="*/ 6350 w 45516"/>
              <a:gd name="connsiteY4" fmla="*/ 17140 h 23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516" h="23490">
                <a:moveTo>
                  <a:pt x="6350" y="17140"/>
                </a:moveTo>
                <a:lnTo>
                  <a:pt x="39166" y="17140"/>
                </a:lnTo>
                <a:lnTo>
                  <a:pt x="39166" y="6350"/>
                </a:lnTo>
                <a:lnTo>
                  <a:pt x="6350" y="6350"/>
                </a:lnTo>
                <a:lnTo>
                  <a:pt x="6350" y="171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7386" y="4815459"/>
            <a:ext cx="57911" cy="70611"/>
          </a:xfrm>
          <a:custGeom>
            <a:avLst/>
            <a:gdLst>
              <a:gd name="connsiteX0" fmla="*/ 28447 w 57911"/>
              <a:gd name="connsiteY0" fmla="*/ 0 h 70611"/>
              <a:gd name="connsiteX1" fmla="*/ 38480 w 57911"/>
              <a:gd name="connsiteY1" fmla="*/ 0 h 70611"/>
              <a:gd name="connsiteX2" fmla="*/ 38480 w 57911"/>
              <a:gd name="connsiteY2" fmla="*/ 60070 h 70611"/>
              <a:gd name="connsiteX3" fmla="*/ 57911 w 57911"/>
              <a:gd name="connsiteY3" fmla="*/ 60070 h 70611"/>
              <a:gd name="connsiteX4" fmla="*/ 57911 w 57911"/>
              <a:gd name="connsiteY4" fmla="*/ 70611 h 70611"/>
              <a:gd name="connsiteX5" fmla="*/ 3175 w 57911"/>
              <a:gd name="connsiteY5" fmla="*/ 70611 h 70611"/>
              <a:gd name="connsiteX6" fmla="*/ 3175 w 57911"/>
              <a:gd name="connsiteY6" fmla="*/ 60070 h 70611"/>
              <a:gd name="connsiteX7" fmla="*/ 26923 w 57911"/>
              <a:gd name="connsiteY7" fmla="*/ 60070 h 70611"/>
              <a:gd name="connsiteX8" fmla="*/ 26923 w 57911"/>
              <a:gd name="connsiteY8" fmla="*/ 12319 h 70611"/>
              <a:gd name="connsiteX9" fmla="*/ 0 w 57911"/>
              <a:gd name="connsiteY9" fmla="*/ 20700 h 70611"/>
              <a:gd name="connsiteX10" fmla="*/ 0 w 57911"/>
              <a:gd name="connsiteY10" fmla="*/ 9905 h 70611"/>
              <a:gd name="connsiteX11" fmla="*/ 28447 w 57911"/>
              <a:gd name="connsiteY11" fmla="*/ 0 h 70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7911" h="70611">
                <a:moveTo>
                  <a:pt x="28447" y="0"/>
                </a:moveTo>
                <a:lnTo>
                  <a:pt x="38480" y="0"/>
                </a:lnTo>
                <a:lnTo>
                  <a:pt x="38480" y="60070"/>
                </a:lnTo>
                <a:lnTo>
                  <a:pt x="57911" y="60070"/>
                </a:lnTo>
                <a:lnTo>
                  <a:pt x="57911" y="70611"/>
                </a:lnTo>
                <a:lnTo>
                  <a:pt x="3175" y="70611"/>
                </a:lnTo>
                <a:lnTo>
                  <a:pt x="3175" y="60070"/>
                </a:lnTo>
                <a:lnTo>
                  <a:pt x="26923" y="60070"/>
                </a:lnTo>
                <a:lnTo>
                  <a:pt x="26923" y="12319"/>
                </a:lnTo>
                <a:lnTo>
                  <a:pt x="0" y="20700"/>
                </a:lnTo>
                <a:lnTo>
                  <a:pt x="0" y="9905"/>
                </a:lnTo>
                <a:lnTo>
                  <a:pt x="28447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1036" y="4809109"/>
            <a:ext cx="70611" cy="83311"/>
          </a:xfrm>
          <a:custGeom>
            <a:avLst/>
            <a:gdLst>
              <a:gd name="connsiteX0" fmla="*/ 34797 w 70611"/>
              <a:gd name="connsiteY0" fmla="*/ 6350 h 83311"/>
              <a:gd name="connsiteX1" fmla="*/ 44830 w 70611"/>
              <a:gd name="connsiteY1" fmla="*/ 6350 h 83311"/>
              <a:gd name="connsiteX2" fmla="*/ 44830 w 70611"/>
              <a:gd name="connsiteY2" fmla="*/ 66420 h 83311"/>
              <a:gd name="connsiteX3" fmla="*/ 64261 w 70611"/>
              <a:gd name="connsiteY3" fmla="*/ 66420 h 83311"/>
              <a:gd name="connsiteX4" fmla="*/ 64261 w 70611"/>
              <a:gd name="connsiteY4" fmla="*/ 76961 h 83311"/>
              <a:gd name="connsiteX5" fmla="*/ 9525 w 70611"/>
              <a:gd name="connsiteY5" fmla="*/ 76961 h 83311"/>
              <a:gd name="connsiteX6" fmla="*/ 9525 w 70611"/>
              <a:gd name="connsiteY6" fmla="*/ 66420 h 83311"/>
              <a:gd name="connsiteX7" fmla="*/ 33273 w 70611"/>
              <a:gd name="connsiteY7" fmla="*/ 66420 h 83311"/>
              <a:gd name="connsiteX8" fmla="*/ 33273 w 70611"/>
              <a:gd name="connsiteY8" fmla="*/ 18669 h 83311"/>
              <a:gd name="connsiteX9" fmla="*/ 6350 w 70611"/>
              <a:gd name="connsiteY9" fmla="*/ 27050 h 83311"/>
              <a:gd name="connsiteX10" fmla="*/ 6350 w 70611"/>
              <a:gd name="connsiteY10" fmla="*/ 16255 h 83311"/>
              <a:gd name="connsiteX11" fmla="*/ 34797 w 70611"/>
              <a:gd name="connsiteY11" fmla="*/ 6350 h 83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0611" h="83311">
                <a:moveTo>
                  <a:pt x="34797" y="6350"/>
                </a:moveTo>
                <a:lnTo>
                  <a:pt x="44830" y="6350"/>
                </a:lnTo>
                <a:lnTo>
                  <a:pt x="44830" y="66420"/>
                </a:lnTo>
                <a:lnTo>
                  <a:pt x="64261" y="66420"/>
                </a:lnTo>
                <a:lnTo>
                  <a:pt x="64261" y="76961"/>
                </a:lnTo>
                <a:lnTo>
                  <a:pt x="9525" y="76961"/>
                </a:lnTo>
                <a:lnTo>
                  <a:pt x="9525" y="66420"/>
                </a:lnTo>
                <a:lnTo>
                  <a:pt x="33273" y="66420"/>
                </a:lnTo>
                <a:lnTo>
                  <a:pt x="33273" y="18669"/>
                </a:lnTo>
                <a:lnTo>
                  <a:pt x="6350" y="27050"/>
                </a:lnTo>
                <a:lnTo>
                  <a:pt x="6350" y="16255"/>
                </a:lnTo>
                <a:lnTo>
                  <a:pt x="3479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81805" y="4502658"/>
            <a:ext cx="758952" cy="504444"/>
          </a:xfrm>
          <a:custGeom>
            <a:avLst/>
            <a:gdLst>
              <a:gd name="connsiteX0" fmla="*/ 0 w 758952"/>
              <a:gd name="connsiteY0" fmla="*/ 504444 h 504444"/>
              <a:gd name="connsiteX1" fmla="*/ 758952 w 758952"/>
              <a:gd name="connsiteY1" fmla="*/ 504444 h 504444"/>
              <a:gd name="connsiteX2" fmla="*/ 758952 w 758952"/>
              <a:gd name="connsiteY2" fmla="*/ 0 h 504444"/>
              <a:gd name="connsiteX3" fmla="*/ 0 w 758952"/>
              <a:gd name="connsiteY3" fmla="*/ 0 h 504444"/>
              <a:gd name="connsiteX4" fmla="*/ 0 w 758952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952" h="504444">
                <a:moveTo>
                  <a:pt x="0" y="504444"/>
                </a:moveTo>
                <a:lnTo>
                  <a:pt x="758952" y="504444"/>
                </a:lnTo>
                <a:lnTo>
                  <a:pt x="758952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62755" y="4483608"/>
            <a:ext cx="797052" cy="542544"/>
          </a:xfrm>
          <a:custGeom>
            <a:avLst/>
            <a:gdLst>
              <a:gd name="connsiteX0" fmla="*/ 19050 w 797052"/>
              <a:gd name="connsiteY0" fmla="*/ 523494 h 542544"/>
              <a:gd name="connsiteX1" fmla="*/ 778002 w 797052"/>
              <a:gd name="connsiteY1" fmla="*/ 523494 h 542544"/>
              <a:gd name="connsiteX2" fmla="*/ 778002 w 797052"/>
              <a:gd name="connsiteY2" fmla="*/ 19050 h 542544"/>
              <a:gd name="connsiteX3" fmla="*/ 19050 w 797052"/>
              <a:gd name="connsiteY3" fmla="*/ 19050 h 542544"/>
              <a:gd name="connsiteX4" fmla="*/ 19050 w 797052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7052" h="542544">
                <a:moveTo>
                  <a:pt x="19050" y="523494"/>
                </a:moveTo>
                <a:lnTo>
                  <a:pt x="778002" y="523494"/>
                </a:lnTo>
                <a:lnTo>
                  <a:pt x="778002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3845" y="4729353"/>
            <a:ext cx="66928" cy="42417"/>
          </a:xfrm>
          <a:custGeom>
            <a:avLst/>
            <a:gdLst>
              <a:gd name="connsiteX0" fmla="*/ 35686 w 66928"/>
              <a:gd name="connsiteY0" fmla="*/ 6350 h 42417"/>
              <a:gd name="connsiteX1" fmla="*/ 24510 w 66928"/>
              <a:gd name="connsiteY1" fmla="*/ 8762 h 42417"/>
              <a:gd name="connsiteX2" fmla="*/ 15494 w 66928"/>
              <a:gd name="connsiteY2" fmla="*/ 15112 h 42417"/>
              <a:gd name="connsiteX3" fmla="*/ 9270 w 66928"/>
              <a:gd name="connsiteY3" fmla="*/ 24510 h 42417"/>
              <a:gd name="connsiteX4" fmla="*/ 6350 w 66928"/>
              <a:gd name="connsiteY4" fmla="*/ 36067 h 42417"/>
              <a:gd name="connsiteX5" fmla="*/ 60578 w 66928"/>
              <a:gd name="connsiteY5" fmla="*/ 36067 h 42417"/>
              <a:gd name="connsiteX6" fmla="*/ 58927 w 66928"/>
              <a:gd name="connsiteY6" fmla="*/ 24383 h 42417"/>
              <a:gd name="connsiteX7" fmla="*/ 54101 w 66928"/>
              <a:gd name="connsiteY7" fmla="*/ 14985 h 42417"/>
              <a:gd name="connsiteX8" fmla="*/ 46354 w 66928"/>
              <a:gd name="connsiteY8" fmla="*/ 8635 h 42417"/>
              <a:gd name="connsiteX9" fmla="*/ 35686 w 66928"/>
              <a:gd name="connsiteY9" fmla="*/ 6350 h 424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6928" h="42417">
                <a:moveTo>
                  <a:pt x="35686" y="6350"/>
                </a:moveTo>
                <a:cubicBezTo>
                  <a:pt x="31622" y="6350"/>
                  <a:pt x="27939" y="7238"/>
                  <a:pt x="24510" y="8762"/>
                </a:cubicBezTo>
                <a:cubicBezTo>
                  <a:pt x="21082" y="10286"/>
                  <a:pt x="18033" y="12445"/>
                  <a:pt x="15494" y="15112"/>
                </a:cubicBezTo>
                <a:cubicBezTo>
                  <a:pt x="12953" y="17779"/>
                  <a:pt x="10921" y="20954"/>
                  <a:pt x="9270" y="24510"/>
                </a:cubicBezTo>
                <a:cubicBezTo>
                  <a:pt x="7746" y="28193"/>
                  <a:pt x="6730" y="32003"/>
                  <a:pt x="6350" y="36067"/>
                </a:cubicBezTo>
                <a:lnTo>
                  <a:pt x="60578" y="36067"/>
                </a:lnTo>
                <a:cubicBezTo>
                  <a:pt x="60578" y="31876"/>
                  <a:pt x="60070" y="28066"/>
                  <a:pt x="58927" y="24383"/>
                </a:cubicBezTo>
                <a:cubicBezTo>
                  <a:pt x="57911" y="20827"/>
                  <a:pt x="56260" y="17652"/>
                  <a:pt x="54101" y="14985"/>
                </a:cubicBezTo>
                <a:cubicBezTo>
                  <a:pt x="52070" y="12318"/>
                  <a:pt x="49402" y="10159"/>
                  <a:pt x="46354" y="8635"/>
                </a:cubicBezTo>
                <a:cubicBezTo>
                  <a:pt x="43307" y="7111"/>
                  <a:pt x="39751" y="6350"/>
                  <a:pt x="3568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1728" y="4717415"/>
            <a:ext cx="112268" cy="118617"/>
          </a:xfrm>
          <a:custGeom>
            <a:avLst/>
            <a:gdLst>
              <a:gd name="connsiteX0" fmla="*/ 7747 w 112268"/>
              <a:gd name="connsiteY0" fmla="*/ 6350 h 118617"/>
              <a:gd name="connsiteX1" fmla="*/ 26797 w 112268"/>
              <a:gd name="connsiteY1" fmla="*/ 6350 h 118617"/>
              <a:gd name="connsiteX2" fmla="*/ 56134 w 112268"/>
              <a:gd name="connsiteY2" fmla="*/ 47116 h 118617"/>
              <a:gd name="connsiteX3" fmla="*/ 56515 w 112268"/>
              <a:gd name="connsiteY3" fmla="*/ 47116 h 118617"/>
              <a:gd name="connsiteX4" fmla="*/ 85344 w 112268"/>
              <a:gd name="connsiteY4" fmla="*/ 6350 h 118617"/>
              <a:gd name="connsiteX5" fmla="*/ 104394 w 112268"/>
              <a:gd name="connsiteY5" fmla="*/ 6350 h 118617"/>
              <a:gd name="connsiteX6" fmla="*/ 65659 w 112268"/>
              <a:gd name="connsiteY6" fmla="*/ 58800 h 118617"/>
              <a:gd name="connsiteX7" fmla="*/ 105917 w 112268"/>
              <a:gd name="connsiteY7" fmla="*/ 112267 h 118617"/>
              <a:gd name="connsiteX8" fmla="*/ 87122 w 112268"/>
              <a:gd name="connsiteY8" fmla="*/ 112267 h 118617"/>
              <a:gd name="connsiteX9" fmla="*/ 56134 w 112268"/>
              <a:gd name="connsiteY9" fmla="*/ 69976 h 118617"/>
              <a:gd name="connsiteX10" fmla="*/ 55626 w 112268"/>
              <a:gd name="connsiteY10" fmla="*/ 69976 h 118617"/>
              <a:gd name="connsiteX11" fmla="*/ 25019 w 112268"/>
              <a:gd name="connsiteY11" fmla="*/ 112267 h 118617"/>
              <a:gd name="connsiteX12" fmla="*/ 6350 w 112268"/>
              <a:gd name="connsiteY12" fmla="*/ 112267 h 118617"/>
              <a:gd name="connsiteX13" fmla="*/ 46482 w 112268"/>
              <a:gd name="connsiteY13" fmla="*/ 58292 h 118617"/>
              <a:gd name="connsiteX14" fmla="*/ 7747 w 112268"/>
              <a:gd name="connsiteY14" fmla="*/ 6350 h 1186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12268" h="118617">
                <a:moveTo>
                  <a:pt x="7747" y="6350"/>
                </a:moveTo>
                <a:lnTo>
                  <a:pt x="26797" y="6350"/>
                </a:lnTo>
                <a:lnTo>
                  <a:pt x="56134" y="47116"/>
                </a:lnTo>
                <a:lnTo>
                  <a:pt x="56515" y="47116"/>
                </a:lnTo>
                <a:lnTo>
                  <a:pt x="85344" y="6350"/>
                </a:lnTo>
                <a:lnTo>
                  <a:pt x="104394" y="6350"/>
                </a:lnTo>
                <a:lnTo>
                  <a:pt x="65659" y="58800"/>
                </a:lnTo>
                <a:lnTo>
                  <a:pt x="105917" y="112267"/>
                </a:lnTo>
                <a:lnTo>
                  <a:pt x="87122" y="112267"/>
                </a:lnTo>
                <a:lnTo>
                  <a:pt x="56134" y="69976"/>
                </a:lnTo>
                <a:lnTo>
                  <a:pt x="55626" y="69976"/>
                </a:lnTo>
                <a:lnTo>
                  <a:pt x="25019" y="112267"/>
                </a:lnTo>
                <a:lnTo>
                  <a:pt x="6350" y="112267"/>
                </a:lnTo>
                <a:lnTo>
                  <a:pt x="46482" y="58292"/>
                </a:lnTo>
                <a:lnTo>
                  <a:pt x="774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75810" y="4714621"/>
            <a:ext cx="103123" cy="124205"/>
          </a:xfrm>
          <a:custGeom>
            <a:avLst/>
            <a:gdLst>
              <a:gd name="connsiteX0" fmla="*/ 54483 w 103123"/>
              <a:gd name="connsiteY0" fmla="*/ 6350 h 124205"/>
              <a:gd name="connsiteX1" fmla="*/ 71120 w 103123"/>
              <a:gd name="connsiteY1" fmla="*/ 9270 h 124205"/>
              <a:gd name="connsiteX2" fmla="*/ 84582 w 103123"/>
              <a:gd name="connsiteY2" fmla="*/ 18541 h 124205"/>
              <a:gd name="connsiteX3" fmla="*/ 93598 w 103123"/>
              <a:gd name="connsiteY3" fmla="*/ 34925 h 124205"/>
              <a:gd name="connsiteX4" fmla="*/ 96773 w 103123"/>
              <a:gd name="connsiteY4" fmla="*/ 59054 h 124205"/>
              <a:gd name="connsiteX5" fmla="*/ 96773 w 103123"/>
              <a:gd name="connsiteY5" fmla="*/ 61340 h 124205"/>
              <a:gd name="connsiteX6" fmla="*/ 96773 w 103123"/>
              <a:gd name="connsiteY6" fmla="*/ 65658 h 124205"/>
              <a:gd name="connsiteX7" fmla="*/ 23495 w 103123"/>
              <a:gd name="connsiteY7" fmla="*/ 65658 h 124205"/>
              <a:gd name="connsiteX8" fmla="*/ 26542 w 103123"/>
              <a:gd name="connsiteY8" fmla="*/ 82930 h 124205"/>
              <a:gd name="connsiteX9" fmla="*/ 34925 w 103123"/>
              <a:gd name="connsiteY9" fmla="*/ 94360 h 124205"/>
              <a:gd name="connsiteX10" fmla="*/ 47371 w 103123"/>
              <a:gd name="connsiteY10" fmla="*/ 100838 h 124205"/>
              <a:gd name="connsiteX11" fmla="*/ 62738 w 103123"/>
              <a:gd name="connsiteY11" fmla="*/ 102869 h 124205"/>
              <a:gd name="connsiteX12" fmla="*/ 78485 w 103123"/>
              <a:gd name="connsiteY12" fmla="*/ 101472 h 124205"/>
              <a:gd name="connsiteX13" fmla="*/ 92583 w 103123"/>
              <a:gd name="connsiteY13" fmla="*/ 97535 h 124205"/>
              <a:gd name="connsiteX14" fmla="*/ 92583 w 103123"/>
              <a:gd name="connsiteY14" fmla="*/ 111886 h 124205"/>
              <a:gd name="connsiteX15" fmla="*/ 78485 w 103123"/>
              <a:gd name="connsiteY15" fmla="*/ 116332 h 124205"/>
              <a:gd name="connsiteX16" fmla="*/ 60579 w 103123"/>
              <a:gd name="connsiteY16" fmla="*/ 117855 h 124205"/>
              <a:gd name="connsiteX17" fmla="*/ 39242 w 103123"/>
              <a:gd name="connsiteY17" fmla="*/ 115061 h 124205"/>
              <a:gd name="connsiteX18" fmla="*/ 21844 w 103123"/>
              <a:gd name="connsiteY18" fmla="*/ 105663 h 124205"/>
              <a:gd name="connsiteX19" fmla="*/ 10414 w 103123"/>
              <a:gd name="connsiteY19" fmla="*/ 88772 h 124205"/>
              <a:gd name="connsiteX20" fmla="*/ 6350 w 103123"/>
              <a:gd name="connsiteY20" fmla="*/ 63500 h 124205"/>
              <a:gd name="connsiteX21" fmla="*/ 10286 w 103123"/>
              <a:gd name="connsiteY21" fmla="*/ 38353 h 124205"/>
              <a:gd name="connsiteX22" fmla="*/ 20954 w 103123"/>
              <a:gd name="connsiteY22" fmla="*/ 20573 h 124205"/>
              <a:gd name="connsiteX23" fmla="*/ 36322 w 103123"/>
              <a:gd name="connsiteY23" fmla="*/ 9905 h 124205"/>
              <a:gd name="connsiteX24" fmla="*/ 54483 w 103123"/>
              <a:gd name="connsiteY24" fmla="*/ 6350 h 1242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3123" h="124205">
                <a:moveTo>
                  <a:pt x="54483" y="6350"/>
                </a:moveTo>
                <a:cubicBezTo>
                  <a:pt x="60452" y="6350"/>
                  <a:pt x="66040" y="7238"/>
                  <a:pt x="71120" y="9270"/>
                </a:cubicBezTo>
                <a:cubicBezTo>
                  <a:pt x="76327" y="11175"/>
                  <a:pt x="80772" y="14350"/>
                  <a:pt x="84582" y="18541"/>
                </a:cubicBezTo>
                <a:cubicBezTo>
                  <a:pt x="88392" y="22859"/>
                  <a:pt x="91313" y="28320"/>
                  <a:pt x="93598" y="34925"/>
                </a:cubicBezTo>
                <a:cubicBezTo>
                  <a:pt x="95758" y="41655"/>
                  <a:pt x="96773" y="49657"/>
                  <a:pt x="96773" y="59054"/>
                </a:cubicBezTo>
                <a:cubicBezTo>
                  <a:pt x="96773" y="59944"/>
                  <a:pt x="96773" y="60705"/>
                  <a:pt x="96773" y="61340"/>
                </a:cubicBezTo>
                <a:cubicBezTo>
                  <a:pt x="96773" y="61975"/>
                  <a:pt x="96773" y="63500"/>
                  <a:pt x="96773" y="65658"/>
                </a:cubicBezTo>
                <a:lnTo>
                  <a:pt x="23495" y="65658"/>
                </a:lnTo>
                <a:cubicBezTo>
                  <a:pt x="23495" y="72389"/>
                  <a:pt x="24510" y="78232"/>
                  <a:pt x="26542" y="82930"/>
                </a:cubicBezTo>
                <a:cubicBezTo>
                  <a:pt x="28575" y="87629"/>
                  <a:pt x="31369" y="91439"/>
                  <a:pt x="34925" y="94360"/>
                </a:cubicBezTo>
                <a:cubicBezTo>
                  <a:pt x="38480" y="97408"/>
                  <a:pt x="42672" y="99440"/>
                  <a:pt x="47371" y="100838"/>
                </a:cubicBezTo>
                <a:cubicBezTo>
                  <a:pt x="52197" y="102234"/>
                  <a:pt x="57277" y="102869"/>
                  <a:pt x="62738" y="102869"/>
                </a:cubicBezTo>
                <a:cubicBezTo>
                  <a:pt x="68579" y="102869"/>
                  <a:pt x="73786" y="102361"/>
                  <a:pt x="78485" y="101472"/>
                </a:cubicBezTo>
                <a:cubicBezTo>
                  <a:pt x="83185" y="100583"/>
                  <a:pt x="87884" y="99186"/>
                  <a:pt x="92583" y="97535"/>
                </a:cubicBezTo>
                <a:lnTo>
                  <a:pt x="92583" y="111886"/>
                </a:lnTo>
                <a:cubicBezTo>
                  <a:pt x="88773" y="113791"/>
                  <a:pt x="84073" y="115188"/>
                  <a:pt x="78485" y="116332"/>
                </a:cubicBezTo>
                <a:cubicBezTo>
                  <a:pt x="72898" y="117347"/>
                  <a:pt x="66929" y="117855"/>
                  <a:pt x="60579" y="117855"/>
                </a:cubicBezTo>
                <a:cubicBezTo>
                  <a:pt x="52959" y="117855"/>
                  <a:pt x="45847" y="116966"/>
                  <a:pt x="39242" y="115061"/>
                </a:cubicBezTo>
                <a:cubicBezTo>
                  <a:pt x="32511" y="113029"/>
                  <a:pt x="26797" y="109982"/>
                  <a:pt x="21844" y="105663"/>
                </a:cubicBezTo>
                <a:cubicBezTo>
                  <a:pt x="17017" y="101345"/>
                  <a:pt x="13208" y="95630"/>
                  <a:pt x="10414" y="88772"/>
                </a:cubicBezTo>
                <a:cubicBezTo>
                  <a:pt x="7747" y="81788"/>
                  <a:pt x="6350" y="73405"/>
                  <a:pt x="6350" y="63500"/>
                </a:cubicBezTo>
                <a:cubicBezTo>
                  <a:pt x="6350" y="53847"/>
                  <a:pt x="7620" y="45465"/>
                  <a:pt x="10286" y="38353"/>
                </a:cubicBezTo>
                <a:cubicBezTo>
                  <a:pt x="12954" y="31241"/>
                  <a:pt x="16510" y="25400"/>
                  <a:pt x="20954" y="20573"/>
                </a:cubicBezTo>
                <a:cubicBezTo>
                  <a:pt x="25400" y="15875"/>
                  <a:pt x="30607" y="12191"/>
                  <a:pt x="36322" y="9905"/>
                </a:cubicBezTo>
                <a:cubicBezTo>
                  <a:pt x="42164" y="7492"/>
                  <a:pt x="48260" y="6350"/>
                  <a:pt x="5448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1510" y="4714621"/>
            <a:ext cx="99822" cy="121411"/>
          </a:xfrm>
          <a:custGeom>
            <a:avLst/>
            <a:gdLst>
              <a:gd name="connsiteX0" fmla="*/ 58547 w 99822"/>
              <a:gd name="connsiteY0" fmla="*/ 6350 h 121411"/>
              <a:gd name="connsiteX1" fmla="*/ 72263 w 99822"/>
              <a:gd name="connsiteY1" fmla="*/ 8254 h 121411"/>
              <a:gd name="connsiteX2" fmla="*/ 83311 w 99822"/>
              <a:gd name="connsiteY2" fmla="*/ 14732 h 121411"/>
              <a:gd name="connsiteX3" fmla="*/ 90678 w 99822"/>
              <a:gd name="connsiteY3" fmla="*/ 26415 h 121411"/>
              <a:gd name="connsiteX4" fmla="*/ 93472 w 99822"/>
              <a:gd name="connsiteY4" fmla="*/ 44195 h 121411"/>
              <a:gd name="connsiteX5" fmla="*/ 93472 w 99822"/>
              <a:gd name="connsiteY5" fmla="*/ 115061 h 121411"/>
              <a:gd name="connsiteX6" fmla="*/ 76073 w 99822"/>
              <a:gd name="connsiteY6" fmla="*/ 115061 h 121411"/>
              <a:gd name="connsiteX7" fmla="*/ 76073 w 99822"/>
              <a:gd name="connsiteY7" fmla="*/ 46863 h 121411"/>
              <a:gd name="connsiteX8" fmla="*/ 70866 w 99822"/>
              <a:gd name="connsiteY8" fmla="*/ 27177 h 121411"/>
              <a:gd name="connsiteX9" fmla="*/ 55372 w 99822"/>
              <a:gd name="connsiteY9" fmla="*/ 21082 h 121411"/>
              <a:gd name="connsiteX10" fmla="*/ 38100 w 99822"/>
              <a:gd name="connsiteY10" fmla="*/ 26161 h 121411"/>
              <a:gd name="connsiteX11" fmla="*/ 23622 w 99822"/>
              <a:gd name="connsiteY11" fmla="*/ 39750 h 121411"/>
              <a:gd name="connsiteX12" fmla="*/ 23622 w 99822"/>
              <a:gd name="connsiteY12" fmla="*/ 115061 h 121411"/>
              <a:gd name="connsiteX13" fmla="*/ 6350 w 99822"/>
              <a:gd name="connsiteY13" fmla="*/ 115061 h 121411"/>
              <a:gd name="connsiteX14" fmla="*/ 6350 w 99822"/>
              <a:gd name="connsiteY14" fmla="*/ 9144 h 121411"/>
              <a:gd name="connsiteX15" fmla="*/ 19685 w 99822"/>
              <a:gd name="connsiteY15" fmla="*/ 9144 h 121411"/>
              <a:gd name="connsiteX16" fmla="*/ 23114 w 99822"/>
              <a:gd name="connsiteY16" fmla="*/ 23875 h 121411"/>
              <a:gd name="connsiteX17" fmla="*/ 23367 w 99822"/>
              <a:gd name="connsiteY17" fmla="*/ 23875 h 121411"/>
              <a:gd name="connsiteX18" fmla="*/ 29845 w 99822"/>
              <a:gd name="connsiteY18" fmla="*/ 16890 h 121411"/>
              <a:gd name="connsiteX19" fmla="*/ 37719 w 99822"/>
              <a:gd name="connsiteY19" fmla="*/ 11429 h 121411"/>
              <a:gd name="connsiteX20" fmla="*/ 47244 w 99822"/>
              <a:gd name="connsiteY20" fmla="*/ 7619 h 121411"/>
              <a:gd name="connsiteX21" fmla="*/ 58547 w 99822"/>
              <a:gd name="connsiteY21" fmla="*/ 6350 h 1214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99822" h="121411">
                <a:moveTo>
                  <a:pt x="58547" y="6350"/>
                </a:moveTo>
                <a:cubicBezTo>
                  <a:pt x="63373" y="6350"/>
                  <a:pt x="67945" y="6984"/>
                  <a:pt x="72263" y="8254"/>
                </a:cubicBezTo>
                <a:cubicBezTo>
                  <a:pt x="76454" y="9651"/>
                  <a:pt x="80136" y="11810"/>
                  <a:pt x="83311" y="14732"/>
                </a:cubicBezTo>
                <a:cubicBezTo>
                  <a:pt x="86360" y="17779"/>
                  <a:pt x="88900" y="21589"/>
                  <a:pt x="90678" y="26415"/>
                </a:cubicBezTo>
                <a:cubicBezTo>
                  <a:pt x="92455" y="31241"/>
                  <a:pt x="93472" y="37083"/>
                  <a:pt x="93472" y="44195"/>
                </a:cubicBezTo>
                <a:lnTo>
                  <a:pt x="93472" y="115061"/>
                </a:lnTo>
                <a:lnTo>
                  <a:pt x="76073" y="115061"/>
                </a:lnTo>
                <a:lnTo>
                  <a:pt x="76073" y="46863"/>
                </a:lnTo>
                <a:cubicBezTo>
                  <a:pt x="76073" y="37719"/>
                  <a:pt x="74295" y="31241"/>
                  <a:pt x="70866" y="27177"/>
                </a:cubicBezTo>
                <a:cubicBezTo>
                  <a:pt x="67310" y="23113"/>
                  <a:pt x="62103" y="21082"/>
                  <a:pt x="55372" y="21082"/>
                </a:cubicBezTo>
                <a:cubicBezTo>
                  <a:pt x="49403" y="21082"/>
                  <a:pt x="43688" y="22732"/>
                  <a:pt x="38100" y="26161"/>
                </a:cubicBezTo>
                <a:cubicBezTo>
                  <a:pt x="32511" y="29463"/>
                  <a:pt x="27685" y="34035"/>
                  <a:pt x="23622" y="39750"/>
                </a:cubicBezTo>
                <a:lnTo>
                  <a:pt x="23622" y="115061"/>
                </a:lnTo>
                <a:lnTo>
                  <a:pt x="6350" y="115061"/>
                </a:lnTo>
                <a:lnTo>
                  <a:pt x="6350" y="9144"/>
                </a:lnTo>
                <a:lnTo>
                  <a:pt x="19685" y="9144"/>
                </a:lnTo>
                <a:lnTo>
                  <a:pt x="23114" y="23875"/>
                </a:lnTo>
                <a:lnTo>
                  <a:pt x="23367" y="23875"/>
                </a:lnTo>
                <a:cubicBezTo>
                  <a:pt x="25400" y="21335"/>
                  <a:pt x="27559" y="19050"/>
                  <a:pt x="29845" y="16890"/>
                </a:cubicBezTo>
                <a:cubicBezTo>
                  <a:pt x="32130" y="14858"/>
                  <a:pt x="34798" y="12953"/>
                  <a:pt x="37719" y="11429"/>
                </a:cubicBezTo>
                <a:cubicBezTo>
                  <a:pt x="40640" y="9778"/>
                  <a:pt x="43815" y="8508"/>
                  <a:pt x="47244" y="7619"/>
                </a:cubicBezTo>
                <a:cubicBezTo>
                  <a:pt x="50673" y="6730"/>
                  <a:pt x="54483" y="6350"/>
                  <a:pt x="5854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4726" y="4688332"/>
            <a:ext cx="83692" cy="150495"/>
          </a:xfrm>
          <a:custGeom>
            <a:avLst/>
            <a:gdLst>
              <a:gd name="connsiteX0" fmla="*/ 26796 w 83692"/>
              <a:gd name="connsiteY0" fmla="*/ 6350 h 150495"/>
              <a:gd name="connsiteX1" fmla="*/ 44069 w 83692"/>
              <a:gd name="connsiteY1" fmla="*/ 6350 h 150495"/>
              <a:gd name="connsiteX2" fmla="*/ 44069 w 83692"/>
              <a:gd name="connsiteY2" fmla="*/ 35433 h 150495"/>
              <a:gd name="connsiteX3" fmla="*/ 75819 w 83692"/>
              <a:gd name="connsiteY3" fmla="*/ 35433 h 150495"/>
              <a:gd name="connsiteX4" fmla="*/ 75819 w 83692"/>
              <a:gd name="connsiteY4" fmla="*/ 50164 h 150495"/>
              <a:gd name="connsiteX5" fmla="*/ 44069 w 83692"/>
              <a:gd name="connsiteY5" fmla="*/ 50164 h 150495"/>
              <a:gd name="connsiteX6" fmla="*/ 44069 w 83692"/>
              <a:gd name="connsiteY6" fmla="*/ 112014 h 150495"/>
              <a:gd name="connsiteX7" fmla="*/ 45211 w 83692"/>
              <a:gd name="connsiteY7" fmla="*/ 118871 h 150495"/>
              <a:gd name="connsiteX8" fmla="*/ 48514 w 83692"/>
              <a:gd name="connsiteY8" fmla="*/ 124333 h 150495"/>
              <a:gd name="connsiteX9" fmla="*/ 54355 w 83692"/>
              <a:gd name="connsiteY9" fmla="*/ 127889 h 150495"/>
              <a:gd name="connsiteX10" fmla="*/ 62991 w 83692"/>
              <a:gd name="connsiteY10" fmla="*/ 129158 h 150495"/>
              <a:gd name="connsiteX11" fmla="*/ 70358 w 83692"/>
              <a:gd name="connsiteY11" fmla="*/ 128523 h 150495"/>
              <a:gd name="connsiteX12" fmla="*/ 77342 w 83692"/>
              <a:gd name="connsiteY12" fmla="*/ 127127 h 150495"/>
              <a:gd name="connsiteX13" fmla="*/ 77342 w 83692"/>
              <a:gd name="connsiteY13" fmla="*/ 141604 h 150495"/>
              <a:gd name="connsiteX14" fmla="*/ 70611 w 83692"/>
              <a:gd name="connsiteY14" fmla="*/ 143255 h 150495"/>
              <a:gd name="connsiteX15" fmla="*/ 59689 w 83692"/>
              <a:gd name="connsiteY15" fmla="*/ 144145 h 150495"/>
              <a:gd name="connsiteX16" fmla="*/ 45084 w 83692"/>
              <a:gd name="connsiteY16" fmla="*/ 142113 h 150495"/>
              <a:gd name="connsiteX17" fmla="*/ 34925 w 83692"/>
              <a:gd name="connsiteY17" fmla="*/ 136271 h 150495"/>
              <a:gd name="connsiteX18" fmla="*/ 28828 w 83692"/>
              <a:gd name="connsiteY18" fmla="*/ 126872 h 150495"/>
              <a:gd name="connsiteX19" fmla="*/ 26796 w 83692"/>
              <a:gd name="connsiteY19" fmla="*/ 114680 h 150495"/>
              <a:gd name="connsiteX20" fmla="*/ 26796 w 83692"/>
              <a:gd name="connsiteY20" fmla="*/ 50164 h 150495"/>
              <a:gd name="connsiteX21" fmla="*/ 6350 w 83692"/>
              <a:gd name="connsiteY21" fmla="*/ 50164 h 150495"/>
              <a:gd name="connsiteX22" fmla="*/ 6350 w 83692"/>
              <a:gd name="connsiteY22" fmla="*/ 35433 h 150495"/>
              <a:gd name="connsiteX23" fmla="*/ 26796 w 83692"/>
              <a:gd name="connsiteY23" fmla="*/ 35433 h 150495"/>
              <a:gd name="connsiteX24" fmla="*/ 26796 w 83692"/>
              <a:gd name="connsiteY24" fmla="*/ 6350 h 150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3692" h="150495">
                <a:moveTo>
                  <a:pt x="26796" y="6350"/>
                </a:moveTo>
                <a:lnTo>
                  <a:pt x="44069" y="6350"/>
                </a:lnTo>
                <a:lnTo>
                  <a:pt x="44069" y="35433"/>
                </a:lnTo>
                <a:lnTo>
                  <a:pt x="75819" y="35433"/>
                </a:lnTo>
                <a:lnTo>
                  <a:pt x="75819" y="50164"/>
                </a:lnTo>
                <a:lnTo>
                  <a:pt x="44069" y="50164"/>
                </a:lnTo>
                <a:lnTo>
                  <a:pt x="44069" y="112014"/>
                </a:lnTo>
                <a:cubicBezTo>
                  <a:pt x="44069" y="114553"/>
                  <a:pt x="44450" y="116839"/>
                  <a:pt x="45211" y="118871"/>
                </a:cubicBezTo>
                <a:cubicBezTo>
                  <a:pt x="45846" y="120903"/>
                  <a:pt x="46989" y="122808"/>
                  <a:pt x="48514" y="124333"/>
                </a:cubicBezTo>
                <a:cubicBezTo>
                  <a:pt x="50038" y="125857"/>
                  <a:pt x="52070" y="127000"/>
                  <a:pt x="54355" y="127889"/>
                </a:cubicBezTo>
                <a:cubicBezTo>
                  <a:pt x="56769" y="128651"/>
                  <a:pt x="59689" y="129158"/>
                  <a:pt x="62991" y="129158"/>
                </a:cubicBezTo>
                <a:cubicBezTo>
                  <a:pt x="65277" y="129158"/>
                  <a:pt x="67690" y="128904"/>
                  <a:pt x="70358" y="128523"/>
                </a:cubicBezTo>
                <a:cubicBezTo>
                  <a:pt x="72897" y="128142"/>
                  <a:pt x="75183" y="127761"/>
                  <a:pt x="77342" y="127127"/>
                </a:cubicBezTo>
                <a:lnTo>
                  <a:pt x="77342" y="141604"/>
                </a:lnTo>
                <a:cubicBezTo>
                  <a:pt x="75945" y="142239"/>
                  <a:pt x="73659" y="142747"/>
                  <a:pt x="70611" y="143255"/>
                </a:cubicBezTo>
                <a:cubicBezTo>
                  <a:pt x="67564" y="143890"/>
                  <a:pt x="63880" y="144145"/>
                  <a:pt x="59689" y="144145"/>
                </a:cubicBezTo>
                <a:cubicBezTo>
                  <a:pt x="54102" y="144145"/>
                  <a:pt x="49276" y="143509"/>
                  <a:pt x="45084" y="142113"/>
                </a:cubicBezTo>
                <a:cubicBezTo>
                  <a:pt x="41020" y="140715"/>
                  <a:pt x="37591" y="138810"/>
                  <a:pt x="34925" y="136271"/>
                </a:cubicBezTo>
                <a:cubicBezTo>
                  <a:pt x="32258" y="133603"/>
                  <a:pt x="30226" y="130555"/>
                  <a:pt x="28828" y="126872"/>
                </a:cubicBezTo>
                <a:cubicBezTo>
                  <a:pt x="27432" y="123316"/>
                  <a:pt x="26796" y="119252"/>
                  <a:pt x="26796" y="114680"/>
                </a:cubicBezTo>
                <a:lnTo>
                  <a:pt x="26796" y="50164"/>
                </a:lnTo>
                <a:lnTo>
                  <a:pt x="6350" y="50164"/>
                </a:lnTo>
                <a:lnTo>
                  <a:pt x="6350" y="35433"/>
                </a:lnTo>
                <a:lnTo>
                  <a:pt x="26796" y="35433"/>
                </a:lnTo>
                <a:lnTo>
                  <a:pt x="2679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73573" y="4502658"/>
            <a:ext cx="1100328" cy="504444"/>
          </a:xfrm>
          <a:custGeom>
            <a:avLst/>
            <a:gdLst>
              <a:gd name="connsiteX0" fmla="*/ 0 w 1100328"/>
              <a:gd name="connsiteY0" fmla="*/ 504444 h 504444"/>
              <a:gd name="connsiteX1" fmla="*/ 1100328 w 1100328"/>
              <a:gd name="connsiteY1" fmla="*/ 504444 h 504444"/>
              <a:gd name="connsiteX2" fmla="*/ 1100328 w 1100328"/>
              <a:gd name="connsiteY2" fmla="*/ 0 h 504444"/>
              <a:gd name="connsiteX3" fmla="*/ 0 w 1100328"/>
              <a:gd name="connsiteY3" fmla="*/ 0 h 504444"/>
              <a:gd name="connsiteX4" fmla="*/ 0 w 1100328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00328" h="504444">
                <a:moveTo>
                  <a:pt x="0" y="504444"/>
                </a:moveTo>
                <a:lnTo>
                  <a:pt x="1100328" y="504444"/>
                </a:lnTo>
                <a:lnTo>
                  <a:pt x="1100328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4523" y="4483608"/>
            <a:ext cx="1138428" cy="542544"/>
          </a:xfrm>
          <a:custGeom>
            <a:avLst/>
            <a:gdLst>
              <a:gd name="connsiteX0" fmla="*/ 19050 w 1138428"/>
              <a:gd name="connsiteY0" fmla="*/ 523494 h 542544"/>
              <a:gd name="connsiteX1" fmla="*/ 1119378 w 1138428"/>
              <a:gd name="connsiteY1" fmla="*/ 523494 h 542544"/>
              <a:gd name="connsiteX2" fmla="*/ 1119378 w 1138428"/>
              <a:gd name="connsiteY2" fmla="*/ 19050 h 542544"/>
              <a:gd name="connsiteX3" fmla="*/ 19050 w 1138428"/>
              <a:gd name="connsiteY3" fmla="*/ 19050 h 542544"/>
              <a:gd name="connsiteX4" fmla="*/ 19050 w 1138428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38428" h="542544">
                <a:moveTo>
                  <a:pt x="19050" y="523494"/>
                </a:moveTo>
                <a:lnTo>
                  <a:pt x="1119378" y="523494"/>
                </a:lnTo>
                <a:lnTo>
                  <a:pt x="1119378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5690" y="4774946"/>
            <a:ext cx="52324" cy="42798"/>
          </a:xfrm>
          <a:custGeom>
            <a:avLst/>
            <a:gdLst>
              <a:gd name="connsiteX0" fmla="*/ 27305 w 52324"/>
              <a:gd name="connsiteY0" fmla="*/ 6350 h 42798"/>
              <a:gd name="connsiteX1" fmla="*/ 12065 w 52324"/>
              <a:gd name="connsiteY1" fmla="*/ 10159 h 42798"/>
              <a:gd name="connsiteX2" fmla="*/ 6350 w 52324"/>
              <a:gd name="connsiteY2" fmla="*/ 21970 h 42798"/>
              <a:gd name="connsiteX3" fmla="*/ 7620 w 52324"/>
              <a:gd name="connsiteY3" fmla="*/ 28447 h 42798"/>
              <a:gd name="connsiteX4" fmla="*/ 11176 w 52324"/>
              <a:gd name="connsiteY4" fmla="*/ 32892 h 42798"/>
              <a:gd name="connsiteX5" fmla="*/ 16255 w 52324"/>
              <a:gd name="connsiteY5" fmla="*/ 35559 h 42798"/>
              <a:gd name="connsiteX6" fmla="*/ 22352 w 52324"/>
              <a:gd name="connsiteY6" fmla="*/ 36448 h 42798"/>
              <a:gd name="connsiteX7" fmla="*/ 29972 w 52324"/>
              <a:gd name="connsiteY7" fmla="*/ 35432 h 42798"/>
              <a:gd name="connsiteX8" fmla="*/ 36449 w 52324"/>
              <a:gd name="connsiteY8" fmla="*/ 32765 h 42798"/>
              <a:gd name="connsiteX9" fmla="*/ 41910 w 52324"/>
              <a:gd name="connsiteY9" fmla="*/ 29082 h 42798"/>
              <a:gd name="connsiteX10" fmla="*/ 45974 w 52324"/>
              <a:gd name="connsiteY10" fmla="*/ 25272 h 42798"/>
              <a:gd name="connsiteX11" fmla="*/ 45974 w 52324"/>
              <a:gd name="connsiteY11" fmla="*/ 8763 h 42798"/>
              <a:gd name="connsiteX12" fmla="*/ 37338 w 52324"/>
              <a:gd name="connsiteY12" fmla="*/ 7111 h 42798"/>
              <a:gd name="connsiteX13" fmla="*/ 27305 w 52324"/>
              <a:gd name="connsiteY13" fmla="*/ 6350 h 42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52324" h="42798">
                <a:moveTo>
                  <a:pt x="27305" y="6350"/>
                </a:moveTo>
                <a:cubicBezTo>
                  <a:pt x="20828" y="6350"/>
                  <a:pt x="15748" y="7619"/>
                  <a:pt x="12065" y="10159"/>
                </a:cubicBezTo>
                <a:cubicBezTo>
                  <a:pt x="8255" y="12826"/>
                  <a:pt x="6350" y="16763"/>
                  <a:pt x="6350" y="21970"/>
                </a:cubicBezTo>
                <a:cubicBezTo>
                  <a:pt x="6350" y="24383"/>
                  <a:pt x="6858" y="26542"/>
                  <a:pt x="7620" y="28447"/>
                </a:cubicBezTo>
                <a:cubicBezTo>
                  <a:pt x="8509" y="30225"/>
                  <a:pt x="9652" y="31750"/>
                  <a:pt x="11176" y="32892"/>
                </a:cubicBezTo>
                <a:cubicBezTo>
                  <a:pt x="12573" y="34163"/>
                  <a:pt x="14224" y="35051"/>
                  <a:pt x="16255" y="35559"/>
                </a:cubicBezTo>
                <a:cubicBezTo>
                  <a:pt x="18161" y="36194"/>
                  <a:pt x="20193" y="36448"/>
                  <a:pt x="22352" y="36448"/>
                </a:cubicBezTo>
                <a:cubicBezTo>
                  <a:pt x="25019" y="36448"/>
                  <a:pt x="27559" y="36194"/>
                  <a:pt x="29972" y="35432"/>
                </a:cubicBezTo>
                <a:cubicBezTo>
                  <a:pt x="32258" y="34797"/>
                  <a:pt x="34544" y="33782"/>
                  <a:pt x="36449" y="32765"/>
                </a:cubicBezTo>
                <a:cubicBezTo>
                  <a:pt x="38480" y="31622"/>
                  <a:pt x="40386" y="30479"/>
                  <a:pt x="41910" y="29082"/>
                </a:cubicBezTo>
                <a:cubicBezTo>
                  <a:pt x="43561" y="27813"/>
                  <a:pt x="44830" y="26542"/>
                  <a:pt x="45974" y="25272"/>
                </a:cubicBezTo>
                <a:lnTo>
                  <a:pt x="45974" y="8763"/>
                </a:lnTo>
                <a:cubicBezTo>
                  <a:pt x="43434" y="8127"/>
                  <a:pt x="40513" y="7619"/>
                  <a:pt x="37338" y="7111"/>
                </a:cubicBezTo>
                <a:cubicBezTo>
                  <a:pt x="34036" y="6603"/>
                  <a:pt x="30734" y="6350"/>
                  <a:pt x="2730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1475" y="4774946"/>
            <a:ext cx="52323" cy="42798"/>
          </a:xfrm>
          <a:custGeom>
            <a:avLst/>
            <a:gdLst>
              <a:gd name="connsiteX0" fmla="*/ 27304 w 52323"/>
              <a:gd name="connsiteY0" fmla="*/ 6350 h 42798"/>
              <a:gd name="connsiteX1" fmla="*/ 12065 w 52323"/>
              <a:gd name="connsiteY1" fmla="*/ 10159 h 42798"/>
              <a:gd name="connsiteX2" fmla="*/ 6350 w 52323"/>
              <a:gd name="connsiteY2" fmla="*/ 21970 h 42798"/>
              <a:gd name="connsiteX3" fmla="*/ 7620 w 52323"/>
              <a:gd name="connsiteY3" fmla="*/ 28447 h 42798"/>
              <a:gd name="connsiteX4" fmla="*/ 11176 w 52323"/>
              <a:gd name="connsiteY4" fmla="*/ 32892 h 42798"/>
              <a:gd name="connsiteX5" fmla="*/ 16255 w 52323"/>
              <a:gd name="connsiteY5" fmla="*/ 35559 h 42798"/>
              <a:gd name="connsiteX6" fmla="*/ 22352 w 52323"/>
              <a:gd name="connsiteY6" fmla="*/ 36448 h 42798"/>
              <a:gd name="connsiteX7" fmla="*/ 29971 w 52323"/>
              <a:gd name="connsiteY7" fmla="*/ 35432 h 42798"/>
              <a:gd name="connsiteX8" fmla="*/ 36448 w 52323"/>
              <a:gd name="connsiteY8" fmla="*/ 32765 h 42798"/>
              <a:gd name="connsiteX9" fmla="*/ 41909 w 52323"/>
              <a:gd name="connsiteY9" fmla="*/ 29082 h 42798"/>
              <a:gd name="connsiteX10" fmla="*/ 45973 w 52323"/>
              <a:gd name="connsiteY10" fmla="*/ 25272 h 42798"/>
              <a:gd name="connsiteX11" fmla="*/ 45973 w 52323"/>
              <a:gd name="connsiteY11" fmla="*/ 8763 h 42798"/>
              <a:gd name="connsiteX12" fmla="*/ 37338 w 52323"/>
              <a:gd name="connsiteY12" fmla="*/ 7111 h 42798"/>
              <a:gd name="connsiteX13" fmla="*/ 27304 w 52323"/>
              <a:gd name="connsiteY13" fmla="*/ 6350 h 42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52323" h="42798">
                <a:moveTo>
                  <a:pt x="27304" y="6350"/>
                </a:moveTo>
                <a:cubicBezTo>
                  <a:pt x="20828" y="6350"/>
                  <a:pt x="15747" y="7619"/>
                  <a:pt x="12065" y="10159"/>
                </a:cubicBezTo>
                <a:cubicBezTo>
                  <a:pt x="8254" y="12826"/>
                  <a:pt x="6350" y="16763"/>
                  <a:pt x="6350" y="21970"/>
                </a:cubicBezTo>
                <a:cubicBezTo>
                  <a:pt x="6350" y="24383"/>
                  <a:pt x="6858" y="26542"/>
                  <a:pt x="7620" y="28447"/>
                </a:cubicBezTo>
                <a:cubicBezTo>
                  <a:pt x="8509" y="30225"/>
                  <a:pt x="9652" y="31750"/>
                  <a:pt x="11176" y="32892"/>
                </a:cubicBezTo>
                <a:cubicBezTo>
                  <a:pt x="12572" y="34163"/>
                  <a:pt x="14223" y="35051"/>
                  <a:pt x="16255" y="35559"/>
                </a:cubicBezTo>
                <a:cubicBezTo>
                  <a:pt x="18160" y="36194"/>
                  <a:pt x="20192" y="36448"/>
                  <a:pt x="22352" y="36448"/>
                </a:cubicBezTo>
                <a:cubicBezTo>
                  <a:pt x="25019" y="36448"/>
                  <a:pt x="27559" y="36194"/>
                  <a:pt x="29971" y="35432"/>
                </a:cubicBezTo>
                <a:cubicBezTo>
                  <a:pt x="32258" y="34797"/>
                  <a:pt x="34544" y="33782"/>
                  <a:pt x="36448" y="32765"/>
                </a:cubicBezTo>
                <a:cubicBezTo>
                  <a:pt x="38480" y="31622"/>
                  <a:pt x="40385" y="30479"/>
                  <a:pt x="41909" y="29082"/>
                </a:cubicBezTo>
                <a:cubicBezTo>
                  <a:pt x="43560" y="27813"/>
                  <a:pt x="44830" y="26542"/>
                  <a:pt x="45973" y="25272"/>
                </a:cubicBezTo>
                <a:lnTo>
                  <a:pt x="45973" y="8763"/>
                </a:lnTo>
                <a:cubicBezTo>
                  <a:pt x="43434" y="8127"/>
                  <a:pt x="40513" y="7619"/>
                  <a:pt x="37338" y="7111"/>
                </a:cubicBezTo>
                <a:cubicBezTo>
                  <a:pt x="34035" y="6603"/>
                  <a:pt x="30734" y="6350"/>
                  <a:pt x="2730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28766" y="4712589"/>
            <a:ext cx="106426" cy="126364"/>
          </a:xfrm>
          <a:custGeom>
            <a:avLst/>
            <a:gdLst>
              <a:gd name="connsiteX0" fmla="*/ 51942 w 106426"/>
              <a:gd name="connsiteY0" fmla="*/ 6350 h 126364"/>
              <a:gd name="connsiteX1" fmla="*/ 72644 w 106426"/>
              <a:gd name="connsiteY1" fmla="*/ 9270 h 126364"/>
              <a:gd name="connsiteX2" fmla="*/ 87503 w 106426"/>
              <a:gd name="connsiteY2" fmla="*/ 17271 h 126364"/>
              <a:gd name="connsiteX3" fmla="*/ 96392 w 106426"/>
              <a:gd name="connsiteY3" fmla="*/ 29209 h 126364"/>
              <a:gd name="connsiteX4" fmla="*/ 99441 w 106426"/>
              <a:gd name="connsiteY4" fmla="*/ 44322 h 126364"/>
              <a:gd name="connsiteX5" fmla="*/ 99441 w 106426"/>
              <a:gd name="connsiteY5" fmla="*/ 84963 h 126364"/>
              <a:gd name="connsiteX6" fmla="*/ 99567 w 106426"/>
              <a:gd name="connsiteY6" fmla="*/ 103377 h 126364"/>
              <a:gd name="connsiteX7" fmla="*/ 100076 w 106426"/>
              <a:gd name="connsiteY7" fmla="*/ 117220 h 126364"/>
              <a:gd name="connsiteX8" fmla="*/ 76200 w 106426"/>
              <a:gd name="connsiteY8" fmla="*/ 117220 h 126364"/>
              <a:gd name="connsiteX9" fmla="*/ 75057 w 106426"/>
              <a:gd name="connsiteY9" fmla="*/ 105664 h 126364"/>
              <a:gd name="connsiteX10" fmla="*/ 74548 w 106426"/>
              <a:gd name="connsiteY10" fmla="*/ 105664 h 126364"/>
              <a:gd name="connsiteX11" fmla="*/ 69215 w 106426"/>
              <a:gd name="connsiteY11" fmla="*/ 110489 h 126364"/>
              <a:gd name="connsiteX12" fmla="*/ 62103 w 106426"/>
              <a:gd name="connsiteY12" fmla="*/ 115061 h 126364"/>
              <a:gd name="connsiteX13" fmla="*/ 53213 w 106426"/>
              <a:gd name="connsiteY13" fmla="*/ 118617 h 126364"/>
              <a:gd name="connsiteX14" fmla="*/ 42545 w 106426"/>
              <a:gd name="connsiteY14" fmla="*/ 120014 h 126364"/>
              <a:gd name="connsiteX15" fmla="*/ 28194 w 106426"/>
              <a:gd name="connsiteY15" fmla="*/ 117601 h 126364"/>
              <a:gd name="connsiteX16" fmla="*/ 16636 w 106426"/>
              <a:gd name="connsiteY16" fmla="*/ 110616 h 126364"/>
              <a:gd name="connsiteX17" fmla="*/ 9144 w 106426"/>
              <a:gd name="connsiteY17" fmla="*/ 99695 h 126364"/>
              <a:gd name="connsiteX18" fmla="*/ 6350 w 106426"/>
              <a:gd name="connsiteY18" fmla="*/ 85344 h 126364"/>
              <a:gd name="connsiteX19" fmla="*/ 9525 w 106426"/>
              <a:gd name="connsiteY19" fmla="*/ 69722 h 126364"/>
              <a:gd name="connsiteX20" fmla="*/ 18415 w 106426"/>
              <a:gd name="connsiteY20" fmla="*/ 58039 h 126364"/>
              <a:gd name="connsiteX21" fmla="*/ 32130 w 106426"/>
              <a:gd name="connsiteY21" fmla="*/ 50672 h 126364"/>
              <a:gd name="connsiteX22" fmla="*/ 49657 w 106426"/>
              <a:gd name="connsiteY22" fmla="*/ 48132 h 126364"/>
              <a:gd name="connsiteX23" fmla="*/ 62484 w 106426"/>
              <a:gd name="connsiteY23" fmla="*/ 49021 h 126364"/>
              <a:gd name="connsiteX24" fmla="*/ 72898 w 106426"/>
              <a:gd name="connsiteY24" fmla="*/ 51180 h 126364"/>
              <a:gd name="connsiteX25" fmla="*/ 72898 w 106426"/>
              <a:gd name="connsiteY25" fmla="*/ 46863 h 126364"/>
              <a:gd name="connsiteX26" fmla="*/ 71628 w 106426"/>
              <a:gd name="connsiteY26" fmla="*/ 39496 h 126364"/>
              <a:gd name="connsiteX27" fmla="*/ 67564 w 106426"/>
              <a:gd name="connsiteY27" fmla="*/ 33273 h 126364"/>
              <a:gd name="connsiteX28" fmla="*/ 60071 w 106426"/>
              <a:gd name="connsiteY28" fmla="*/ 28955 h 126364"/>
              <a:gd name="connsiteX29" fmla="*/ 48895 w 106426"/>
              <a:gd name="connsiteY29" fmla="*/ 27304 h 126364"/>
              <a:gd name="connsiteX30" fmla="*/ 32892 w 106426"/>
              <a:gd name="connsiteY30" fmla="*/ 29082 h 126364"/>
              <a:gd name="connsiteX31" fmla="*/ 15494 w 106426"/>
              <a:gd name="connsiteY31" fmla="*/ 34416 h 126364"/>
              <a:gd name="connsiteX32" fmla="*/ 15494 w 106426"/>
              <a:gd name="connsiteY32" fmla="*/ 13842 h 126364"/>
              <a:gd name="connsiteX33" fmla="*/ 32766 w 106426"/>
              <a:gd name="connsiteY33" fmla="*/ 8382 h 126364"/>
              <a:gd name="connsiteX34" fmla="*/ 51942 w 106426"/>
              <a:gd name="connsiteY34" fmla="*/ 6350 h 126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06426" h="126364">
                <a:moveTo>
                  <a:pt x="51942" y="6350"/>
                </a:moveTo>
                <a:cubicBezTo>
                  <a:pt x="59817" y="6350"/>
                  <a:pt x="66675" y="7239"/>
                  <a:pt x="72644" y="9270"/>
                </a:cubicBezTo>
                <a:cubicBezTo>
                  <a:pt x="78613" y="11176"/>
                  <a:pt x="83566" y="13842"/>
                  <a:pt x="87503" y="17271"/>
                </a:cubicBezTo>
                <a:cubicBezTo>
                  <a:pt x="91440" y="20573"/>
                  <a:pt x="94488" y="24638"/>
                  <a:pt x="96392" y="29209"/>
                </a:cubicBezTo>
                <a:cubicBezTo>
                  <a:pt x="98425" y="33782"/>
                  <a:pt x="99441" y="38861"/>
                  <a:pt x="99441" y="44322"/>
                </a:cubicBezTo>
                <a:lnTo>
                  <a:pt x="99441" y="84963"/>
                </a:lnTo>
                <a:cubicBezTo>
                  <a:pt x="99441" y="92201"/>
                  <a:pt x="99441" y="98297"/>
                  <a:pt x="99567" y="103377"/>
                </a:cubicBezTo>
                <a:cubicBezTo>
                  <a:pt x="99695" y="108584"/>
                  <a:pt x="99948" y="113157"/>
                  <a:pt x="100076" y="117220"/>
                </a:cubicBezTo>
                <a:lnTo>
                  <a:pt x="76200" y="117220"/>
                </a:lnTo>
                <a:lnTo>
                  <a:pt x="75057" y="105664"/>
                </a:lnTo>
                <a:lnTo>
                  <a:pt x="74548" y="105664"/>
                </a:lnTo>
                <a:cubicBezTo>
                  <a:pt x="73152" y="107188"/>
                  <a:pt x="71373" y="108839"/>
                  <a:pt x="69215" y="110489"/>
                </a:cubicBezTo>
                <a:cubicBezTo>
                  <a:pt x="67183" y="112140"/>
                  <a:pt x="64770" y="113664"/>
                  <a:pt x="62103" y="115061"/>
                </a:cubicBezTo>
                <a:cubicBezTo>
                  <a:pt x="59436" y="116585"/>
                  <a:pt x="56388" y="117728"/>
                  <a:pt x="53213" y="118617"/>
                </a:cubicBezTo>
                <a:cubicBezTo>
                  <a:pt x="49911" y="119507"/>
                  <a:pt x="46354" y="120014"/>
                  <a:pt x="42545" y="120014"/>
                </a:cubicBezTo>
                <a:cubicBezTo>
                  <a:pt x="37465" y="120014"/>
                  <a:pt x="32639" y="119126"/>
                  <a:pt x="28194" y="117601"/>
                </a:cubicBezTo>
                <a:cubicBezTo>
                  <a:pt x="23748" y="115951"/>
                  <a:pt x="19811" y="113664"/>
                  <a:pt x="16636" y="110616"/>
                </a:cubicBezTo>
                <a:cubicBezTo>
                  <a:pt x="13461" y="107569"/>
                  <a:pt x="10922" y="104013"/>
                  <a:pt x="9144" y="99695"/>
                </a:cubicBezTo>
                <a:cubicBezTo>
                  <a:pt x="7366" y="95376"/>
                  <a:pt x="6350" y="90677"/>
                  <a:pt x="6350" y="85344"/>
                </a:cubicBezTo>
                <a:cubicBezTo>
                  <a:pt x="6350" y="79501"/>
                  <a:pt x="7492" y="74295"/>
                  <a:pt x="9525" y="69722"/>
                </a:cubicBezTo>
                <a:cubicBezTo>
                  <a:pt x="11684" y="65151"/>
                  <a:pt x="14604" y="61214"/>
                  <a:pt x="18415" y="58039"/>
                </a:cubicBezTo>
                <a:cubicBezTo>
                  <a:pt x="22225" y="54864"/>
                  <a:pt x="26797" y="52323"/>
                  <a:pt x="32130" y="50672"/>
                </a:cubicBezTo>
                <a:cubicBezTo>
                  <a:pt x="37338" y="49021"/>
                  <a:pt x="43179" y="48132"/>
                  <a:pt x="49657" y="48132"/>
                </a:cubicBezTo>
                <a:cubicBezTo>
                  <a:pt x="54229" y="48132"/>
                  <a:pt x="58547" y="48514"/>
                  <a:pt x="62484" y="49021"/>
                </a:cubicBezTo>
                <a:cubicBezTo>
                  <a:pt x="66548" y="49657"/>
                  <a:pt x="69977" y="50419"/>
                  <a:pt x="72898" y="51180"/>
                </a:cubicBezTo>
                <a:lnTo>
                  <a:pt x="72898" y="46863"/>
                </a:lnTo>
                <a:cubicBezTo>
                  <a:pt x="72898" y="44322"/>
                  <a:pt x="72517" y="41909"/>
                  <a:pt x="71628" y="39496"/>
                </a:cubicBezTo>
                <a:cubicBezTo>
                  <a:pt x="70739" y="37210"/>
                  <a:pt x="69469" y="35051"/>
                  <a:pt x="67564" y="33273"/>
                </a:cubicBezTo>
                <a:cubicBezTo>
                  <a:pt x="65659" y="31495"/>
                  <a:pt x="63119" y="29971"/>
                  <a:pt x="60071" y="28955"/>
                </a:cubicBezTo>
                <a:cubicBezTo>
                  <a:pt x="57023" y="27813"/>
                  <a:pt x="53340" y="27304"/>
                  <a:pt x="48895" y="27304"/>
                </a:cubicBezTo>
                <a:cubicBezTo>
                  <a:pt x="43561" y="27304"/>
                  <a:pt x="38227" y="27939"/>
                  <a:pt x="32892" y="29082"/>
                </a:cubicBezTo>
                <a:cubicBezTo>
                  <a:pt x="27432" y="30226"/>
                  <a:pt x="21717" y="32130"/>
                  <a:pt x="15494" y="34416"/>
                </a:cubicBezTo>
                <a:lnTo>
                  <a:pt x="15494" y="13842"/>
                </a:lnTo>
                <a:cubicBezTo>
                  <a:pt x="20828" y="11429"/>
                  <a:pt x="26670" y="9651"/>
                  <a:pt x="32766" y="8382"/>
                </a:cubicBezTo>
                <a:cubicBezTo>
                  <a:pt x="38861" y="7111"/>
                  <a:pt x="45211" y="6350"/>
                  <a:pt x="5194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24551" y="4712589"/>
            <a:ext cx="106426" cy="126364"/>
          </a:xfrm>
          <a:custGeom>
            <a:avLst/>
            <a:gdLst>
              <a:gd name="connsiteX0" fmla="*/ 51942 w 106426"/>
              <a:gd name="connsiteY0" fmla="*/ 6350 h 126364"/>
              <a:gd name="connsiteX1" fmla="*/ 72644 w 106426"/>
              <a:gd name="connsiteY1" fmla="*/ 9270 h 126364"/>
              <a:gd name="connsiteX2" fmla="*/ 87502 w 106426"/>
              <a:gd name="connsiteY2" fmla="*/ 17271 h 126364"/>
              <a:gd name="connsiteX3" fmla="*/ 96392 w 106426"/>
              <a:gd name="connsiteY3" fmla="*/ 29209 h 126364"/>
              <a:gd name="connsiteX4" fmla="*/ 99440 w 106426"/>
              <a:gd name="connsiteY4" fmla="*/ 44322 h 126364"/>
              <a:gd name="connsiteX5" fmla="*/ 99440 w 106426"/>
              <a:gd name="connsiteY5" fmla="*/ 84963 h 126364"/>
              <a:gd name="connsiteX6" fmla="*/ 99567 w 106426"/>
              <a:gd name="connsiteY6" fmla="*/ 103377 h 126364"/>
              <a:gd name="connsiteX7" fmla="*/ 100076 w 106426"/>
              <a:gd name="connsiteY7" fmla="*/ 117220 h 126364"/>
              <a:gd name="connsiteX8" fmla="*/ 76200 w 106426"/>
              <a:gd name="connsiteY8" fmla="*/ 117220 h 126364"/>
              <a:gd name="connsiteX9" fmla="*/ 75057 w 106426"/>
              <a:gd name="connsiteY9" fmla="*/ 105664 h 126364"/>
              <a:gd name="connsiteX10" fmla="*/ 74548 w 106426"/>
              <a:gd name="connsiteY10" fmla="*/ 105664 h 126364"/>
              <a:gd name="connsiteX11" fmla="*/ 69214 w 106426"/>
              <a:gd name="connsiteY11" fmla="*/ 110489 h 126364"/>
              <a:gd name="connsiteX12" fmla="*/ 62102 w 106426"/>
              <a:gd name="connsiteY12" fmla="*/ 115061 h 126364"/>
              <a:gd name="connsiteX13" fmla="*/ 53213 w 106426"/>
              <a:gd name="connsiteY13" fmla="*/ 118617 h 126364"/>
              <a:gd name="connsiteX14" fmla="*/ 42545 w 106426"/>
              <a:gd name="connsiteY14" fmla="*/ 120014 h 126364"/>
              <a:gd name="connsiteX15" fmla="*/ 28194 w 106426"/>
              <a:gd name="connsiteY15" fmla="*/ 117601 h 126364"/>
              <a:gd name="connsiteX16" fmla="*/ 16636 w 106426"/>
              <a:gd name="connsiteY16" fmla="*/ 110616 h 126364"/>
              <a:gd name="connsiteX17" fmla="*/ 9144 w 106426"/>
              <a:gd name="connsiteY17" fmla="*/ 99695 h 126364"/>
              <a:gd name="connsiteX18" fmla="*/ 6350 w 106426"/>
              <a:gd name="connsiteY18" fmla="*/ 85344 h 126364"/>
              <a:gd name="connsiteX19" fmla="*/ 9525 w 106426"/>
              <a:gd name="connsiteY19" fmla="*/ 69722 h 126364"/>
              <a:gd name="connsiteX20" fmla="*/ 18414 w 106426"/>
              <a:gd name="connsiteY20" fmla="*/ 58039 h 126364"/>
              <a:gd name="connsiteX21" fmla="*/ 32130 w 106426"/>
              <a:gd name="connsiteY21" fmla="*/ 50672 h 126364"/>
              <a:gd name="connsiteX22" fmla="*/ 49657 w 106426"/>
              <a:gd name="connsiteY22" fmla="*/ 48132 h 126364"/>
              <a:gd name="connsiteX23" fmla="*/ 62483 w 106426"/>
              <a:gd name="connsiteY23" fmla="*/ 49021 h 126364"/>
              <a:gd name="connsiteX24" fmla="*/ 72897 w 106426"/>
              <a:gd name="connsiteY24" fmla="*/ 51180 h 126364"/>
              <a:gd name="connsiteX25" fmla="*/ 72897 w 106426"/>
              <a:gd name="connsiteY25" fmla="*/ 46863 h 126364"/>
              <a:gd name="connsiteX26" fmla="*/ 71627 w 106426"/>
              <a:gd name="connsiteY26" fmla="*/ 39496 h 126364"/>
              <a:gd name="connsiteX27" fmla="*/ 67564 w 106426"/>
              <a:gd name="connsiteY27" fmla="*/ 33273 h 126364"/>
              <a:gd name="connsiteX28" fmla="*/ 60070 w 106426"/>
              <a:gd name="connsiteY28" fmla="*/ 28955 h 126364"/>
              <a:gd name="connsiteX29" fmla="*/ 48895 w 106426"/>
              <a:gd name="connsiteY29" fmla="*/ 27304 h 126364"/>
              <a:gd name="connsiteX30" fmla="*/ 32892 w 106426"/>
              <a:gd name="connsiteY30" fmla="*/ 29082 h 126364"/>
              <a:gd name="connsiteX31" fmla="*/ 15494 w 106426"/>
              <a:gd name="connsiteY31" fmla="*/ 34416 h 126364"/>
              <a:gd name="connsiteX32" fmla="*/ 15494 w 106426"/>
              <a:gd name="connsiteY32" fmla="*/ 13842 h 126364"/>
              <a:gd name="connsiteX33" fmla="*/ 32765 w 106426"/>
              <a:gd name="connsiteY33" fmla="*/ 8382 h 126364"/>
              <a:gd name="connsiteX34" fmla="*/ 51942 w 106426"/>
              <a:gd name="connsiteY34" fmla="*/ 6350 h 126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06426" h="126364">
                <a:moveTo>
                  <a:pt x="51942" y="6350"/>
                </a:moveTo>
                <a:cubicBezTo>
                  <a:pt x="59816" y="6350"/>
                  <a:pt x="66675" y="7239"/>
                  <a:pt x="72644" y="9270"/>
                </a:cubicBezTo>
                <a:cubicBezTo>
                  <a:pt x="78613" y="11176"/>
                  <a:pt x="83565" y="13842"/>
                  <a:pt x="87502" y="17271"/>
                </a:cubicBezTo>
                <a:cubicBezTo>
                  <a:pt x="91439" y="20573"/>
                  <a:pt x="94488" y="24638"/>
                  <a:pt x="96392" y="29209"/>
                </a:cubicBezTo>
                <a:cubicBezTo>
                  <a:pt x="98425" y="33782"/>
                  <a:pt x="99440" y="38861"/>
                  <a:pt x="99440" y="44322"/>
                </a:cubicBezTo>
                <a:lnTo>
                  <a:pt x="99440" y="84963"/>
                </a:lnTo>
                <a:cubicBezTo>
                  <a:pt x="99440" y="92201"/>
                  <a:pt x="99440" y="98297"/>
                  <a:pt x="99567" y="103377"/>
                </a:cubicBezTo>
                <a:cubicBezTo>
                  <a:pt x="99695" y="108584"/>
                  <a:pt x="99948" y="113157"/>
                  <a:pt x="100076" y="117220"/>
                </a:cubicBezTo>
                <a:lnTo>
                  <a:pt x="76200" y="117220"/>
                </a:lnTo>
                <a:lnTo>
                  <a:pt x="75057" y="105664"/>
                </a:lnTo>
                <a:lnTo>
                  <a:pt x="74548" y="105664"/>
                </a:lnTo>
                <a:cubicBezTo>
                  <a:pt x="73152" y="107188"/>
                  <a:pt x="71373" y="108839"/>
                  <a:pt x="69214" y="110489"/>
                </a:cubicBezTo>
                <a:cubicBezTo>
                  <a:pt x="67183" y="112140"/>
                  <a:pt x="64770" y="113664"/>
                  <a:pt x="62102" y="115061"/>
                </a:cubicBezTo>
                <a:cubicBezTo>
                  <a:pt x="59435" y="116585"/>
                  <a:pt x="56388" y="117728"/>
                  <a:pt x="53213" y="118617"/>
                </a:cubicBezTo>
                <a:cubicBezTo>
                  <a:pt x="49910" y="119507"/>
                  <a:pt x="46354" y="120014"/>
                  <a:pt x="42545" y="120014"/>
                </a:cubicBezTo>
                <a:cubicBezTo>
                  <a:pt x="37464" y="120014"/>
                  <a:pt x="32639" y="119126"/>
                  <a:pt x="28194" y="117601"/>
                </a:cubicBezTo>
                <a:cubicBezTo>
                  <a:pt x="23748" y="115951"/>
                  <a:pt x="19811" y="113664"/>
                  <a:pt x="16636" y="110616"/>
                </a:cubicBezTo>
                <a:cubicBezTo>
                  <a:pt x="13461" y="107569"/>
                  <a:pt x="10921" y="104013"/>
                  <a:pt x="9144" y="99695"/>
                </a:cubicBezTo>
                <a:cubicBezTo>
                  <a:pt x="7365" y="95376"/>
                  <a:pt x="6350" y="90677"/>
                  <a:pt x="6350" y="85344"/>
                </a:cubicBezTo>
                <a:cubicBezTo>
                  <a:pt x="6350" y="79501"/>
                  <a:pt x="7492" y="74295"/>
                  <a:pt x="9525" y="69722"/>
                </a:cubicBezTo>
                <a:cubicBezTo>
                  <a:pt x="11683" y="65151"/>
                  <a:pt x="14604" y="61214"/>
                  <a:pt x="18414" y="58039"/>
                </a:cubicBezTo>
                <a:cubicBezTo>
                  <a:pt x="22225" y="54864"/>
                  <a:pt x="26796" y="52323"/>
                  <a:pt x="32130" y="50672"/>
                </a:cubicBezTo>
                <a:cubicBezTo>
                  <a:pt x="37338" y="49021"/>
                  <a:pt x="43179" y="48132"/>
                  <a:pt x="49657" y="48132"/>
                </a:cubicBezTo>
                <a:cubicBezTo>
                  <a:pt x="54228" y="48132"/>
                  <a:pt x="58546" y="48514"/>
                  <a:pt x="62483" y="49021"/>
                </a:cubicBezTo>
                <a:cubicBezTo>
                  <a:pt x="66547" y="49657"/>
                  <a:pt x="69977" y="50419"/>
                  <a:pt x="72897" y="51180"/>
                </a:cubicBezTo>
                <a:lnTo>
                  <a:pt x="72897" y="46863"/>
                </a:lnTo>
                <a:cubicBezTo>
                  <a:pt x="72897" y="44322"/>
                  <a:pt x="72516" y="41909"/>
                  <a:pt x="71627" y="39496"/>
                </a:cubicBezTo>
                <a:cubicBezTo>
                  <a:pt x="70739" y="37210"/>
                  <a:pt x="69469" y="35051"/>
                  <a:pt x="67564" y="33273"/>
                </a:cubicBezTo>
                <a:cubicBezTo>
                  <a:pt x="65658" y="31495"/>
                  <a:pt x="63119" y="29971"/>
                  <a:pt x="60070" y="28955"/>
                </a:cubicBezTo>
                <a:cubicBezTo>
                  <a:pt x="57022" y="27813"/>
                  <a:pt x="53339" y="27304"/>
                  <a:pt x="48895" y="27304"/>
                </a:cubicBezTo>
                <a:cubicBezTo>
                  <a:pt x="43560" y="27304"/>
                  <a:pt x="38227" y="27939"/>
                  <a:pt x="32892" y="29082"/>
                </a:cubicBezTo>
                <a:cubicBezTo>
                  <a:pt x="27432" y="30226"/>
                  <a:pt x="21716" y="32130"/>
                  <a:pt x="15494" y="34416"/>
                </a:cubicBezTo>
                <a:lnTo>
                  <a:pt x="15494" y="13842"/>
                </a:lnTo>
                <a:cubicBezTo>
                  <a:pt x="20827" y="11429"/>
                  <a:pt x="26670" y="9651"/>
                  <a:pt x="32765" y="8382"/>
                </a:cubicBezTo>
                <a:cubicBezTo>
                  <a:pt x="38861" y="7111"/>
                  <a:pt x="45211" y="6350"/>
                  <a:pt x="5194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3392" y="4696967"/>
            <a:ext cx="85598" cy="116205"/>
          </a:xfrm>
          <a:custGeom>
            <a:avLst/>
            <a:gdLst>
              <a:gd name="connsiteX0" fmla="*/ 6350 w 85598"/>
              <a:gd name="connsiteY0" fmla="*/ 6350 h 116205"/>
              <a:gd name="connsiteX1" fmla="*/ 6350 w 85598"/>
              <a:gd name="connsiteY1" fmla="*/ 109854 h 116205"/>
              <a:gd name="connsiteX2" fmla="*/ 17526 w 85598"/>
              <a:gd name="connsiteY2" fmla="*/ 109854 h 116205"/>
              <a:gd name="connsiteX3" fmla="*/ 55117 w 85598"/>
              <a:gd name="connsiteY3" fmla="*/ 103378 h 116205"/>
              <a:gd name="connsiteX4" fmla="*/ 73152 w 85598"/>
              <a:gd name="connsiteY4" fmla="*/ 86105 h 116205"/>
              <a:gd name="connsiteX5" fmla="*/ 79247 w 85598"/>
              <a:gd name="connsiteY5" fmla="*/ 57277 h 116205"/>
              <a:gd name="connsiteX6" fmla="*/ 77342 w 85598"/>
              <a:gd name="connsiteY6" fmla="*/ 40766 h 116205"/>
              <a:gd name="connsiteX7" fmla="*/ 71501 w 85598"/>
              <a:gd name="connsiteY7" fmla="*/ 27685 h 116205"/>
              <a:gd name="connsiteX8" fmla="*/ 62229 w 85598"/>
              <a:gd name="connsiteY8" fmla="*/ 17779 h 116205"/>
              <a:gd name="connsiteX9" fmla="*/ 50038 w 85598"/>
              <a:gd name="connsiteY9" fmla="*/ 11048 h 116205"/>
              <a:gd name="connsiteX10" fmla="*/ 35941 w 85598"/>
              <a:gd name="connsiteY10" fmla="*/ 7492 h 116205"/>
              <a:gd name="connsiteX11" fmla="*/ 18415 w 85598"/>
              <a:gd name="connsiteY11" fmla="*/ 6350 h 116205"/>
              <a:gd name="connsiteX12" fmla="*/ 6350 w 85598"/>
              <a:gd name="connsiteY12" fmla="*/ 6350 h 1162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598" h="116205">
                <a:moveTo>
                  <a:pt x="6350" y="6350"/>
                </a:moveTo>
                <a:lnTo>
                  <a:pt x="6350" y="109854"/>
                </a:lnTo>
                <a:lnTo>
                  <a:pt x="17526" y="109854"/>
                </a:lnTo>
                <a:cubicBezTo>
                  <a:pt x="33528" y="109854"/>
                  <a:pt x="46101" y="107696"/>
                  <a:pt x="55117" y="103378"/>
                </a:cubicBezTo>
                <a:cubicBezTo>
                  <a:pt x="62991" y="99314"/>
                  <a:pt x="69088" y="93598"/>
                  <a:pt x="73152" y="86105"/>
                </a:cubicBezTo>
                <a:cubicBezTo>
                  <a:pt x="77216" y="78613"/>
                  <a:pt x="79247" y="68960"/>
                  <a:pt x="79247" y="57277"/>
                </a:cubicBezTo>
                <a:cubicBezTo>
                  <a:pt x="79247" y="51180"/>
                  <a:pt x="78613" y="45720"/>
                  <a:pt x="77342" y="40766"/>
                </a:cubicBezTo>
                <a:cubicBezTo>
                  <a:pt x="75946" y="35941"/>
                  <a:pt x="74041" y="31496"/>
                  <a:pt x="71501" y="27685"/>
                </a:cubicBezTo>
                <a:cubicBezTo>
                  <a:pt x="68960" y="23876"/>
                  <a:pt x="65913" y="20573"/>
                  <a:pt x="62229" y="17779"/>
                </a:cubicBezTo>
                <a:cubicBezTo>
                  <a:pt x="58673" y="15113"/>
                  <a:pt x="54610" y="12827"/>
                  <a:pt x="50038" y="11048"/>
                </a:cubicBezTo>
                <a:cubicBezTo>
                  <a:pt x="45847" y="9397"/>
                  <a:pt x="41147" y="8128"/>
                  <a:pt x="35941" y="7492"/>
                </a:cubicBezTo>
                <a:cubicBezTo>
                  <a:pt x="30734" y="6730"/>
                  <a:pt x="24891" y="6350"/>
                  <a:pt x="18415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33516" y="4685029"/>
            <a:ext cx="92202" cy="153924"/>
          </a:xfrm>
          <a:custGeom>
            <a:avLst/>
            <a:gdLst>
              <a:gd name="connsiteX0" fmla="*/ 26670 w 92202"/>
              <a:gd name="connsiteY0" fmla="*/ 6350 h 153924"/>
              <a:gd name="connsiteX1" fmla="*/ 53086 w 92202"/>
              <a:gd name="connsiteY1" fmla="*/ 6350 h 153924"/>
              <a:gd name="connsiteX2" fmla="*/ 53086 w 92202"/>
              <a:gd name="connsiteY2" fmla="*/ 36576 h 153924"/>
              <a:gd name="connsiteX3" fmla="*/ 84328 w 92202"/>
              <a:gd name="connsiteY3" fmla="*/ 36576 h 153924"/>
              <a:gd name="connsiteX4" fmla="*/ 84328 w 92202"/>
              <a:gd name="connsiteY4" fmla="*/ 58292 h 153924"/>
              <a:gd name="connsiteX5" fmla="*/ 53086 w 92202"/>
              <a:gd name="connsiteY5" fmla="*/ 58292 h 153924"/>
              <a:gd name="connsiteX6" fmla="*/ 53086 w 92202"/>
              <a:gd name="connsiteY6" fmla="*/ 110871 h 153924"/>
              <a:gd name="connsiteX7" fmla="*/ 54991 w 92202"/>
              <a:gd name="connsiteY7" fmla="*/ 120141 h 153924"/>
              <a:gd name="connsiteX8" fmla="*/ 68198 w 92202"/>
              <a:gd name="connsiteY8" fmla="*/ 125348 h 153924"/>
              <a:gd name="connsiteX9" fmla="*/ 77342 w 92202"/>
              <a:gd name="connsiteY9" fmla="*/ 124586 h 153924"/>
              <a:gd name="connsiteX10" fmla="*/ 85852 w 92202"/>
              <a:gd name="connsiteY10" fmla="*/ 122682 h 153924"/>
              <a:gd name="connsiteX11" fmla="*/ 85852 w 92202"/>
              <a:gd name="connsiteY11" fmla="*/ 144653 h 153924"/>
              <a:gd name="connsiteX12" fmla="*/ 75184 w 92202"/>
              <a:gd name="connsiteY12" fmla="*/ 146685 h 153924"/>
              <a:gd name="connsiteX13" fmla="*/ 63627 w 92202"/>
              <a:gd name="connsiteY13" fmla="*/ 147573 h 153924"/>
              <a:gd name="connsiteX14" fmla="*/ 41402 w 92202"/>
              <a:gd name="connsiteY14" fmla="*/ 143129 h 153924"/>
              <a:gd name="connsiteX15" fmla="*/ 29210 w 92202"/>
              <a:gd name="connsiteY15" fmla="*/ 130429 h 153924"/>
              <a:gd name="connsiteX16" fmla="*/ 26670 w 92202"/>
              <a:gd name="connsiteY16" fmla="*/ 114300 h 153924"/>
              <a:gd name="connsiteX17" fmla="*/ 26670 w 92202"/>
              <a:gd name="connsiteY17" fmla="*/ 58292 h 153924"/>
              <a:gd name="connsiteX18" fmla="*/ 6350 w 92202"/>
              <a:gd name="connsiteY18" fmla="*/ 58292 h 153924"/>
              <a:gd name="connsiteX19" fmla="*/ 6350 w 92202"/>
              <a:gd name="connsiteY19" fmla="*/ 36576 h 153924"/>
              <a:gd name="connsiteX20" fmla="*/ 26670 w 92202"/>
              <a:gd name="connsiteY20" fmla="*/ 36576 h 153924"/>
              <a:gd name="connsiteX21" fmla="*/ 26670 w 92202"/>
              <a:gd name="connsiteY21" fmla="*/ 6350 h 1539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92202" h="153924">
                <a:moveTo>
                  <a:pt x="26670" y="6350"/>
                </a:moveTo>
                <a:lnTo>
                  <a:pt x="53086" y="6350"/>
                </a:lnTo>
                <a:lnTo>
                  <a:pt x="53086" y="36576"/>
                </a:lnTo>
                <a:lnTo>
                  <a:pt x="84328" y="36576"/>
                </a:lnTo>
                <a:lnTo>
                  <a:pt x="84328" y="58292"/>
                </a:lnTo>
                <a:lnTo>
                  <a:pt x="53086" y="58292"/>
                </a:lnTo>
                <a:lnTo>
                  <a:pt x="53086" y="110871"/>
                </a:lnTo>
                <a:cubicBezTo>
                  <a:pt x="53086" y="115061"/>
                  <a:pt x="53721" y="118110"/>
                  <a:pt x="54991" y="120141"/>
                </a:cubicBezTo>
                <a:cubicBezTo>
                  <a:pt x="57150" y="123571"/>
                  <a:pt x="61595" y="125348"/>
                  <a:pt x="68198" y="125348"/>
                </a:cubicBezTo>
                <a:cubicBezTo>
                  <a:pt x="71247" y="125348"/>
                  <a:pt x="74295" y="125095"/>
                  <a:pt x="77342" y="124586"/>
                </a:cubicBezTo>
                <a:cubicBezTo>
                  <a:pt x="80391" y="124079"/>
                  <a:pt x="83185" y="123444"/>
                  <a:pt x="85852" y="122682"/>
                </a:cubicBezTo>
                <a:lnTo>
                  <a:pt x="85852" y="144653"/>
                </a:lnTo>
                <a:cubicBezTo>
                  <a:pt x="82930" y="145541"/>
                  <a:pt x="79375" y="146177"/>
                  <a:pt x="75184" y="146685"/>
                </a:cubicBezTo>
                <a:cubicBezTo>
                  <a:pt x="71120" y="147192"/>
                  <a:pt x="67183" y="147573"/>
                  <a:pt x="63627" y="147573"/>
                </a:cubicBezTo>
                <a:cubicBezTo>
                  <a:pt x="54610" y="147573"/>
                  <a:pt x="47117" y="146050"/>
                  <a:pt x="41402" y="143129"/>
                </a:cubicBezTo>
                <a:cubicBezTo>
                  <a:pt x="35686" y="140208"/>
                  <a:pt x="31623" y="135890"/>
                  <a:pt x="29210" y="130429"/>
                </a:cubicBezTo>
                <a:cubicBezTo>
                  <a:pt x="27432" y="126491"/>
                  <a:pt x="26670" y="121158"/>
                  <a:pt x="26670" y="114300"/>
                </a:cubicBezTo>
                <a:lnTo>
                  <a:pt x="26670" y="58292"/>
                </a:lnTo>
                <a:lnTo>
                  <a:pt x="6350" y="58292"/>
                </a:lnTo>
                <a:lnTo>
                  <a:pt x="6350" y="36576"/>
                </a:lnTo>
                <a:lnTo>
                  <a:pt x="26670" y="36576"/>
                </a:lnTo>
                <a:lnTo>
                  <a:pt x="2667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5960" y="4674108"/>
            <a:ext cx="141223" cy="162052"/>
          </a:xfrm>
          <a:custGeom>
            <a:avLst/>
            <a:gdLst>
              <a:gd name="connsiteX0" fmla="*/ 6350 w 141223"/>
              <a:gd name="connsiteY0" fmla="*/ 6350 h 162052"/>
              <a:gd name="connsiteX1" fmla="*/ 45847 w 141223"/>
              <a:gd name="connsiteY1" fmla="*/ 6350 h 162052"/>
              <a:gd name="connsiteX2" fmla="*/ 56515 w 141223"/>
              <a:gd name="connsiteY2" fmla="*/ 6603 h 162052"/>
              <a:gd name="connsiteX3" fmla="*/ 67055 w 141223"/>
              <a:gd name="connsiteY3" fmla="*/ 7620 h 162052"/>
              <a:gd name="connsiteX4" fmla="*/ 77089 w 141223"/>
              <a:gd name="connsiteY4" fmla="*/ 9270 h 162052"/>
              <a:gd name="connsiteX5" fmla="*/ 85852 w 141223"/>
              <a:gd name="connsiteY5" fmla="*/ 11557 h 162052"/>
              <a:gd name="connsiteX6" fmla="*/ 106934 w 141223"/>
              <a:gd name="connsiteY6" fmla="*/ 21844 h 162052"/>
              <a:gd name="connsiteX7" fmla="*/ 122301 w 141223"/>
              <a:gd name="connsiteY7" fmla="*/ 37083 h 162052"/>
              <a:gd name="connsiteX8" fmla="*/ 131698 w 141223"/>
              <a:gd name="connsiteY8" fmla="*/ 56769 h 162052"/>
              <a:gd name="connsiteX9" fmla="*/ 134873 w 141223"/>
              <a:gd name="connsiteY9" fmla="*/ 80390 h 162052"/>
              <a:gd name="connsiteX10" fmla="*/ 132207 w 141223"/>
              <a:gd name="connsiteY10" fmla="*/ 102996 h 162052"/>
              <a:gd name="connsiteX11" fmla="*/ 124079 w 141223"/>
              <a:gd name="connsiteY11" fmla="*/ 122301 h 162052"/>
              <a:gd name="connsiteX12" fmla="*/ 110235 w 141223"/>
              <a:gd name="connsiteY12" fmla="*/ 137667 h 162052"/>
              <a:gd name="connsiteX13" fmla="*/ 90551 w 141223"/>
              <a:gd name="connsiteY13" fmla="*/ 148463 h 162052"/>
              <a:gd name="connsiteX14" fmla="*/ 68960 w 141223"/>
              <a:gd name="connsiteY14" fmla="*/ 153796 h 162052"/>
              <a:gd name="connsiteX15" fmla="*/ 41910 w 141223"/>
              <a:gd name="connsiteY15" fmla="*/ 155701 h 162052"/>
              <a:gd name="connsiteX16" fmla="*/ 6350 w 141223"/>
              <a:gd name="connsiteY16" fmla="*/ 155701 h 162052"/>
              <a:gd name="connsiteX17" fmla="*/ 6350 w 141223"/>
              <a:gd name="connsiteY17" fmla="*/ 6350 h 162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41223" h="162052">
                <a:moveTo>
                  <a:pt x="6350" y="6350"/>
                </a:moveTo>
                <a:lnTo>
                  <a:pt x="45847" y="6350"/>
                </a:lnTo>
                <a:cubicBezTo>
                  <a:pt x="49403" y="6350"/>
                  <a:pt x="52959" y="6350"/>
                  <a:pt x="56515" y="6603"/>
                </a:cubicBezTo>
                <a:cubicBezTo>
                  <a:pt x="60198" y="6857"/>
                  <a:pt x="63627" y="7238"/>
                  <a:pt x="67055" y="7620"/>
                </a:cubicBezTo>
                <a:cubicBezTo>
                  <a:pt x="70485" y="8127"/>
                  <a:pt x="73786" y="8635"/>
                  <a:pt x="77089" y="9270"/>
                </a:cubicBezTo>
                <a:cubicBezTo>
                  <a:pt x="80264" y="9905"/>
                  <a:pt x="83185" y="10667"/>
                  <a:pt x="85852" y="11557"/>
                </a:cubicBezTo>
                <a:cubicBezTo>
                  <a:pt x="93853" y="14096"/>
                  <a:pt x="100838" y="17526"/>
                  <a:pt x="106934" y="21844"/>
                </a:cubicBezTo>
                <a:cubicBezTo>
                  <a:pt x="113029" y="26161"/>
                  <a:pt x="118236" y="31241"/>
                  <a:pt x="122301" y="37083"/>
                </a:cubicBezTo>
                <a:cubicBezTo>
                  <a:pt x="126492" y="42926"/>
                  <a:pt x="129540" y="49529"/>
                  <a:pt x="131698" y="56769"/>
                </a:cubicBezTo>
                <a:cubicBezTo>
                  <a:pt x="133858" y="64007"/>
                  <a:pt x="134873" y="71882"/>
                  <a:pt x="134873" y="80390"/>
                </a:cubicBezTo>
                <a:cubicBezTo>
                  <a:pt x="134873" y="88391"/>
                  <a:pt x="133985" y="96011"/>
                  <a:pt x="132207" y="102996"/>
                </a:cubicBezTo>
                <a:cubicBezTo>
                  <a:pt x="130429" y="110108"/>
                  <a:pt x="127635" y="116458"/>
                  <a:pt x="124079" y="122301"/>
                </a:cubicBezTo>
                <a:cubicBezTo>
                  <a:pt x="120396" y="128015"/>
                  <a:pt x="115823" y="133222"/>
                  <a:pt x="110235" y="137667"/>
                </a:cubicBezTo>
                <a:cubicBezTo>
                  <a:pt x="104648" y="141985"/>
                  <a:pt x="98171" y="145669"/>
                  <a:pt x="90551" y="148463"/>
                </a:cubicBezTo>
                <a:cubicBezTo>
                  <a:pt x="84201" y="150876"/>
                  <a:pt x="77089" y="152653"/>
                  <a:pt x="68960" y="153796"/>
                </a:cubicBezTo>
                <a:cubicBezTo>
                  <a:pt x="60960" y="155066"/>
                  <a:pt x="51942" y="155701"/>
                  <a:pt x="41910" y="155701"/>
                </a:cubicBezTo>
                <a:lnTo>
                  <a:pt x="6350" y="15570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53100" y="4814061"/>
            <a:ext cx="17653" cy="72135"/>
          </a:xfrm>
          <a:custGeom>
            <a:avLst/>
            <a:gdLst>
              <a:gd name="connsiteX0" fmla="*/ 8826 w 17653"/>
              <a:gd name="connsiteY0" fmla="*/ 0 h 72135"/>
              <a:gd name="connsiteX1" fmla="*/ 8826 w 17653"/>
              <a:gd name="connsiteY1" fmla="*/ 72135 h 72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653" h="72135">
                <a:moveTo>
                  <a:pt x="8826" y="0"/>
                </a:moveTo>
                <a:lnTo>
                  <a:pt x="8826" y="72135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52719" y="4778375"/>
            <a:ext cx="18541" cy="19177"/>
          </a:xfrm>
          <a:custGeom>
            <a:avLst/>
            <a:gdLst>
              <a:gd name="connsiteX0" fmla="*/ 0 w 18541"/>
              <a:gd name="connsiteY0" fmla="*/ 0 h 19177"/>
              <a:gd name="connsiteX1" fmla="*/ 18541 w 18541"/>
              <a:gd name="connsiteY1" fmla="*/ 0 h 19177"/>
              <a:gd name="connsiteX2" fmla="*/ 18541 w 18541"/>
              <a:gd name="connsiteY2" fmla="*/ 19177 h 19177"/>
              <a:gd name="connsiteX3" fmla="*/ 0 w 18541"/>
              <a:gd name="connsiteY3" fmla="*/ 19177 h 19177"/>
              <a:gd name="connsiteX4" fmla="*/ 0 w 18541"/>
              <a:gd name="connsiteY4" fmla="*/ 0 h 191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41" h="19177">
                <a:moveTo>
                  <a:pt x="0" y="0"/>
                </a:moveTo>
                <a:lnTo>
                  <a:pt x="18541" y="0"/>
                </a:lnTo>
                <a:lnTo>
                  <a:pt x="18541" y="19177"/>
                </a:lnTo>
                <a:lnTo>
                  <a:pt x="0" y="19177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6750" y="4807711"/>
            <a:ext cx="30353" cy="84835"/>
          </a:xfrm>
          <a:custGeom>
            <a:avLst/>
            <a:gdLst>
              <a:gd name="connsiteX0" fmla="*/ 6350 w 30353"/>
              <a:gd name="connsiteY0" fmla="*/ 6350 h 84835"/>
              <a:gd name="connsiteX1" fmla="*/ 24003 w 30353"/>
              <a:gd name="connsiteY1" fmla="*/ 6350 h 84835"/>
              <a:gd name="connsiteX2" fmla="*/ 24003 w 30353"/>
              <a:gd name="connsiteY2" fmla="*/ 78485 h 84835"/>
              <a:gd name="connsiteX3" fmla="*/ 6350 w 30353"/>
              <a:gd name="connsiteY3" fmla="*/ 78485 h 84835"/>
              <a:gd name="connsiteX4" fmla="*/ 6350 w 30353"/>
              <a:gd name="connsiteY4" fmla="*/ 6350 h 848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53" h="84835">
                <a:moveTo>
                  <a:pt x="6350" y="6350"/>
                </a:moveTo>
                <a:lnTo>
                  <a:pt x="24003" y="6350"/>
                </a:lnTo>
                <a:lnTo>
                  <a:pt x="24003" y="78485"/>
                </a:lnTo>
                <a:lnTo>
                  <a:pt x="6350" y="7848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6369" y="4772025"/>
            <a:ext cx="31241" cy="31877"/>
          </a:xfrm>
          <a:custGeom>
            <a:avLst/>
            <a:gdLst>
              <a:gd name="connsiteX0" fmla="*/ 6350 w 31241"/>
              <a:gd name="connsiteY0" fmla="*/ 6350 h 31877"/>
              <a:gd name="connsiteX1" fmla="*/ 24891 w 31241"/>
              <a:gd name="connsiteY1" fmla="*/ 6350 h 31877"/>
              <a:gd name="connsiteX2" fmla="*/ 24891 w 31241"/>
              <a:gd name="connsiteY2" fmla="*/ 25527 h 31877"/>
              <a:gd name="connsiteX3" fmla="*/ 6350 w 31241"/>
              <a:gd name="connsiteY3" fmla="*/ 25527 h 31877"/>
              <a:gd name="connsiteX4" fmla="*/ 6350 w 31241"/>
              <a:gd name="connsiteY4" fmla="*/ 6350 h 31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1" h="31877">
                <a:moveTo>
                  <a:pt x="6350" y="6350"/>
                </a:moveTo>
                <a:lnTo>
                  <a:pt x="24891" y="6350"/>
                </a:lnTo>
                <a:lnTo>
                  <a:pt x="24891" y="25527"/>
                </a:lnTo>
                <a:lnTo>
                  <a:pt x="6350" y="2552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3902" y="4502658"/>
            <a:ext cx="757428" cy="504444"/>
          </a:xfrm>
          <a:custGeom>
            <a:avLst/>
            <a:gdLst>
              <a:gd name="connsiteX0" fmla="*/ 0 w 757428"/>
              <a:gd name="connsiteY0" fmla="*/ 504444 h 504444"/>
              <a:gd name="connsiteX1" fmla="*/ 757428 w 757428"/>
              <a:gd name="connsiteY1" fmla="*/ 504444 h 504444"/>
              <a:gd name="connsiteX2" fmla="*/ 757428 w 757428"/>
              <a:gd name="connsiteY2" fmla="*/ 0 h 504444"/>
              <a:gd name="connsiteX3" fmla="*/ 0 w 757428"/>
              <a:gd name="connsiteY3" fmla="*/ 0 h 504444"/>
              <a:gd name="connsiteX4" fmla="*/ 0 w 757428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428" h="504444">
                <a:moveTo>
                  <a:pt x="0" y="504444"/>
                </a:moveTo>
                <a:lnTo>
                  <a:pt x="757428" y="504444"/>
                </a:lnTo>
                <a:lnTo>
                  <a:pt x="757428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4852" y="4483608"/>
            <a:ext cx="795528" cy="542544"/>
          </a:xfrm>
          <a:custGeom>
            <a:avLst/>
            <a:gdLst>
              <a:gd name="connsiteX0" fmla="*/ 19050 w 795528"/>
              <a:gd name="connsiteY0" fmla="*/ 523494 h 542544"/>
              <a:gd name="connsiteX1" fmla="*/ 776478 w 795528"/>
              <a:gd name="connsiteY1" fmla="*/ 523494 h 542544"/>
              <a:gd name="connsiteX2" fmla="*/ 776478 w 795528"/>
              <a:gd name="connsiteY2" fmla="*/ 19050 h 542544"/>
              <a:gd name="connsiteX3" fmla="*/ 19050 w 795528"/>
              <a:gd name="connsiteY3" fmla="*/ 19050 h 542544"/>
              <a:gd name="connsiteX4" fmla="*/ 19050 w 795528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528" h="542544">
                <a:moveTo>
                  <a:pt x="19050" y="523494"/>
                </a:moveTo>
                <a:lnTo>
                  <a:pt x="776478" y="523494"/>
                </a:lnTo>
                <a:lnTo>
                  <a:pt x="776478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84671" y="4729479"/>
            <a:ext cx="66928" cy="42291"/>
          </a:xfrm>
          <a:custGeom>
            <a:avLst/>
            <a:gdLst>
              <a:gd name="connsiteX0" fmla="*/ 35559 w 66928"/>
              <a:gd name="connsiteY0" fmla="*/ 6350 h 42291"/>
              <a:gd name="connsiteX1" fmla="*/ 24383 w 66928"/>
              <a:gd name="connsiteY1" fmla="*/ 8635 h 42291"/>
              <a:gd name="connsiteX2" fmla="*/ 15494 w 66928"/>
              <a:gd name="connsiteY2" fmla="*/ 14985 h 42291"/>
              <a:gd name="connsiteX3" fmla="*/ 9270 w 66928"/>
              <a:gd name="connsiteY3" fmla="*/ 24384 h 42291"/>
              <a:gd name="connsiteX4" fmla="*/ 6350 w 66928"/>
              <a:gd name="connsiteY4" fmla="*/ 35941 h 42291"/>
              <a:gd name="connsiteX5" fmla="*/ 60578 w 66928"/>
              <a:gd name="connsiteY5" fmla="*/ 35941 h 42291"/>
              <a:gd name="connsiteX6" fmla="*/ 58927 w 66928"/>
              <a:gd name="connsiteY6" fmla="*/ 24257 h 42291"/>
              <a:gd name="connsiteX7" fmla="*/ 54101 w 66928"/>
              <a:gd name="connsiteY7" fmla="*/ 14859 h 42291"/>
              <a:gd name="connsiteX8" fmla="*/ 46354 w 66928"/>
              <a:gd name="connsiteY8" fmla="*/ 8635 h 42291"/>
              <a:gd name="connsiteX9" fmla="*/ 35559 w 66928"/>
              <a:gd name="connsiteY9" fmla="*/ 6350 h 42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6928" h="42291">
                <a:moveTo>
                  <a:pt x="35559" y="6350"/>
                </a:moveTo>
                <a:cubicBezTo>
                  <a:pt x="31622" y="6350"/>
                  <a:pt x="27813" y="7111"/>
                  <a:pt x="24383" y="8635"/>
                </a:cubicBezTo>
                <a:cubicBezTo>
                  <a:pt x="20954" y="10160"/>
                  <a:pt x="18033" y="12319"/>
                  <a:pt x="15494" y="14985"/>
                </a:cubicBezTo>
                <a:cubicBezTo>
                  <a:pt x="12953" y="17653"/>
                  <a:pt x="10794" y="20828"/>
                  <a:pt x="9270" y="24384"/>
                </a:cubicBezTo>
                <a:cubicBezTo>
                  <a:pt x="7619" y="28066"/>
                  <a:pt x="6730" y="31877"/>
                  <a:pt x="6350" y="35941"/>
                </a:cubicBezTo>
                <a:lnTo>
                  <a:pt x="60578" y="35941"/>
                </a:lnTo>
                <a:cubicBezTo>
                  <a:pt x="60578" y="31750"/>
                  <a:pt x="59944" y="27940"/>
                  <a:pt x="58927" y="24257"/>
                </a:cubicBezTo>
                <a:cubicBezTo>
                  <a:pt x="57784" y="20701"/>
                  <a:pt x="56260" y="17526"/>
                  <a:pt x="54101" y="14859"/>
                </a:cubicBezTo>
                <a:cubicBezTo>
                  <a:pt x="51942" y="12191"/>
                  <a:pt x="49402" y="10160"/>
                  <a:pt x="46354" y="8635"/>
                </a:cubicBezTo>
                <a:cubicBezTo>
                  <a:pt x="43179" y="7111"/>
                  <a:pt x="39623" y="6350"/>
                  <a:pt x="3555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2428" y="4717415"/>
            <a:ext cx="112267" cy="118745"/>
          </a:xfrm>
          <a:custGeom>
            <a:avLst/>
            <a:gdLst>
              <a:gd name="connsiteX0" fmla="*/ 7873 w 112267"/>
              <a:gd name="connsiteY0" fmla="*/ 6350 h 118745"/>
              <a:gd name="connsiteX1" fmla="*/ 26923 w 112267"/>
              <a:gd name="connsiteY1" fmla="*/ 6350 h 118745"/>
              <a:gd name="connsiteX2" fmla="*/ 56133 w 112267"/>
              <a:gd name="connsiteY2" fmla="*/ 47116 h 118745"/>
              <a:gd name="connsiteX3" fmla="*/ 56641 w 112267"/>
              <a:gd name="connsiteY3" fmla="*/ 47116 h 118745"/>
              <a:gd name="connsiteX4" fmla="*/ 85470 w 112267"/>
              <a:gd name="connsiteY4" fmla="*/ 6350 h 118745"/>
              <a:gd name="connsiteX5" fmla="*/ 104520 w 112267"/>
              <a:gd name="connsiteY5" fmla="*/ 6350 h 118745"/>
              <a:gd name="connsiteX6" fmla="*/ 65785 w 112267"/>
              <a:gd name="connsiteY6" fmla="*/ 58800 h 118745"/>
              <a:gd name="connsiteX7" fmla="*/ 105917 w 112267"/>
              <a:gd name="connsiteY7" fmla="*/ 112394 h 118745"/>
              <a:gd name="connsiteX8" fmla="*/ 87248 w 112267"/>
              <a:gd name="connsiteY8" fmla="*/ 112394 h 118745"/>
              <a:gd name="connsiteX9" fmla="*/ 56133 w 112267"/>
              <a:gd name="connsiteY9" fmla="*/ 69976 h 118745"/>
              <a:gd name="connsiteX10" fmla="*/ 55753 w 112267"/>
              <a:gd name="connsiteY10" fmla="*/ 69976 h 118745"/>
              <a:gd name="connsiteX11" fmla="*/ 25145 w 112267"/>
              <a:gd name="connsiteY11" fmla="*/ 112394 h 118745"/>
              <a:gd name="connsiteX12" fmla="*/ 6350 w 112267"/>
              <a:gd name="connsiteY12" fmla="*/ 112394 h 118745"/>
              <a:gd name="connsiteX13" fmla="*/ 46608 w 112267"/>
              <a:gd name="connsiteY13" fmla="*/ 58292 h 118745"/>
              <a:gd name="connsiteX14" fmla="*/ 7873 w 112267"/>
              <a:gd name="connsiteY14" fmla="*/ 6350 h 1187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12267" h="118745">
                <a:moveTo>
                  <a:pt x="7873" y="6350"/>
                </a:moveTo>
                <a:lnTo>
                  <a:pt x="26923" y="6350"/>
                </a:lnTo>
                <a:lnTo>
                  <a:pt x="56133" y="47116"/>
                </a:lnTo>
                <a:lnTo>
                  <a:pt x="56641" y="47116"/>
                </a:lnTo>
                <a:lnTo>
                  <a:pt x="85470" y="6350"/>
                </a:lnTo>
                <a:lnTo>
                  <a:pt x="104520" y="6350"/>
                </a:lnTo>
                <a:lnTo>
                  <a:pt x="65785" y="58800"/>
                </a:lnTo>
                <a:lnTo>
                  <a:pt x="105917" y="112394"/>
                </a:lnTo>
                <a:lnTo>
                  <a:pt x="87248" y="112394"/>
                </a:lnTo>
                <a:lnTo>
                  <a:pt x="56133" y="69976"/>
                </a:lnTo>
                <a:lnTo>
                  <a:pt x="55753" y="69976"/>
                </a:lnTo>
                <a:lnTo>
                  <a:pt x="25145" y="112394"/>
                </a:lnTo>
                <a:lnTo>
                  <a:pt x="6350" y="112394"/>
                </a:lnTo>
                <a:lnTo>
                  <a:pt x="46608" y="58292"/>
                </a:lnTo>
                <a:lnTo>
                  <a:pt x="787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6509" y="4714621"/>
            <a:ext cx="103251" cy="124333"/>
          </a:xfrm>
          <a:custGeom>
            <a:avLst/>
            <a:gdLst>
              <a:gd name="connsiteX0" fmla="*/ 54610 w 103251"/>
              <a:gd name="connsiteY0" fmla="*/ 6350 h 124333"/>
              <a:gd name="connsiteX1" fmla="*/ 71247 w 103251"/>
              <a:gd name="connsiteY1" fmla="*/ 9270 h 124333"/>
              <a:gd name="connsiteX2" fmla="*/ 84709 w 103251"/>
              <a:gd name="connsiteY2" fmla="*/ 18541 h 124333"/>
              <a:gd name="connsiteX3" fmla="*/ 93599 w 103251"/>
              <a:gd name="connsiteY3" fmla="*/ 35051 h 124333"/>
              <a:gd name="connsiteX4" fmla="*/ 96901 w 103251"/>
              <a:gd name="connsiteY4" fmla="*/ 59054 h 124333"/>
              <a:gd name="connsiteX5" fmla="*/ 96901 w 103251"/>
              <a:gd name="connsiteY5" fmla="*/ 61340 h 124333"/>
              <a:gd name="connsiteX6" fmla="*/ 96774 w 103251"/>
              <a:gd name="connsiteY6" fmla="*/ 65658 h 124333"/>
              <a:gd name="connsiteX7" fmla="*/ 23622 w 103251"/>
              <a:gd name="connsiteY7" fmla="*/ 65658 h 124333"/>
              <a:gd name="connsiteX8" fmla="*/ 26670 w 103251"/>
              <a:gd name="connsiteY8" fmla="*/ 82930 h 124333"/>
              <a:gd name="connsiteX9" fmla="*/ 35052 w 103251"/>
              <a:gd name="connsiteY9" fmla="*/ 94488 h 124333"/>
              <a:gd name="connsiteX10" fmla="*/ 47498 w 103251"/>
              <a:gd name="connsiteY10" fmla="*/ 100838 h 124333"/>
              <a:gd name="connsiteX11" fmla="*/ 62865 w 103251"/>
              <a:gd name="connsiteY11" fmla="*/ 102869 h 124333"/>
              <a:gd name="connsiteX12" fmla="*/ 78486 w 103251"/>
              <a:gd name="connsiteY12" fmla="*/ 101472 h 124333"/>
              <a:gd name="connsiteX13" fmla="*/ 92710 w 103251"/>
              <a:gd name="connsiteY13" fmla="*/ 97535 h 124333"/>
              <a:gd name="connsiteX14" fmla="*/ 92710 w 103251"/>
              <a:gd name="connsiteY14" fmla="*/ 111886 h 124333"/>
              <a:gd name="connsiteX15" fmla="*/ 78613 w 103251"/>
              <a:gd name="connsiteY15" fmla="*/ 116332 h 124333"/>
              <a:gd name="connsiteX16" fmla="*/ 60579 w 103251"/>
              <a:gd name="connsiteY16" fmla="*/ 117982 h 124333"/>
              <a:gd name="connsiteX17" fmla="*/ 39243 w 103251"/>
              <a:gd name="connsiteY17" fmla="*/ 115061 h 124333"/>
              <a:gd name="connsiteX18" fmla="*/ 21971 w 103251"/>
              <a:gd name="connsiteY18" fmla="*/ 105663 h 124333"/>
              <a:gd name="connsiteX19" fmla="*/ 10541 w 103251"/>
              <a:gd name="connsiteY19" fmla="*/ 88772 h 124333"/>
              <a:gd name="connsiteX20" fmla="*/ 6350 w 103251"/>
              <a:gd name="connsiteY20" fmla="*/ 63626 h 124333"/>
              <a:gd name="connsiteX21" fmla="*/ 10414 w 103251"/>
              <a:gd name="connsiteY21" fmla="*/ 38353 h 124333"/>
              <a:gd name="connsiteX22" fmla="*/ 21082 w 103251"/>
              <a:gd name="connsiteY22" fmla="*/ 20573 h 124333"/>
              <a:gd name="connsiteX23" fmla="*/ 36449 w 103251"/>
              <a:gd name="connsiteY23" fmla="*/ 9905 h 124333"/>
              <a:gd name="connsiteX24" fmla="*/ 54610 w 103251"/>
              <a:gd name="connsiteY24" fmla="*/ 6350 h 1243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3251" h="124333">
                <a:moveTo>
                  <a:pt x="54610" y="6350"/>
                </a:moveTo>
                <a:cubicBezTo>
                  <a:pt x="60579" y="6350"/>
                  <a:pt x="66040" y="7238"/>
                  <a:pt x="71247" y="9270"/>
                </a:cubicBezTo>
                <a:cubicBezTo>
                  <a:pt x="76454" y="11175"/>
                  <a:pt x="80899" y="14350"/>
                  <a:pt x="84709" y="18541"/>
                </a:cubicBezTo>
                <a:cubicBezTo>
                  <a:pt x="88392" y="22859"/>
                  <a:pt x="91440" y="28320"/>
                  <a:pt x="93599" y="35051"/>
                </a:cubicBezTo>
                <a:cubicBezTo>
                  <a:pt x="95758" y="41655"/>
                  <a:pt x="96901" y="49783"/>
                  <a:pt x="96901" y="59054"/>
                </a:cubicBezTo>
                <a:cubicBezTo>
                  <a:pt x="96901" y="59944"/>
                  <a:pt x="96901" y="60705"/>
                  <a:pt x="96901" y="61340"/>
                </a:cubicBezTo>
                <a:cubicBezTo>
                  <a:pt x="96901" y="61975"/>
                  <a:pt x="96901" y="63500"/>
                  <a:pt x="96774" y="65658"/>
                </a:cubicBezTo>
                <a:lnTo>
                  <a:pt x="23622" y="65658"/>
                </a:lnTo>
                <a:cubicBezTo>
                  <a:pt x="23622" y="72516"/>
                  <a:pt x="24638" y="78232"/>
                  <a:pt x="26670" y="82930"/>
                </a:cubicBezTo>
                <a:cubicBezTo>
                  <a:pt x="28702" y="87629"/>
                  <a:pt x="31496" y="91439"/>
                  <a:pt x="35052" y="94488"/>
                </a:cubicBezTo>
                <a:cubicBezTo>
                  <a:pt x="38480" y="97408"/>
                  <a:pt x="42672" y="99567"/>
                  <a:pt x="47498" y="100838"/>
                </a:cubicBezTo>
                <a:cubicBezTo>
                  <a:pt x="52197" y="102234"/>
                  <a:pt x="57404" y="102869"/>
                  <a:pt x="62865" y="102869"/>
                </a:cubicBezTo>
                <a:cubicBezTo>
                  <a:pt x="68580" y="102869"/>
                  <a:pt x="73786" y="102361"/>
                  <a:pt x="78486" y="101472"/>
                </a:cubicBezTo>
                <a:cubicBezTo>
                  <a:pt x="83311" y="100583"/>
                  <a:pt x="88011" y="99186"/>
                  <a:pt x="92710" y="97535"/>
                </a:cubicBezTo>
                <a:lnTo>
                  <a:pt x="92710" y="111886"/>
                </a:lnTo>
                <a:cubicBezTo>
                  <a:pt x="88900" y="113791"/>
                  <a:pt x="84201" y="115188"/>
                  <a:pt x="78613" y="116332"/>
                </a:cubicBezTo>
                <a:cubicBezTo>
                  <a:pt x="73025" y="117347"/>
                  <a:pt x="67055" y="117982"/>
                  <a:pt x="60579" y="117982"/>
                </a:cubicBezTo>
                <a:cubicBezTo>
                  <a:pt x="53086" y="117982"/>
                  <a:pt x="45847" y="116966"/>
                  <a:pt x="39243" y="115061"/>
                </a:cubicBezTo>
                <a:cubicBezTo>
                  <a:pt x="32639" y="113029"/>
                  <a:pt x="26797" y="109982"/>
                  <a:pt x="21971" y="105663"/>
                </a:cubicBezTo>
                <a:cubicBezTo>
                  <a:pt x="17145" y="101345"/>
                  <a:pt x="13208" y="95630"/>
                  <a:pt x="10541" y="88772"/>
                </a:cubicBezTo>
                <a:cubicBezTo>
                  <a:pt x="7747" y="81788"/>
                  <a:pt x="6350" y="73405"/>
                  <a:pt x="6350" y="63626"/>
                </a:cubicBezTo>
                <a:cubicBezTo>
                  <a:pt x="6350" y="53847"/>
                  <a:pt x="7747" y="45465"/>
                  <a:pt x="10414" y="38353"/>
                </a:cubicBezTo>
                <a:cubicBezTo>
                  <a:pt x="13080" y="31241"/>
                  <a:pt x="16636" y="25400"/>
                  <a:pt x="21082" y="20573"/>
                </a:cubicBezTo>
                <a:cubicBezTo>
                  <a:pt x="25527" y="15875"/>
                  <a:pt x="30607" y="12319"/>
                  <a:pt x="36449" y="9905"/>
                </a:cubicBezTo>
                <a:cubicBezTo>
                  <a:pt x="42291" y="7492"/>
                  <a:pt x="48260" y="6350"/>
                  <a:pt x="5461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2336" y="4714621"/>
            <a:ext cx="99695" cy="121539"/>
          </a:xfrm>
          <a:custGeom>
            <a:avLst/>
            <a:gdLst>
              <a:gd name="connsiteX0" fmla="*/ 58547 w 99695"/>
              <a:gd name="connsiteY0" fmla="*/ 6350 h 121539"/>
              <a:gd name="connsiteX1" fmla="*/ 72135 w 99695"/>
              <a:gd name="connsiteY1" fmla="*/ 8254 h 121539"/>
              <a:gd name="connsiteX2" fmla="*/ 83184 w 99695"/>
              <a:gd name="connsiteY2" fmla="*/ 14732 h 121539"/>
              <a:gd name="connsiteX3" fmla="*/ 90678 w 99695"/>
              <a:gd name="connsiteY3" fmla="*/ 26415 h 121539"/>
              <a:gd name="connsiteX4" fmla="*/ 93345 w 99695"/>
              <a:gd name="connsiteY4" fmla="*/ 44195 h 121539"/>
              <a:gd name="connsiteX5" fmla="*/ 93345 w 99695"/>
              <a:gd name="connsiteY5" fmla="*/ 115188 h 121539"/>
              <a:gd name="connsiteX6" fmla="*/ 76072 w 99695"/>
              <a:gd name="connsiteY6" fmla="*/ 115188 h 121539"/>
              <a:gd name="connsiteX7" fmla="*/ 76072 w 99695"/>
              <a:gd name="connsiteY7" fmla="*/ 46989 h 121539"/>
              <a:gd name="connsiteX8" fmla="*/ 70739 w 99695"/>
              <a:gd name="connsiteY8" fmla="*/ 27177 h 121539"/>
              <a:gd name="connsiteX9" fmla="*/ 55245 w 99695"/>
              <a:gd name="connsiteY9" fmla="*/ 21208 h 121539"/>
              <a:gd name="connsiteX10" fmla="*/ 37972 w 99695"/>
              <a:gd name="connsiteY10" fmla="*/ 26161 h 121539"/>
              <a:gd name="connsiteX11" fmla="*/ 23622 w 99695"/>
              <a:gd name="connsiteY11" fmla="*/ 39750 h 121539"/>
              <a:gd name="connsiteX12" fmla="*/ 23622 w 99695"/>
              <a:gd name="connsiteY12" fmla="*/ 115188 h 121539"/>
              <a:gd name="connsiteX13" fmla="*/ 6350 w 99695"/>
              <a:gd name="connsiteY13" fmla="*/ 115188 h 121539"/>
              <a:gd name="connsiteX14" fmla="*/ 6350 w 99695"/>
              <a:gd name="connsiteY14" fmla="*/ 9144 h 121539"/>
              <a:gd name="connsiteX15" fmla="*/ 19684 w 99695"/>
              <a:gd name="connsiteY15" fmla="*/ 9144 h 121539"/>
              <a:gd name="connsiteX16" fmla="*/ 22986 w 99695"/>
              <a:gd name="connsiteY16" fmla="*/ 23875 h 121539"/>
              <a:gd name="connsiteX17" fmla="*/ 23367 w 99695"/>
              <a:gd name="connsiteY17" fmla="*/ 23875 h 121539"/>
              <a:gd name="connsiteX18" fmla="*/ 29845 w 99695"/>
              <a:gd name="connsiteY18" fmla="*/ 17017 h 121539"/>
              <a:gd name="connsiteX19" fmla="*/ 37719 w 99695"/>
              <a:gd name="connsiteY19" fmla="*/ 11429 h 121539"/>
              <a:gd name="connsiteX20" fmla="*/ 47244 w 99695"/>
              <a:gd name="connsiteY20" fmla="*/ 7619 h 121539"/>
              <a:gd name="connsiteX21" fmla="*/ 58547 w 99695"/>
              <a:gd name="connsiteY21" fmla="*/ 6350 h 121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99695" h="121539">
                <a:moveTo>
                  <a:pt x="58547" y="6350"/>
                </a:moveTo>
                <a:cubicBezTo>
                  <a:pt x="63372" y="6350"/>
                  <a:pt x="67945" y="6984"/>
                  <a:pt x="72135" y="8254"/>
                </a:cubicBezTo>
                <a:cubicBezTo>
                  <a:pt x="76453" y="9651"/>
                  <a:pt x="80136" y="11810"/>
                  <a:pt x="83184" y="14732"/>
                </a:cubicBezTo>
                <a:cubicBezTo>
                  <a:pt x="86359" y="17779"/>
                  <a:pt x="88772" y="21589"/>
                  <a:pt x="90678" y="26415"/>
                </a:cubicBezTo>
                <a:cubicBezTo>
                  <a:pt x="92455" y="31241"/>
                  <a:pt x="93345" y="37083"/>
                  <a:pt x="93345" y="44195"/>
                </a:cubicBezTo>
                <a:lnTo>
                  <a:pt x="93345" y="115188"/>
                </a:lnTo>
                <a:lnTo>
                  <a:pt x="76072" y="115188"/>
                </a:lnTo>
                <a:lnTo>
                  <a:pt x="76072" y="46989"/>
                </a:lnTo>
                <a:cubicBezTo>
                  <a:pt x="76072" y="37719"/>
                  <a:pt x="74295" y="31241"/>
                  <a:pt x="70739" y="27177"/>
                </a:cubicBezTo>
                <a:cubicBezTo>
                  <a:pt x="67183" y="23113"/>
                  <a:pt x="62103" y="21208"/>
                  <a:pt x="55245" y="21208"/>
                </a:cubicBezTo>
                <a:cubicBezTo>
                  <a:pt x="49403" y="21208"/>
                  <a:pt x="43560" y="22859"/>
                  <a:pt x="37972" y="26161"/>
                </a:cubicBezTo>
                <a:cubicBezTo>
                  <a:pt x="32384" y="29463"/>
                  <a:pt x="27559" y="34035"/>
                  <a:pt x="23622" y="39750"/>
                </a:cubicBezTo>
                <a:lnTo>
                  <a:pt x="23622" y="115188"/>
                </a:lnTo>
                <a:lnTo>
                  <a:pt x="6350" y="115188"/>
                </a:lnTo>
                <a:lnTo>
                  <a:pt x="6350" y="9144"/>
                </a:lnTo>
                <a:lnTo>
                  <a:pt x="19684" y="9144"/>
                </a:lnTo>
                <a:lnTo>
                  <a:pt x="22986" y="23875"/>
                </a:lnTo>
                <a:lnTo>
                  <a:pt x="23367" y="23875"/>
                </a:lnTo>
                <a:cubicBezTo>
                  <a:pt x="25272" y="21335"/>
                  <a:pt x="27432" y="19050"/>
                  <a:pt x="29845" y="17017"/>
                </a:cubicBezTo>
                <a:cubicBezTo>
                  <a:pt x="32130" y="14858"/>
                  <a:pt x="34797" y="12953"/>
                  <a:pt x="37719" y="11429"/>
                </a:cubicBezTo>
                <a:cubicBezTo>
                  <a:pt x="40513" y="9778"/>
                  <a:pt x="43688" y="8508"/>
                  <a:pt x="47244" y="7619"/>
                </a:cubicBezTo>
                <a:cubicBezTo>
                  <a:pt x="50672" y="6730"/>
                  <a:pt x="54483" y="6350"/>
                  <a:pt x="5854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75552" y="4688332"/>
            <a:ext cx="83692" cy="150622"/>
          </a:xfrm>
          <a:custGeom>
            <a:avLst/>
            <a:gdLst>
              <a:gd name="connsiteX0" fmla="*/ 26796 w 83692"/>
              <a:gd name="connsiteY0" fmla="*/ 6350 h 150622"/>
              <a:gd name="connsiteX1" fmla="*/ 44068 w 83692"/>
              <a:gd name="connsiteY1" fmla="*/ 6350 h 150622"/>
              <a:gd name="connsiteX2" fmla="*/ 44068 w 83692"/>
              <a:gd name="connsiteY2" fmla="*/ 35433 h 150622"/>
              <a:gd name="connsiteX3" fmla="*/ 75818 w 83692"/>
              <a:gd name="connsiteY3" fmla="*/ 35433 h 150622"/>
              <a:gd name="connsiteX4" fmla="*/ 75818 w 83692"/>
              <a:gd name="connsiteY4" fmla="*/ 50164 h 150622"/>
              <a:gd name="connsiteX5" fmla="*/ 44068 w 83692"/>
              <a:gd name="connsiteY5" fmla="*/ 50164 h 150622"/>
              <a:gd name="connsiteX6" fmla="*/ 44068 w 83692"/>
              <a:gd name="connsiteY6" fmla="*/ 112014 h 150622"/>
              <a:gd name="connsiteX7" fmla="*/ 45084 w 83692"/>
              <a:gd name="connsiteY7" fmla="*/ 118871 h 150622"/>
              <a:gd name="connsiteX8" fmla="*/ 48514 w 83692"/>
              <a:gd name="connsiteY8" fmla="*/ 124333 h 150622"/>
              <a:gd name="connsiteX9" fmla="*/ 54355 w 83692"/>
              <a:gd name="connsiteY9" fmla="*/ 127889 h 150622"/>
              <a:gd name="connsiteX10" fmla="*/ 62991 w 83692"/>
              <a:gd name="connsiteY10" fmla="*/ 129158 h 150622"/>
              <a:gd name="connsiteX11" fmla="*/ 70230 w 83692"/>
              <a:gd name="connsiteY11" fmla="*/ 128523 h 150622"/>
              <a:gd name="connsiteX12" fmla="*/ 77342 w 83692"/>
              <a:gd name="connsiteY12" fmla="*/ 127127 h 150622"/>
              <a:gd name="connsiteX13" fmla="*/ 77342 w 83692"/>
              <a:gd name="connsiteY13" fmla="*/ 141604 h 150622"/>
              <a:gd name="connsiteX14" fmla="*/ 70484 w 83692"/>
              <a:gd name="connsiteY14" fmla="*/ 143383 h 150622"/>
              <a:gd name="connsiteX15" fmla="*/ 59563 w 83692"/>
              <a:gd name="connsiteY15" fmla="*/ 144271 h 150622"/>
              <a:gd name="connsiteX16" fmla="*/ 45084 w 83692"/>
              <a:gd name="connsiteY16" fmla="*/ 142113 h 150622"/>
              <a:gd name="connsiteX17" fmla="*/ 34797 w 83692"/>
              <a:gd name="connsiteY17" fmla="*/ 136271 h 150622"/>
              <a:gd name="connsiteX18" fmla="*/ 28829 w 83692"/>
              <a:gd name="connsiteY18" fmla="*/ 126872 h 150622"/>
              <a:gd name="connsiteX19" fmla="*/ 26796 w 83692"/>
              <a:gd name="connsiteY19" fmla="*/ 114808 h 150622"/>
              <a:gd name="connsiteX20" fmla="*/ 26796 w 83692"/>
              <a:gd name="connsiteY20" fmla="*/ 50164 h 150622"/>
              <a:gd name="connsiteX21" fmla="*/ 6350 w 83692"/>
              <a:gd name="connsiteY21" fmla="*/ 50164 h 150622"/>
              <a:gd name="connsiteX22" fmla="*/ 6350 w 83692"/>
              <a:gd name="connsiteY22" fmla="*/ 35433 h 150622"/>
              <a:gd name="connsiteX23" fmla="*/ 26796 w 83692"/>
              <a:gd name="connsiteY23" fmla="*/ 35433 h 150622"/>
              <a:gd name="connsiteX24" fmla="*/ 26796 w 83692"/>
              <a:gd name="connsiteY24" fmla="*/ 6350 h 150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3692" h="150622">
                <a:moveTo>
                  <a:pt x="26796" y="6350"/>
                </a:moveTo>
                <a:lnTo>
                  <a:pt x="44068" y="6350"/>
                </a:lnTo>
                <a:lnTo>
                  <a:pt x="44068" y="35433"/>
                </a:lnTo>
                <a:lnTo>
                  <a:pt x="75818" y="35433"/>
                </a:lnTo>
                <a:lnTo>
                  <a:pt x="75818" y="50164"/>
                </a:lnTo>
                <a:lnTo>
                  <a:pt x="44068" y="50164"/>
                </a:lnTo>
                <a:lnTo>
                  <a:pt x="44068" y="112014"/>
                </a:lnTo>
                <a:cubicBezTo>
                  <a:pt x="44068" y="114553"/>
                  <a:pt x="44450" y="116839"/>
                  <a:pt x="45084" y="118871"/>
                </a:cubicBezTo>
                <a:cubicBezTo>
                  <a:pt x="45846" y="120903"/>
                  <a:pt x="46990" y="122808"/>
                  <a:pt x="48514" y="124333"/>
                </a:cubicBezTo>
                <a:cubicBezTo>
                  <a:pt x="50038" y="125857"/>
                  <a:pt x="51942" y="127000"/>
                  <a:pt x="54355" y="127889"/>
                </a:cubicBezTo>
                <a:cubicBezTo>
                  <a:pt x="56768" y="128777"/>
                  <a:pt x="59563" y="129158"/>
                  <a:pt x="62991" y="129158"/>
                </a:cubicBezTo>
                <a:cubicBezTo>
                  <a:pt x="65278" y="129158"/>
                  <a:pt x="67691" y="128904"/>
                  <a:pt x="70230" y="128523"/>
                </a:cubicBezTo>
                <a:cubicBezTo>
                  <a:pt x="72770" y="128270"/>
                  <a:pt x="75183" y="127761"/>
                  <a:pt x="77342" y="127127"/>
                </a:cubicBezTo>
                <a:lnTo>
                  <a:pt x="77342" y="141604"/>
                </a:lnTo>
                <a:cubicBezTo>
                  <a:pt x="75818" y="142239"/>
                  <a:pt x="73532" y="142747"/>
                  <a:pt x="70484" y="143383"/>
                </a:cubicBezTo>
                <a:cubicBezTo>
                  <a:pt x="67436" y="143890"/>
                  <a:pt x="63880" y="144145"/>
                  <a:pt x="59563" y="144271"/>
                </a:cubicBezTo>
                <a:cubicBezTo>
                  <a:pt x="53975" y="144271"/>
                  <a:pt x="49148" y="143509"/>
                  <a:pt x="45084" y="142113"/>
                </a:cubicBezTo>
                <a:cubicBezTo>
                  <a:pt x="41020" y="140715"/>
                  <a:pt x="37591" y="138810"/>
                  <a:pt x="34797" y="136271"/>
                </a:cubicBezTo>
                <a:cubicBezTo>
                  <a:pt x="32130" y="133603"/>
                  <a:pt x="30098" y="130555"/>
                  <a:pt x="28829" y="126872"/>
                </a:cubicBezTo>
                <a:cubicBezTo>
                  <a:pt x="27431" y="123316"/>
                  <a:pt x="26796" y="119252"/>
                  <a:pt x="26796" y="114808"/>
                </a:cubicBezTo>
                <a:lnTo>
                  <a:pt x="26796" y="50164"/>
                </a:lnTo>
                <a:lnTo>
                  <a:pt x="6350" y="50164"/>
                </a:lnTo>
                <a:lnTo>
                  <a:pt x="6350" y="35433"/>
                </a:lnTo>
                <a:lnTo>
                  <a:pt x="26796" y="35433"/>
                </a:lnTo>
                <a:lnTo>
                  <a:pt x="2679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59573" y="4502658"/>
            <a:ext cx="1040892" cy="504444"/>
          </a:xfrm>
          <a:custGeom>
            <a:avLst/>
            <a:gdLst>
              <a:gd name="connsiteX0" fmla="*/ 0 w 1040892"/>
              <a:gd name="connsiteY0" fmla="*/ 504444 h 504444"/>
              <a:gd name="connsiteX1" fmla="*/ 1040892 w 1040892"/>
              <a:gd name="connsiteY1" fmla="*/ 504444 h 504444"/>
              <a:gd name="connsiteX2" fmla="*/ 1040892 w 1040892"/>
              <a:gd name="connsiteY2" fmla="*/ 0 h 504444"/>
              <a:gd name="connsiteX3" fmla="*/ 0 w 1040892"/>
              <a:gd name="connsiteY3" fmla="*/ 0 h 504444"/>
              <a:gd name="connsiteX4" fmla="*/ 0 w 1040892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0892" h="504444">
                <a:moveTo>
                  <a:pt x="0" y="504444"/>
                </a:moveTo>
                <a:lnTo>
                  <a:pt x="1040892" y="504444"/>
                </a:lnTo>
                <a:lnTo>
                  <a:pt x="1040892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0523" y="4483608"/>
            <a:ext cx="1078992" cy="542544"/>
          </a:xfrm>
          <a:custGeom>
            <a:avLst/>
            <a:gdLst>
              <a:gd name="connsiteX0" fmla="*/ 19050 w 1078992"/>
              <a:gd name="connsiteY0" fmla="*/ 523494 h 542544"/>
              <a:gd name="connsiteX1" fmla="*/ 1059942 w 1078992"/>
              <a:gd name="connsiteY1" fmla="*/ 523494 h 542544"/>
              <a:gd name="connsiteX2" fmla="*/ 1059942 w 1078992"/>
              <a:gd name="connsiteY2" fmla="*/ 19050 h 542544"/>
              <a:gd name="connsiteX3" fmla="*/ 19050 w 1078992"/>
              <a:gd name="connsiteY3" fmla="*/ 19050 h 542544"/>
              <a:gd name="connsiteX4" fmla="*/ 19050 w 1078992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8992" h="542544">
                <a:moveTo>
                  <a:pt x="19050" y="523494"/>
                </a:moveTo>
                <a:lnTo>
                  <a:pt x="1059942" y="523494"/>
                </a:lnTo>
                <a:lnTo>
                  <a:pt x="1059942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27391" y="4772914"/>
            <a:ext cx="61848" cy="51180"/>
          </a:xfrm>
          <a:custGeom>
            <a:avLst/>
            <a:gdLst>
              <a:gd name="connsiteX0" fmla="*/ 29717 w 61848"/>
              <a:gd name="connsiteY0" fmla="*/ 6350 h 51180"/>
              <a:gd name="connsiteX1" fmla="*/ 12572 w 61848"/>
              <a:gd name="connsiteY1" fmla="*/ 11048 h 51180"/>
              <a:gd name="connsiteX2" fmla="*/ 6350 w 61848"/>
              <a:gd name="connsiteY2" fmla="*/ 25526 h 51180"/>
              <a:gd name="connsiteX3" fmla="*/ 7873 w 61848"/>
              <a:gd name="connsiteY3" fmla="*/ 34035 h 51180"/>
              <a:gd name="connsiteX4" fmla="*/ 12065 w 61848"/>
              <a:gd name="connsiteY4" fmla="*/ 40132 h 51180"/>
              <a:gd name="connsiteX5" fmla="*/ 18541 w 61848"/>
              <a:gd name="connsiteY5" fmla="*/ 43688 h 51180"/>
              <a:gd name="connsiteX6" fmla="*/ 26542 w 61848"/>
              <a:gd name="connsiteY6" fmla="*/ 44830 h 51180"/>
              <a:gd name="connsiteX7" fmla="*/ 36829 w 61848"/>
              <a:gd name="connsiteY7" fmla="*/ 43307 h 51180"/>
              <a:gd name="connsiteX8" fmla="*/ 45339 w 61848"/>
              <a:gd name="connsiteY8" fmla="*/ 39370 h 51180"/>
              <a:gd name="connsiteX9" fmla="*/ 51689 w 61848"/>
              <a:gd name="connsiteY9" fmla="*/ 34925 h 51180"/>
              <a:gd name="connsiteX10" fmla="*/ 55498 w 61848"/>
              <a:gd name="connsiteY10" fmla="*/ 31495 h 51180"/>
              <a:gd name="connsiteX11" fmla="*/ 55498 w 61848"/>
              <a:gd name="connsiteY11" fmla="*/ 10286 h 51180"/>
              <a:gd name="connsiteX12" fmla="*/ 44195 w 61848"/>
              <a:gd name="connsiteY12" fmla="*/ 7746 h 51180"/>
              <a:gd name="connsiteX13" fmla="*/ 29717 w 61848"/>
              <a:gd name="connsiteY13" fmla="*/ 6350 h 51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61848" h="51180">
                <a:moveTo>
                  <a:pt x="29717" y="6350"/>
                </a:moveTo>
                <a:cubicBezTo>
                  <a:pt x="22352" y="6350"/>
                  <a:pt x="16636" y="8001"/>
                  <a:pt x="12572" y="11048"/>
                </a:cubicBezTo>
                <a:cubicBezTo>
                  <a:pt x="8381" y="14223"/>
                  <a:pt x="6350" y="19050"/>
                  <a:pt x="6350" y="25526"/>
                </a:cubicBezTo>
                <a:cubicBezTo>
                  <a:pt x="6350" y="28701"/>
                  <a:pt x="6857" y="31622"/>
                  <a:pt x="7873" y="34035"/>
                </a:cubicBezTo>
                <a:cubicBezTo>
                  <a:pt x="8890" y="36576"/>
                  <a:pt x="10286" y="38607"/>
                  <a:pt x="12065" y="40132"/>
                </a:cubicBezTo>
                <a:cubicBezTo>
                  <a:pt x="13969" y="41782"/>
                  <a:pt x="16128" y="42926"/>
                  <a:pt x="18541" y="43688"/>
                </a:cubicBezTo>
                <a:cubicBezTo>
                  <a:pt x="21081" y="44450"/>
                  <a:pt x="23748" y="44830"/>
                  <a:pt x="26542" y="44830"/>
                </a:cubicBezTo>
                <a:cubicBezTo>
                  <a:pt x="30226" y="44830"/>
                  <a:pt x="33654" y="44322"/>
                  <a:pt x="36829" y="43307"/>
                </a:cubicBezTo>
                <a:cubicBezTo>
                  <a:pt x="40004" y="42164"/>
                  <a:pt x="42926" y="40894"/>
                  <a:pt x="45339" y="39370"/>
                </a:cubicBezTo>
                <a:cubicBezTo>
                  <a:pt x="47878" y="37972"/>
                  <a:pt x="49910" y="36448"/>
                  <a:pt x="51689" y="34925"/>
                </a:cubicBezTo>
                <a:cubicBezTo>
                  <a:pt x="53466" y="33527"/>
                  <a:pt x="54736" y="32257"/>
                  <a:pt x="55498" y="31495"/>
                </a:cubicBezTo>
                <a:lnTo>
                  <a:pt x="55498" y="10286"/>
                </a:lnTo>
                <a:cubicBezTo>
                  <a:pt x="52323" y="9397"/>
                  <a:pt x="48514" y="8508"/>
                  <a:pt x="44195" y="7746"/>
                </a:cubicBezTo>
                <a:cubicBezTo>
                  <a:pt x="39751" y="6857"/>
                  <a:pt x="35052" y="6476"/>
                  <a:pt x="2971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6891" y="4772914"/>
            <a:ext cx="61848" cy="51180"/>
          </a:xfrm>
          <a:custGeom>
            <a:avLst/>
            <a:gdLst>
              <a:gd name="connsiteX0" fmla="*/ 29717 w 61848"/>
              <a:gd name="connsiteY0" fmla="*/ 6350 h 51180"/>
              <a:gd name="connsiteX1" fmla="*/ 12572 w 61848"/>
              <a:gd name="connsiteY1" fmla="*/ 11048 h 51180"/>
              <a:gd name="connsiteX2" fmla="*/ 6350 w 61848"/>
              <a:gd name="connsiteY2" fmla="*/ 25526 h 51180"/>
              <a:gd name="connsiteX3" fmla="*/ 7873 w 61848"/>
              <a:gd name="connsiteY3" fmla="*/ 34035 h 51180"/>
              <a:gd name="connsiteX4" fmla="*/ 12065 w 61848"/>
              <a:gd name="connsiteY4" fmla="*/ 40132 h 51180"/>
              <a:gd name="connsiteX5" fmla="*/ 18541 w 61848"/>
              <a:gd name="connsiteY5" fmla="*/ 43688 h 51180"/>
              <a:gd name="connsiteX6" fmla="*/ 26542 w 61848"/>
              <a:gd name="connsiteY6" fmla="*/ 44830 h 51180"/>
              <a:gd name="connsiteX7" fmla="*/ 36829 w 61848"/>
              <a:gd name="connsiteY7" fmla="*/ 43307 h 51180"/>
              <a:gd name="connsiteX8" fmla="*/ 45339 w 61848"/>
              <a:gd name="connsiteY8" fmla="*/ 39370 h 51180"/>
              <a:gd name="connsiteX9" fmla="*/ 51689 w 61848"/>
              <a:gd name="connsiteY9" fmla="*/ 34925 h 51180"/>
              <a:gd name="connsiteX10" fmla="*/ 55498 w 61848"/>
              <a:gd name="connsiteY10" fmla="*/ 31495 h 51180"/>
              <a:gd name="connsiteX11" fmla="*/ 55498 w 61848"/>
              <a:gd name="connsiteY11" fmla="*/ 10286 h 51180"/>
              <a:gd name="connsiteX12" fmla="*/ 44195 w 61848"/>
              <a:gd name="connsiteY12" fmla="*/ 7746 h 51180"/>
              <a:gd name="connsiteX13" fmla="*/ 29717 w 61848"/>
              <a:gd name="connsiteY13" fmla="*/ 6350 h 51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61848" h="51180">
                <a:moveTo>
                  <a:pt x="29717" y="6350"/>
                </a:moveTo>
                <a:cubicBezTo>
                  <a:pt x="22352" y="6350"/>
                  <a:pt x="16636" y="8001"/>
                  <a:pt x="12572" y="11048"/>
                </a:cubicBezTo>
                <a:cubicBezTo>
                  <a:pt x="8381" y="14223"/>
                  <a:pt x="6350" y="19050"/>
                  <a:pt x="6350" y="25526"/>
                </a:cubicBezTo>
                <a:cubicBezTo>
                  <a:pt x="6350" y="28701"/>
                  <a:pt x="6857" y="31622"/>
                  <a:pt x="7873" y="34035"/>
                </a:cubicBezTo>
                <a:cubicBezTo>
                  <a:pt x="8890" y="36576"/>
                  <a:pt x="10286" y="38607"/>
                  <a:pt x="12065" y="40132"/>
                </a:cubicBezTo>
                <a:cubicBezTo>
                  <a:pt x="13969" y="41782"/>
                  <a:pt x="16128" y="42926"/>
                  <a:pt x="18541" y="43688"/>
                </a:cubicBezTo>
                <a:cubicBezTo>
                  <a:pt x="21081" y="44450"/>
                  <a:pt x="23748" y="44830"/>
                  <a:pt x="26542" y="44830"/>
                </a:cubicBezTo>
                <a:cubicBezTo>
                  <a:pt x="30226" y="44830"/>
                  <a:pt x="33654" y="44322"/>
                  <a:pt x="36829" y="43307"/>
                </a:cubicBezTo>
                <a:cubicBezTo>
                  <a:pt x="40004" y="42164"/>
                  <a:pt x="42926" y="40894"/>
                  <a:pt x="45339" y="39370"/>
                </a:cubicBezTo>
                <a:cubicBezTo>
                  <a:pt x="47878" y="37972"/>
                  <a:pt x="49910" y="36448"/>
                  <a:pt x="51689" y="34925"/>
                </a:cubicBezTo>
                <a:cubicBezTo>
                  <a:pt x="53466" y="33527"/>
                  <a:pt x="54736" y="32257"/>
                  <a:pt x="55498" y="31495"/>
                </a:cubicBezTo>
                <a:lnTo>
                  <a:pt x="55498" y="10286"/>
                </a:lnTo>
                <a:cubicBezTo>
                  <a:pt x="52323" y="9397"/>
                  <a:pt x="48514" y="8508"/>
                  <a:pt x="44195" y="7746"/>
                </a:cubicBezTo>
                <a:cubicBezTo>
                  <a:pt x="39751" y="6857"/>
                  <a:pt x="35052" y="6476"/>
                  <a:pt x="2971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09230" y="4714621"/>
            <a:ext cx="97281" cy="124205"/>
          </a:xfrm>
          <a:custGeom>
            <a:avLst/>
            <a:gdLst>
              <a:gd name="connsiteX0" fmla="*/ 46863 w 97281"/>
              <a:gd name="connsiteY0" fmla="*/ 6350 h 124205"/>
              <a:gd name="connsiteX1" fmla="*/ 73151 w 97281"/>
              <a:gd name="connsiteY1" fmla="*/ 11938 h 124205"/>
              <a:gd name="connsiteX2" fmla="*/ 87883 w 97281"/>
              <a:gd name="connsiteY2" fmla="*/ 27050 h 124205"/>
              <a:gd name="connsiteX3" fmla="*/ 90296 w 97281"/>
              <a:gd name="connsiteY3" fmla="*/ 34925 h 124205"/>
              <a:gd name="connsiteX4" fmla="*/ 90931 w 97281"/>
              <a:gd name="connsiteY4" fmla="*/ 44322 h 124205"/>
              <a:gd name="connsiteX5" fmla="*/ 90931 w 97281"/>
              <a:gd name="connsiteY5" fmla="*/ 115061 h 124205"/>
              <a:gd name="connsiteX6" fmla="*/ 76453 w 97281"/>
              <a:gd name="connsiteY6" fmla="*/ 115061 h 124205"/>
              <a:gd name="connsiteX7" fmla="*/ 74548 w 97281"/>
              <a:gd name="connsiteY7" fmla="*/ 103377 h 124205"/>
              <a:gd name="connsiteX8" fmla="*/ 74167 w 97281"/>
              <a:gd name="connsiteY8" fmla="*/ 103377 h 124205"/>
              <a:gd name="connsiteX9" fmla="*/ 68706 w 97281"/>
              <a:gd name="connsiteY9" fmla="*/ 108711 h 124205"/>
              <a:gd name="connsiteX10" fmla="*/ 61340 w 97281"/>
              <a:gd name="connsiteY10" fmla="*/ 113410 h 124205"/>
              <a:gd name="connsiteX11" fmla="*/ 52069 w 97281"/>
              <a:gd name="connsiteY11" fmla="*/ 116713 h 124205"/>
              <a:gd name="connsiteX12" fmla="*/ 41275 w 97281"/>
              <a:gd name="connsiteY12" fmla="*/ 117855 h 124205"/>
              <a:gd name="connsiteX13" fmla="*/ 27177 w 97281"/>
              <a:gd name="connsiteY13" fmla="*/ 115569 h 124205"/>
              <a:gd name="connsiteX14" fmla="*/ 16128 w 97281"/>
              <a:gd name="connsiteY14" fmla="*/ 108965 h 124205"/>
              <a:gd name="connsiteX15" fmla="*/ 8889 w 97281"/>
              <a:gd name="connsiteY15" fmla="*/ 98170 h 124205"/>
              <a:gd name="connsiteX16" fmla="*/ 6350 w 97281"/>
              <a:gd name="connsiteY16" fmla="*/ 83819 h 124205"/>
              <a:gd name="connsiteX17" fmla="*/ 9270 w 97281"/>
              <a:gd name="connsiteY17" fmla="*/ 69595 h 124205"/>
              <a:gd name="connsiteX18" fmla="*/ 17144 w 97281"/>
              <a:gd name="connsiteY18" fmla="*/ 58927 h 124205"/>
              <a:gd name="connsiteX19" fmla="*/ 29590 w 97281"/>
              <a:gd name="connsiteY19" fmla="*/ 52323 h 124205"/>
              <a:gd name="connsiteX20" fmla="*/ 45465 w 97281"/>
              <a:gd name="connsiteY20" fmla="*/ 49910 h 124205"/>
              <a:gd name="connsiteX21" fmla="*/ 60705 w 97281"/>
              <a:gd name="connsiteY21" fmla="*/ 51434 h 124205"/>
              <a:gd name="connsiteX22" fmla="*/ 73278 w 97281"/>
              <a:gd name="connsiteY22" fmla="*/ 54736 h 124205"/>
              <a:gd name="connsiteX23" fmla="*/ 73659 w 97281"/>
              <a:gd name="connsiteY23" fmla="*/ 54736 h 124205"/>
              <a:gd name="connsiteX24" fmla="*/ 73659 w 97281"/>
              <a:gd name="connsiteY24" fmla="*/ 47370 h 124205"/>
              <a:gd name="connsiteX25" fmla="*/ 73151 w 97281"/>
              <a:gd name="connsiteY25" fmla="*/ 39623 h 124205"/>
              <a:gd name="connsiteX26" fmla="*/ 71246 w 97281"/>
              <a:gd name="connsiteY26" fmla="*/ 33782 h 124205"/>
              <a:gd name="connsiteX27" fmla="*/ 61976 w 97281"/>
              <a:gd name="connsiteY27" fmla="*/ 24891 h 124205"/>
              <a:gd name="connsiteX28" fmla="*/ 44830 w 97281"/>
              <a:gd name="connsiteY28" fmla="*/ 21335 h 124205"/>
              <a:gd name="connsiteX29" fmla="*/ 29590 w 97281"/>
              <a:gd name="connsiteY29" fmla="*/ 22859 h 124205"/>
              <a:gd name="connsiteX30" fmla="*/ 15493 w 97281"/>
              <a:gd name="connsiteY30" fmla="*/ 27050 h 124205"/>
              <a:gd name="connsiteX31" fmla="*/ 15493 w 97281"/>
              <a:gd name="connsiteY31" fmla="*/ 12572 h 124205"/>
              <a:gd name="connsiteX32" fmla="*/ 21843 w 97281"/>
              <a:gd name="connsiteY32" fmla="*/ 10032 h 124205"/>
              <a:gd name="connsiteX33" fmla="*/ 29463 w 97281"/>
              <a:gd name="connsiteY33" fmla="*/ 8000 h 124205"/>
              <a:gd name="connsiteX34" fmla="*/ 37972 w 97281"/>
              <a:gd name="connsiteY34" fmla="*/ 6730 h 124205"/>
              <a:gd name="connsiteX35" fmla="*/ 46863 w 97281"/>
              <a:gd name="connsiteY35" fmla="*/ 6350 h 1242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97281" h="124205">
                <a:moveTo>
                  <a:pt x="46863" y="6350"/>
                </a:moveTo>
                <a:cubicBezTo>
                  <a:pt x="57657" y="6350"/>
                  <a:pt x="66420" y="8254"/>
                  <a:pt x="73151" y="11938"/>
                </a:cubicBezTo>
                <a:cubicBezTo>
                  <a:pt x="80009" y="15747"/>
                  <a:pt x="84835" y="20827"/>
                  <a:pt x="87883" y="27050"/>
                </a:cubicBezTo>
                <a:cubicBezTo>
                  <a:pt x="89026" y="29463"/>
                  <a:pt x="89788" y="32003"/>
                  <a:pt x="90296" y="34925"/>
                </a:cubicBezTo>
                <a:cubicBezTo>
                  <a:pt x="90677" y="37845"/>
                  <a:pt x="90931" y="40894"/>
                  <a:pt x="90931" y="44322"/>
                </a:cubicBezTo>
                <a:lnTo>
                  <a:pt x="90931" y="115061"/>
                </a:lnTo>
                <a:lnTo>
                  <a:pt x="76453" y="115061"/>
                </a:lnTo>
                <a:lnTo>
                  <a:pt x="74548" y="103377"/>
                </a:lnTo>
                <a:lnTo>
                  <a:pt x="74167" y="103377"/>
                </a:lnTo>
                <a:cubicBezTo>
                  <a:pt x="72770" y="105155"/>
                  <a:pt x="70865" y="106933"/>
                  <a:pt x="68706" y="108711"/>
                </a:cubicBezTo>
                <a:cubicBezTo>
                  <a:pt x="66547" y="110489"/>
                  <a:pt x="64134" y="112013"/>
                  <a:pt x="61340" y="113410"/>
                </a:cubicBezTo>
                <a:cubicBezTo>
                  <a:pt x="58419" y="114807"/>
                  <a:pt x="55371" y="115823"/>
                  <a:pt x="52069" y="116713"/>
                </a:cubicBezTo>
                <a:cubicBezTo>
                  <a:pt x="48640" y="117475"/>
                  <a:pt x="45084" y="117855"/>
                  <a:pt x="41275" y="117855"/>
                </a:cubicBezTo>
                <a:cubicBezTo>
                  <a:pt x="36194" y="117855"/>
                  <a:pt x="31495" y="117094"/>
                  <a:pt x="27177" y="115569"/>
                </a:cubicBezTo>
                <a:cubicBezTo>
                  <a:pt x="22859" y="114045"/>
                  <a:pt x="19176" y="111886"/>
                  <a:pt x="16128" y="108965"/>
                </a:cubicBezTo>
                <a:cubicBezTo>
                  <a:pt x="13080" y="106044"/>
                  <a:pt x="10667" y="102361"/>
                  <a:pt x="8889" y="98170"/>
                </a:cubicBezTo>
                <a:cubicBezTo>
                  <a:pt x="7238" y="93979"/>
                  <a:pt x="6350" y="89153"/>
                  <a:pt x="6350" y="83819"/>
                </a:cubicBezTo>
                <a:cubicBezTo>
                  <a:pt x="6350" y="78485"/>
                  <a:pt x="7365" y="73786"/>
                  <a:pt x="9270" y="69595"/>
                </a:cubicBezTo>
                <a:cubicBezTo>
                  <a:pt x="11176" y="65404"/>
                  <a:pt x="13715" y="61848"/>
                  <a:pt x="17144" y="58927"/>
                </a:cubicBezTo>
                <a:cubicBezTo>
                  <a:pt x="20573" y="56133"/>
                  <a:pt x="24764" y="53847"/>
                  <a:pt x="29590" y="52323"/>
                </a:cubicBezTo>
                <a:cubicBezTo>
                  <a:pt x="34289" y="50672"/>
                  <a:pt x="39623" y="49910"/>
                  <a:pt x="45465" y="49910"/>
                </a:cubicBezTo>
                <a:cubicBezTo>
                  <a:pt x="50926" y="50038"/>
                  <a:pt x="56006" y="50545"/>
                  <a:pt x="60705" y="51434"/>
                </a:cubicBezTo>
                <a:cubicBezTo>
                  <a:pt x="65404" y="52323"/>
                  <a:pt x="69595" y="53339"/>
                  <a:pt x="73278" y="54736"/>
                </a:cubicBezTo>
                <a:lnTo>
                  <a:pt x="73659" y="54736"/>
                </a:lnTo>
                <a:lnTo>
                  <a:pt x="73659" y="47370"/>
                </a:lnTo>
                <a:cubicBezTo>
                  <a:pt x="73659" y="44450"/>
                  <a:pt x="73532" y="41909"/>
                  <a:pt x="73151" y="39623"/>
                </a:cubicBezTo>
                <a:cubicBezTo>
                  <a:pt x="72770" y="37464"/>
                  <a:pt x="72135" y="35432"/>
                  <a:pt x="71246" y="33782"/>
                </a:cubicBezTo>
                <a:cubicBezTo>
                  <a:pt x="69341" y="30225"/>
                  <a:pt x="66166" y="27177"/>
                  <a:pt x="61976" y="24891"/>
                </a:cubicBezTo>
                <a:cubicBezTo>
                  <a:pt x="57657" y="22478"/>
                  <a:pt x="51942" y="21335"/>
                  <a:pt x="44830" y="21335"/>
                </a:cubicBezTo>
                <a:cubicBezTo>
                  <a:pt x="39369" y="21335"/>
                  <a:pt x="34416" y="21844"/>
                  <a:pt x="29590" y="22859"/>
                </a:cubicBezTo>
                <a:cubicBezTo>
                  <a:pt x="24891" y="23875"/>
                  <a:pt x="20192" y="25272"/>
                  <a:pt x="15493" y="27050"/>
                </a:cubicBezTo>
                <a:lnTo>
                  <a:pt x="15493" y="12572"/>
                </a:lnTo>
                <a:cubicBezTo>
                  <a:pt x="17271" y="11683"/>
                  <a:pt x="19430" y="10794"/>
                  <a:pt x="21843" y="10032"/>
                </a:cubicBezTo>
                <a:cubicBezTo>
                  <a:pt x="24256" y="9270"/>
                  <a:pt x="26796" y="8635"/>
                  <a:pt x="29463" y="8000"/>
                </a:cubicBezTo>
                <a:cubicBezTo>
                  <a:pt x="32130" y="7492"/>
                  <a:pt x="34925" y="6984"/>
                  <a:pt x="37972" y="6730"/>
                </a:cubicBezTo>
                <a:cubicBezTo>
                  <a:pt x="40893" y="6476"/>
                  <a:pt x="43941" y="6350"/>
                  <a:pt x="4686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18730" y="4714621"/>
            <a:ext cx="97281" cy="124205"/>
          </a:xfrm>
          <a:custGeom>
            <a:avLst/>
            <a:gdLst>
              <a:gd name="connsiteX0" fmla="*/ 46863 w 97281"/>
              <a:gd name="connsiteY0" fmla="*/ 6350 h 124205"/>
              <a:gd name="connsiteX1" fmla="*/ 73151 w 97281"/>
              <a:gd name="connsiteY1" fmla="*/ 11938 h 124205"/>
              <a:gd name="connsiteX2" fmla="*/ 87883 w 97281"/>
              <a:gd name="connsiteY2" fmla="*/ 27050 h 124205"/>
              <a:gd name="connsiteX3" fmla="*/ 90296 w 97281"/>
              <a:gd name="connsiteY3" fmla="*/ 34925 h 124205"/>
              <a:gd name="connsiteX4" fmla="*/ 90931 w 97281"/>
              <a:gd name="connsiteY4" fmla="*/ 44322 h 124205"/>
              <a:gd name="connsiteX5" fmla="*/ 90931 w 97281"/>
              <a:gd name="connsiteY5" fmla="*/ 115061 h 124205"/>
              <a:gd name="connsiteX6" fmla="*/ 76453 w 97281"/>
              <a:gd name="connsiteY6" fmla="*/ 115061 h 124205"/>
              <a:gd name="connsiteX7" fmla="*/ 74548 w 97281"/>
              <a:gd name="connsiteY7" fmla="*/ 103377 h 124205"/>
              <a:gd name="connsiteX8" fmla="*/ 74167 w 97281"/>
              <a:gd name="connsiteY8" fmla="*/ 103377 h 124205"/>
              <a:gd name="connsiteX9" fmla="*/ 68706 w 97281"/>
              <a:gd name="connsiteY9" fmla="*/ 108711 h 124205"/>
              <a:gd name="connsiteX10" fmla="*/ 61340 w 97281"/>
              <a:gd name="connsiteY10" fmla="*/ 113410 h 124205"/>
              <a:gd name="connsiteX11" fmla="*/ 52069 w 97281"/>
              <a:gd name="connsiteY11" fmla="*/ 116713 h 124205"/>
              <a:gd name="connsiteX12" fmla="*/ 41275 w 97281"/>
              <a:gd name="connsiteY12" fmla="*/ 117855 h 124205"/>
              <a:gd name="connsiteX13" fmla="*/ 27177 w 97281"/>
              <a:gd name="connsiteY13" fmla="*/ 115569 h 124205"/>
              <a:gd name="connsiteX14" fmla="*/ 16128 w 97281"/>
              <a:gd name="connsiteY14" fmla="*/ 108965 h 124205"/>
              <a:gd name="connsiteX15" fmla="*/ 8889 w 97281"/>
              <a:gd name="connsiteY15" fmla="*/ 98170 h 124205"/>
              <a:gd name="connsiteX16" fmla="*/ 6350 w 97281"/>
              <a:gd name="connsiteY16" fmla="*/ 83819 h 124205"/>
              <a:gd name="connsiteX17" fmla="*/ 9270 w 97281"/>
              <a:gd name="connsiteY17" fmla="*/ 69595 h 124205"/>
              <a:gd name="connsiteX18" fmla="*/ 17144 w 97281"/>
              <a:gd name="connsiteY18" fmla="*/ 58927 h 124205"/>
              <a:gd name="connsiteX19" fmla="*/ 29590 w 97281"/>
              <a:gd name="connsiteY19" fmla="*/ 52323 h 124205"/>
              <a:gd name="connsiteX20" fmla="*/ 45465 w 97281"/>
              <a:gd name="connsiteY20" fmla="*/ 49910 h 124205"/>
              <a:gd name="connsiteX21" fmla="*/ 60705 w 97281"/>
              <a:gd name="connsiteY21" fmla="*/ 51434 h 124205"/>
              <a:gd name="connsiteX22" fmla="*/ 73278 w 97281"/>
              <a:gd name="connsiteY22" fmla="*/ 54736 h 124205"/>
              <a:gd name="connsiteX23" fmla="*/ 73659 w 97281"/>
              <a:gd name="connsiteY23" fmla="*/ 54736 h 124205"/>
              <a:gd name="connsiteX24" fmla="*/ 73659 w 97281"/>
              <a:gd name="connsiteY24" fmla="*/ 47370 h 124205"/>
              <a:gd name="connsiteX25" fmla="*/ 73151 w 97281"/>
              <a:gd name="connsiteY25" fmla="*/ 39623 h 124205"/>
              <a:gd name="connsiteX26" fmla="*/ 71246 w 97281"/>
              <a:gd name="connsiteY26" fmla="*/ 33782 h 124205"/>
              <a:gd name="connsiteX27" fmla="*/ 61976 w 97281"/>
              <a:gd name="connsiteY27" fmla="*/ 24891 h 124205"/>
              <a:gd name="connsiteX28" fmla="*/ 44830 w 97281"/>
              <a:gd name="connsiteY28" fmla="*/ 21335 h 124205"/>
              <a:gd name="connsiteX29" fmla="*/ 29590 w 97281"/>
              <a:gd name="connsiteY29" fmla="*/ 22859 h 124205"/>
              <a:gd name="connsiteX30" fmla="*/ 15493 w 97281"/>
              <a:gd name="connsiteY30" fmla="*/ 27050 h 124205"/>
              <a:gd name="connsiteX31" fmla="*/ 15493 w 97281"/>
              <a:gd name="connsiteY31" fmla="*/ 12572 h 124205"/>
              <a:gd name="connsiteX32" fmla="*/ 21843 w 97281"/>
              <a:gd name="connsiteY32" fmla="*/ 10032 h 124205"/>
              <a:gd name="connsiteX33" fmla="*/ 29463 w 97281"/>
              <a:gd name="connsiteY33" fmla="*/ 8000 h 124205"/>
              <a:gd name="connsiteX34" fmla="*/ 37972 w 97281"/>
              <a:gd name="connsiteY34" fmla="*/ 6730 h 124205"/>
              <a:gd name="connsiteX35" fmla="*/ 46863 w 97281"/>
              <a:gd name="connsiteY35" fmla="*/ 6350 h 1242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97281" h="124205">
                <a:moveTo>
                  <a:pt x="46863" y="6350"/>
                </a:moveTo>
                <a:cubicBezTo>
                  <a:pt x="57657" y="6350"/>
                  <a:pt x="66420" y="8254"/>
                  <a:pt x="73151" y="11938"/>
                </a:cubicBezTo>
                <a:cubicBezTo>
                  <a:pt x="80009" y="15747"/>
                  <a:pt x="84835" y="20827"/>
                  <a:pt x="87883" y="27050"/>
                </a:cubicBezTo>
                <a:cubicBezTo>
                  <a:pt x="89026" y="29463"/>
                  <a:pt x="89788" y="32003"/>
                  <a:pt x="90296" y="34925"/>
                </a:cubicBezTo>
                <a:cubicBezTo>
                  <a:pt x="90677" y="37845"/>
                  <a:pt x="90931" y="40894"/>
                  <a:pt x="90931" y="44322"/>
                </a:cubicBezTo>
                <a:lnTo>
                  <a:pt x="90931" y="115061"/>
                </a:lnTo>
                <a:lnTo>
                  <a:pt x="76453" y="115061"/>
                </a:lnTo>
                <a:lnTo>
                  <a:pt x="74548" y="103377"/>
                </a:lnTo>
                <a:lnTo>
                  <a:pt x="74167" y="103377"/>
                </a:lnTo>
                <a:cubicBezTo>
                  <a:pt x="72770" y="105155"/>
                  <a:pt x="70865" y="106933"/>
                  <a:pt x="68706" y="108711"/>
                </a:cubicBezTo>
                <a:cubicBezTo>
                  <a:pt x="66547" y="110489"/>
                  <a:pt x="64134" y="112013"/>
                  <a:pt x="61340" y="113410"/>
                </a:cubicBezTo>
                <a:cubicBezTo>
                  <a:pt x="58419" y="114807"/>
                  <a:pt x="55371" y="115823"/>
                  <a:pt x="52069" y="116713"/>
                </a:cubicBezTo>
                <a:cubicBezTo>
                  <a:pt x="48640" y="117475"/>
                  <a:pt x="45084" y="117855"/>
                  <a:pt x="41275" y="117855"/>
                </a:cubicBezTo>
                <a:cubicBezTo>
                  <a:pt x="36194" y="117855"/>
                  <a:pt x="31495" y="117094"/>
                  <a:pt x="27177" y="115569"/>
                </a:cubicBezTo>
                <a:cubicBezTo>
                  <a:pt x="22859" y="114045"/>
                  <a:pt x="19176" y="111886"/>
                  <a:pt x="16128" y="108965"/>
                </a:cubicBezTo>
                <a:cubicBezTo>
                  <a:pt x="13080" y="106044"/>
                  <a:pt x="10667" y="102361"/>
                  <a:pt x="8889" y="98170"/>
                </a:cubicBezTo>
                <a:cubicBezTo>
                  <a:pt x="7238" y="93979"/>
                  <a:pt x="6350" y="89153"/>
                  <a:pt x="6350" y="83819"/>
                </a:cubicBezTo>
                <a:cubicBezTo>
                  <a:pt x="6350" y="78485"/>
                  <a:pt x="7365" y="73786"/>
                  <a:pt x="9270" y="69595"/>
                </a:cubicBezTo>
                <a:cubicBezTo>
                  <a:pt x="11176" y="65404"/>
                  <a:pt x="13715" y="61848"/>
                  <a:pt x="17144" y="58927"/>
                </a:cubicBezTo>
                <a:cubicBezTo>
                  <a:pt x="20573" y="56133"/>
                  <a:pt x="24764" y="53847"/>
                  <a:pt x="29590" y="52323"/>
                </a:cubicBezTo>
                <a:cubicBezTo>
                  <a:pt x="34289" y="50672"/>
                  <a:pt x="39623" y="49910"/>
                  <a:pt x="45465" y="49910"/>
                </a:cubicBezTo>
                <a:cubicBezTo>
                  <a:pt x="50926" y="50038"/>
                  <a:pt x="56006" y="50545"/>
                  <a:pt x="60705" y="51434"/>
                </a:cubicBezTo>
                <a:cubicBezTo>
                  <a:pt x="65404" y="52323"/>
                  <a:pt x="69595" y="53339"/>
                  <a:pt x="73278" y="54736"/>
                </a:cubicBezTo>
                <a:lnTo>
                  <a:pt x="73659" y="54736"/>
                </a:lnTo>
                <a:lnTo>
                  <a:pt x="73659" y="47370"/>
                </a:lnTo>
                <a:cubicBezTo>
                  <a:pt x="73659" y="44450"/>
                  <a:pt x="73532" y="41909"/>
                  <a:pt x="73151" y="39623"/>
                </a:cubicBezTo>
                <a:cubicBezTo>
                  <a:pt x="72770" y="37464"/>
                  <a:pt x="72135" y="35432"/>
                  <a:pt x="71246" y="33782"/>
                </a:cubicBezTo>
                <a:cubicBezTo>
                  <a:pt x="69341" y="30225"/>
                  <a:pt x="66166" y="27177"/>
                  <a:pt x="61976" y="24891"/>
                </a:cubicBezTo>
                <a:cubicBezTo>
                  <a:pt x="57657" y="22478"/>
                  <a:pt x="51942" y="21335"/>
                  <a:pt x="44830" y="21335"/>
                </a:cubicBezTo>
                <a:cubicBezTo>
                  <a:pt x="39369" y="21335"/>
                  <a:pt x="34416" y="21844"/>
                  <a:pt x="29590" y="22859"/>
                </a:cubicBezTo>
                <a:cubicBezTo>
                  <a:pt x="24891" y="23875"/>
                  <a:pt x="20192" y="25272"/>
                  <a:pt x="15493" y="27050"/>
                </a:cubicBezTo>
                <a:lnTo>
                  <a:pt x="15493" y="12572"/>
                </a:lnTo>
                <a:cubicBezTo>
                  <a:pt x="17271" y="11683"/>
                  <a:pt x="19430" y="10794"/>
                  <a:pt x="21843" y="10032"/>
                </a:cubicBezTo>
                <a:cubicBezTo>
                  <a:pt x="24256" y="9270"/>
                  <a:pt x="26796" y="8635"/>
                  <a:pt x="29463" y="8000"/>
                </a:cubicBezTo>
                <a:cubicBezTo>
                  <a:pt x="32130" y="7492"/>
                  <a:pt x="34925" y="6984"/>
                  <a:pt x="37972" y="6730"/>
                </a:cubicBezTo>
                <a:cubicBezTo>
                  <a:pt x="40893" y="6476"/>
                  <a:pt x="43941" y="6350"/>
                  <a:pt x="4686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1348" y="4690490"/>
            <a:ext cx="97408" cy="129159"/>
          </a:xfrm>
          <a:custGeom>
            <a:avLst/>
            <a:gdLst>
              <a:gd name="connsiteX0" fmla="*/ 6350 w 97408"/>
              <a:gd name="connsiteY0" fmla="*/ 6350 h 129159"/>
              <a:gd name="connsiteX1" fmla="*/ 6350 w 97408"/>
              <a:gd name="connsiteY1" fmla="*/ 122809 h 129159"/>
              <a:gd name="connsiteX2" fmla="*/ 20319 w 97408"/>
              <a:gd name="connsiteY2" fmla="*/ 122809 h 129159"/>
              <a:gd name="connsiteX3" fmla="*/ 39243 w 97408"/>
              <a:gd name="connsiteY3" fmla="*/ 122047 h 129159"/>
              <a:gd name="connsiteX4" fmla="*/ 54356 w 97408"/>
              <a:gd name="connsiteY4" fmla="*/ 119126 h 129159"/>
              <a:gd name="connsiteX5" fmla="*/ 81660 w 97408"/>
              <a:gd name="connsiteY5" fmla="*/ 99568 h 129159"/>
              <a:gd name="connsiteX6" fmla="*/ 91058 w 97408"/>
              <a:gd name="connsiteY6" fmla="*/ 63880 h 129159"/>
              <a:gd name="connsiteX7" fmla="*/ 81660 w 97408"/>
              <a:gd name="connsiteY7" fmla="*/ 28955 h 129159"/>
              <a:gd name="connsiteX8" fmla="*/ 54356 w 97408"/>
              <a:gd name="connsiteY8" fmla="*/ 10033 h 129159"/>
              <a:gd name="connsiteX9" fmla="*/ 39243 w 97408"/>
              <a:gd name="connsiteY9" fmla="*/ 7112 h 129159"/>
              <a:gd name="connsiteX10" fmla="*/ 20319 w 97408"/>
              <a:gd name="connsiteY10" fmla="*/ 6350 h 129159"/>
              <a:gd name="connsiteX11" fmla="*/ 6350 w 97408"/>
              <a:gd name="connsiteY11" fmla="*/ 6350 h 129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97408" h="129159">
                <a:moveTo>
                  <a:pt x="6350" y="6350"/>
                </a:moveTo>
                <a:lnTo>
                  <a:pt x="6350" y="122809"/>
                </a:lnTo>
                <a:lnTo>
                  <a:pt x="20319" y="122809"/>
                </a:lnTo>
                <a:cubicBezTo>
                  <a:pt x="27305" y="122809"/>
                  <a:pt x="33655" y="122555"/>
                  <a:pt x="39243" y="122047"/>
                </a:cubicBezTo>
                <a:cubicBezTo>
                  <a:pt x="44831" y="121539"/>
                  <a:pt x="49783" y="120523"/>
                  <a:pt x="54356" y="119126"/>
                </a:cubicBezTo>
                <a:cubicBezTo>
                  <a:pt x="66167" y="115443"/>
                  <a:pt x="75310" y="108966"/>
                  <a:pt x="81660" y="99568"/>
                </a:cubicBezTo>
                <a:cubicBezTo>
                  <a:pt x="87883" y="90297"/>
                  <a:pt x="91058" y="78359"/>
                  <a:pt x="91058" y="63880"/>
                </a:cubicBezTo>
                <a:cubicBezTo>
                  <a:pt x="91058" y="49530"/>
                  <a:pt x="87883" y="37846"/>
                  <a:pt x="81660" y="28955"/>
                </a:cubicBezTo>
                <a:cubicBezTo>
                  <a:pt x="75310" y="20066"/>
                  <a:pt x="66167" y="13716"/>
                  <a:pt x="54356" y="10033"/>
                </a:cubicBezTo>
                <a:cubicBezTo>
                  <a:pt x="49783" y="8636"/>
                  <a:pt x="44831" y="7620"/>
                  <a:pt x="39243" y="7112"/>
                </a:cubicBezTo>
                <a:cubicBezTo>
                  <a:pt x="33655" y="6604"/>
                  <a:pt x="27305" y="6350"/>
                  <a:pt x="20319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1092" y="4688332"/>
            <a:ext cx="83692" cy="150495"/>
          </a:xfrm>
          <a:custGeom>
            <a:avLst/>
            <a:gdLst>
              <a:gd name="connsiteX0" fmla="*/ 26796 w 83692"/>
              <a:gd name="connsiteY0" fmla="*/ 6350 h 150495"/>
              <a:gd name="connsiteX1" fmla="*/ 44068 w 83692"/>
              <a:gd name="connsiteY1" fmla="*/ 6350 h 150495"/>
              <a:gd name="connsiteX2" fmla="*/ 44068 w 83692"/>
              <a:gd name="connsiteY2" fmla="*/ 35433 h 150495"/>
              <a:gd name="connsiteX3" fmla="*/ 75818 w 83692"/>
              <a:gd name="connsiteY3" fmla="*/ 35433 h 150495"/>
              <a:gd name="connsiteX4" fmla="*/ 75818 w 83692"/>
              <a:gd name="connsiteY4" fmla="*/ 50164 h 150495"/>
              <a:gd name="connsiteX5" fmla="*/ 44068 w 83692"/>
              <a:gd name="connsiteY5" fmla="*/ 50164 h 150495"/>
              <a:gd name="connsiteX6" fmla="*/ 44068 w 83692"/>
              <a:gd name="connsiteY6" fmla="*/ 112014 h 150495"/>
              <a:gd name="connsiteX7" fmla="*/ 45084 w 83692"/>
              <a:gd name="connsiteY7" fmla="*/ 118871 h 150495"/>
              <a:gd name="connsiteX8" fmla="*/ 48514 w 83692"/>
              <a:gd name="connsiteY8" fmla="*/ 124333 h 150495"/>
              <a:gd name="connsiteX9" fmla="*/ 54355 w 83692"/>
              <a:gd name="connsiteY9" fmla="*/ 127889 h 150495"/>
              <a:gd name="connsiteX10" fmla="*/ 62864 w 83692"/>
              <a:gd name="connsiteY10" fmla="*/ 129158 h 150495"/>
              <a:gd name="connsiteX11" fmla="*/ 70230 w 83692"/>
              <a:gd name="connsiteY11" fmla="*/ 128523 h 150495"/>
              <a:gd name="connsiteX12" fmla="*/ 77342 w 83692"/>
              <a:gd name="connsiteY12" fmla="*/ 127127 h 150495"/>
              <a:gd name="connsiteX13" fmla="*/ 77342 w 83692"/>
              <a:gd name="connsiteY13" fmla="*/ 141604 h 150495"/>
              <a:gd name="connsiteX14" fmla="*/ 70484 w 83692"/>
              <a:gd name="connsiteY14" fmla="*/ 143255 h 150495"/>
              <a:gd name="connsiteX15" fmla="*/ 59563 w 83692"/>
              <a:gd name="connsiteY15" fmla="*/ 144145 h 150495"/>
              <a:gd name="connsiteX16" fmla="*/ 45084 w 83692"/>
              <a:gd name="connsiteY16" fmla="*/ 142113 h 150495"/>
              <a:gd name="connsiteX17" fmla="*/ 34797 w 83692"/>
              <a:gd name="connsiteY17" fmla="*/ 136271 h 150495"/>
              <a:gd name="connsiteX18" fmla="*/ 28828 w 83692"/>
              <a:gd name="connsiteY18" fmla="*/ 126872 h 150495"/>
              <a:gd name="connsiteX19" fmla="*/ 26796 w 83692"/>
              <a:gd name="connsiteY19" fmla="*/ 114680 h 150495"/>
              <a:gd name="connsiteX20" fmla="*/ 26796 w 83692"/>
              <a:gd name="connsiteY20" fmla="*/ 50164 h 150495"/>
              <a:gd name="connsiteX21" fmla="*/ 6350 w 83692"/>
              <a:gd name="connsiteY21" fmla="*/ 50164 h 150495"/>
              <a:gd name="connsiteX22" fmla="*/ 6350 w 83692"/>
              <a:gd name="connsiteY22" fmla="*/ 35433 h 150495"/>
              <a:gd name="connsiteX23" fmla="*/ 26796 w 83692"/>
              <a:gd name="connsiteY23" fmla="*/ 35433 h 150495"/>
              <a:gd name="connsiteX24" fmla="*/ 26796 w 83692"/>
              <a:gd name="connsiteY24" fmla="*/ 6350 h 150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3692" h="150495">
                <a:moveTo>
                  <a:pt x="26796" y="6350"/>
                </a:moveTo>
                <a:lnTo>
                  <a:pt x="44068" y="6350"/>
                </a:lnTo>
                <a:lnTo>
                  <a:pt x="44068" y="35433"/>
                </a:lnTo>
                <a:lnTo>
                  <a:pt x="75818" y="35433"/>
                </a:lnTo>
                <a:lnTo>
                  <a:pt x="75818" y="50164"/>
                </a:lnTo>
                <a:lnTo>
                  <a:pt x="44068" y="50164"/>
                </a:lnTo>
                <a:lnTo>
                  <a:pt x="44068" y="112014"/>
                </a:lnTo>
                <a:cubicBezTo>
                  <a:pt x="44068" y="114553"/>
                  <a:pt x="44450" y="116839"/>
                  <a:pt x="45084" y="118871"/>
                </a:cubicBezTo>
                <a:cubicBezTo>
                  <a:pt x="45846" y="120903"/>
                  <a:pt x="46989" y="122808"/>
                  <a:pt x="48514" y="124333"/>
                </a:cubicBezTo>
                <a:cubicBezTo>
                  <a:pt x="50038" y="125857"/>
                  <a:pt x="51942" y="127000"/>
                  <a:pt x="54355" y="127889"/>
                </a:cubicBezTo>
                <a:cubicBezTo>
                  <a:pt x="56768" y="128651"/>
                  <a:pt x="59563" y="129158"/>
                  <a:pt x="62864" y="129158"/>
                </a:cubicBezTo>
                <a:cubicBezTo>
                  <a:pt x="65277" y="129158"/>
                  <a:pt x="67690" y="128904"/>
                  <a:pt x="70230" y="128523"/>
                </a:cubicBezTo>
                <a:cubicBezTo>
                  <a:pt x="72770" y="128142"/>
                  <a:pt x="75183" y="127761"/>
                  <a:pt x="77342" y="127127"/>
                </a:cubicBezTo>
                <a:lnTo>
                  <a:pt x="77342" y="141604"/>
                </a:lnTo>
                <a:cubicBezTo>
                  <a:pt x="75818" y="142239"/>
                  <a:pt x="73532" y="142747"/>
                  <a:pt x="70484" y="143255"/>
                </a:cubicBezTo>
                <a:cubicBezTo>
                  <a:pt x="67436" y="143890"/>
                  <a:pt x="63753" y="144145"/>
                  <a:pt x="59563" y="144145"/>
                </a:cubicBezTo>
                <a:cubicBezTo>
                  <a:pt x="53975" y="144145"/>
                  <a:pt x="49148" y="143509"/>
                  <a:pt x="45084" y="142113"/>
                </a:cubicBezTo>
                <a:cubicBezTo>
                  <a:pt x="41020" y="140715"/>
                  <a:pt x="37591" y="138810"/>
                  <a:pt x="34797" y="136271"/>
                </a:cubicBezTo>
                <a:cubicBezTo>
                  <a:pt x="32130" y="133603"/>
                  <a:pt x="30098" y="130555"/>
                  <a:pt x="28828" y="126872"/>
                </a:cubicBezTo>
                <a:cubicBezTo>
                  <a:pt x="27431" y="123316"/>
                  <a:pt x="26796" y="119252"/>
                  <a:pt x="26796" y="114680"/>
                </a:cubicBezTo>
                <a:lnTo>
                  <a:pt x="26796" y="50164"/>
                </a:lnTo>
                <a:lnTo>
                  <a:pt x="6350" y="50164"/>
                </a:lnTo>
                <a:lnTo>
                  <a:pt x="6350" y="35433"/>
                </a:lnTo>
                <a:lnTo>
                  <a:pt x="26796" y="35433"/>
                </a:lnTo>
                <a:lnTo>
                  <a:pt x="2679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3188" y="4674108"/>
            <a:ext cx="133731" cy="161925"/>
          </a:xfrm>
          <a:custGeom>
            <a:avLst/>
            <a:gdLst>
              <a:gd name="connsiteX0" fmla="*/ 6350 w 133731"/>
              <a:gd name="connsiteY0" fmla="*/ 6350 h 161925"/>
              <a:gd name="connsiteX1" fmla="*/ 40513 w 133731"/>
              <a:gd name="connsiteY1" fmla="*/ 6350 h 161925"/>
              <a:gd name="connsiteX2" fmla="*/ 59435 w 133731"/>
              <a:gd name="connsiteY2" fmla="*/ 7111 h 161925"/>
              <a:gd name="connsiteX3" fmla="*/ 75565 w 133731"/>
              <a:gd name="connsiteY3" fmla="*/ 10032 h 161925"/>
              <a:gd name="connsiteX4" fmla="*/ 98425 w 133731"/>
              <a:gd name="connsiteY4" fmla="*/ 20320 h 161925"/>
              <a:gd name="connsiteX5" fmla="*/ 114554 w 133731"/>
              <a:gd name="connsiteY5" fmla="*/ 35940 h 161925"/>
              <a:gd name="connsiteX6" fmla="*/ 124205 w 133731"/>
              <a:gd name="connsiteY6" fmla="*/ 56133 h 161925"/>
              <a:gd name="connsiteX7" fmla="*/ 127380 w 133731"/>
              <a:gd name="connsiteY7" fmla="*/ 80263 h 161925"/>
              <a:gd name="connsiteX8" fmla="*/ 124079 w 133731"/>
              <a:gd name="connsiteY8" fmla="*/ 104901 h 161925"/>
              <a:gd name="connsiteX9" fmla="*/ 114300 w 133731"/>
              <a:gd name="connsiteY9" fmla="*/ 125602 h 161925"/>
              <a:gd name="connsiteX10" fmla="*/ 98043 w 133731"/>
              <a:gd name="connsiteY10" fmla="*/ 141477 h 161925"/>
              <a:gd name="connsiteX11" fmla="*/ 75183 w 133731"/>
              <a:gd name="connsiteY11" fmla="*/ 151891 h 161925"/>
              <a:gd name="connsiteX12" fmla="*/ 59055 w 133731"/>
              <a:gd name="connsiteY12" fmla="*/ 154813 h 161925"/>
              <a:gd name="connsiteX13" fmla="*/ 40131 w 133731"/>
              <a:gd name="connsiteY13" fmla="*/ 155575 h 161925"/>
              <a:gd name="connsiteX14" fmla="*/ 6350 w 133731"/>
              <a:gd name="connsiteY14" fmla="*/ 155575 h 161925"/>
              <a:gd name="connsiteX15" fmla="*/ 6350 w 133731"/>
              <a:gd name="connsiteY15" fmla="*/ 6350 h 161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33731" h="161925">
                <a:moveTo>
                  <a:pt x="6350" y="6350"/>
                </a:moveTo>
                <a:lnTo>
                  <a:pt x="40513" y="6350"/>
                </a:lnTo>
                <a:cubicBezTo>
                  <a:pt x="47243" y="6350"/>
                  <a:pt x="53593" y="6603"/>
                  <a:pt x="59435" y="7111"/>
                </a:cubicBezTo>
                <a:cubicBezTo>
                  <a:pt x="65151" y="7746"/>
                  <a:pt x="70611" y="8635"/>
                  <a:pt x="75565" y="10032"/>
                </a:cubicBezTo>
                <a:cubicBezTo>
                  <a:pt x="84328" y="12572"/>
                  <a:pt x="91820" y="16001"/>
                  <a:pt x="98425" y="20320"/>
                </a:cubicBezTo>
                <a:cubicBezTo>
                  <a:pt x="104902" y="24764"/>
                  <a:pt x="110235" y="29971"/>
                  <a:pt x="114554" y="35940"/>
                </a:cubicBezTo>
                <a:cubicBezTo>
                  <a:pt x="118871" y="41909"/>
                  <a:pt x="122046" y="48640"/>
                  <a:pt x="124205" y="56133"/>
                </a:cubicBezTo>
                <a:cubicBezTo>
                  <a:pt x="126238" y="63626"/>
                  <a:pt x="127380" y="71627"/>
                  <a:pt x="127380" y="80263"/>
                </a:cubicBezTo>
                <a:cubicBezTo>
                  <a:pt x="127380" y="89026"/>
                  <a:pt x="126238" y="97154"/>
                  <a:pt x="124079" y="104901"/>
                </a:cubicBezTo>
                <a:cubicBezTo>
                  <a:pt x="121919" y="112521"/>
                  <a:pt x="118744" y="119379"/>
                  <a:pt x="114300" y="125602"/>
                </a:cubicBezTo>
                <a:cubicBezTo>
                  <a:pt x="109981" y="131698"/>
                  <a:pt x="104520" y="137032"/>
                  <a:pt x="98043" y="141477"/>
                </a:cubicBezTo>
                <a:cubicBezTo>
                  <a:pt x="91567" y="145922"/>
                  <a:pt x="83946" y="149351"/>
                  <a:pt x="75183" y="151891"/>
                </a:cubicBezTo>
                <a:cubicBezTo>
                  <a:pt x="70230" y="153288"/>
                  <a:pt x="64896" y="154304"/>
                  <a:pt x="59055" y="154813"/>
                </a:cubicBezTo>
                <a:cubicBezTo>
                  <a:pt x="53213" y="155320"/>
                  <a:pt x="46990" y="155575"/>
                  <a:pt x="40131" y="155575"/>
                </a:cubicBezTo>
                <a:lnTo>
                  <a:pt x="6350" y="15557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5670" y="4815459"/>
            <a:ext cx="57912" cy="70611"/>
          </a:xfrm>
          <a:custGeom>
            <a:avLst/>
            <a:gdLst>
              <a:gd name="connsiteX0" fmla="*/ 28447 w 57912"/>
              <a:gd name="connsiteY0" fmla="*/ 0 h 70611"/>
              <a:gd name="connsiteX1" fmla="*/ 38481 w 57912"/>
              <a:gd name="connsiteY1" fmla="*/ 0 h 70611"/>
              <a:gd name="connsiteX2" fmla="*/ 38481 w 57912"/>
              <a:gd name="connsiteY2" fmla="*/ 60070 h 70611"/>
              <a:gd name="connsiteX3" fmla="*/ 57911 w 57912"/>
              <a:gd name="connsiteY3" fmla="*/ 60070 h 70611"/>
              <a:gd name="connsiteX4" fmla="*/ 57911 w 57912"/>
              <a:gd name="connsiteY4" fmla="*/ 70611 h 70611"/>
              <a:gd name="connsiteX5" fmla="*/ 3175 w 57912"/>
              <a:gd name="connsiteY5" fmla="*/ 70611 h 70611"/>
              <a:gd name="connsiteX6" fmla="*/ 3175 w 57912"/>
              <a:gd name="connsiteY6" fmla="*/ 60070 h 70611"/>
              <a:gd name="connsiteX7" fmla="*/ 26923 w 57912"/>
              <a:gd name="connsiteY7" fmla="*/ 60070 h 70611"/>
              <a:gd name="connsiteX8" fmla="*/ 26923 w 57912"/>
              <a:gd name="connsiteY8" fmla="*/ 12319 h 70611"/>
              <a:gd name="connsiteX9" fmla="*/ 0 w 57912"/>
              <a:gd name="connsiteY9" fmla="*/ 20700 h 70611"/>
              <a:gd name="connsiteX10" fmla="*/ 0 w 57912"/>
              <a:gd name="connsiteY10" fmla="*/ 9905 h 70611"/>
              <a:gd name="connsiteX11" fmla="*/ 28447 w 57912"/>
              <a:gd name="connsiteY11" fmla="*/ 0 h 70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7912" h="70611">
                <a:moveTo>
                  <a:pt x="28447" y="0"/>
                </a:moveTo>
                <a:lnTo>
                  <a:pt x="38481" y="0"/>
                </a:lnTo>
                <a:lnTo>
                  <a:pt x="38481" y="60070"/>
                </a:lnTo>
                <a:lnTo>
                  <a:pt x="57911" y="60070"/>
                </a:lnTo>
                <a:lnTo>
                  <a:pt x="57911" y="70611"/>
                </a:lnTo>
                <a:lnTo>
                  <a:pt x="3175" y="70611"/>
                </a:lnTo>
                <a:lnTo>
                  <a:pt x="3175" y="60070"/>
                </a:lnTo>
                <a:lnTo>
                  <a:pt x="26923" y="60070"/>
                </a:lnTo>
                <a:lnTo>
                  <a:pt x="26923" y="12319"/>
                </a:lnTo>
                <a:lnTo>
                  <a:pt x="0" y="20700"/>
                </a:lnTo>
                <a:lnTo>
                  <a:pt x="0" y="9905"/>
                </a:lnTo>
                <a:lnTo>
                  <a:pt x="28447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59852" y="4815459"/>
            <a:ext cx="61086" cy="63880"/>
          </a:xfrm>
          <a:custGeom>
            <a:avLst/>
            <a:gdLst>
              <a:gd name="connsiteX0" fmla="*/ 25272 w 61086"/>
              <a:gd name="connsiteY0" fmla="*/ 0 h 63880"/>
              <a:gd name="connsiteX1" fmla="*/ 35686 w 61086"/>
              <a:gd name="connsiteY1" fmla="*/ 0 h 63880"/>
              <a:gd name="connsiteX2" fmla="*/ 35686 w 61086"/>
              <a:gd name="connsiteY2" fmla="*/ 27050 h 63880"/>
              <a:gd name="connsiteX3" fmla="*/ 61086 w 61086"/>
              <a:gd name="connsiteY3" fmla="*/ 27050 h 63880"/>
              <a:gd name="connsiteX4" fmla="*/ 61086 w 61086"/>
              <a:gd name="connsiteY4" fmla="*/ 36829 h 63880"/>
              <a:gd name="connsiteX5" fmla="*/ 35686 w 61086"/>
              <a:gd name="connsiteY5" fmla="*/ 36829 h 63880"/>
              <a:gd name="connsiteX6" fmla="*/ 35686 w 61086"/>
              <a:gd name="connsiteY6" fmla="*/ 63880 h 63880"/>
              <a:gd name="connsiteX7" fmla="*/ 25272 w 61086"/>
              <a:gd name="connsiteY7" fmla="*/ 63880 h 63880"/>
              <a:gd name="connsiteX8" fmla="*/ 25272 w 61086"/>
              <a:gd name="connsiteY8" fmla="*/ 36829 h 63880"/>
              <a:gd name="connsiteX9" fmla="*/ 0 w 61086"/>
              <a:gd name="connsiteY9" fmla="*/ 36829 h 63880"/>
              <a:gd name="connsiteX10" fmla="*/ 0 w 61086"/>
              <a:gd name="connsiteY10" fmla="*/ 27050 h 63880"/>
              <a:gd name="connsiteX11" fmla="*/ 25272 w 61086"/>
              <a:gd name="connsiteY11" fmla="*/ 27050 h 63880"/>
              <a:gd name="connsiteX12" fmla="*/ 25272 w 61086"/>
              <a:gd name="connsiteY12" fmla="*/ 0 h 63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61086" h="63880">
                <a:moveTo>
                  <a:pt x="25272" y="0"/>
                </a:moveTo>
                <a:lnTo>
                  <a:pt x="35686" y="0"/>
                </a:lnTo>
                <a:lnTo>
                  <a:pt x="35686" y="27050"/>
                </a:lnTo>
                <a:lnTo>
                  <a:pt x="61086" y="27050"/>
                </a:lnTo>
                <a:lnTo>
                  <a:pt x="61086" y="36829"/>
                </a:lnTo>
                <a:lnTo>
                  <a:pt x="35686" y="36829"/>
                </a:lnTo>
                <a:lnTo>
                  <a:pt x="35686" y="63880"/>
                </a:lnTo>
                <a:lnTo>
                  <a:pt x="25272" y="63880"/>
                </a:lnTo>
                <a:lnTo>
                  <a:pt x="25272" y="36829"/>
                </a:lnTo>
                <a:lnTo>
                  <a:pt x="0" y="36829"/>
                </a:lnTo>
                <a:lnTo>
                  <a:pt x="0" y="27050"/>
                </a:lnTo>
                <a:lnTo>
                  <a:pt x="25272" y="27050"/>
                </a:lnTo>
                <a:lnTo>
                  <a:pt x="25272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28102" y="4815459"/>
            <a:ext cx="11556" cy="70611"/>
          </a:xfrm>
          <a:custGeom>
            <a:avLst/>
            <a:gdLst>
              <a:gd name="connsiteX0" fmla="*/ 5777 w 11556"/>
              <a:gd name="connsiteY0" fmla="*/ 0 h 70611"/>
              <a:gd name="connsiteX1" fmla="*/ 5777 w 11556"/>
              <a:gd name="connsiteY1" fmla="*/ 70611 h 70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56" h="70611">
                <a:moveTo>
                  <a:pt x="5777" y="0"/>
                </a:moveTo>
                <a:lnTo>
                  <a:pt x="5777" y="70611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27847" y="4786121"/>
            <a:ext cx="11557" cy="12827"/>
          </a:xfrm>
          <a:custGeom>
            <a:avLst/>
            <a:gdLst>
              <a:gd name="connsiteX0" fmla="*/ 0 w 11557"/>
              <a:gd name="connsiteY0" fmla="*/ 0 h 12827"/>
              <a:gd name="connsiteX1" fmla="*/ 11557 w 11557"/>
              <a:gd name="connsiteY1" fmla="*/ 0 h 12827"/>
              <a:gd name="connsiteX2" fmla="*/ 11557 w 11557"/>
              <a:gd name="connsiteY2" fmla="*/ 12827 h 12827"/>
              <a:gd name="connsiteX3" fmla="*/ 0 w 11557"/>
              <a:gd name="connsiteY3" fmla="*/ 12827 h 12827"/>
              <a:gd name="connsiteX4" fmla="*/ 0 w 11557"/>
              <a:gd name="connsiteY4" fmla="*/ 0 h 12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" h="12827">
                <a:moveTo>
                  <a:pt x="0" y="0"/>
                </a:moveTo>
                <a:lnTo>
                  <a:pt x="11557" y="0"/>
                </a:lnTo>
                <a:lnTo>
                  <a:pt x="11557" y="12827"/>
                </a:lnTo>
                <a:lnTo>
                  <a:pt x="0" y="12827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29320" y="4809109"/>
            <a:ext cx="70612" cy="83311"/>
          </a:xfrm>
          <a:custGeom>
            <a:avLst/>
            <a:gdLst>
              <a:gd name="connsiteX0" fmla="*/ 34797 w 70612"/>
              <a:gd name="connsiteY0" fmla="*/ 6350 h 83311"/>
              <a:gd name="connsiteX1" fmla="*/ 44831 w 70612"/>
              <a:gd name="connsiteY1" fmla="*/ 6350 h 83311"/>
              <a:gd name="connsiteX2" fmla="*/ 44831 w 70612"/>
              <a:gd name="connsiteY2" fmla="*/ 66420 h 83311"/>
              <a:gd name="connsiteX3" fmla="*/ 64261 w 70612"/>
              <a:gd name="connsiteY3" fmla="*/ 66420 h 83311"/>
              <a:gd name="connsiteX4" fmla="*/ 64261 w 70612"/>
              <a:gd name="connsiteY4" fmla="*/ 76961 h 83311"/>
              <a:gd name="connsiteX5" fmla="*/ 9525 w 70612"/>
              <a:gd name="connsiteY5" fmla="*/ 76961 h 83311"/>
              <a:gd name="connsiteX6" fmla="*/ 9525 w 70612"/>
              <a:gd name="connsiteY6" fmla="*/ 66420 h 83311"/>
              <a:gd name="connsiteX7" fmla="*/ 33273 w 70612"/>
              <a:gd name="connsiteY7" fmla="*/ 66420 h 83311"/>
              <a:gd name="connsiteX8" fmla="*/ 33273 w 70612"/>
              <a:gd name="connsiteY8" fmla="*/ 18669 h 83311"/>
              <a:gd name="connsiteX9" fmla="*/ 6350 w 70612"/>
              <a:gd name="connsiteY9" fmla="*/ 27050 h 83311"/>
              <a:gd name="connsiteX10" fmla="*/ 6350 w 70612"/>
              <a:gd name="connsiteY10" fmla="*/ 16255 h 83311"/>
              <a:gd name="connsiteX11" fmla="*/ 34797 w 70612"/>
              <a:gd name="connsiteY11" fmla="*/ 6350 h 83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0612" h="83311">
                <a:moveTo>
                  <a:pt x="34797" y="6350"/>
                </a:moveTo>
                <a:lnTo>
                  <a:pt x="44831" y="6350"/>
                </a:lnTo>
                <a:lnTo>
                  <a:pt x="44831" y="66420"/>
                </a:lnTo>
                <a:lnTo>
                  <a:pt x="64261" y="66420"/>
                </a:lnTo>
                <a:lnTo>
                  <a:pt x="64261" y="76961"/>
                </a:lnTo>
                <a:lnTo>
                  <a:pt x="9525" y="76961"/>
                </a:lnTo>
                <a:lnTo>
                  <a:pt x="9525" y="66420"/>
                </a:lnTo>
                <a:lnTo>
                  <a:pt x="33273" y="66420"/>
                </a:lnTo>
                <a:lnTo>
                  <a:pt x="33273" y="18669"/>
                </a:lnTo>
                <a:lnTo>
                  <a:pt x="6350" y="27050"/>
                </a:lnTo>
                <a:lnTo>
                  <a:pt x="6350" y="16255"/>
                </a:lnTo>
                <a:lnTo>
                  <a:pt x="3479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53502" y="4809109"/>
            <a:ext cx="73786" cy="76580"/>
          </a:xfrm>
          <a:custGeom>
            <a:avLst/>
            <a:gdLst>
              <a:gd name="connsiteX0" fmla="*/ 31622 w 73786"/>
              <a:gd name="connsiteY0" fmla="*/ 6350 h 76580"/>
              <a:gd name="connsiteX1" fmla="*/ 42036 w 73786"/>
              <a:gd name="connsiteY1" fmla="*/ 6350 h 76580"/>
              <a:gd name="connsiteX2" fmla="*/ 42036 w 73786"/>
              <a:gd name="connsiteY2" fmla="*/ 33400 h 76580"/>
              <a:gd name="connsiteX3" fmla="*/ 67436 w 73786"/>
              <a:gd name="connsiteY3" fmla="*/ 33400 h 76580"/>
              <a:gd name="connsiteX4" fmla="*/ 67436 w 73786"/>
              <a:gd name="connsiteY4" fmla="*/ 43179 h 76580"/>
              <a:gd name="connsiteX5" fmla="*/ 42036 w 73786"/>
              <a:gd name="connsiteY5" fmla="*/ 43179 h 76580"/>
              <a:gd name="connsiteX6" fmla="*/ 42036 w 73786"/>
              <a:gd name="connsiteY6" fmla="*/ 70230 h 76580"/>
              <a:gd name="connsiteX7" fmla="*/ 31622 w 73786"/>
              <a:gd name="connsiteY7" fmla="*/ 70230 h 76580"/>
              <a:gd name="connsiteX8" fmla="*/ 31622 w 73786"/>
              <a:gd name="connsiteY8" fmla="*/ 43179 h 76580"/>
              <a:gd name="connsiteX9" fmla="*/ 6350 w 73786"/>
              <a:gd name="connsiteY9" fmla="*/ 43179 h 76580"/>
              <a:gd name="connsiteX10" fmla="*/ 6350 w 73786"/>
              <a:gd name="connsiteY10" fmla="*/ 33400 h 76580"/>
              <a:gd name="connsiteX11" fmla="*/ 31622 w 73786"/>
              <a:gd name="connsiteY11" fmla="*/ 33400 h 76580"/>
              <a:gd name="connsiteX12" fmla="*/ 31622 w 73786"/>
              <a:gd name="connsiteY12" fmla="*/ 6350 h 76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3786" h="76580">
                <a:moveTo>
                  <a:pt x="31622" y="6350"/>
                </a:moveTo>
                <a:lnTo>
                  <a:pt x="42036" y="6350"/>
                </a:lnTo>
                <a:lnTo>
                  <a:pt x="42036" y="33400"/>
                </a:lnTo>
                <a:lnTo>
                  <a:pt x="67436" y="33400"/>
                </a:lnTo>
                <a:lnTo>
                  <a:pt x="67436" y="43179"/>
                </a:lnTo>
                <a:lnTo>
                  <a:pt x="42036" y="43179"/>
                </a:lnTo>
                <a:lnTo>
                  <a:pt x="42036" y="70230"/>
                </a:lnTo>
                <a:lnTo>
                  <a:pt x="31622" y="70230"/>
                </a:lnTo>
                <a:lnTo>
                  <a:pt x="31622" y="43179"/>
                </a:lnTo>
                <a:lnTo>
                  <a:pt x="6350" y="43179"/>
                </a:lnTo>
                <a:lnTo>
                  <a:pt x="6350" y="33400"/>
                </a:lnTo>
                <a:lnTo>
                  <a:pt x="31622" y="33400"/>
                </a:lnTo>
                <a:lnTo>
                  <a:pt x="3162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21752" y="4809109"/>
            <a:ext cx="24256" cy="83311"/>
          </a:xfrm>
          <a:custGeom>
            <a:avLst/>
            <a:gdLst>
              <a:gd name="connsiteX0" fmla="*/ 6350 w 24256"/>
              <a:gd name="connsiteY0" fmla="*/ 6350 h 83311"/>
              <a:gd name="connsiteX1" fmla="*/ 17906 w 24256"/>
              <a:gd name="connsiteY1" fmla="*/ 6350 h 83311"/>
              <a:gd name="connsiteX2" fmla="*/ 17906 w 24256"/>
              <a:gd name="connsiteY2" fmla="*/ 76961 h 83311"/>
              <a:gd name="connsiteX3" fmla="*/ 6350 w 24256"/>
              <a:gd name="connsiteY3" fmla="*/ 76961 h 83311"/>
              <a:gd name="connsiteX4" fmla="*/ 6350 w 24256"/>
              <a:gd name="connsiteY4" fmla="*/ 6350 h 83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256" h="83311">
                <a:moveTo>
                  <a:pt x="6350" y="6350"/>
                </a:moveTo>
                <a:lnTo>
                  <a:pt x="17906" y="6350"/>
                </a:lnTo>
                <a:lnTo>
                  <a:pt x="17906" y="76961"/>
                </a:lnTo>
                <a:lnTo>
                  <a:pt x="6350" y="7696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21497" y="4779771"/>
            <a:ext cx="24257" cy="25527"/>
          </a:xfrm>
          <a:custGeom>
            <a:avLst/>
            <a:gdLst>
              <a:gd name="connsiteX0" fmla="*/ 6350 w 24257"/>
              <a:gd name="connsiteY0" fmla="*/ 6350 h 25527"/>
              <a:gd name="connsiteX1" fmla="*/ 17907 w 24257"/>
              <a:gd name="connsiteY1" fmla="*/ 6350 h 25527"/>
              <a:gd name="connsiteX2" fmla="*/ 17907 w 24257"/>
              <a:gd name="connsiteY2" fmla="*/ 19177 h 25527"/>
              <a:gd name="connsiteX3" fmla="*/ 6350 w 24257"/>
              <a:gd name="connsiteY3" fmla="*/ 19177 h 25527"/>
              <a:gd name="connsiteX4" fmla="*/ 6350 w 24257"/>
              <a:gd name="connsiteY4" fmla="*/ 6350 h 2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257" h="25527">
                <a:moveTo>
                  <a:pt x="6350" y="6350"/>
                </a:moveTo>
                <a:lnTo>
                  <a:pt x="17907" y="6350"/>
                </a:lnTo>
                <a:lnTo>
                  <a:pt x="17907" y="19177"/>
                </a:lnTo>
                <a:lnTo>
                  <a:pt x="6350" y="1917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00466" y="4502658"/>
            <a:ext cx="757428" cy="504444"/>
          </a:xfrm>
          <a:custGeom>
            <a:avLst/>
            <a:gdLst>
              <a:gd name="connsiteX0" fmla="*/ 0 w 757428"/>
              <a:gd name="connsiteY0" fmla="*/ 504444 h 504444"/>
              <a:gd name="connsiteX1" fmla="*/ 757427 w 757428"/>
              <a:gd name="connsiteY1" fmla="*/ 504444 h 504444"/>
              <a:gd name="connsiteX2" fmla="*/ 757427 w 757428"/>
              <a:gd name="connsiteY2" fmla="*/ 0 h 504444"/>
              <a:gd name="connsiteX3" fmla="*/ 0 w 757428"/>
              <a:gd name="connsiteY3" fmla="*/ 0 h 504444"/>
              <a:gd name="connsiteX4" fmla="*/ 0 w 757428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428" h="504444">
                <a:moveTo>
                  <a:pt x="0" y="504444"/>
                </a:moveTo>
                <a:lnTo>
                  <a:pt x="757427" y="504444"/>
                </a:lnTo>
                <a:lnTo>
                  <a:pt x="757427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81416" y="4483608"/>
            <a:ext cx="795528" cy="542544"/>
          </a:xfrm>
          <a:custGeom>
            <a:avLst/>
            <a:gdLst>
              <a:gd name="connsiteX0" fmla="*/ 19050 w 795528"/>
              <a:gd name="connsiteY0" fmla="*/ 523494 h 542544"/>
              <a:gd name="connsiteX1" fmla="*/ 776477 w 795528"/>
              <a:gd name="connsiteY1" fmla="*/ 523494 h 542544"/>
              <a:gd name="connsiteX2" fmla="*/ 776477 w 795528"/>
              <a:gd name="connsiteY2" fmla="*/ 19050 h 542544"/>
              <a:gd name="connsiteX3" fmla="*/ 19050 w 795528"/>
              <a:gd name="connsiteY3" fmla="*/ 19050 h 542544"/>
              <a:gd name="connsiteX4" fmla="*/ 19050 w 795528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528" h="542544">
                <a:moveTo>
                  <a:pt x="19050" y="523494"/>
                </a:moveTo>
                <a:lnTo>
                  <a:pt x="776477" y="523494"/>
                </a:lnTo>
                <a:lnTo>
                  <a:pt x="776477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11869" y="4729353"/>
            <a:ext cx="66929" cy="42417"/>
          </a:xfrm>
          <a:custGeom>
            <a:avLst/>
            <a:gdLst>
              <a:gd name="connsiteX0" fmla="*/ 35686 w 66929"/>
              <a:gd name="connsiteY0" fmla="*/ 6350 h 42417"/>
              <a:gd name="connsiteX1" fmla="*/ 24511 w 66929"/>
              <a:gd name="connsiteY1" fmla="*/ 8762 h 42417"/>
              <a:gd name="connsiteX2" fmla="*/ 15494 w 66929"/>
              <a:gd name="connsiteY2" fmla="*/ 15112 h 42417"/>
              <a:gd name="connsiteX3" fmla="*/ 9271 w 66929"/>
              <a:gd name="connsiteY3" fmla="*/ 24510 h 42417"/>
              <a:gd name="connsiteX4" fmla="*/ 6350 w 66929"/>
              <a:gd name="connsiteY4" fmla="*/ 36067 h 42417"/>
              <a:gd name="connsiteX5" fmla="*/ 60579 w 66929"/>
              <a:gd name="connsiteY5" fmla="*/ 36067 h 42417"/>
              <a:gd name="connsiteX6" fmla="*/ 58928 w 66929"/>
              <a:gd name="connsiteY6" fmla="*/ 24383 h 42417"/>
              <a:gd name="connsiteX7" fmla="*/ 54102 w 66929"/>
              <a:gd name="connsiteY7" fmla="*/ 14985 h 42417"/>
              <a:gd name="connsiteX8" fmla="*/ 46355 w 66929"/>
              <a:gd name="connsiteY8" fmla="*/ 8635 h 42417"/>
              <a:gd name="connsiteX9" fmla="*/ 35686 w 66929"/>
              <a:gd name="connsiteY9" fmla="*/ 6350 h 424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6929" h="42417">
                <a:moveTo>
                  <a:pt x="35686" y="6350"/>
                </a:moveTo>
                <a:cubicBezTo>
                  <a:pt x="31623" y="6350"/>
                  <a:pt x="27940" y="7238"/>
                  <a:pt x="24511" y="8762"/>
                </a:cubicBezTo>
                <a:cubicBezTo>
                  <a:pt x="21082" y="10286"/>
                  <a:pt x="18034" y="12445"/>
                  <a:pt x="15494" y="15112"/>
                </a:cubicBezTo>
                <a:cubicBezTo>
                  <a:pt x="12954" y="17779"/>
                  <a:pt x="10922" y="20954"/>
                  <a:pt x="9271" y="24510"/>
                </a:cubicBezTo>
                <a:cubicBezTo>
                  <a:pt x="7747" y="28193"/>
                  <a:pt x="6731" y="32003"/>
                  <a:pt x="6350" y="36067"/>
                </a:cubicBezTo>
                <a:lnTo>
                  <a:pt x="60579" y="36067"/>
                </a:lnTo>
                <a:cubicBezTo>
                  <a:pt x="60579" y="31876"/>
                  <a:pt x="60071" y="28066"/>
                  <a:pt x="58928" y="24383"/>
                </a:cubicBezTo>
                <a:cubicBezTo>
                  <a:pt x="57911" y="20827"/>
                  <a:pt x="56261" y="17652"/>
                  <a:pt x="54102" y="14985"/>
                </a:cubicBezTo>
                <a:cubicBezTo>
                  <a:pt x="52070" y="12318"/>
                  <a:pt x="49403" y="10159"/>
                  <a:pt x="46355" y="8635"/>
                </a:cubicBezTo>
                <a:cubicBezTo>
                  <a:pt x="43307" y="7111"/>
                  <a:pt x="39751" y="6350"/>
                  <a:pt x="3568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99754" y="4717415"/>
            <a:ext cx="112267" cy="118617"/>
          </a:xfrm>
          <a:custGeom>
            <a:avLst/>
            <a:gdLst>
              <a:gd name="connsiteX0" fmla="*/ 7746 w 112267"/>
              <a:gd name="connsiteY0" fmla="*/ 6350 h 118617"/>
              <a:gd name="connsiteX1" fmla="*/ 26796 w 112267"/>
              <a:gd name="connsiteY1" fmla="*/ 6350 h 118617"/>
              <a:gd name="connsiteX2" fmla="*/ 56133 w 112267"/>
              <a:gd name="connsiteY2" fmla="*/ 47116 h 118617"/>
              <a:gd name="connsiteX3" fmla="*/ 56514 w 112267"/>
              <a:gd name="connsiteY3" fmla="*/ 47116 h 118617"/>
              <a:gd name="connsiteX4" fmla="*/ 85343 w 112267"/>
              <a:gd name="connsiteY4" fmla="*/ 6350 h 118617"/>
              <a:gd name="connsiteX5" fmla="*/ 104393 w 112267"/>
              <a:gd name="connsiteY5" fmla="*/ 6350 h 118617"/>
              <a:gd name="connsiteX6" fmla="*/ 65658 w 112267"/>
              <a:gd name="connsiteY6" fmla="*/ 58800 h 118617"/>
              <a:gd name="connsiteX7" fmla="*/ 105917 w 112267"/>
              <a:gd name="connsiteY7" fmla="*/ 112267 h 118617"/>
              <a:gd name="connsiteX8" fmla="*/ 87121 w 112267"/>
              <a:gd name="connsiteY8" fmla="*/ 112267 h 118617"/>
              <a:gd name="connsiteX9" fmla="*/ 56133 w 112267"/>
              <a:gd name="connsiteY9" fmla="*/ 69976 h 118617"/>
              <a:gd name="connsiteX10" fmla="*/ 55626 w 112267"/>
              <a:gd name="connsiteY10" fmla="*/ 69976 h 118617"/>
              <a:gd name="connsiteX11" fmla="*/ 25018 w 112267"/>
              <a:gd name="connsiteY11" fmla="*/ 112267 h 118617"/>
              <a:gd name="connsiteX12" fmla="*/ 6350 w 112267"/>
              <a:gd name="connsiteY12" fmla="*/ 112267 h 118617"/>
              <a:gd name="connsiteX13" fmla="*/ 46481 w 112267"/>
              <a:gd name="connsiteY13" fmla="*/ 58292 h 118617"/>
              <a:gd name="connsiteX14" fmla="*/ 7746 w 112267"/>
              <a:gd name="connsiteY14" fmla="*/ 6350 h 1186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12267" h="118617">
                <a:moveTo>
                  <a:pt x="7746" y="6350"/>
                </a:moveTo>
                <a:lnTo>
                  <a:pt x="26796" y="6350"/>
                </a:lnTo>
                <a:lnTo>
                  <a:pt x="56133" y="47116"/>
                </a:lnTo>
                <a:lnTo>
                  <a:pt x="56514" y="47116"/>
                </a:lnTo>
                <a:lnTo>
                  <a:pt x="85343" y="6350"/>
                </a:lnTo>
                <a:lnTo>
                  <a:pt x="104393" y="6350"/>
                </a:lnTo>
                <a:lnTo>
                  <a:pt x="65658" y="58800"/>
                </a:lnTo>
                <a:lnTo>
                  <a:pt x="105917" y="112267"/>
                </a:lnTo>
                <a:lnTo>
                  <a:pt x="87121" y="112267"/>
                </a:lnTo>
                <a:lnTo>
                  <a:pt x="56133" y="69976"/>
                </a:lnTo>
                <a:lnTo>
                  <a:pt x="55626" y="69976"/>
                </a:lnTo>
                <a:lnTo>
                  <a:pt x="25018" y="112267"/>
                </a:lnTo>
                <a:lnTo>
                  <a:pt x="6350" y="112267"/>
                </a:lnTo>
                <a:lnTo>
                  <a:pt x="46481" y="58292"/>
                </a:lnTo>
                <a:lnTo>
                  <a:pt x="774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93835" y="4714621"/>
            <a:ext cx="103124" cy="124205"/>
          </a:xfrm>
          <a:custGeom>
            <a:avLst/>
            <a:gdLst>
              <a:gd name="connsiteX0" fmla="*/ 54482 w 103124"/>
              <a:gd name="connsiteY0" fmla="*/ 6350 h 124205"/>
              <a:gd name="connsiteX1" fmla="*/ 71120 w 103124"/>
              <a:gd name="connsiteY1" fmla="*/ 9270 h 124205"/>
              <a:gd name="connsiteX2" fmla="*/ 84582 w 103124"/>
              <a:gd name="connsiteY2" fmla="*/ 18541 h 124205"/>
              <a:gd name="connsiteX3" fmla="*/ 93598 w 103124"/>
              <a:gd name="connsiteY3" fmla="*/ 34925 h 124205"/>
              <a:gd name="connsiteX4" fmla="*/ 96773 w 103124"/>
              <a:gd name="connsiteY4" fmla="*/ 59054 h 124205"/>
              <a:gd name="connsiteX5" fmla="*/ 96773 w 103124"/>
              <a:gd name="connsiteY5" fmla="*/ 61340 h 124205"/>
              <a:gd name="connsiteX6" fmla="*/ 96773 w 103124"/>
              <a:gd name="connsiteY6" fmla="*/ 65658 h 124205"/>
              <a:gd name="connsiteX7" fmla="*/ 23495 w 103124"/>
              <a:gd name="connsiteY7" fmla="*/ 65658 h 124205"/>
              <a:gd name="connsiteX8" fmla="*/ 26543 w 103124"/>
              <a:gd name="connsiteY8" fmla="*/ 82930 h 124205"/>
              <a:gd name="connsiteX9" fmla="*/ 34925 w 103124"/>
              <a:gd name="connsiteY9" fmla="*/ 94360 h 124205"/>
              <a:gd name="connsiteX10" fmla="*/ 47370 w 103124"/>
              <a:gd name="connsiteY10" fmla="*/ 100838 h 124205"/>
              <a:gd name="connsiteX11" fmla="*/ 62738 w 103124"/>
              <a:gd name="connsiteY11" fmla="*/ 102869 h 124205"/>
              <a:gd name="connsiteX12" fmla="*/ 78485 w 103124"/>
              <a:gd name="connsiteY12" fmla="*/ 101472 h 124205"/>
              <a:gd name="connsiteX13" fmla="*/ 92582 w 103124"/>
              <a:gd name="connsiteY13" fmla="*/ 97535 h 124205"/>
              <a:gd name="connsiteX14" fmla="*/ 92582 w 103124"/>
              <a:gd name="connsiteY14" fmla="*/ 111886 h 124205"/>
              <a:gd name="connsiteX15" fmla="*/ 78485 w 103124"/>
              <a:gd name="connsiteY15" fmla="*/ 116332 h 124205"/>
              <a:gd name="connsiteX16" fmla="*/ 60579 w 103124"/>
              <a:gd name="connsiteY16" fmla="*/ 117855 h 124205"/>
              <a:gd name="connsiteX17" fmla="*/ 39243 w 103124"/>
              <a:gd name="connsiteY17" fmla="*/ 115061 h 124205"/>
              <a:gd name="connsiteX18" fmla="*/ 21844 w 103124"/>
              <a:gd name="connsiteY18" fmla="*/ 105663 h 124205"/>
              <a:gd name="connsiteX19" fmla="*/ 10414 w 103124"/>
              <a:gd name="connsiteY19" fmla="*/ 88772 h 124205"/>
              <a:gd name="connsiteX20" fmla="*/ 6350 w 103124"/>
              <a:gd name="connsiteY20" fmla="*/ 63500 h 124205"/>
              <a:gd name="connsiteX21" fmla="*/ 10286 w 103124"/>
              <a:gd name="connsiteY21" fmla="*/ 38353 h 124205"/>
              <a:gd name="connsiteX22" fmla="*/ 20955 w 103124"/>
              <a:gd name="connsiteY22" fmla="*/ 20573 h 124205"/>
              <a:gd name="connsiteX23" fmla="*/ 36321 w 103124"/>
              <a:gd name="connsiteY23" fmla="*/ 9905 h 124205"/>
              <a:gd name="connsiteX24" fmla="*/ 54482 w 103124"/>
              <a:gd name="connsiteY24" fmla="*/ 6350 h 1242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3124" h="124205">
                <a:moveTo>
                  <a:pt x="54482" y="6350"/>
                </a:moveTo>
                <a:cubicBezTo>
                  <a:pt x="60452" y="6350"/>
                  <a:pt x="66040" y="7238"/>
                  <a:pt x="71120" y="9270"/>
                </a:cubicBezTo>
                <a:cubicBezTo>
                  <a:pt x="76327" y="11175"/>
                  <a:pt x="80771" y="14350"/>
                  <a:pt x="84582" y="18541"/>
                </a:cubicBezTo>
                <a:cubicBezTo>
                  <a:pt x="88392" y="22859"/>
                  <a:pt x="91313" y="28320"/>
                  <a:pt x="93598" y="34925"/>
                </a:cubicBezTo>
                <a:cubicBezTo>
                  <a:pt x="95757" y="41655"/>
                  <a:pt x="96773" y="49657"/>
                  <a:pt x="96773" y="59054"/>
                </a:cubicBezTo>
                <a:cubicBezTo>
                  <a:pt x="96773" y="59944"/>
                  <a:pt x="96773" y="60705"/>
                  <a:pt x="96773" y="61340"/>
                </a:cubicBezTo>
                <a:cubicBezTo>
                  <a:pt x="96773" y="61975"/>
                  <a:pt x="96773" y="63500"/>
                  <a:pt x="96773" y="65658"/>
                </a:cubicBezTo>
                <a:lnTo>
                  <a:pt x="23495" y="65658"/>
                </a:lnTo>
                <a:cubicBezTo>
                  <a:pt x="23495" y="72389"/>
                  <a:pt x="24510" y="78232"/>
                  <a:pt x="26543" y="82930"/>
                </a:cubicBezTo>
                <a:cubicBezTo>
                  <a:pt x="28575" y="87629"/>
                  <a:pt x="31369" y="91439"/>
                  <a:pt x="34925" y="94360"/>
                </a:cubicBezTo>
                <a:cubicBezTo>
                  <a:pt x="38481" y="97408"/>
                  <a:pt x="42671" y="99440"/>
                  <a:pt x="47370" y="100838"/>
                </a:cubicBezTo>
                <a:cubicBezTo>
                  <a:pt x="52196" y="102234"/>
                  <a:pt x="57277" y="102869"/>
                  <a:pt x="62738" y="102869"/>
                </a:cubicBezTo>
                <a:cubicBezTo>
                  <a:pt x="68580" y="102869"/>
                  <a:pt x="73786" y="102361"/>
                  <a:pt x="78485" y="101472"/>
                </a:cubicBezTo>
                <a:cubicBezTo>
                  <a:pt x="83184" y="100583"/>
                  <a:pt x="87883" y="99186"/>
                  <a:pt x="92582" y="97535"/>
                </a:cubicBezTo>
                <a:lnTo>
                  <a:pt x="92582" y="111886"/>
                </a:lnTo>
                <a:cubicBezTo>
                  <a:pt x="88772" y="113791"/>
                  <a:pt x="84073" y="115188"/>
                  <a:pt x="78485" y="116332"/>
                </a:cubicBezTo>
                <a:cubicBezTo>
                  <a:pt x="72897" y="117347"/>
                  <a:pt x="66929" y="117855"/>
                  <a:pt x="60579" y="117855"/>
                </a:cubicBezTo>
                <a:cubicBezTo>
                  <a:pt x="52958" y="117855"/>
                  <a:pt x="45846" y="116966"/>
                  <a:pt x="39243" y="115061"/>
                </a:cubicBezTo>
                <a:cubicBezTo>
                  <a:pt x="32511" y="113029"/>
                  <a:pt x="26796" y="109982"/>
                  <a:pt x="21844" y="105663"/>
                </a:cubicBezTo>
                <a:cubicBezTo>
                  <a:pt x="17018" y="101345"/>
                  <a:pt x="13207" y="95630"/>
                  <a:pt x="10414" y="88772"/>
                </a:cubicBezTo>
                <a:cubicBezTo>
                  <a:pt x="7746" y="81788"/>
                  <a:pt x="6350" y="73405"/>
                  <a:pt x="6350" y="63500"/>
                </a:cubicBezTo>
                <a:cubicBezTo>
                  <a:pt x="6350" y="53847"/>
                  <a:pt x="7620" y="45465"/>
                  <a:pt x="10286" y="38353"/>
                </a:cubicBezTo>
                <a:cubicBezTo>
                  <a:pt x="12954" y="31241"/>
                  <a:pt x="16509" y="25400"/>
                  <a:pt x="20955" y="20573"/>
                </a:cubicBezTo>
                <a:cubicBezTo>
                  <a:pt x="25400" y="15875"/>
                  <a:pt x="30607" y="12191"/>
                  <a:pt x="36321" y="9905"/>
                </a:cubicBezTo>
                <a:cubicBezTo>
                  <a:pt x="42164" y="7492"/>
                  <a:pt x="48259" y="6350"/>
                  <a:pt x="5448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79535" y="4714621"/>
            <a:ext cx="99821" cy="121411"/>
          </a:xfrm>
          <a:custGeom>
            <a:avLst/>
            <a:gdLst>
              <a:gd name="connsiteX0" fmla="*/ 58546 w 99821"/>
              <a:gd name="connsiteY0" fmla="*/ 6350 h 121411"/>
              <a:gd name="connsiteX1" fmla="*/ 72263 w 99821"/>
              <a:gd name="connsiteY1" fmla="*/ 8254 h 121411"/>
              <a:gd name="connsiteX2" fmla="*/ 83311 w 99821"/>
              <a:gd name="connsiteY2" fmla="*/ 14732 h 121411"/>
              <a:gd name="connsiteX3" fmla="*/ 90678 w 99821"/>
              <a:gd name="connsiteY3" fmla="*/ 26415 h 121411"/>
              <a:gd name="connsiteX4" fmla="*/ 93471 w 99821"/>
              <a:gd name="connsiteY4" fmla="*/ 44195 h 121411"/>
              <a:gd name="connsiteX5" fmla="*/ 93471 w 99821"/>
              <a:gd name="connsiteY5" fmla="*/ 115061 h 121411"/>
              <a:gd name="connsiteX6" fmla="*/ 76072 w 99821"/>
              <a:gd name="connsiteY6" fmla="*/ 115061 h 121411"/>
              <a:gd name="connsiteX7" fmla="*/ 76072 w 99821"/>
              <a:gd name="connsiteY7" fmla="*/ 46863 h 121411"/>
              <a:gd name="connsiteX8" fmla="*/ 70866 w 99821"/>
              <a:gd name="connsiteY8" fmla="*/ 27177 h 121411"/>
              <a:gd name="connsiteX9" fmla="*/ 55371 w 99821"/>
              <a:gd name="connsiteY9" fmla="*/ 21082 h 121411"/>
              <a:gd name="connsiteX10" fmla="*/ 38100 w 99821"/>
              <a:gd name="connsiteY10" fmla="*/ 26161 h 121411"/>
              <a:gd name="connsiteX11" fmla="*/ 23621 w 99821"/>
              <a:gd name="connsiteY11" fmla="*/ 39750 h 121411"/>
              <a:gd name="connsiteX12" fmla="*/ 23621 w 99821"/>
              <a:gd name="connsiteY12" fmla="*/ 115061 h 121411"/>
              <a:gd name="connsiteX13" fmla="*/ 6350 w 99821"/>
              <a:gd name="connsiteY13" fmla="*/ 115061 h 121411"/>
              <a:gd name="connsiteX14" fmla="*/ 6350 w 99821"/>
              <a:gd name="connsiteY14" fmla="*/ 9144 h 121411"/>
              <a:gd name="connsiteX15" fmla="*/ 19684 w 99821"/>
              <a:gd name="connsiteY15" fmla="*/ 9144 h 121411"/>
              <a:gd name="connsiteX16" fmla="*/ 23114 w 99821"/>
              <a:gd name="connsiteY16" fmla="*/ 23875 h 121411"/>
              <a:gd name="connsiteX17" fmla="*/ 23368 w 99821"/>
              <a:gd name="connsiteY17" fmla="*/ 23875 h 121411"/>
              <a:gd name="connsiteX18" fmla="*/ 29845 w 99821"/>
              <a:gd name="connsiteY18" fmla="*/ 16890 h 121411"/>
              <a:gd name="connsiteX19" fmla="*/ 37719 w 99821"/>
              <a:gd name="connsiteY19" fmla="*/ 11429 h 121411"/>
              <a:gd name="connsiteX20" fmla="*/ 47244 w 99821"/>
              <a:gd name="connsiteY20" fmla="*/ 7619 h 121411"/>
              <a:gd name="connsiteX21" fmla="*/ 58546 w 99821"/>
              <a:gd name="connsiteY21" fmla="*/ 6350 h 1214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99821" h="121411">
                <a:moveTo>
                  <a:pt x="58546" y="6350"/>
                </a:moveTo>
                <a:cubicBezTo>
                  <a:pt x="63372" y="6350"/>
                  <a:pt x="67945" y="6984"/>
                  <a:pt x="72263" y="8254"/>
                </a:cubicBezTo>
                <a:cubicBezTo>
                  <a:pt x="76454" y="9651"/>
                  <a:pt x="80136" y="11810"/>
                  <a:pt x="83311" y="14732"/>
                </a:cubicBezTo>
                <a:cubicBezTo>
                  <a:pt x="86359" y="17779"/>
                  <a:pt x="88900" y="21589"/>
                  <a:pt x="90678" y="26415"/>
                </a:cubicBezTo>
                <a:cubicBezTo>
                  <a:pt x="92456" y="31241"/>
                  <a:pt x="93471" y="37083"/>
                  <a:pt x="93471" y="44195"/>
                </a:cubicBezTo>
                <a:lnTo>
                  <a:pt x="93471" y="115061"/>
                </a:lnTo>
                <a:lnTo>
                  <a:pt x="76072" y="115061"/>
                </a:lnTo>
                <a:lnTo>
                  <a:pt x="76072" y="46863"/>
                </a:lnTo>
                <a:cubicBezTo>
                  <a:pt x="76072" y="37719"/>
                  <a:pt x="74295" y="31241"/>
                  <a:pt x="70866" y="27177"/>
                </a:cubicBezTo>
                <a:cubicBezTo>
                  <a:pt x="67309" y="23113"/>
                  <a:pt x="62103" y="21082"/>
                  <a:pt x="55371" y="21082"/>
                </a:cubicBezTo>
                <a:cubicBezTo>
                  <a:pt x="49403" y="21082"/>
                  <a:pt x="43688" y="22732"/>
                  <a:pt x="38100" y="26161"/>
                </a:cubicBezTo>
                <a:cubicBezTo>
                  <a:pt x="32511" y="29463"/>
                  <a:pt x="27685" y="34035"/>
                  <a:pt x="23621" y="39750"/>
                </a:cubicBezTo>
                <a:lnTo>
                  <a:pt x="23621" y="115061"/>
                </a:lnTo>
                <a:lnTo>
                  <a:pt x="6350" y="115061"/>
                </a:lnTo>
                <a:lnTo>
                  <a:pt x="6350" y="9144"/>
                </a:lnTo>
                <a:lnTo>
                  <a:pt x="19684" y="9144"/>
                </a:lnTo>
                <a:lnTo>
                  <a:pt x="23114" y="23875"/>
                </a:lnTo>
                <a:lnTo>
                  <a:pt x="23368" y="23875"/>
                </a:lnTo>
                <a:cubicBezTo>
                  <a:pt x="25400" y="21335"/>
                  <a:pt x="27558" y="19050"/>
                  <a:pt x="29845" y="16890"/>
                </a:cubicBezTo>
                <a:cubicBezTo>
                  <a:pt x="32131" y="14858"/>
                  <a:pt x="34797" y="12953"/>
                  <a:pt x="37719" y="11429"/>
                </a:cubicBezTo>
                <a:cubicBezTo>
                  <a:pt x="40640" y="9778"/>
                  <a:pt x="43815" y="8508"/>
                  <a:pt x="47244" y="7619"/>
                </a:cubicBezTo>
                <a:cubicBezTo>
                  <a:pt x="50672" y="6730"/>
                  <a:pt x="54482" y="6350"/>
                  <a:pt x="5854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02751" y="4688332"/>
            <a:ext cx="83693" cy="150495"/>
          </a:xfrm>
          <a:custGeom>
            <a:avLst/>
            <a:gdLst>
              <a:gd name="connsiteX0" fmla="*/ 26796 w 83693"/>
              <a:gd name="connsiteY0" fmla="*/ 6350 h 150495"/>
              <a:gd name="connsiteX1" fmla="*/ 44068 w 83693"/>
              <a:gd name="connsiteY1" fmla="*/ 6350 h 150495"/>
              <a:gd name="connsiteX2" fmla="*/ 44068 w 83693"/>
              <a:gd name="connsiteY2" fmla="*/ 35433 h 150495"/>
              <a:gd name="connsiteX3" fmla="*/ 75818 w 83693"/>
              <a:gd name="connsiteY3" fmla="*/ 35433 h 150495"/>
              <a:gd name="connsiteX4" fmla="*/ 75818 w 83693"/>
              <a:gd name="connsiteY4" fmla="*/ 50164 h 150495"/>
              <a:gd name="connsiteX5" fmla="*/ 44068 w 83693"/>
              <a:gd name="connsiteY5" fmla="*/ 50164 h 150495"/>
              <a:gd name="connsiteX6" fmla="*/ 44068 w 83693"/>
              <a:gd name="connsiteY6" fmla="*/ 112014 h 150495"/>
              <a:gd name="connsiteX7" fmla="*/ 45211 w 83693"/>
              <a:gd name="connsiteY7" fmla="*/ 118871 h 150495"/>
              <a:gd name="connsiteX8" fmla="*/ 48514 w 83693"/>
              <a:gd name="connsiteY8" fmla="*/ 124333 h 150495"/>
              <a:gd name="connsiteX9" fmla="*/ 54355 w 83693"/>
              <a:gd name="connsiteY9" fmla="*/ 127889 h 150495"/>
              <a:gd name="connsiteX10" fmla="*/ 62992 w 83693"/>
              <a:gd name="connsiteY10" fmla="*/ 129158 h 150495"/>
              <a:gd name="connsiteX11" fmla="*/ 70357 w 83693"/>
              <a:gd name="connsiteY11" fmla="*/ 128523 h 150495"/>
              <a:gd name="connsiteX12" fmla="*/ 77342 w 83693"/>
              <a:gd name="connsiteY12" fmla="*/ 127127 h 150495"/>
              <a:gd name="connsiteX13" fmla="*/ 77342 w 83693"/>
              <a:gd name="connsiteY13" fmla="*/ 141604 h 150495"/>
              <a:gd name="connsiteX14" fmla="*/ 70611 w 83693"/>
              <a:gd name="connsiteY14" fmla="*/ 143255 h 150495"/>
              <a:gd name="connsiteX15" fmla="*/ 59690 w 83693"/>
              <a:gd name="connsiteY15" fmla="*/ 144145 h 150495"/>
              <a:gd name="connsiteX16" fmla="*/ 45084 w 83693"/>
              <a:gd name="connsiteY16" fmla="*/ 142113 h 150495"/>
              <a:gd name="connsiteX17" fmla="*/ 34925 w 83693"/>
              <a:gd name="connsiteY17" fmla="*/ 136271 h 150495"/>
              <a:gd name="connsiteX18" fmla="*/ 28829 w 83693"/>
              <a:gd name="connsiteY18" fmla="*/ 126872 h 150495"/>
              <a:gd name="connsiteX19" fmla="*/ 26796 w 83693"/>
              <a:gd name="connsiteY19" fmla="*/ 114680 h 150495"/>
              <a:gd name="connsiteX20" fmla="*/ 26796 w 83693"/>
              <a:gd name="connsiteY20" fmla="*/ 50164 h 150495"/>
              <a:gd name="connsiteX21" fmla="*/ 6350 w 83693"/>
              <a:gd name="connsiteY21" fmla="*/ 50164 h 150495"/>
              <a:gd name="connsiteX22" fmla="*/ 6350 w 83693"/>
              <a:gd name="connsiteY22" fmla="*/ 35433 h 150495"/>
              <a:gd name="connsiteX23" fmla="*/ 26796 w 83693"/>
              <a:gd name="connsiteY23" fmla="*/ 35433 h 150495"/>
              <a:gd name="connsiteX24" fmla="*/ 26796 w 83693"/>
              <a:gd name="connsiteY24" fmla="*/ 6350 h 150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3693" h="150495">
                <a:moveTo>
                  <a:pt x="26796" y="6350"/>
                </a:moveTo>
                <a:lnTo>
                  <a:pt x="44068" y="6350"/>
                </a:lnTo>
                <a:lnTo>
                  <a:pt x="44068" y="35433"/>
                </a:lnTo>
                <a:lnTo>
                  <a:pt x="75818" y="35433"/>
                </a:lnTo>
                <a:lnTo>
                  <a:pt x="75818" y="50164"/>
                </a:lnTo>
                <a:lnTo>
                  <a:pt x="44068" y="50164"/>
                </a:lnTo>
                <a:lnTo>
                  <a:pt x="44068" y="112014"/>
                </a:lnTo>
                <a:cubicBezTo>
                  <a:pt x="44068" y="114553"/>
                  <a:pt x="44450" y="116839"/>
                  <a:pt x="45211" y="118871"/>
                </a:cubicBezTo>
                <a:cubicBezTo>
                  <a:pt x="45846" y="120903"/>
                  <a:pt x="46990" y="122808"/>
                  <a:pt x="48514" y="124333"/>
                </a:cubicBezTo>
                <a:cubicBezTo>
                  <a:pt x="50038" y="125857"/>
                  <a:pt x="52069" y="127000"/>
                  <a:pt x="54355" y="127889"/>
                </a:cubicBezTo>
                <a:cubicBezTo>
                  <a:pt x="56768" y="128651"/>
                  <a:pt x="59690" y="129158"/>
                  <a:pt x="62992" y="129158"/>
                </a:cubicBezTo>
                <a:cubicBezTo>
                  <a:pt x="65278" y="129158"/>
                  <a:pt x="67691" y="128904"/>
                  <a:pt x="70357" y="128523"/>
                </a:cubicBezTo>
                <a:cubicBezTo>
                  <a:pt x="72897" y="128142"/>
                  <a:pt x="75183" y="127761"/>
                  <a:pt x="77342" y="127127"/>
                </a:cubicBezTo>
                <a:lnTo>
                  <a:pt x="77342" y="141604"/>
                </a:lnTo>
                <a:cubicBezTo>
                  <a:pt x="75945" y="142239"/>
                  <a:pt x="73659" y="142747"/>
                  <a:pt x="70611" y="143255"/>
                </a:cubicBezTo>
                <a:cubicBezTo>
                  <a:pt x="67564" y="143890"/>
                  <a:pt x="63880" y="144145"/>
                  <a:pt x="59690" y="144145"/>
                </a:cubicBezTo>
                <a:cubicBezTo>
                  <a:pt x="54102" y="144145"/>
                  <a:pt x="49276" y="143509"/>
                  <a:pt x="45084" y="142113"/>
                </a:cubicBezTo>
                <a:cubicBezTo>
                  <a:pt x="41020" y="140715"/>
                  <a:pt x="37592" y="138810"/>
                  <a:pt x="34925" y="136271"/>
                </a:cubicBezTo>
                <a:cubicBezTo>
                  <a:pt x="32257" y="133603"/>
                  <a:pt x="30226" y="130555"/>
                  <a:pt x="28829" y="126872"/>
                </a:cubicBezTo>
                <a:cubicBezTo>
                  <a:pt x="27431" y="123316"/>
                  <a:pt x="26796" y="119252"/>
                  <a:pt x="26796" y="114680"/>
                </a:cubicBezTo>
                <a:lnTo>
                  <a:pt x="26796" y="50164"/>
                </a:lnTo>
                <a:lnTo>
                  <a:pt x="6350" y="50164"/>
                </a:lnTo>
                <a:lnTo>
                  <a:pt x="6350" y="35433"/>
                </a:lnTo>
                <a:lnTo>
                  <a:pt x="26796" y="35433"/>
                </a:lnTo>
                <a:lnTo>
                  <a:pt x="2679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497568" y="4439411"/>
            <a:ext cx="550164" cy="438911"/>
          </a:xfrm>
          <a:custGeom>
            <a:avLst/>
            <a:gdLst>
              <a:gd name="connsiteX0" fmla="*/ 19050 w 550164"/>
              <a:gd name="connsiteY0" fmla="*/ 419861 h 438911"/>
              <a:gd name="connsiteX1" fmla="*/ 531113 w 550164"/>
              <a:gd name="connsiteY1" fmla="*/ 419861 h 438911"/>
              <a:gd name="connsiteX2" fmla="*/ 531113 w 550164"/>
              <a:gd name="connsiteY2" fmla="*/ 19050 h 438911"/>
              <a:gd name="connsiteX3" fmla="*/ 19050 w 550164"/>
              <a:gd name="connsiteY3" fmla="*/ 19050 h 438911"/>
              <a:gd name="connsiteX4" fmla="*/ 19050 w 550164"/>
              <a:gd name="connsiteY4" fmla="*/ 419861 h 438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0164" h="438911">
                <a:moveTo>
                  <a:pt x="19050" y="419861"/>
                </a:moveTo>
                <a:lnTo>
                  <a:pt x="531113" y="419861"/>
                </a:lnTo>
                <a:lnTo>
                  <a:pt x="531113" y="19050"/>
                </a:lnTo>
                <a:lnTo>
                  <a:pt x="19050" y="19050"/>
                </a:lnTo>
                <a:lnTo>
                  <a:pt x="19050" y="41986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0867" y="4425696"/>
            <a:ext cx="550164" cy="437388"/>
          </a:xfrm>
          <a:custGeom>
            <a:avLst/>
            <a:gdLst>
              <a:gd name="connsiteX0" fmla="*/ 19050 w 550164"/>
              <a:gd name="connsiteY0" fmla="*/ 418338 h 437388"/>
              <a:gd name="connsiteX1" fmla="*/ 531114 w 550164"/>
              <a:gd name="connsiteY1" fmla="*/ 418338 h 437388"/>
              <a:gd name="connsiteX2" fmla="*/ 531114 w 550164"/>
              <a:gd name="connsiteY2" fmla="*/ 19050 h 437388"/>
              <a:gd name="connsiteX3" fmla="*/ 19050 w 550164"/>
              <a:gd name="connsiteY3" fmla="*/ 19050 h 437388"/>
              <a:gd name="connsiteX4" fmla="*/ 19050 w 550164"/>
              <a:gd name="connsiteY4" fmla="*/ 418338 h 437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0164" h="437388">
                <a:moveTo>
                  <a:pt x="19050" y="418338"/>
                </a:moveTo>
                <a:lnTo>
                  <a:pt x="531114" y="418338"/>
                </a:lnTo>
                <a:lnTo>
                  <a:pt x="531114" y="19050"/>
                </a:lnTo>
                <a:lnTo>
                  <a:pt x="19050" y="19050"/>
                </a:lnTo>
                <a:lnTo>
                  <a:pt x="19050" y="41833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5767" y="3553967"/>
            <a:ext cx="688847" cy="406908"/>
          </a:xfrm>
          <a:custGeom>
            <a:avLst/>
            <a:gdLst>
              <a:gd name="connsiteX0" fmla="*/ 19050 w 688847"/>
              <a:gd name="connsiteY0" fmla="*/ 387858 h 406908"/>
              <a:gd name="connsiteX1" fmla="*/ 669797 w 688847"/>
              <a:gd name="connsiteY1" fmla="*/ 387858 h 406908"/>
              <a:gd name="connsiteX2" fmla="*/ 669797 w 688847"/>
              <a:gd name="connsiteY2" fmla="*/ 19050 h 406908"/>
              <a:gd name="connsiteX3" fmla="*/ 19050 w 688847"/>
              <a:gd name="connsiteY3" fmla="*/ 19050 h 406908"/>
              <a:gd name="connsiteX4" fmla="*/ 19050 w 688847"/>
              <a:gd name="connsiteY4" fmla="*/ 387858 h 406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8847" h="406908">
                <a:moveTo>
                  <a:pt x="19050" y="387858"/>
                </a:moveTo>
                <a:lnTo>
                  <a:pt x="669797" y="387858"/>
                </a:lnTo>
                <a:lnTo>
                  <a:pt x="669797" y="19050"/>
                </a:lnTo>
                <a:lnTo>
                  <a:pt x="19050" y="19050"/>
                </a:lnTo>
                <a:lnTo>
                  <a:pt x="19050" y="38785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8428" y="3482340"/>
            <a:ext cx="774191" cy="408432"/>
          </a:xfrm>
          <a:custGeom>
            <a:avLst/>
            <a:gdLst>
              <a:gd name="connsiteX0" fmla="*/ 19050 w 774191"/>
              <a:gd name="connsiteY0" fmla="*/ 389381 h 408432"/>
              <a:gd name="connsiteX1" fmla="*/ 755141 w 774191"/>
              <a:gd name="connsiteY1" fmla="*/ 389381 h 408432"/>
              <a:gd name="connsiteX2" fmla="*/ 755141 w 774191"/>
              <a:gd name="connsiteY2" fmla="*/ 19050 h 408432"/>
              <a:gd name="connsiteX3" fmla="*/ 19050 w 774191"/>
              <a:gd name="connsiteY3" fmla="*/ 19050 h 408432"/>
              <a:gd name="connsiteX4" fmla="*/ 19050 w 774191"/>
              <a:gd name="connsiteY4" fmla="*/ 389381 h 40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191" h="408432">
                <a:moveTo>
                  <a:pt x="19050" y="389381"/>
                </a:moveTo>
                <a:lnTo>
                  <a:pt x="755141" y="389381"/>
                </a:lnTo>
                <a:lnTo>
                  <a:pt x="755141" y="19050"/>
                </a:lnTo>
                <a:lnTo>
                  <a:pt x="19050" y="19050"/>
                </a:lnTo>
                <a:lnTo>
                  <a:pt x="19050" y="38938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4622800"/>
            <a:ext cx="4572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0200" y="3924300"/>
            <a:ext cx="508000" cy="927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9700" y="4686300"/>
            <a:ext cx="419100" cy="165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3900" y="4660900"/>
            <a:ext cx="4572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30800" y="3848100"/>
            <a:ext cx="609600" cy="1003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8400" y="4686300"/>
            <a:ext cx="419100" cy="165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19900" y="4673600"/>
            <a:ext cx="4572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83100" y="4991100"/>
            <a:ext cx="2832100" cy="749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67600" y="4673600"/>
            <a:ext cx="4445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470900" y="4686300"/>
            <a:ext cx="419100" cy="165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029700" y="4622800"/>
            <a:ext cx="4572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890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链表的使用：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889000"/>
            <a:ext cx="589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删除链表节点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（数据匹配的节点）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4986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2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1435100"/>
            <a:ext cx="8636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首先找到要删除节点的前驱节点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if(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前驱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-&gt;next-&gt;data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满足条件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057400"/>
            <a:ext cx="190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01200" y="4521200"/>
            <a:ext cx="317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2044700"/>
            <a:ext cx="38227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95300" algn="l"/>
                <a:tab pos="16002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用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temp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指向要删除的节点</a:t>
            </a:r>
          </a:p>
          <a:p>
            <a:pPr>
              <a:lnSpc>
                <a:spcPts val="4000"/>
              </a:lnSpc>
              <a:tabLst>
                <a:tab pos="495300" algn="l"/>
                <a:tab pos="16002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前驱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-&gt;next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temp-&gt;next;</a:t>
            </a:r>
          </a:p>
          <a:p>
            <a:pPr>
              <a:lnSpc>
                <a:spcPts val="4000"/>
              </a:lnSpc>
              <a:tabLst>
                <a:tab pos="495300" algn="l"/>
                <a:tab pos="16002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free(temp);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495300" algn="l"/>
                <a:tab pos="1600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前驱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495300" algn="l"/>
                <a:tab pos="1600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2006600"/>
            <a:ext cx="28702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temp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前驱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-&gt;next;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68858" y="1518666"/>
            <a:ext cx="10585704" cy="4838700"/>
          </a:xfrm>
          <a:custGeom>
            <a:avLst/>
            <a:gdLst>
              <a:gd name="connsiteX0" fmla="*/ 0 w 10585704"/>
              <a:gd name="connsiteY0" fmla="*/ 4838699 h 4838700"/>
              <a:gd name="connsiteX1" fmla="*/ 10585703 w 10585704"/>
              <a:gd name="connsiteY1" fmla="*/ 4838699 h 4838700"/>
              <a:gd name="connsiteX2" fmla="*/ 10585703 w 10585704"/>
              <a:gd name="connsiteY2" fmla="*/ 0 h 4838700"/>
              <a:gd name="connsiteX3" fmla="*/ 0 w 10585704"/>
              <a:gd name="connsiteY3" fmla="*/ 0 h 4838700"/>
              <a:gd name="connsiteX4" fmla="*/ 0 w 10585704"/>
              <a:gd name="connsiteY4" fmla="*/ 4838699 h 483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85704" h="4838700">
                <a:moveTo>
                  <a:pt x="0" y="4838699"/>
                </a:moveTo>
                <a:lnTo>
                  <a:pt x="10585703" y="4838699"/>
                </a:lnTo>
                <a:lnTo>
                  <a:pt x="10585703" y="0"/>
                </a:lnTo>
                <a:lnTo>
                  <a:pt x="0" y="0"/>
                </a:lnTo>
                <a:lnTo>
                  <a:pt x="0" y="4838699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808" y="1499616"/>
            <a:ext cx="10623804" cy="4876800"/>
          </a:xfrm>
          <a:custGeom>
            <a:avLst/>
            <a:gdLst>
              <a:gd name="connsiteX0" fmla="*/ 19050 w 10623804"/>
              <a:gd name="connsiteY0" fmla="*/ 4857749 h 4876800"/>
              <a:gd name="connsiteX1" fmla="*/ 10604753 w 10623804"/>
              <a:gd name="connsiteY1" fmla="*/ 4857749 h 4876800"/>
              <a:gd name="connsiteX2" fmla="*/ 10604753 w 10623804"/>
              <a:gd name="connsiteY2" fmla="*/ 19050 h 4876800"/>
              <a:gd name="connsiteX3" fmla="*/ 19050 w 10623804"/>
              <a:gd name="connsiteY3" fmla="*/ 19050 h 4876800"/>
              <a:gd name="connsiteX4" fmla="*/ 19050 w 10623804"/>
              <a:gd name="connsiteY4" fmla="*/ 4857749 h 487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23804" h="4876800">
                <a:moveTo>
                  <a:pt x="19050" y="4857749"/>
                </a:moveTo>
                <a:lnTo>
                  <a:pt x="10604753" y="4857749"/>
                </a:lnTo>
                <a:lnTo>
                  <a:pt x="10604753" y="19050"/>
                </a:lnTo>
                <a:lnTo>
                  <a:pt x="19050" y="19050"/>
                </a:lnTo>
                <a:lnTo>
                  <a:pt x="19050" y="485774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8047" y="1499616"/>
            <a:ext cx="76200" cy="4876431"/>
          </a:xfrm>
          <a:custGeom>
            <a:avLst/>
            <a:gdLst>
              <a:gd name="connsiteX0" fmla="*/ 19050 w 76200"/>
              <a:gd name="connsiteY0" fmla="*/ 19050 h 4876431"/>
              <a:gd name="connsiteX1" fmla="*/ 19050 w 76200"/>
              <a:gd name="connsiteY1" fmla="*/ 4857381 h 4876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876431">
                <a:moveTo>
                  <a:pt x="19050" y="19050"/>
                </a:moveTo>
                <a:lnTo>
                  <a:pt x="19050" y="4857381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4223" y="3482340"/>
            <a:ext cx="3998976" cy="2630423"/>
          </a:xfrm>
          <a:custGeom>
            <a:avLst/>
            <a:gdLst>
              <a:gd name="connsiteX0" fmla="*/ 19050 w 3998976"/>
              <a:gd name="connsiteY0" fmla="*/ 2611373 h 2630423"/>
              <a:gd name="connsiteX1" fmla="*/ 3979926 w 3998976"/>
              <a:gd name="connsiteY1" fmla="*/ 2611373 h 2630423"/>
              <a:gd name="connsiteX2" fmla="*/ 3979926 w 3998976"/>
              <a:gd name="connsiteY2" fmla="*/ 19050 h 2630423"/>
              <a:gd name="connsiteX3" fmla="*/ 19050 w 3998976"/>
              <a:gd name="connsiteY3" fmla="*/ 19050 h 2630423"/>
              <a:gd name="connsiteX4" fmla="*/ 19050 w 3998976"/>
              <a:gd name="connsiteY4" fmla="*/ 2611373 h 2630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8976" h="2630423">
                <a:moveTo>
                  <a:pt x="19050" y="2611373"/>
                </a:moveTo>
                <a:lnTo>
                  <a:pt x="3979926" y="2611373"/>
                </a:lnTo>
                <a:lnTo>
                  <a:pt x="3979926" y="19050"/>
                </a:lnTo>
                <a:lnTo>
                  <a:pt x="19050" y="19050"/>
                </a:lnTo>
                <a:lnTo>
                  <a:pt x="19050" y="2611373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539983" y="3482340"/>
            <a:ext cx="614172" cy="2630423"/>
          </a:xfrm>
          <a:custGeom>
            <a:avLst/>
            <a:gdLst>
              <a:gd name="connsiteX0" fmla="*/ 19050 w 614172"/>
              <a:gd name="connsiteY0" fmla="*/ 2611373 h 2630423"/>
              <a:gd name="connsiteX1" fmla="*/ 595122 w 614172"/>
              <a:gd name="connsiteY1" fmla="*/ 2611373 h 2630423"/>
              <a:gd name="connsiteX2" fmla="*/ 595122 w 614172"/>
              <a:gd name="connsiteY2" fmla="*/ 19050 h 2630423"/>
              <a:gd name="connsiteX3" fmla="*/ 19050 w 614172"/>
              <a:gd name="connsiteY3" fmla="*/ 19050 h 2630423"/>
              <a:gd name="connsiteX4" fmla="*/ 19050 w 614172"/>
              <a:gd name="connsiteY4" fmla="*/ 2611373 h 2630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4172" h="2630423">
                <a:moveTo>
                  <a:pt x="19050" y="2611373"/>
                </a:moveTo>
                <a:lnTo>
                  <a:pt x="595122" y="2611373"/>
                </a:lnTo>
                <a:lnTo>
                  <a:pt x="595122" y="19050"/>
                </a:lnTo>
                <a:lnTo>
                  <a:pt x="19050" y="19050"/>
                </a:lnTo>
                <a:lnTo>
                  <a:pt x="19050" y="2611373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09816" y="1610867"/>
            <a:ext cx="4244340" cy="685800"/>
          </a:xfrm>
          <a:custGeom>
            <a:avLst/>
            <a:gdLst>
              <a:gd name="connsiteX0" fmla="*/ 19050 w 4244340"/>
              <a:gd name="connsiteY0" fmla="*/ 666750 h 685800"/>
              <a:gd name="connsiteX1" fmla="*/ 4225290 w 4244340"/>
              <a:gd name="connsiteY1" fmla="*/ 666750 h 685800"/>
              <a:gd name="connsiteX2" fmla="*/ 4225290 w 4244340"/>
              <a:gd name="connsiteY2" fmla="*/ 19050 h 685800"/>
              <a:gd name="connsiteX3" fmla="*/ 19050 w 4244340"/>
              <a:gd name="connsiteY3" fmla="*/ 19050 h 685800"/>
              <a:gd name="connsiteX4" fmla="*/ 19050 w 4244340"/>
              <a:gd name="connsiteY4" fmla="*/ 66675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44340" h="685800">
                <a:moveTo>
                  <a:pt x="19050" y="666750"/>
                </a:moveTo>
                <a:lnTo>
                  <a:pt x="4225290" y="666750"/>
                </a:lnTo>
                <a:lnTo>
                  <a:pt x="4225290" y="19050"/>
                </a:lnTo>
                <a:lnTo>
                  <a:pt x="19050" y="19050"/>
                </a:lnTo>
                <a:lnTo>
                  <a:pt x="19050" y="6667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12935" y="1021080"/>
            <a:ext cx="2319528" cy="537972"/>
          </a:xfrm>
          <a:custGeom>
            <a:avLst/>
            <a:gdLst>
              <a:gd name="connsiteX0" fmla="*/ 19050 w 2319528"/>
              <a:gd name="connsiteY0" fmla="*/ 518922 h 537972"/>
              <a:gd name="connsiteX1" fmla="*/ 2300478 w 2319528"/>
              <a:gd name="connsiteY1" fmla="*/ 518922 h 537972"/>
              <a:gd name="connsiteX2" fmla="*/ 2300478 w 2319528"/>
              <a:gd name="connsiteY2" fmla="*/ 19050 h 537972"/>
              <a:gd name="connsiteX3" fmla="*/ 19050 w 2319528"/>
              <a:gd name="connsiteY3" fmla="*/ 19050 h 537972"/>
              <a:gd name="connsiteX4" fmla="*/ 19050 w 2319528"/>
              <a:gd name="connsiteY4" fmla="*/ 518922 h 5379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9528" h="537972">
                <a:moveTo>
                  <a:pt x="19050" y="518922"/>
                </a:moveTo>
                <a:lnTo>
                  <a:pt x="2300478" y="518922"/>
                </a:lnTo>
                <a:lnTo>
                  <a:pt x="2300478" y="19050"/>
                </a:lnTo>
                <a:lnTo>
                  <a:pt x="19050" y="19050"/>
                </a:lnTo>
                <a:lnTo>
                  <a:pt x="19050" y="5189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460500"/>
            <a:ext cx="10756900" cy="5003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890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链表的使用：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889000"/>
            <a:ext cx="589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删除链表节点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（数据匹配的节点）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1778000"/>
            <a:ext cx="40513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deleteList(Node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list,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data)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temp;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while(head-&gt;next!=NULL)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3581400"/>
            <a:ext cx="698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3924300"/>
            <a:ext cx="30607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if(head-&gt;next-&gt;data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!=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head=head-&gt;next;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continue;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1752600"/>
            <a:ext cx="38989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if(head-&gt;next-&gt;next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NULL)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NULL;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else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temp-&gt;next;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free(temp);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89700" y="32385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89700" y="3619500"/>
            <a:ext cx="32131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if(head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*list)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head-&gt;next;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free(temp);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5994400"/>
            <a:ext cx="5575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4229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422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31500" y="3746500"/>
            <a:ext cx="2286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如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果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头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结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点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需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除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58300" y="1130300"/>
            <a:ext cx="182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如果尾结点需删除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68523" y="4605528"/>
            <a:ext cx="1132332" cy="544067"/>
          </a:xfrm>
          <a:custGeom>
            <a:avLst/>
            <a:gdLst>
              <a:gd name="connsiteX0" fmla="*/ 19050 w 1132332"/>
              <a:gd name="connsiteY0" fmla="*/ 525017 h 544067"/>
              <a:gd name="connsiteX1" fmla="*/ 1113282 w 1132332"/>
              <a:gd name="connsiteY1" fmla="*/ 525017 h 544067"/>
              <a:gd name="connsiteX2" fmla="*/ 1113282 w 1132332"/>
              <a:gd name="connsiteY2" fmla="*/ 19050 h 544067"/>
              <a:gd name="connsiteX3" fmla="*/ 19050 w 1132332"/>
              <a:gd name="connsiteY3" fmla="*/ 19050 h 544067"/>
              <a:gd name="connsiteX4" fmla="*/ 19050 w 1132332"/>
              <a:gd name="connsiteY4" fmla="*/ 525017 h 544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32332" h="544067">
                <a:moveTo>
                  <a:pt x="19050" y="525017"/>
                </a:moveTo>
                <a:lnTo>
                  <a:pt x="1113282" y="525017"/>
                </a:lnTo>
                <a:lnTo>
                  <a:pt x="1113282" y="19050"/>
                </a:lnTo>
                <a:lnTo>
                  <a:pt x="19050" y="19050"/>
                </a:lnTo>
                <a:lnTo>
                  <a:pt x="19050" y="52501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7583" y="4900548"/>
            <a:ext cx="70992" cy="53721"/>
          </a:xfrm>
          <a:custGeom>
            <a:avLst/>
            <a:gdLst>
              <a:gd name="connsiteX0" fmla="*/ 37210 w 70992"/>
              <a:gd name="connsiteY0" fmla="*/ 6350 h 53721"/>
              <a:gd name="connsiteX1" fmla="*/ 23240 w 70992"/>
              <a:gd name="connsiteY1" fmla="*/ 8001 h 53721"/>
              <a:gd name="connsiteX2" fmla="*/ 13715 w 70992"/>
              <a:gd name="connsiteY2" fmla="*/ 12572 h 53721"/>
              <a:gd name="connsiteX3" fmla="*/ 8127 w 70992"/>
              <a:gd name="connsiteY3" fmla="*/ 19685 h 53721"/>
              <a:gd name="connsiteX4" fmla="*/ 6350 w 70992"/>
              <a:gd name="connsiteY4" fmla="*/ 29083 h 53721"/>
              <a:gd name="connsiteX5" fmla="*/ 7492 w 70992"/>
              <a:gd name="connsiteY5" fmla="*/ 35941 h 53721"/>
              <a:gd name="connsiteX6" fmla="*/ 11048 w 70992"/>
              <a:gd name="connsiteY6" fmla="*/ 41783 h 53721"/>
              <a:gd name="connsiteX7" fmla="*/ 17526 w 70992"/>
              <a:gd name="connsiteY7" fmla="*/ 45847 h 53721"/>
              <a:gd name="connsiteX8" fmla="*/ 27177 w 70992"/>
              <a:gd name="connsiteY8" fmla="*/ 47371 h 53721"/>
              <a:gd name="connsiteX9" fmla="*/ 44322 w 70992"/>
              <a:gd name="connsiteY9" fmla="*/ 42798 h 53721"/>
              <a:gd name="connsiteX10" fmla="*/ 64642 w 70992"/>
              <a:gd name="connsiteY10" fmla="*/ 28447 h 53721"/>
              <a:gd name="connsiteX11" fmla="*/ 64642 w 70992"/>
              <a:gd name="connsiteY11" fmla="*/ 6350 h 53721"/>
              <a:gd name="connsiteX12" fmla="*/ 37210 w 70992"/>
              <a:gd name="connsiteY12" fmla="*/ 6350 h 53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0992" h="53721">
                <a:moveTo>
                  <a:pt x="37210" y="6350"/>
                </a:moveTo>
                <a:cubicBezTo>
                  <a:pt x="31750" y="6350"/>
                  <a:pt x="27177" y="6858"/>
                  <a:pt x="23240" y="8001"/>
                </a:cubicBezTo>
                <a:cubicBezTo>
                  <a:pt x="19303" y="9016"/>
                  <a:pt x="16128" y="10541"/>
                  <a:pt x="13715" y="12572"/>
                </a:cubicBezTo>
                <a:cubicBezTo>
                  <a:pt x="11176" y="14478"/>
                  <a:pt x="9397" y="16891"/>
                  <a:pt x="8127" y="19685"/>
                </a:cubicBezTo>
                <a:cubicBezTo>
                  <a:pt x="6984" y="22479"/>
                  <a:pt x="6350" y="25527"/>
                  <a:pt x="6350" y="29083"/>
                </a:cubicBezTo>
                <a:cubicBezTo>
                  <a:pt x="6350" y="31496"/>
                  <a:pt x="6730" y="33782"/>
                  <a:pt x="7492" y="35941"/>
                </a:cubicBezTo>
                <a:cubicBezTo>
                  <a:pt x="8254" y="38100"/>
                  <a:pt x="9397" y="40132"/>
                  <a:pt x="11048" y="41783"/>
                </a:cubicBezTo>
                <a:cubicBezTo>
                  <a:pt x="12700" y="43560"/>
                  <a:pt x="14858" y="44830"/>
                  <a:pt x="17526" y="45847"/>
                </a:cubicBezTo>
                <a:cubicBezTo>
                  <a:pt x="20192" y="46863"/>
                  <a:pt x="23367" y="47371"/>
                  <a:pt x="27177" y="47371"/>
                </a:cubicBezTo>
                <a:cubicBezTo>
                  <a:pt x="32130" y="47371"/>
                  <a:pt x="37845" y="45847"/>
                  <a:pt x="44322" y="42798"/>
                </a:cubicBezTo>
                <a:cubicBezTo>
                  <a:pt x="50672" y="39751"/>
                  <a:pt x="57530" y="35052"/>
                  <a:pt x="64642" y="28447"/>
                </a:cubicBezTo>
                <a:lnTo>
                  <a:pt x="64642" y="6350"/>
                </a:lnTo>
                <a:lnTo>
                  <a:pt x="3721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7167" y="4900548"/>
            <a:ext cx="70992" cy="53721"/>
          </a:xfrm>
          <a:custGeom>
            <a:avLst/>
            <a:gdLst>
              <a:gd name="connsiteX0" fmla="*/ 37210 w 70992"/>
              <a:gd name="connsiteY0" fmla="*/ 6350 h 53721"/>
              <a:gd name="connsiteX1" fmla="*/ 23240 w 70992"/>
              <a:gd name="connsiteY1" fmla="*/ 8001 h 53721"/>
              <a:gd name="connsiteX2" fmla="*/ 13715 w 70992"/>
              <a:gd name="connsiteY2" fmla="*/ 12572 h 53721"/>
              <a:gd name="connsiteX3" fmla="*/ 8127 w 70992"/>
              <a:gd name="connsiteY3" fmla="*/ 19685 h 53721"/>
              <a:gd name="connsiteX4" fmla="*/ 6350 w 70992"/>
              <a:gd name="connsiteY4" fmla="*/ 29083 h 53721"/>
              <a:gd name="connsiteX5" fmla="*/ 7492 w 70992"/>
              <a:gd name="connsiteY5" fmla="*/ 35941 h 53721"/>
              <a:gd name="connsiteX6" fmla="*/ 11048 w 70992"/>
              <a:gd name="connsiteY6" fmla="*/ 41783 h 53721"/>
              <a:gd name="connsiteX7" fmla="*/ 17525 w 70992"/>
              <a:gd name="connsiteY7" fmla="*/ 45847 h 53721"/>
              <a:gd name="connsiteX8" fmla="*/ 27177 w 70992"/>
              <a:gd name="connsiteY8" fmla="*/ 47371 h 53721"/>
              <a:gd name="connsiteX9" fmla="*/ 44322 w 70992"/>
              <a:gd name="connsiteY9" fmla="*/ 42798 h 53721"/>
              <a:gd name="connsiteX10" fmla="*/ 64642 w 70992"/>
              <a:gd name="connsiteY10" fmla="*/ 28447 h 53721"/>
              <a:gd name="connsiteX11" fmla="*/ 64642 w 70992"/>
              <a:gd name="connsiteY11" fmla="*/ 6350 h 53721"/>
              <a:gd name="connsiteX12" fmla="*/ 37210 w 70992"/>
              <a:gd name="connsiteY12" fmla="*/ 6350 h 53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0992" h="53721">
                <a:moveTo>
                  <a:pt x="37210" y="6350"/>
                </a:moveTo>
                <a:cubicBezTo>
                  <a:pt x="31750" y="6350"/>
                  <a:pt x="27177" y="6858"/>
                  <a:pt x="23240" y="8001"/>
                </a:cubicBezTo>
                <a:cubicBezTo>
                  <a:pt x="19303" y="9016"/>
                  <a:pt x="16128" y="10541"/>
                  <a:pt x="13715" y="12572"/>
                </a:cubicBezTo>
                <a:cubicBezTo>
                  <a:pt x="11175" y="14478"/>
                  <a:pt x="9397" y="16891"/>
                  <a:pt x="8127" y="19685"/>
                </a:cubicBezTo>
                <a:cubicBezTo>
                  <a:pt x="6984" y="22479"/>
                  <a:pt x="6350" y="25527"/>
                  <a:pt x="6350" y="29083"/>
                </a:cubicBezTo>
                <a:cubicBezTo>
                  <a:pt x="6350" y="31496"/>
                  <a:pt x="6730" y="33782"/>
                  <a:pt x="7492" y="35941"/>
                </a:cubicBezTo>
                <a:cubicBezTo>
                  <a:pt x="8254" y="38100"/>
                  <a:pt x="9397" y="40132"/>
                  <a:pt x="11048" y="41783"/>
                </a:cubicBezTo>
                <a:cubicBezTo>
                  <a:pt x="12700" y="43560"/>
                  <a:pt x="14858" y="44830"/>
                  <a:pt x="17525" y="45847"/>
                </a:cubicBezTo>
                <a:cubicBezTo>
                  <a:pt x="20192" y="46863"/>
                  <a:pt x="23367" y="47371"/>
                  <a:pt x="27177" y="47371"/>
                </a:cubicBezTo>
                <a:cubicBezTo>
                  <a:pt x="32130" y="47371"/>
                  <a:pt x="37845" y="45847"/>
                  <a:pt x="44322" y="42798"/>
                </a:cubicBezTo>
                <a:cubicBezTo>
                  <a:pt x="50672" y="39751"/>
                  <a:pt x="57530" y="35052"/>
                  <a:pt x="64642" y="28447"/>
                </a:cubicBezTo>
                <a:lnTo>
                  <a:pt x="64642" y="6350"/>
                </a:lnTo>
                <a:lnTo>
                  <a:pt x="3721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4723" y="4830317"/>
            <a:ext cx="115569" cy="141985"/>
          </a:xfrm>
          <a:custGeom>
            <a:avLst/>
            <a:gdLst>
              <a:gd name="connsiteX0" fmla="*/ 60451 w 115569"/>
              <a:gd name="connsiteY0" fmla="*/ 6350 h 141985"/>
              <a:gd name="connsiteX1" fmla="*/ 80898 w 115569"/>
              <a:gd name="connsiteY1" fmla="*/ 8890 h 141985"/>
              <a:gd name="connsiteX2" fmla="*/ 96266 w 115569"/>
              <a:gd name="connsiteY2" fmla="*/ 16383 h 141985"/>
              <a:gd name="connsiteX3" fmla="*/ 105917 w 115569"/>
              <a:gd name="connsiteY3" fmla="*/ 29210 h 141985"/>
              <a:gd name="connsiteX4" fmla="*/ 109219 w 115569"/>
              <a:gd name="connsiteY4" fmla="*/ 47371 h 141985"/>
              <a:gd name="connsiteX5" fmla="*/ 109219 w 115569"/>
              <a:gd name="connsiteY5" fmla="*/ 133350 h 141985"/>
              <a:gd name="connsiteX6" fmla="*/ 89788 w 115569"/>
              <a:gd name="connsiteY6" fmla="*/ 133350 h 141985"/>
              <a:gd name="connsiteX7" fmla="*/ 89280 w 115569"/>
              <a:gd name="connsiteY7" fmla="*/ 116585 h 141985"/>
              <a:gd name="connsiteX8" fmla="*/ 68706 w 115569"/>
              <a:gd name="connsiteY8" fmla="*/ 131064 h 141985"/>
              <a:gd name="connsiteX9" fmla="*/ 46608 w 115569"/>
              <a:gd name="connsiteY9" fmla="*/ 135635 h 141985"/>
              <a:gd name="connsiteX10" fmla="*/ 28320 w 115569"/>
              <a:gd name="connsiteY10" fmla="*/ 132841 h 141985"/>
              <a:gd name="connsiteX11" fmla="*/ 15874 w 115569"/>
              <a:gd name="connsiteY11" fmla="*/ 125348 h 141985"/>
              <a:gd name="connsiteX12" fmla="*/ 8636 w 115569"/>
              <a:gd name="connsiteY12" fmla="*/ 114046 h 141985"/>
              <a:gd name="connsiteX13" fmla="*/ 6350 w 115569"/>
              <a:gd name="connsiteY13" fmla="*/ 100076 h 141985"/>
              <a:gd name="connsiteX14" fmla="*/ 20319 w 115569"/>
              <a:gd name="connsiteY14" fmla="*/ 70611 h 141985"/>
              <a:gd name="connsiteX15" fmla="*/ 61594 w 115569"/>
              <a:gd name="connsiteY15" fmla="*/ 60071 h 141985"/>
              <a:gd name="connsiteX16" fmla="*/ 87502 w 115569"/>
              <a:gd name="connsiteY16" fmla="*/ 60071 h 141985"/>
              <a:gd name="connsiteX17" fmla="*/ 87502 w 115569"/>
              <a:gd name="connsiteY17" fmla="*/ 49148 h 141985"/>
              <a:gd name="connsiteX18" fmla="*/ 80391 w 115569"/>
              <a:gd name="connsiteY18" fmla="*/ 31369 h 141985"/>
              <a:gd name="connsiteX19" fmla="*/ 58800 w 115569"/>
              <a:gd name="connsiteY19" fmla="*/ 24765 h 141985"/>
              <a:gd name="connsiteX20" fmla="*/ 37973 w 115569"/>
              <a:gd name="connsiteY20" fmla="*/ 27051 h 141985"/>
              <a:gd name="connsiteX21" fmla="*/ 16763 w 115569"/>
              <a:gd name="connsiteY21" fmla="*/ 33782 h 141985"/>
              <a:gd name="connsiteX22" fmla="*/ 16763 w 115569"/>
              <a:gd name="connsiteY22" fmla="*/ 14351 h 141985"/>
              <a:gd name="connsiteX23" fmla="*/ 25907 w 115569"/>
              <a:gd name="connsiteY23" fmla="*/ 11429 h 141985"/>
              <a:gd name="connsiteX24" fmla="*/ 36575 w 115569"/>
              <a:gd name="connsiteY24" fmla="*/ 8890 h 141985"/>
              <a:gd name="connsiteX25" fmla="*/ 48260 w 115569"/>
              <a:gd name="connsiteY25" fmla="*/ 6985 h 141985"/>
              <a:gd name="connsiteX26" fmla="*/ 60451 w 115569"/>
              <a:gd name="connsiteY26" fmla="*/ 6350 h 141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115569" h="141985">
                <a:moveTo>
                  <a:pt x="60451" y="6350"/>
                </a:moveTo>
                <a:cubicBezTo>
                  <a:pt x="68072" y="6350"/>
                  <a:pt x="74802" y="7111"/>
                  <a:pt x="80898" y="8890"/>
                </a:cubicBezTo>
                <a:cubicBezTo>
                  <a:pt x="86994" y="10541"/>
                  <a:pt x="92074" y="12953"/>
                  <a:pt x="96266" y="16383"/>
                </a:cubicBezTo>
                <a:cubicBezTo>
                  <a:pt x="100456" y="19811"/>
                  <a:pt x="103631" y="24129"/>
                  <a:pt x="105917" y="29210"/>
                </a:cubicBezTo>
                <a:cubicBezTo>
                  <a:pt x="108076" y="34290"/>
                  <a:pt x="109219" y="40385"/>
                  <a:pt x="109219" y="47371"/>
                </a:cubicBezTo>
                <a:lnTo>
                  <a:pt x="109219" y="133350"/>
                </a:lnTo>
                <a:lnTo>
                  <a:pt x="89788" y="133350"/>
                </a:lnTo>
                <a:lnTo>
                  <a:pt x="89280" y="116585"/>
                </a:lnTo>
                <a:cubicBezTo>
                  <a:pt x="82549" y="123316"/>
                  <a:pt x="75692" y="128142"/>
                  <a:pt x="68706" y="131064"/>
                </a:cubicBezTo>
                <a:cubicBezTo>
                  <a:pt x="61594" y="134111"/>
                  <a:pt x="54355" y="135635"/>
                  <a:pt x="46608" y="135635"/>
                </a:cubicBezTo>
                <a:cubicBezTo>
                  <a:pt x="39497" y="135635"/>
                  <a:pt x="33400" y="134620"/>
                  <a:pt x="28320" y="132841"/>
                </a:cubicBezTo>
                <a:cubicBezTo>
                  <a:pt x="23241" y="131064"/>
                  <a:pt x="19049" y="128523"/>
                  <a:pt x="15874" y="125348"/>
                </a:cubicBezTo>
                <a:cubicBezTo>
                  <a:pt x="12573" y="122173"/>
                  <a:pt x="10160" y="118364"/>
                  <a:pt x="8636" y="114046"/>
                </a:cubicBezTo>
                <a:cubicBezTo>
                  <a:pt x="7111" y="109728"/>
                  <a:pt x="6350" y="105155"/>
                  <a:pt x="6350" y="100076"/>
                </a:cubicBezTo>
                <a:cubicBezTo>
                  <a:pt x="6350" y="87503"/>
                  <a:pt x="11048" y="77723"/>
                  <a:pt x="20319" y="70611"/>
                </a:cubicBezTo>
                <a:cubicBezTo>
                  <a:pt x="29591" y="63627"/>
                  <a:pt x="43433" y="60071"/>
                  <a:pt x="61594" y="60071"/>
                </a:cubicBezTo>
                <a:lnTo>
                  <a:pt x="87502" y="60071"/>
                </a:lnTo>
                <a:lnTo>
                  <a:pt x="87502" y="49148"/>
                </a:lnTo>
                <a:cubicBezTo>
                  <a:pt x="87502" y="41783"/>
                  <a:pt x="85089" y="35814"/>
                  <a:pt x="80391" y="31369"/>
                </a:cubicBezTo>
                <a:cubicBezTo>
                  <a:pt x="75692" y="26923"/>
                  <a:pt x="68452" y="24765"/>
                  <a:pt x="58800" y="24765"/>
                </a:cubicBezTo>
                <a:cubicBezTo>
                  <a:pt x="51688" y="24765"/>
                  <a:pt x="44830" y="25527"/>
                  <a:pt x="37973" y="27051"/>
                </a:cubicBezTo>
                <a:cubicBezTo>
                  <a:pt x="31114" y="28702"/>
                  <a:pt x="24002" y="30860"/>
                  <a:pt x="16763" y="33782"/>
                </a:cubicBezTo>
                <a:lnTo>
                  <a:pt x="16763" y="14351"/>
                </a:lnTo>
                <a:cubicBezTo>
                  <a:pt x="19557" y="13335"/>
                  <a:pt x="22605" y="12319"/>
                  <a:pt x="25907" y="11429"/>
                </a:cubicBezTo>
                <a:cubicBezTo>
                  <a:pt x="29210" y="10414"/>
                  <a:pt x="32766" y="9525"/>
                  <a:pt x="36575" y="8890"/>
                </a:cubicBezTo>
                <a:cubicBezTo>
                  <a:pt x="40258" y="8128"/>
                  <a:pt x="44195" y="7492"/>
                  <a:pt x="48260" y="6985"/>
                </a:cubicBezTo>
                <a:cubicBezTo>
                  <a:pt x="52323" y="6603"/>
                  <a:pt x="56387" y="6350"/>
                  <a:pt x="6045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4307" y="4830317"/>
            <a:ext cx="115569" cy="141985"/>
          </a:xfrm>
          <a:custGeom>
            <a:avLst/>
            <a:gdLst>
              <a:gd name="connsiteX0" fmla="*/ 60451 w 115569"/>
              <a:gd name="connsiteY0" fmla="*/ 6350 h 141985"/>
              <a:gd name="connsiteX1" fmla="*/ 80898 w 115569"/>
              <a:gd name="connsiteY1" fmla="*/ 8890 h 141985"/>
              <a:gd name="connsiteX2" fmla="*/ 96266 w 115569"/>
              <a:gd name="connsiteY2" fmla="*/ 16383 h 141985"/>
              <a:gd name="connsiteX3" fmla="*/ 105917 w 115569"/>
              <a:gd name="connsiteY3" fmla="*/ 29210 h 141985"/>
              <a:gd name="connsiteX4" fmla="*/ 109219 w 115569"/>
              <a:gd name="connsiteY4" fmla="*/ 47371 h 141985"/>
              <a:gd name="connsiteX5" fmla="*/ 109219 w 115569"/>
              <a:gd name="connsiteY5" fmla="*/ 133350 h 141985"/>
              <a:gd name="connsiteX6" fmla="*/ 89788 w 115569"/>
              <a:gd name="connsiteY6" fmla="*/ 133350 h 141985"/>
              <a:gd name="connsiteX7" fmla="*/ 89280 w 115569"/>
              <a:gd name="connsiteY7" fmla="*/ 116585 h 141985"/>
              <a:gd name="connsiteX8" fmla="*/ 68707 w 115569"/>
              <a:gd name="connsiteY8" fmla="*/ 131064 h 141985"/>
              <a:gd name="connsiteX9" fmla="*/ 46608 w 115569"/>
              <a:gd name="connsiteY9" fmla="*/ 135635 h 141985"/>
              <a:gd name="connsiteX10" fmla="*/ 28320 w 115569"/>
              <a:gd name="connsiteY10" fmla="*/ 132841 h 141985"/>
              <a:gd name="connsiteX11" fmla="*/ 15875 w 115569"/>
              <a:gd name="connsiteY11" fmla="*/ 125348 h 141985"/>
              <a:gd name="connsiteX12" fmla="*/ 8635 w 115569"/>
              <a:gd name="connsiteY12" fmla="*/ 114046 h 141985"/>
              <a:gd name="connsiteX13" fmla="*/ 6350 w 115569"/>
              <a:gd name="connsiteY13" fmla="*/ 100076 h 141985"/>
              <a:gd name="connsiteX14" fmla="*/ 20319 w 115569"/>
              <a:gd name="connsiteY14" fmla="*/ 70611 h 141985"/>
              <a:gd name="connsiteX15" fmla="*/ 61594 w 115569"/>
              <a:gd name="connsiteY15" fmla="*/ 60071 h 141985"/>
              <a:gd name="connsiteX16" fmla="*/ 87502 w 115569"/>
              <a:gd name="connsiteY16" fmla="*/ 60071 h 141985"/>
              <a:gd name="connsiteX17" fmla="*/ 87502 w 115569"/>
              <a:gd name="connsiteY17" fmla="*/ 49148 h 141985"/>
              <a:gd name="connsiteX18" fmla="*/ 80391 w 115569"/>
              <a:gd name="connsiteY18" fmla="*/ 31369 h 141985"/>
              <a:gd name="connsiteX19" fmla="*/ 58800 w 115569"/>
              <a:gd name="connsiteY19" fmla="*/ 24765 h 141985"/>
              <a:gd name="connsiteX20" fmla="*/ 37972 w 115569"/>
              <a:gd name="connsiteY20" fmla="*/ 27051 h 141985"/>
              <a:gd name="connsiteX21" fmla="*/ 16763 w 115569"/>
              <a:gd name="connsiteY21" fmla="*/ 33782 h 141985"/>
              <a:gd name="connsiteX22" fmla="*/ 16763 w 115569"/>
              <a:gd name="connsiteY22" fmla="*/ 14351 h 141985"/>
              <a:gd name="connsiteX23" fmla="*/ 25907 w 115569"/>
              <a:gd name="connsiteY23" fmla="*/ 11429 h 141985"/>
              <a:gd name="connsiteX24" fmla="*/ 36575 w 115569"/>
              <a:gd name="connsiteY24" fmla="*/ 8890 h 141985"/>
              <a:gd name="connsiteX25" fmla="*/ 48260 w 115569"/>
              <a:gd name="connsiteY25" fmla="*/ 6985 h 141985"/>
              <a:gd name="connsiteX26" fmla="*/ 60451 w 115569"/>
              <a:gd name="connsiteY26" fmla="*/ 6350 h 141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115569" h="141985">
                <a:moveTo>
                  <a:pt x="60451" y="6350"/>
                </a:moveTo>
                <a:cubicBezTo>
                  <a:pt x="68072" y="6350"/>
                  <a:pt x="74802" y="7111"/>
                  <a:pt x="80898" y="8890"/>
                </a:cubicBezTo>
                <a:cubicBezTo>
                  <a:pt x="86994" y="10541"/>
                  <a:pt x="92075" y="12953"/>
                  <a:pt x="96266" y="16383"/>
                </a:cubicBezTo>
                <a:cubicBezTo>
                  <a:pt x="100457" y="19811"/>
                  <a:pt x="103632" y="24129"/>
                  <a:pt x="105917" y="29210"/>
                </a:cubicBezTo>
                <a:cubicBezTo>
                  <a:pt x="108076" y="34290"/>
                  <a:pt x="109219" y="40385"/>
                  <a:pt x="109219" y="47371"/>
                </a:cubicBezTo>
                <a:lnTo>
                  <a:pt x="109219" y="133350"/>
                </a:lnTo>
                <a:lnTo>
                  <a:pt x="89788" y="133350"/>
                </a:lnTo>
                <a:lnTo>
                  <a:pt x="89280" y="116585"/>
                </a:lnTo>
                <a:cubicBezTo>
                  <a:pt x="82550" y="123316"/>
                  <a:pt x="75691" y="128142"/>
                  <a:pt x="68707" y="131064"/>
                </a:cubicBezTo>
                <a:cubicBezTo>
                  <a:pt x="61594" y="134111"/>
                  <a:pt x="54355" y="135635"/>
                  <a:pt x="46608" y="135635"/>
                </a:cubicBezTo>
                <a:cubicBezTo>
                  <a:pt x="39497" y="135635"/>
                  <a:pt x="33400" y="134620"/>
                  <a:pt x="28320" y="132841"/>
                </a:cubicBezTo>
                <a:cubicBezTo>
                  <a:pt x="23241" y="131064"/>
                  <a:pt x="19050" y="128523"/>
                  <a:pt x="15875" y="125348"/>
                </a:cubicBezTo>
                <a:cubicBezTo>
                  <a:pt x="12572" y="122173"/>
                  <a:pt x="10160" y="118364"/>
                  <a:pt x="8635" y="114046"/>
                </a:cubicBezTo>
                <a:cubicBezTo>
                  <a:pt x="7111" y="109728"/>
                  <a:pt x="6350" y="105155"/>
                  <a:pt x="6350" y="100076"/>
                </a:cubicBezTo>
                <a:cubicBezTo>
                  <a:pt x="6350" y="87503"/>
                  <a:pt x="11048" y="77723"/>
                  <a:pt x="20319" y="70611"/>
                </a:cubicBezTo>
                <a:cubicBezTo>
                  <a:pt x="29591" y="63627"/>
                  <a:pt x="43433" y="60071"/>
                  <a:pt x="61594" y="60071"/>
                </a:cubicBezTo>
                <a:lnTo>
                  <a:pt x="87502" y="60071"/>
                </a:lnTo>
                <a:lnTo>
                  <a:pt x="87502" y="49148"/>
                </a:lnTo>
                <a:cubicBezTo>
                  <a:pt x="87502" y="41783"/>
                  <a:pt x="85089" y="35814"/>
                  <a:pt x="80391" y="31369"/>
                </a:cubicBezTo>
                <a:cubicBezTo>
                  <a:pt x="75691" y="26923"/>
                  <a:pt x="68452" y="24765"/>
                  <a:pt x="58800" y="24765"/>
                </a:cubicBezTo>
                <a:cubicBezTo>
                  <a:pt x="51688" y="24765"/>
                  <a:pt x="44830" y="25527"/>
                  <a:pt x="37972" y="27051"/>
                </a:cubicBezTo>
                <a:cubicBezTo>
                  <a:pt x="31114" y="28702"/>
                  <a:pt x="24002" y="30860"/>
                  <a:pt x="16763" y="33782"/>
                </a:cubicBezTo>
                <a:lnTo>
                  <a:pt x="16763" y="14351"/>
                </a:lnTo>
                <a:cubicBezTo>
                  <a:pt x="19557" y="13335"/>
                  <a:pt x="22605" y="12319"/>
                  <a:pt x="25907" y="11429"/>
                </a:cubicBezTo>
                <a:cubicBezTo>
                  <a:pt x="29210" y="10414"/>
                  <a:pt x="32766" y="9525"/>
                  <a:pt x="36575" y="8890"/>
                </a:cubicBezTo>
                <a:cubicBezTo>
                  <a:pt x="40258" y="8128"/>
                  <a:pt x="44195" y="7492"/>
                  <a:pt x="48260" y="6985"/>
                </a:cubicBezTo>
                <a:cubicBezTo>
                  <a:pt x="52323" y="6603"/>
                  <a:pt x="56388" y="6350"/>
                  <a:pt x="6045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43276" y="4813553"/>
            <a:ext cx="84581" cy="137286"/>
          </a:xfrm>
          <a:custGeom>
            <a:avLst/>
            <a:gdLst>
              <a:gd name="connsiteX0" fmla="*/ 6350 w 84581"/>
              <a:gd name="connsiteY0" fmla="*/ 6350 h 137286"/>
              <a:gd name="connsiteX1" fmla="*/ 6350 w 84581"/>
              <a:gd name="connsiteY1" fmla="*/ 130936 h 137286"/>
              <a:gd name="connsiteX2" fmla="*/ 22859 w 84581"/>
              <a:gd name="connsiteY2" fmla="*/ 130936 h 137286"/>
              <a:gd name="connsiteX3" fmla="*/ 78231 w 84581"/>
              <a:gd name="connsiteY3" fmla="*/ 68707 h 137286"/>
              <a:gd name="connsiteX4" fmla="*/ 75056 w 84581"/>
              <a:gd name="connsiteY4" fmla="*/ 39497 h 137286"/>
              <a:gd name="connsiteX5" fmla="*/ 65150 w 84581"/>
              <a:gd name="connsiteY5" fmla="*/ 20192 h 137286"/>
              <a:gd name="connsiteX6" fmla="*/ 48641 w 84581"/>
              <a:gd name="connsiteY6" fmla="*/ 9652 h 137286"/>
              <a:gd name="connsiteX7" fmla="*/ 25272 w 84581"/>
              <a:gd name="connsiteY7" fmla="*/ 6350 h 137286"/>
              <a:gd name="connsiteX8" fmla="*/ 6350 w 84581"/>
              <a:gd name="connsiteY8" fmla="*/ 6350 h 1372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4581" h="137286">
                <a:moveTo>
                  <a:pt x="6350" y="6350"/>
                </a:moveTo>
                <a:lnTo>
                  <a:pt x="6350" y="130936"/>
                </a:lnTo>
                <a:lnTo>
                  <a:pt x="22859" y="130936"/>
                </a:lnTo>
                <a:cubicBezTo>
                  <a:pt x="59816" y="130936"/>
                  <a:pt x="78231" y="110236"/>
                  <a:pt x="78231" y="68707"/>
                </a:cubicBezTo>
                <a:cubicBezTo>
                  <a:pt x="78231" y="57150"/>
                  <a:pt x="77216" y="47498"/>
                  <a:pt x="75056" y="39497"/>
                </a:cubicBezTo>
                <a:cubicBezTo>
                  <a:pt x="72897" y="31496"/>
                  <a:pt x="69595" y="25146"/>
                  <a:pt x="65150" y="20192"/>
                </a:cubicBezTo>
                <a:cubicBezTo>
                  <a:pt x="60832" y="15367"/>
                  <a:pt x="55244" y="11811"/>
                  <a:pt x="48641" y="9652"/>
                </a:cubicBezTo>
                <a:cubicBezTo>
                  <a:pt x="42036" y="7492"/>
                  <a:pt x="34289" y="6350"/>
                  <a:pt x="25272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1051" y="4794884"/>
            <a:ext cx="130047" cy="175133"/>
          </a:xfrm>
          <a:custGeom>
            <a:avLst/>
            <a:gdLst>
              <a:gd name="connsiteX0" fmla="*/ 6350 w 130047"/>
              <a:gd name="connsiteY0" fmla="*/ 6350 h 175133"/>
              <a:gd name="connsiteX1" fmla="*/ 48259 w 130047"/>
              <a:gd name="connsiteY1" fmla="*/ 6350 h 175133"/>
              <a:gd name="connsiteX2" fmla="*/ 105028 w 130047"/>
              <a:gd name="connsiteY2" fmla="*/ 25908 h 175133"/>
              <a:gd name="connsiteX3" fmla="*/ 123697 w 130047"/>
              <a:gd name="connsiteY3" fmla="*/ 85725 h 175133"/>
              <a:gd name="connsiteX4" fmla="*/ 121919 w 130047"/>
              <a:gd name="connsiteY4" fmla="*/ 108077 h 175133"/>
              <a:gd name="connsiteX5" fmla="*/ 116077 w 130047"/>
              <a:gd name="connsiteY5" fmla="*/ 128016 h 175133"/>
              <a:gd name="connsiteX6" fmla="*/ 105791 w 130047"/>
              <a:gd name="connsiteY6" fmla="*/ 144780 h 175133"/>
              <a:gd name="connsiteX7" fmla="*/ 90297 w 130047"/>
              <a:gd name="connsiteY7" fmla="*/ 157607 h 175133"/>
              <a:gd name="connsiteX8" fmla="*/ 68960 w 130047"/>
              <a:gd name="connsiteY8" fmla="*/ 165861 h 175133"/>
              <a:gd name="connsiteX9" fmla="*/ 41147 w 130047"/>
              <a:gd name="connsiteY9" fmla="*/ 168783 h 175133"/>
              <a:gd name="connsiteX10" fmla="*/ 6350 w 130047"/>
              <a:gd name="connsiteY10" fmla="*/ 168783 h 175133"/>
              <a:gd name="connsiteX11" fmla="*/ 6350 w 130047"/>
              <a:gd name="connsiteY11" fmla="*/ 6350 h 1751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30047" h="175133">
                <a:moveTo>
                  <a:pt x="6350" y="6350"/>
                </a:moveTo>
                <a:lnTo>
                  <a:pt x="48259" y="6350"/>
                </a:lnTo>
                <a:cubicBezTo>
                  <a:pt x="73659" y="6350"/>
                  <a:pt x="92582" y="12827"/>
                  <a:pt x="105028" y="25908"/>
                </a:cubicBezTo>
                <a:cubicBezTo>
                  <a:pt x="117475" y="38989"/>
                  <a:pt x="123697" y="58928"/>
                  <a:pt x="123697" y="85725"/>
                </a:cubicBezTo>
                <a:cubicBezTo>
                  <a:pt x="123697" y="93599"/>
                  <a:pt x="123063" y="100965"/>
                  <a:pt x="121919" y="108077"/>
                </a:cubicBezTo>
                <a:cubicBezTo>
                  <a:pt x="120650" y="115316"/>
                  <a:pt x="118744" y="121920"/>
                  <a:pt x="116077" y="128016"/>
                </a:cubicBezTo>
                <a:cubicBezTo>
                  <a:pt x="113538" y="134111"/>
                  <a:pt x="109981" y="139700"/>
                  <a:pt x="105791" y="144780"/>
                </a:cubicBezTo>
                <a:cubicBezTo>
                  <a:pt x="101600" y="149733"/>
                  <a:pt x="96392" y="154051"/>
                  <a:pt x="90297" y="157607"/>
                </a:cubicBezTo>
                <a:cubicBezTo>
                  <a:pt x="84200" y="161163"/>
                  <a:pt x="76961" y="163957"/>
                  <a:pt x="68960" y="165861"/>
                </a:cubicBezTo>
                <a:cubicBezTo>
                  <a:pt x="60832" y="167767"/>
                  <a:pt x="51561" y="168783"/>
                  <a:pt x="41147" y="168783"/>
                </a:cubicBezTo>
                <a:lnTo>
                  <a:pt x="6350" y="16878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5751" y="4792598"/>
            <a:ext cx="125349" cy="179197"/>
          </a:xfrm>
          <a:custGeom>
            <a:avLst/>
            <a:gdLst>
              <a:gd name="connsiteX0" fmla="*/ 62992 w 125349"/>
              <a:gd name="connsiteY0" fmla="*/ 6350 h 179197"/>
              <a:gd name="connsiteX1" fmla="*/ 62992 w 125349"/>
              <a:gd name="connsiteY1" fmla="*/ 46354 h 179197"/>
              <a:gd name="connsiteX2" fmla="*/ 118999 w 125349"/>
              <a:gd name="connsiteY2" fmla="*/ 46354 h 179197"/>
              <a:gd name="connsiteX3" fmla="*/ 118999 w 125349"/>
              <a:gd name="connsiteY3" fmla="*/ 64389 h 179197"/>
              <a:gd name="connsiteX4" fmla="*/ 62992 w 125349"/>
              <a:gd name="connsiteY4" fmla="*/ 64389 h 179197"/>
              <a:gd name="connsiteX5" fmla="*/ 62992 w 125349"/>
              <a:gd name="connsiteY5" fmla="*/ 127761 h 179197"/>
              <a:gd name="connsiteX6" fmla="*/ 70104 w 125349"/>
              <a:gd name="connsiteY6" fmla="*/ 147954 h 179197"/>
              <a:gd name="connsiteX7" fmla="*/ 91186 w 125349"/>
              <a:gd name="connsiteY7" fmla="*/ 154559 h 179197"/>
              <a:gd name="connsiteX8" fmla="*/ 104140 w 125349"/>
              <a:gd name="connsiteY8" fmla="*/ 153670 h 179197"/>
              <a:gd name="connsiteX9" fmla="*/ 118999 w 125349"/>
              <a:gd name="connsiteY9" fmla="*/ 150748 h 179197"/>
              <a:gd name="connsiteX10" fmla="*/ 118999 w 125349"/>
              <a:gd name="connsiteY10" fmla="*/ 169291 h 179197"/>
              <a:gd name="connsiteX11" fmla="*/ 103758 w 125349"/>
              <a:gd name="connsiteY11" fmla="*/ 171958 h 179197"/>
              <a:gd name="connsiteX12" fmla="*/ 87883 w 125349"/>
              <a:gd name="connsiteY12" fmla="*/ 172847 h 179197"/>
              <a:gd name="connsiteX13" fmla="*/ 52832 w 125349"/>
              <a:gd name="connsiteY13" fmla="*/ 162179 h 179197"/>
              <a:gd name="connsiteX14" fmla="*/ 41275 w 125349"/>
              <a:gd name="connsiteY14" fmla="*/ 129540 h 179197"/>
              <a:gd name="connsiteX15" fmla="*/ 41275 w 125349"/>
              <a:gd name="connsiteY15" fmla="*/ 64389 h 179197"/>
              <a:gd name="connsiteX16" fmla="*/ 6350 w 125349"/>
              <a:gd name="connsiteY16" fmla="*/ 64389 h 179197"/>
              <a:gd name="connsiteX17" fmla="*/ 6350 w 125349"/>
              <a:gd name="connsiteY17" fmla="*/ 46354 h 179197"/>
              <a:gd name="connsiteX18" fmla="*/ 41275 w 125349"/>
              <a:gd name="connsiteY18" fmla="*/ 46354 h 179197"/>
              <a:gd name="connsiteX19" fmla="*/ 41275 w 125349"/>
              <a:gd name="connsiteY19" fmla="*/ 11938 h 179197"/>
              <a:gd name="connsiteX20" fmla="*/ 62992 w 125349"/>
              <a:gd name="connsiteY20" fmla="*/ 6350 h 179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5349" h="179197">
                <a:moveTo>
                  <a:pt x="62992" y="6350"/>
                </a:moveTo>
                <a:lnTo>
                  <a:pt x="62992" y="46354"/>
                </a:lnTo>
                <a:lnTo>
                  <a:pt x="118999" y="46354"/>
                </a:lnTo>
                <a:lnTo>
                  <a:pt x="118999" y="64389"/>
                </a:lnTo>
                <a:lnTo>
                  <a:pt x="62992" y="64389"/>
                </a:lnTo>
                <a:lnTo>
                  <a:pt x="62992" y="127761"/>
                </a:lnTo>
                <a:cubicBezTo>
                  <a:pt x="62992" y="136779"/>
                  <a:pt x="65277" y="143510"/>
                  <a:pt x="70104" y="147954"/>
                </a:cubicBezTo>
                <a:cubicBezTo>
                  <a:pt x="74802" y="152272"/>
                  <a:pt x="81915" y="154559"/>
                  <a:pt x="91186" y="154559"/>
                </a:cubicBezTo>
                <a:cubicBezTo>
                  <a:pt x="95123" y="154559"/>
                  <a:pt x="99441" y="154178"/>
                  <a:pt x="104140" y="153670"/>
                </a:cubicBezTo>
                <a:cubicBezTo>
                  <a:pt x="108966" y="153035"/>
                  <a:pt x="113792" y="152019"/>
                  <a:pt x="118999" y="150748"/>
                </a:cubicBezTo>
                <a:lnTo>
                  <a:pt x="118999" y="169291"/>
                </a:lnTo>
                <a:cubicBezTo>
                  <a:pt x="114046" y="170560"/>
                  <a:pt x="109093" y="171450"/>
                  <a:pt x="103758" y="171958"/>
                </a:cubicBezTo>
                <a:cubicBezTo>
                  <a:pt x="98552" y="172592"/>
                  <a:pt x="93345" y="172847"/>
                  <a:pt x="87883" y="172847"/>
                </a:cubicBezTo>
                <a:cubicBezTo>
                  <a:pt x="72263" y="172847"/>
                  <a:pt x="60579" y="169291"/>
                  <a:pt x="52832" y="162179"/>
                </a:cubicBezTo>
                <a:cubicBezTo>
                  <a:pt x="45212" y="155066"/>
                  <a:pt x="41275" y="144272"/>
                  <a:pt x="41275" y="129540"/>
                </a:cubicBezTo>
                <a:lnTo>
                  <a:pt x="41275" y="64389"/>
                </a:lnTo>
                <a:lnTo>
                  <a:pt x="6350" y="64389"/>
                </a:lnTo>
                <a:lnTo>
                  <a:pt x="6350" y="46354"/>
                </a:lnTo>
                <a:lnTo>
                  <a:pt x="41275" y="46354"/>
                </a:lnTo>
                <a:lnTo>
                  <a:pt x="41275" y="11938"/>
                </a:lnTo>
                <a:lnTo>
                  <a:pt x="6299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88995" y="4943221"/>
            <a:ext cx="66421" cy="82930"/>
          </a:xfrm>
          <a:custGeom>
            <a:avLst/>
            <a:gdLst>
              <a:gd name="connsiteX0" fmla="*/ 2666 w 66421"/>
              <a:gd name="connsiteY0" fmla="*/ 0 h 82930"/>
              <a:gd name="connsiteX1" fmla="*/ 41783 w 66421"/>
              <a:gd name="connsiteY1" fmla="*/ 0 h 82930"/>
              <a:gd name="connsiteX2" fmla="*/ 41783 w 66421"/>
              <a:gd name="connsiteY2" fmla="*/ 70992 h 82930"/>
              <a:gd name="connsiteX3" fmla="*/ 66420 w 66421"/>
              <a:gd name="connsiteY3" fmla="*/ 70992 h 82930"/>
              <a:gd name="connsiteX4" fmla="*/ 66420 w 66421"/>
              <a:gd name="connsiteY4" fmla="*/ 82930 h 82930"/>
              <a:gd name="connsiteX5" fmla="*/ 0 w 66421"/>
              <a:gd name="connsiteY5" fmla="*/ 82930 h 82930"/>
              <a:gd name="connsiteX6" fmla="*/ 0 w 66421"/>
              <a:gd name="connsiteY6" fmla="*/ 70992 h 82930"/>
              <a:gd name="connsiteX7" fmla="*/ 27177 w 66421"/>
              <a:gd name="connsiteY7" fmla="*/ 70992 h 82930"/>
              <a:gd name="connsiteX8" fmla="*/ 27177 w 66421"/>
              <a:gd name="connsiteY8" fmla="*/ 11938 h 82930"/>
              <a:gd name="connsiteX9" fmla="*/ 2666 w 66421"/>
              <a:gd name="connsiteY9" fmla="*/ 11938 h 82930"/>
              <a:gd name="connsiteX10" fmla="*/ 2666 w 66421"/>
              <a:gd name="connsiteY10" fmla="*/ 0 h 82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6421" h="82930">
                <a:moveTo>
                  <a:pt x="2666" y="0"/>
                </a:moveTo>
                <a:lnTo>
                  <a:pt x="41783" y="0"/>
                </a:lnTo>
                <a:lnTo>
                  <a:pt x="41783" y="70992"/>
                </a:lnTo>
                <a:lnTo>
                  <a:pt x="66420" y="70992"/>
                </a:lnTo>
                <a:lnTo>
                  <a:pt x="66420" y="82930"/>
                </a:lnTo>
                <a:lnTo>
                  <a:pt x="0" y="82930"/>
                </a:lnTo>
                <a:lnTo>
                  <a:pt x="0" y="70992"/>
                </a:lnTo>
                <a:lnTo>
                  <a:pt x="27177" y="70992"/>
                </a:lnTo>
                <a:lnTo>
                  <a:pt x="27177" y="11938"/>
                </a:lnTo>
                <a:lnTo>
                  <a:pt x="2666" y="11938"/>
                </a:lnTo>
                <a:lnTo>
                  <a:pt x="2666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09950" y="4908422"/>
            <a:ext cx="22605" cy="22605"/>
          </a:xfrm>
          <a:custGeom>
            <a:avLst/>
            <a:gdLst>
              <a:gd name="connsiteX0" fmla="*/ 11303 w 22605"/>
              <a:gd name="connsiteY0" fmla="*/ 0 h 22605"/>
              <a:gd name="connsiteX1" fmla="*/ 15747 w 22605"/>
              <a:gd name="connsiteY1" fmla="*/ 889 h 22605"/>
              <a:gd name="connsiteX2" fmla="*/ 19303 w 22605"/>
              <a:gd name="connsiteY2" fmla="*/ 3302 h 22605"/>
              <a:gd name="connsiteX3" fmla="*/ 21716 w 22605"/>
              <a:gd name="connsiteY3" fmla="*/ 6985 h 22605"/>
              <a:gd name="connsiteX4" fmla="*/ 22605 w 22605"/>
              <a:gd name="connsiteY4" fmla="*/ 11303 h 22605"/>
              <a:gd name="connsiteX5" fmla="*/ 21716 w 22605"/>
              <a:gd name="connsiteY5" fmla="*/ 15748 h 22605"/>
              <a:gd name="connsiteX6" fmla="*/ 19303 w 22605"/>
              <a:gd name="connsiteY6" fmla="*/ 19304 h 22605"/>
              <a:gd name="connsiteX7" fmla="*/ 15747 w 22605"/>
              <a:gd name="connsiteY7" fmla="*/ 21844 h 22605"/>
              <a:gd name="connsiteX8" fmla="*/ 11303 w 22605"/>
              <a:gd name="connsiteY8" fmla="*/ 22605 h 22605"/>
              <a:gd name="connsiteX9" fmla="*/ 6858 w 22605"/>
              <a:gd name="connsiteY9" fmla="*/ 21844 h 22605"/>
              <a:gd name="connsiteX10" fmla="*/ 3175 w 22605"/>
              <a:gd name="connsiteY10" fmla="*/ 19304 h 22605"/>
              <a:gd name="connsiteX11" fmla="*/ 889 w 22605"/>
              <a:gd name="connsiteY11" fmla="*/ 15748 h 22605"/>
              <a:gd name="connsiteX12" fmla="*/ 0 w 22605"/>
              <a:gd name="connsiteY12" fmla="*/ 11303 h 22605"/>
              <a:gd name="connsiteX13" fmla="*/ 889 w 22605"/>
              <a:gd name="connsiteY13" fmla="*/ 6985 h 22605"/>
              <a:gd name="connsiteX14" fmla="*/ 3175 w 22605"/>
              <a:gd name="connsiteY14" fmla="*/ 3302 h 22605"/>
              <a:gd name="connsiteX15" fmla="*/ 6858 w 22605"/>
              <a:gd name="connsiteY15" fmla="*/ 889 h 22605"/>
              <a:gd name="connsiteX16" fmla="*/ 11303 w 22605"/>
              <a:gd name="connsiteY16" fmla="*/ 0 h 22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22605" h="22605">
                <a:moveTo>
                  <a:pt x="11303" y="0"/>
                </a:moveTo>
                <a:cubicBezTo>
                  <a:pt x="12827" y="0"/>
                  <a:pt x="14351" y="254"/>
                  <a:pt x="15747" y="889"/>
                </a:cubicBezTo>
                <a:cubicBezTo>
                  <a:pt x="17145" y="1523"/>
                  <a:pt x="18288" y="2286"/>
                  <a:pt x="19303" y="3302"/>
                </a:cubicBezTo>
                <a:cubicBezTo>
                  <a:pt x="20320" y="4317"/>
                  <a:pt x="21209" y="5588"/>
                  <a:pt x="21716" y="6985"/>
                </a:cubicBezTo>
                <a:cubicBezTo>
                  <a:pt x="22352" y="8255"/>
                  <a:pt x="22605" y="9779"/>
                  <a:pt x="22605" y="11303"/>
                </a:cubicBezTo>
                <a:cubicBezTo>
                  <a:pt x="22605" y="12827"/>
                  <a:pt x="22352" y="14351"/>
                  <a:pt x="21716" y="15748"/>
                </a:cubicBezTo>
                <a:cubicBezTo>
                  <a:pt x="21209" y="17145"/>
                  <a:pt x="20320" y="18288"/>
                  <a:pt x="19303" y="19304"/>
                </a:cubicBezTo>
                <a:cubicBezTo>
                  <a:pt x="18288" y="20447"/>
                  <a:pt x="17145" y="21209"/>
                  <a:pt x="15747" y="21844"/>
                </a:cubicBezTo>
                <a:cubicBezTo>
                  <a:pt x="14351" y="22352"/>
                  <a:pt x="12827" y="22605"/>
                  <a:pt x="11303" y="22605"/>
                </a:cubicBezTo>
                <a:cubicBezTo>
                  <a:pt x="9652" y="22605"/>
                  <a:pt x="8254" y="22352"/>
                  <a:pt x="6858" y="21844"/>
                </a:cubicBezTo>
                <a:cubicBezTo>
                  <a:pt x="5460" y="21209"/>
                  <a:pt x="4190" y="20447"/>
                  <a:pt x="3175" y="19304"/>
                </a:cubicBezTo>
                <a:cubicBezTo>
                  <a:pt x="2159" y="18288"/>
                  <a:pt x="1396" y="17145"/>
                  <a:pt x="889" y="15748"/>
                </a:cubicBezTo>
                <a:cubicBezTo>
                  <a:pt x="253" y="14351"/>
                  <a:pt x="0" y="12827"/>
                  <a:pt x="0" y="11303"/>
                </a:cubicBezTo>
                <a:cubicBezTo>
                  <a:pt x="0" y="9779"/>
                  <a:pt x="253" y="8255"/>
                  <a:pt x="889" y="6985"/>
                </a:cubicBezTo>
                <a:cubicBezTo>
                  <a:pt x="1396" y="5588"/>
                  <a:pt x="2159" y="4317"/>
                  <a:pt x="3175" y="3302"/>
                </a:cubicBezTo>
                <a:cubicBezTo>
                  <a:pt x="4190" y="2286"/>
                  <a:pt x="5460" y="1523"/>
                  <a:pt x="6858" y="889"/>
                </a:cubicBezTo>
                <a:cubicBezTo>
                  <a:pt x="8254" y="254"/>
                  <a:pt x="9652" y="0"/>
                  <a:pt x="11303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82645" y="4936871"/>
            <a:ext cx="79121" cy="95630"/>
          </a:xfrm>
          <a:custGeom>
            <a:avLst/>
            <a:gdLst>
              <a:gd name="connsiteX0" fmla="*/ 9016 w 79121"/>
              <a:gd name="connsiteY0" fmla="*/ 6350 h 95630"/>
              <a:gd name="connsiteX1" fmla="*/ 48133 w 79121"/>
              <a:gd name="connsiteY1" fmla="*/ 6350 h 95630"/>
              <a:gd name="connsiteX2" fmla="*/ 48133 w 79121"/>
              <a:gd name="connsiteY2" fmla="*/ 77342 h 95630"/>
              <a:gd name="connsiteX3" fmla="*/ 72770 w 79121"/>
              <a:gd name="connsiteY3" fmla="*/ 77342 h 95630"/>
              <a:gd name="connsiteX4" fmla="*/ 72770 w 79121"/>
              <a:gd name="connsiteY4" fmla="*/ 89280 h 95630"/>
              <a:gd name="connsiteX5" fmla="*/ 6350 w 79121"/>
              <a:gd name="connsiteY5" fmla="*/ 89280 h 95630"/>
              <a:gd name="connsiteX6" fmla="*/ 6350 w 79121"/>
              <a:gd name="connsiteY6" fmla="*/ 77342 h 95630"/>
              <a:gd name="connsiteX7" fmla="*/ 33527 w 79121"/>
              <a:gd name="connsiteY7" fmla="*/ 77342 h 95630"/>
              <a:gd name="connsiteX8" fmla="*/ 33527 w 79121"/>
              <a:gd name="connsiteY8" fmla="*/ 18288 h 95630"/>
              <a:gd name="connsiteX9" fmla="*/ 9016 w 79121"/>
              <a:gd name="connsiteY9" fmla="*/ 18288 h 95630"/>
              <a:gd name="connsiteX10" fmla="*/ 9016 w 79121"/>
              <a:gd name="connsiteY10" fmla="*/ 6350 h 95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121" h="95630">
                <a:moveTo>
                  <a:pt x="9016" y="6350"/>
                </a:moveTo>
                <a:lnTo>
                  <a:pt x="48133" y="6350"/>
                </a:lnTo>
                <a:lnTo>
                  <a:pt x="48133" y="77342"/>
                </a:lnTo>
                <a:lnTo>
                  <a:pt x="72770" y="77342"/>
                </a:lnTo>
                <a:lnTo>
                  <a:pt x="72770" y="89280"/>
                </a:lnTo>
                <a:lnTo>
                  <a:pt x="6350" y="89280"/>
                </a:lnTo>
                <a:lnTo>
                  <a:pt x="6350" y="77342"/>
                </a:lnTo>
                <a:lnTo>
                  <a:pt x="33527" y="77342"/>
                </a:lnTo>
                <a:lnTo>
                  <a:pt x="33527" y="18288"/>
                </a:lnTo>
                <a:lnTo>
                  <a:pt x="9016" y="18288"/>
                </a:lnTo>
                <a:lnTo>
                  <a:pt x="901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03600" y="4902072"/>
            <a:ext cx="35305" cy="35305"/>
          </a:xfrm>
          <a:custGeom>
            <a:avLst/>
            <a:gdLst>
              <a:gd name="connsiteX0" fmla="*/ 17653 w 35305"/>
              <a:gd name="connsiteY0" fmla="*/ 6350 h 35305"/>
              <a:gd name="connsiteX1" fmla="*/ 22097 w 35305"/>
              <a:gd name="connsiteY1" fmla="*/ 7239 h 35305"/>
              <a:gd name="connsiteX2" fmla="*/ 25653 w 35305"/>
              <a:gd name="connsiteY2" fmla="*/ 9652 h 35305"/>
              <a:gd name="connsiteX3" fmla="*/ 28066 w 35305"/>
              <a:gd name="connsiteY3" fmla="*/ 13335 h 35305"/>
              <a:gd name="connsiteX4" fmla="*/ 28955 w 35305"/>
              <a:gd name="connsiteY4" fmla="*/ 17653 h 35305"/>
              <a:gd name="connsiteX5" fmla="*/ 28066 w 35305"/>
              <a:gd name="connsiteY5" fmla="*/ 22098 h 35305"/>
              <a:gd name="connsiteX6" fmla="*/ 25653 w 35305"/>
              <a:gd name="connsiteY6" fmla="*/ 25654 h 35305"/>
              <a:gd name="connsiteX7" fmla="*/ 22097 w 35305"/>
              <a:gd name="connsiteY7" fmla="*/ 28194 h 35305"/>
              <a:gd name="connsiteX8" fmla="*/ 17653 w 35305"/>
              <a:gd name="connsiteY8" fmla="*/ 28955 h 35305"/>
              <a:gd name="connsiteX9" fmla="*/ 13208 w 35305"/>
              <a:gd name="connsiteY9" fmla="*/ 28194 h 35305"/>
              <a:gd name="connsiteX10" fmla="*/ 9525 w 35305"/>
              <a:gd name="connsiteY10" fmla="*/ 25654 h 35305"/>
              <a:gd name="connsiteX11" fmla="*/ 7239 w 35305"/>
              <a:gd name="connsiteY11" fmla="*/ 22098 h 35305"/>
              <a:gd name="connsiteX12" fmla="*/ 6350 w 35305"/>
              <a:gd name="connsiteY12" fmla="*/ 17653 h 35305"/>
              <a:gd name="connsiteX13" fmla="*/ 7239 w 35305"/>
              <a:gd name="connsiteY13" fmla="*/ 13335 h 35305"/>
              <a:gd name="connsiteX14" fmla="*/ 9525 w 35305"/>
              <a:gd name="connsiteY14" fmla="*/ 9652 h 35305"/>
              <a:gd name="connsiteX15" fmla="*/ 13208 w 35305"/>
              <a:gd name="connsiteY15" fmla="*/ 7239 h 35305"/>
              <a:gd name="connsiteX16" fmla="*/ 17653 w 35305"/>
              <a:gd name="connsiteY16" fmla="*/ 6350 h 35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5305" h="35305">
                <a:moveTo>
                  <a:pt x="17653" y="6350"/>
                </a:moveTo>
                <a:cubicBezTo>
                  <a:pt x="19177" y="6350"/>
                  <a:pt x="20701" y="6604"/>
                  <a:pt x="22097" y="7239"/>
                </a:cubicBezTo>
                <a:cubicBezTo>
                  <a:pt x="23495" y="7873"/>
                  <a:pt x="24638" y="8636"/>
                  <a:pt x="25653" y="9652"/>
                </a:cubicBezTo>
                <a:cubicBezTo>
                  <a:pt x="26670" y="10667"/>
                  <a:pt x="27559" y="11938"/>
                  <a:pt x="28066" y="13335"/>
                </a:cubicBezTo>
                <a:cubicBezTo>
                  <a:pt x="28702" y="14605"/>
                  <a:pt x="28955" y="16129"/>
                  <a:pt x="28955" y="17653"/>
                </a:cubicBezTo>
                <a:cubicBezTo>
                  <a:pt x="28955" y="19177"/>
                  <a:pt x="28702" y="20701"/>
                  <a:pt x="28066" y="22098"/>
                </a:cubicBezTo>
                <a:cubicBezTo>
                  <a:pt x="27559" y="23495"/>
                  <a:pt x="26670" y="24638"/>
                  <a:pt x="25653" y="25654"/>
                </a:cubicBezTo>
                <a:cubicBezTo>
                  <a:pt x="24638" y="26797"/>
                  <a:pt x="23495" y="27559"/>
                  <a:pt x="22097" y="28194"/>
                </a:cubicBezTo>
                <a:cubicBezTo>
                  <a:pt x="20701" y="28702"/>
                  <a:pt x="19177" y="28955"/>
                  <a:pt x="17653" y="28955"/>
                </a:cubicBezTo>
                <a:cubicBezTo>
                  <a:pt x="16002" y="28955"/>
                  <a:pt x="14604" y="28702"/>
                  <a:pt x="13208" y="28194"/>
                </a:cubicBezTo>
                <a:cubicBezTo>
                  <a:pt x="11810" y="27559"/>
                  <a:pt x="10540" y="26797"/>
                  <a:pt x="9525" y="25654"/>
                </a:cubicBezTo>
                <a:cubicBezTo>
                  <a:pt x="8509" y="24638"/>
                  <a:pt x="7746" y="23495"/>
                  <a:pt x="7239" y="22098"/>
                </a:cubicBezTo>
                <a:cubicBezTo>
                  <a:pt x="6603" y="20701"/>
                  <a:pt x="6350" y="19177"/>
                  <a:pt x="6350" y="17653"/>
                </a:cubicBezTo>
                <a:cubicBezTo>
                  <a:pt x="6350" y="16129"/>
                  <a:pt x="6603" y="14605"/>
                  <a:pt x="7239" y="13335"/>
                </a:cubicBezTo>
                <a:cubicBezTo>
                  <a:pt x="7746" y="11938"/>
                  <a:pt x="8509" y="10667"/>
                  <a:pt x="9525" y="9652"/>
                </a:cubicBezTo>
                <a:cubicBezTo>
                  <a:pt x="10540" y="8636"/>
                  <a:pt x="11810" y="7873"/>
                  <a:pt x="13208" y="7239"/>
                </a:cubicBezTo>
                <a:cubicBezTo>
                  <a:pt x="14604" y="6604"/>
                  <a:pt x="16002" y="6350"/>
                  <a:pt x="1765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9452" y="4974379"/>
            <a:ext cx="49394" cy="13545"/>
          </a:xfrm>
          <a:custGeom>
            <a:avLst/>
            <a:gdLst>
              <a:gd name="connsiteX0" fmla="*/ 0 w 49394"/>
              <a:gd name="connsiteY0" fmla="*/ 6772 h 13545"/>
              <a:gd name="connsiteX1" fmla="*/ 49394 w 49394"/>
              <a:gd name="connsiteY1" fmla="*/ 6772 h 13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394" h="13545">
                <a:moveTo>
                  <a:pt x="0" y="6772"/>
                </a:moveTo>
                <a:lnTo>
                  <a:pt x="49394" y="677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3102" y="4968029"/>
            <a:ext cx="62094" cy="26245"/>
          </a:xfrm>
          <a:custGeom>
            <a:avLst/>
            <a:gdLst>
              <a:gd name="connsiteX0" fmla="*/ 6350 w 62094"/>
              <a:gd name="connsiteY0" fmla="*/ 19895 h 26245"/>
              <a:gd name="connsiteX1" fmla="*/ 55743 w 62094"/>
              <a:gd name="connsiteY1" fmla="*/ 19895 h 26245"/>
              <a:gd name="connsiteX2" fmla="*/ 55743 w 62094"/>
              <a:gd name="connsiteY2" fmla="*/ 6350 h 26245"/>
              <a:gd name="connsiteX3" fmla="*/ 6350 w 62094"/>
              <a:gd name="connsiteY3" fmla="*/ 6350 h 26245"/>
              <a:gd name="connsiteX4" fmla="*/ 6350 w 62094"/>
              <a:gd name="connsiteY4" fmla="*/ 19895 h 26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094" h="26245">
                <a:moveTo>
                  <a:pt x="6350" y="19895"/>
                </a:moveTo>
                <a:lnTo>
                  <a:pt x="55743" y="19895"/>
                </a:lnTo>
                <a:lnTo>
                  <a:pt x="55743" y="6350"/>
                </a:lnTo>
                <a:lnTo>
                  <a:pt x="6350" y="6350"/>
                </a:lnTo>
                <a:lnTo>
                  <a:pt x="6350" y="198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71747" y="4917694"/>
            <a:ext cx="71247" cy="108458"/>
          </a:xfrm>
          <a:custGeom>
            <a:avLst/>
            <a:gdLst>
              <a:gd name="connsiteX0" fmla="*/ 34417 w 71247"/>
              <a:gd name="connsiteY0" fmla="*/ 0 h 108458"/>
              <a:gd name="connsiteX1" fmla="*/ 47117 w 71247"/>
              <a:gd name="connsiteY1" fmla="*/ 0 h 108458"/>
              <a:gd name="connsiteX2" fmla="*/ 47117 w 71247"/>
              <a:gd name="connsiteY2" fmla="*/ 95122 h 108458"/>
              <a:gd name="connsiteX3" fmla="*/ 71247 w 71247"/>
              <a:gd name="connsiteY3" fmla="*/ 95122 h 108458"/>
              <a:gd name="connsiteX4" fmla="*/ 71247 w 71247"/>
              <a:gd name="connsiteY4" fmla="*/ 108458 h 108458"/>
              <a:gd name="connsiteX5" fmla="*/ 3429 w 71247"/>
              <a:gd name="connsiteY5" fmla="*/ 108458 h 108458"/>
              <a:gd name="connsiteX6" fmla="*/ 3429 w 71247"/>
              <a:gd name="connsiteY6" fmla="*/ 95122 h 108458"/>
              <a:gd name="connsiteX7" fmla="*/ 31242 w 71247"/>
              <a:gd name="connsiteY7" fmla="*/ 95122 h 108458"/>
              <a:gd name="connsiteX8" fmla="*/ 31242 w 71247"/>
              <a:gd name="connsiteY8" fmla="*/ 16255 h 108458"/>
              <a:gd name="connsiteX9" fmla="*/ 5334 w 71247"/>
              <a:gd name="connsiteY9" fmla="*/ 30352 h 108458"/>
              <a:gd name="connsiteX10" fmla="*/ 0 w 71247"/>
              <a:gd name="connsiteY10" fmla="*/ 18034 h 108458"/>
              <a:gd name="connsiteX11" fmla="*/ 34417 w 71247"/>
              <a:gd name="connsiteY11" fmla="*/ 0 h 108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1247" h="108458">
                <a:moveTo>
                  <a:pt x="34417" y="0"/>
                </a:moveTo>
                <a:lnTo>
                  <a:pt x="47117" y="0"/>
                </a:lnTo>
                <a:lnTo>
                  <a:pt x="47117" y="95122"/>
                </a:lnTo>
                <a:lnTo>
                  <a:pt x="71247" y="95122"/>
                </a:lnTo>
                <a:lnTo>
                  <a:pt x="71247" y="108458"/>
                </a:lnTo>
                <a:lnTo>
                  <a:pt x="3429" y="108458"/>
                </a:lnTo>
                <a:lnTo>
                  <a:pt x="3429" y="95122"/>
                </a:lnTo>
                <a:lnTo>
                  <a:pt x="31242" y="95122"/>
                </a:lnTo>
                <a:lnTo>
                  <a:pt x="31242" y="16255"/>
                </a:lnTo>
                <a:lnTo>
                  <a:pt x="5334" y="30352"/>
                </a:lnTo>
                <a:lnTo>
                  <a:pt x="0" y="18034"/>
                </a:lnTo>
                <a:lnTo>
                  <a:pt x="34417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65397" y="4911344"/>
            <a:ext cx="83947" cy="121158"/>
          </a:xfrm>
          <a:custGeom>
            <a:avLst/>
            <a:gdLst>
              <a:gd name="connsiteX0" fmla="*/ 40767 w 83947"/>
              <a:gd name="connsiteY0" fmla="*/ 6350 h 121158"/>
              <a:gd name="connsiteX1" fmla="*/ 53467 w 83947"/>
              <a:gd name="connsiteY1" fmla="*/ 6350 h 121158"/>
              <a:gd name="connsiteX2" fmla="*/ 53467 w 83947"/>
              <a:gd name="connsiteY2" fmla="*/ 101472 h 121158"/>
              <a:gd name="connsiteX3" fmla="*/ 77597 w 83947"/>
              <a:gd name="connsiteY3" fmla="*/ 101472 h 121158"/>
              <a:gd name="connsiteX4" fmla="*/ 77597 w 83947"/>
              <a:gd name="connsiteY4" fmla="*/ 114808 h 121158"/>
              <a:gd name="connsiteX5" fmla="*/ 9779 w 83947"/>
              <a:gd name="connsiteY5" fmla="*/ 114808 h 121158"/>
              <a:gd name="connsiteX6" fmla="*/ 9779 w 83947"/>
              <a:gd name="connsiteY6" fmla="*/ 101472 h 121158"/>
              <a:gd name="connsiteX7" fmla="*/ 37592 w 83947"/>
              <a:gd name="connsiteY7" fmla="*/ 101472 h 121158"/>
              <a:gd name="connsiteX8" fmla="*/ 37592 w 83947"/>
              <a:gd name="connsiteY8" fmla="*/ 22605 h 121158"/>
              <a:gd name="connsiteX9" fmla="*/ 11684 w 83947"/>
              <a:gd name="connsiteY9" fmla="*/ 36702 h 121158"/>
              <a:gd name="connsiteX10" fmla="*/ 6350 w 83947"/>
              <a:gd name="connsiteY10" fmla="*/ 24384 h 121158"/>
              <a:gd name="connsiteX11" fmla="*/ 40767 w 83947"/>
              <a:gd name="connsiteY11" fmla="*/ 6350 h 121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3947" h="121158">
                <a:moveTo>
                  <a:pt x="40767" y="6350"/>
                </a:moveTo>
                <a:lnTo>
                  <a:pt x="53467" y="6350"/>
                </a:lnTo>
                <a:lnTo>
                  <a:pt x="53467" y="101472"/>
                </a:lnTo>
                <a:lnTo>
                  <a:pt x="77597" y="101472"/>
                </a:lnTo>
                <a:lnTo>
                  <a:pt x="77597" y="114808"/>
                </a:lnTo>
                <a:lnTo>
                  <a:pt x="9779" y="114808"/>
                </a:lnTo>
                <a:lnTo>
                  <a:pt x="9779" y="101472"/>
                </a:lnTo>
                <a:lnTo>
                  <a:pt x="37592" y="101472"/>
                </a:lnTo>
                <a:lnTo>
                  <a:pt x="37592" y="22605"/>
                </a:lnTo>
                <a:lnTo>
                  <a:pt x="11684" y="36702"/>
                </a:lnTo>
                <a:lnTo>
                  <a:pt x="6350" y="24384"/>
                </a:lnTo>
                <a:lnTo>
                  <a:pt x="4076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62755" y="4605528"/>
            <a:ext cx="797052" cy="544067"/>
          </a:xfrm>
          <a:custGeom>
            <a:avLst/>
            <a:gdLst>
              <a:gd name="connsiteX0" fmla="*/ 19050 w 797052"/>
              <a:gd name="connsiteY0" fmla="*/ 525017 h 544067"/>
              <a:gd name="connsiteX1" fmla="*/ 778002 w 797052"/>
              <a:gd name="connsiteY1" fmla="*/ 525017 h 544067"/>
              <a:gd name="connsiteX2" fmla="*/ 778002 w 797052"/>
              <a:gd name="connsiteY2" fmla="*/ 19050 h 544067"/>
              <a:gd name="connsiteX3" fmla="*/ 19050 w 797052"/>
              <a:gd name="connsiteY3" fmla="*/ 19050 h 544067"/>
              <a:gd name="connsiteX4" fmla="*/ 19050 w 797052"/>
              <a:gd name="connsiteY4" fmla="*/ 525017 h 544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7052" h="544067">
                <a:moveTo>
                  <a:pt x="19050" y="525017"/>
                </a:moveTo>
                <a:lnTo>
                  <a:pt x="778002" y="525017"/>
                </a:lnTo>
                <a:lnTo>
                  <a:pt x="778002" y="19050"/>
                </a:lnTo>
                <a:lnTo>
                  <a:pt x="19050" y="19050"/>
                </a:lnTo>
                <a:lnTo>
                  <a:pt x="19050" y="52501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52061" y="4847590"/>
            <a:ext cx="78232" cy="50291"/>
          </a:xfrm>
          <a:custGeom>
            <a:avLst/>
            <a:gdLst>
              <a:gd name="connsiteX0" fmla="*/ 39370 w 78232"/>
              <a:gd name="connsiteY0" fmla="*/ 6350 h 50291"/>
              <a:gd name="connsiteX1" fmla="*/ 26416 w 78232"/>
              <a:gd name="connsiteY1" fmla="*/ 9016 h 50291"/>
              <a:gd name="connsiteX2" fmla="*/ 16383 w 78232"/>
              <a:gd name="connsiteY2" fmla="*/ 16763 h 50291"/>
              <a:gd name="connsiteX3" fmla="*/ 9525 w 78232"/>
              <a:gd name="connsiteY3" fmla="*/ 28701 h 50291"/>
              <a:gd name="connsiteX4" fmla="*/ 6350 w 78232"/>
              <a:gd name="connsiteY4" fmla="*/ 43941 h 50291"/>
              <a:gd name="connsiteX5" fmla="*/ 71882 w 78232"/>
              <a:gd name="connsiteY5" fmla="*/ 43941 h 50291"/>
              <a:gd name="connsiteX6" fmla="*/ 70358 w 78232"/>
              <a:gd name="connsiteY6" fmla="*/ 28828 h 50291"/>
              <a:gd name="connsiteX7" fmla="*/ 64134 w 78232"/>
              <a:gd name="connsiteY7" fmla="*/ 16890 h 50291"/>
              <a:gd name="connsiteX8" fmla="*/ 53847 w 78232"/>
              <a:gd name="connsiteY8" fmla="*/ 9144 h 50291"/>
              <a:gd name="connsiteX9" fmla="*/ 39370 w 78232"/>
              <a:gd name="connsiteY9" fmla="*/ 6350 h 5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8232" h="50291">
                <a:moveTo>
                  <a:pt x="39370" y="6350"/>
                </a:moveTo>
                <a:cubicBezTo>
                  <a:pt x="34671" y="6350"/>
                  <a:pt x="30353" y="7238"/>
                  <a:pt x="26416" y="9016"/>
                </a:cubicBezTo>
                <a:cubicBezTo>
                  <a:pt x="22605" y="10921"/>
                  <a:pt x="19177" y="13461"/>
                  <a:pt x="16383" y="16763"/>
                </a:cubicBezTo>
                <a:cubicBezTo>
                  <a:pt x="13589" y="20065"/>
                  <a:pt x="11303" y="24129"/>
                  <a:pt x="9525" y="28701"/>
                </a:cubicBezTo>
                <a:cubicBezTo>
                  <a:pt x="7873" y="33400"/>
                  <a:pt x="6730" y="38480"/>
                  <a:pt x="6350" y="43941"/>
                </a:cubicBezTo>
                <a:lnTo>
                  <a:pt x="71882" y="43941"/>
                </a:lnTo>
                <a:cubicBezTo>
                  <a:pt x="72135" y="38480"/>
                  <a:pt x="71628" y="33400"/>
                  <a:pt x="70358" y="28828"/>
                </a:cubicBezTo>
                <a:cubicBezTo>
                  <a:pt x="68960" y="24129"/>
                  <a:pt x="66928" y="20192"/>
                  <a:pt x="64134" y="16890"/>
                </a:cubicBezTo>
                <a:cubicBezTo>
                  <a:pt x="61341" y="13588"/>
                  <a:pt x="57911" y="11048"/>
                  <a:pt x="53847" y="9144"/>
                </a:cubicBezTo>
                <a:cubicBezTo>
                  <a:pt x="49657" y="7238"/>
                  <a:pt x="44830" y="6350"/>
                  <a:pt x="393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63821" y="4832603"/>
            <a:ext cx="136271" cy="137414"/>
          </a:xfrm>
          <a:custGeom>
            <a:avLst/>
            <a:gdLst>
              <a:gd name="connsiteX0" fmla="*/ 8509 w 136271"/>
              <a:gd name="connsiteY0" fmla="*/ 6350 h 137414"/>
              <a:gd name="connsiteX1" fmla="*/ 36322 w 136271"/>
              <a:gd name="connsiteY1" fmla="*/ 6350 h 137414"/>
              <a:gd name="connsiteX2" fmla="*/ 69088 w 136271"/>
              <a:gd name="connsiteY2" fmla="*/ 54229 h 137414"/>
              <a:gd name="connsiteX3" fmla="*/ 101219 w 136271"/>
              <a:gd name="connsiteY3" fmla="*/ 6350 h 137414"/>
              <a:gd name="connsiteX4" fmla="*/ 128016 w 136271"/>
              <a:gd name="connsiteY4" fmla="*/ 6350 h 137414"/>
              <a:gd name="connsiteX5" fmla="*/ 81153 w 136271"/>
              <a:gd name="connsiteY5" fmla="*/ 68961 h 137414"/>
              <a:gd name="connsiteX6" fmla="*/ 129921 w 136271"/>
              <a:gd name="connsiteY6" fmla="*/ 131064 h 137414"/>
              <a:gd name="connsiteX7" fmla="*/ 101219 w 136271"/>
              <a:gd name="connsiteY7" fmla="*/ 131064 h 137414"/>
              <a:gd name="connsiteX8" fmla="*/ 67564 w 136271"/>
              <a:gd name="connsiteY8" fmla="*/ 83439 h 137414"/>
              <a:gd name="connsiteX9" fmla="*/ 34290 w 136271"/>
              <a:gd name="connsiteY9" fmla="*/ 131064 h 137414"/>
              <a:gd name="connsiteX10" fmla="*/ 6350 w 136271"/>
              <a:gd name="connsiteY10" fmla="*/ 131064 h 137414"/>
              <a:gd name="connsiteX11" fmla="*/ 54610 w 136271"/>
              <a:gd name="connsiteY11" fmla="*/ 68453 h 137414"/>
              <a:gd name="connsiteX12" fmla="*/ 8509 w 136271"/>
              <a:gd name="connsiteY12" fmla="*/ 6350 h 1374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6271" h="137414">
                <a:moveTo>
                  <a:pt x="8509" y="6350"/>
                </a:moveTo>
                <a:lnTo>
                  <a:pt x="36322" y="6350"/>
                </a:lnTo>
                <a:lnTo>
                  <a:pt x="69088" y="54229"/>
                </a:lnTo>
                <a:lnTo>
                  <a:pt x="101219" y="6350"/>
                </a:lnTo>
                <a:lnTo>
                  <a:pt x="128016" y="6350"/>
                </a:lnTo>
                <a:lnTo>
                  <a:pt x="81153" y="68961"/>
                </a:lnTo>
                <a:lnTo>
                  <a:pt x="129921" y="131064"/>
                </a:lnTo>
                <a:lnTo>
                  <a:pt x="101219" y="131064"/>
                </a:lnTo>
                <a:lnTo>
                  <a:pt x="67564" y="83439"/>
                </a:lnTo>
                <a:lnTo>
                  <a:pt x="34290" y="131064"/>
                </a:lnTo>
                <a:lnTo>
                  <a:pt x="6350" y="131064"/>
                </a:lnTo>
                <a:lnTo>
                  <a:pt x="54610" y="68453"/>
                </a:lnTo>
                <a:lnTo>
                  <a:pt x="850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29455" y="4830317"/>
            <a:ext cx="123444" cy="141986"/>
          </a:xfrm>
          <a:custGeom>
            <a:avLst/>
            <a:gdLst>
              <a:gd name="connsiteX0" fmla="*/ 62991 w 123444"/>
              <a:gd name="connsiteY0" fmla="*/ 6350 h 141986"/>
              <a:gd name="connsiteX1" fmla="*/ 86105 w 123444"/>
              <a:gd name="connsiteY1" fmla="*/ 10414 h 141986"/>
              <a:gd name="connsiteX2" fmla="*/ 102997 w 123444"/>
              <a:gd name="connsiteY2" fmla="*/ 22097 h 141986"/>
              <a:gd name="connsiteX3" fmla="*/ 113538 w 123444"/>
              <a:gd name="connsiteY3" fmla="*/ 40385 h 141986"/>
              <a:gd name="connsiteX4" fmla="*/ 117094 w 123444"/>
              <a:gd name="connsiteY4" fmla="*/ 64389 h 141986"/>
              <a:gd name="connsiteX5" fmla="*/ 116966 w 123444"/>
              <a:gd name="connsiteY5" fmla="*/ 72135 h 141986"/>
              <a:gd name="connsiteX6" fmla="*/ 116585 w 123444"/>
              <a:gd name="connsiteY6" fmla="*/ 77978 h 141986"/>
              <a:gd name="connsiteX7" fmla="*/ 28955 w 123444"/>
              <a:gd name="connsiteY7" fmla="*/ 77978 h 141986"/>
              <a:gd name="connsiteX8" fmla="*/ 39623 w 123444"/>
              <a:gd name="connsiteY8" fmla="*/ 107315 h 141986"/>
              <a:gd name="connsiteX9" fmla="*/ 70484 w 123444"/>
              <a:gd name="connsiteY9" fmla="*/ 117602 h 141986"/>
              <a:gd name="connsiteX10" fmla="*/ 81407 w 123444"/>
              <a:gd name="connsiteY10" fmla="*/ 117094 h 141986"/>
              <a:gd name="connsiteX11" fmla="*/ 91947 w 123444"/>
              <a:gd name="connsiteY11" fmla="*/ 115951 h 141986"/>
              <a:gd name="connsiteX12" fmla="*/ 101727 w 123444"/>
              <a:gd name="connsiteY12" fmla="*/ 114300 h 141986"/>
              <a:gd name="connsiteX13" fmla="*/ 110363 w 123444"/>
              <a:gd name="connsiteY13" fmla="*/ 112267 h 141986"/>
              <a:gd name="connsiteX14" fmla="*/ 110363 w 123444"/>
              <a:gd name="connsiteY14" fmla="*/ 130047 h 141986"/>
              <a:gd name="connsiteX15" fmla="*/ 90423 w 123444"/>
              <a:gd name="connsiteY15" fmla="*/ 133985 h 141986"/>
              <a:gd name="connsiteX16" fmla="*/ 67309 w 123444"/>
              <a:gd name="connsiteY16" fmla="*/ 135635 h 141986"/>
              <a:gd name="connsiteX17" fmla="*/ 39751 w 123444"/>
              <a:gd name="connsiteY17" fmla="*/ 131191 h 141986"/>
              <a:gd name="connsiteX18" fmla="*/ 20828 w 123444"/>
              <a:gd name="connsiteY18" fmla="*/ 118617 h 141986"/>
              <a:gd name="connsiteX19" fmla="*/ 9905 w 123444"/>
              <a:gd name="connsiteY19" fmla="*/ 98425 h 141986"/>
              <a:gd name="connsiteX20" fmla="*/ 6350 w 123444"/>
              <a:gd name="connsiteY20" fmla="*/ 71247 h 141986"/>
              <a:gd name="connsiteX21" fmla="*/ 10159 w 123444"/>
              <a:gd name="connsiteY21" fmla="*/ 46354 h 141986"/>
              <a:gd name="connsiteX22" fmla="*/ 21209 w 123444"/>
              <a:gd name="connsiteY22" fmla="*/ 25653 h 141986"/>
              <a:gd name="connsiteX23" fmla="*/ 38989 w 123444"/>
              <a:gd name="connsiteY23" fmla="*/ 11557 h 141986"/>
              <a:gd name="connsiteX24" fmla="*/ 62991 w 123444"/>
              <a:gd name="connsiteY24" fmla="*/ 6350 h 1419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23444" h="141986">
                <a:moveTo>
                  <a:pt x="62991" y="6350"/>
                </a:moveTo>
                <a:cubicBezTo>
                  <a:pt x="71628" y="6350"/>
                  <a:pt x="79375" y="7747"/>
                  <a:pt x="86105" y="10414"/>
                </a:cubicBezTo>
                <a:cubicBezTo>
                  <a:pt x="92836" y="13208"/>
                  <a:pt x="98425" y="17017"/>
                  <a:pt x="102997" y="22097"/>
                </a:cubicBezTo>
                <a:cubicBezTo>
                  <a:pt x="107696" y="27051"/>
                  <a:pt x="111125" y="33147"/>
                  <a:pt x="113538" y="40385"/>
                </a:cubicBezTo>
                <a:cubicBezTo>
                  <a:pt x="115823" y="47497"/>
                  <a:pt x="117094" y="55498"/>
                  <a:pt x="117094" y="64389"/>
                </a:cubicBezTo>
                <a:cubicBezTo>
                  <a:pt x="117094" y="67436"/>
                  <a:pt x="116966" y="69977"/>
                  <a:pt x="116966" y="72135"/>
                </a:cubicBezTo>
                <a:cubicBezTo>
                  <a:pt x="116840" y="74167"/>
                  <a:pt x="116713" y="76072"/>
                  <a:pt x="116585" y="77978"/>
                </a:cubicBezTo>
                <a:lnTo>
                  <a:pt x="28955" y="77978"/>
                </a:lnTo>
                <a:cubicBezTo>
                  <a:pt x="28955" y="90678"/>
                  <a:pt x="32511" y="100457"/>
                  <a:pt x="39623" y="107315"/>
                </a:cubicBezTo>
                <a:cubicBezTo>
                  <a:pt x="46735" y="114172"/>
                  <a:pt x="57022" y="117602"/>
                  <a:pt x="70484" y="117602"/>
                </a:cubicBezTo>
                <a:cubicBezTo>
                  <a:pt x="74040" y="117602"/>
                  <a:pt x="77723" y="117475"/>
                  <a:pt x="81407" y="117094"/>
                </a:cubicBezTo>
                <a:cubicBezTo>
                  <a:pt x="84963" y="116840"/>
                  <a:pt x="88519" y="116459"/>
                  <a:pt x="91947" y="115951"/>
                </a:cubicBezTo>
                <a:cubicBezTo>
                  <a:pt x="95377" y="115442"/>
                  <a:pt x="98552" y="114935"/>
                  <a:pt x="101727" y="114300"/>
                </a:cubicBezTo>
                <a:cubicBezTo>
                  <a:pt x="104775" y="113665"/>
                  <a:pt x="107696" y="113029"/>
                  <a:pt x="110363" y="112267"/>
                </a:cubicBezTo>
                <a:lnTo>
                  <a:pt x="110363" y="130047"/>
                </a:lnTo>
                <a:cubicBezTo>
                  <a:pt x="104394" y="131698"/>
                  <a:pt x="97790" y="132969"/>
                  <a:pt x="90423" y="133985"/>
                </a:cubicBezTo>
                <a:cubicBezTo>
                  <a:pt x="82930" y="135128"/>
                  <a:pt x="75310" y="135635"/>
                  <a:pt x="67309" y="135635"/>
                </a:cubicBezTo>
                <a:cubicBezTo>
                  <a:pt x="56641" y="135635"/>
                  <a:pt x="47497" y="134111"/>
                  <a:pt x="39751" y="131191"/>
                </a:cubicBezTo>
                <a:cubicBezTo>
                  <a:pt x="32003" y="128397"/>
                  <a:pt x="25653" y="124078"/>
                  <a:pt x="20828" y="118617"/>
                </a:cubicBezTo>
                <a:cubicBezTo>
                  <a:pt x="15875" y="113157"/>
                  <a:pt x="12191" y="106298"/>
                  <a:pt x="9905" y="98425"/>
                </a:cubicBezTo>
                <a:cubicBezTo>
                  <a:pt x="7492" y="90423"/>
                  <a:pt x="6350" y="81279"/>
                  <a:pt x="6350" y="71247"/>
                </a:cubicBezTo>
                <a:cubicBezTo>
                  <a:pt x="6350" y="62484"/>
                  <a:pt x="7620" y="54102"/>
                  <a:pt x="10159" y="46354"/>
                </a:cubicBezTo>
                <a:cubicBezTo>
                  <a:pt x="12572" y="38480"/>
                  <a:pt x="16255" y="31622"/>
                  <a:pt x="21209" y="25653"/>
                </a:cubicBezTo>
                <a:cubicBezTo>
                  <a:pt x="26034" y="19685"/>
                  <a:pt x="32003" y="14985"/>
                  <a:pt x="38989" y="11557"/>
                </a:cubicBezTo>
                <a:cubicBezTo>
                  <a:pt x="45973" y="8128"/>
                  <a:pt x="53975" y="6350"/>
                  <a:pt x="6299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4582" y="4830317"/>
            <a:ext cx="112903" cy="139700"/>
          </a:xfrm>
          <a:custGeom>
            <a:avLst/>
            <a:gdLst>
              <a:gd name="connsiteX0" fmla="*/ 67564 w 112903"/>
              <a:gd name="connsiteY0" fmla="*/ 6350 h 139700"/>
              <a:gd name="connsiteX1" fmla="*/ 96773 w 112903"/>
              <a:gd name="connsiteY1" fmla="*/ 17653 h 139700"/>
              <a:gd name="connsiteX2" fmla="*/ 106552 w 112903"/>
              <a:gd name="connsiteY2" fmla="*/ 51942 h 139700"/>
              <a:gd name="connsiteX3" fmla="*/ 106552 w 112903"/>
              <a:gd name="connsiteY3" fmla="*/ 133350 h 139700"/>
              <a:gd name="connsiteX4" fmla="*/ 84963 w 112903"/>
              <a:gd name="connsiteY4" fmla="*/ 133350 h 139700"/>
              <a:gd name="connsiteX5" fmla="*/ 84963 w 112903"/>
              <a:gd name="connsiteY5" fmla="*/ 53721 h 139700"/>
              <a:gd name="connsiteX6" fmla="*/ 79502 w 112903"/>
              <a:gd name="connsiteY6" fmla="*/ 32003 h 139700"/>
              <a:gd name="connsiteX7" fmla="*/ 63246 w 112903"/>
              <a:gd name="connsiteY7" fmla="*/ 25019 h 139700"/>
              <a:gd name="connsiteX8" fmla="*/ 55498 w 112903"/>
              <a:gd name="connsiteY8" fmla="*/ 26161 h 139700"/>
              <a:gd name="connsiteX9" fmla="*/ 47625 w 112903"/>
              <a:gd name="connsiteY9" fmla="*/ 30226 h 139700"/>
              <a:gd name="connsiteX10" fmla="*/ 38734 w 112903"/>
              <a:gd name="connsiteY10" fmla="*/ 38100 h 139700"/>
              <a:gd name="connsiteX11" fmla="*/ 27939 w 112903"/>
              <a:gd name="connsiteY11" fmla="*/ 50546 h 139700"/>
              <a:gd name="connsiteX12" fmla="*/ 27939 w 112903"/>
              <a:gd name="connsiteY12" fmla="*/ 133350 h 139700"/>
              <a:gd name="connsiteX13" fmla="*/ 6350 w 112903"/>
              <a:gd name="connsiteY13" fmla="*/ 133350 h 139700"/>
              <a:gd name="connsiteX14" fmla="*/ 6350 w 112903"/>
              <a:gd name="connsiteY14" fmla="*/ 8635 h 139700"/>
              <a:gd name="connsiteX15" fmla="*/ 25527 w 112903"/>
              <a:gd name="connsiteY15" fmla="*/ 8635 h 139700"/>
              <a:gd name="connsiteX16" fmla="*/ 26415 w 112903"/>
              <a:gd name="connsiteY16" fmla="*/ 28702 h 139700"/>
              <a:gd name="connsiteX17" fmla="*/ 36957 w 112903"/>
              <a:gd name="connsiteY17" fmla="*/ 17907 h 139700"/>
              <a:gd name="connsiteX18" fmla="*/ 46989 w 112903"/>
              <a:gd name="connsiteY18" fmla="*/ 11048 h 139700"/>
              <a:gd name="connsiteX19" fmla="*/ 57022 w 112903"/>
              <a:gd name="connsiteY19" fmla="*/ 7366 h 139700"/>
              <a:gd name="connsiteX20" fmla="*/ 67564 w 112903"/>
              <a:gd name="connsiteY20" fmla="*/ 6350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12903" h="139700">
                <a:moveTo>
                  <a:pt x="67564" y="6350"/>
                </a:moveTo>
                <a:cubicBezTo>
                  <a:pt x="80390" y="6350"/>
                  <a:pt x="90170" y="10160"/>
                  <a:pt x="96773" y="17653"/>
                </a:cubicBezTo>
                <a:cubicBezTo>
                  <a:pt x="103251" y="25272"/>
                  <a:pt x="106552" y="36703"/>
                  <a:pt x="106552" y="51942"/>
                </a:cubicBezTo>
                <a:lnTo>
                  <a:pt x="106552" y="133350"/>
                </a:lnTo>
                <a:lnTo>
                  <a:pt x="84963" y="133350"/>
                </a:lnTo>
                <a:lnTo>
                  <a:pt x="84963" y="53721"/>
                </a:lnTo>
                <a:cubicBezTo>
                  <a:pt x="84963" y="43941"/>
                  <a:pt x="83184" y="36703"/>
                  <a:pt x="79502" y="32003"/>
                </a:cubicBezTo>
                <a:cubicBezTo>
                  <a:pt x="75819" y="27304"/>
                  <a:pt x="70484" y="25019"/>
                  <a:pt x="63246" y="25019"/>
                </a:cubicBezTo>
                <a:cubicBezTo>
                  <a:pt x="60578" y="25019"/>
                  <a:pt x="58039" y="25400"/>
                  <a:pt x="55498" y="26161"/>
                </a:cubicBezTo>
                <a:cubicBezTo>
                  <a:pt x="52958" y="26923"/>
                  <a:pt x="50291" y="28321"/>
                  <a:pt x="47625" y="30226"/>
                </a:cubicBezTo>
                <a:cubicBezTo>
                  <a:pt x="44830" y="32258"/>
                  <a:pt x="41909" y="34797"/>
                  <a:pt x="38734" y="38100"/>
                </a:cubicBezTo>
                <a:cubicBezTo>
                  <a:pt x="35559" y="41528"/>
                  <a:pt x="31877" y="45592"/>
                  <a:pt x="27939" y="50546"/>
                </a:cubicBezTo>
                <a:lnTo>
                  <a:pt x="27939" y="133350"/>
                </a:lnTo>
                <a:lnTo>
                  <a:pt x="6350" y="133350"/>
                </a:lnTo>
                <a:lnTo>
                  <a:pt x="6350" y="8635"/>
                </a:lnTo>
                <a:lnTo>
                  <a:pt x="25527" y="8635"/>
                </a:lnTo>
                <a:lnTo>
                  <a:pt x="26415" y="28702"/>
                </a:lnTo>
                <a:cubicBezTo>
                  <a:pt x="30098" y="24384"/>
                  <a:pt x="33654" y="20828"/>
                  <a:pt x="36957" y="17907"/>
                </a:cubicBezTo>
                <a:cubicBezTo>
                  <a:pt x="40385" y="15113"/>
                  <a:pt x="43688" y="12827"/>
                  <a:pt x="46989" y="11048"/>
                </a:cubicBezTo>
                <a:cubicBezTo>
                  <a:pt x="50291" y="9271"/>
                  <a:pt x="53594" y="8128"/>
                  <a:pt x="57022" y="7366"/>
                </a:cubicBezTo>
                <a:cubicBezTo>
                  <a:pt x="60452" y="6730"/>
                  <a:pt x="63880" y="6350"/>
                  <a:pt x="675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03140" y="4792598"/>
            <a:ext cx="125222" cy="179197"/>
          </a:xfrm>
          <a:custGeom>
            <a:avLst/>
            <a:gdLst>
              <a:gd name="connsiteX0" fmla="*/ 62865 w 125222"/>
              <a:gd name="connsiteY0" fmla="*/ 6350 h 179197"/>
              <a:gd name="connsiteX1" fmla="*/ 62865 w 125222"/>
              <a:gd name="connsiteY1" fmla="*/ 46354 h 179197"/>
              <a:gd name="connsiteX2" fmla="*/ 118872 w 125222"/>
              <a:gd name="connsiteY2" fmla="*/ 46354 h 179197"/>
              <a:gd name="connsiteX3" fmla="*/ 118872 w 125222"/>
              <a:gd name="connsiteY3" fmla="*/ 64389 h 179197"/>
              <a:gd name="connsiteX4" fmla="*/ 62865 w 125222"/>
              <a:gd name="connsiteY4" fmla="*/ 64389 h 179197"/>
              <a:gd name="connsiteX5" fmla="*/ 62865 w 125222"/>
              <a:gd name="connsiteY5" fmla="*/ 127761 h 179197"/>
              <a:gd name="connsiteX6" fmla="*/ 69977 w 125222"/>
              <a:gd name="connsiteY6" fmla="*/ 147954 h 179197"/>
              <a:gd name="connsiteX7" fmla="*/ 91059 w 125222"/>
              <a:gd name="connsiteY7" fmla="*/ 154559 h 179197"/>
              <a:gd name="connsiteX8" fmla="*/ 104140 w 125222"/>
              <a:gd name="connsiteY8" fmla="*/ 153670 h 179197"/>
              <a:gd name="connsiteX9" fmla="*/ 118872 w 125222"/>
              <a:gd name="connsiteY9" fmla="*/ 150748 h 179197"/>
              <a:gd name="connsiteX10" fmla="*/ 118872 w 125222"/>
              <a:gd name="connsiteY10" fmla="*/ 169291 h 179197"/>
              <a:gd name="connsiteX11" fmla="*/ 103759 w 125222"/>
              <a:gd name="connsiteY11" fmla="*/ 171958 h 179197"/>
              <a:gd name="connsiteX12" fmla="*/ 87884 w 125222"/>
              <a:gd name="connsiteY12" fmla="*/ 172847 h 179197"/>
              <a:gd name="connsiteX13" fmla="*/ 52832 w 125222"/>
              <a:gd name="connsiteY13" fmla="*/ 162179 h 179197"/>
              <a:gd name="connsiteX14" fmla="*/ 41275 w 125222"/>
              <a:gd name="connsiteY14" fmla="*/ 129540 h 179197"/>
              <a:gd name="connsiteX15" fmla="*/ 41275 w 125222"/>
              <a:gd name="connsiteY15" fmla="*/ 64389 h 179197"/>
              <a:gd name="connsiteX16" fmla="*/ 6350 w 125222"/>
              <a:gd name="connsiteY16" fmla="*/ 64389 h 179197"/>
              <a:gd name="connsiteX17" fmla="*/ 6350 w 125222"/>
              <a:gd name="connsiteY17" fmla="*/ 46354 h 179197"/>
              <a:gd name="connsiteX18" fmla="*/ 41275 w 125222"/>
              <a:gd name="connsiteY18" fmla="*/ 46354 h 179197"/>
              <a:gd name="connsiteX19" fmla="*/ 41275 w 125222"/>
              <a:gd name="connsiteY19" fmla="*/ 11938 h 179197"/>
              <a:gd name="connsiteX20" fmla="*/ 62865 w 125222"/>
              <a:gd name="connsiteY20" fmla="*/ 6350 h 179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5222" h="179197">
                <a:moveTo>
                  <a:pt x="62865" y="6350"/>
                </a:moveTo>
                <a:lnTo>
                  <a:pt x="62865" y="46354"/>
                </a:lnTo>
                <a:lnTo>
                  <a:pt x="118872" y="46354"/>
                </a:lnTo>
                <a:lnTo>
                  <a:pt x="118872" y="64389"/>
                </a:lnTo>
                <a:lnTo>
                  <a:pt x="62865" y="64389"/>
                </a:lnTo>
                <a:lnTo>
                  <a:pt x="62865" y="127761"/>
                </a:lnTo>
                <a:cubicBezTo>
                  <a:pt x="62865" y="136779"/>
                  <a:pt x="65278" y="143510"/>
                  <a:pt x="69977" y="147954"/>
                </a:cubicBezTo>
                <a:cubicBezTo>
                  <a:pt x="74803" y="152272"/>
                  <a:pt x="81788" y="154559"/>
                  <a:pt x="91059" y="154559"/>
                </a:cubicBezTo>
                <a:cubicBezTo>
                  <a:pt x="94996" y="154559"/>
                  <a:pt x="99441" y="154178"/>
                  <a:pt x="104140" y="153670"/>
                </a:cubicBezTo>
                <a:cubicBezTo>
                  <a:pt x="108839" y="153035"/>
                  <a:pt x="113792" y="152019"/>
                  <a:pt x="118872" y="150748"/>
                </a:cubicBezTo>
                <a:lnTo>
                  <a:pt x="118872" y="169291"/>
                </a:lnTo>
                <a:cubicBezTo>
                  <a:pt x="114046" y="170560"/>
                  <a:pt x="108966" y="171450"/>
                  <a:pt x="103759" y="171958"/>
                </a:cubicBezTo>
                <a:cubicBezTo>
                  <a:pt x="98552" y="172592"/>
                  <a:pt x="93218" y="172847"/>
                  <a:pt x="87884" y="172847"/>
                </a:cubicBezTo>
                <a:cubicBezTo>
                  <a:pt x="72136" y="172847"/>
                  <a:pt x="60452" y="169291"/>
                  <a:pt x="52832" y="162179"/>
                </a:cubicBezTo>
                <a:cubicBezTo>
                  <a:pt x="45085" y="155066"/>
                  <a:pt x="41275" y="144272"/>
                  <a:pt x="41275" y="129540"/>
                </a:cubicBezTo>
                <a:lnTo>
                  <a:pt x="41275" y="64389"/>
                </a:lnTo>
                <a:lnTo>
                  <a:pt x="6350" y="64389"/>
                </a:lnTo>
                <a:lnTo>
                  <a:pt x="6350" y="46354"/>
                </a:lnTo>
                <a:lnTo>
                  <a:pt x="41275" y="46354"/>
                </a:lnTo>
                <a:lnTo>
                  <a:pt x="41275" y="11938"/>
                </a:lnTo>
                <a:lnTo>
                  <a:pt x="6286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6829" y="5406390"/>
            <a:ext cx="1098804" cy="504444"/>
          </a:xfrm>
          <a:custGeom>
            <a:avLst/>
            <a:gdLst>
              <a:gd name="connsiteX0" fmla="*/ 0 w 1098804"/>
              <a:gd name="connsiteY0" fmla="*/ 504444 h 504444"/>
              <a:gd name="connsiteX1" fmla="*/ 1098804 w 1098804"/>
              <a:gd name="connsiteY1" fmla="*/ 504444 h 504444"/>
              <a:gd name="connsiteX2" fmla="*/ 1098804 w 1098804"/>
              <a:gd name="connsiteY2" fmla="*/ 0 h 504444"/>
              <a:gd name="connsiteX3" fmla="*/ 0 w 1098804"/>
              <a:gd name="connsiteY3" fmla="*/ 0 h 504444"/>
              <a:gd name="connsiteX4" fmla="*/ 0 w 1098804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98804" h="504444">
                <a:moveTo>
                  <a:pt x="0" y="504444"/>
                </a:moveTo>
                <a:lnTo>
                  <a:pt x="1098804" y="504444"/>
                </a:lnTo>
                <a:lnTo>
                  <a:pt x="1098804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528d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7779" y="5387340"/>
            <a:ext cx="1136904" cy="542544"/>
          </a:xfrm>
          <a:custGeom>
            <a:avLst/>
            <a:gdLst>
              <a:gd name="connsiteX0" fmla="*/ 19050 w 1136904"/>
              <a:gd name="connsiteY0" fmla="*/ 523494 h 542544"/>
              <a:gd name="connsiteX1" fmla="*/ 1117854 w 1136904"/>
              <a:gd name="connsiteY1" fmla="*/ 523494 h 542544"/>
              <a:gd name="connsiteX2" fmla="*/ 1117854 w 1136904"/>
              <a:gd name="connsiteY2" fmla="*/ 19050 h 542544"/>
              <a:gd name="connsiteX3" fmla="*/ 19050 w 1136904"/>
              <a:gd name="connsiteY3" fmla="*/ 19050 h 542544"/>
              <a:gd name="connsiteX4" fmla="*/ 19050 w 1136904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36904" h="542544">
                <a:moveTo>
                  <a:pt x="19050" y="523494"/>
                </a:moveTo>
                <a:lnTo>
                  <a:pt x="1117854" y="523494"/>
                </a:lnTo>
                <a:lnTo>
                  <a:pt x="1117854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5683" y="5682589"/>
            <a:ext cx="59435" cy="47371"/>
          </a:xfrm>
          <a:custGeom>
            <a:avLst/>
            <a:gdLst>
              <a:gd name="connsiteX0" fmla="*/ 34544 w 59435"/>
              <a:gd name="connsiteY0" fmla="*/ 6350 h 47371"/>
              <a:gd name="connsiteX1" fmla="*/ 21463 w 59435"/>
              <a:gd name="connsiteY1" fmla="*/ 7835 h 47371"/>
              <a:gd name="connsiteX2" fmla="*/ 12826 w 59435"/>
              <a:gd name="connsiteY2" fmla="*/ 11938 h 47371"/>
              <a:gd name="connsiteX3" fmla="*/ 7873 w 59435"/>
              <a:gd name="connsiteY3" fmla="*/ 17970 h 47371"/>
              <a:gd name="connsiteX4" fmla="*/ 6350 w 59435"/>
              <a:gd name="connsiteY4" fmla="*/ 25234 h 47371"/>
              <a:gd name="connsiteX5" fmla="*/ 11302 w 59435"/>
              <a:gd name="connsiteY5" fmla="*/ 36982 h 47371"/>
              <a:gd name="connsiteX6" fmla="*/ 24891 w 59435"/>
              <a:gd name="connsiteY6" fmla="*/ 41021 h 47371"/>
              <a:gd name="connsiteX7" fmla="*/ 37972 w 59435"/>
              <a:gd name="connsiteY7" fmla="*/ 36423 h 47371"/>
              <a:gd name="connsiteX8" fmla="*/ 53085 w 59435"/>
              <a:gd name="connsiteY8" fmla="*/ 23253 h 47371"/>
              <a:gd name="connsiteX9" fmla="*/ 53085 w 59435"/>
              <a:gd name="connsiteY9" fmla="*/ 6350 h 47371"/>
              <a:gd name="connsiteX10" fmla="*/ 34544 w 59435"/>
              <a:gd name="connsiteY10" fmla="*/ 6350 h 473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9435" h="47371">
                <a:moveTo>
                  <a:pt x="34544" y="6350"/>
                </a:moveTo>
                <a:cubicBezTo>
                  <a:pt x="29463" y="6350"/>
                  <a:pt x="25019" y="6845"/>
                  <a:pt x="21463" y="7835"/>
                </a:cubicBezTo>
                <a:cubicBezTo>
                  <a:pt x="17907" y="8826"/>
                  <a:pt x="14985" y="10198"/>
                  <a:pt x="12826" y="11938"/>
                </a:cubicBezTo>
                <a:cubicBezTo>
                  <a:pt x="10540" y="13677"/>
                  <a:pt x="8889" y="15684"/>
                  <a:pt x="7873" y="17970"/>
                </a:cubicBezTo>
                <a:cubicBezTo>
                  <a:pt x="6857" y="20243"/>
                  <a:pt x="6350" y="22669"/>
                  <a:pt x="6350" y="25234"/>
                </a:cubicBezTo>
                <a:cubicBezTo>
                  <a:pt x="6350" y="30378"/>
                  <a:pt x="8001" y="34290"/>
                  <a:pt x="11302" y="36982"/>
                </a:cubicBezTo>
                <a:cubicBezTo>
                  <a:pt x="14604" y="39674"/>
                  <a:pt x="19176" y="41021"/>
                  <a:pt x="24891" y="41021"/>
                </a:cubicBezTo>
                <a:cubicBezTo>
                  <a:pt x="29082" y="41021"/>
                  <a:pt x="33401" y="39484"/>
                  <a:pt x="37972" y="36423"/>
                </a:cubicBezTo>
                <a:cubicBezTo>
                  <a:pt x="42545" y="33350"/>
                  <a:pt x="47625" y="28968"/>
                  <a:pt x="53085" y="23253"/>
                </a:cubicBezTo>
                <a:lnTo>
                  <a:pt x="53085" y="6350"/>
                </a:lnTo>
                <a:lnTo>
                  <a:pt x="345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5266" y="5682589"/>
            <a:ext cx="59436" cy="47371"/>
          </a:xfrm>
          <a:custGeom>
            <a:avLst/>
            <a:gdLst>
              <a:gd name="connsiteX0" fmla="*/ 34544 w 59436"/>
              <a:gd name="connsiteY0" fmla="*/ 6350 h 47371"/>
              <a:gd name="connsiteX1" fmla="*/ 21463 w 59436"/>
              <a:gd name="connsiteY1" fmla="*/ 7835 h 47371"/>
              <a:gd name="connsiteX2" fmla="*/ 12827 w 59436"/>
              <a:gd name="connsiteY2" fmla="*/ 11938 h 47371"/>
              <a:gd name="connsiteX3" fmla="*/ 7873 w 59436"/>
              <a:gd name="connsiteY3" fmla="*/ 17970 h 47371"/>
              <a:gd name="connsiteX4" fmla="*/ 6350 w 59436"/>
              <a:gd name="connsiteY4" fmla="*/ 25234 h 47371"/>
              <a:gd name="connsiteX5" fmla="*/ 11303 w 59436"/>
              <a:gd name="connsiteY5" fmla="*/ 36982 h 47371"/>
              <a:gd name="connsiteX6" fmla="*/ 24892 w 59436"/>
              <a:gd name="connsiteY6" fmla="*/ 41021 h 47371"/>
              <a:gd name="connsiteX7" fmla="*/ 37973 w 59436"/>
              <a:gd name="connsiteY7" fmla="*/ 36423 h 47371"/>
              <a:gd name="connsiteX8" fmla="*/ 53086 w 59436"/>
              <a:gd name="connsiteY8" fmla="*/ 23253 h 47371"/>
              <a:gd name="connsiteX9" fmla="*/ 53086 w 59436"/>
              <a:gd name="connsiteY9" fmla="*/ 6350 h 47371"/>
              <a:gd name="connsiteX10" fmla="*/ 34544 w 59436"/>
              <a:gd name="connsiteY10" fmla="*/ 6350 h 473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9436" h="47371">
                <a:moveTo>
                  <a:pt x="34544" y="6350"/>
                </a:moveTo>
                <a:cubicBezTo>
                  <a:pt x="29464" y="6350"/>
                  <a:pt x="25019" y="6845"/>
                  <a:pt x="21463" y="7835"/>
                </a:cubicBezTo>
                <a:cubicBezTo>
                  <a:pt x="17907" y="8826"/>
                  <a:pt x="14986" y="10198"/>
                  <a:pt x="12827" y="11938"/>
                </a:cubicBezTo>
                <a:cubicBezTo>
                  <a:pt x="10541" y="13677"/>
                  <a:pt x="8890" y="15684"/>
                  <a:pt x="7873" y="17970"/>
                </a:cubicBezTo>
                <a:cubicBezTo>
                  <a:pt x="6858" y="20243"/>
                  <a:pt x="6350" y="22669"/>
                  <a:pt x="6350" y="25234"/>
                </a:cubicBezTo>
                <a:cubicBezTo>
                  <a:pt x="6350" y="30378"/>
                  <a:pt x="8001" y="34290"/>
                  <a:pt x="11303" y="36982"/>
                </a:cubicBezTo>
                <a:cubicBezTo>
                  <a:pt x="14604" y="39674"/>
                  <a:pt x="19177" y="41021"/>
                  <a:pt x="24892" y="41021"/>
                </a:cubicBezTo>
                <a:cubicBezTo>
                  <a:pt x="29083" y="41021"/>
                  <a:pt x="33401" y="39484"/>
                  <a:pt x="37973" y="36423"/>
                </a:cubicBezTo>
                <a:cubicBezTo>
                  <a:pt x="42545" y="33350"/>
                  <a:pt x="47625" y="28968"/>
                  <a:pt x="53086" y="23253"/>
                </a:cubicBezTo>
                <a:lnTo>
                  <a:pt x="53086" y="6350"/>
                </a:lnTo>
                <a:lnTo>
                  <a:pt x="345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13805" y="5609386"/>
            <a:ext cx="121665" cy="144551"/>
          </a:xfrm>
          <a:custGeom>
            <a:avLst/>
            <a:gdLst>
              <a:gd name="connsiteX0" fmla="*/ 61848 w 121665"/>
              <a:gd name="connsiteY0" fmla="*/ 6350 h 144551"/>
              <a:gd name="connsiteX1" fmla="*/ 85978 w 121665"/>
              <a:gd name="connsiteY1" fmla="*/ 9029 h 144551"/>
              <a:gd name="connsiteX2" fmla="*/ 102489 w 121665"/>
              <a:gd name="connsiteY2" fmla="*/ 17043 h 144551"/>
              <a:gd name="connsiteX3" fmla="*/ 112140 w 121665"/>
              <a:gd name="connsiteY3" fmla="*/ 30403 h 144551"/>
              <a:gd name="connsiteX4" fmla="*/ 115315 w 121665"/>
              <a:gd name="connsiteY4" fmla="*/ 49098 h 144551"/>
              <a:gd name="connsiteX5" fmla="*/ 115315 w 121665"/>
              <a:gd name="connsiteY5" fmla="*/ 135344 h 144551"/>
              <a:gd name="connsiteX6" fmla="*/ 89280 w 121665"/>
              <a:gd name="connsiteY6" fmla="*/ 135344 h 144551"/>
              <a:gd name="connsiteX7" fmla="*/ 88519 w 121665"/>
              <a:gd name="connsiteY7" fmla="*/ 118821 h 144551"/>
              <a:gd name="connsiteX8" fmla="*/ 80264 w 121665"/>
              <a:gd name="connsiteY8" fmla="*/ 126581 h 144551"/>
              <a:gd name="connsiteX9" fmla="*/ 70611 w 121665"/>
              <a:gd name="connsiteY9" fmla="*/ 132740 h 144551"/>
              <a:gd name="connsiteX10" fmla="*/ 59309 w 121665"/>
              <a:gd name="connsiteY10" fmla="*/ 136779 h 144551"/>
              <a:gd name="connsiteX11" fmla="*/ 45847 w 121665"/>
              <a:gd name="connsiteY11" fmla="*/ 138201 h 144551"/>
              <a:gd name="connsiteX12" fmla="*/ 28702 w 121665"/>
              <a:gd name="connsiteY12" fmla="*/ 135344 h 144551"/>
              <a:gd name="connsiteX13" fmla="*/ 16509 w 121665"/>
              <a:gd name="connsiteY13" fmla="*/ 127393 h 144551"/>
              <a:gd name="connsiteX14" fmla="*/ 8890 w 121665"/>
              <a:gd name="connsiteY14" fmla="*/ 115087 h 144551"/>
              <a:gd name="connsiteX15" fmla="*/ 6350 w 121665"/>
              <a:gd name="connsiteY15" fmla="*/ 99186 h 144551"/>
              <a:gd name="connsiteX16" fmla="*/ 10159 w 121665"/>
              <a:gd name="connsiteY16" fmla="*/ 82651 h 144551"/>
              <a:gd name="connsiteX17" fmla="*/ 21716 w 121665"/>
              <a:gd name="connsiteY17" fmla="*/ 69608 h 144551"/>
              <a:gd name="connsiteX18" fmla="*/ 41147 w 121665"/>
              <a:gd name="connsiteY18" fmla="*/ 61036 h 144551"/>
              <a:gd name="connsiteX19" fmla="*/ 68453 w 121665"/>
              <a:gd name="connsiteY19" fmla="*/ 57924 h 144551"/>
              <a:gd name="connsiteX20" fmla="*/ 84963 w 121665"/>
              <a:gd name="connsiteY20" fmla="*/ 57924 h 144551"/>
              <a:gd name="connsiteX21" fmla="*/ 84963 w 121665"/>
              <a:gd name="connsiteY21" fmla="*/ 50343 h 144551"/>
              <a:gd name="connsiteX22" fmla="*/ 83565 w 121665"/>
              <a:gd name="connsiteY22" fmla="*/ 41580 h 144551"/>
              <a:gd name="connsiteX23" fmla="*/ 79121 w 121665"/>
              <a:gd name="connsiteY23" fmla="*/ 34937 h 144551"/>
              <a:gd name="connsiteX24" fmla="*/ 71247 w 121665"/>
              <a:gd name="connsiteY24" fmla="*/ 30708 h 144551"/>
              <a:gd name="connsiteX25" fmla="*/ 59309 w 121665"/>
              <a:gd name="connsiteY25" fmla="*/ 29222 h 144551"/>
              <a:gd name="connsiteX26" fmla="*/ 37338 w 121665"/>
              <a:gd name="connsiteY26" fmla="*/ 31762 h 144551"/>
              <a:gd name="connsiteX27" fmla="*/ 16255 w 121665"/>
              <a:gd name="connsiteY27" fmla="*/ 38912 h 144551"/>
              <a:gd name="connsiteX28" fmla="*/ 16255 w 121665"/>
              <a:gd name="connsiteY28" fmla="*/ 14681 h 144551"/>
              <a:gd name="connsiteX29" fmla="*/ 37210 w 121665"/>
              <a:gd name="connsiteY29" fmla="*/ 8712 h 144551"/>
              <a:gd name="connsiteX30" fmla="*/ 61848 w 121665"/>
              <a:gd name="connsiteY30" fmla="*/ 6350 h 144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1665" h="144551">
                <a:moveTo>
                  <a:pt x="61848" y="6350"/>
                </a:moveTo>
                <a:cubicBezTo>
                  <a:pt x="71120" y="6350"/>
                  <a:pt x="79247" y="7239"/>
                  <a:pt x="85978" y="9029"/>
                </a:cubicBezTo>
                <a:cubicBezTo>
                  <a:pt x="92583" y="10807"/>
                  <a:pt x="98171" y="13474"/>
                  <a:pt x="102489" y="17043"/>
                </a:cubicBezTo>
                <a:cubicBezTo>
                  <a:pt x="106807" y="20599"/>
                  <a:pt x="110109" y="25057"/>
                  <a:pt x="112140" y="30403"/>
                </a:cubicBezTo>
                <a:cubicBezTo>
                  <a:pt x="114172" y="35750"/>
                  <a:pt x="115315" y="41973"/>
                  <a:pt x="115315" y="49098"/>
                </a:cubicBezTo>
                <a:lnTo>
                  <a:pt x="115315" y="135344"/>
                </a:lnTo>
                <a:lnTo>
                  <a:pt x="89280" y="135344"/>
                </a:lnTo>
                <a:lnTo>
                  <a:pt x="88519" y="118821"/>
                </a:lnTo>
                <a:cubicBezTo>
                  <a:pt x="85852" y="121640"/>
                  <a:pt x="83058" y="124231"/>
                  <a:pt x="80264" y="126581"/>
                </a:cubicBezTo>
                <a:cubicBezTo>
                  <a:pt x="77342" y="128943"/>
                  <a:pt x="74167" y="131000"/>
                  <a:pt x="70611" y="132740"/>
                </a:cubicBezTo>
                <a:cubicBezTo>
                  <a:pt x="67183" y="134480"/>
                  <a:pt x="63372" y="135826"/>
                  <a:pt x="59309" y="136779"/>
                </a:cubicBezTo>
                <a:cubicBezTo>
                  <a:pt x="55117" y="137731"/>
                  <a:pt x="50672" y="138201"/>
                  <a:pt x="45847" y="138201"/>
                </a:cubicBezTo>
                <a:cubicBezTo>
                  <a:pt x="39370" y="138201"/>
                  <a:pt x="33654" y="137248"/>
                  <a:pt x="28702" y="135344"/>
                </a:cubicBezTo>
                <a:cubicBezTo>
                  <a:pt x="23876" y="133439"/>
                  <a:pt x="19811" y="130797"/>
                  <a:pt x="16509" y="127393"/>
                </a:cubicBezTo>
                <a:cubicBezTo>
                  <a:pt x="13208" y="124002"/>
                  <a:pt x="10667" y="119900"/>
                  <a:pt x="8890" y="115087"/>
                </a:cubicBezTo>
                <a:cubicBezTo>
                  <a:pt x="7239" y="110287"/>
                  <a:pt x="6350" y="104978"/>
                  <a:pt x="6350" y="99186"/>
                </a:cubicBezTo>
                <a:cubicBezTo>
                  <a:pt x="6350" y="93217"/>
                  <a:pt x="7620" y="87706"/>
                  <a:pt x="10159" y="82651"/>
                </a:cubicBezTo>
                <a:cubicBezTo>
                  <a:pt x="12700" y="77597"/>
                  <a:pt x="16509" y="73253"/>
                  <a:pt x="21716" y="69608"/>
                </a:cubicBezTo>
                <a:cubicBezTo>
                  <a:pt x="26923" y="65963"/>
                  <a:pt x="33401" y="63106"/>
                  <a:pt x="41147" y="61036"/>
                </a:cubicBezTo>
                <a:cubicBezTo>
                  <a:pt x="48895" y="58966"/>
                  <a:pt x="57911" y="57924"/>
                  <a:pt x="68453" y="57924"/>
                </a:cubicBezTo>
                <a:lnTo>
                  <a:pt x="84963" y="57924"/>
                </a:lnTo>
                <a:lnTo>
                  <a:pt x="84963" y="50343"/>
                </a:lnTo>
                <a:cubicBezTo>
                  <a:pt x="84963" y="47117"/>
                  <a:pt x="84454" y="44196"/>
                  <a:pt x="83565" y="41580"/>
                </a:cubicBezTo>
                <a:cubicBezTo>
                  <a:pt x="82677" y="38976"/>
                  <a:pt x="81153" y="36753"/>
                  <a:pt x="79121" y="34937"/>
                </a:cubicBezTo>
                <a:cubicBezTo>
                  <a:pt x="77089" y="33108"/>
                  <a:pt x="74548" y="31712"/>
                  <a:pt x="71247" y="30708"/>
                </a:cubicBezTo>
                <a:cubicBezTo>
                  <a:pt x="68072" y="29717"/>
                  <a:pt x="64008" y="29222"/>
                  <a:pt x="59309" y="29222"/>
                </a:cubicBezTo>
                <a:cubicBezTo>
                  <a:pt x="51815" y="29222"/>
                  <a:pt x="44577" y="30073"/>
                  <a:pt x="37338" y="31762"/>
                </a:cubicBezTo>
                <a:cubicBezTo>
                  <a:pt x="29972" y="33464"/>
                  <a:pt x="22986" y="35852"/>
                  <a:pt x="16255" y="38912"/>
                </a:cubicBezTo>
                <a:lnTo>
                  <a:pt x="16255" y="14681"/>
                </a:lnTo>
                <a:cubicBezTo>
                  <a:pt x="22225" y="12281"/>
                  <a:pt x="29209" y="10286"/>
                  <a:pt x="37210" y="8712"/>
                </a:cubicBezTo>
                <a:cubicBezTo>
                  <a:pt x="45084" y="7137"/>
                  <a:pt x="53340" y="6350"/>
                  <a:pt x="6184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33390" y="5609386"/>
            <a:ext cx="121665" cy="144551"/>
          </a:xfrm>
          <a:custGeom>
            <a:avLst/>
            <a:gdLst>
              <a:gd name="connsiteX0" fmla="*/ 61848 w 121665"/>
              <a:gd name="connsiteY0" fmla="*/ 6350 h 144551"/>
              <a:gd name="connsiteX1" fmla="*/ 85978 w 121665"/>
              <a:gd name="connsiteY1" fmla="*/ 9029 h 144551"/>
              <a:gd name="connsiteX2" fmla="*/ 102488 w 121665"/>
              <a:gd name="connsiteY2" fmla="*/ 17043 h 144551"/>
              <a:gd name="connsiteX3" fmla="*/ 112140 w 121665"/>
              <a:gd name="connsiteY3" fmla="*/ 30403 h 144551"/>
              <a:gd name="connsiteX4" fmla="*/ 115315 w 121665"/>
              <a:gd name="connsiteY4" fmla="*/ 49098 h 144551"/>
              <a:gd name="connsiteX5" fmla="*/ 115315 w 121665"/>
              <a:gd name="connsiteY5" fmla="*/ 135344 h 144551"/>
              <a:gd name="connsiteX6" fmla="*/ 89280 w 121665"/>
              <a:gd name="connsiteY6" fmla="*/ 135344 h 144551"/>
              <a:gd name="connsiteX7" fmla="*/ 88519 w 121665"/>
              <a:gd name="connsiteY7" fmla="*/ 118821 h 144551"/>
              <a:gd name="connsiteX8" fmla="*/ 80263 w 121665"/>
              <a:gd name="connsiteY8" fmla="*/ 126581 h 144551"/>
              <a:gd name="connsiteX9" fmla="*/ 70611 w 121665"/>
              <a:gd name="connsiteY9" fmla="*/ 132740 h 144551"/>
              <a:gd name="connsiteX10" fmla="*/ 59308 w 121665"/>
              <a:gd name="connsiteY10" fmla="*/ 136779 h 144551"/>
              <a:gd name="connsiteX11" fmla="*/ 45846 w 121665"/>
              <a:gd name="connsiteY11" fmla="*/ 138201 h 144551"/>
              <a:gd name="connsiteX12" fmla="*/ 28701 w 121665"/>
              <a:gd name="connsiteY12" fmla="*/ 135344 h 144551"/>
              <a:gd name="connsiteX13" fmla="*/ 16509 w 121665"/>
              <a:gd name="connsiteY13" fmla="*/ 127393 h 144551"/>
              <a:gd name="connsiteX14" fmla="*/ 8889 w 121665"/>
              <a:gd name="connsiteY14" fmla="*/ 115087 h 144551"/>
              <a:gd name="connsiteX15" fmla="*/ 6350 w 121665"/>
              <a:gd name="connsiteY15" fmla="*/ 99186 h 144551"/>
              <a:gd name="connsiteX16" fmla="*/ 10159 w 121665"/>
              <a:gd name="connsiteY16" fmla="*/ 82651 h 144551"/>
              <a:gd name="connsiteX17" fmla="*/ 21716 w 121665"/>
              <a:gd name="connsiteY17" fmla="*/ 69608 h 144551"/>
              <a:gd name="connsiteX18" fmla="*/ 41147 w 121665"/>
              <a:gd name="connsiteY18" fmla="*/ 61036 h 144551"/>
              <a:gd name="connsiteX19" fmla="*/ 68452 w 121665"/>
              <a:gd name="connsiteY19" fmla="*/ 57924 h 144551"/>
              <a:gd name="connsiteX20" fmla="*/ 84963 w 121665"/>
              <a:gd name="connsiteY20" fmla="*/ 57924 h 144551"/>
              <a:gd name="connsiteX21" fmla="*/ 84963 w 121665"/>
              <a:gd name="connsiteY21" fmla="*/ 50343 h 144551"/>
              <a:gd name="connsiteX22" fmla="*/ 83565 w 121665"/>
              <a:gd name="connsiteY22" fmla="*/ 41580 h 144551"/>
              <a:gd name="connsiteX23" fmla="*/ 79120 w 121665"/>
              <a:gd name="connsiteY23" fmla="*/ 34937 h 144551"/>
              <a:gd name="connsiteX24" fmla="*/ 71246 w 121665"/>
              <a:gd name="connsiteY24" fmla="*/ 30708 h 144551"/>
              <a:gd name="connsiteX25" fmla="*/ 59308 w 121665"/>
              <a:gd name="connsiteY25" fmla="*/ 29222 h 144551"/>
              <a:gd name="connsiteX26" fmla="*/ 37338 w 121665"/>
              <a:gd name="connsiteY26" fmla="*/ 31762 h 144551"/>
              <a:gd name="connsiteX27" fmla="*/ 16255 w 121665"/>
              <a:gd name="connsiteY27" fmla="*/ 38912 h 144551"/>
              <a:gd name="connsiteX28" fmla="*/ 16255 w 121665"/>
              <a:gd name="connsiteY28" fmla="*/ 14681 h 144551"/>
              <a:gd name="connsiteX29" fmla="*/ 37210 w 121665"/>
              <a:gd name="connsiteY29" fmla="*/ 8712 h 144551"/>
              <a:gd name="connsiteX30" fmla="*/ 61848 w 121665"/>
              <a:gd name="connsiteY30" fmla="*/ 6350 h 144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1665" h="144551">
                <a:moveTo>
                  <a:pt x="61848" y="6350"/>
                </a:moveTo>
                <a:cubicBezTo>
                  <a:pt x="71119" y="6350"/>
                  <a:pt x="79247" y="7239"/>
                  <a:pt x="85978" y="9029"/>
                </a:cubicBezTo>
                <a:cubicBezTo>
                  <a:pt x="92582" y="10807"/>
                  <a:pt x="98170" y="13474"/>
                  <a:pt x="102488" y="17043"/>
                </a:cubicBezTo>
                <a:cubicBezTo>
                  <a:pt x="106806" y="20599"/>
                  <a:pt x="110108" y="25057"/>
                  <a:pt x="112140" y="30403"/>
                </a:cubicBezTo>
                <a:cubicBezTo>
                  <a:pt x="114172" y="35750"/>
                  <a:pt x="115315" y="41973"/>
                  <a:pt x="115315" y="49098"/>
                </a:cubicBezTo>
                <a:lnTo>
                  <a:pt x="115315" y="135344"/>
                </a:lnTo>
                <a:lnTo>
                  <a:pt x="89280" y="135344"/>
                </a:lnTo>
                <a:lnTo>
                  <a:pt x="88519" y="118821"/>
                </a:lnTo>
                <a:cubicBezTo>
                  <a:pt x="85851" y="121640"/>
                  <a:pt x="83057" y="124231"/>
                  <a:pt x="80263" y="126581"/>
                </a:cubicBezTo>
                <a:cubicBezTo>
                  <a:pt x="77342" y="128943"/>
                  <a:pt x="74167" y="131000"/>
                  <a:pt x="70611" y="132740"/>
                </a:cubicBezTo>
                <a:cubicBezTo>
                  <a:pt x="67182" y="134480"/>
                  <a:pt x="63372" y="135826"/>
                  <a:pt x="59308" y="136779"/>
                </a:cubicBezTo>
                <a:cubicBezTo>
                  <a:pt x="55117" y="137731"/>
                  <a:pt x="50672" y="138201"/>
                  <a:pt x="45846" y="138201"/>
                </a:cubicBezTo>
                <a:cubicBezTo>
                  <a:pt x="39369" y="138201"/>
                  <a:pt x="33654" y="137248"/>
                  <a:pt x="28701" y="135344"/>
                </a:cubicBezTo>
                <a:cubicBezTo>
                  <a:pt x="23875" y="133439"/>
                  <a:pt x="19811" y="130797"/>
                  <a:pt x="16509" y="127393"/>
                </a:cubicBezTo>
                <a:cubicBezTo>
                  <a:pt x="13207" y="124002"/>
                  <a:pt x="10667" y="119900"/>
                  <a:pt x="8889" y="115087"/>
                </a:cubicBezTo>
                <a:cubicBezTo>
                  <a:pt x="7238" y="110287"/>
                  <a:pt x="6350" y="104978"/>
                  <a:pt x="6350" y="99186"/>
                </a:cubicBezTo>
                <a:cubicBezTo>
                  <a:pt x="6350" y="93217"/>
                  <a:pt x="7619" y="87706"/>
                  <a:pt x="10159" y="82651"/>
                </a:cubicBezTo>
                <a:cubicBezTo>
                  <a:pt x="12700" y="77597"/>
                  <a:pt x="16509" y="73253"/>
                  <a:pt x="21716" y="69608"/>
                </a:cubicBezTo>
                <a:cubicBezTo>
                  <a:pt x="26923" y="65963"/>
                  <a:pt x="33400" y="63106"/>
                  <a:pt x="41147" y="61036"/>
                </a:cubicBezTo>
                <a:cubicBezTo>
                  <a:pt x="48894" y="58966"/>
                  <a:pt x="57911" y="57924"/>
                  <a:pt x="68452" y="57924"/>
                </a:cubicBezTo>
                <a:lnTo>
                  <a:pt x="84963" y="57924"/>
                </a:lnTo>
                <a:lnTo>
                  <a:pt x="84963" y="50343"/>
                </a:lnTo>
                <a:cubicBezTo>
                  <a:pt x="84963" y="47117"/>
                  <a:pt x="84454" y="44196"/>
                  <a:pt x="83565" y="41580"/>
                </a:cubicBezTo>
                <a:cubicBezTo>
                  <a:pt x="82676" y="38976"/>
                  <a:pt x="81152" y="36753"/>
                  <a:pt x="79120" y="34937"/>
                </a:cubicBezTo>
                <a:cubicBezTo>
                  <a:pt x="77088" y="33108"/>
                  <a:pt x="74548" y="31712"/>
                  <a:pt x="71246" y="30708"/>
                </a:cubicBezTo>
                <a:cubicBezTo>
                  <a:pt x="68071" y="29717"/>
                  <a:pt x="64007" y="29222"/>
                  <a:pt x="59308" y="29222"/>
                </a:cubicBezTo>
                <a:cubicBezTo>
                  <a:pt x="51815" y="29222"/>
                  <a:pt x="44576" y="30073"/>
                  <a:pt x="37338" y="31762"/>
                </a:cubicBezTo>
                <a:cubicBezTo>
                  <a:pt x="29971" y="33464"/>
                  <a:pt x="22986" y="35852"/>
                  <a:pt x="16255" y="38912"/>
                </a:cubicBezTo>
                <a:lnTo>
                  <a:pt x="16255" y="14681"/>
                </a:lnTo>
                <a:cubicBezTo>
                  <a:pt x="22225" y="12281"/>
                  <a:pt x="29209" y="10286"/>
                  <a:pt x="37210" y="8712"/>
                </a:cubicBezTo>
                <a:cubicBezTo>
                  <a:pt x="45084" y="7137"/>
                  <a:pt x="53339" y="6350"/>
                  <a:pt x="6184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20995" y="5601563"/>
            <a:ext cx="71882" cy="123926"/>
          </a:xfrm>
          <a:custGeom>
            <a:avLst/>
            <a:gdLst>
              <a:gd name="connsiteX0" fmla="*/ 6350 w 71882"/>
              <a:gd name="connsiteY0" fmla="*/ 6350 h 123926"/>
              <a:gd name="connsiteX1" fmla="*/ 6350 w 71882"/>
              <a:gd name="connsiteY1" fmla="*/ 117576 h 123926"/>
              <a:gd name="connsiteX2" fmla="*/ 19684 w 71882"/>
              <a:gd name="connsiteY2" fmla="*/ 117576 h 123926"/>
              <a:gd name="connsiteX3" fmla="*/ 53847 w 71882"/>
              <a:gd name="connsiteY3" fmla="*/ 104152 h 123926"/>
              <a:gd name="connsiteX4" fmla="*/ 65532 w 71882"/>
              <a:gd name="connsiteY4" fmla="*/ 61899 h 123926"/>
              <a:gd name="connsiteX5" fmla="*/ 63500 w 71882"/>
              <a:gd name="connsiteY5" fmla="*/ 38405 h 123926"/>
              <a:gd name="connsiteX6" fmla="*/ 56260 w 71882"/>
              <a:gd name="connsiteY6" fmla="*/ 20954 h 123926"/>
              <a:gd name="connsiteX7" fmla="*/ 42798 w 71882"/>
              <a:gd name="connsiteY7" fmla="*/ 10071 h 123926"/>
              <a:gd name="connsiteX8" fmla="*/ 21844 w 71882"/>
              <a:gd name="connsiteY8" fmla="*/ 6350 h 123926"/>
              <a:gd name="connsiteX9" fmla="*/ 6350 w 71882"/>
              <a:gd name="connsiteY9" fmla="*/ 6350 h 123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1882" h="123926">
                <a:moveTo>
                  <a:pt x="6350" y="6350"/>
                </a:moveTo>
                <a:lnTo>
                  <a:pt x="6350" y="117576"/>
                </a:lnTo>
                <a:lnTo>
                  <a:pt x="19684" y="117576"/>
                </a:lnTo>
                <a:cubicBezTo>
                  <a:pt x="34670" y="117576"/>
                  <a:pt x="46101" y="113093"/>
                  <a:pt x="53847" y="104152"/>
                </a:cubicBezTo>
                <a:cubicBezTo>
                  <a:pt x="61721" y="95199"/>
                  <a:pt x="65532" y="81114"/>
                  <a:pt x="65532" y="61899"/>
                </a:cubicBezTo>
                <a:cubicBezTo>
                  <a:pt x="65532" y="53111"/>
                  <a:pt x="64896" y="45288"/>
                  <a:pt x="63500" y="38405"/>
                </a:cubicBezTo>
                <a:cubicBezTo>
                  <a:pt x="62102" y="31534"/>
                  <a:pt x="59689" y="25717"/>
                  <a:pt x="56260" y="20954"/>
                </a:cubicBezTo>
                <a:cubicBezTo>
                  <a:pt x="52958" y="16192"/>
                  <a:pt x="48514" y="12560"/>
                  <a:pt x="42798" y="10071"/>
                </a:cubicBezTo>
                <a:cubicBezTo>
                  <a:pt x="37210" y="7594"/>
                  <a:pt x="30226" y="6350"/>
                  <a:pt x="21844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90388" y="5575934"/>
            <a:ext cx="135382" cy="175145"/>
          </a:xfrm>
          <a:custGeom>
            <a:avLst/>
            <a:gdLst>
              <a:gd name="connsiteX0" fmla="*/ 6350 w 135382"/>
              <a:gd name="connsiteY0" fmla="*/ 6350 h 175145"/>
              <a:gd name="connsiteX1" fmla="*/ 54483 w 135382"/>
              <a:gd name="connsiteY1" fmla="*/ 6350 h 175145"/>
              <a:gd name="connsiteX2" fmla="*/ 86995 w 135382"/>
              <a:gd name="connsiteY2" fmla="*/ 11049 h 175145"/>
              <a:gd name="connsiteX3" fmla="*/ 110363 w 135382"/>
              <a:gd name="connsiteY3" fmla="*/ 25387 h 175145"/>
              <a:gd name="connsiteX4" fmla="*/ 124333 w 135382"/>
              <a:gd name="connsiteY4" fmla="*/ 50000 h 175145"/>
              <a:gd name="connsiteX5" fmla="*/ 129032 w 135382"/>
              <a:gd name="connsiteY5" fmla="*/ 85534 h 175145"/>
              <a:gd name="connsiteX6" fmla="*/ 124333 w 135382"/>
              <a:gd name="connsiteY6" fmla="*/ 119837 h 175145"/>
              <a:gd name="connsiteX7" fmla="*/ 109727 w 135382"/>
              <a:gd name="connsiteY7" fmla="*/ 146126 h 175145"/>
              <a:gd name="connsiteX8" fmla="*/ 84454 w 135382"/>
              <a:gd name="connsiteY8" fmla="*/ 162903 h 175145"/>
              <a:gd name="connsiteX9" fmla="*/ 47625 w 135382"/>
              <a:gd name="connsiteY9" fmla="*/ 168795 h 175145"/>
              <a:gd name="connsiteX10" fmla="*/ 6350 w 135382"/>
              <a:gd name="connsiteY10" fmla="*/ 168795 h 175145"/>
              <a:gd name="connsiteX11" fmla="*/ 6350 w 135382"/>
              <a:gd name="connsiteY11" fmla="*/ 6350 h 175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35382" h="175145">
                <a:moveTo>
                  <a:pt x="6350" y="6350"/>
                </a:moveTo>
                <a:lnTo>
                  <a:pt x="54483" y="6350"/>
                </a:lnTo>
                <a:cubicBezTo>
                  <a:pt x="66802" y="6350"/>
                  <a:pt x="77723" y="7874"/>
                  <a:pt x="86995" y="11049"/>
                </a:cubicBezTo>
                <a:cubicBezTo>
                  <a:pt x="96392" y="14147"/>
                  <a:pt x="104140" y="18923"/>
                  <a:pt x="110363" y="25387"/>
                </a:cubicBezTo>
                <a:cubicBezTo>
                  <a:pt x="116585" y="31851"/>
                  <a:pt x="121158" y="40056"/>
                  <a:pt x="124333" y="50000"/>
                </a:cubicBezTo>
                <a:cubicBezTo>
                  <a:pt x="127380" y="59944"/>
                  <a:pt x="129032" y="71780"/>
                  <a:pt x="129032" y="85534"/>
                </a:cubicBezTo>
                <a:cubicBezTo>
                  <a:pt x="129032" y="98133"/>
                  <a:pt x="127380" y="109563"/>
                  <a:pt x="124333" y="119837"/>
                </a:cubicBezTo>
                <a:cubicBezTo>
                  <a:pt x="121158" y="130111"/>
                  <a:pt x="116332" y="138874"/>
                  <a:pt x="109727" y="146126"/>
                </a:cubicBezTo>
                <a:cubicBezTo>
                  <a:pt x="103251" y="153365"/>
                  <a:pt x="94741" y="158965"/>
                  <a:pt x="84454" y="162903"/>
                </a:cubicBezTo>
                <a:cubicBezTo>
                  <a:pt x="74167" y="166827"/>
                  <a:pt x="61976" y="168795"/>
                  <a:pt x="47625" y="168795"/>
                </a:cubicBezTo>
                <a:lnTo>
                  <a:pt x="6350" y="16879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67375" y="5571744"/>
            <a:ext cx="126872" cy="182194"/>
          </a:xfrm>
          <a:custGeom>
            <a:avLst/>
            <a:gdLst>
              <a:gd name="connsiteX0" fmla="*/ 71373 w 126872"/>
              <a:gd name="connsiteY0" fmla="*/ 6350 h 182194"/>
              <a:gd name="connsiteX1" fmla="*/ 71373 w 126872"/>
              <a:gd name="connsiteY1" fmla="*/ 46735 h 182194"/>
              <a:gd name="connsiteX2" fmla="*/ 120522 w 126872"/>
              <a:gd name="connsiteY2" fmla="*/ 46735 h 182194"/>
              <a:gd name="connsiteX3" fmla="*/ 120522 w 126872"/>
              <a:gd name="connsiteY3" fmla="*/ 70345 h 182194"/>
              <a:gd name="connsiteX4" fmla="*/ 71373 w 126872"/>
              <a:gd name="connsiteY4" fmla="*/ 70345 h 182194"/>
              <a:gd name="connsiteX5" fmla="*/ 71373 w 126872"/>
              <a:gd name="connsiteY5" fmla="*/ 129743 h 182194"/>
              <a:gd name="connsiteX6" fmla="*/ 76327 w 126872"/>
              <a:gd name="connsiteY6" fmla="*/ 146087 h 182194"/>
              <a:gd name="connsiteX7" fmla="*/ 92964 w 126872"/>
              <a:gd name="connsiteY7" fmla="*/ 151612 h 182194"/>
              <a:gd name="connsiteX8" fmla="*/ 107569 w 126872"/>
              <a:gd name="connsiteY8" fmla="*/ 150367 h 182194"/>
              <a:gd name="connsiteX9" fmla="*/ 120522 w 126872"/>
              <a:gd name="connsiteY9" fmla="*/ 147510 h 182194"/>
              <a:gd name="connsiteX10" fmla="*/ 120522 w 126872"/>
              <a:gd name="connsiteY10" fmla="*/ 171742 h 182194"/>
              <a:gd name="connsiteX11" fmla="*/ 104013 w 126872"/>
              <a:gd name="connsiteY11" fmla="*/ 174726 h 182194"/>
              <a:gd name="connsiteX12" fmla="*/ 88138 w 126872"/>
              <a:gd name="connsiteY12" fmla="*/ 175844 h 182194"/>
              <a:gd name="connsiteX13" fmla="*/ 66675 w 126872"/>
              <a:gd name="connsiteY13" fmla="*/ 173240 h 182194"/>
              <a:gd name="connsiteX14" fmla="*/ 51815 w 126872"/>
              <a:gd name="connsiteY14" fmla="*/ 165290 h 182194"/>
              <a:gd name="connsiteX15" fmla="*/ 43179 w 126872"/>
              <a:gd name="connsiteY15" fmla="*/ 151676 h 182194"/>
              <a:gd name="connsiteX16" fmla="*/ 40385 w 126872"/>
              <a:gd name="connsiteY16" fmla="*/ 131978 h 182194"/>
              <a:gd name="connsiteX17" fmla="*/ 40385 w 126872"/>
              <a:gd name="connsiteY17" fmla="*/ 70345 h 182194"/>
              <a:gd name="connsiteX18" fmla="*/ 6350 w 126872"/>
              <a:gd name="connsiteY18" fmla="*/ 70345 h 182194"/>
              <a:gd name="connsiteX19" fmla="*/ 6350 w 126872"/>
              <a:gd name="connsiteY19" fmla="*/ 46735 h 182194"/>
              <a:gd name="connsiteX20" fmla="*/ 40385 w 126872"/>
              <a:gd name="connsiteY20" fmla="*/ 46735 h 182194"/>
              <a:gd name="connsiteX21" fmla="*/ 40385 w 126872"/>
              <a:gd name="connsiteY21" fmla="*/ 14477 h 182194"/>
              <a:gd name="connsiteX22" fmla="*/ 71373 w 126872"/>
              <a:gd name="connsiteY22" fmla="*/ 6350 h 182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26872" h="182194">
                <a:moveTo>
                  <a:pt x="71373" y="6350"/>
                </a:moveTo>
                <a:lnTo>
                  <a:pt x="71373" y="46735"/>
                </a:lnTo>
                <a:lnTo>
                  <a:pt x="120522" y="46735"/>
                </a:lnTo>
                <a:lnTo>
                  <a:pt x="120522" y="70345"/>
                </a:lnTo>
                <a:lnTo>
                  <a:pt x="71373" y="70345"/>
                </a:lnTo>
                <a:lnTo>
                  <a:pt x="71373" y="129743"/>
                </a:lnTo>
                <a:cubicBezTo>
                  <a:pt x="71373" y="136956"/>
                  <a:pt x="73025" y="142405"/>
                  <a:pt x="76327" y="146087"/>
                </a:cubicBezTo>
                <a:cubicBezTo>
                  <a:pt x="79628" y="149771"/>
                  <a:pt x="85216" y="151612"/>
                  <a:pt x="92964" y="151612"/>
                </a:cubicBezTo>
                <a:cubicBezTo>
                  <a:pt x="98044" y="151612"/>
                  <a:pt x="102870" y="151206"/>
                  <a:pt x="107569" y="150367"/>
                </a:cubicBezTo>
                <a:cubicBezTo>
                  <a:pt x="112267" y="149542"/>
                  <a:pt x="116585" y="148590"/>
                  <a:pt x="120522" y="147510"/>
                </a:cubicBezTo>
                <a:lnTo>
                  <a:pt x="120522" y="171742"/>
                </a:lnTo>
                <a:cubicBezTo>
                  <a:pt x="115061" y="172986"/>
                  <a:pt x="109473" y="173990"/>
                  <a:pt x="104013" y="174726"/>
                </a:cubicBezTo>
                <a:cubicBezTo>
                  <a:pt x="98425" y="175475"/>
                  <a:pt x="93090" y="175844"/>
                  <a:pt x="88138" y="175844"/>
                </a:cubicBezTo>
                <a:cubicBezTo>
                  <a:pt x="79883" y="175844"/>
                  <a:pt x="72771" y="174980"/>
                  <a:pt x="66675" y="173240"/>
                </a:cubicBezTo>
                <a:cubicBezTo>
                  <a:pt x="60705" y="171500"/>
                  <a:pt x="55753" y="168846"/>
                  <a:pt x="51815" y="165290"/>
                </a:cubicBezTo>
                <a:cubicBezTo>
                  <a:pt x="47878" y="161721"/>
                  <a:pt x="44958" y="157187"/>
                  <a:pt x="43179" y="151676"/>
                </a:cubicBezTo>
                <a:cubicBezTo>
                  <a:pt x="41275" y="146164"/>
                  <a:pt x="40385" y="139598"/>
                  <a:pt x="40385" y="131978"/>
                </a:cubicBezTo>
                <a:lnTo>
                  <a:pt x="40385" y="70345"/>
                </a:lnTo>
                <a:lnTo>
                  <a:pt x="6350" y="70345"/>
                </a:lnTo>
                <a:lnTo>
                  <a:pt x="6350" y="46735"/>
                </a:lnTo>
                <a:lnTo>
                  <a:pt x="40385" y="46735"/>
                </a:lnTo>
                <a:lnTo>
                  <a:pt x="40385" y="14477"/>
                </a:lnTo>
                <a:lnTo>
                  <a:pt x="7137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15634" y="5406390"/>
            <a:ext cx="758951" cy="504444"/>
          </a:xfrm>
          <a:custGeom>
            <a:avLst/>
            <a:gdLst>
              <a:gd name="connsiteX0" fmla="*/ 0 w 758951"/>
              <a:gd name="connsiteY0" fmla="*/ 504444 h 504444"/>
              <a:gd name="connsiteX1" fmla="*/ 758951 w 758951"/>
              <a:gd name="connsiteY1" fmla="*/ 504444 h 504444"/>
              <a:gd name="connsiteX2" fmla="*/ 758951 w 758951"/>
              <a:gd name="connsiteY2" fmla="*/ 0 h 504444"/>
              <a:gd name="connsiteX3" fmla="*/ 0 w 758951"/>
              <a:gd name="connsiteY3" fmla="*/ 0 h 504444"/>
              <a:gd name="connsiteX4" fmla="*/ 0 w 758951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951" h="504444">
                <a:moveTo>
                  <a:pt x="0" y="504444"/>
                </a:moveTo>
                <a:lnTo>
                  <a:pt x="758951" y="504444"/>
                </a:lnTo>
                <a:lnTo>
                  <a:pt x="758951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528d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96584" y="5387340"/>
            <a:ext cx="797051" cy="542544"/>
          </a:xfrm>
          <a:custGeom>
            <a:avLst/>
            <a:gdLst>
              <a:gd name="connsiteX0" fmla="*/ 19050 w 797051"/>
              <a:gd name="connsiteY0" fmla="*/ 523494 h 542544"/>
              <a:gd name="connsiteX1" fmla="*/ 778001 w 797051"/>
              <a:gd name="connsiteY1" fmla="*/ 523494 h 542544"/>
              <a:gd name="connsiteX2" fmla="*/ 778001 w 797051"/>
              <a:gd name="connsiteY2" fmla="*/ 19050 h 542544"/>
              <a:gd name="connsiteX3" fmla="*/ 19050 w 797051"/>
              <a:gd name="connsiteY3" fmla="*/ 19050 h 542544"/>
              <a:gd name="connsiteX4" fmla="*/ 19050 w 797051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7051" h="542544">
                <a:moveTo>
                  <a:pt x="19050" y="523494"/>
                </a:moveTo>
                <a:lnTo>
                  <a:pt x="778001" y="523494"/>
                </a:lnTo>
                <a:lnTo>
                  <a:pt x="778001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5635" y="5628652"/>
            <a:ext cx="78358" cy="50355"/>
          </a:xfrm>
          <a:custGeom>
            <a:avLst/>
            <a:gdLst>
              <a:gd name="connsiteX0" fmla="*/ 39496 w 78358"/>
              <a:gd name="connsiteY0" fmla="*/ 6350 h 50355"/>
              <a:gd name="connsiteX1" fmla="*/ 26543 w 78358"/>
              <a:gd name="connsiteY1" fmla="*/ 9080 h 50355"/>
              <a:gd name="connsiteX2" fmla="*/ 16510 w 78358"/>
              <a:gd name="connsiteY2" fmla="*/ 16789 h 50355"/>
              <a:gd name="connsiteX3" fmla="*/ 9652 w 78358"/>
              <a:gd name="connsiteY3" fmla="*/ 28714 h 50355"/>
              <a:gd name="connsiteX4" fmla="*/ 6350 w 78358"/>
              <a:gd name="connsiteY4" fmla="*/ 44005 h 50355"/>
              <a:gd name="connsiteX5" fmla="*/ 72008 w 78358"/>
              <a:gd name="connsiteY5" fmla="*/ 44005 h 50355"/>
              <a:gd name="connsiteX6" fmla="*/ 70357 w 78358"/>
              <a:gd name="connsiteY6" fmla="*/ 28778 h 50355"/>
              <a:gd name="connsiteX7" fmla="*/ 64261 w 78358"/>
              <a:gd name="connsiteY7" fmla="*/ 16916 h 50355"/>
              <a:gd name="connsiteX8" fmla="*/ 53847 w 78358"/>
              <a:gd name="connsiteY8" fmla="*/ 9144 h 50355"/>
              <a:gd name="connsiteX9" fmla="*/ 39496 w 78358"/>
              <a:gd name="connsiteY9" fmla="*/ 6350 h 50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8358" h="50355">
                <a:moveTo>
                  <a:pt x="39496" y="6350"/>
                </a:moveTo>
                <a:cubicBezTo>
                  <a:pt x="34670" y="6350"/>
                  <a:pt x="30353" y="7264"/>
                  <a:pt x="26543" y="9080"/>
                </a:cubicBezTo>
                <a:cubicBezTo>
                  <a:pt x="22606" y="10909"/>
                  <a:pt x="19304" y="13474"/>
                  <a:pt x="16510" y="16789"/>
                </a:cubicBezTo>
                <a:cubicBezTo>
                  <a:pt x="13589" y="20104"/>
                  <a:pt x="11303" y="24079"/>
                  <a:pt x="9652" y="28714"/>
                </a:cubicBezTo>
                <a:cubicBezTo>
                  <a:pt x="7873" y="33363"/>
                  <a:pt x="6858" y="38455"/>
                  <a:pt x="6350" y="44005"/>
                </a:cubicBezTo>
                <a:lnTo>
                  <a:pt x="72008" y="44005"/>
                </a:lnTo>
                <a:cubicBezTo>
                  <a:pt x="72263" y="38455"/>
                  <a:pt x="71755" y="33375"/>
                  <a:pt x="70357" y="28778"/>
                </a:cubicBezTo>
                <a:cubicBezTo>
                  <a:pt x="69088" y="24181"/>
                  <a:pt x="67056" y="20231"/>
                  <a:pt x="64261" y="16916"/>
                </a:cubicBezTo>
                <a:cubicBezTo>
                  <a:pt x="61468" y="13601"/>
                  <a:pt x="58039" y="11010"/>
                  <a:pt x="53847" y="9144"/>
                </a:cubicBezTo>
                <a:cubicBezTo>
                  <a:pt x="49657" y="7277"/>
                  <a:pt x="44957" y="6350"/>
                  <a:pt x="3949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97395" y="5613615"/>
            <a:ext cx="136398" cy="137464"/>
          </a:xfrm>
          <a:custGeom>
            <a:avLst/>
            <a:gdLst>
              <a:gd name="connsiteX0" fmla="*/ 8635 w 136398"/>
              <a:gd name="connsiteY0" fmla="*/ 6350 h 137464"/>
              <a:gd name="connsiteX1" fmla="*/ 36322 w 136398"/>
              <a:gd name="connsiteY1" fmla="*/ 6350 h 137464"/>
              <a:gd name="connsiteX2" fmla="*/ 69088 w 136398"/>
              <a:gd name="connsiteY2" fmla="*/ 54318 h 137464"/>
              <a:gd name="connsiteX3" fmla="*/ 101346 w 136398"/>
              <a:gd name="connsiteY3" fmla="*/ 6350 h 137464"/>
              <a:gd name="connsiteX4" fmla="*/ 128016 w 136398"/>
              <a:gd name="connsiteY4" fmla="*/ 6350 h 137464"/>
              <a:gd name="connsiteX5" fmla="*/ 81153 w 136398"/>
              <a:gd name="connsiteY5" fmla="*/ 68986 h 137464"/>
              <a:gd name="connsiteX6" fmla="*/ 130047 w 136398"/>
              <a:gd name="connsiteY6" fmla="*/ 131114 h 137464"/>
              <a:gd name="connsiteX7" fmla="*/ 101346 w 136398"/>
              <a:gd name="connsiteY7" fmla="*/ 131114 h 137464"/>
              <a:gd name="connsiteX8" fmla="*/ 67691 w 136398"/>
              <a:gd name="connsiteY8" fmla="*/ 83527 h 137464"/>
              <a:gd name="connsiteX9" fmla="*/ 34290 w 136398"/>
              <a:gd name="connsiteY9" fmla="*/ 131114 h 137464"/>
              <a:gd name="connsiteX10" fmla="*/ 6350 w 136398"/>
              <a:gd name="connsiteY10" fmla="*/ 131114 h 137464"/>
              <a:gd name="connsiteX11" fmla="*/ 54736 w 136398"/>
              <a:gd name="connsiteY11" fmla="*/ 68491 h 137464"/>
              <a:gd name="connsiteX12" fmla="*/ 8635 w 136398"/>
              <a:gd name="connsiteY12" fmla="*/ 6350 h 1374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6398" h="137464">
                <a:moveTo>
                  <a:pt x="8635" y="6350"/>
                </a:moveTo>
                <a:lnTo>
                  <a:pt x="36322" y="6350"/>
                </a:lnTo>
                <a:lnTo>
                  <a:pt x="69088" y="54318"/>
                </a:lnTo>
                <a:lnTo>
                  <a:pt x="101346" y="6350"/>
                </a:lnTo>
                <a:lnTo>
                  <a:pt x="128016" y="6350"/>
                </a:lnTo>
                <a:lnTo>
                  <a:pt x="81153" y="68986"/>
                </a:lnTo>
                <a:lnTo>
                  <a:pt x="130047" y="131114"/>
                </a:lnTo>
                <a:lnTo>
                  <a:pt x="101346" y="131114"/>
                </a:lnTo>
                <a:lnTo>
                  <a:pt x="67691" y="83527"/>
                </a:lnTo>
                <a:lnTo>
                  <a:pt x="34290" y="131114"/>
                </a:lnTo>
                <a:lnTo>
                  <a:pt x="6350" y="131114"/>
                </a:lnTo>
                <a:lnTo>
                  <a:pt x="54736" y="68491"/>
                </a:lnTo>
                <a:lnTo>
                  <a:pt x="863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3029" y="5611380"/>
            <a:ext cx="123444" cy="141935"/>
          </a:xfrm>
          <a:custGeom>
            <a:avLst/>
            <a:gdLst>
              <a:gd name="connsiteX0" fmla="*/ 62991 w 123444"/>
              <a:gd name="connsiteY0" fmla="*/ 6350 h 141935"/>
              <a:gd name="connsiteX1" fmla="*/ 86105 w 123444"/>
              <a:gd name="connsiteY1" fmla="*/ 10452 h 141935"/>
              <a:gd name="connsiteX2" fmla="*/ 103124 w 123444"/>
              <a:gd name="connsiteY2" fmla="*/ 22072 h 141935"/>
              <a:gd name="connsiteX3" fmla="*/ 113538 w 123444"/>
              <a:gd name="connsiteY3" fmla="*/ 40335 h 141935"/>
              <a:gd name="connsiteX4" fmla="*/ 117094 w 123444"/>
              <a:gd name="connsiteY4" fmla="*/ 64389 h 141935"/>
              <a:gd name="connsiteX5" fmla="*/ 116966 w 123444"/>
              <a:gd name="connsiteY5" fmla="*/ 72085 h 141935"/>
              <a:gd name="connsiteX6" fmla="*/ 116586 w 123444"/>
              <a:gd name="connsiteY6" fmla="*/ 77927 h 141935"/>
              <a:gd name="connsiteX7" fmla="*/ 28955 w 123444"/>
              <a:gd name="connsiteY7" fmla="*/ 77927 h 141935"/>
              <a:gd name="connsiteX8" fmla="*/ 39624 w 123444"/>
              <a:gd name="connsiteY8" fmla="*/ 107314 h 141935"/>
              <a:gd name="connsiteX9" fmla="*/ 70485 w 123444"/>
              <a:gd name="connsiteY9" fmla="*/ 117576 h 141935"/>
              <a:gd name="connsiteX10" fmla="*/ 81407 w 123444"/>
              <a:gd name="connsiteY10" fmla="*/ 117131 h 141935"/>
              <a:gd name="connsiteX11" fmla="*/ 91948 w 123444"/>
              <a:gd name="connsiteY11" fmla="*/ 115951 h 141935"/>
              <a:gd name="connsiteX12" fmla="*/ 101726 w 123444"/>
              <a:gd name="connsiteY12" fmla="*/ 114274 h 141935"/>
              <a:gd name="connsiteX13" fmla="*/ 110363 w 123444"/>
              <a:gd name="connsiteY13" fmla="*/ 112229 h 141935"/>
              <a:gd name="connsiteX14" fmla="*/ 110363 w 123444"/>
              <a:gd name="connsiteY14" fmla="*/ 129997 h 141935"/>
              <a:gd name="connsiteX15" fmla="*/ 90424 w 123444"/>
              <a:gd name="connsiteY15" fmla="*/ 134035 h 141935"/>
              <a:gd name="connsiteX16" fmla="*/ 67437 w 123444"/>
              <a:gd name="connsiteY16" fmla="*/ 135585 h 141935"/>
              <a:gd name="connsiteX17" fmla="*/ 39751 w 123444"/>
              <a:gd name="connsiteY17" fmla="*/ 131241 h 141935"/>
              <a:gd name="connsiteX18" fmla="*/ 20828 w 123444"/>
              <a:gd name="connsiteY18" fmla="*/ 118630 h 141935"/>
              <a:gd name="connsiteX19" fmla="*/ 9905 w 123444"/>
              <a:gd name="connsiteY19" fmla="*/ 98374 h 141935"/>
              <a:gd name="connsiteX20" fmla="*/ 6350 w 123444"/>
              <a:gd name="connsiteY20" fmla="*/ 71221 h 141935"/>
              <a:gd name="connsiteX21" fmla="*/ 10160 w 123444"/>
              <a:gd name="connsiteY21" fmla="*/ 46304 h 141935"/>
              <a:gd name="connsiteX22" fmla="*/ 21209 w 123444"/>
              <a:gd name="connsiteY22" fmla="*/ 25666 h 141935"/>
              <a:gd name="connsiteX23" fmla="*/ 39116 w 123444"/>
              <a:gd name="connsiteY23" fmla="*/ 11569 h 141935"/>
              <a:gd name="connsiteX24" fmla="*/ 62991 w 123444"/>
              <a:gd name="connsiteY24" fmla="*/ 6350 h 141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23444" h="141935">
                <a:moveTo>
                  <a:pt x="62991" y="6350"/>
                </a:moveTo>
                <a:cubicBezTo>
                  <a:pt x="71754" y="6350"/>
                  <a:pt x="79501" y="7721"/>
                  <a:pt x="86105" y="10452"/>
                </a:cubicBezTo>
                <a:cubicBezTo>
                  <a:pt x="92837" y="13182"/>
                  <a:pt x="98551" y="17055"/>
                  <a:pt x="103124" y="22072"/>
                </a:cubicBezTo>
                <a:cubicBezTo>
                  <a:pt x="107696" y="27076"/>
                  <a:pt x="111251" y="33172"/>
                  <a:pt x="113538" y="40335"/>
                </a:cubicBezTo>
                <a:cubicBezTo>
                  <a:pt x="115951" y="47497"/>
                  <a:pt x="117094" y="55524"/>
                  <a:pt x="117094" y="64389"/>
                </a:cubicBezTo>
                <a:cubicBezTo>
                  <a:pt x="117094" y="67449"/>
                  <a:pt x="117094" y="70015"/>
                  <a:pt x="116966" y="72085"/>
                </a:cubicBezTo>
                <a:cubicBezTo>
                  <a:pt x="116839" y="74155"/>
                  <a:pt x="116713" y="76111"/>
                  <a:pt x="116586" y="77927"/>
                </a:cubicBezTo>
                <a:lnTo>
                  <a:pt x="28955" y="77927"/>
                </a:lnTo>
                <a:cubicBezTo>
                  <a:pt x="28955" y="90690"/>
                  <a:pt x="32511" y="100482"/>
                  <a:pt x="39624" y="107314"/>
                </a:cubicBezTo>
                <a:cubicBezTo>
                  <a:pt x="46863" y="114160"/>
                  <a:pt x="57023" y="117576"/>
                  <a:pt x="70485" y="117576"/>
                </a:cubicBezTo>
                <a:cubicBezTo>
                  <a:pt x="74167" y="117576"/>
                  <a:pt x="77851" y="117424"/>
                  <a:pt x="81407" y="117131"/>
                </a:cubicBezTo>
                <a:cubicBezTo>
                  <a:pt x="85089" y="116852"/>
                  <a:pt x="88646" y="116458"/>
                  <a:pt x="91948" y="115951"/>
                </a:cubicBezTo>
                <a:cubicBezTo>
                  <a:pt x="95376" y="115455"/>
                  <a:pt x="98678" y="114896"/>
                  <a:pt x="101726" y="114274"/>
                </a:cubicBezTo>
                <a:cubicBezTo>
                  <a:pt x="104901" y="113652"/>
                  <a:pt x="107696" y="112979"/>
                  <a:pt x="110363" y="112229"/>
                </a:cubicBezTo>
                <a:lnTo>
                  <a:pt x="110363" y="129997"/>
                </a:lnTo>
                <a:cubicBezTo>
                  <a:pt x="104521" y="131660"/>
                  <a:pt x="97916" y="133006"/>
                  <a:pt x="90424" y="134035"/>
                </a:cubicBezTo>
                <a:cubicBezTo>
                  <a:pt x="83058" y="135077"/>
                  <a:pt x="75311" y="135585"/>
                  <a:pt x="67437" y="135585"/>
                </a:cubicBezTo>
                <a:cubicBezTo>
                  <a:pt x="56769" y="135585"/>
                  <a:pt x="47498" y="134137"/>
                  <a:pt x="39751" y="131241"/>
                </a:cubicBezTo>
                <a:cubicBezTo>
                  <a:pt x="32130" y="128346"/>
                  <a:pt x="25780" y="124142"/>
                  <a:pt x="20828" y="118630"/>
                </a:cubicBezTo>
                <a:cubicBezTo>
                  <a:pt x="15875" y="113118"/>
                  <a:pt x="12319" y="106362"/>
                  <a:pt x="9905" y="98374"/>
                </a:cubicBezTo>
                <a:cubicBezTo>
                  <a:pt x="7620" y="90373"/>
                  <a:pt x="6350" y="81330"/>
                  <a:pt x="6350" y="71221"/>
                </a:cubicBezTo>
                <a:cubicBezTo>
                  <a:pt x="6350" y="62433"/>
                  <a:pt x="7620" y="54127"/>
                  <a:pt x="10160" y="46304"/>
                </a:cubicBezTo>
                <a:cubicBezTo>
                  <a:pt x="12700" y="38468"/>
                  <a:pt x="16383" y="31597"/>
                  <a:pt x="21209" y="25666"/>
                </a:cubicBezTo>
                <a:cubicBezTo>
                  <a:pt x="26035" y="19748"/>
                  <a:pt x="32004" y="15049"/>
                  <a:pt x="39116" y="11569"/>
                </a:cubicBezTo>
                <a:cubicBezTo>
                  <a:pt x="46101" y="8089"/>
                  <a:pt x="54101" y="6350"/>
                  <a:pt x="6299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28155" y="5611380"/>
            <a:ext cx="113030" cy="139700"/>
          </a:xfrm>
          <a:custGeom>
            <a:avLst/>
            <a:gdLst>
              <a:gd name="connsiteX0" fmla="*/ 67690 w 113030"/>
              <a:gd name="connsiteY0" fmla="*/ 6350 h 139700"/>
              <a:gd name="connsiteX1" fmla="*/ 96773 w 113030"/>
              <a:gd name="connsiteY1" fmla="*/ 17716 h 139700"/>
              <a:gd name="connsiteX2" fmla="*/ 106679 w 113030"/>
              <a:gd name="connsiteY2" fmla="*/ 51955 h 139700"/>
              <a:gd name="connsiteX3" fmla="*/ 106679 w 113030"/>
              <a:gd name="connsiteY3" fmla="*/ 133350 h 139700"/>
              <a:gd name="connsiteX4" fmla="*/ 85090 w 113030"/>
              <a:gd name="connsiteY4" fmla="*/ 133350 h 139700"/>
              <a:gd name="connsiteX5" fmla="*/ 85090 w 113030"/>
              <a:gd name="connsiteY5" fmla="*/ 53695 h 139700"/>
              <a:gd name="connsiteX6" fmla="*/ 79628 w 113030"/>
              <a:gd name="connsiteY6" fmla="*/ 32016 h 139700"/>
              <a:gd name="connsiteX7" fmla="*/ 63246 w 113030"/>
              <a:gd name="connsiteY7" fmla="*/ 24993 h 139700"/>
              <a:gd name="connsiteX8" fmla="*/ 55498 w 113030"/>
              <a:gd name="connsiteY8" fmla="*/ 26174 h 139700"/>
              <a:gd name="connsiteX9" fmla="*/ 47625 w 113030"/>
              <a:gd name="connsiteY9" fmla="*/ 30276 h 139700"/>
              <a:gd name="connsiteX10" fmla="*/ 38734 w 113030"/>
              <a:gd name="connsiteY10" fmla="*/ 38163 h 139700"/>
              <a:gd name="connsiteX11" fmla="*/ 28066 w 113030"/>
              <a:gd name="connsiteY11" fmla="*/ 50584 h 139700"/>
              <a:gd name="connsiteX12" fmla="*/ 28066 w 113030"/>
              <a:gd name="connsiteY12" fmla="*/ 133350 h 139700"/>
              <a:gd name="connsiteX13" fmla="*/ 6350 w 113030"/>
              <a:gd name="connsiteY13" fmla="*/ 133350 h 139700"/>
              <a:gd name="connsiteX14" fmla="*/ 6350 w 113030"/>
              <a:gd name="connsiteY14" fmla="*/ 8585 h 139700"/>
              <a:gd name="connsiteX15" fmla="*/ 25653 w 113030"/>
              <a:gd name="connsiteY15" fmla="*/ 8585 h 139700"/>
              <a:gd name="connsiteX16" fmla="*/ 26542 w 113030"/>
              <a:gd name="connsiteY16" fmla="*/ 28714 h 139700"/>
              <a:gd name="connsiteX17" fmla="*/ 37084 w 113030"/>
              <a:gd name="connsiteY17" fmla="*/ 17970 h 139700"/>
              <a:gd name="connsiteX18" fmla="*/ 47116 w 113030"/>
              <a:gd name="connsiteY18" fmla="*/ 11074 h 139700"/>
              <a:gd name="connsiteX19" fmla="*/ 57150 w 113030"/>
              <a:gd name="connsiteY19" fmla="*/ 7404 h 139700"/>
              <a:gd name="connsiteX20" fmla="*/ 67690 w 113030"/>
              <a:gd name="connsiteY20" fmla="*/ 6350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13030" h="139700">
                <a:moveTo>
                  <a:pt x="67690" y="6350"/>
                </a:moveTo>
                <a:cubicBezTo>
                  <a:pt x="80517" y="6350"/>
                  <a:pt x="90170" y="10134"/>
                  <a:pt x="96773" y="17716"/>
                </a:cubicBezTo>
                <a:cubicBezTo>
                  <a:pt x="103378" y="25298"/>
                  <a:pt x="106679" y="36715"/>
                  <a:pt x="106679" y="51955"/>
                </a:cubicBezTo>
                <a:lnTo>
                  <a:pt x="106679" y="133350"/>
                </a:lnTo>
                <a:lnTo>
                  <a:pt x="85090" y="133350"/>
                </a:lnTo>
                <a:lnTo>
                  <a:pt x="85090" y="53695"/>
                </a:lnTo>
                <a:cubicBezTo>
                  <a:pt x="85090" y="43916"/>
                  <a:pt x="83184" y="36690"/>
                  <a:pt x="79628" y="32016"/>
                </a:cubicBezTo>
                <a:cubicBezTo>
                  <a:pt x="75946" y="27330"/>
                  <a:pt x="70484" y="24993"/>
                  <a:pt x="63246" y="24993"/>
                </a:cubicBezTo>
                <a:cubicBezTo>
                  <a:pt x="60705" y="24993"/>
                  <a:pt x="58039" y="25387"/>
                  <a:pt x="55498" y="26174"/>
                </a:cubicBezTo>
                <a:cubicBezTo>
                  <a:pt x="52959" y="26961"/>
                  <a:pt x="50419" y="28321"/>
                  <a:pt x="47625" y="30276"/>
                </a:cubicBezTo>
                <a:cubicBezTo>
                  <a:pt x="44958" y="32219"/>
                  <a:pt x="41909" y="34848"/>
                  <a:pt x="38734" y="38163"/>
                </a:cubicBezTo>
                <a:cubicBezTo>
                  <a:pt x="35559" y="41478"/>
                  <a:pt x="32003" y="45618"/>
                  <a:pt x="28066" y="50584"/>
                </a:cubicBezTo>
                <a:lnTo>
                  <a:pt x="28066" y="133350"/>
                </a:lnTo>
                <a:lnTo>
                  <a:pt x="6350" y="133350"/>
                </a:lnTo>
                <a:lnTo>
                  <a:pt x="6350" y="8585"/>
                </a:lnTo>
                <a:lnTo>
                  <a:pt x="25653" y="8585"/>
                </a:lnTo>
                <a:lnTo>
                  <a:pt x="26542" y="28714"/>
                </a:lnTo>
                <a:cubicBezTo>
                  <a:pt x="30226" y="24409"/>
                  <a:pt x="33654" y="20827"/>
                  <a:pt x="37084" y="17970"/>
                </a:cubicBezTo>
                <a:cubicBezTo>
                  <a:pt x="40513" y="15113"/>
                  <a:pt x="43815" y="12814"/>
                  <a:pt x="47116" y="11074"/>
                </a:cubicBezTo>
                <a:cubicBezTo>
                  <a:pt x="50419" y="9334"/>
                  <a:pt x="53721" y="8115"/>
                  <a:pt x="57150" y="7404"/>
                </a:cubicBezTo>
                <a:cubicBezTo>
                  <a:pt x="60452" y="6705"/>
                  <a:pt x="64008" y="6350"/>
                  <a:pt x="6769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6715" y="5573776"/>
            <a:ext cx="125348" cy="179044"/>
          </a:xfrm>
          <a:custGeom>
            <a:avLst/>
            <a:gdLst>
              <a:gd name="connsiteX0" fmla="*/ 62991 w 125348"/>
              <a:gd name="connsiteY0" fmla="*/ 6350 h 179044"/>
              <a:gd name="connsiteX1" fmla="*/ 62991 w 125348"/>
              <a:gd name="connsiteY1" fmla="*/ 46189 h 179044"/>
              <a:gd name="connsiteX2" fmla="*/ 118998 w 125348"/>
              <a:gd name="connsiteY2" fmla="*/ 46189 h 179044"/>
              <a:gd name="connsiteX3" fmla="*/ 118998 w 125348"/>
              <a:gd name="connsiteY3" fmla="*/ 64338 h 179044"/>
              <a:gd name="connsiteX4" fmla="*/ 62991 w 125348"/>
              <a:gd name="connsiteY4" fmla="*/ 64338 h 179044"/>
              <a:gd name="connsiteX5" fmla="*/ 62991 w 125348"/>
              <a:gd name="connsiteY5" fmla="*/ 127711 h 179044"/>
              <a:gd name="connsiteX6" fmla="*/ 70103 w 125348"/>
              <a:gd name="connsiteY6" fmla="*/ 147777 h 179044"/>
              <a:gd name="connsiteX7" fmla="*/ 91185 w 125348"/>
              <a:gd name="connsiteY7" fmla="*/ 154432 h 179044"/>
              <a:gd name="connsiteX8" fmla="*/ 104140 w 125348"/>
              <a:gd name="connsiteY8" fmla="*/ 153504 h 179044"/>
              <a:gd name="connsiteX9" fmla="*/ 118998 w 125348"/>
              <a:gd name="connsiteY9" fmla="*/ 150583 h 179044"/>
              <a:gd name="connsiteX10" fmla="*/ 118998 w 125348"/>
              <a:gd name="connsiteY10" fmla="*/ 169214 h 179044"/>
              <a:gd name="connsiteX11" fmla="*/ 103885 w 125348"/>
              <a:gd name="connsiteY11" fmla="*/ 171894 h 179044"/>
              <a:gd name="connsiteX12" fmla="*/ 87883 w 125348"/>
              <a:gd name="connsiteY12" fmla="*/ 172694 h 179044"/>
              <a:gd name="connsiteX13" fmla="*/ 52831 w 125348"/>
              <a:gd name="connsiteY13" fmla="*/ 162077 h 179044"/>
              <a:gd name="connsiteX14" fmla="*/ 41275 w 125348"/>
              <a:gd name="connsiteY14" fmla="*/ 129451 h 179044"/>
              <a:gd name="connsiteX15" fmla="*/ 41275 w 125348"/>
              <a:gd name="connsiteY15" fmla="*/ 64338 h 179044"/>
              <a:gd name="connsiteX16" fmla="*/ 6350 w 125348"/>
              <a:gd name="connsiteY16" fmla="*/ 64338 h 179044"/>
              <a:gd name="connsiteX17" fmla="*/ 6350 w 125348"/>
              <a:gd name="connsiteY17" fmla="*/ 46189 h 179044"/>
              <a:gd name="connsiteX18" fmla="*/ 41275 w 125348"/>
              <a:gd name="connsiteY18" fmla="*/ 46189 h 179044"/>
              <a:gd name="connsiteX19" fmla="*/ 41275 w 125348"/>
              <a:gd name="connsiteY19" fmla="*/ 11938 h 179044"/>
              <a:gd name="connsiteX20" fmla="*/ 62991 w 125348"/>
              <a:gd name="connsiteY20" fmla="*/ 6350 h 17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5348" h="179044">
                <a:moveTo>
                  <a:pt x="62991" y="6350"/>
                </a:moveTo>
                <a:lnTo>
                  <a:pt x="62991" y="46189"/>
                </a:lnTo>
                <a:lnTo>
                  <a:pt x="118998" y="46189"/>
                </a:lnTo>
                <a:lnTo>
                  <a:pt x="118998" y="64338"/>
                </a:lnTo>
                <a:lnTo>
                  <a:pt x="62991" y="64338"/>
                </a:lnTo>
                <a:lnTo>
                  <a:pt x="62991" y="127711"/>
                </a:lnTo>
                <a:cubicBezTo>
                  <a:pt x="62991" y="136664"/>
                  <a:pt x="65278" y="143344"/>
                  <a:pt x="70103" y="147777"/>
                </a:cubicBezTo>
                <a:cubicBezTo>
                  <a:pt x="74803" y="152209"/>
                  <a:pt x="81915" y="154432"/>
                  <a:pt x="91185" y="154432"/>
                </a:cubicBezTo>
                <a:cubicBezTo>
                  <a:pt x="95122" y="154432"/>
                  <a:pt x="99441" y="154114"/>
                  <a:pt x="104140" y="153504"/>
                </a:cubicBezTo>
                <a:cubicBezTo>
                  <a:pt x="108966" y="152882"/>
                  <a:pt x="113791" y="151904"/>
                  <a:pt x="118998" y="150583"/>
                </a:cubicBezTo>
                <a:lnTo>
                  <a:pt x="118998" y="169214"/>
                </a:lnTo>
                <a:cubicBezTo>
                  <a:pt x="114045" y="170459"/>
                  <a:pt x="109092" y="171348"/>
                  <a:pt x="103885" y="171894"/>
                </a:cubicBezTo>
                <a:cubicBezTo>
                  <a:pt x="98552" y="172427"/>
                  <a:pt x="93344" y="172694"/>
                  <a:pt x="87883" y="172694"/>
                </a:cubicBezTo>
                <a:cubicBezTo>
                  <a:pt x="72263" y="172694"/>
                  <a:pt x="60578" y="169151"/>
                  <a:pt x="52831" y="162077"/>
                </a:cubicBezTo>
                <a:cubicBezTo>
                  <a:pt x="45211" y="154990"/>
                  <a:pt x="41275" y="144119"/>
                  <a:pt x="41275" y="129451"/>
                </a:cubicBezTo>
                <a:lnTo>
                  <a:pt x="41275" y="64338"/>
                </a:lnTo>
                <a:lnTo>
                  <a:pt x="6350" y="64338"/>
                </a:lnTo>
                <a:lnTo>
                  <a:pt x="6350" y="46189"/>
                </a:lnTo>
                <a:lnTo>
                  <a:pt x="41275" y="46189"/>
                </a:lnTo>
                <a:lnTo>
                  <a:pt x="41275" y="11938"/>
                </a:lnTo>
                <a:lnTo>
                  <a:pt x="6299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23988" y="4605528"/>
            <a:ext cx="1077468" cy="544067"/>
          </a:xfrm>
          <a:custGeom>
            <a:avLst/>
            <a:gdLst>
              <a:gd name="connsiteX0" fmla="*/ 19050 w 1077468"/>
              <a:gd name="connsiteY0" fmla="*/ 525017 h 544067"/>
              <a:gd name="connsiteX1" fmla="*/ 1058418 w 1077468"/>
              <a:gd name="connsiteY1" fmla="*/ 525017 h 544067"/>
              <a:gd name="connsiteX2" fmla="*/ 1058418 w 1077468"/>
              <a:gd name="connsiteY2" fmla="*/ 19050 h 544067"/>
              <a:gd name="connsiteX3" fmla="*/ 19050 w 1077468"/>
              <a:gd name="connsiteY3" fmla="*/ 19050 h 544067"/>
              <a:gd name="connsiteX4" fmla="*/ 19050 w 1077468"/>
              <a:gd name="connsiteY4" fmla="*/ 525017 h 544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7468" h="544067">
                <a:moveTo>
                  <a:pt x="19050" y="525017"/>
                </a:moveTo>
                <a:lnTo>
                  <a:pt x="1058418" y="525017"/>
                </a:lnTo>
                <a:lnTo>
                  <a:pt x="1058418" y="19050"/>
                </a:lnTo>
                <a:lnTo>
                  <a:pt x="19050" y="19050"/>
                </a:lnTo>
                <a:lnTo>
                  <a:pt x="19050" y="52501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89214" y="4900548"/>
            <a:ext cx="70992" cy="53721"/>
          </a:xfrm>
          <a:custGeom>
            <a:avLst/>
            <a:gdLst>
              <a:gd name="connsiteX0" fmla="*/ 37210 w 70992"/>
              <a:gd name="connsiteY0" fmla="*/ 6350 h 53721"/>
              <a:gd name="connsiteX1" fmla="*/ 23241 w 70992"/>
              <a:gd name="connsiteY1" fmla="*/ 8001 h 53721"/>
              <a:gd name="connsiteX2" fmla="*/ 13716 w 70992"/>
              <a:gd name="connsiteY2" fmla="*/ 12572 h 53721"/>
              <a:gd name="connsiteX3" fmla="*/ 8128 w 70992"/>
              <a:gd name="connsiteY3" fmla="*/ 19685 h 53721"/>
              <a:gd name="connsiteX4" fmla="*/ 6350 w 70992"/>
              <a:gd name="connsiteY4" fmla="*/ 29083 h 53721"/>
              <a:gd name="connsiteX5" fmla="*/ 7492 w 70992"/>
              <a:gd name="connsiteY5" fmla="*/ 35941 h 53721"/>
              <a:gd name="connsiteX6" fmla="*/ 11048 w 70992"/>
              <a:gd name="connsiteY6" fmla="*/ 41783 h 53721"/>
              <a:gd name="connsiteX7" fmla="*/ 17526 w 70992"/>
              <a:gd name="connsiteY7" fmla="*/ 45847 h 53721"/>
              <a:gd name="connsiteX8" fmla="*/ 27178 w 70992"/>
              <a:gd name="connsiteY8" fmla="*/ 47371 h 53721"/>
              <a:gd name="connsiteX9" fmla="*/ 44322 w 70992"/>
              <a:gd name="connsiteY9" fmla="*/ 42798 h 53721"/>
              <a:gd name="connsiteX10" fmla="*/ 64642 w 70992"/>
              <a:gd name="connsiteY10" fmla="*/ 28447 h 53721"/>
              <a:gd name="connsiteX11" fmla="*/ 64642 w 70992"/>
              <a:gd name="connsiteY11" fmla="*/ 6350 h 53721"/>
              <a:gd name="connsiteX12" fmla="*/ 37210 w 70992"/>
              <a:gd name="connsiteY12" fmla="*/ 6350 h 53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0992" h="53721">
                <a:moveTo>
                  <a:pt x="37210" y="6350"/>
                </a:moveTo>
                <a:cubicBezTo>
                  <a:pt x="31750" y="6350"/>
                  <a:pt x="27178" y="6858"/>
                  <a:pt x="23241" y="8001"/>
                </a:cubicBezTo>
                <a:cubicBezTo>
                  <a:pt x="19304" y="9016"/>
                  <a:pt x="16129" y="10541"/>
                  <a:pt x="13716" y="12572"/>
                </a:cubicBezTo>
                <a:cubicBezTo>
                  <a:pt x="11176" y="14478"/>
                  <a:pt x="9397" y="16891"/>
                  <a:pt x="8128" y="19685"/>
                </a:cubicBezTo>
                <a:cubicBezTo>
                  <a:pt x="6984" y="22479"/>
                  <a:pt x="6350" y="25527"/>
                  <a:pt x="6350" y="29083"/>
                </a:cubicBezTo>
                <a:cubicBezTo>
                  <a:pt x="6350" y="31496"/>
                  <a:pt x="6730" y="33782"/>
                  <a:pt x="7492" y="35941"/>
                </a:cubicBezTo>
                <a:cubicBezTo>
                  <a:pt x="8254" y="38100"/>
                  <a:pt x="9397" y="40132"/>
                  <a:pt x="11048" y="41783"/>
                </a:cubicBezTo>
                <a:cubicBezTo>
                  <a:pt x="12700" y="43560"/>
                  <a:pt x="14858" y="44830"/>
                  <a:pt x="17526" y="45847"/>
                </a:cubicBezTo>
                <a:cubicBezTo>
                  <a:pt x="20192" y="46863"/>
                  <a:pt x="23367" y="47371"/>
                  <a:pt x="27178" y="47371"/>
                </a:cubicBezTo>
                <a:cubicBezTo>
                  <a:pt x="32130" y="47371"/>
                  <a:pt x="37845" y="45847"/>
                  <a:pt x="44322" y="42798"/>
                </a:cubicBezTo>
                <a:cubicBezTo>
                  <a:pt x="50672" y="39751"/>
                  <a:pt x="57530" y="35052"/>
                  <a:pt x="64642" y="28447"/>
                </a:cubicBezTo>
                <a:lnTo>
                  <a:pt x="64642" y="6350"/>
                </a:lnTo>
                <a:lnTo>
                  <a:pt x="3721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08797" y="4900548"/>
            <a:ext cx="70993" cy="53721"/>
          </a:xfrm>
          <a:custGeom>
            <a:avLst/>
            <a:gdLst>
              <a:gd name="connsiteX0" fmla="*/ 37210 w 70993"/>
              <a:gd name="connsiteY0" fmla="*/ 6350 h 53721"/>
              <a:gd name="connsiteX1" fmla="*/ 23241 w 70993"/>
              <a:gd name="connsiteY1" fmla="*/ 8001 h 53721"/>
              <a:gd name="connsiteX2" fmla="*/ 13716 w 70993"/>
              <a:gd name="connsiteY2" fmla="*/ 12572 h 53721"/>
              <a:gd name="connsiteX3" fmla="*/ 8128 w 70993"/>
              <a:gd name="connsiteY3" fmla="*/ 19685 h 53721"/>
              <a:gd name="connsiteX4" fmla="*/ 6350 w 70993"/>
              <a:gd name="connsiteY4" fmla="*/ 29083 h 53721"/>
              <a:gd name="connsiteX5" fmla="*/ 7493 w 70993"/>
              <a:gd name="connsiteY5" fmla="*/ 35941 h 53721"/>
              <a:gd name="connsiteX6" fmla="*/ 11048 w 70993"/>
              <a:gd name="connsiteY6" fmla="*/ 41783 h 53721"/>
              <a:gd name="connsiteX7" fmla="*/ 17526 w 70993"/>
              <a:gd name="connsiteY7" fmla="*/ 45847 h 53721"/>
              <a:gd name="connsiteX8" fmla="*/ 27178 w 70993"/>
              <a:gd name="connsiteY8" fmla="*/ 47371 h 53721"/>
              <a:gd name="connsiteX9" fmla="*/ 44322 w 70993"/>
              <a:gd name="connsiteY9" fmla="*/ 42798 h 53721"/>
              <a:gd name="connsiteX10" fmla="*/ 64643 w 70993"/>
              <a:gd name="connsiteY10" fmla="*/ 28447 h 53721"/>
              <a:gd name="connsiteX11" fmla="*/ 64643 w 70993"/>
              <a:gd name="connsiteY11" fmla="*/ 6350 h 53721"/>
              <a:gd name="connsiteX12" fmla="*/ 37210 w 70993"/>
              <a:gd name="connsiteY12" fmla="*/ 6350 h 53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0993" h="53721">
                <a:moveTo>
                  <a:pt x="37210" y="6350"/>
                </a:moveTo>
                <a:cubicBezTo>
                  <a:pt x="31750" y="6350"/>
                  <a:pt x="27178" y="6858"/>
                  <a:pt x="23241" y="8001"/>
                </a:cubicBezTo>
                <a:cubicBezTo>
                  <a:pt x="19304" y="9016"/>
                  <a:pt x="16129" y="10541"/>
                  <a:pt x="13716" y="12572"/>
                </a:cubicBezTo>
                <a:cubicBezTo>
                  <a:pt x="11176" y="14478"/>
                  <a:pt x="9397" y="16891"/>
                  <a:pt x="8128" y="19685"/>
                </a:cubicBezTo>
                <a:cubicBezTo>
                  <a:pt x="6984" y="22479"/>
                  <a:pt x="6350" y="25527"/>
                  <a:pt x="6350" y="29083"/>
                </a:cubicBezTo>
                <a:cubicBezTo>
                  <a:pt x="6350" y="31496"/>
                  <a:pt x="6731" y="33782"/>
                  <a:pt x="7493" y="35941"/>
                </a:cubicBezTo>
                <a:cubicBezTo>
                  <a:pt x="8255" y="38100"/>
                  <a:pt x="9397" y="40132"/>
                  <a:pt x="11048" y="41783"/>
                </a:cubicBezTo>
                <a:cubicBezTo>
                  <a:pt x="12700" y="43560"/>
                  <a:pt x="14858" y="44830"/>
                  <a:pt x="17526" y="45847"/>
                </a:cubicBezTo>
                <a:cubicBezTo>
                  <a:pt x="20193" y="46863"/>
                  <a:pt x="23368" y="47371"/>
                  <a:pt x="27178" y="47371"/>
                </a:cubicBezTo>
                <a:cubicBezTo>
                  <a:pt x="32131" y="47371"/>
                  <a:pt x="37845" y="45847"/>
                  <a:pt x="44322" y="42798"/>
                </a:cubicBezTo>
                <a:cubicBezTo>
                  <a:pt x="50672" y="39751"/>
                  <a:pt x="57531" y="35052"/>
                  <a:pt x="64643" y="28447"/>
                </a:cubicBezTo>
                <a:lnTo>
                  <a:pt x="64643" y="6350"/>
                </a:lnTo>
                <a:lnTo>
                  <a:pt x="3721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66354" y="4830317"/>
            <a:ext cx="115570" cy="141985"/>
          </a:xfrm>
          <a:custGeom>
            <a:avLst/>
            <a:gdLst>
              <a:gd name="connsiteX0" fmla="*/ 60452 w 115570"/>
              <a:gd name="connsiteY0" fmla="*/ 6350 h 141985"/>
              <a:gd name="connsiteX1" fmla="*/ 80898 w 115570"/>
              <a:gd name="connsiteY1" fmla="*/ 8890 h 141985"/>
              <a:gd name="connsiteX2" fmla="*/ 96265 w 115570"/>
              <a:gd name="connsiteY2" fmla="*/ 16383 h 141985"/>
              <a:gd name="connsiteX3" fmla="*/ 105917 w 115570"/>
              <a:gd name="connsiteY3" fmla="*/ 29210 h 141985"/>
              <a:gd name="connsiteX4" fmla="*/ 109219 w 115570"/>
              <a:gd name="connsiteY4" fmla="*/ 47371 h 141985"/>
              <a:gd name="connsiteX5" fmla="*/ 109219 w 115570"/>
              <a:gd name="connsiteY5" fmla="*/ 133350 h 141985"/>
              <a:gd name="connsiteX6" fmla="*/ 89789 w 115570"/>
              <a:gd name="connsiteY6" fmla="*/ 133350 h 141985"/>
              <a:gd name="connsiteX7" fmla="*/ 89280 w 115570"/>
              <a:gd name="connsiteY7" fmla="*/ 116585 h 141985"/>
              <a:gd name="connsiteX8" fmla="*/ 68706 w 115570"/>
              <a:gd name="connsiteY8" fmla="*/ 131064 h 141985"/>
              <a:gd name="connsiteX9" fmla="*/ 46608 w 115570"/>
              <a:gd name="connsiteY9" fmla="*/ 135635 h 141985"/>
              <a:gd name="connsiteX10" fmla="*/ 28320 w 115570"/>
              <a:gd name="connsiteY10" fmla="*/ 132841 h 141985"/>
              <a:gd name="connsiteX11" fmla="*/ 15875 w 115570"/>
              <a:gd name="connsiteY11" fmla="*/ 125348 h 141985"/>
              <a:gd name="connsiteX12" fmla="*/ 8635 w 115570"/>
              <a:gd name="connsiteY12" fmla="*/ 114046 h 141985"/>
              <a:gd name="connsiteX13" fmla="*/ 6350 w 115570"/>
              <a:gd name="connsiteY13" fmla="*/ 100076 h 141985"/>
              <a:gd name="connsiteX14" fmla="*/ 20319 w 115570"/>
              <a:gd name="connsiteY14" fmla="*/ 70611 h 141985"/>
              <a:gd name="connsiteX15" fmla="*/ 61594 w 115570"/>
              <a:gd name="connsiteY15" fmla="*/ 60071 h 141985"/>
              <a:gd name="connsiteX16" fmla="*/ 87502 w 115570"/>
              <a:gd name="connsiteY16" fmla="*/ 60071 h 141985"/>
              <a:gd name="connsiteX17" fmla="*/ 87502 w 115570"/>
              <a:gd name="connsiteY17" fmla="*/ 49148 h 141985"/>
              <a:gd name="connsiteX18" fmla="*/ 80390 w 115570"/>
              <a:gd name="connsiteY18" fmla="*/ 31369 h 141985"/>
              <a:gd name="connsiteX19" fmla="*/ 58801 w 115570"/>
              <a:gd name="connsiteY19" fmla="*/ 24765 h 141985"/>
              <a:gd name="connsiteX20" fmla="*/ 37972 w 115570"/>
              <a:gd name="connsiteY20" fmla="*/ 27051 h 141985"/>
              <a:gd name="connsiteX21" fmla="*/ 16764 w 115570"/>
              <a:gd name="connsiteY21" fmla="*/ 33782 h 141985"/>
              <a:gd name="connsiteX22" fmla="*/ 16764 w 115570"/>
              <a:gd name="connsiteY22" fmla="*/ 14351 h 141985"/>
              <a:gd name="connsiteX23" fmla="*/ 25907 w 115570"/>
              <a:gd name="connsiteY23" fmla="*/ 11429 h 141985"/>
              <a:gd name="connsiteX24" fmla="*/ 36576 w 115570"/>
              <a:gd name="connsiteY24" fmla="*/ 8890 h 141985"/>
              <a:gd name="connsiteX25" fmla="*/ 48259 w 115570"/>
              <a:gd name="connsiteY25" fmla="*/ 6985 h 141985"/>
              <a:gd name="connsiteX26" fmla="*/ 60452 w 115570"/>
              <a:gd name="connsiteY26" fmla="*/ 6350 h 141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115570" h="141985">
                <a:moveTo>
                  <a:pt x="60452" y="6350"/>
                </a:moveTo>
                <a:cubicBezTo>
                  <a:pt x="68071" y="6350"/>
                  <a:pt x="74802" y="7111"/>
                  <a:pt x="80898" y="8890"/>
                </a:cubicBezTo>
                <a:cubicBezTo>
                  <a:pt x="86994" y="10541"/>
                  <a:pt x="92075" y="12953"/>
                  <a:pt x="96265" y="16383"/>
                </a:cubicBezTo>
                <a:cubicBezTo>
                  <a:pt x="100456" y="19811"/>
                  <a:pt x="103631" y="24129"/>
                  <a:pt x="105917" y="29210"/>
                </a:cubicBezTo>
                <a:cubicBezTo>
                  <a:pt x="108077" y="34290"/>
                  <a:pt x="109219" y="40385"/>
                  <a:pt x="109219" y="47371"/>
                </a:cubicBezTo>
                <a:lnTo>
                  <a:pt x="109219" y="133350"/>
                </a:lnTo>
                <a:lnTo>
                  <a:pt x="89789" y="133350"/>
                </a:lnTo>
                <a:lnTo>
                  <a:pt x="89280" y="116585"/>
                </a:lnTo>
                <a:cubicBezTo>
                  <a:pt x="82550" y="123316"/>
                  <a:pt x="75691" y="128142"/>
                  <a:pt x="68706" y="131064"/>
                </a:cubicBezTo>
                <a:cubicBezTo>
                  <a:pt x="61594" y="134111"/>
                  <a:pt x="54355" y="135635"/>
                  <a:pt x="46608" y="135635"/>
                </a:cubicBezTo>
                <a:cubicBezTo>
                  <a:pt x="39496" y="135635"/>
                  <a:pt x="33401" y="134620"/>
                  <a:pt x="28320" y="132841"/>
                </a:cubicBezTo>
                <a:cubicBezTo>
                  <a:pt x="23240" y="131064"/>
                  <a:pt x="19050" y="128523"/>
                  <a:pt x="15875" y="125348"/>
                </a:cubicBezTo>
                <a:cubicBezTo>
                  <a:pt x="12572" y="122173"/>
                  <a:pt x="10159" y="118364"/>
                  <a:pt x="8635" y="114046"/>
                </a:cubicBezTo>
                <a:cubicBezTo>
                  <a:pt x="7111" y="109728"/>
                  <a:pt x="6350" y="105155"/>
                  <a:pt x="6350" y="100076"/>
                </a:cubicBezTo>
                <a:cubicBezTo>
                  <a:pt x="6350" y="87503"/>
                  <a:pt x="11048" y="77723"/>
                  <a:pt x="20319" y="70611"/>
                </a:cubicBezTo>
                <a:cubicBezTo>
                  <a:pt x="29590" y="63627"/>
                  <a:pt x="43433" y="60071"/>
                  <a:pt x="61594" y="60071"/>
                </a:cubicBezTo>
                <a:lnTo>
                  <a:pt x="87502" y="60071"/>
                </a:lnTo>
                <a:lnTo>
                  <a:pt x="87502" y="49148"/>
                </a:lnTo>
                <a:cubicBezTo>
                  <a:pt x="87502" y="41783"/>
                  <a:pt x="85089" y="35814"/>
                  <a:pt x="80390" y="31369"/>
                </a:cubicBezTo>
                <a:cubicBezTo>
                  <a:pt x="75691" y="26923"/>
                  <a:pt x="68452" y="24765"/>
                  <a:pt x="58801" y="24765"/>
                </a:cubicBezTo>
                <a:cubicBezTo>
                  <a:pt x="51689" y="24765"/>
                  <a:pt x="44830" y="25527"/>
                  <a:pt x="37972" y="27051"/>
                </a:cubicBezTo>
                <a:cubicBezTo>
                  <a:pt x="31114" y="28702"/>
                  <a:pt x="24002" y="30860"/>
                  <a:pt x="16764" y="33782"/>
                </a:cubicBezTo>
                <a:lnTo>
                  <a:pt x="16764" y="14351"/>
                </a:lnTo>
                <a:cubicBezTo>
                  <a:pt x="19557" y="13335"/>
                  <a:pt x="22605" y="12319"/>
                  <a:pt x="25907" y="11429"/>
                </a:cubicBezTo>
                <a:cubicBezTo>
                  <a:pt x="29209" y="10414"/>
                  <a:pt x="32765" y="9525"/>
                  <a:pt x="36576" y="8890"/>
                </a:cubicBezTo>
                <a:cubicBezTo>
                  <a:pt x="40258" y="8128"/>
                  <a:pt x="44195" y="7492"/>
                  <a:pt x="48259" y="6985"/>
                </a:cubicBezTo>
                <a:cubicBezTo>
                  <a:pt x="52323" y="6603"/>
                  <a:pt x="56388" y="6350"/>
                  <a:pt x="6045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85938" y="4830317"/>
            <a:ext cx="115570" cy="141985"/>
          </a:xfrm>
          <a:custGeom>
            <a:avLst/>
            <a:gdLst>
              <a:gd name="connsiteX0" fmla="*/ 60452 w 115570"/>
              <a:gd name="connsiteY0" fmla="*/ 6350 h 141985"/>
              <a:gd name="connsiteX1" fmla="*/ 80898 w 115570"/>
              <a:gd name="connsiteY1" fmla="*/ 8890 h 141985"/>
              <a:gd name="connsiteX2" fmla="*/ 96266 w 115570"/>
              <a:gd name="connsiteY2" fmla="*/ 16383 h 141985"/>
              <a:gd name="connsiteX3" fmla="*/ 105918 w 115570"/>
              <a:gd name="connsiteY3" fmla="*/ 29210 h 141985"/>
              <a:gd name="connsiteX4" fmla="*/ 109219 w 115570"/>
              <a:gd name="connsiteY4" fmla="*/ 47371 h 141985"/>
              <a:gd name="connsiteX5" fmla="*/ 109219 w 115570"/>
              <a:gd name="connsiteY5" fmla="*/ 133350 h 141985"/>
              <a:gd name="connsiteX6" fmla="*/ 89789 w 115570"/>
              <a:gd name="connsiteY6" fmla="*/ 133350 h 141985"/>
              <a:gd name="connsiteX7" fmla="*/ 89280 w 115570"/>
              <a:gd name="connsiteY7" fmla="*/ 116585 h 141985"/>
              <a:gd name="connsiteX8" fmla="*/ 68706 w 115570"/>
              <a:gd name="connsiteY8" fmla="*/ 131064 h 141985"/>
              <a:gd name="connsiteX9" fmla="*/ 46608 w 115570"/>
              <a:gd name="connsiteY9" fmla="*/ 135635 h 141985"/>
              <a:gd name="connsiteX10" fmla="*/ 28320 w 115570"/>
              <a:gd name="connsiteY10" fmla="*/ 132841 h 141985"/>
              <a:gd name="connsiteX11" fmla="*/ 15875 w 115570"/>
              <a:gd name="connsiteY11" fmla="*/ 125348 h 141985"/>
              <a:gd name="connsiteX12" fmla="*/ 8635 w 115570"/>
              <a:gd name="connsiteY12" fmla="*/ 114046 h 141985"/>
              <a:gd name="connsiteX13" fmla="*/ 6350 w 115570"/>
              <a:gd name="connsiteY13" fmla="*/ 100076 h 141985"/>
              <a:gd name="connsiteX14" fmla="*/ 20319 w 115570"/>
              <a:gd name="connsiteY14" fmla="*/ 70611 h 141985"/>
              <a:gd name="connsiteX15" fmla="*/ 61594 w 115570"/>
              <a:gd name="connsiteY15" fmla="*/ 60071 h 141985"/>
              <a:gd name="connsiteX16" fmla="*/ 87503 w 115570"/>
              <a:gd name="connsiteY16" fmla="*/ 60071 h 141985"/>
              <a:gd name="connsiteX17" fmla="*/ 87503 w 115570"/>
              <a:gd name="connsiteY17" fmla="*/ 49148 h 141985"/>
              <a:gd name="connsiteX18" fmla="*/ 80391 w 115570"/>
              <a:gd name="connsiteY18" fmla="*/ 31369 h 141985"/>
              <a:gd name="connsiteX19" fmla="*/ 58801 w 115570"/>
              <a:gd name="connsiteY19" fmla="*/ 24765 h 141985"/>
              <a:gd name="connsiteX20" fmla="*/ 37972 w 115570"/>
              <a:gd name="connsiteY20" fmla="*/ 27051 h 141985"/>
              <a:gd name="connsiteX21" fmla="*/ 16764 w 115570"/>
              <a:gd name="connsiteY21" fmla="*/ 33782 h 141985"/>
              <a:gd name="connsiteX22" fmla="*/ 16764 w 115570"/>
              <a:gd name="connsiteY22" fmla="*/ 14351 h 141985"/>
              <a:gd name="connsiteX23" fmla="*/ 25907 w 115570"/>
              <a:gd name="connsiteY23" fmla="*/ 11429 h 141985"/>
              <a:gd name="connsiteX24" fmla="*/ 36576 w 115570"/>
              <a:gd name="connsiteY24" fmla="*/ 8890 h 141985"/>
              <a:gd name="connsiteX25" fmla="*/ 48259 w 115570"/>
              <a:gd name="connsiteY25" fmla="*/ 6985 h 141985"/>
              <a:gd name="connsiteX26" fmla="*/ 60452 w 115570"/>
              <a:gd name="connsiteY26" fmla="*/ 6350 h 141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115570" h="141985">
                <a:moveTo>
                  <a:pt x="60452" y="6350"/>
                </a:moveTo>
                <a:cubicBezTo>
                  <a:pt x="68071" y="6350"/>
                  <a:pt x="74803" y="7111"/>
                  <a:pt x="80898" y="8890"/>
                </a:cubicBezTo>
                <a:cubicBezTo>
                  <a:pt x="86994" y="10541"/>
                  <a:pt x="92075" y="12953"/>
                  <a:pt x="96266" y="16383"/>
                </a:cubicBezTo>
                <a:cubicBezTo>
                  <a:pt x="100456" y="19811"/>
                  <a:pt x="103631" y="24129"/>
                  <a:pt x="105918" y="29210"/>
                </a:cubicBezTo>
                <a:cubicBezTo>
                  <a:pt x="108077" y="34290"/>
                  <a:pt x="109219" y="40385"/>
                  <a:pt x="109219" y="47371"/>
                </a:cubicBezTo>
                <a:lnTo>
                  <a:pt x="109219" y="133350"/>
                </a:lnTo>
                <a:lnTo>
                  <a:pt x="89789" y="133350"/>
                </a:lnTo>
                <a:lnTo>
                  <a:pt x="89280" y="116585"/>
                </a:lnTo>
                <a:cubicBezTo>
                  <a:pt x="82550" y="123316"/>
                  <a:pt x="75692" y="128142"/>
                  <a:pt x="68706" y="131064"/>
                </a:cubicBezTo>
                <a:cubicBezTo>
                  <a:pt x="61594" y="134111"/>
                  <a:pt x="54355" y="135635"/>
                  <a:pt x="46608" y="135635"/>
                </a:cubicBezTo>
                <a:cubicBezTo>
                  <a:pt x="39496" y="135635"/>
                  <a:pt x="33401" y="134620"/>
                  <a:pt x="28320" y="132841"/>
                </a:cubicBezTo>
                <a:cubicBezTo>
                  <a:pt x="23241" y="131064"/>
                  <a:pt x="19050" y="128523"/>
                  <a:pt x="15875" y="125348"/>
                </a:cubicBezTo>
                <a:cubicBezTo>
                  <a:pt x="12572" y="122173"/>
                  <a:pt x="10159" y="118364"/>
                  <a:pt x="8635" y="114046"/>
                </a:cubicBezTo>
                <a:cubicBezTo>
                  <a:pt x="7111" y="109728"/>
                  <a:pt x="6350" y="105155"/>
                  <a:pt x="6350" y="100076"/>
                </a:cubicBezTo>
                <a:cubicBezTo>
                  <a:pt x="6350" y="87503"/>
                  <a:pt x="11048" y="77723"/>
                  <a:pt x="20319" y="70611"/>
                </a:cubicBezTo>
                <a:cubicBezTo>
                  <a:pt x="29591" y="63627"/>
                  <a:pt x="43433" y="60071"/>
                  <a:pt x="61594" y="60071"/>
                </a:cubicBezTo>
                <a:lnTo>
                  <a:pt x="87503" y="60071"/>
                </a:lnTo>
                <a:lnTo>
                  <a:pt x="87503" y="49148"/>
                </a:lnTo>
                <a:cubicBezTo>
                  <a:pt x="87503" y="41783"/>
                  <a:pt x="85090" y="35814"/>
                  <a:pt x="80391" y="31369"/>
                </a:cubicBezTo>
                <a:cubicBezTo>
                  <a:pt x="75692" y="26923"/>
                  <a:pt x="68453" y="24765"/>
                  <a:pt x="58801" y="24765"/>
                </a:cubicBezTo>
                <a:cubicBezTo>
                  <a:pt x="51689" y="24765"/>
                  <a:pt x="44830" y="25527"/>
                  <a:pt x="37972" y="27051"/>
                </a:cubicBezTo>
                <a:cubicBezTo>
                  <a:pt x="31115" y="28702"/>
                  <a:pt x="24003" y="30860"/>
                  <a:pt x="16764" y="33782"/>
                </a:cubicBezTo>
                <a:lnTo>
                  <a:pt x="16764" y="14351"/>
                </a:lnTo>
                <a:cubicBezTo>
                  <a:pt x="19557" y="13335"/>
                  <a:pt x="22605" y="12319"/>
                  <a:pt x="25907" y="11429"/>
                </a:cubicBezTo>
                <a:cubicBezTo>
                  <a:pt x="29209" y="10414"/>
                  <a:pt x="32766" y="9525"/>
                  <a:pt x="36576" y="8890"/>
                </a:cubicBezTo>
                <a:cubicBezTo>
                  <a:pt x="40258" y="8128"/>
                  <a:pt x="44195" y="7492"/>
                  <a:pt x="48259" y="6985"/>
                </a:cubicBezTo>
                <a:cubicBezTo>
                  <a:pt x="52323" y="6603"/>
                  <a:pt x="56388" y="6350"/>
                  <a:pt x="6045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64906" y="4813553"/>
            <a:ext cx="84582" cy="137286"/>
          </a:xfrm>
          <a:custGeom>
            <a:avLst/>
            <a:gdLst>
              <a:gd name="connsiteX0" fmla="*/ 6350 w 84582"/>
              <a:gd name="connsiteY0" fmla="*/ 6350 h 137286"/>
              <a:gd name="connsiteX1" fmla="*/ 6350 w 84582"/>
              <a:gd name="connsiteY1" fmla="*/ 130936 h 137286"/>
              <a:gd name="connsiteX2" fmla="*/ 22860 w 84582"/>
              <a:gd name="connsiteY2" fmla="*/ 130936 h 137286"/>
              <a:gd name="connsiteX3" fmla="*/ 78232 w 84582"/>
              <a:gd name="connsiteY3" fmla="*/ 68707 h 137286"/>
              <a:gd name="connsiteX4" fmla="*/ 75057 w 84582"/>
              <a:gd name="connsiteY4" fmla="*/ 39497 h 137286"/>
              <a:gd name="connsiteX5" fmla="*/ 65151 w 84582"/>
              <a:gd name="connsiteY5" fmla="*/ 20192 h 137286"/>
              <a:gd name="connsiteX6" fmla="*/ 48641 w 84582"/>
              <a:gd name="connsiteY6" fmla="*/ 9652 h 137286"/>
              <a:gd name="connsiteX7" fmla="*/ 25273 w 84582"/>
              <a:gd name="connsiteY7" fmla="*/ 6350 h 137286"/>
              <a:gd name="connsiteX8" fmla="*/ 6350 w 84582"/>
              <a:gd name="connsiteY8" fmla="*/ 6350 h 1372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4582" h="137286">
                <a:moveTo>
                  <a:pt x="6350" y="6350"/>
                </a:moveTo>
                <a:lnTo>
                  <a:pt x="6350" y="130936"/>
                </a:lnTo>
                <a:lnTo>
                  <a:pt x="22860" y="130936"/>
                </a:lnTo>
                <a:cubicBezTo>
                  <a:pt x="59817" y="130936"/>
                  <a:pt x="78232" y="110236"/>
                  <a:pt x="78232" y="68707"/>
                </a:cubicBezTo>
                <a:cubicBezTo>
                  <a:pt x="78232" y="57150"/>
                  <a:pt x="77216" y="47498"/>
                  <a:pt x="75057" y="39497"/>
                </a:cubicBezTo>
                <a:cubicBezTo>
                  <a:pt x="72898" y="31496"/>
                  <a:pt x="69596" y="25146"/>
                  <a:pt x="65151" y="20192"/>
                </a:cubicBezTo>
                <a:cubicBezTo>
                  <a:pt x="60833" y="15367"/>
                  <a:pt x="55245" y="11811"/>
                  <a:pt x="48641" y="9652"/>
                </a:cubicBezTo>
                <a:cubicBezTo>
                  <a:pt x="42036" y="7492"/>
                  <a:pt x="34290" y="6350"/>
                  <a:pt x="25273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2681" y="4794884"/>
            <a:ext cx="130048" cy="175133"/>
          </a:xfrm>
          <a:custGeom>
            <a:avLst/>
            <a:gdLst>
              <a:gd name="connsiteX0" fmla="*/ 6350 w 130048"/>
              <a:gd name="connsiteY0" fmla="*/ 6350 h 175133"/>
              <a:gd name="connsiteX1" fmla="*/ 48260 w 130048"/>
              <a:gd name="connsiteY1" fmla="*/ 6350 h 175133"/>
              <a:gd name="connsiteX2" fmla="*/ 105029 w 130048"/>
              <a:gd name="connsiteY2" fmla="*/ 25908 h 175133"/>
              <a:gd name="connsiteX3" fmla="*/ 123698 w 130048"/>
              <a:gd name="connsiteY3" fmla="*/ 85725 h 175133"/>
              <a:gd name="connsiteX4" fmla="*/ 121920 w 130048"/>
              <a:gd name="connsiteY4" fmla="*/ 108077 h 175133"/>
              <a:gd name="connsiteX5" fmla="*/ 116078 w 130048"/>
              <a:gd name="connsiteY5" fmla="*/ 128016 h 175133"/>
              <a:gd name="connsiteX6" fmla="*/ 105791 w 130048"/>
              <a:gd name="connsiteY6" fmla="*/ 144780 h 175133"/>
              <a:gd name="connsiteX7" fmla="*/ 90297 w 130048"/>
              <a:gd name="connsiteY7" fmla="*/ 157607 h 175133"/>
              <a:gd name="connsiteX8" fmla="*/ 68961 w 130048"/>
              <a:gd name="connsiteY8" fmla="*/ 165861 h 175133"/>
              <a:gd name="connsiteX9" fmla="*/ 41148 w 130048"/>
              <a:gd name="connsiteY9" fmla="*/ 168783 h 175133"/>
              <a:gd name="connsiteX10" fmla="*/ 6350 w 130048"/>
              <a:gd name="connsiteY10" fmla="*/ 168783 h 175133"/>
              <a:gd name="connsiteX11" fmla="*/ 6350 w 130048"/>
              <a:gd name="connsiteY11" fmla="*/ 6350 h 1751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30048" h="175133">
                <a:moveTo>
                  <a:pt x="6350" y="6350"/>
                </a:moveTo>
                <a:lnTo>
                  <a:pt x="48260" y="6350"/>
                </a:lnTo>
                <a:cubicBezTo>
                  <a:pt x="73660" y="6350"/>
                  <a:pt x="92583" y="12827"/>
                  <a:pt x="105029" y="25908"/>
                </a:cubicBezTo>
                <a:cubicBezTo>
                  <a:pt x="117475" y="38989"/>
                  <a:pt x="123698" y="58928"/>
                  <a:pt x="123698" y="85725"/>
                </a:cubicBezTo>
                <a:cubicBezTo>
                  <a:pt x="123698" y="93599"/>
                  <a:pt x="123063" y="100965"/>
                  <a:pt x="121920" y="108077"/>
                </a:cubicBezTo>
                <a:cubicBezTo>
                  <a:pt x="120650" y="115316"/>
                  <a:pt x="118745" y="121920"/>
                  <a:pt x="116078" y="128016"/>
                </a:cubicBezTo>
                <a:cubicBezTo>
                  <a:pt x="113411" y="134111"/>
                  <a:pt x="109982" y="139700"/>
                  <a:pt x="105791" y="144780"/>
                </a:cubicBezTo>
                <a:cubicBezTo>
                  <a:pt x="101600" y="149733"/>
                  <a:pt x="96393" y="154051"/>
                  <a:pt x="90297" y="157607"/>
                </a:cubicBezTo>
                <a:cubicBezTo>
                  <a:pt x="84201" y="161163"/>
                  <a:pt x="76961" y="163957"/>
                  <a:pt x="68961" y="165861"/>
                </a:cubicBezTo>
                <a:cubicBezTo>
                  <a:pt x="60833" y="167767"/>
                  <a:pt x="51561" y="168783"/>
                  <a:pt x="41148" y="168783"/>
                </a:cubicBezTo>
                <a:lnTo>
                  <a:pt x="6350" y="16878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7382" y="4792598"/>
            <a:ext cx="125349" cy="179197"/>
          </a:xfrm>
          <a:custGeom>
            <a:avLst/>
            <a:gdLst>
              <a:gd name="connsiteX0" fmla="*/ 62992 w 125349"/>
              <a:gd name="connsiteY0" fmla="*/ 6350 h 179197"/>
              <a:gd name="connsiteX1" fmla="*/ 62992 w 125349"/>
              <a:gd name="connsiteY1" fmla="*/ 46354 h 179197"/>
              <a:gd name="connsiteX2" fmla="*/ 118998 w 125349"/>
              <a:gd name="connsiteY2" fmla="*/ 46354 h 179197"/>
              <a:gd name="connsiteX3" fmla="*/ 118998 w 125349"/>
              <a:gd name="connsiteY3" fmla="*/ 64389 h 179197"/>
              <a:gd name="connsiteX4" fmla="*/ 62992 w 125349"/>
              <a:gd name="connsiteY4" fmla="*/ 64389 h 179197"/>
              <a:gd name="connsiteX5" fmla="*/ 62992 w 125349"/>
              <a:gd name="connsiteY5" fmla="*/ 127761 h 179197"/>
              <a:gd name="connsiteX6" fmla="*/ 70104 w 125349"/>
              <a:gd name="connsiteY6" fmla="*/ 147954 h 179197"/>
              <a:gd name="connsiteX7" fmla="*/ 91185 w 125349"/>
              <a:gd name="connsiteY7" fmla="*/ 154559 h 179197"/>
              <a:gd name="connsiteX8" fmla="*/ 104140 w 125349"/>
              <a:gd name="connsiteY8" fmla="*/ 153670 h 179197"/>
              <a:gd name="connsiteX9" fmla="*/ 118998 w 125349"/>
              <a:gd name="connsiteY9" fmla="*/ 150748 h 179197"/>
              <a:gd name="connsiteX10" fmla="*/ 118998 w 125349"/>
              <a:gd name="connsiteY10" fmla="*/ 169291 h 179197"/>
              <a:gd name="connsiteX11" fmla="*/ 103759 w 125349"/>
              <a:gd name="connsiteY11" fmla="*/ 171958 h 179197"/>
              <a:gd name="connsiteX12" fmla="*/ 87884 w 125349"/>
              <a:gd name="connsiteY12" fmla="*/ 172847 h 179197"/>
              <a:gd name="connsiteX13" fmla="*/ 52832 w 125349"/>
              <a:gd name="connsiteY13" fmla="*/ 162179 h 179197"/>
              <a:gd name="connsiteX14" fmla="*/ 41275 w 125349"/>
              <a:gd name="connsiteY14" fmla="*/ 129540 h 179197"/>
              <a:gd name="connsiteX15" fmla="*/ 41275 w 125349"/>
              <a:gd name="connsiteY15" fmla="*/ 64389 h 179197"/>
              <a:gd name="connsiteX16" fmla="*/ 6350 w 125349"/>
              <a:gd name="connsiteY16" fmla="*/ 64389 h 179197"/>
              <a:gd name="connsiteX17" fmla="*/ 6350 w 125349"/>
              <a:gd name="connsiteY17" fmla="*/ 46354 h 179197"/>
              <a:gd name="connsiteX18" fmla="*/ 41275 w 125349"/>
              <a:gd name="connsiteY18" fmla="*/ 46354 h 179197"/>
              <a:gd name="connsiteX19" fmla="*/ 41275 w 125349"/>
              <a:gd name="connsiteY19" fmla="*/ 11938 h 179197"/>
              <a:gd name="connsiteX20" fmla="*/ 62992 w 125349"/>
              <a:gd name="connsiteY20" fmla="*/ 6350 h 179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5349" h="179197">
                <a:moveTo>
                  <a:pt x="62992" y="6350"/>
                </a:moveTo>
                <a:lnTo>
                  <a:pt x="62992" y="46354"/>
                </a:lnTo>
                <a:lnTo>
                  <a:pt x="118998" y="46354"/>
                </a:lnTo>
                <a:lnTo>
                  <a:pt x="118998" y="64389"/>
                </a:lnTo>
                <a:lnTo>
                  <a:pt x="62992" y="64389"/>
                </a:lnTo>
                <a:lnTo>
                  <a:pt x="62992" y="127761"/>
                </a:lnTo>
                <a:cubicBezTo>
                  <a:pt x="62992" y="136779"/>
                  <a:pt x="65278" y="143510"/>
                  <a:pt x="70104" y="147954"/>
                </a:cubicBezTo>
                <a:cubicBezTo>
                  <a:pt x="74803" y="152272"/>
                  <a:pt x="81915" y="154559"/>
                  <a:pt x="91185" y="154559"/>
                </a:cubicBezTo>
                <a:cubicBezTo>
                  <a:pt x="95123" y="154559"/>
                  <a:pt x="99441" y="154178"/>
                  <a:pt x="104140" y="153670"/>
                </a:cubicBezTo>
                <a:cubicBezTo>
                  <a:pt x="108966" y="153035"/>
                  <a:pt x="113792" y="152019"/>
                  <a:pt x="118998" y="150748"/>
                </a:cubicBezTo>
                <a:lnTo>
                  <a:pt x="118998" y="169291"/>
                </a:lnTo>
                <a:cubicBezTo>
                  <a:pt x="114046" y="170560"/>
                  <a:pt x="109093" y="171450"/>
                  <a:pt x="103759" y="171958"/>
                </a:cubicBezTo>
                <a:cubicBezTo>
                  <a:pt x="98552" y="172592"/>
                  <a:pt x="93345" y="172847"/>
                  <a:pt x="87884" y="172847"/>
                </a:cubicBezTo>
                <a:cubicBezTo>
                  <a:pt x="72263" y="172847"/>
                  <a:pt x="60579" y="169291"/>
                  <a:pt x="52832" y="162179"/>
                </a:cubicBezTo>
                <a:cubicBezTo>
                  <a:pt x="45211" y="155066"/>
                  <a:pt x="41275" y="144272"/>
                  <a:pt x="41275" y="129540"/>
                </a:cubicBezTo>
                <a:lnTo>
                  <a:pt x="41275" y="64389"/>
                </a:lnTo>
                <a:lnTo>
                  <a:pt x="6350" y="64389"/>
                </a:lnTo>
                <a:lnTo>
                  <a:pt x="6350" y="46354"/>
                </a:lnTo>
                <a:lnTo>
                  <a:pt x="41275" y="46354"/>
                </a:lnTo>
                <a:lnTo>
                  <a:pt x="41275" y="11938"/>
                </a:lnTo>
                <a:lnTo>
                  <a:pt x="6299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0626" y="4943221"/>
            <a:ext cx="66420" cy="82930"/>
          </a:xfrm>
          <a:custGeom>
            <a:avLst/>
            <a:gdLst>
              <a:gd name="connsiteX0" fmla="*/ 2667 w 66420"/>
              <a:gd name="connsiteY0" fmla="*/ 0 h 82930"/>
              <a:gd name="connsiteX1" fmla="*/ 41782 w 66420"/>
              <a:gd name="connsiteY1" fmla="*/ 0 h 82930"/>
              <a:gd name="connsiteX2" fmla="*/ 41782 w 66420"/>
              <a:gd name="connsiteY2" fmla="*/ 70992 h 82930"/>
              <a:gd name="connsiteX3" fmla="*/ 66420 w 66420"/>
              <a:gd name="connsiteY3" fmla="*/ 70992 h 82930"/>
              <a:gd name="connsiteX4" fmla="*/ 66420 w 66420"/>
              <a:gd name="connsiteY4" fmla="*/ 82930 h 82930"/>
              <a:gd name="connsiteX5" fmla="*/ 0 w 66420"/>
              <a:gd name="connsiteY5" fmla="*/ 82930 h 82930"/>
              <a:gd name="connsiteX6" fmla="*/ 0 w 66420"/>
              <a:gd name="connsiteY6" fmla="*/ 70992 h 82930"/>
              <a:gd name="connsiteX7" fmla="*/ 27178 w 66420"/>
              <a:gd name="connsiteY7" fmla="*/ 70992 h 82930"/>
              <a:gd name="connsiteX8" fmla="*/ 27178 w 66420"/>
              <a:gd name="connsiteY8" fmla="*/ 11938 h 82930"/>
              <a:gd name="connsiteX9" fmla="*/ 2667 w 66420"/>
              <a:gd name="connsiteY9" fmla="*/ 11938 h 82930"/>
              <a:gd name="connsiteX10" fmla="*/ 2667 w 66420"/>
              <a:gd name="connsiteY10" fmla="*/ 0 h 82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6420" h="82930">
                <a:moveTo>
                  <a:pt x="2667" y="0"/>
                </a:moveTo>
                <a:lnTo>
                  <a:pt x="41782" y="0"/>
                </a:lnTo>
                <a:lnTo>
                  <a:pt x="41782" y="70992"/>
                </a:lnTo>
                <a:lnTo>
                  <a:pt x="66420" y="70992"/>
                </a:lnTo>
                <a:lnTo>
                  <a:pt x="66420" y="82930"/>
                </a:lnTo>
                <a:lnTo>
                  <a:pt x="0" y="82930"/>
                </a:lnTo>
                <a:lnTo>
                  <a:pt x="0" y="70992"/>
                </a:lnTo>
                <a:lnTo>
                  <a:pt x="27178" y="70992"/>
                </a:lnTo>
                <a:lnTo>
                  <a:pt x="27178" y="11938"/>
                </a:lnTo>
                <a:lnTo>
                  <a:pt x="2667" y="11938"/>
                </a:lnTo>
                <a:lnTo>
                  <a:pt x="2667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31581" y="4908422"/>
            <a:ext cx="22605" cy="22605"/>
          </a:xfrm>
          <a:custGeom>
            <a:avLst/>
            <a:gdLst>
              <a:gd name="connsiteX0" fmla="*/ 11302 w 22605"/>
              <a:gd name="connsiteY0" fmla="*/ 0 h 22605"/>
              <a:gd name="connsiteX1" fmla="*/ 15747 w 22605"/>
              <a:gd name="connsiteY1" fmla="*/ 889 h 22605"/>
              <a:gd name="connsiteX2" fmla="*/ 19303 w 22605"/>
              <a:gd name="connsiteY2" fmla="*/ 3302 h 22605"/>
              <a:gd name="connsiteX3" fmla="*/ 21716 w 22605"/>
              <a:gd name="connsiteY3" fmla="*/ 6985 h 22605"/>
              <a:gd name="connsiteX4" fmla="*/ 22605 w 22605"/>
              <a:gd name="connsiteY4" fmla="*/ 11303 h 22605"/>
              <a:gd name="connsiteX5" fmla="*/ 21716 w 22605"/>
              <a:gd name="connsiteY5" fmla="*/ 15748 h 22605"/>
              <a:gd name="connsiteX6" fmla="*/ 19303 w 22605"/>
              <a:gd name="connsiteY6" fmla="*/ 19304 h 22605"/>
              <a:gd name="connsiteX7" fmla="*/ 15747 w 22605"/>
              <a:gd name="connsiteY7" fmla="*/ 21844 h 22605"/>
              <a:gd name="connsiteX8" fmla="*/ 11302 w 22605"/>
              <a:gd name="connsiteY8" fmla="*/ 22605 h 22605"/>
              <a:gd name="connsiteX9" fmla="*/ 6857 w 22605"/>
              <a:gd name="connsiteY9" fmla="*/ 21844 h 22605"/>
              <a:gd name="connsiteX10" fmla="*/ 3175 w 22605"/>
              <a:gd name="connsiteY10" fmla="*/ 19304 h 22605"/>
              <a:gd name="connsiteX11" fmla="*/ 888 w 22605"/>
              <a:gd name="connsiteY11" fmla="*/ 15748 h 22605"/>
              <a:gd name="connsiteX12" fmla="*/ 0 w 22605"/>
              <a:gd name="connsiteY12" fmla="*/ 11303 h 22605"/>
              <a:gd name="connsiteX13" fmla="*/ 888 w 22605"/>
              <a:gd name="connsiteY13" fmla="*/ 6985 h 22605"/>
              <a:gd name="connsiteX14" fmla="*/ 3175 w 22605"/>
              <a:gd name="connsiteY14" fmla="*/ 3302 h 22605"/>
              <a:gd name="connsiteX15" fmla="*/ 6857 w 22605"/>
              <a:gd name="connsiteY15" fmla="*/ 889 h 22605"/>
              <a:gd name="connsiteX16" fmla="*/ 11302 w 22605"/>
              <a:gd name="connsiteY16" fmla="*/ 0 h 22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22605" h="22605">
                <a:moveTo>
                  <a:pt x="11302" y="0"/>
                </a:moveTo>
                <a:cubicBezTo>
                  <a:pt x="12826" y="0"/>
                  <a:pt x="14350" y="254"/>
                  <a:pt x="15747" y="889"/>
                </a:cubicBezTo>
                <a:cubicBezTo>
                  <a:pt x="17144" y="1523"/>
                  <a:pt x="18287" y="2286"/>
                  <a:pt x="19303" y="3302"/>
                </a:cubicBezTo>
                <a:cubicBezTo>
                  <a:pt x="20319" y="4317"/>
                  <a:pt x="21208" y="5588"/>
                  <a:pt x="21716" y="6985"/>
                </a:cubicBezTo>
                <a:cubicBezTo>
                  <a:pt x="22351" y="8255"/>
                  <a:pt x="22605" y="9779"/>
                  <a:pt x="22605" y="11303"/>
                </a:cubicBezTo>
                <a:cubicBezTo>
                  <a:pt x="22605" y="12827"/>
                  <a:pt x="22351" y="14351"/>
                  <a:pt x="21716" y="15748"/>
                </a:cubicBezTo>
                <a:cubicBezTo>
                  <a:pt x="21208" y="17145"/>
                  <a:pt x="20319" y="18288"/>
                  <a:pt x="19303" y="19304"/>
                </a:cubicBezTo>
                <a:cubicBezTo>
                  <a:pt x="18287" y="20447"/>
                  <a:pt x="17144" y="21209"/>
                  <a:pt x="15747" y="21844"/>
                </a:cubicBezTo>
                <a:cubicBezTo>
                  <a:pt x="14350" y="22352"/>
                  <a:pt x="12826" y="22605"/>
                  <a:pt x="11302" y="22605"/>
                </a:cubicBezTo>
                <a:cubicBezTo>
                  <a:pt x="9651" y="22605"/>
                  <a:pt x="8254" y="22352"/>
                  <a:pt x="6857" y="21844"/>
                </a:cubicBezTo>
                <a:cubicBezTo>
                  <a:pt x="5460" y="21209"/>
                  <a:pt x="4190" y="20447"/>
                  <a:pt x="3175" y="19304"/>
                </a:cubicBezTo>
                <a:cubicBezTo>
                  <a:pt x="2158" y="18288"/>
                  <a:pt x="1396" y="17145"/>
                  <a:pt x="888" y="15748"/>
                </a:cubicBezTo>
                <a:cubicBezTo>
                  <a:pt x="253" y="14351"/>
                  <a:pt x="0" y="12827"/>
                  <a:pt x="0" y="11303"/>
                </a:cubicBezTo>
                <a:cubicBezTo>
                  <a:pt x="0" y="9779"/>
                  <a:pt x="253" y="8255"/>
                  <a:pt x="888" y="6985"/>
                </a:cubicBezTo>
                <a:cubicBezTo>
                  <a:pt x="1396" y="5588"/>
                  <a:pt x="2158" y="4317"/>
                  <a:pt x="3175" y="3302"/>
                </a:cubicBezTo>
                <a:cubicBezTo>
                  <a:pt x="4190" y="2286"/>
                  <a:pt x="5460" y="1523"/>
                  <a:pt x="6857" y="889"/>
                </a:cubicBezTo>
                <a:cubicBezTo>
                  <a:pt x="8254" y="254"/>
                  <a:pt x="9651" y="0"/>
                  <a:pt x="11302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04276" y="4936871"/>
            <a:ext cx="79120" cy="95630"/>
          </a:xfrm>
          <a:custGeom>
            <a:avLst/>
            <a:gdLst>
              <a:gd name="connsiteX0" fmla="*/ 9017 w 79120"/>
              <a:gd name="connsiteY0" fmla="*/ 6350 h 95630"/>
              <a:gd name="connsiteX1" fmla="*/ 48132 w 79120"/>
              <a:gd name="connsiteY1" fmla="*/ 6350 h 95630"/>
              <a:gd name="connsiteX2" fmla="*/ 48132 w 79120"/>
              <a:gd name="connsiteY2" fmla="*/ 77342 h 95630"/>
              <a:gd name="connsiteX3" fmla="*/ 72770 w 79120"/>
              <a:gd name="connsiteY3" fmla="*/ 77342 h 95630"/>
              <a:gd name="connsiteX4" fmla="*/ 72770 w 79120"/>
              <a:gd name="connsiteY4" fmla="*/ 89280 h 95630"/>
              <a:gd name="connsiteX5" fmla="*/ 6350 w 79120"/>
              <a:gd name="connsiteY5" fmla="*/ 89280 h 95630"/>
              <a:gd name="connsiteX6" fmla="*/ 6350 w 79120"/>
              <a:gd name="connsiteY6" fmla="*/ 77342 h 95630"/>
              <a:gd name="connsiteX7" fmla="*/ 33528 w 79120"/>
              <a:gd name="connsiteY7" fmla="*/ 77342 h 95630"/>
              <a:gd name="connsiteX8" fmla="*/ 33528 w 79120"/>
              <a:gd name="connsiteY8" fmla="*/ 18288 h 95630"/>
              <a:gd name="connsiteX9" fmla="*/ 9017 w 79120"/>
              <a:gd name="connsiteY9" fmla="*/ 18288 h 95630"/>
              <a:gd name="connsiteX10" fmla="*/ 9017 w 79120"/>
              <a:gd name="connsiteY10" fmla="*/ 6350 h 95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120" h="95630">
                <a:moveTo>
                  <a:pt x="9017" y="6350"/>
                </a:moveTo>
                <a:lnTo>
                  <a:pt x="48132" y="6350"/>
                </a:lnTo>
                <a:lnTo>
                  <a:pt x="48132" y="77342"/>
                </a:lnTo>
                <a:lnTo>
                  <a:pt x="72770" y="77342"/>
                </a:lnTo>
                <a:lnTo>
                  <a:pt x="72770" y="89280"/>
                </a:lnTo>
                <a:lnTo>
                  <a:pt x="6350" y="89280"/>
                </a:lnTo>
                <a:lnTo>
                  <a:pt x="6350" y="77342"/>
                </a:lnTo>
                <a:lnTo>
                  <a:pt x="33528" y="77342"/>
                </a:lnTo>
                <a:lnTo>
                  <a:pt x="33528" y="18288"/>
                </a:lnTo>
                <a:lnTo>
                  <a:pt x="9017" y="18288"/>
                </a:lnTo>
                <a:lnTo>
                  <a:pt x="901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25231" y="4902072"/>
            <a:ext cx="35305" cy="35305"/>
          </a:xfrm>
          <a:custGeom>
            <a:avLst/>
            <a:gdLst>
              <a:gd name="connsiteX0" fmla="*/ 17652 w 35305"/>
              <a:gd name="connsiteY0" fmla="*/ 6350 h 35305"/>
              <a:gd name="connsiteX1" fmla="*/ 22097 w 35305"/>
              <a:gd name="connsiteY1" fmla="*/ 7239 h 35305"/>
              <a:gd name="connsiteX2" fmla="*/ 25653 w 35305"/>
              <a:gd name="connsiteY2" fmla="*/ 9652 h 35305"/>
              <a:gd name="connsiteX3" fmla="*/ 28066 w 35305"/>
              <a:gd name="connsiteY3" fmla="*/ 13335 h 35305"/>
              <a:gd name="connsiteX4" fmla="*/ 28955 w 35305"/>
              <a:gd name="connsiteY4" fmla="*/ 17653 h 35305"/>
              <a:gd name="connsiteX5" fmla="*/ 28066 w 35305"/>
              <a:gd name="connsiteY5" fmla="*/ 22098 h 35305"/>
              <a:gd name="connsiteX6" fmla="*/ 25653 w 35305"/>
              <a:gd name="connsiteY6" fmla="*/ 25654 h 35305"/>
              <a:gd name="connsiteX7" fmla="*/ 22097 w 35305"/>
              <a:gd name="connsiteY7" fmla="*/ 28194 h 35305"/>
              <a:gd name="connsiteX8" fmla="*/ 17652 w 35305"/>
              <a:gd name="connsiteY8" fmla="*/ 28955 h 35305"/>
              <a:gd name="connsiteX9" fmla="*/ 13207 w 35305"/>
              <a:gd name="connsiteY9" fmla="*/ 28194 h 35305"/>
              <a:gd name="connsiteX10" fmla="*/ 9525 w 35305"/>
              <a:gd name="connsiteY10" fmla="*/ 25654 h 35305"/>
              <a:gd name="connsiteX11" fmla="*/ 7238 w 35305"/>
              <a:gd name="connsiteY11" fmla="*/ 22098 h 35305"/>
              <a:gd name="connsiteX12" fmla="*/ 6350 w 35305"/>
              <a:gd name="connsiteY12" fmla="*/ 17653 h 35305"/>
              <a:gd name="connsiteX13" fmla="*/ 7238 w 35305"/>
              <a:gd name="connsiteY13" fmla="*/ 13335 h 35305"/>
              <a:gd name="connsiteX14" fmla="*/ 9525 w 35305"/>
              <a:gd name="connsiteY14" fmla="*/ 9652 h 35305"/>
              <a:gd name="connsiteX15" fmla="*/ 13207 w 35305"/>
              <a:gd name="connsiteY15" fmla="*/ 7239 h 35305"/>
              <a:gd name="connsiteX16" fmla="*/ 17652 w 35305"/>
              <a:gd name="connsiteY16" fmla="*/ 6350 h 35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5305" h="35305">
                <a:moveTo>
                  <a:pt x="17652" y="6350"/>
                </a:moveTo>
                <a:cubicBezTo>
                  <a:pt x="19176" y="6350"/>
                  <a:pt x="20700" y="6604"/>
                  <a:pt x="22097" y="7239"/>
                </a:cubicBezTo>
                <a:cubicBezTo>
                  <a:pt x="23494" y="7873"/>
                  <a:pt x="24637" y="8636"/>
                  <a:pt x="25653" y="9652"/>
                </a:cubicBezTo>
                <a:cubicBezTo>
                  <a:pt x="26669" y="10667"/>
                  <a:pt x="27558" y="11938"/>
                  <a:pt x="28066" y="13335"/>
                </a:cubicBezTo>
                <a:cubicBezTo>
                  <a:pt x="28701" y="14605"/>
                  <a:pt x="28955" y="16129"/>
                  <a:pt x="28955" y="17653"/>
                </a:cubicBezTo>
                <a:cubicBezTo>
                  <a:pt x="28955" y="19177"/>
                  <a:pt x="28701" y="20701"/>
                  <a:pt x="28066" y="22098"/>
                </a:cubicBezTo>
                <a:cubicBezTo>
                  <a:pt x="27558" y="23495"/>
                  <a:pt x="26669" y="24638"/>
                  <a:pt x="25653" y="25654"/>
                </a:cubicBezTo>
                <a:cubicBezTo>
                  <a:pt x="24637" y="26797"/>
                  <a:pt x="23494" y="27559"/>
                  <a:pt x="22097" y="28194"/>
                </a:cubicBezTo>
                <a:cubicBezTo>
                  <a:pt x="20700" y="28702"/>
                  <a:pt x="19176" y="28955"/>
                  <a:pt x="17652" y="28955"/>
                </a:cubicBezTo>
                <a:cubicBezTo>
                  <a:pt x="16001" y="28955"/>
                  <a:pt x="14604" y="28702"/>
                  <a:pt x="13207" y="28194"/>
                </a:cubicBezTo>
                <a:cubicBezTo>
                  <a:pt x="11810" y="27559"/>
                  <a:pt x="10540" y="26797"/>
                  <a:pt x="9525" y="25654"/>
                </a:cubicBezTo>
                <a:cubicBezTo>
                  <a:pt x="8508" y="24638"/>
                  <a:pt x="7746" y="23495"/>
                  <a:pt x="7238" y="22098"/>
                </a:cubicBezTo>
                <a:cubicBezTo>
                  <a:pt x="6603" y="20701"/>
                  <a:pt x="6350" y="19177"/>
                  <a:pt x="6350" y="17653"/>
                </a:cubicBezTo>
                <a:cubicBezTo>
                  <a:pt x="6350" y="16129"/>
                  <a:pt x="6603" y="14605"/>
                  <a:pt x="7238" y="13335"/>
                </a:cubicBezTo>
                <a:cubicBezTo>
                  <a:pt x="7746" y="11938"/>
                  <a:pt x="8508" y="10667"/>
                  <a:pt x="9525" y="9652"/>
                </a:cubicBezTo>
                <a:cubicBezTo>
                  <a:pt x="10540" y="8636"/>
                  <a:pt x="11810" y="7873"/>
                  <a:pt x="13207" y="7239"/>
                </a:cubicBezTo>
                <a:cubicBezTo>
                  <a:pt x="14604" y="6604"/>
                  <a:pt x="16001" y="6350"/>
                  <a:pt x="1765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63356" y="4605528"/>
            <a:ext cx="797052" cy="544067"/>
          </a:xfrm>
          <a:custGeom>
            <a:avLst/>
            <a:gdLst>
              <a:gd name="connsiteX0" fmla="*/ 19050 w 797052"/>
              <a:gd name="connsiteY0" fmla="*/ 525017 h 544067"/>
              <a:gd name="connsiteX1" fmla="*/ 778001 w 797052"/>
              <a:gd name="connsiteY1" fmla="*/ 525017 h 544067"/>
              <a:gd name="connsiteX2" fmla="*/ 778001 w 797052"/>
              <a:gd name="connsiteY2" fmla="*/ 19050 h 544067"/>
              <a:gd name="connsiteX3" fmla="*/ 19050 w 797052"/>
              <a:gd name="connsiteY3" fmla="*/ 19050 h 544067"/>
              <a:gd name="connsiteX4" fmla="*/ 19050 w 797052"/>
              <a:gd name="connsiteY4" fmla="*/ 525017 h 544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7052" h="544067">
                <a:moveTo>
                  <a:pt x="19050" y="525017"/>
                </a:moveTo>
                <a:lnTo>
                  <a:pt x="778001" y="525017"/>
                </a:lnTo>
                <a:lnTo>
                  <a:pt x="778001" y="19050"/>
                </a:lnTo>
                <a:lnTo>
                  <a:pt x="19050" y="19050"/>
                </a:lnTo>
                <a:lnTo>
                  <a:pt x="19050" y="52501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52661" y="4847590"/>
            <a:ext cx="78231" cy="50291"/>
          </a:xfrm>
          <a:custGeom>
            <a:avLst/>
            <a:gdLst>
              <a:gd name="connsiteX0" fmla="*/ 39369 w 78231"/>
              <a:gd name="connsiteY0" fmla="*/ 6350 h 50291"/>
              <a:gd name="connsiteX1" fmla="*/ 26416 w 78231"/>
              <a:gd name="connsiteY1" fmla="*/ 9016 h 50291"/>
              <a:gd name="connsiteX2" fmla="*/ 16382 w 78231"/>
              <a:gd name="connsiteY2" fmla="*/ 16763 h 50291"/>
              <a:gd name="connsiteX3" fmla="*/ 9525 w 78231"/>
              <a:gd name="connsiteY3" fmla="*/ 28701 h 50291"/>
              <a:gd name="connsiteX4" fmla="*/ 6350 w 78231"/>
              <a:gd name="connsiteY4" fmla="*/ 43941 h 50291"/>
              <a:gd name="connsiteX5" fmla="*/ 71881 w 78231"/>
              <a:gd name="connsiteY5" fmla="*/ 43941 h 50291"/>
              <a:gd name="connsiteX6" fmla="*/ 70357 w 78231"/>
              <a:gd name="connsiteY6" fmla="*/ 28828 h 50291"/>
              <a:gd name="connsiteX7" fmla="*/ 64134 w 78231"/>
              <a:gd name="connsiteY7" fmla="*/ 16890 h 50291"/>
              <a:gd name="connsiteX8" fmla="*/ 53847 w 78231"/>
              <a:gd name="connsiteY8" fmla="*/ 9144 h 50291"/>
              <a:gd name="connsiteX9" fmla="*/ 39369 w 78231"/>
              <a:gd name="connsiteY9" fmla="*/ 6350 h 5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8231" h="50291">
                <a:moveTo>
                  <a:pt x="39369" y="6350"/>
                </a:moveTo>
                <a:cubicBezTo>
                  <a:pt x="34670" y="6350"/>
                  <a:pt x="30353" y="7238"/>
                  <a:pt x="26416" y="9016"/>
                </a:cubicBezTo>
                <a:cubicBezTo>
                  <a:pt x="22606" y="10921"/>
                  <a:pt x="19177" y="13461"/>
                  <a:pt x="16382" y="16763"/>
                </a:cubicBezTo>
                <a:cubicBezTo>
                  <a:pt x="13589" y="20065"/>
                  <a:pt x="11303" y="24129"/>
                  <a:pt x="9525" y="28701"/>
                </a:cubicBezTo>
                <a:cubicBezTo>
                  <a:pt x="7746" y="33400"/>
                  <a:pt x="6731" y="38480"/>
                  <a:pt x="6350" y="43941"/>
                </a:cubicBezTo>
                <a:lnTo>
                  <a:pt x="71881" y="43941"/>
                </a:lnTo>
                <a:cubicBezTo>
                  <a:pt x="72135" y="38480"/>
                  <a:pt x="71628" y="33400"/>
                  <a:pt x="70357" y="28828"/>
                </a:cubicBezTo>
                <a:cubicBezTo>
                  <a:pt x="68960" y="24129"/>
                  <a:pt x="66929" y="20192"/>
                  <a:pt x="64134" y="16890"/>
                </a:cubicBezTo>
                <a:cubicBezTo>
                  <a:pt x="61341" y="13588"/>
                  <a:pt x="57911" y="11048"/>
                  <a:pt x="53847" y="9144"/>
                </a:cubicBezTo>
                <a:cubicBezTo>
                  <a:pt x="49656" y="7238"/>
                  <a:pt x="44831" y="6350"/>
                  <a:pt x="3936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64421" y="4832603"/>
            <a:ext cx="136271" cy="137414"/>
          </a:xfrm>
          <a:custGeom>
            <a:avLst/>
            <a:gdLst>
              <a:gd name="connsiteX0" fmla="*/ 8509 w 136271"/>
              <a:gd name="connsiteY0" fmla="*/ 6350 h 137414"/>
              <a:gd name="connsiteX1" fmla="*/ 36195 w 136271"/>
              <a:gd name="connsiteY1" fmla="*/ 6350 h 137414"/>
              <a:gd name="connsiteX2" fmla="*/ 69088 w 136271"/>
              <a:gd name="connsiteY2" fmla="*/ 54229 h 137414"/>
              <a:gd name="connsiteX3" fmla="*/ 101219 w 136271"/>
              <a:gd name="connsiteY3" fmla="*/ 6350 h 137414"/>
              <a:gd name="connsiteX4" fmla="*/ 128016 w 136271"/>
              <a:gd name="connsiteY4" fmla="*/ 6350 h 137414"/>
              <a:gd name="connsiteX5" fmla="*/ 81153 w 136271"/>
              <a:gd name="connsiteY5" fmla="*/ 68961 h 137414"/>
              <a:gd name="connsiteX6" fmla="*/ 129921 w 136271"/>
              <a:gd name="connsiteY6" fmla="*/ 131064 h 137414"/>
              <a:gd name="connsiteX7" fmla="*/ 101219 w 136271"/>
              <a:gd name="connsiteY7" fmla="*/ 131064 h 137414"/>
              <a:gd name="connsiteX8" fmla="*/ 67564 w 136271"/>
              <a:gd name="connsiteY8" fmla="*/ 83439 h 137414"/>
              <a:gd name="connsiteX9" fmla="*/ 34290 w 136271"/>
              <a:gd name="connsiteY9" fmla="*/ 131064 h 137414"/>
              <a:gd name="connsiteX10" fmla="*/ 6350 w 136271"/>
              <a:gd name="connsiteY10" fmla="*/ 131064 h 137414"/>
              <a:gd name="connsiteX11" fmla="*/ 54609 w 136271"/>
              <a:gd name="connsiteY11" fmla="*/ 68453 h 137414"/>
              <a:gd name="connsiteX12" fmla="*/ 8509 w 136271"/>
              <a:gd name="connsiteY12" fmla="*/ 6350 h 1374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6271" h="137414">
                <a:moveTo>
                  <a:pt x="8509" y="6350"/>
                </a:moveTo>
                <a:lnTo>
                  <a:pt x="36195" y="6350"/>
                </a:lnTo>
                <a:lnTo>
                  <a:pt x="69088" y="54229"/>
                </a:lnTo>
                <a:lnTo>
                  <a:pt x="101219" y="6350"/>
                </a:lnTo>
                <a:lnTo>
                  <a:pt x="128016" y="6350"/>
                </a:lnTo>
                <a:lnTo>
                  <a:pt x="81153" y="68961"/>
                </a:lnTo>
                <a:lnTo>
                  <a:pt x="129921" y="131064"/>
                </a:lnTo>
                <a:lnTo>
                  <a:pt x="101219" y="131064"/>
                </a:lnTo>
                <a:lnTo>
                  <a:pt x="67564" y="83439"/>
                </a:lnTo>
                <a:lnTo>
                  <a:pt x="34290" y="131064"/>
                </a:lnTo>
                <a:lnTo>
                  <a:pt x="6350" y="131064"/>
                </a:lnTo>
                <a:lnTo>
                  <a:pt x="54609" y="68453"/>
                </a:lnTo>
                <a:lnTo>
                  <a:pt x="850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30056" y="4830317"/>
            <a:ext cx="123443" cy="141986"/>
          </a:xfrm>
          <a:custGeom>
            <a:avLst/>
            <a:gdLst>
              <a:gd name="connsiteX0" fmla="*/ 62991 w 123443"/>
              <a:gd name="connsiteY0" fmla="*/ 6350 h 141986"/>
              <a:gd name="connsiteX1" fmla="*/ 86105 w 123443"/>
              <a:gd name="connsiteY1" fmla="*/ 10414 h 141986"/>
              <a:gd name="connsiteX2" fmla="*/ 102996 w 123443"/>
              <a:gd name="connsiteY2" fmla="*/ 22097 h 141986"/>
              <a:gd name="connsiteX3" fmla="*/ 113537 w 123443"/>
              <a:gd name="connsiteY3" fmla="*/ 40385 h 141986"/>
              <a:gd name="connsiteX4" fmla="*/ 117093 w 123443"/>
              <a:gd name="connsiteY4" fmla="*/ 64389 h 141986"/>
              <a:gd name="connsiteX5" fmla="*/ 116966 w 123443"/>
              <a:gd name="connsiteY5" fmla="*/ 72135 h 141986"/>
              <a:gd name="connsiteX6" fmla="*/ 116585 w 123443"/>
              <a:gd name="connsiteY6" fmla="*/ 77978 h 141986"/>
              <a:gd name="connsiteX7" fmla="*/ 28955 w 123443"/>
              <a:gd name="connsiteY7" fmla="*/ 77978 h 141986"/>
              <a:gd name="connsiteX8" fmla="*/ 39623 w 123443"/>
              <a:gd name="connsiteY8" fmla="*/ 107315 h 141986"/>
              <a:gd name="connsiteX9" fmla="*/ 70484 w 123443"/>
              <a:gd name="connsiteY9" fmla="*/ 117602 h 141986"/>
              <a:gd name="connsiteX10" fmla="*/ 81406 w 123443"/>
              <a:gd name="connsiteY10" fmla="*/ 117094 h 141986"/>
              <a:gd name="connsiteX11" fmla="*/ 91947 w 123443"/>
              <a:gd name="connsiteY11" fmla="*/ 115951 h 141986"/>
              <a:gd name="connsiteX12" fmla="*/ 101726 w 123443"/>
              <a:gd name="connsiteY12" fmla="*/ 114300 h 141986"/>
              <a:gd name="connsiteX13" fmla="*/ 110362 w 123443"/>
              <a:gd name="connsiteY13" fmla="*/ 112267 h 141986"/>
              <a:gd name="connsiteX14" fmla="*/ 110362 w 123443"/>
              <a:gd name="connsiteY14" fmla="*/ 130047 h 141986"/>
              <a:gd name="connsiteX15" fmla="*/ 90423 w 123443"/>
              <a:gd name="connsiteY15" fmla="*/ 133985 h 141986"/>
              <a:gd name="connsiteX16" fmla="*/ 67309 w 123443"/>
              <a:gd name="connsiteY16" fmla="*/ 135635 h 141986"/>
              <a:gd name="connsiteX17" fmla="*/ 39750 w 123443"/>
              <a:gd name="connsiteY17" fmla="*/ 131191 h 141986"/>
              <a:gd name="connsiteX18" fmla="*/ 20827 w 123443"/>
              <a:gd name="connsiteY18" fmla="*/ 118617 h 141986"/>
              <a:gd name="connsiteX19" fmla="*/ 9905 w 123443"/>
              <a:gd name="connsiteY19" fmla="*/ 98425 h 141986"/>
              <a:gd name="connsiteX20" fmla="*/ 6350 w 123443"/>
              <a:gd name="connsiteY20" fmla="*/ 71247 h 141986"/>
              <a:gd name="connsiteX21" fmla="*/ 10159 w 123443"/>
              <a:gd name="connsiteY21" fmla="*/ 46354 h 141986"/>
              <a:gd name="connsiteX22" fmla="*/ 21208 w 123443"/>
              <a:gd name="connsiteY22" fmla="*/ 25653 h 141986"/>
              <a:gd name="connsiteX23" fmla="*/ 38988 w 123443"/>
              <a:gd name="connsiteY23" fmla="*/ 11557 h 141986"/>
              <a:gd name="connsiteX24" fmla="*/ 62991 w 123443"/>
              <a:gd name="connsiteY24" fmla="*/ 6350 h 1419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23443" h="141986">
                <a:moveTo>
                  <a:pt x="62991" y="6350"/>
                </a:moveTo>
                <a:cubicBezTo>
                  <a:pt x="71627" y="6350"/>
                  <a:pt x="79375" y="7747"/>
                  <a:pt x="86105" y="10414"/>
                </a:cubicBezTo>
                <a:cubicBezTo>
                  <a:pt x="92836" y="13208"/>
                  <a:pt x="98425" y="17017"/>
                  <a:pt x="102996" y="22097"/>
                </a:cubicBezTo>
                <a:cubicBezTo>
                  <a:pt x="107695" y="27051"/>
                  <a:pt x="111125" y="33147"/>
                  <a:pt x="113537" y="40385"/>
                </a:cubicBezTo>
                <a:cubicBezTo>
                  <a:pt x="115823" y="47497"/>
                  <a:pt x="117093" y="55498"/>
                  <a:pt x="117093" y="64389"/>
                </a:cubicBezTo>
                <a:cubicBezTo>
                  <a:pt x="117093" y="67436"/>
                  <a:pt x="116966" y="69977"/>
                  <a:pt x="116966" y="72135"/>
                </a:cubicBezTo>
                <a:cubicBezTo>
                  <a:pt x="116839" y="74167"/>
                  <a:pt x="116712" y="76072"/>
                  <a:pt x="116585" y="77978"/>
                </a:cubicBezTo>
                <a:lnTo>
                  <a:pt x="28955" y="77978"/>
                </a:lnTo>
                <a:cubicBezTo>
                  <a:pt x="28955" y="90678"/>
                  <a:pt x="32511" y="100457"/>
                  <a:pt x="39623" y="107315"/>
                </a:cubicBezTo>
                <a:cubicBezTo>
                  <a:pt x="46735" y="114172"/>
                  <a:pt x="57022" y="117602"/>
                  <a:pt x="70484" y="117602"/>
                </a:cubicBezTo>
                <a:cubicBezTo>
                  <a:pt x="74040" y="117602"/>
                  <a:pt x="77723" y="117475"/>
                  <a:pt x="81406" y="117094"/>
                </a:cubicBezTo>
                <a:cubicBezTo>
                  <a:pt x="84962" y="116840"/>
                  <a:pt x="88518" y="116459"/>
                  <a:pt x="91947" y="115951"/>
                </a:cubicBezTo>
                <a:cubicBezTo>
                  <a:pt x="95376" y="115442"/>
                  <a:pt x="98551" y="114935"/>
                  <a:pt x="101726" y="114300"/>
                </a:cubicBezTo>
                <a:cubicBezTo>
                  <a:pt x="104775" y="113665"/>
                  <a:pt x="107695" y="113029"/>
                  <a:pt x="110362" y="112267"/>
                </a:cubicBezTo>
                <a:lnTo>
                  <a:pt x="110362" y="130047"/>
                </a:lnTo>
                <a:cubicBezTo>
                  <a:pt x="104393" y="131698"/>
                  <a:pt x="97789" y="132969"/>
                  <a:pt x="90423" y="133985"/>
                </a:cubicBezTo>
                <a:cubicBezTo>
                  <a:pt x="82930" y="135128"/>
                  <a:pt x="75310" y="135635"/>
                  <a:pt x="67309" y="135635"/>
                </a:cubicBezTo>
                <a:cubicBezTo>
                  <a:pt x="56641" y="135635"/>
                  <a:pt x="47497" y="134111"/>
                  <a:pt x="39750" y="131191"/>
                </a:cubicBezTo>
                <a:cubicBezTo>
                  <a:pt x="32003" y="128397"/>
                  <a:pt x="25653" y="124078"/>
                  <a:pt x="20827" y="118617"/>
                </a:cubicBezTo>
                <a:cubicBezTo>
                  <a:pt x="15875" y="113157"/>
                  <a:pt x="12191" y="106298"/>
                  <a:pt x="9905" y="98425"/>
                </a:cubicBezTo>
                <a:cubicBezTo>
                  <a:pt x="7492" y="90423"/>
                  <a:pt x="6350" y="81279"/>
                  <a:pt x="6350" y="71247"/>
                </a:cubicBezTo>
                <a:cubicBezTo>
                  <a:pt x="6350" y="62484"/>
                  <a:pt x="7619" y="54102"/>
                  <a:pt x="10159" y="46354"/>
                </a:cubicBezTo>
                <a:cubicBezTo>
                  <a:pt x="12572" y="38480"/>
                  <a:pt x="16255" y="31622"/>
                  <a:pt x="21208" y="25653"/>
                </a:cubicBezTo>
                <a:cubicBezTo>
                  <a:pt x="26034" y="19685"/>
                  <a:pt x="32003" y="14985"/>
                  <a:pt x="38988" y="11557"/>
                </a:cubicBezTo>
                <a:cubicBezTo>
                  <a:pt x="45973" y="8128"/>
                  <a:pt x="53975" y="6350"/>
                  <a:pt x="6299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95181" y="4830317"/>
            <a:ext cx="112903" cy="139700"/>
          </a:xfrm>
          <a:custGeom>
            <a:avLst/>
            <a:gdLst>
              <a:gd name="connsiteX0" fmla="*/ 67564 w 112903"/>
              <a:gd name="connsiteY0" fmla="*/ 6350 h 139700"/>
              <a:gd name="connsiteX1" fmla="*/ 96774 w 112903"/>
              <a:gd name="connsiteY1" fmla="*/ 17653 h 139700"/>
              <a:gd name="connsiteX2" fmla="*/ 106553 w 112903"/>
              <a:gd name="connsiteY2" fmla="*/ 51942 h 139700"/>
              <a:gd name="connsiteX3" fmla="*/ 106553 w 112903"/>
              <a:gd name="connsiteY3" fmla="*/ 133350 h 139700"/>
              <a:gd name="connsiteX4" fmla="*/ 84963 w 112903"/>
              <a:gd name="connsiteY4" fmla="*/ 133350 h 139700"/>
              <a:gd name="connsiteX5" fmla="*/ 84963 w 112903"/>
              <a:gd name="connsiteY5" fmla="*/ 53721 h 139700"/>
              <a:gd name="connsiteX6" fmla="*/ 79502 w 112903"/>
              <a:gd name="connsiteY6" fmla="*/ 32003 h 139700"/>
              <a:gd name="connsiteX7" fmla="*/ 63246 w 112903"/>
              <a:gd name="connsiteY7" fmla="*/ 25019 h 139700"/>
              <a:gd name="connsiteX8" fmla="*/ 55499 w 112903"/>
              <a:gd name="connsiteY8" fmla="*/ 26161 h 139700"/>
              <a:gd name="connsiteX9" fmla="*/ 47625 w 112903"/>
              <a:gd name="connsiteY9" fmla="*/ 30226 h 139700"/>
              <a:gd name="connsiteX10" fmla="*/ 38735 w 112903"/>
              <a:gd name="connsiteY10" fmla="*/ 38100 h 139700"/>
              <a:gd name="connsiteX11" fmla="*/ 27940 w 112903"/>
              <a:gd name="connsiteY11" fmla="*/ 50546 h 139700"/>
              <a:gd name="connsiteX12" fmla="*/ 27940 w 112903"/>
              <a:gd name="connsiteY12" fmla="*/ 133350 h 139700"/>
              <a:gd name="connsiteX13" fmla="*/ 6350 w 112903"/>
              <a:gd name="connsiteY13" fmla="*/ 133350 h 139700"/>
              <a:gd name="connsiteX14" fmla="*/ 6350 w 112903"/>
              <a:gd name="connsiteY14" fmla="*/ 8635 h 139700"/>
              <a:gd name="connsiteX15" fmla="*/ 25527 w 112903"/>
              <a:gd name="connsiteY15" fmla="*/ 8635 h 139700"/>
              <a:gd name="connsiteX16" fmla="*/ 26416 w 112903"/>
              <a:gd name="connsiteY16" fmla="*/ 28702 h 139700"/>
              <a:gd name="connsiteX17" fmla="*/ 36957 w 112903"/>
              <a:gd name="connsiteY17" fmla="*/ 17907 h 139700"/>
              <a:gd name="connsiteX18" fmla="*/ 46990 w 112903"/>
              <a:gd name="connsiteY18" fmla="*/ 11048 h 139700"/>
              <a:gd name="connsiteX19" fmla="*/ 57023 w 112903"/>
              <a:gd name="connsiteY19" fmla="*/ 7366 h 139700"/>
              <a:gd name="connsiteX20" fmla="*/ 67564 w 112903"/>
              <a:gd name="connsiteY20" fmla="*/ 6350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12903" h="139700">
                <a:moveTo>
                  <a:pt x="67564" y="6350"/>
                </a:moveTo>
                <a:cubicBezTo>
                  <a:pt x="80391" y="6350"/>
                  <a:pt x="90170" y="10160"/>
                  <a:pt x="96774" y="17653"/>
                </a:cubicBezTo>
                <a:cubicBezTo>
                  <a:pt x="103251" y="25272"/>
                  <a:pt x="106553" y="36703"/>
                  <a:pt x="106553" y="51942"/>
                </a:cubicBezTo>
                <a:lnTo>
                  <a:pt x="106553" y="133350"/>
                </a:lnTo>
                <a:lnTo>
                  <a:pt x="84963" y="133350"/>
                </a:lnTo>
                <a:lnTo>
                  <a:pt x="84963" y="53721"/>
                </a:lnTo>
                <a:cubicBezTo>
                  <a:pt x="84963" y="43941"/>
                  <a:pt x="83185" y="36703"/>
                  <a:pt x="79502" y="32003"/>
                </a:cubicBezTo>
                <a:cubicBezTo>
                  <a:pt x="75819" y="27304"/>
                  <a:pt x="70485" y="25019"/>
                  <a:pt x="63246" y="25019"/>
                </a:cubicBezTo>
                <a:cubicBezTo>
                  <a:pt x="60579" y="25019"/>
                  <a:pt x="58039" y="25400"/>
                  <a:pt x="55499" y="26161"/>
                </a:cubicBezTo>
                <a:cubicBezTo>
                  <a:pt x="52959" y="26923"/>
                  <a:pt x="50292" y="28321"/>
                  <a:pt x="47625" y="30226"/>
                </a:cubicBezTo>
                <a:cubicBezTo>
                  <a:pt x="44831" y="32258"/>
                  <a:pt x="41910" y="34797"/>
                  <a:pt x="38735" y="38100"/>
                </a:cubicBezTo>
                <a:cubicBezTo>
                  <a:pt x="35560" y="41528"/>
                  <a:pt x="31877" y="45592"/>
                  <a:pt x="27940" y="50546"/>
                </a:cubicBezTo>
                <a:lnTo>
                  <a:pt x="27940" y="133350"/>
                </a:lnTo>
                <a:lnTo>
                  <a:pt x="6350" y="133350"/>
                </a:lnTo>
                <a:lnTo>
                  <a:pt x="6350" y="8635"/>
                </a:lnTo>
                <a:lnTo>
                  <a:pt x="25527" y="8635"/>
                </a:lnTo>
                <a:lnTo>
                  <a:pt x="26416" y="28702"/>
                </a:lnTo>
                <a:cubicBezTo>
                  <a:pt x="30099" y="24384"/>
                  <a:pt x="33655" y="20828"/>
                  <a:pt x="36957" y="17907"/>
                </a:cubicBezTo>
                <a:cubicBezTo>
                  <a:pt x="40386" y="15113"/>
                  <a:pt x="43688" y="12827"/>
                  <a:pt x="46990" y="11048"/>
                </a:cubicBezTo>
                <a:cubicBezTo>
                  <a:pt x="50292" y="9271"/>
                  <a:pt x="53594" y="8128"/>
                  <a:pt x="57023" y="7366"/>
                </a:cubicBezTo>
                <a:cubicBezTo>
                  <a:pt x="60452" y="6730"/>
                  <a:pt x="63881" y="6350"/>
                  <a:pt x="675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03741" y="4792598"/>
            <a:ext cx="125221" cy="179197"/>
          </a:xfrm>
          <a:custGeom>
            <a:avLst/>
            <a:gdLst>
              <a:gd name="connsiteX0" fmla="*/ 62865 w 125221"/>
              <a:gd name="connsiteY0" fmla="*/ 6350 h 179197"/>
              <a:gd name="connsiteX1" fmla="*/ 62865 w 125221"/>
              <a:gd name="connsiteY1" fmla="*/ 46354 h 179197"/>
              <a:gd name="connsiteX2" fmla="*/ 118871 w 125221"/>
              <a:gd name="connsiteY2" fmla="*/ 46354 h 179197"/>
              <a:gd name="connsiteX3" fmla="*/ 118871 w 125221"/>
              <a:gd name="connsiteY3" fmla="*/ 64389 h 179197"/>
              <a:gd name="connsiteX4" fmla="*/ 62865 w 125221"/>
              <a:gd name="connsiteY4" fmla="*/ 64389 h 179197"/>
              <a:gd name="connsiteX5" fmla="*/ 62865 w 125221"/>
              <a:gd name="connsiteY5" fmla="*/ 127761 h 179197"/>
              <a:gd name="connsiteX6" fmla="*/ 69977 w 125221"/>
              <a:gd name="connsiteY6" fmla="*/ 147954 h 179197"/>
              <a:gd name="connsiteX7" fmla="*/ 91058 w 125221"/>
              <a:gd name="connsiteY7" fmla="*/ 154559 h 179197"/>
              <a:gd name="connsiteX8" fmla="*/ 104140 w 125221"/>
              <a:gd name="connsiteY8" fmla="*/ 153670 h 179197"/>
              <a:gd name="connsiteX9" fmla="*/ 118871 w 125221"/>
              <a:gd name="connsiteY9" fmla="*/ 150748 h 179197"/>
              <a:gd name="connsiteX10" fmla="*/ 118871 w 125221"/>
              <a:gd name="connsiteY10" fmla="*/ 169291 h 179197"/>
              <a:gd name="connsiteX11" fmla="*/ 103758 w 125221"/>
              <a:gd name="connsiteY11" fmla="*/ 171958 h 179197"/>
              <a:gd name="connsiteX12" fmla="*/ 87883 w 125221"/>
              <a:gd name="connsiteY12" fmla="*/ 172847 h 179197"/>
              <a:gd name="connsiteX13" fmla="*/ 52831 w 125221"/>
              <a:gd name="connsiteY13" fmla="*/ 162179 h 179197"/>
              <a:gd name="connsiteX14" fmla="*/ 41275 w 125221"/>
              <a:gd name="connsiteY14" fmla="*/ 129540 h 179197"/>
              <a:gd name="connsiteX15" fmla="*/ 41275 w 125221"/>
              <a:gd name="connsiteY15" fmla="*/ 64389 h 179197"/>
              <a:gd name="connsiteX16" fmla="*/ 6350 w 125221"/>
              <a:gd name="connsiteY16" fmla="*/ 64389 h 179197"/>
              <a:gd name="connsiteX17" fmla="*/ 6350 w 125221"/>
              <a:gd name="connsiteY17" fmla="*/ 46354 h 179197"/>
              <a:gd name="connsiteX18" fmla="*/ 41275 w 125221"/>
              <a:gd name="connsiteY18" fmla="*/ 46354 h 179197"/>
              <a:gd name="connsiteX19" fmla="*/ 41275 w 125221"/>
              <a:gd name="connsiteY19" fmla="*/ 11938 h 179197"/>
              <a:gd name="connsiteX20" fmla="*/ 62865 w 125221"/>
              <a:gd name="connsiteY20" fmla="*/ 6350 h 179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5221" h="179197">
                <a:moveTo>
                  <a:pt x="62865" y="6350"/>
                </a:moveTo>
                <a:lnTo>
                  <a:pt x="62865" y="46354"/>
                </a:lnTo>
                <a:lnTo>
                  <a:pt x="118871" y="46354"/>
                </a:lnTo>
                <a:lnTo>
                  <a:pt x="118871" y="64389"/>
                </a:lnTo>
                <a:lnTo>
                  <a:pt x="62865" y="64389"/>
                </a:lnTo>
                <a:lnTo>
                  <a:pt x="62865" y="127761"/>
                </a:lnTo>
                <a:cubicBezTo>
                  <a:pt x="62865" y="136779"/>
                  <a:pt x="65277" y="143510"/>
                  <a:pt x="69977" y="147954"/>
                </a:cubicBezTo>
                <a:cubicBezTo>
                  <a:pt x="74802" y="152272"/>
                  <a:pt x="81788" y="154559"/>
                  <a:pt x="91058" y="154559"/>
                </a:cubicBezTo>
                <a:cubicBezTo>
                  <a:pt x="94995" y="154559"/>
                  <a:pt x="99440" y="154178"/>
                  <a:pt x="104140" y="153670"/>
                </a:cubicBezTo>
                <a:cubicBezTo>
                  <a:pt x="108839" y="153035"/>
                  <a:pt x="113791" y="152019"/>
                  <a:pt x="118871" y="150748"/>
                </a:cubicBezTo>
                <a:lnTo>
                  <a:pt x="118871" y="169291"/>
                </a:lnTo>
                <a:cubicBezTo>
                  <a:pt x="114045" y="170560"/>
                  <a:pt x="108965" y="171450"/>
                  <a:pt x="103758" y="171958"/>
                </a:cubicBezTo>
                <a:cubicBezTo>
                  <a:pt x="98552" y="172592"/>
                  <a:pt x="93217" y="172847"/>
                  <a:pt x="87883" y="172847"/>
                </a:cubicBezTo>
                <a:cubicBezTo>
                  <a:pt x="72135" y="172847"/>
                  <a:pt x="60452" y="169291"/>
                  <a:pt x="52831" y="162179"/>
                </a:cubicBezTo>
                <a:cubicBezTo>
                  <a:pt x="45084" y="155066"/>
                  <a:pt x="41275" y="144272"/>
                  <a:pt x="41275" y="129540"/>
                </a:cubicBezTo>
                <a:lnTo>
                  <a:pt x="41275" y="64389"/>
                </a:lnTo>
                <a:lnTo>
                  <a:pt x="6350" y="64389"/>
                </a:lnTo>
                <a:lnTo>
                  <a:pt x="6350" y="46354"/>
                </a:lnTo>
                <a:lnTo>
                  <a:pt x="41275" y="46354"/>
                </a:lnTo>
                <a:lnTo>
                  <a:pt x="41275" y="11938"/>
                </a:lnTo>
                <a:lnTo>
                  <a:pt x="6286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4749800"/>
            <a:ext cx="4572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051300"/>
            <a:ext cx="546100" cy="927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787900"/>
            <a:ext cx="5461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3900" y="4787900"/>
            <a:ext cx="30099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34300" y="4787900"/>
            <a:ext cx="5588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86800" y="4787900"/>
            <a:ext cx="5461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321800" y="4749800"/>
            <a:ext cx="4572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05300" y="5194300"/>
            <a:ext cx="749300" cy="609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54600" y="5219700"/>
            <a:ext cx="2895600" cy="1155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665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890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链表的使用：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889000"/>
            <a:ext cx="6248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7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链表插入节点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（指定位置插入节点）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562100"/>
            <a:ext cx="1905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2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22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817100" y="4686300"/>
            <a:ext cx="27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4660900"/>
            <a:ext cx="27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1511300"/>
            <a:ext cx="92075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574800" algn="l"/>
              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首先查找第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i-1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个节点（前驱节点）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（前驱满足条件）</a:t>
            </a:r>
          </a:p>
          <a:p>
            <a:pPr>
              <a:lnSpc>
                <a:spcPts val="4000"/>
              </a:lnSpc>
              <a:tabLst>
                <a:tab pos="15748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给新节点分配空间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newNode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=(Node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*)malloc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sizeof(Node)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）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给</a:t>
            </a:r>
          </a:p>
          <a:p>
            <a:pPr>
              <a:lnSpc>
                <a:spcPts val="2800"/>
              </a:lnSpc>
              <a:tabLst>
                <a:tab pos="15748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newNode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数据域赋值。</a:t>
            </a:r>
          </a:p>
          <a:p>
            <a:pPr>
              <a:lnSpc>
                <a:spcPts val="4000"/>
              </a:lnSpc>
              <a:tabLst>
                <a:tab pos="1574800" algn="l"/>
              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newNode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-&gt;next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前驱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-&gt;next;</a:t>
            </a:r>
          </a:p>
          <a:p>
            <a:pPr>
              <a:lnSpc>
                <a:spcPts val="4000"/>
              </a:lnSpc>
              <a:tabLst>
                <a:tab pos="15748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前驱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-&gt;next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newNode;</a:t>
            </a:r>
          </a:p>
          <a:p>
            <a:pPr>
              <a:lnSpc>
                <a:spcPts val="2500"/>
              </a:lnSpc>
              <a:tabLst>
                <a:tab pos="1574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前驱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45100" y="6362700"/>
            <a:ext cx="977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68858" y="1518666"/>
            <a:ext cx="10585704" cy="4838700"/>
          </a:xfrm>
          <a:custGeom>
            <a:avLst/>
            <a:gdLst>
              <a:gd name="connsiteX0" fmla="*/ 0 w 10585704"/>
              <a:gd name="connsiteY0" fmla="*/ 4838699 h 4838700"/>
              <a:gd name="connsiteX1" fmla="*/ 10585703 w 10585704"/>
              <a:gd name="connsiteY1" fmla="*/ 4838699 h 4838700"/>
              <a:gd name="connsiteX2" fmla="*/ 10585703 w 10585704"/>
              <a:gd name="connsiteY2" fmla="*/ 0 h 4838700"/>
              <a:gd name="connsiteX3" fmla="*/ 0 w 10585704"/>
              <a:gd name="connsiteY3" fmla="*/ 0 h 4838700"/>
              <a:gd name="connsiteX4" fmla="*/ 0 w 10585704"/>
              <a:gd name="connsiteY4" fmla="*/ 4838699 h 483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85704" h="4838700">
                <a:moveTo>
                  <a:pt x="0" y="4838699"/>
                </a:moveTo>
                <a:lnTo>
                  <a:pt x="10585703" y="4838699"/>
                </a:lnTo>
                <a:lnTo>
                  <a:pt x="10585703" y="0"/>
                </a:lnTo>
                <a:lnTo>
                  <a:pt x="0" y="0"/>
                </a:lnTo>
                <a:lnTo>
                  <a:pt x="0" y="4838699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808" y="1499616"/>
            <a:ext cx="10623804" cy="4876800"/>
          </a:xfrm>
          <a:custGeom>
            <a:avLst/>
            <a:gdLst>
              <a:gd name="connsiteX0" fmla="*/ 19050 w 10623804"/>
              <a:gd name="connsiteY0" fmla="*/ 4857749 h 4876800"/>
              <a:gd name="connsiteX1" fmla="*/ 10604753 w 10623804"/>
              <a:gd name="connsiteY1" fmla="*/ 4857749 h 4876800"/>
              <a:gd name="connsiteX2" fmla="*/ 10604753 w 10623804"/>
              <a:gd name="connsiteY2" fmla="*/ 19050 h 4876800"/>
              <a:gd name="connsiteX3" fmla="*/ 19050 w 10623804"/>
              <a:gd name="connsiteY3" fmla="*/ 19050 h 4876800"/>
              <a:gd name="connsiteX4" fmla="*/ 19050 w 10623804"/>
              <a:gd name="connsiteY4" fmla="*/ 4857749 h 487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23804" h="4876800">
                <a:moveTo>
                  <a:pt x="19050" y="4857749"/>
                </a:moveTo>
                <a:lnTo>
                  <a:pt x="10604753" y="4857749"/>
                </a:lnTo>
                <a:lnTo>
                  <a:pt x="10604753" y="19050"/>
                </a:lnTo>
                <a:lnTo>
                  <a:pt x="19050" y="19050"/>
                </a:lnTo>
                <a:lnTo>
                  <a:pt x="19050" y="485774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8047" y="1499616"/>
            <a:ext cx="76200" cy="4876431"/>
          </a:xfrm>
          <a:custGeom>
            <a:avLst/>
            <a:gdLst>
              <a:gd name="connsiteX0" fmla="*/ 19050 w 76200"/>
              <a:gd name="connsiteY0" fmla="*/ 19050 h 4876431"/>
              <a:gd name="connsiteX1" fmla="*/ 19050 w 76200"/>
              <a:gd name="connsiteY1" fmla="*/ 4857381 h 4876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876431">
                <a:moveTo>
                  <a:pt x="19050" y="19050"/>
                </a:moveTo>
                <a:lnTo>
                  <a:pt x="19050" y="4857381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4223" y="5282184"/>
            <a:ext cx="3165347" cy="399288"/>
          </a:xfrm>
          <a:custGeom>
            <a:avLst/>
            <a:gdLst>
              <a:gd name="connsiteX0" fmla="*/ 19050 w 3165347"/>
              <a:gd name="connsiteY0" fmla="*/ 380237 h 399288"/>
              <a:gd name="connsiteX1" fmla="*/ 3146297 w 3165347"/>
              <a:gd name="connsiteY1" fmla="*/ 380237 h 399288"/>
              <a:gd name="connsiteX2" fmla="*/ 3146297 w 3165347"/>
              <a:gd name="connsiteY2" fmla="*/ 19050 h 399288"/>
              <a:gd name="connsiteX3" fmla="*/ 19050 w 3165347"/>
              <a:gd name="connsiteY3" fmla="*/ 19050 h 399288"/>
              <a:gd name="connsiteX4" fmla="*/ 19050 w 3165347"/>
              <a:gd name="connsiteY4" fmla="*/ 380237 h 399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65347" h="399288">
                <a:moveTo>
                  <a:pt x="19050" y="380237"/>
                </a:moveTo>
                <a:lnTo>
                  <a:pt x="3146297" y="380237"/>
                </a:lnTo>
                <a:lnTo>
                  <a:pt x="3146297" y="19050"/>
                </a:lnTo>
                <a:lnTo>
                  <a:pt x="19050" y="19050"/>
                </a:lnTo>
                <a:lnTo>
                  <a:pt x="19050" y="38023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3439" y="4994147"/>
            <a:ext cx="4180331" cy="1263396"/>
          </a:xfrm>
          <a:custGeom>
            <a:avLst/>
            <a:gdLst>
              <a:gd name="connsiteX0" fmla="*/ 19050 w 4180331"/>
              <a:gd name="connsiteY0" fmla="*/ 1244346 h 1263396"/>
              <a:gd name="connsiteX1" fmla="*/ 4161281 w 4180331"/>
              <a:gd name="connsiteY1" fmla="*/ 1244346 h 1263396"/>
              <a:gd name="connsiteX2" fmla="*/ 4161281 w 4180331"/>
              <a:gd name="connsiteY2" fmla="*/ 19050 h 1263396"/>
              <a:gd name="connsiteX3" fmla="*/ 19050 w 4180331"/>
              <a:gd name="connsiteY3" fmla="*/ 19050 h 1263396"/>
              <a:gd name="connsiteX4" fmla="*/ 19050 w 4180331"/>
              <a:gd name="connsiteY4" fmla="*/ 1244346 h 12633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80331" h="1263396">
                <a:moveTo>
                  <a:pt x="19050" y="1244346"/>
                </a:moveTo>
                <a:lnTo>
                  <a:pt x="4161281" y="1244346"/>
                </a:lnTo>
                <a:lnTo>
                  <a:pt x="4161281" y="19050"/>
                </a:lnTo>
                <a:lnTo>
                  <a:pt x="19050" y="19050"/>
                </a:lnTo>
                <a:lnTo>
                  <a:pt x="19050" y="1244346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4223" y="1610867"/>
            <a:ext cx="3998976" cy="1909572"/>
          </a:xfrm>
          <a:custGeom>
            <a:avLst/>
            <a:gdLst>
              <a:gd name="connsiteX0" fmla="*/ 19050 w 3998976"/>
              <a:gd name="connsiteY0" fmla="*/ 1890522 h 1909572"/>
              <a:gd name="connsiteX1" fmla="*/ 3979926 w 3998976"/>
              <a:gd name="connsiteY1" fmla="*/ 1890522 h 1909572"/>
              <a:gd name="connsiteX2" fmla="*/ 3979926 w 3998976"/>
              <a:gd name="connsiteY2" fmla="*/ 19050 h 1909572"/>
              <a:gd name="connsiteX3" fmla="*/ 19050 w 3998976"/>
              <a:gd name="connsiteY3" fmla="*/ 19050 h 1909572"/>
              <a:gd name="connsiteX4" fmla="*/ 19050 w 3998976"/>
              <a:gd name="connsiteY4" fmla="*/ 1890522 h 1909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8976" h="1909572">
                <a:moveTo>
                  <a:pt x="19050" y="1890522"/>
                </a:moveTo>
                <a:lnTo>
                  <a:pt x="3979926" y="1890522"/>
                </a:lnTo>
                <a:lnTo>
                  <a:pt x="3979926" y="19050"/>
                </a:lnTo>
                <a:lnTo>
                  <a:pt x="19050" y="19050"/>
                </a:lnTo>
                <a:lnTo>
                  <a:pt x="19050" y="18905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460500"/>
            <a:ext cx="10756900" cy="5003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53800" y="6502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890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链表的使用：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1778000"/>
            <a:ext cx="44704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insertList(Node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list,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index,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data)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size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sizeList(*list);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4165600"/>
            <a:ext cx="3492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if(index&lt;0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||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index&gt;size)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4470400"/>
            <a:ext cx="1257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5092700"/>
            <a:ext cx="3200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(Node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*)malloc(sizeof(Node));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5702300"/>
            <a:ext cx="2921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newNode-&gt;data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89700" y="1765300"/>
            <a:ext cx="34925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if(index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0)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3568700"/>
            <a:ext cx="8001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9276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temp;</a:t>
            </a:r>
          </a:p>
          <a:p>
            <a:pPr>
              <a:lnSpc>
                <a:spcPts val="2200"/>
              </a:lnSpc>
              <a:tabLst>
                <a:tab pos="4927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for(n=1;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n&lt;index;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n++)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4152900"/>
            <a:ext cx="2501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89700" y="4762500"/>
            <a:ext cx="2374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if(index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!=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size)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89700" y="5080000"/>
            <a:ext cx="4318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newNode;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89700" y="5676900"/>
            <a:ext cx="1244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59817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4572000"/>
            <a:ext cx="1524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创建新节点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901700"/>
            <a:ext cx="8610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172200" algn="l"/>
              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7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2798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链表插入节点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（指定位置插入节点）</a:t>
            </a:r>
          </a:p>
          <a:p>
            <a:pPr>
              <a:lnSpc>
                <a:spcPts val="1800"/>
              </a:lnSpc>
              <a:tabLst>
                <a:tab pos="6172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链表头部插入节点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51800" y="5664200"/>
            <a:ext cx="3111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链表尾部</a:t>
            </a:r>
            <a:r>
              <a:rPr lang="en-US" altLang="zh-CN" sz="2400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next</a:t>
            </a:r>
            <a:r>
              <a:rPr lang="en-US" altLang="zh-CN" sz="2400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不需指定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1866900"/>
            <a:ext cx="8509000" cy="2019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79200" y="6502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189732" y="3215639"/>
            <a:ext cx="6233160" cy="537972"/>
          </a:xfrm>
          <a:custGeom>
            <a:avLst/>
            <a:gdLst>
              <a:gd name="connsiteX0" fmla="*/ 14477 w 6233160"/>
              <a:gd name="connsiteY0" fmla="*/ 268986 h 537972"/>
              <a:gd name="connsiteX1" fmla="*/ 268985 w 6233160"/>
              <a:gd name="connsiteY1" fmla="*/ 14477 h 537972"/>
              <a:gd name="connsiteX2" fmla="*/ 5964174 w 6233160"/>
              <a:gd name="connsiteY2" fmla="*/ 14477 h 537972"/>
              <a:gd name="connsiteX3" fmla="*/ 6218682 w 6233160"/>
              <a:gd name="connsiteY3" fmla="*/ 268986 h 537972"/>
              <a:gd name="connsiteX4" fmla="*/ 6218682 w 6233160"/>
              <a:gd name="connsiteY4" fmla="*/ 268986 h 537972"/>
              <a:gd name="connsiteX5" fmla="*/ 5964174 w 6233160"/>
              <a:gd name="connsiteY5" fmla="*/ 523494 h 537972"/>
              <a:gd name="connsiteX6" fmla="*/ 268985 w 6233160"/>
              <a:gd name="connsiteY6" fmla="*/ 523494 h 537972"/>
              <a:gd name="connsiteX7" fmla="*/ 14477 w 6233160"/>
              <a:gd name="connsiteY7" fmla="*/ 268986 h 5379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33160" h="537972">
                <a:moveTo>
                  <a:pt x="14477" y="268986"/>
                </a:moveTo>
                <a:cubicBezTo>
                  <a:pt x="14477" y="128397"/>
                  <a:pt x="128396" y="14477"/>
                  <a:pt x="268985" y="14477"/>
                </a:cubicBezTo>
                <a:lnTo>
                  <a:pt x="5964174" y="14477"/>
                </a:lnTo>
                <a:cubicBezTo>
                  <a:pt x="6104762" y="14477"/>
                  <a:pt x="6218682" y="128397"/>
                  <a:pt x="6218682" y="268986"/>
                </a:cubicBezTo>
                <a:lnTo>
                  <a:pt x="6218682" y="268986"/>
                </a:lnTo>
                <a:cubicBezTo>
                  <a:pt x="6218682" y="409575"/>
                  <a:pt x="6104762" y="523494"/>
                  <a:pt x="5964174" y="523494"/>
                </a:cubicBezTo>
                <a:lnTo>
                  <a:pt x="268985" y="523494"/>
                </a:lnTo>
                <a:cubicBezTo>
                  <a:pt x="128396" y="523494"/>
                  <a:pt x="14477" y="409575"/>
                  <a:pt x="14477" y="26898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467088" y="3235451"/>
            <a:ext cx="533400" cy="449580"/>
          </a:xfrm>
          <a:custGeom>
            <a:avLst/>
            <a:gdLst>
              <a:gd name="connsiteX0" fmla="*/ 0 w 533400"/>
              <a:gd name="connsiteY0" fmla="*/ 0 h 449580"/>
              <a:gd name="connsiteX1" fmla="*/ 297306 w 533400"/>
              <a:gd name="connsiteY1" fmla="*/ 0 h 449580"/>
              <a:gd name="connsiteX2" fmla="*/ 533400 w 533400"/>
              <a:gd name="connsiteY2" fmla="*/ 224789 h 449580"/>
              <a:gd name="connsiteX3" fmla="*/ 297306 w 533400"/>
              <a:gd name="connsiteY3" fmla="*/ 449580 h 449580"/>
              <a:gd name="connsiteX4" fmla="*/ 0 w 533400"/>
              <a:gd name="connsiteY4" fmla="*/ 449580 h 449580"/>
              <a:gd name="connsiteX5" fmla="*/ 236093 w 533400"/>
              <a:gd name="connsiteY5" fmla="*/ 224789 h 449580"/>
              <a:gd name="connsiteX6" fmla="*/ 0 w 533400"/>
              <a:gd name="connsiteY6" fmla="*/ 0 h 449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80">
                <a:moveTo>
                  <a:pt x="0" y="0"/>
                </a:moveTo>
                <a:lnTo>
                  <a:pt x="297306" y="0"/>
                </a:lnTo>
                <a:lnTo>
                  <a:pt x="533400" y="224789"/>
                </a:lnTo>
                <a:lnTo>
                  <a:pt x="297306" y="449580"/>
                </a:lnTo>
                <a:lnTo>
                  <a:pt x="0" y="449580"/>
                </a:lnTo>
                <a:lnTo>
                  <a:pt x="236093" y="224789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43159" y="3235451"/>
            <a:ext cx="533400" cy="449580"/>
          </a:xfrm>
          <a:custGeom>
            <a:avLst/>
            <a:gdLst>
              <a:gd name="connsiteX0" fmla="*/ 0 w 533400"/>
              <a:gd name="connsiteY0" fmla="*/ 0 h 449580"/>
              <a:gd name="connsiteX1" fmla="*/ 297307 w 533400"/>
              <a:gd name="connsiteY1" fmla="*/ 0 h 449580"/>
              <a:gd name="connsiteX2" fmla="*/ 533400 w 533400"/>
              <a:gd name="connsiteY2" fmla="*/ 224789 h 449580"/>
              <a:gd name="connsiteX3" fmla="*/ 297307 w 533400"/>
              <a:gd name="connsiteY3" fmla="*/ 449580 h 449580"/>
              <a:gd name="connsiteX4" fmla="*/ 0 w 533400"/>
              <a:gd name="connsiteY4" fmla="*/ 449580 h 449580"/>
              <a:gd name="connsiteX5" fmla="*/ 236093 w 533400"/>
              <a:gd name="connsiteY5" fmla="*/ 224789 h 449580"/>
              <a:gd name="connsiteX6" fmla="*/ 0 w 533400"/>
              <a:gd name="connsiteY6" fmla="*/ 0 h 449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80">
                <a:moveTo>
                  <a:pt x="0" y="0"/>
                </a:moveTo>
                <a:lnTo>
                  <a:pt x="297307" y="0"/>
                </a:lnTo>
                <a:lnTo>
                  <a:pt x="533400" y="224789"/>
                </a:lnTo>
                <a:lnTo>
                  <a:pt x="297307" y="449580"/>
                </a:lnTo>
                <a:lnTo>
                  <a:pt x="0" y="449580"/>
                </a:lnTo>
                <a:lnTo>
                  <a:pt x="236093" y="224789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17707" y="3235451"/>
            <a:ext cx="533400" cy="449580"/>
          </a:xfrm>
          <a:custGeom>
            <a:avLst/>
            <a:gdLst>
              <a:gd name="connsiteX0" fmla="*/ 0 w 533400"/>
              <a:gd name="connsiteY0" fmla="*/ 0 h 449580"/>
              <a:gd name="connsiteX1" fmla="*/ 297307 w 533400"/>
              <a:gd name="connsiteY1" fmla="*/ 0 h 449580"/>
              <a:gd name="connsiteX2" fmla="*/ 533400 w 533400"/>
              <a:gd name="connsiteY2" fmla="*/ 224789 h 449580"/>
              <a:gd name="connsiteX3" fmla="*/ 297307 w 533400"/>
              <a:gd name="connsiteY3" fmla="*/ 449580 h 449580"/>
              <a:gd name="connsiteX4" fmla="*/ 0 w 533400"/>
              <a:gd name="connsiteY4" fmla="*/ 449580 h 449580"/>
              <a:gd name="connsiteX5" fmla="*/ 236093 w 533400"/>
              <a:gd name="connsiteY5" fmla="*/ 224789 h 449580"/>
              <a:gd name="connsiteX6" fmla="*/ 0 w 533400"/>
              <a:gd name="connsiteY6" fmla="*/ 0 h 449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80">
                <a:moveTo>
                  <a:pt x="0" y="0"/>
                </a:moveTo>
                <a:lnTo>
                  <a:pt x="297307" y="0"/>
                </a:lnTo>
                <a:lnTo>
                  <a:pt x="533400" y="224789"/>
                </a:lnTo>
                <a:lnTo>
                  <a:pt x="297307" y="449580"/>
                </a:lnTo>
                <a:lnTo>
                  <a:pt x="0" y="449580"/>
                </a:lnTo>
                <a:lnTo>
                  <a:pt x="236093" y="224789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9700"/>
            <a:ext cx="3314700" cy="4953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3400" y="3200400"/>
            <a:ext cx="18161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274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本章授课内容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3327400"/>
            <a:ext cx="182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3700" y="5257800"/>
            <a:ext cx="1536700" cy="1041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68300"/>
            <a:ext cx="107696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5715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在前面使用结构体数组存储学生信息，但这样会存在以下问题：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1676400"/>
            <a:ext cx="2032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7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7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7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1574800"/>
            <a:ext cx="72644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一旦定义好数组，则学生人数不能超过数组上限。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如果学生数目远低于数组上限，则大量内存浪费。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当频繁的插入、删除学生时需要移动大量元素。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3492500"/>
            <a:ext cx="104267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2235200" algn="l"/>
                <a:tab pos="10363200" algn="l"/>
              </a:tabLst>
            </a:pPr>
            <a:r>
              <a:rPr lang="en-US" altLang="zh-CN" sz="2244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能否有一个办法，保证系统资源的最合理运用？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30200" algn="l"/>
                <a:tab pos="2235200" algn="l"/>
                <a:tab pos="10363200" algn="l"/>
              </a:tabLst>
            </a:pPr>
            <a:r>
              <a:rPr lang="en-US" altLang="zh-CN" dirty="0" smtClean="0"/>
              <a:t>	</a:t>
            </a:r>
            <a:r>
              <a:rPr lang="en-US" altLang="zh-CN" sz="207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当我们需要添加一个学生时，</a:t>
            </a:r>
            <a:r>
              <a:rPr lang="en-US" altLang="zh-CN" sz="2604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手工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分配内存。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30200" algn="l"/>
                <a:tab pos="2235200" algn="l"/>
                <a:tab pos="10363200" algn="l"/>
              </a:tabLst>
            </a:pPr>
            <a:r>
              <a:rPr lang="en-US" altLang="zh-CN" dirty="0" smtClean="0"/>
              <a:t>	</a:t>
            </a:r>
            <a:r>
              <a:rPr lang="en-US" altLang="zh-CN" sz="207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当我们需要删除一个学生时，</a:t>
            </a:r>
            <a:r>
              <a:rPr lang="en-US" altLang="zh-CN" sz="2604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手工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删除该学生原来占有的内存。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300"/>
              </a:lnSpc>
              <a:tabLst>
                <a:tab pos="330200" algn="l"/>
                <a:tab pos="2235200" algn="l"/>
                <a:tab pos="103632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动态数据结构</a:t>
            </a:r>
            <a:r>
              <a:rPr lang="en-US" altLang="zh-CN" sz="36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-----</a:t>
            </a:r>
            <a:r>
              <a:rPr lang="en-US" altLang="zh-CN" sz="3600" b="1" dirty="0" smtClean="0">
                <a:solidFill>
                  <a:srgbClr val="7030a0"/>
                </a:solidFill>
                <a:latin typeface="Microsoft YaHei UI" pitchFamily="18" charset="0"/>
                <a:cs typeface="Microsoft YaHei UI" pitchFamily="18" charset="0"/>
              </a:rPr>
              <a:t>链表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30200" algn="l"/>
                <a:tab pos="2235200" algn="l"/>
                <a:tab pos="103632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44445" y="5065014"/>
            <a:ext cx="897636" cy="504444"/>
          </a:xfrm>
          <a:custGeom>
            <a:avLst/>
            <a:gdLst>
              <a:gd name="connsiteX0" fmla="*/ 0 w 897636"/>
              <a:gd name="connsiteY0" fmla="*/ 504444 h 504444"/>
              <a:gd name="connsiteX1" fmla="*/ 897636 w 897636"/>
              <a:gd name="connsiteY1" fmla="*/ 504444 h 504444"/>
              <a:gd name="connsiteX2" fmla="*/ 897636 w 897636"/>
              <a:gd name="connsiteY2" fmla="*/ 0 h 504444"/>
              <a:gd name="connsiteX3" fmla="*/ 0 w 897636"/>
              <a:gd name="connsiteY3" fmla="*/ 0 h 504444"/>
              <a:gd name="connsiteX4" fmla="*/ 0 w 897636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7636" h="504444">
                <a:moveTo>
                  <a:pt x="0" y="504444"/>
                </a:moveTo>
                <a:lnTo>
                  <a:pt x="897636" y="504444"/>
                </a:lnTo>
                <a:lnTo>
                  <a:pt x="897636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25395" y="5045964"/>
            <a:ext cx="935736" cy="542544"/>
          </a:xfrm>
          <a:custGeom>
            <a:avLst/>
            <a:gdLst>
              <a:gd name="connsiteX0" fmla="*/ 19050 w 935736"/>
              <a:gd name="connsiteY0" fmla="*/ 523494 h 542544"/>
              <a:gd name="connsiteX1" fmla="*/ 916686 w 935736"/>
              <a:gd name="connsiteY1" fmla="*/ 523494 h 542544"/>
              <a:gd name="connsiteX2" fmla="*/ 916686 w 935736"/>
              <a:gd name="connsiteY2" fmla="*/ 19050 h 542544"/>
              <a:gd name="connsiteX3" fmla="*/ 19050 w 935736"/>
              <a:gd name="connsiteY3" fmla="*/ 19050 h 542544"/>
              <a:gd name="connsiteX4" fmla="*/ 19050 w 935736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5736" h="542544">
                <a:moveTo>
                  <a:pt x="19050" y="523494"/>
                </a:moveTo>
                <a:lnTo>
                  <a:pt x="916686" y="523494"/>
                </a:lnTo>
                <a:lnTo>
                  <a:pt x="916686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2082" y="5065014"/>
            <a:ext cx="758952" cy="504444"/>
          </a:xfrm>
          <a:custGeom>
            <a:avLst/>
            <a:gdLst>
              <a:gd name="connsiteX0" fmla="*/ 0 w 758952"/>
              <a:gd name="connsiteY0" fmla="*/ 504444 h 504444"/>
              <a:gd name="connsiteX1" fmla="*/ 758952 w 758952"/>
              <a:gd name="connsiteY1" fmla="*/ 504444 h 504444"/>
              <a:gd name="connsiteX2" fmla="*/ 758952 w 758952"/>
              <a:gd name="connsiteY2" fmla="*/ 0 h 504444"/>
              <a:gd name="connsiteX3" fmla="*/ 0 w 758952"/>
              <a:gd name="connsiteY3" fmla="*/ 0 h 504444"/>
              <a:gd name="connsiteX4" fmla="*/ 0 w 758952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952" h="504444">
                <a:moveTo>
                  <a:pt x="0" y="504444"/>
                </a:moveTo>
                <a:lnTo>
                  <a:pt x="758952" y="504444"/>
                </a:lnTo>
                <a:lnTo>
                  <a:pt x="758952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23032" y="5045964"/>
            <a:ext cx="797052" cy="542544"/>
          </a:xfrm>
          <a:custGeom>
            <a:avLst/>
            <a:gdLst>
              <a:gd name="connsiteX0" fmla="*/ 19050 w 797052"/>
              <a:gd name="connsiteY0" fmla="*/ 523494 h 542544"/>
              <a:gd name="connsiteX1" fmla="*/ 778002 w 797052"/>
              <a:gd name="connsiteY1" fmla="*/ 523494 h 542544"/>
              <a:gd name="connsiteX2" fmla="*/ 778002 w 797052"/>
              <a:gd name="connsiteY2" fmla="*/ 19050 h 542544"/>
              <a:gd name="connsiteX3" fmla="*/ 19050 w 797052"/>
              <a:gd name="connsiteY3" fmla="*/ 19050 h 542544"/>
              <a:gd name="connsiteX4" fmla="*/ 19050 w 797052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7052" h="542544">
                <a:moveTo>
                  <a:pt x="19050" y="523494"/>
                </a:moveTo>
                <a:lnTo>
                  <a:pt x="778002" y="523494"/>
                </a:lnTo>
                <a:lnTo>
                  <a:pt x="778002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3850" y="5065014"/>
            <a:ext cx="897635" cy="504444"/>
          </a:xfrm>
          <a:custGeom>
            <a:avLst/>
            <a:gdLst>
              <a:gd name="connsiteX0" fmla="*/ 0 w 897635"/>
              <a:gd name="connsiteY0" fmla="*/ 504444 h 504444"/>
              <a:gd name="connsiteX1" fmla="*/ 897635 w 897635"/>
              <a:gd name="connsiteY1" fmla="*/ 504444 h 504444"/>
              <a:gd name="connsiteX2" fmla="*/ 897635 w 897635"/>
              <a:gd name="connsiteY2" fmla="*/ 0 h 504444"/>
              <a:gd name="connsiteX3" fmla="*/ 0 w 897635"/>
              <a:gd name="connsiteY3" fmla="*/ 0 h 504444"/>
              <a:gd name="connsiteX4" fmla="*/ 0 w 897635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7635" h="504444">
                <a:moveTo>
                  <a:pt x="0" y="504444"/>
                </a:moveTo>
                <a:lnTo>
                  <a:pt x="897635" y="504444"/>
                </a:lnTo>
                <a:lnTo>
                  <a:pt x="897635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4800" y="5045964"/>
            <a:ext cx="935735" cy="542544"/>
          </a:xfrm>
          <a:custGeom>
            <a:avLst/>
            <a:gdLst>
              <a:gd name="connsiteX0" fmla="*/ 19050 w 935735"/>
              <a:gd name="connsiteY0" fmla="*/ 523494 h 542544"/>
              <a:gd name="connsiteX1" fmla="*/ 916685 w 935735"/>
              <a:gd name="connsiteY1" fmla="*/ 523494 h 542544"/>
              <a:gd name="connsiteX2" fmla="*/ 916685 w 935735"/>
              <a:gd name="connsiteY2" fmla="*/ 19050 h 542544"/>
              <a:gd name="connsiteX3" fmla="*/ 19050 w 935735"/>
              <a:gd name="connsiteY3" fmla="*/ 19050 h 542544"/>
              <a:gd name="connsiteX4" fmla="*/ 19050 w 935735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5735" h="542544">
                <a:moveTo>
                  <a:pt x="19050" y="523494"/>
                </a:moveTo>
                <a:lnTo>
                  <a:pt x="916685" y="523494"/>
                </a:lnTo>
                <a:lnTo>
                  <a:pt x="916685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1485" y="5065014"/>
            <a:ext cx="758952" cy="504444"/>
          </a:xfrm>
          <a:custGeom>
            <a:avLst/>
            <a:gdLst>
              <a:gd name="connsiteX0" fmla="*/ 0 w 758952"/>
              <a:gd name="connsiteY0" fmla="*/ 504444 h 504444"/>
              <a:gd name="connsiteX1" fmla="*/ 758952 w 758952"/>
              <a:gd name="connsiteY1" fmla="*/ 504444 h 504444"/>
              <a:gd name="connsiteX2" fmla="*/ 758952 w 758952"/>
              <a:gd name="connsiteY2" fmla="*/ 0 h 504444"/>
              <a:gd name="connsiteX3" fmla="*/ 0 w 758952"/>
              <a:gd name="connsiteY3" fmla="*/ 0 h 504444"/>
              <a:gd name="connsiteX4" fmla="*/ 0 w 758952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952" h="504444">
                <a:moveTo>
                  <a:pt x="0" y="504444"/>
                </a:moveTo>
                <a:lnTo>
                  <a:pt x="758952" y="504444"/>
                </a:lnTo>
                <a:lnTo>
                  <a:pt x="758952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12435" y="5045964"/>
            <a:ext cx="797052" cy="542544"/>
          </a:xfrm>
          <a:custGeom>
            <a:avLst/>
            <a:gdLst>
              <a:gd name="connsiteX0" fmla="*/ 19050 w 797052"/>
              <a:gd name="connsiteY0" fmla="*/ 523494 h 542544"/>
              <a:gd name="connsiteX1" fmla="*/ 778002 w 797052"/>
              <a:gd name="connsiteY1" fmla="*/ 523494 h 542544"/>
              <a:gd name="connsiteX2" fmla="*/ 778002 w 797052"/>
              <a:gd name="connsiteY2" fmla="*/ 19050 h 542544"/>
              <a:gd name="connsiteX3" fmla="*/ 19050 w 797052"/>
              <a:gd name="connsiteY3" fmla="*/ 19050 h 542544"/>
              <a:gd name="connsiteX4" fmla="*/ 19050 w 797052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7052" h="542544">
                <a:moveTo>
                  <a:pt x="19050" y="523494"/>
                </a:moveTo>
                <a:lnTo>
                  <a:pt x="778002" y="523494"/>
                </a:lnTo>
                <a:lnTo>
                  <a:pt x="778002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21729" y="5065014"/>
            <a:ext cx="897636" cy="504444"/>
          </a:xfrm>
          <a:custGeom>
            <a:avLst/>
            <a:gdLst>
              <a:gd name="connsiteX0" fmla="*/ 0 w 897636"/>
              <a:gd name="connsiteY0" fmla="*/ 504444 h 504444"/>
              <a:gd name="connsiteX1" fmla="*/ 897636 w 897636"/>
              <a:gd name="connsiteY1" fmla="*/ 504444 h 504444"/>
              <a:gd name="connsiteX2" fmla="*/ 897636 w 897636"/>
              <a:gd name="connsiteY2" fmla="*/ 0 h 504444"/>
              <a:gd name="connsiteX3" fmla="*/ 0 w 897636"/>
              <a:gd name="connsiteY3" fmla="*/ 0 h 504444"/>
              <a:gd name="connsiteX4" fmla="*/ 0 w 897636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7636" h="504444">
                <a:moveTo>
                  <a:pt x="0" y="504444"/>
                </a:moveTo>
                <a:lnTo>
                  <a:pt x="897636" y="504444"/>
                </a:lnTo>
                <a:lnTo>
                  <a:pt x="897636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2679" y="5045964"/>
            <a:ext cx="935736" cy="542544"/>
          </a:xfrm>
          <a:custGeom>
            <a:avLst/>
            <a:gdLst>
              <a:gd name="connsiteX0" fmla="*/ 19050 w 935736"/>
              <a:gd name="connsiteY0" fmla="*/ 523494 h 542544"/>
              <a:gd name="connsiteX1" fmla="*/ 916686 w 935736"/>
              <a:gd name="connsiteY1" fmla="*/ 523494 h 542544"/>
              <a:gd name="connsiteX2" fmla="*/ 916686 w 935736"/>
              <a:gd name="connsiteY2" fmla="*/ 19050 h 542544"/>
              <a:gd name="connsiteX3" fmla="*/ 19050 w 935736"/>
              <a:gd name="connsiteY3" fmla="*/ 19050 h 542544"/>
              <a:gd name="connsiteX4" fmla="*/ 19050 w 935736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5736" h="542544">
                <a:moveTo>
                  <a:pt x="19050" y="523494"/>
                </a:moveTo>
                <a:lnTo>
                  <a:pt x="916686" y="523494"/>
                </a:lnTo>
                <a:lnTo>
                  <a:pt x="916686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19366" y="5065014"/>
            <a:ext cx="758952" cy="504444"/>
          </a:xfrm>
          <a:custGeom>
            <a:avLst/>
            <a:gdLst>
              <a:gd name="connsiteX0" fmla="*/ 0 w 758952"/>
              <a:gd name="connsiteY0" fmla="*/ 504444 h 504444"/>
              <a:gd name="connsiteX1" fmla="*/ 758952 w 758952"/>
              <a:gd name="connsiteY1" fmla="*/ 504444 h 504444"/>
              <a:gd name="connsiteX2" fmla="*/ 758952 w 758952"/>
              <a:gd name="connsiteY2" fmla="*/ 0 h 504444"/>
              <a:gd name="connsiteX3" fmla="*/ 0 w 758952"/>
              <a:gd name="connsiteY3" fmla="*/ 0 h 504444"/>
              <a:gd name="connsiteX4" fmla="*/ 0 w 758952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952" h="504444">
                <a:moveTo>
                  <a:pt x="0" y="504444"/>
                </a:moveTo>
                <a:lnTo>
                  <a:pt x="758952" y="504444"/>
                </a:lnTo>
                <a:lnTo>
                  <a:pt x="758952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0316" y="5045964"/>
            <a:ext cx="797052" cy="542544"/>
          </a:xfrm>
          <a:custGeom>
            <a:avLst/>
            <a:gdLst>
              <a:gd name="connsiteX0" fmla="*/ 19050 w 797052"/>
              <a:gd name="connsiteY0" fmla="*/ 523494 h 542544"/>
              <a:gd name="connsiteX1" fmla="*/ 778002 w 797052"/>
              <a:gd name="connsiteY1" fmla="*/ 523494 h 542544"/>
              <a:gd name="connsiteX2" fmla="*/ 778002 w 797052"/>
              <a:gd name="connsiteY2" fmla="*/ 19050 h 542544"/>
              <a:gd name="connsiteX3" fmla="*/ 19050 w 797052"/>
              <a:gd name="connsiteY3" fmla="*/ 19050 h 542544"/>
              <a:gd name="connsiteX4" fmla="*/ 19050 w 797052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7052" h="542544">
                <a:moveTo>
                  <a:pt x="19050" y="523494"/>
                </a:moveTo>
                <a:lnTo>
                  <a:pt x="778002" y="523494"/>
                </a:lnTo>
                <a:lnTo>
                  <a:pt x="778002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66354" y="5048250"/>
            <a:ext cx="758952" cy="504444"/>
          </a:xfrm>
          <a:custGeom>
            <a:avLst/>
            <a:gdLst>
              <a:gd name="connsiteX0" fmla="*/ 0 w 758952"/>
              <a:gd name="connsiteY0" fmla="*/ 504444 h 504444"/>
              <a:gd name="connsiteX1" fmla="*/ 758952 w 758952"/>
              <a:gd name="connsiteY1" fmla="*/ 504444 h 504444"/>
              <a:gd name="connsiteX2" fmla="*/ 758952 w 758952"/>
              <a:gd name="connsiteY2" fmla="*/ 0 h 504444"/>
              <a:gd name="connsiteX3" fmla="*/ 0 w 758952"/>
              <a:gd name="connsiteY3" fmla="*/ 0 h 504444"/>
              <a:gd name="connsiteX4" fmla="*/ 0 w 758952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952" h="504444">
                <a:moveTo>
                  <a:pt x="0" y="504444"/>
                </a:moveTo>
                <a:lnTo>
                  <a:pt x="758952" y="504444"/>
                </a:lnTo>
                <a:lnTo>
                  <a:pt x="758952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47304" y="5029200"/>
            <a:ext cx="797052" cy="542544"/>
          </a:xfrm>
          <a:custGeom>
            <a:avLst/>
            <a:gdLst>
              <a:gd name="connsiteX0" fmla="*/ 19050 w 797052"/>
              <a:gd name="connsiteY0" fmla="*/ 523494 h 542544"/>
              <a:gd name="connsiteX1" fmla="*/ 778002 w 797052"/>
              <a:gd name="connsiteY1" fmla="*/ 523494 h 542544"/>
              <a:gd name="connsiteX2" fmla="*/ 778002 w 797052"/>
              <a:gd name="connsiteY2" fmla="*/ 19050 h 542544"/>
              <a:gd name="connsiteX3" fmla="*/ 19050 w 797052"/>
              <a:gd name="connsiteY3" fmla="*/ 19050 h 542544"/>
              <a:gd name="connsiteX4" fmla="*/ 19050 w 797052"/>
              <a:gd name="connsiteY4" fmla="*/ 5234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7052" h="542544">
                <a:moveTo>
                  <a:pt x="19050" y="523494"/>
                </a:moveTo>
                <a:lnTo>
                  <a:pt x="778002" y="523494"/>
                </a:lnTo>
                <a:lnTo>
                  <a:pt x="778002" y="19050"/>
                </a:lnTo>
                <a:lnTo>
                  <a:pt x="19050" y="19050"/>
                </a:lnTo>
                <a:lnTo>
                  <a:pt x="19050" y="5234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45345" y="5049773"/>
            <a:ext cx="897635" cy="502920"/>
          </a:xfrm>
          <a:custGeom>
            <a:avLst/>
            <a:gdLst>
              <a:gd name="connsiteX0" fmla="*/ 0 w 897635"/>
              <a:gd name="connsiteY0" fmla="*/ 502920 h 502920"/>
              <a:gd name="connsiteX1" fmla="*/ 897635 w 897635"/>
              <a:gd name="connsiteY1" fmla="*/ 502920 h 502920"/>
              <a:gd name="connsiteX2" fmla="*/ 897635 w 897635"/>
              <a:gd name="connsiteY2" fmla="*/ 0 h 502920"/>
              <a:gd name="connsiteX3" fmla="*/ 0 w 897635"/>
              <a:gd name="connsiteY3" fmla="*/ 0 h 502920"/>
              <a:gd name="connsiteX4" fmla="*/ 0 w 897635"/>
              <a:gd name="connsiteY4" fmla="*/ 502920 h 502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7635" h="502920">
                <a:moveTo>
                  <a:pt x="0" y="502920"/>
                </a:moveTo>
                <a:lnTo>
                  <a:pt x="897635" y="502920"/>
                </a:lnTo>
                <a:lnTo>
                  <a:pt x="897635" y="0"/>
                </a:lnTo>
                <a:lnTo>
                  <a:pt x="0" y="0"/>
                </a:lnTo>
                <a:lnTo>
                  <a:pt x="0" y="502920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26295" y="5030723"/>
            <a:ext cx="935735" cy="541020"/>
          </a:xfrm>
          <a:custGeom>
            <a:avLst/>
            <a:gdLst>
              <a:gd name="connsiteX0" fmla="*/ 19050 w 935735"/>
              <a:gd name="connsiteY0" fmla="*/ 521970 h 541020"/>
              <a:gd name="connsiteX1" fmla="*/ 916685 w 935735"/>
              <a:gd name="connsiteY1" fmla="*/ 521970 h 541020"/>
              <a:gd name="connsiteX2" fmla="*/ 916685 w 935735"/>
              <a:gd name="connsiteY2" fmla="*/ 19050 h 541020"/>
              <a:gd name="connsiteX3" fmla="*/ 19050 w 935735"/>
              <a:gd name="connsiteY3" fmla="*/ 19050 h 541020"/>
              <a:gd name="connsiteX4" fmla="*/ 19050 w 935735"/>
              <a:gd name="connsiteY4" fmla="*/ 521970 h 541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5735" h="541020">
                <a:moveTo>
                  <a:pt x="19050" y="521970"/>
                </a:moveTo>
                <a:lnTo>
                  <a:pt x="916685" y="521970"/>
                </a:lnTo>
                <a:lnTo>
                  <a:pt x="916685" y="19050"/>
                </a:lnTo>
                <a:lnTo>
                  <a:pt x="19050" y="19050"/>
                </a:lnTo>
                <a:lnTo>
                  <a:pt x="19050" y="52197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42981" y="5049773"/>
            <a:ext cx="758952" cy="502920"/>
          </a:xfrm>
          <a:custGeom>
            <a:avLst/>
            <a:gdLst>
              <a:gd name="connsiteX0" fmla="*/ 0 w 758952"/>
              <a:gd name="connsiteY0" fmla="*/ 502920 h 502920"/>
              <a:gd name="connsiteX1" fmla="*/ 758952 w 758952"/>
              <a:gd name="connsiteY1" fmla="*/ 502920 h 502920"/>
              <a:gd name="connsiteX2" fmla="*/ 758952 w 758952"/>
              <a:gd name="connsiteY2" fmla="*/ 0 h 502920"/>
              <a:gd name="connsiteX3" fmla="*/ 0 w 758952"/>
              <a:gd name="connsiteY3" fmla="*/ 0 h 502920"/>
              <a:gd name="connsiteX4" fmla="*/ 0 w 758952"/>
              <a:gd name="connsiteY4" fmla="*/ 502920 h 502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952" h="502920">
                <a:moveTo>
                  <a:pt x="0" y="502920"/>
                </a:moveTo>
                <a:lnTo>
                  <a:pt x="758952" y="502920"/>
                </a:lnTo>
                <a:lnTo>
                  <a:pt x="758952" y="0"/>
                </a:lnTo>
                <a:lnTo>
                  <a:pt x="0" y="0"/>
                </a:lnTo>
                <a:lnTo>
                  <a:pt x="0" y="502920"/>
                </a:lnTo>
              </a:path>
            </a:pathLst>
          </a:custGeom>
          <a:solidFill>
            <a:srgbClr val="d9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3931" y="5030723"/>
            <a:ext cx="797052" cy="541020"/>
          </a:xfrm>
          <a:custGeom>
            <a:avLst/>
            <a:gdLst>
              <a:gd name="connsiteX0" fmla="*/ 19050 w 797052"/>
              <a:gd name="connsiteY0" fmla="*/ 521970 h 541020"/>
              <a:gd name="connsiteX1" fmla="*/ 778002 w 797052"/>
              <a:gd name="connsiteY1" fmla="*/ 521970 h 541020"/>
              <a:gd name="connsiteX2" fmla="*/ 778002 w 797052"/>
              <a:gd name="connsiteY2" fmla="*/ 19050 h 541020"/>
              <a:gd name="connsiteX3" fmla="*/ 19050 w 797052"/>
              <a:gd name="connsiteY3" fmla="*/ 19050 h 541020"/>
              <a:gd name="connsiteX4" fmla="*/ 19050 w 797052"/>
              <a:gd name="connsiteY4" fmla="*/ 521970 h 541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7052" h="541020">
                <a:moveTo>
                  <a:pt x="19050" y="521970"/>
                </a:moveTo>
                <a:lnTo>
                  <a:pt x="778002" y="521970"/>
                </a:lnTo>
                <a:lnTo>
                  <a:pt x="778002" y="19050"/>
                </a:lnTo>
                <a:lnTo>
                  <a:pt x="19050" y="19050"/>
                </a:lnTo>
                <a:lnTo>
                  <a:pt x="19050" y="52197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78218" y="3358134"/>
            <a:ext cx="3823716" cy="368808"/>
          </a:xfrm>
          <a:custGeom>
            <a:avLst/>
            <a:gdLst>
              <a:gd name="connsiteX0" fmla="*/ 0 w 3823716"/>
              <a:gd name="connsiteY0" fmla="*/ 368807 h 368808"/>
              <a:gd name="connsiteX1" fmla="*/ 3823715 w 3823716"/>
              <a:gd name="connsiteY1" fmla="*/ 368807 h 368808"/>
              <a:gd name="connsiteX2" fmla="*/ 3823715 w 3823716"/>
              <a:gd name="connsiteY2" fmla="*/ 0 h 368808"/>
              <a:gd name="connsiteX3" fmla="*/ 0 w 3823716"/>
              <a:gd name="connsiteY3" fmla="*/ 0 h 368808"/>
              <a:gd name="connsiteX4" fmla="*/ 0 w 3823716"/>
              <a:gd name="connsiteY4" fmla="*/ 368807 h 368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23716" h="368808">
                <a:moveTo>
                  <a:pt x="0" y="368807"/>
                </a:moveTo>
                <a:lnTo>
                  <a:pt x="3823715" y="368807"/>
                </a:lnTo>
                <a:lnTo>
                  <a:pt x="3823715" y="0"/>
                </a:lnTo>
                <a:lnTo>
                  <a:pt x="0" y="0"/>
                </a:lnTo>
                <a:lnTo>
                  <a:pt x="0" y="368807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59168" y="3339084"/>
            <a:ext cx="3861816" cy="406908"/>
          </a:xfrm>
          <a:custGeom>
            <a:avLst/>
            <a:gdLst>
              <a:gd name="connsiteX0" fmla="*/ 19050 w 3861816"/>
              <a:gd name="connsiteY0" fmla="*/ 387857 h 406908"/>
              <a:gd name="connsiteX1" fmla="*/ 3842765 w 3861816"/>
              <a:gd name="connsiteY1" fmla="*/ 387857 h 406908"/>
              <a:gd name="connsiteX2" fmla="*/ 3842765 w 3861816"/>
              <a:gd name="connsiteY2" fmla="*/ 19050 h 406908"/>
              <a:gd name="connsiteX3" fmla="*/ 19050 w 3861816"/>
              <a:gd name="connsiteY3" fmla="*/ 19050 h 406908"/>
              <a:gd name="connsiteX4" fmla="*/ 19050 w 3861816"/>
              <a:gd name="connsiteY4" fmla="*/ 387857 h 406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1816" h="406908">
                <a:moveTo>
                  <a:pt x="19050" y="387857"/>
                </a:moveTo>
                <a:lnTo>
                  <a:pt x="3842765" y="387857"/>
                </a:lnTo>
                <a:lnTo>
                  <a:pt x="3842765" y="19050"/>
                </a:lnTo>
                <a:lnTo>
                  <a:pt x="19050" y="19050"/>
                </a:lnTo>
                <a:lnTo>
                  <a:pt x="19050" y="38785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70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78218" y="3890009"/>
            <a:ext cx="3823716" cy="368808"/>
          </a:xfrm>
          <a:custGeom>
            <a:avLst/>
            <a:gdLst>
              <a:gd name="connsiteX0" fmla="*/ 0 w 3823716"/>
              <a:gd name="connsiteY0" fmla="*/ 368808 h 368808"/>
              <a:gd name="connsiteX1" fmla="*/ 3823715 w 3823716"/>
              <a:gd name="connsiteY1" fmla="*/ 368808 h 368808"/>
              <a:gd name="connsiteX2" fmla="*/ 3823715 w 3823716"/>
              <a:gd name="connsiteY2" fmla="*/ 0 h 368808"/>
              <a:gd name="connsiteX3" fmla="*/ 0 w 3823716"/>
              <a:gd name="connsiteY3" fmla="*/ 0 h 368808"/>
              <a:gd name="connsiteX4" fmla="*/ 0 w 3823716"/>
              <a:gd name="connsiteY4" fmla="*/ 368808 h 368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23716" h="368808">
                <a:moveTo>
                  <a:pt x="0" y="368808"/>
                </a:moveTo>
                <a:lnTo>
                  <a:pt x="3823715" y="368808"/>
                </a:lnTo>
                <a:lnTo>
                  <a:pt x="3823715" y="0"/>
                </a:lnTo>
                <a:lnTo>
                  <a:pt x="0" y="0"/>
                </a:lnTo>
                <a:lnTo>
                  <a:pt x="0" y="368808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59168" y="3870959"/>
            <a:ext cx="3861816" cy="406908"/>
          </a:xfrm>
          <a:custGeom>
            <a:avLst/>
            <a:gdLst>
              <a:gd name="connsiteX0" fmla="*/ 19050 w 3861816"/>
              <a:gd name="connsiteY0" fmla="*/ 387858 h 406908"/>
              <a:gd name="connsiteX1" fmla="*/ 3842765 w 3861816"/>
              <a:gd name="connsiteY1" fmla="*/ 387858 h 406908"/>
              <a:gd name="connsiteX2" fmla="*/ 3842765 w 3861816"/>
              <a:gd name="connsiteY2" fmla="*/ 19050 h 406908"/>
              <a:gd name="connsiteX3" fmla="*/ 19050 w 3861816"/>
              <a:gd name="connsiteY3" fmla="*/ 19050 h 406908"/>
              <a:gd name="connsiteX4" fmla="*/ 19050 w 3861816"/>
              <a:gd name="connsiteY4" fmla="*/ 387858 h 406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1816" h="406908">
                <a:moveTo>
                  <a:pt x="19050" y="387858"/>
                </a:moveTo>
                <a:lnTo>
                  <a:pt x="3842765" y="387858"/>
                </a:lnTo>
                <a:lnTo>
                  <a:pt x="3842765" y="19050"/>
                </a:lnTo>
                <a:lnTo>
                  <a:pt x="19050" y="19050"/>
                </a:lnTo>
                <a:lnTo>
                  <a:pt x="19050" y="38785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70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1444" y="3474720"/>
            <a:ext cx="3584447" cy="416052"/>
          </a:xfrm>
          <a:custGeom>
            <a:avLst/>
            <a:gdLst>
              <a:gd name="connsiteX0" fmla="*/ 28955 w 3584447"/>
              <a:gd name="connsiteY0" fmla="*/ 387095 h 416052"/>
              <a:gd name="connsiteX1" fmla="*/ 3555491 w 3584447"/>
              <a:gd name="connsiteY1" fmla="*/ 387095 h 416052"/>
              <a:gd name="connsiteX2" fmla="*/ 3555491 w 3584447"/>
              <a:gd name="connsiteY2" fmla="*/ 28955 h 416052"/>
              <a:gd name="connsiteX3" fmla="*/ 28955 w 3584447"/>
              <a:gd name="connsiteY3" fmla="*/ 28955 h 416052"/>
              <a:gd name="connsiteX4" fmla="*/ 28955 w 3584447"/>
              <a:gd name="connsiteY4" fmla="*/ 387095 h 416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4447" h="416052">
                <a:moveTo>
                  <a:pt x="28955" y="387095"/>
                </a:moveTo>
                <a:lnTo>
                  <a:pt x="3555491" y="387095"/>
                </a:lnTo>
                <a:lnTo>
                  <a:pt x="3555491" y="28955"/>
                </a:lnTo>
                <a:lnTo>
                  <a:pt x="28955" y="28955"/>
                </a:lnTo>
                <a:lnTo>
                  <a:pt x="28955" y="387095"/>
                </a:lnTo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1444" y="3831335"/>
            <a:ext cx="3584447" cy="417576"/>
          </a:xfrm>
          <a:custGeom>
            <a:avLst/>
            <a:gdLst>
              <a:gd name="connsiteX0" fmla="*/ 28955 w 3584447"/>
              <a:gd name="connsiteY0" fmla="*/ 388620 h 417576"/>
              <a:gd name="connsiteX1" fmla="*/ 3555491 w 3584447"/>
              <a:gd name="connsiteY1" fmla="*/ 388620 h 417576"/>
              <a:gd name="connsiteX2" fmla="*/ 3555491 w 3584447"/>
              <a:gd name="connsiteY2" fmla="*/ 28955 h 417576"/>
              <a:gd name="connsiteX3" fmla="*/ 28955 w 3584447"/>
              <a:gd name="connsiteY3" fmla="*/ 28955 h 417576"/>
              <a:gd name="connsiteX4" fmla="*/ 28955 w 3584447"/>
              <a:gd name="connsiteY4" fmla="*/ 388620 h 417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4447" h="417576">
                <a:moveTo>
                  <a:pt x="28955" y="388620"/>
                </a:moveTo>
                <a:lnTo>
                  <a:pt x="3555491" y="388620"/>
                </a:lnTo>
                <a:lnTo>
                  <a:pt x="3555491" y="28955"/>
                </a:lnTo>
                <a:lnTo>
                  <a:pt x="28955" y="28955"/>
                </a:lnTo>
                <a:lnTo>
                  <a:pt x="28955" y="388620"/>
                </a:lnTo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700" y="3289300"/>
            <a:ext cx="4013200" cy="1130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4927600"/>
            <a:ext cx="9385300" cy="787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68300"/>
            <a:ext cx="36703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5715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动态链表的构成：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1663700"/>
            <a:ext cx="203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7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7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33600" y="5219700"/>
            <a:ext cx="144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next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5219700"/>
            <a:ext cx="144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next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5219700"/>
            <a:ext cx="144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next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70900" y="52070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59900" y="5207000"/>
            <a:ext cx="1435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</a:t>
            </a:r>
            <a:r>
              <a:rPr lang="en-US" altLang="zh-CN" sz="1331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5842000"/>
            <a:ext cx="71501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7073900" algn="l"/>
              </a:tabLst>
            </a:pPr>
            <a:r>
              <a:rPr lang="en-US" altLang="zh-CN" sz="2604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不带头结点的动态链表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073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1574800"/>
            <a:ext cx="9906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558800" algn="l"/>
              </a:tabLst>
            </a:pP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动态链表有一个或者多个结点构成，每个节点都是一个结构体对象。</a:t>
            </a:r>
          </a:p>
          <a:p>
            <a:pPr>
              <a:lnSpc>
                <a:spcPts val="4300"/>
              </a:lnSpc>
              <a:tabLst>
                <a:tab pos="558800" algn="l"/>
              </a:tabLst>
            </a:pP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每个结点有</a:t>
            </a:r>
            <a:r>
              <a:rPr lang="en-US" altLang="zh-CN" sz="2604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数据域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和</a:t>
            </a:r>
            <a:r>
              <a:rPr lang="en-US" altLang="zh-CN" sz="2604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指针域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关系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604" b="1" dirty="0" smtClean="0">
                <a:solidFill>
                  <a:srgbClr val="0000ff"/>
                </a:solidFill>
                <a:latin typeface="Consolas" pitchFamily="18" charset="0"/>
                <a:cs typeface="Consolas" pitchFamily="18" charset="0"/>
              </a:rPr>
              <a:t>struct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b="1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node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3136900"/>
            <a:ext cx="17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b="1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3530600"/>
            <a:ext cx="53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6" b="1" dirty="0" smtClean="0">
                <a:solidFill>
                  <a:srgbClr val="528dc2"/>
                </a:solidFill>
                <a:latin typeface="Consolas" pitchFamily="18" charset="0"/>
                <a:cs typeface="Consolas" pitchFamily="18" charset="0"/>
              </a:rPr>
              <a:t>int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3530600"/>
            <a:ext cx="901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6" b="1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data;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3924300"/>
            <a:ext cx="3429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b="1" dirty="0" smtClean="0">
                <a:solidFill>
                  <a:srgbClr val="0000ff"/>
                </a:solidFill>
                <a:latin typeface="Consolas" pitchFamily="18" charset="0"/>
                <a:cs typeface="Consolas" pitchFamily="18" charset="0"/>
              </a:rPr>
              <a:t>struct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b="1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b="1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b="1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next;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4356100"/>
            <a:ext cx="355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b="1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62800" y="3390900"/>
            <a:ext cx="2743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2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数据域：存储数据元素信息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62800" y="3911600"/>
            <a:ext cx="3429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指针域：存储直接后继的节点地址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813300"/>
            <a:ext cx="825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2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345435" y="1166139"/>
            <a:ext cx="1190383" cy="548487"/>
          </a:xfrm>
          <a:custGeom>
            <a:avLst/>
            <a:gdLst>
              <a:gd name="connsiteX0" fmla="*/ 0 w 1190383"/>
              <a:gd name="connsiteY0" fmla="*/ 548487 h 548487"/>
              <a:gd name="connsiteX1" fmla="*/ 1190383 w 1190383"/>
              <a:gd name="connsiteY1" fmla="*/ 548487 h 548487"/>
              <a:gd name="connsiteX2" fmla="*/ 1190383 w 1190383"/>
              <a:gd name="connsiteY2" fmla="*/ 0 h 548487"/>
              <a:gd name="connsiteX3" fmla="*/ 0 w 1190383"/>
              <a:gd name="connsiteY3" fmla="*/ 0 h 548487"/>
              <a:gd name="connsiteX4" fmla="*/ 0 w 1190383"/>
              <a:gd name="connsiteY4" fmla="*/ 548487 h 548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0383" h="548487">
                <a:moveTo>
                  <a:pt x="0" y="548487"/>
                </a:moveTo>
                <a:lnTo>
                  <a:pt x="1190383" y="548487"/>
                </a:lnTo>
                <a:lnTo>
                  <a:pt x="1190383" y="0"/>
                </a:lnTo>
                <a:lnTo>
                  <a:pt x="0" y="0"/>
                </a:lnTo>
                <a:lnTo>
                  <a:pt x="0" y="548487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9085" y="1153413"/>
            <a:ext cx="25400" cy="573912"/>
          </a:xfrm>
          <a:custGeom>
            <a:avLst/>
            <a:gdLst>
              <a:gd name="connsiteX0" fmla="*/ 6350 w 25400"/>
              <a:gd name="connsiteY0" fmla="*/ 6350 h 573912"/>
              <a:gd name="connsiteX1" fmla="*/ 6350 w 25400"/>
              <a:gd name="connsiteY1" fmla="*/ 567562 h 573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73912">
                <a:moveTo>
                  <a:pt x="6350" y="6350"/>
                </a:moveTo>
                <a:lnTo>
                  <a:pt x="6350" y="56756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9584" y="1153413"/>
            <a:ext cx="25400" cy="573912"/>
          </a:xfrm>
          <a:custGeom>
            <a:avLst/>
            <a:gdLst>
              <a:gd name="connsiteX0" fmla="*/ 6350 w 25400"/>
              <a:gd name="connsiteY0" fmla="*/ 6350 h 573912"/>
              <a:gd name="connsiteX1" fmla="*/ 6350 w 25400"/>
              <a:gd name="connsiteY1" fmla="*/ 567562 h 573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73912">
                <a:moveTo>
                  <a:pt x="6350" y="6350"/>
                </a:moveTo>
                <a:lnTo>
                  <a:pt x="6350" y="56756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2735" y="1159763"/>
            <a:ext cx="1215897" cy="25400"/>
          </a:xfrm>
          <a:custGeom>
            <a:avLst/>
            <a:gdLst>
              <a:gd name="connsiteX0" fmla="*/ 6350 w 1215897"/>
              <a:gd name="connsiteY0" fmla="*/ 6350 h 25400"/>
              <a:gd name="connsiteX1" fmla="*/ 1209548 w 121589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897" h="25400">
                <a:moveTo>
                  <a:pt x="6350" y="6350"/>
                </a:moveTo>
                <a:lnTo>
                  <a:pt x="1209548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2735" y="1708276"/>
            <a:ext cx="1215897" cy="25400"/>
          </a:xfrm>
          <a:custGeom>
            <a:avLst/>
            <a:gdLst>
              <a:gd name="connsiteX0" fmla="*/ 6350 w 1215897"/>
              <a:gd name="connsiteY0" fmla="*/ 6350 h 25400"/>
              <a:gd name="connsiteX1" fmla="*/ 1209548 w 121589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897" h="25400">
                <a:moveTo>
                  <a:pt x="6350" y="6350"/>
                </a:moveTo>
                <a:lnTo>
                  <a:pt x="1209548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0142" y="1895513"/>
            <a:ext cx="1189825" cy="548601"/>
          </a:xfrm>
          <a:custGeom>
            <a:avLst/>
            <a:gdLst>
              <a:gd name="connsiteX0" fmla="*/ 0 w 1189825"/>
              <a:gd name="connsiteY0" fmla="*/ 548601 h 548601"/>
              <a:gd name="connsiteX1" fmla="*/ 1189825 w 1189825"/>
              <a:gd name="connsiteY1" fmla="*/ 548601 h 548601"/>
              <a:gd name="connsiteX2" fmla="*/ 1189825 w 1189825"/>
              <a:gd name="connsiteY2" fmla="*/ 0 h 548601"/>
              <a:gd name="connsiteX3" fmla="*/ 0 w 1189825"/>
              <a:gd name="connsiteY3" fmla="*/ 0 h 548601"/>
              <a:gd name="connsiteX4" fmla="*/ 0 w 1189825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9825" h="548601">
                <a:moveTo>
                  <a:pt x="0" y="548601"/>
                </a:moveTo>
                <a:lnTo>
                  <a:pt x="1189825" y="548601"/>
                </a:lnTo>
                <a:lnTo>
                  <a:pt x="1189825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0142" y="2444153"/>
            <a:ext cx="1189825" cy="548601"/>
          </a:xfrm>
          <a:custGeom>
            <a:avLst/>
            <a:gdLst>
              <a:gd name="connsiteX0" fmla="*/ 0 w 1189825"/>
              <a:gd name="connsiteY0" fmla="*/ 548601 h 548601"/>
              <a:gd name="connsiteX1" fmla="*/ 1189825 w 1189825"/>
              <a:gd name="connsiteY1" fmla="*/ 548601 h 548601"/>
              <a:gd name="connsiteX2" fmla="*/ 1189825 w 1189825"/>
              <a:gd name="connsiteY2" fmla="*/ 0 h 548601"/>
              <a:gd name="connsiteX3" fmla="*/ 0 w 1189825"/>
              <a:gd name="connsiteY3" fmla="*/ 0 h 548601"/>
              <a:gd name="connsiteX4" fmla="*/ 0 w 1189825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9825" h="548601">
                <a:moveTo>
                  <a:pt x="0" y="548601"/>
                </a:moveTo>
                <a:lnTo>
                  <a:pt x="1189825" y="548601"/>
                </a:lnTo>
                <a:lnTo>
                  <a:pt x="1189825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7442" y="2437764"/>
            <a:ext cx="1215136" cy="25400"/>
          </a:xfrm>
          <a:custGeom>
            <a:avLst/>
            <a:gdLst>
              <a:gd name="connsiteX0" fmla="*/ 6350 w 1215136"/>
              <a:gd name="connsiteY0" fmla="*/ 6350 h 25400"/>
              <a:gd name="connsiteX1" fmla="*/ 1208785 w 121513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136" h="25400">
                <a:moveTo>
                  <a:pt x="6350" y="6350"/>
                </a:moveTo>
                <a:lnTo>
                  <a:pt x="120878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3792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3528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7442" y="1889251"/>
            <a:ext cx="1215136" cy="25400"/>
          </a:xfrm>
          <a:custGeom>
            <a:avLst/>
            <a:gdLst>
              <a:gd name="connsiteX0" fmla="*/ 6350 w 1215136"/>
              <a:gd name="connsiteY0" fmla="*/ 6350 h 25400"/>
              <a:gd name="connsiteX1" fmla="*/ 1208785 w 121513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136" h="25400">
                <a:moveTo>
                  <a:pt x="6350" y="6350"/>
                </a:moveTo>
                <a:lnTo>
                  <a:pt x="120878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7442" y="2986404"/>
            <a:ext cx="1215136" cy="25400"/>
          </a:xfrm>
          <a:custGeom>
            <a:avLst/>
            <a:gdLst>
              <a:gd name="connsiteX0" fmla="*/ 6350 w 1215136"/>
              <a:gd name="connsiteY0" fmla="*/ 6350 h 25400"/>
              <a:gd name="connsiteX1" fmla="*/ 1208785 w 121513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136" h="25400">
                <a:moveTo>
                  <a:pt x="6350" y="6350"/>
                </a:moveTo>
                <a:lnTo>
                  <a:pt x="120878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2377" y="1895513"/>
            <a:ext cx="1073848" cy="548601"/>
          </a:xfrm>
          <a:custGeom>
            <a:avLst/>
            <a:gdLst>
              <a:gd name="connsiteX0" fmla="*/ 0 w 1073848"/>
              <a:gd name="connsiteY0" fmla="*/ 548601 h 548601"/>
              <a:gd name="connsiteX1" fmla="*/ 1073848 w 1073848"/>
              <a:gd name="connsiteY1" fmla="*/ 548601 h 548601"/>
              <a:gd name="connsiteX2" fmla="*/ 1073848 w 1073848"/>
              <a:gd name="connsiteY2" fmla="*/ 0 h 548601"/>
              <a:gd name="connsiteX3" fmla="*/ 0 w 1073848"/>
              <a:gd name="connsiteY3" fmla="*/ 0 h 548601"/>
              <a:gd name="connsiteX4" fmla="*/ 0 w 1073848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848" h="548601">
                <a:moveTo>
                  <a:pt x="0" y="548601"/>
                </a:moveTo>
                <a:lnTo>
                  <a:pt x="1073848" y="548601"/>
                </a:lnTo>
                <a:lnTo>
                  <a:pt x="1073848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2377" y="2444153"/>
            <a:ext cx="1073848" cy="548601"/>
          </a:xfrm>
          <a:custGeom>
            <a:avLst/>
            <a:gdLst>
              <a:gd name="connsiteX0" fmla="*/ 0 w 1073848"/>
              <a:gd name="connsiteY0" fmla="*/ 548601 h 548601"/>
              <a:gd name="connsiteX1" fmla="*/ 1073848 w 1073848"/>
              <a:gd name="connsiteY1" fmla="*/ 548601 h 548601"/>
              <a:gd name="connsiteX2" fmla="*/ 1073848 w 1073848"/>
              <a:gd name="connsiteY2" fmla="*/ 0 h 548601"/>
              <a:gd name="connsiteX3" fmla="*/ 0 w 1073848"/>
              <a:gd name="connsiteY3" fmla="*/ 0 h 548601"/>
              <a:gd name="connsiteX4" fmla="*/ 0 w 1073848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848" h="548601">
                <a:moveTo>
                  <a:pt x="0" y="548601"/>
                </a:moveTo>
                <a:lnTo>
                  <a:pt x="1073848" y="548601"/>
                </a:lnTo>
                <a:lnTo>
                  <a:pt x="1073848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9677" y="2437764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4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4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6027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9811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9677" y="1889251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4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4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9677" y="2986404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4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4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23861" y="1895513"/>
            <a:ext cx="1086815" cy="548601"/>
          </a:xfrm>
          <a:custGeom>
            <a:avLst/>
            <a:gdLst>
              <a:gd name="connsiteX0" fmla="*/ 0 w 1086815"/>
              <a:gd name="connsiteY0" fmla="*/ 548601 h 548601"/>
              <a:gd name="connsiteX1" fmla="*/ 1086815 w 1086815"/>
              <a:gd name="connsiteY1" fmla="*/ 548601 h 548601"/>
              <a:gd name="connsiteX2" fmla="*/ 1086815 w 1086815"/>
              <a:gd name="connsiteY2" fmla="*/ 0 h 548601"/>
              <a:gd name="connsiteX3" fmla="*/ 0 w 1086815"/>
              <a:gd name="connsiteY3" fmla="*/ 0 h 548601"/>
              <a:gd name="connsiteX4" fmla="*/ 0 w 1086815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6815" h="548601">
                <a:moveTo>
                  <a:pt x="0" y="548601"/>
                </a:moveTo>
                <a:lnTo>
                  <a:pt x="1086815" y="548601"/>
                </a:lnTo>
                <a:lnTo>
                  <a:pt x="1086815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23861" y="2444153"/>
            <a:ext cx="1086815" cy="548601"/>
          </a:xfrm>
          <a:custGeom>
            <a:avLst/>
            <a:gdLst>
              <a:gd name="connsiteX0" fmla="*/ 0 w 1086815"/>
              <a:gd name="connsiteY0" fmla="*/ 548601 h 548601"/>
              <a:gd name="connsiteX1" fmla="*/ 1086815 w 1086815"/>
              <a:gd name="connsiteY1" fmla="*/ 548601 h 548601"/>
              <a:gd name="connsiteX2" fmla="*/ 1086815 w 1086815"/>
              <a:gd name="connsiteY2" fmla="*/ 0 h 548601"/>
              <a:gd name="connsiteX3" fmla="*/ 0 w 1086815"/>
              <a:gd name="connsiteY3" fmla="*/ 0 h 548601"/>
              <a:gd name="connsiteX4" fmla="*/ 0 w 1086815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6815" h="548601">
                <a:moveTo>
                  <a:pt x="0" y="548601"/>
                </a:moveTo>
                <a:lnTo>
                  <a:pt x="1086815" y="548601"/>
                </a:lnTo>
                <a:lnTo>
                  <a:pt x="1086815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1161" y="2437764"/>
            <a:ext cx="1112138" cy="25400"/>
          </a:xfrm>
          <a:custGeom>
            <a:avLst/>
            <a:gdLst>
              <a:gd name="connsiteX0" fmla="*/ 6350 w 1112138"/>
              <a:gd name="connsiteY0" fmla="*/ 6350 h 25400"/>
              <a:gd name="connsiteX1" fmla="*/ 1105789 w 11121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2138" h="25400">
                <a:moveTo>
                  <a:pt x="6350" y="6350"/>
                </a:moveTo>
                <a:lnTo>
                  <a:pt x="1105789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7511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04251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1161" y="1889251"/>
            <a:ext cx="1112138" cy="25400"/>
          </a:xfrm>
          <a:custGeom>
            <a:avLst/>
            <a:gdLst>
              <a:gd name="connsiteX0" fmla="*/ 6350 w 1112138"/>
              <a:gd name="connsiteY0" fmla="*/ 6350 h 25400"/>
              <a:gd name="connsiteX1" fmla="*/ 1105789 w 11121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2138" h="25400">
                <a:moveTo>
                  <a:pt x="6350" y="6350"/>
                </a:moveTo>
                <a:lnTo>
                  <a:pt x="1105789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1161" y="2986404"/>
            <a:ext cx="1112138" cy="25400"/>
          </a:xfrm>
          <a:custGeom>
            <a:avLst/>
            <a:gdLst>
              <a:gd name="connsiteX0" fmla="*/ 6350 w 1112138"/>
              <a:gd name="connsiteY0" fmla="*/ 6350 h 25400"/>
              <a:gd name="connsiteX1" fmla="*/ 1105789 w 11121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2138" h="25400">
                <a:moveTo>
                  <a:pt x="6350" y="6350"/>
                </a:moveTo>
                <a:lnTo>
                  <a:pt x="1105789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5031" y="1908213"/>
            <a:ext cx="1073849" cy="548601"/>
          </a:xfrm>
          <a:custGeom>
            <a:avLst/>
            <a:gdLst>
              <a:gd name="connsiteX0" fmla="*/ 0 w 1073849"/>
              <a:gd name="connsiteY0" fmla="*/ 548601 h 548601"/>
              <a:gd name="connsiteX1" fmla="*/ 1073849 w 1073849"/>
              <a:gd name="connsiteY1" fmla="*/ 548601 h 548601"/>
              <a:gd name="connsiteX2" fmla="*/ 1073849 w 1073849"/>
              <a:gd name="connsiteY2" fmla="*/ 0 h 548601"/>
              <a:gd name="connsiteX3" fmla="*/ 0 w 1073849"/>
              <a:gd name="connsiteY3" fmla="*/ 0 h 548601"/>
              <a:gd name="connsiteX4" fmla="*/ 0 w 1073849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849" h="548601">
                <a:moveTo>
                  <a:pt x="0" y="548601"/>
                </a:moveTo>
                <a:lnTo>
                  <a:pt x="1073849" y="548601"/>
                </a:lnTo>
                <a:lnTo>
                  <a:pt x="1073849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5031" y="2456853"/>
            <a:ext cx="1073849" cy="548601"/>
          </a:xfrm>
          <a:custGeom>
            <a:avLst/>
            <a:gdLst>
              <a:gd name="connsiteX0" fmla="*/ 0 w 1073849"/>
              <a:gd name="connsiteY0" fmla="*/ 548601 h 548601"/>
              <a:gd name="connsiteX1" fmla="*/ 1073849 w 1073849"/>
              <a:gd name="connsiteY1" fmla="*/ 548601 h 548601"/>
              <a:gd name="connsiteX2" fmla="*/ 1073849 w 1073849"/>
              <a:gd name="connsiteY2" fmla="*/ 0 h 548601"/>
              <a:gd name="connsiteX3" fmla="*/ 0 w 1073849"/>
              <a:gd name="connsiteY3" fmla="*/ 0 h 548601"/>
              <a:gd name="connsiteX4" fmla="*/ 0 w 1073849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849" h="548601">
                <a:moveTo>
                  <a:pt x="0" y="548601"/>
                </a:moveTo>
                <a:lnTo>
                  <a:pt x="1073849" y="548601"/>
                </a:lnTo>
                <a:lnTo>
                  <a:pt x="1073849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52331" y="2450464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5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58681" y="1895475"/>
            <a:ext cx="25400" cy="1122680"/>
          </a:xfrm>
          <a:custGeom>
            <a:avLst/>
            <a:gdLst>
              <a:gd name="connsiteX0" fmla="*/ 6350 w 25400"/>
              <a:gd name="connsiteY0" fmla="*/ 6350 h 1122680"/>
              <a:gd name="connsiteX1" fmla="*/ 6350 w 25400"/>
              <a:gd name="connsiteY1" fmla="*/ 1116329 h 11226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680">
                <a:moveTo>
                  <a:pt x="6350" y="6350"/>
                </a:moveTo>
                <a:lnTo>
                  <a:pt x="6350" y="111632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832467" y="1895475"/>
            <a:ext cx="25400" cy="1122680"/>
          </a:xfrm>
          <a:custGeom>
            <a:avLst/>
            <a:gdLst>
              <a:gd name="connsiteX0" fmla="*/ 6350 w 25400"/>
              <a:gd name="connsiteY0" fmla="*/ 6350 h 1122680"/>
              <a:gd name="connsiteX1" fmla="*/ 6350 w 25400"/>
              <a:gd name="connsiteY1" fmla="*/ 1116329 h 11226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680">
                <a:moveTo>
                  <a:pt x="6350" y="6350"/>
                </a:moveTo>
                <a:lnTo>
                  <a:pt x="6350" y="111632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52331" y="1901825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5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52331" y="2999104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5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9800" y="1384300"/>
            <a:ext cx="800100" cy="774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4700" y="2070100"/>
            <a:ext cx="9779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0" y="2070100"/>
            <a:ext cx="9271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7200" y="2070100"/>
            <a:ext cx="9398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594100" y="2044700"/>
            <a:ext cx="825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175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0x23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10200" y="2044700"/>
            <a:ext cx="825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175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0x87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2044700"/>
            <a:ext cx="838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175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0x59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77300" y="2057400"/>
            <a:ext cx="825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002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175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68300"/>
            <a:ext cx="36576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8382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0x12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3479800"/>
            <a:ext cx="9817100" cy="327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181100" algn="l"/>
                <a:tab pos="97409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注意：</a:t>
            </a:r>
            <a:r>
              <a:rPr lang="en-US" altLang="zh-CN" sz="2798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①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链表有一个</a:t>
            </a:r>
            <a:r>
              <a:rPr lang="en-US" altLang="zh-CN" sz="2798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头指针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，存放第一个结点的地址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181100" algn="l"/>
                <a:tab pos="9740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②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每一个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结点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由数据域和指针域构成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181100" algn="l"/>
                <a:tab pos="9740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最后一个结点指针域为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，称为“</a:t>
            </a:r>
            <a:r>
              <a:rPr lang="en-US" altLang="zh-CN" sz="2795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表尾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181100" algn="l"/>
                <a:tab pos="9740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④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结点通常就是一个结构体变量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181100" algn="l"/>
                <a:tab pos="97409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345435" y="1166139"/>
            <a:ext cx="1190383" cy="548487"/>
          </a:xfrm>
          <a:custGeom>
            <a:avLst/>
            <a:gdLst>
              <a:gd name="connsiteX0" fmla="*/ 0 w 1190383"/>
              <a:gd name="connsiteY0" fmla="*/ 548487 h 548487"/>
              <a:gd name="connsiteX1" fmla="*/ 1190383 w 1190383"/>
              <a:gd name="connsiteY1" fmla="*/ 548487 h 548487"/>
              <a:gd name="connsiteX2" fmla="*/ 1190383 w 1190383"/>
              <a:gd name="connsiteY2" fmla="*/ 0 h 548487"/>
              <a:gd name="connsiteX3" fmla="*/ 0 w 1190383"/>
              <a:gd name="connsiteY3" fmla="*/ 0 h 548487"/>
              <a:gd name="connsiteX4" fmla="*/ 0 w 1190383"/>
              <a:gd name="connsiteY4" fmla="*/ 548487 h 548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0383" h="548487">
                <a:moveTo>
                  <a:pt x="0" y="548487"/>
                </a:moveTo>
                <a:lnTo>
                  <a:pt x="1190383" y="548487"/>
                </a:lnTo>
                <a:lnTo>
                  <a:pt x="1190383" y="0"/>
                </a:lnTo>
                <a:lnTo>
                  <a:pt x="0" y="0"/>
                </a:lnTo>
                <a:lnTo>
                  <a:pt x="0" y="548487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9085" y="1153413"/>
            <a:ext cx="25400" cy="573912"/>
          </a:xfrm>
          <a:custGeom>
            <a:avLst/>
            <a:gdLst>
              <a:gd name="connsiteX0" fmla="*/ 6350 w 25400"/>
              <a:gd name="connsiteY0" fmla="*/ 6350 h 573912"/>
              <a:gd name="connsiteX1" fmla="*/ 6350 w 25400"/>
              <a:gd name="connsiteY1" fmla="*/ 567562 h 573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73912">
                <a:moveTo>
                  <a:pt x="6350" y="6350"/>
                </a:moveTo>
                <a:lnTo>
                  <a:pt x="6350" y="56756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9584" y="1153413"/>
            <a:ext cx="25400" cy="573912"/>
          </a:xfrm>
          <a:custGeom>
            <a:avLst/>
            <a:gdLst>
              <a:gd name="connsiteX0" fmla="*/ 6350 w 25400"/>
              <a:gd name="connsiteY0" fmla="*/ 6350 h 573912"/>
              <a:gd name="connsiteX1" fmla="*/ 6350 w 25400"/>
              <a:gd name="connsiteY1" fmla="*/ 567562 h 573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73912">
                <a:moveTo>
                  <a:pt x="6350" y="6350"/>
                </a:moveTo>
                <a:lnTo>
                  <a:pt x="6350" y="56756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2735" y="1159763"/>
            <a:ext cx="1215897" cy="25400"/>
          </a:xfrm>
          <a:custGeom>
            <a:avLst/>
            <a:gdLst>
              <a:gd name="connsiteX0" fmla="*/ 6350 w 1215897"/>
              <a:gd name="connsiteY0" fmla="*/ 6350 h 25400"/>
              <a:gd name="connsiteX1" fmla="*/ 1209548 w 121589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897" h="25400">
                <a:moveTo>
                  <a:pt x="6350" y="6350"/>
                </a:moveTo>
                <a:lnTo>
                  <a:pt x="1209548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2735" y="1708276"/>
            <a:ext cx="1215897" cy="25400"/>
          </a:xfrm>
          <a:custGeom>
            <a:avLst/>
            <a:gdLst>
              <a:gd name="connsiteX0" fmla="*/ 6350 w 1215897"/>
              <a:gd name="connsiteY0" fmla="*/ 6350 h 25400"/>
              <a:gd name="connsiteX1" fmla="*/ 1209548 w 121589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897" h="25400">
                <a:moveTo>
                  <a:pt x="6350" y="6350"/>
                </a:moveTo>
                <a:lnTo>
                  <a:pt x="1209548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0142" y="1895513"/>
            <a:ext cx="1189825" cy="548601"/>
          </a:xfrm>
          <a:custGeom>
            <a:avLst/>
            <a:gdLst>
              <a:gd name="connsiteX0" fmla="*/ 0 w 1189825"/>
              <a:gd name="connsiteY0" fmla="*/ 548601 h 548601"/>
              <a:gd name="connsiteX1" fmla="*/ 1189825 w 1189825"/>
              <a:gd name="connsiteY1" fmla="*/ 548601 h 548601"/>
              <a:gd name="connsiteX2" fmla="*/ 1189825 w 1189825"/>
              <a:gd name="connsiteY2" fmla="*/ 0 h 548601"/>
              <a:gd name="connsiteX3" fmla="*/ 0 w 1189825"/>
              <a:gd name="connsiteY3" fmla="*/ 0 h 548601"/>
              <a:gd name="connsiteX4" fmla="*/ 0 w 1189825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9825" h="548601">
                <a:moveTo>
                  <a:pt x="0" y="548601"/>
                </a:moveTo>
                <a:lnTo>
                  <a:pt x="1189825" y="548601"/>
                </a:lnTo>
                <a:lnTo>
                  <a:pt x="1189825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0142" y="2444153"/>
            <a:ext cx="1189825" cy="548601"/>
          </a:xfrm>
          <a:custGeom>
            <a:avLst/>
            <a:gdLst>
              <a:gd name="connsiteX0" fmla="*/ 0 w 1189825"/>
              <a:gd name="connsiteY0" fmla="*/ 548601 h 548601"/>
              <a:gd name="connsiteX1" fmla="*/ 1189825 w 1189825"/>
              <a:gd name="connsiteY1" fmla="*/ 548601 h 548601"/>
              <a:gd name="connsiteX2" fmla="*/ 1189825 w 1189825"/>
              <a:gd name="connsiteY2" fmla="*/ 0 h 548601"/>
              <a:gd name="connsiteX3" fmla="*/ 0 w 1189825"/>
              <a:gd name="connsiteY3" fmla="*/ 0 h 548601"/>
              <a:gd name="connsiteX4" fmla="*/ 0 w 1189825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9825" h="548601">
                <a:moveTo>
                  <a:pt x="0" y="548601"/>
                </a:moveTo>
                <a:lnTo>
                  <a:pt x="1189825" y="548601"/>
                </a:lnTo>
                <a:lnTo>
                  <a:pt x="1189825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7442" y="2437764"/>
            <a:ext cx="1215136" cy="25400"/>
          </a:xfrm>
          <a:custGeom>
            <a:avLst/>
            <a:gdLst>
              <a:gd name="connsiteX0" fmla="*/ 6350 w 1215136"/>
              <a:gd name="connsiteY0" fmla="*/ 6350 h 25400"/>
              <a:gd name="connsiteX1" fmla="*/ 1208785 w 121513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136" h="25400">
                <a:moveTo>
                  <a:pt x="6350" y="6350"/>
                </a:moveTo>
                <a:lnTo>
                  <a:pt x="120878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3792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3528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7442" y="1889251"/>
            <a:ext cx="1215136" cy="25400"/>
          </a:xfrm>
          <a:custGeom>
            <a:avLst/>
            <a:gdLst>
              <a:gd name="connsiteX0" fmla="*/ 6350 w 1215136"/>
              <a:gd name="connsiteY0" fmla="*/ 6350 h 25400"/>
              <a:gd name="connsiteX1" fmla="*/ 1208785 w 121513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136" h="25400">
                <a:moveTo>
                  <a:pt x="6350" y="6350"/>
                </a:moveTo>
                <a:lnTo>
                  <a:pt x="120878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7442" y="2986404"/>
            <a:ext cx="1215136" cy="25400"/>
          </a:xfrm>
          <a:custGeom>
            <a:avLst/>
            <a:gdLst>
              <a:gd name="connsiteX0" fmla="*/ 6350 w 1215136"/>
              <a:gd name="connsiteY0" fmla="*/ 6350 h 25400"/>
              <a:gd name="connsiteX1" fmla="*/ 1208785 w 121513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136" h="25400">
                <a:moveTo>
                  <a:pt x="6350" y="6350"/>
                </a:moveTo>
                <a:lnTo>
                  <a:pt x="120878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2377" y="1895513"/>
            <a:ext cx="1073848" cy="548601"/>
          </a:xfrm>
          <a:custGeom>
            <a:avLst/>
            <a:gdLst>
              <a:gd name="connsiteX0" fmla="*/ 0 w 1073848"/>
              <a:gd name="connsiteY0" fmla="*/ 548601 h 548601"/>
              <a:gd name="connsiteX1" fmla="*/ 1073848 w 1073848"/>
              <a:gd name="connsiteY1" fmla="*/ 548601 h 548601"/>
              <a:gd name="connsiteX2" fmla="*/ 1073848 w 1073848"/>
              <a:gd name="connsiteY2" fmla="*/ 0 h 548601"/>
              <a:gd name="connsiteX3" fmla="*/ 0 w 1073848"/>
              <a:gd name="connsiteY3" fmla="*/ 0 h 548601"/>
              <a:gd name="connsiteX4" fmla="*/ 0 w 1073848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848" h="548601">
                <a:moveTo>
                  <a:pt x="0" y="548601"/>
                </a:moveTo>
                <a:lnTo>
                  <a:pt x="1073848" y="548601"/>
                </a:lnTo>
                <a:lnTo>
                  <a:pt x="1073848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2377" y="2444153"/>
            <a:ext cx="1073848" cy="548601"/>
          </a:xfrm>
          <a:custGeom>
            <a:avLst/>
            <a:gdLst>
              <a:gd name="connsiteX0" fmla="*/ 0 w 1073848"/>
              <a:gd name="connsiteY0" fmla="*/ 548601 h 548601"/>
              <a:gd name="connsiteX1" fmla="*/ 1073848 w 1073848"/>
              <a:gd name="connsiteY1" fmla="*/ 548601 h 548601"/>
              <a:gd name="connsiteX2" fmla="*/ 1073848 w 1073848"/>
              <a:gd name="connsiteY2" fmla="*/ 0 h 548601"/>
              <a:gd name="connsiteX3" fmla="*/ 0 w 1073848"/>
              <a:gd name="connsiteY3" fmla="*/ 0 h 548601"/>
              <a:gd name="connsiteX4" fmla="*/ 0 w 1073848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848" h="548601">
                <a:moveTo>
                  <a:pt x="0" y="548601"/>
                </a:moveTo>
                <a:lnTo>
                  <a:pt x="1073848" y="548601"/>
                </a:lnTo>
                <a:lnTo>
                  <a:pt x="1073848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9677" y="2437764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4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4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6027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9811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9677" y="1889251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4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4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9677" y="2986404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4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4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23861" y="1895513"/>
            <a:ext cx="1086815" cy="548601"/>
          </a:xfrm>
          <a:custGeom>
            <a:avLst/>
            <a:gdLst>
              <a:gd name="connsiteX0" fmla="*/ 0 w 1086815"/>
              <a:gd name="connsiteY0" fmla="*/ 548601 h 548601"/>
              <a:gd name="connsiteX1" fmla="*/ 1086815 w 1086815"/>
              <a:gd name="connsiteY1" fmla="*/ 548601 h 548601"/>
              <a:gd name="connsiteX2" fmla="*/ 1086815 w 1086815"/>
              <a:gd name="connsiteY2" fmla="*/ 0 h 548601"/>
              <a:gd name="connsiteX3" fmla="*/ 0 w 1086815"/>
              <a:gd name="connsiteY3" fmla="*/ 0 h 548601"/>
              <a:gd name="connsiteX4" fmla="*/ 0 w 1086815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6815" h="548601">
                <a:moveTo>
                  <a:pt x="0" y="548601"/>
                </a:moveTo>
                <a:lnTo>
                  <a:pt x="1086815" y="548601"/>
                </a:lnTo>
                <a:lnTo>
                  <a:pt x="1086815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23861" y="2444153"/>
            <a:ext cx="1086815" cy="548601"/>
          </a:xfrm>
          <a:custGeom>
            <a:avLst/>
            <a:gdLst>
              <a:gd name="connsiteX0" fmla="*/ 0 w 1086815"/>
              <a:gd name="connsiteY0" fmla="*/ 548601 h 548601"/>
              <a:gd name="connsiteX1" fmla="*/ 1086815 w 1086815"/>
              <a:gd name="connsiteY1" fmla="*/ 548601 h 548601"/>
              <a:gd name="connsiteX2" fmla="*/ 1086815 w 1086815"/>
              <a:gd name="connsiteY2" fmla="*/ 0 h 548601"/>
              <a:gd name="connsiteX3" fmla="*/ 0 w 1086815"/>
              <a:gd name="connsiteY3" fmla="*/ 0 h 548601"/>
              <a:gd name="connsiteX4" fmla="*/ 0 w 1086815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6815" h="548601">
                <a:moveTo>
                  <a:pt x="0" y="548601"/>
                </a:moveTo>
                <a:lnTo>
                  <a:pt x="1086815" y="548601"/>
                </a:lnTo>
                <a:lnTo>
                  <a:pt x="1086815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1161" y="2437764"/>
            <a:ext cx="1112138" cy="25400"/>
          </a:xfrm>
          <a:custGeom>
            <a:avLst/>
            <a:gdLst>
              <a:gd name="connsiteX0" fmla="*/ 6350 w 1112138"/>
              <a:gd name="connsiteY0" fmla="*/ 6350 h 25400"/>
              <a:gd name="connsiteX1" fmla="*/ 1105789 w 11121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2138" h="25400">
                <a:moveTo>
                  <a:pt x="6350" y="6350"/>
                </a:moveTo>
                <a:lnTo>
                  <a:pt x="1105789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7511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04251" y="1882901"/>
            <a:ext cx="25400" cy="1122552"/>
          </a:xfrm>
          <a:custGeom>
            <a:avLst/>
            <a:gdLst>
              <a:gd name="connsiteX0" fmla="*/ 6350 w 25400"/>
              <a:gd name="connsiteY0" fmla="*/ 6350 h 1122552"/>
              <a:gd name="connsiteX1" fmla="*/ 6350 w 25400"/>
              <a:gd name="connsiteY1" fmla="*/ 1116202 h 1122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552">
                <a:moveTo>
                  <a:pt x="6350" y="6350"/>
                </a:moveTo>
                <a:lnTo>
                  <a:pt x="6350" y="1116202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1161" y="1889251"/>
            <a:ext cx="1112138" cy="25400"/>
          </a:xfrm>
          <a:custGeom>
            <a:avLst/>
            <a:gdLst>
              <a:gd name="connsiteX0" fmla="*/ 6350 w 1112138"/>
              <a:gd name="connsiteY0" fmla="*/ 6350 h 25400"/>
              <a:gd name="connsiteX1" fmla="*/ 1105789 w 11121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2138" h="25400">
                <a:moveTo>
                  <a:pt x="6350" y="6350"/>
                </a:moveTo>
                <a:lnTo>
                  <a:pt x="1105789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1161" y="2986404"/>
            <a:ext cx="1112138" cy="25400"/>
          </a:xfrm>
          <a:custGeom>
            <a:avLst/>
            <a:gdLst>
              <a:gd name="connsiteX0" fmla="*/ 6350 w 1112138"/>
              <a:gd name="connsiteY0" fmla="*/ 6350 h 25400"/>
              <a:gd name="connsiteX1" fmla="*/ 1105789 w 11121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2138" h="25400">
                <a:moveTo>
                  <a:pt x="6350" y="6350"/>
                </a:moveTo>
                <a:lnTo>
                  <a:pt x="1105789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5031" y="1908213"/>
            <a:ext cx="1073849" cy="548601"/>
          </a:xfrm>
          <a:custGeom>
            <a:avLst/>
            <a:gdLst>
              <a:gd name="connsiteX0" fmla="*/ 0 w 1073849"/>
              <a:gd name="connsiteY0" fmla="*/ 548601 h 548601"/>
              <a:gd name="connsiteX1" fmla="*/ 1073849 w 1073849"/>
              <a:gd name="connsiteY1" fmla="*/ 548601 h 548601"/>
              <a:gd name="connsiteX2" fmla="*/ 1073849 w 1073849"/>
              <a:gd name="connsiteY2" fmla="*/ 0 h 548601"/>
              <a:gd name="connsiteX3" fmla="*/ 0 w 1073849"/>
              <a:gd name="connsiteY3" fmla="*/ 0 h 548601"/>
              <a:gd name="connsiteX4" fmla="*/ 0 w 1073849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849" h="548601">
                <a:moveTo>
                  <a:pt x="0" y="548601"/>
                </a:moveTo>
                <a:lnTo>
                  <a:pt x="1073849" y="548601"/>
                </a:lnTo>
                <a:lnTo>
                  <a:pt x="1073849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5031" y="2456853"/>
            <a:ext cx="1073849" cy="548601"/>
          </a:xfrm>
          <a:custGeom>
            <a:avLst/>
            <a:gdLst>
              <a:gd name="connsiteX0" fmla="*/ 0 w 1073849"/>
              <a:gd name="connsiteY0" fmla="*/ 548601 h 548601"/>
              <a:gd name="connsiteX1" fmla="*/ 1073849 w 1073849"/>
              <a:gd name="connsiteY1" fmla="*/ 548601 h 548601"/>
              <a:gd name="connsiteX2" fmla="*/ 1073849 w 1073849"/>
              <a:gd name="connsiteY2" fmla="*/ 0 h 548601"/>
              <a:gd name="connsiteX3" fmla="*/ 0 w 1073849"/>
              <a:gd name="connsiteY3" fmla="*/ 0 h 548601"/>
              <a:gd name="connsiteX4" fmla="*/ 0 w 1073849"/>
              <a:gd name="connsiteY4" fmla="*/ 548601 h 548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849" h="548601">
                <a:moveTo>
                  <a:pt x="0" y="548601"/>
                </a:moveTo>
                <a:lnTo>
                  <a:pt x="1073849" y="548601"/>
                </a:lnTo>
                <a:lnTo>
                  <a:pt x="1073849" y="0"/>
                </a:lnTo>
                <a:lnTo>
                  <a:pt x="0" y="0"/>
                </a:lnTo>
                <a:lnTo>
                  <a:pt x="0" y="54860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52331" y="2450464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5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58681" y="1895475"/>
            <a:ext cx="25400" cy="1122680"/>
          </a:xfrm>
          <a:custGeom>
            <a:avLst/>
            <a:gdLst>
              <a:gd name="connsiteX0" fmla="*/ 6350 w 25400"/>
              <a:gd name="connsiteY0" fmla="*/ 6350 h 1122680"/>
              <a:gd name="connsiteX1" fmla="*/ 6350 w 25400"/>
              <a:gd name="connsiteY1" fmla="*/ 1116329 h 11226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680">
                <a:moveTo>
                  <a:pt x="6350" y="6350"/>
                </a:moveTo>
                <a:lnTo>
                  <a:pt x="6350" y="111632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832467" y="1895475"/>
            <a:ext cx="25400" cy="1122680"/>
          </a:xfrm>
          <a:custGeom>
            <a:avLst/>
            <a:gdLst>
              <a:gd name="connsiteX0" fmla="*/ 6350 w 25400"/>
              <a:gd name="connsiteY0" fmla="*/ 6350 h 1122680"/>
              <a:gd name="connsiteX1" fmla="*/ 6350 w 25400"/>
              <a:gd name="connsiteY1" fmla="*/ 1116329 h 11226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22680">
                <a:moveTo>
                  <a:pt x="6350" y="6350"/>
                </a:moveTo>
                <a:lnTo>
                  <a:pt x="6350" y="111632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52331" y="1901825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5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52331" y="2999104"/>
            <a:ext cx="1099185" cy="25400"/>
          </a:xfrm>
          <a:custGeom>
            <a:avLst/>
            <a:gdLst>
              <a:gd name="connsiteX0" fmla="*/ 6350 w 1099185"/>
              <a:gd name="connsiteY0" fmla="*/ 6350 h 25400"/>
              <a:gd name="connsiteX1" fmla="*/ 1092835 w 1099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185" h="25400">
                <a:moveTo>
                  <a:pt x="6350" y="6350"/>
                </a:moveTo>
                <a:lnTo>
                  <a:pt x="1092835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9800" y="1384300"/>
            <a:ext cx="800100" cy="774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4700" y="2070100"/>
            <a:ext cx="9779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0" y="2070100"/>
            <a:ext cx="9271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7200" y="2070100"/>
            <a:ext cx="9398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594100" y="2044700"/>
            <a:ext cx="825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175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0x23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10200" y="2044700"/>
            <a:ext cx="825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175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0x87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2044700"/>
            <a:ext cx="838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175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0x59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77300" y="2057400"/>
            <a:ext cx="825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002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175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68300"/>
            <a:ext cx="36576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8382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000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0x12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3479800"/>
            <a:ext cx="10541000" cy="327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905000" algn="l"/>
                <a:tab pos="2362200" algn="l"/>
                <a:tab pos="10464800" algn="l"/>
              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链表特点：</a:t>
            </a:r>
            <a:r>
              <a:rPr lang="en-US" altLang="zh-CN" sz="2798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①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链表中各元素可以不是连续存放的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905000" algn="l"/>
                <a:tab pos="2362200" algn="l"/>
                <a:tab pos="10464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②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要找某结点必须先找到上个结点因此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必须提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905000" algn="l"/>
                <a:tab pos="2362200" algn="l"/>
                <a:tab pos="104648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头指针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905000" algn="l"/>
                <a:tab pos="2362200" algn="l"/>
                <a:tab pos="10464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创建结点就是创建结构体和利用指针做成员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905000" algn="l"/>
                <a:tab pos="2362200" algn="l"/>
                <a:tab pos="104648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68300"/>
            <a:ext cx="36576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5715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1816100"/>
            <a:ext cx="2032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7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78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7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1778000"/>
            <a:ext cx="62738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355600" algn="l"/>
              </a:tabLst>
            </a:pP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动态链表的</a:t>
            </a:r>
            <a:r>
              <a:rPr lang="en-US" altLang="zh-CN" sz="2604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结点是临时生成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的。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55600" algn="l"/>
              </a:tabLst>
            </a:pPr>
            <a:r>
              <a:rPr lang="en-US" altLang="zh-CN" sz="26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可以</a:t>
            </a:r>
            <a:r>
              <a:rPr lang="en-US" altLang="zh-CN" sz="2606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根据需要添加或者删除</a:t>
            </a:r>
            <a:r>
              <a:rPr lang="en-US" altLang="zh-CN" sz="26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元素。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55600" algn="l"/>
              </a:tabLst>
            </a:pP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程序员</a:t>
            </a:r>
            <a:r>
              <a:rPr lang="en-US" altLang="zh-CN" sz="2604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手工分配内存与释放内存（堆区）</a:t>
            </a:r>
            <a:r>
              <a:rPr lang="en-US" altLang="zh-CN" sz="26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  <a:p>
            <a:pPr>
              <a:lnSpc>
                <a:spcPts val="41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2798" b="1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malloc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2795" b="1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calloc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27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realloc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2798" b="1" dirty="0" smtClean="0">
                <a:solidFill>
                  <a:srgbClr val="ff0000"/>
                </a:solidFill>
                <a:latin typeface="Consolas" pitchFamily="18" charset="0"/>
                <a:cs typeface="Consolas" pitchFamily="18" charset="0"/>
              </a:rPr>
              <a:t>free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0589" y="1328166"/>
            <a:ext cx="10585704" cy="4837176"/>
          </a:xfrm>
          <a:custGeom>
            <a:avLst/>
            <a:gdLst>
              <a:gd name="connsiteX0" fmla="*/ 0 w 10585704"/>
              <a:gd name="connsiteY0" fmla="*/ 4837175 h 4837176"/>
              <a:gd name="connsiteX1" fmla="*/ 10585703 w 10585704"/>
              <a:gd name="connsiteY1" fmla="*/ 4837175 h 4837176"/>
              <a:gd name="connsiteX2" fmla="*/ 10585703 w 10585704"/>
              <a:gd name="connsiteY2" fmla="*/ 0 h 4837176"/>
              <a:gd name="connsiteX3" fmla="*/ 0 w 10585704"/>
              <a:gd name="connsiteY3" fmla="*/ 0 h 4837176"/>
              <a:gd name="connsiteX4" fmla="*/ 0 w 10585704"/>
              <a:gd name="connsiteY4" fmla="*/ 4837175 h 4837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85704" h="4837176">
                <a:moveTo>
                  <a:pt x="0" y="4837175"/>
                </a:moveTo>
                <a:lnTo>
                  <a:pt x="10585703" y="4837175"/>
                </a:lnTo>
                <a:lnTo>
                  <a:pt x="10585703" y="0"/>
                </a:lnTo>
                <a:lnTo>
                  <a:pt x="0" y="0"/>
                </a:lnTo>
                <a:lnTo>
                  <a:pt x="0" y="4837175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1539" y="1309116"/>
            <a:ext cx="10623804" cy="4875276"/>
          </a:xfrm>
          <a:custGeom>
            <a:avLst/>
            <a:gdLst>
              <a:gd name="connsiteX0" fmla="*/ 19050 w 10623804"/>
              <a:gd name="connsiteY0" fmla="*/ 4856225 h 4875276"/>
              <a:gd name="connsiteX1" fmla="*/ 10604753 w 10623804"/>
              <a:gd name="connsiteY1" fmla="*/ 4856225 h 4875276"/>
              <a:gd name="connsiteX2" fmla="*/ 10604753 w 10623804"/>
              <a:gd name="connsiteY2" fmla="*/ 19050 h 4875276"/>
              <a:gd name="connsiteX3" fmla="*/ 19050 w 10623804"/>
              <a:gd name="connsiteY3" fmla="*/ 19050 h 4875276"/>
              <a:gd name="connsiteX4" fmla="*/ 19050 w 10623804"/>
              <a:gd name="connsiteY4" fmla="*/ 4856225 h 4875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23804" h="4875276">
                <a:moveTo>
                  <a:pt x="19050" y="4856225"/>
                </a:moveTo>
                <a:lnTo>
                  <a:pt x="10604753" y="4856225"/>
                </a:lnTo>
                <a:lnTo>
                  <a:pt x="10604753" y="19050"/>
                </a:lnTo>
                <a:lnTo>
                  <a:pt x="19050" y="19050"/>
                </a:lnTo>
                <a:lnTo>
                  <a:pt x="19050" y="485622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9779" y="1309116"/>
            <a:ext cx="76200" cy="4876431"/>
          </a:xfrm>
          <a:custGeom>
            <a:avLst/>
            <a:gdLst>
              <a:gd name="connsiteX0" fmla="*/ 19050 w 76200"/>
              <a:gd name="connsiteY0" fmla="*/ 19050 h 4876431"/>
              <a:gd name="connsiteX1" fmla="*/ 19050 w 76200"/>
              <a:gd name="connsiteY1" fmla="*/ 4857381 h 4876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876431">
                <a:moveTo>
                  <a:pt x="19050" y="19050"/>
                </a:moveTo>
                <a:lnTo>
                  <a:pt x="19050" y="4857381"/>
                </a:lnTo>
              </a:path>
            </a:pathLst>
          </a:custGeom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6304" y="268122"/>
            <a:ext cx="1190383" cy="548487"/>
          </a:xfrm>
          <a:custGeom>
            <a:avLst/>
            <a:gdLst>
              <a:gd name="connsiteX0" fmla="*/ 0 w 1190383"/>
              <a:gd name="connsiteY0" fmla="*/ 548487 h 548487"/>
              <a:gd name="connsiteX1" fmla="*/ 1190383 w 1190383"/>
              <a:gd name="connsiteY1" fmla="*/ 548487 h 548487"/>
              <a:gd name="connsiteX2" fmla="*/ 1190383 w 1190383"/>
              <a:gd name="connsiteY2" fmla="*/ 0 h 548487"/>
              <a:gd name="connsiteX3" fmla="*/ 0 w 1190383"/>
              <a:gd name="connsiteY3" fmla="*/ 0 h 548487"/>
              <a:gd name="connsiteX4" fmla="*/ 0 w 1190383"/>
              <a:gd name="connsiteY4" fmla="*/ 548487 h 548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0383" h="548487">
                <a:moveTo>
                  <a:pt x="0" y="548487"/>
                </a:moveTo>
                <a:lnTo>
                  <a:pt x="1190383" y="548487"/>
                </a:lnTo>
                <a:lnTo>
                  <a:pt x="1190383" y="0"/>
                </a:lnTo>
                <a:lnTo>
                  <a:pt x="0" y="0"/>
                </a:lnTo>
                <a:lnTo>
                  <a:pt x="0" y="548487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9954" y="255397"/>
            <a:ext cx="25400" cy="573912"/>
          </a:xfrm>
          <a:custGeom>
            <a:avLst/>
            <a:gdLst>
              <a:gd name="connsiteX0" fmla="*/ 6350 w 25400"/>
              <a:gd name="connsiteY0" fmla="*/ 6350 h 573912"/>
              <a:gd name="connsiteX1" fmla="*/ 6350 w 25400"/>
              <a:gd name="connsiteY1" fmla="*/ 567563 h 573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73912">
                <a:moveTo>
                  <a:pt x="6350" y="6350"/>
                </a:moveTo>
                <a:lnTo>
                  <a:pt x="6350" y="567563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10326" y="255397"/>
            <a:ext cx="25400" cy="573912"/>
          </a:xfrm>
          <a:custGeom>
            <a:avLst/>
            <a:gdLst>
              <a:gd name="connsiteX0" fmla="*/ 6350 w 25400"/>
              <a:gd name="connsiteY0" fmla="*/ 6350 h 573912"/>
              <a:gd name="connsiteX1" fmla="*/ 6350 w 25400"/>
              <a:gd name="connsiteY1" fmla="*/ 567563 h 573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73912">
                <a:moveTo>
                  <a:pt x="6350" y="6350"/>
                </a:moveTo>
                <a:lnTo>
                  <a:pt x="6350" y="567563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3604" y="261747"/>
            <a:ext cx="1215771" cy="25400"/>
          </a:xfrm>
          <a:custGeom>
            <a:avLst/>
            <a:gdLst>
              <a:gd name="connsiteX0" fmla="*/ 6350 w 1215771"/>
              <a:gd name="connsiteY0" fmla="*/ 6350 h 25400"/>
              <a:gd name="connsiteX1" fmla="*/ 1209421 w 12157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771" h="25400">
                <a:moveTo>
                  <a:pt x="6350" y="6350"/>
                </a:moveTo>
                <a:lnTo>
                  <a:pt x="12094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3604" y="810260"/>
            <a:ext cx="1215771" cy="25400"/>
          </a:xfrm>
          <a:custGeom>
            <a:avLst/>
            <a:gdLst>
              <a:gd name="connsiteX0" fmla="*/ 6350 w 1215771"/>
              <a:gd name="connsiteY0" fmla="*/ 6350 h 25400"/>
              <a:gd name="connsiteX1" fmla="*/ 1209421 w 12157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5771" h="25400">
                <a:moveTo>
                  <a:pt x="6350" y="6350"/>
                </a:moveTo>
                <a:lnTo>
                  <a:pt x="12094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31609" y="260642"/>
            <a:ext cx="1149350" cy="487641"/>
          </a:xfrm>
          <a:custGeom>
            <a:avLst/>
            <a:gdLst>
              <a:gd name="connsiteX0" fmla="*/ 0 w 1149350"/>
              <a:gd name="connsiteY0" fmla="*/ 487641 h 487641"/>
              <a:gd name="connsiteX1" fmla="*/ 1149350 w 1149350"/>
              <a:gd name="connsiteY1" fmla="*/ 487641 h 487641"/>
              <a:gd name="connsiteX2" fmla="*/ 1149350 w 1149350"/>
              <a:gd name="connsiteY2" fmla="*/ 0 h 487641"/>
              <a:gd name="connsiteX3" fmla="*/ 0 w 1149350"/>
              <a:gd name="connsiteY3" fmla="*/ 0 h 487641"/>
              <a:gd name="connsiteX4" fmla="*/ 0 w 1149350"/>
              <a:gd name="connsiteY4" fmla="*/ 487641 h 487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350" h="487641">
                <a:moveTo>
                  <a:pt x="0" y="487641"/>
                </a:moveTo>
                <a:lnTo>
                  <a:pt x="1149350" y="487641"/>
                </a:lnTo>
                <a:lnTo>
                  <a:pt x="1149350" y="0"/>
                </a:lnTo>
                <a:lnTo>
                  <a:pt x="0" y="0"/>
                </a:lnTo>
                <a:lnTo>
                  <a:pt x="0" y="48764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31609" y="748322"/>
            <a:ext cx="1149350" cy="487641"/>
          </a:xfrm>
          <a:custGeom>
            <a:avLst/>
            <a:gdLst>
              <a:gd name="connsiteX0" fmla="*/ 0 w 1149350"/>
              <a:gd name="connsiteY0" fmla="*/ 487641 h 487641"/>
              <a:gd name="connsiteX1" fmla="*/ 1149350 w 1149350"/>
              <a:gd name="connsiteY1" fmla="*/ 487641 h 487641"/>
              <a:gd name="connsiteX2" fmla="*/ 1149350 w 1149350"/>
              <a:gd name="connsiteY2" fmla="*/ 0 h 487641"/>
              <a:gd name="connsiteX3" fmla="*/ 0 w 1149350"/>
              <a:gd name="connsiteY3" fmla="*/ 0 h 487641"/>
              <a:gd name="connsiteX4" fmla="*/ 0 w 1149350"/>
              <a:gd name="connsiteY4" fmla="*/ 487641 h 487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350" h="487641">
                <a:moveTo>
                  <a:pt x="0" y="487641"/>
                </a:moveTo>
                <a:lnTo>
                  <a:pt x="1149350" y="487641"/>
                </a:lnTo>
                <a:lnTo>
                  <a:pt x="1149350" y="0"/>
                </a:lnTo>
                <a:lnTo>
                  <a:pt x="0" y="0"/>
                </a:lnTo>
                <a:lnTo>
                  <a:pt x="0" y="48764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18909" y="741933"/>
            <a:ext cx="1174750" cy="25400"/>
          </a:xfrm>
          <a:custGeom>
            <a:avLst/>
            <a:gdLst>
              <a:gd name="connsiteX0" fmla="*/ 6350 w 1174750"/>
              <a:gd name="connsiteY0" fmla="*/ 6350 h 25400"/>
              <a:gd name="connsiteX1" fmla="*/ 1168400 w 11747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25400">
                <a:moveTo>
                  <a:pt x="6350" y="6350"/>
                </a:moveTo>
                <a:lnTo>
                  <a:pt x="1168400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5259" y="247904"/>
            <a:ext cx="25400" cy="1000760"/>
          </a:xfrm>
          <a:custGeom>
            <a:avLst/>
            <a:gdLst>
              <a:gd name="connsiteX0" fmla="*/ 6350 w 25400"/>
              <a:gd name="connsiteY0" fmla="*/ 6350 h 1000760"/>
              <a:gd name="connsiteX1" fmla="*/ 6350 w 25400"/>
              <a:gd name="connsiteY1" fmla="*/ 994409 h 1000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0760">
                <a:moveTo>
                  <a:pt x="6350" y="6350"/>
                </a:moveTo>
                <a:lnTo>
                  <a:pt x="6350" y="99440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74609" y="247904"/>
            <a:ext cx="25400" cy="1000760"/>
          </a:xfrm>
          <a:custGeom>
            <a:avLst/>
            <a:gdLst>
              <a:gd name="connsiteX0" fmla="*/ 6350 w 25400"/>
              <a:gd name="connsiteY0" fmla="*/ 6350 h 1000760"/>
              <a:gd name="connsiteX1" fmla="*/ 6350 w 25400"/>
              <a:gd name="connsiteY1" fmla="*/ 994409 h 1000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0760">
                <a:moveTo>
                  <a:pt x="6350" y="6350"/>
                </a:moveTo>
                <a:lnTo>
                  <a:pt x="6350" y="99440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18909" y="254254"/>
            <a:ext cx="1174750" cy="25400"/>
          </a:xfrm>
          <a:custGeom>
            <a:avLst/>
            <a:gdLst>
              <a:gd name="connsiteX0" fmla="*/ 6350 w 1174750"/>
              <a:gd name="connsiteY0" fmla="*/ 6350 h 25400"/>
              <a:gd name="connsiteX1" fmla="*/ 1168400 w 11747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25400">
                <a:moveTo>
                  <a:pt x="6350" y="6350"/>
                </a:moveTo>
                <a:lnTo>
                  <a:pt x="1168400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18909" y="1229613"/>
            <a:ext cx="1174750" cy="25400"/>
          </a:xfrm>
          <a:custGeom>
            <a:avLst/>
            <a:gdLst>
              <a:gd name="connsiteX0" fmla="*/ 6350 w 1174750"/>
              <a:gd name="connsiteY0" fmla="*/ 6350 h 25400"/>
              <a:gd name="connsiteX1" fmla="*/ 1168400 w 11747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25400">
                <a:moveTo>
                  <a:pt x="6350" y="6350"/>
                </a:moveTo>
                <a:lnTo>
                  <a:pt x="1168400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80400" y="260642"/>
            <a:ext cx="1121168" cy="487641"/>
          </a:xfrm>
          <a:custGeom>
            <a:avLst/>
            <a:gdLst>
              <a:gd name="connsiteX0" fmla="*/ 0 w 1121168"/>
              <a:gd name="connsiteY0" fmla="*/ 487641 h 487641"/>
              <a:gd name="connsiteX1" fmla="*/ 1121168 w 1121168"/>
              <a:gd name="connsiteY1" fmla="*/ 487641 h 487641"/>
              <a:gd name="connsiteX2" fmla="*/ 1121168 w 1121168"/>
              <a:gd name="connsiteY2" fmla="*/ 0 h 487641"/>
              <a:gd name="connsiteX3" fmla="*/ 0 w 1121168"/>
              <a:gd name="connsiteY3" fmla="*/ 0 h 487641"/>
              <a:gd name="connsiteX4" fmla="*/ 0 w 1121168"/>
              <a:gd name="connsiteY4" fmla="*/ 487641 h 487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1168" h="487641">
                <a:moveTo>
                  <a:pt x="0" y="487641"/>
                </a:moveTo>
                <a:lnTo>
                  <a:pt x="1121168" y="487641"/>
                </a:lnTo>
                <a:lnTo>
                  <a:pt x="1121168" y="0"/>
                </a:lnTo>
                <a:lnTo>
                  <a:pt x="0" y="0"/>
                </a:lnTo>
                <a:lnTo>
                  <a:pt x="0" y="48764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80400" y="748322"/>
            <a:ext cx="1121168" cy="487641"/>
          </a:xfrm>
          <a:custGeom>
            <a:avLst/>
            <a:gdLst>
              <a:gd name="connsiteX0" fmla="*/ 0 w 1121168"/>
              <a:gd name="connsiteY0" fmla="*/ 487641 h 487641"/>
              <a:gd name="connsiteX1" fmla="*/ 1121168 w 1121168"/>
              <a:gd name="connsiteY1" fmla="*/ 487641 h 487641"/>
              <a:gd name="connsiteX2" fmla="*/ 1121168 w 1121168"/>
              <a:gd name="connsiteY2" fmla="*/ 0 h 487641"/>
              <a:gd name="connsiteX3" fmla="*/ 0 w 1121168"/>
              <a:gd name="connsiteY3" fmla="*/ 0 h 487641"/>
              <a:gd name="connsiteX4" fmla="*/ 0 w 1121168"/>
              <a:gd name="connsiteY4" fmla="*/ 487641 h 487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1168" h="487641">
                <a:moveTo>
                  <a:pt x="0" y="487641"/>
                </a:moveTo>
                <a:lnTo>
                  <a:pt x="1121168" y="487641"/>
                </a:lnTo>
                <a:lnTo>
                  <a:pt x="1121168" y="0"/>
                </a:lnTo>
                <a:lnTo>
                  <a:pt x="0" y="0"/>
                </a:lnTo>
                <a:lnTo>
                  <a:pt x="0" y="48764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67700" y="741933"/>
            <a:ext cx="1146555" cy="25400"/>
          </a:xfrm>
          <a:custGeom>
            <a:avLst/>
            <a:gdLst>
              <a:gd name="connsiteX0" fmla="*/ 6350 w 1146555"/>
              <a:gd name="connsiteY0" fmla="*/ 6350 h 25400"/>
              <a:gd name="connsiteX1" fmla="*/ 1140206 w 114655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6555" h="25400">
                <a:moveTo>
                  <a:pt x="6350" y="6350"/>
                </a:moveTo>
                <a:lnTo>
                  <a:pt x="1140206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4050" y="247904"/>
            <a:ext cx="25400" cy="1000760"/>
          </a:xfrm>
          <a:custGeom>
            <a:avLst/>
            <a:gdLst>
              <a:gd name="connsiteX0" fmla="*/ 6350 w 25400"/>
              <a:gd name="connsiteY0" fmla="*/ 6350 h 1000760"/>
              <a:gd name="connsiteX1" fmla="*/ 6350 w 25400"/>
              <a:gd name="connsiteY1" fmla="*/ 994409 h 1000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0760">
                <a:moveTo>
                  <a:pt x="6350" y="6350"/>
                </a:moveTo>
                <a:lnTo>
                  <a:pt x="6350" y="99440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395206" y="247904"/>
            <a:ext cx="25400" cy="1000760"/>
          </a:xfrm>
          <a:custGeom>
            <a:avLst/>
            <a:gdLst>
              <a:gd name="connsiteX0" fmla="*/ 6350 w 25400"/>
              <a:gd name="connsiteY0" fmla="*/ 6350 h 1000760"/>
              <a:gd name="connsiteX1" fmla="*/ 6350 w 25400"/>
              <a:gd name="connsiteY1" fmla="*/ 994409 h 1000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0760">
                <a:moveTo>
                  <a:pt x="6350" y="6350"/>
                </a:moveTo>
                <a:lnTo>
                  <a:pt x="6350" y="99440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67700" y="254254"/>
            <a:ext cx="1146555" cy="25400"/>
          </a:xfrm>
          <a:custGeom>
            <a:avLst/>
            <a:gdLst>
              <a:gd name="connsiteX0" fmla="*/ 6350 w 1146555"/>
              <a:gd name="connsiteY0" fmla="*/ 6350 h 25400"/>
              <a:gd name="connsiteX1" fmla="*/ 1140206 w 114655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6555" h="25400">
                <a:moveTo>
                  <a:pt x="6350" y="6350"/>
                </a:moveTo>
                <a:lnTo>
                  <a:pt x="1140206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67700" y="1229613"/>
            <a:ext cx="1146555" cy="25400"/>
          </a:xfrm>
          <a:custGeom>
            <a:avLst/>
            <a:gdLst>
              <a:gd name="connsiteX0" fmla="*/ 6350 w 1146555"/>
              <a:gd name="connsiteY0" fmla="*/ 6350 h 25400"/>
              <a:gd name="connsiteX1" fmla="*/ 1140206 w 114655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6555" h="25400">
                <a:moveTo>
                  <a:pt x="6350" y="6350"/>
                </a:moveTo>
                <a:lnTo>
                  <a:pt x="1140206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55986" y="273342"/>
            <a:ext cx="1223061" cy="487641"/>
          </a:xfrm>
          <a:custGeom>
            <a:avLst/>
            <a:gdLst>
              <a:gd name="connsiteX0" fmla="*/ 0 w 1223061"/>
              <a:gd name="connsiteY0" fmla="*/ 487641 h 487641"/>
              <a:gd name="connsiteX1" fmla="*/ 1223061 w 1223061"/>
              <a:gd name="connsiteY1" fmla="*/ 487641 h 487641"/>
              <a:gd name="connsiteX2" fmla="*/ 1223061 w 1223061"/>
              <a:gd name="connsiteY2" fmla="*/ 0 h 487641"/>
              <a:gd name="connsiteX3" fmla="*/ 0 w 1223061"/>
              <a:gd name="connsiteY3" fmla="*/ 0 h 487641"/>
              <a:gd name="connsiteX4" fmla="*/ 0 w 1223061"/>
              <a:gd name="connsiteY4" fmla="*/ 487641 h 487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23061" h="487641">
                <a:moveTo>
                  <a:pt x="0" y="487641"/>
                </a:moveTo>
                <a:lnTo>
                  <a:pt x="1223061" y="487641"/>
                </a:lnTo>
                <a:lnTo>
                  <a:pt x="1223061" y="0"/>
                </a:lnTo>
                <a:lnTo>
                  <a:pt x="0" y="0"/>
                </a:lnTo>
                <a:lnTo>
                  <a:pt x="0" y="487641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55986" y="761022"/>
            <a:ext cx="1223061" cy="487641"/>
          </a:xfrm>
          <a:custGeom>
            <a:avLst/>
            <a:gdLst>
              <a:gd name="connsiteX0" fmla="*/ 0 w 1223061"/>
              <a:gd name="connsiteY0" fmla="*/ 487641 h 487641"/>
              <a:gd name="connsiteX1" fmla="*/ 1223061 w 1223061"/>
              <a:gd name="connsiteY1" fmla="*/ 487641 h 487641"/>
              <a:gd name="connsiteX2" fmla="*/ 1223061 w 1223061"/>
              <a:gd name="connsiteY2" fmla="*/ 0 h 487641"/>
              <a:gd name="connsiteX3" fmla="*/ 0 w 1223061"/>
              <a:gd name="connsiteY3" fmla="*/ 0 h 487641"/>
              <a:gd name="connsiteX4" fmla="*/ 0 w 1223061"/>
              <a:gd name="connsiteY4" fmla="*/ 487641 h 487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23061" h="487641">
                <a:moveTo>
                  <a:pt x="0" y="487641"/>
                </a:moveTo>
                <a:lnTo>
                  <a:pt x="1223061" y="487641"/>
                </a:lnTo>
                <a:lnTo>
                  <a:pt x="1223061" y="0"/>
                </a:lnTo>
                <a:lnTo>
                  <a:pt x="0" y="0"/>
                </a:lnTo>
                <a:lnTo>
                  <a:pt x="0" y="487641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43286" y="754633"/>
            <a:ext cx="1248410" cy="25400"/>
          </a:xfrm>
          <a:custGeom>
            <a:avLst/>
            <a:gdLst>
              <a:gd name="connsiteX0" fmla="*/ 6350 w 1248410"/>
              <a:gd name="connsiteY0" fmla="*/ 6350 h 25400"/>
              <a:gd name="connsiteX1" fmla="*/ 1242059 w 124841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48410" h="25400">
                <a:moveTo>
                  <a:pt x="6350" y="6350"/>
                </a:moveTo>
                <a:lnTo>
                  <a:pt x="1242059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49636" y="260604"/>
            <a:ext cx="25400" cy="1000760"/>
          </a:xfrm>
          <a:custGeom>
            <a:avLst/>
            <a:gdLst>
              <a:gd name="connsiteX0" fmla="*/ 6350 w 25400"/>
              <a:gd name="connsiteY0" fmla="*/ 6350 h 1000760"/>
              <a:gd name="connsiteX1" fmla="*/ 6350 w 25400"/>
              <a:gd name="connsiteY1" fmla="*/ 994409 h 1000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0760">
                <a:moveTo>
                  <a:pt x="6350" y="6350"/>
                </a:moveTo>
                <a:lnTo>
                  <a:pt x="6350" y="99440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72646" y="260604"/>
            <a:ext cx="25400" cy="1000760"/>
          </a:xfrm>
          <a:custGeom>
            <a:avLst/>
            <a:gdLst>
              <a:gd name="connsiteX0" fmla="*/ 6350 w 25400"/>
              <a:gd name="connsiteY0" fmla="*/ 6350 h 1000760"/>
              <a:gd name="connsiteX1" fmla="*/ 6350 w 25400"/>
              <a:gd name="connsiteY1" fmla="*/ 994409 h 1000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0760">
                <a:moveTo>
                  <a:pt x="6350" y="6350"/>
                </a:moveTo>
                <a:lnTo>
                  <a:pt x="6350" y="994409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43286" y="266954"/>
            <a:ext cx="1248410" cy="25400"/>
          </a:xfrm>
          <a:custGeom>
            <a:avLst/>
            <a:gdLst>
              <a:gd name="connsiteX0" fmla="*/ 6350 w 1248410"/>
              <a:gd name="connsiteY0" fmla="*/ 6350 h 25400"/>
              <a:gd name="connsiteX1" fmla="*/ 1242059 w 124841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48410" h="25400">
                <a:moveTo>
                  <a:pt x="6350" y="6350"/>
                </a:moveTo>
                <a:lnTo>
                  <a:pt x="1242059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43286" y="1242313"/>
            <a:ext cx="1248410" cy="25400"/>
          </a:xfrm>
          <a:custGeom>
            <a:avLst/>
            <a:gdLst>
              <a:gd name="connsiteX0" fmla="*/ 6350 w 1248410"/>
              <a:gd name="connsiteY0" fmla="*/ 6350 h 25400"/>
              <a:gd name="connsiteX1" fmla="*/ 1242059 w 124841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48410" h="25400">
                <a:moveTo>
                  <a:pt x="6350" y="6350"/>
                </a:moveTo>
                <a:lnTo>
                  <a:pt x="1242059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46742" y="1846326"/>
            <a:ext cx="1339595" cy="1655064"/>
          </a:xfrm>
          <a:custGeom>
            <a:avLst/>
            <a:gdLst>
              <a:gd name="connsiteX0" fmla="*/ 0 w 1339595"/>
              <a:gd name="connsiteY0" fmla="*/ 1655064 h 1655064"/>
              <a:gd name="connsiteX1" fmla="*/ 1339595 w 1339595"/>
              <a:gd name="connsiteY1" fmla="*/ 1655064 h 1655064"/>
              <a:gd name="connsiteX2" fmla="*/ 1339595 w 1339595"/>
              <a:gd name="connsiteY2" fmla="*/ 0 h 1655064"/>
              <a:gd name="connsiteX3" fmla="*/ 0 w 1339595"/>
              <a:gd name="connsiteY3" fmla="*/ 0 h 1655064"/>
              <a:gd name="connsiteX4" fmla="*/ 0 w 1339595"/>
              <a:gd name="connsiteY4" fmla="*/ 1655064 h 1655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9595" h="1655064">
                <a:moveTo>
                  <a:pt x="0" y="1655064"/>
                </a:moveTo>
                <a:lnTo>
                  <a:pt x="1339595" y="1655064"/>
                </a:lnTo>
                <a:lnTo>
                  <a:pt x="1339595" y="0"/>
                </a:lnTo>
                <a:lnTo>
                  <a:pt x="0" y="0"/>
                </a:lnTo>
                <a:lnTo>
                  <a:pt x="0" y="1655064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27692" y="1827276"/>
            <a:ext cx="1377695" cy="1693164"/>
          </a:xfrm>
          <a:custGeom>
            <a:avLst/>
            <a:gdLst>
              <a:gd name="connsiteX0" fmla="*/ 19050 w 1377695"/>
              <a:gd name="connsiteY0" fmla="*/ 1674114 h 1693164"/>
              <a:gd name="connsiteX1" fmla="*/ 1358645 w 1377695"/>
              <a:gd name="connsiteY1" fmla="*/ 1674114 h 1693164"/>
              <a:gd name="connsiteX2" fmla="*/ 1358645 w 1377695"/>
              <a:gd name="connsiteY2" fmla="*/ 19050 h 1693164"/>
              <a:gd name="connsiteX3" fmla="*/ 19050 w 1377695"/>
              <a:gd name="connsiteY3" fmla="*/ 19050 h 1693164"/>
              <a:gd name="connsiteX4" fmla="*/ 19050 w 1377695"/>
              <a:gd name="connsiteY4" fmla="*/ 1674114 h 16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7695" h="1693164">
                <a:moveTo>
                  <a:pt x="19050" y="1674114"/>
                </a:moveTo>
                <a:lnTo>
                  <a:pt x="1358645" y="1674114"/>
                </a:lnTo>
                <a:lnTo>
                  <a:pt x="1358645" y="19050"/>
                </a:lnTo>
                <a:lnTo>
                  <a:pt x="19050" y="19050"/>
                </a:lnTo>
                <a:lnTo>
                  <a:pt x="19050" y="167411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0100" y="342900"/>
            <a:ext cx="901700" cy="469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5400" y="431800"/>
            <a:ext cx="9398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59900" y="431800"/>
            <a:ext cx="9398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0900" y="1270000"/>
            <a:ext cx="10756900" cy="4991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42700" y="65024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536700"/>
            <a:ext cx="2514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#include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&lt;stdio.h&gt;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146300"/>
            <a:ext cx="1536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struct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2768600"/>
            <a:ext cx="2641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next;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489200"/>
            <a:ext cx="2794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42799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4597400"/>
            <a:ext cx="335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d3;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struct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29400" y="1524000"/>
            <a:ext cx="1816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d1.data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29400" y="1828800"/>
            <a:ext cx="1816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d2.data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22;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d3.data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33;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29400" y="2755900"/>
            <a:ext cx="19558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&amp;d1;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d1.next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&amp;d2;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d2.next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&amp;d3;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657600"/>
            <a:ext cx="75819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486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d3.next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NULL;</a:t>
            </a:r>
          </a:p>
          <a:p>
            <a:pPr>
              <a:lnSpc>
                <a:spcPts val="2500"/>
              </a:lnSpc>
              <a:tabLst>
                <a:tab pos="54864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main(void)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29400" y="4305300"/>
            <a:ext cx="45974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for(p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p!=NULL;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p=p-&gt;next)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printf("%d\n",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p-&gt;data);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558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5791200"/>
            <a:ext cx="13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393700"/>
            <a:ext cx="825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32600" y="393700"/>
            <a:ext cx="533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6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88900" algn="l"/>
              </a:tabLst>
            </a:pPr>
            <a:r>
              <a:rPr lang="en-US" altLang="zh-CN" sz="26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&amp;d2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59800" y="393700"/>
            <a:ext cx="533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6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22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88900" algn="l"/>
              </a:tabLst>
            </a:pPr>
            <a:r>
              <a:rPr lang="en-US" altLang="zh-CN" sz="26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&amp;d3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99700" y="406400"/>
            <a:ext cx="7239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6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33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606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829800" y="1968500"/>
            <a:ext cx="482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5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829800" y="2527300"/>
            <a:ext cx="4826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5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22</a:t>
            </a:r>
          </a:p>
          <a:p>
            <a:pPr>
              <a:lnSpc>
                <a:spcPts val="4100"/>
              </a:lnSpc>
              <a:tabLst>
							</a:tabLst>
            </a:pPr>
            <a:r>
              <a:rPr lang="en-US" altLang="zh-CN" sz="3504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33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430261" y="1046225"/>
            <a:ext cx="3960876" cy="4896611"/>
          </a:xfrm>
          <a:custGeom>
            <a:avLst/>
            <a:gdLst>
              <a:gd name="connsiteX0" fmla="*/ 0 w 3960876"/>
              <a:gd name="connsiteY0" fmla="*/ 4896612 h 4896611"/>
              <a:gd name="connsiteX1" fmla="*/ 3960876 w 3960876"/>
              <a:gd name="connsiteY1" fmla="*/ 4896612 h 4896611"/>
              <a:gd name="connsiteX2" fmla="*/ 3960876 w 3960876"/>
              <a:gd name="connsiteY2" fmla="*/ 0 h 4896611"/>
              <a:gd name="connsiteX3" fmla="*/ 0 w 3960876"/>
              <a:gd name="connsiteY3" fmla="*/ 0 h 4896611"/>
              <a:gd name="connsiteX4" fmla="*/ 0 w 3960876"/>
              <a:gd name="connsiteY4" fmla="*/ 4896612 h 489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60876" h="4896611">
                <a:moveTo>
                  <a:pt x="0" y="4896612"/>
                </a:moveTo>
                <a:lnTo>
                  <a:pt x="3960876" y="4896612"/>
                </a:lnTo>
                <a:lnTo>
                  <a:pt x="3960876" y="0"/>
                </a:lnTo>
                <a:lnTo>
                  <a:pt x="0" y="0"/>
                </a:lnTo>
                <a:lnTo>
                  <a:pt x="0" y="4896612"/>
                </a:lnTo>
              </a:path>
            </a:pathLst>
          </a:custGeom>
          <a:solidFill>
            <a:srgbClr val="ecf3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11211" y="1027175"/>
            <a:ext cx="3998976" cy="4934711"/>
          </a:xfrm>
          <a:custGeom>
            <a:avLst/>
            <a:gdLst>
              <a:gd name="connsiteX0" fmla="*/ 19050 w 3998976"/>
              <a:gd name="connsiteY0" fmla="*/ 4915662 h 4934711"/>
              <a:gd name="connsiteX1" fmla="*/ 3979926 w 3998976"/>
              <a:gd name="connsiteY1" fmla="*/ 4915662 h 4934711"/>
              <a:gd name="connsiteX2" fmla="*/ 3979926 w 3998976"/>
              <a:gd name="connsiteY2" fmla="*/ 19050 h 4934711"/>
              <a:gd name="connsiteX3" fmla="*/ 19050 w 3998976"/>
              <a:gd name="connsiteY3" fmla="*/ 19050 h 4934711"/>
              <a:gd name="connsiteX4" fmla="*/ 19050 w 3998976"/>
              <a:gd name="connsiteY4" fmla="*/ 4915662 h 4934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8976" h="4934711">
                <a:moveTo>
                  <a:pt x="19050" y="4915662"/>
                </a:moveTo>
                <a:lnTo>
                  <a:pt x="3979926" y="4915662"/>
                </a:lnTo>
                <a:lnTo>
                  <a:pt x="3979926" y="19050"/>
                </a:lnTo>
                <a:lnTo>
                  <a:pt x="19050" y="19050"/>
                </a:lnTo>
                <a:lnTo>
                  <a:pt x="19050" y="491566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990600"/>
            <a:ext cx="4178300" cy="5105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657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结构体与动态链表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0287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链表的使用：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00400" y="1028700"/>
            <a:ext cx="2336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2795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创建空链表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1689100"/>
            <a:ext cx="1905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2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1625600"/>
            <a:ext cx="57785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定义链表节点的数据结构。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创建一个节点指针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head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，使其指向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NULL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18400" y="1193800"/>
            <a:ext cx="1574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//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链表节点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18400" y="1689100"/>
            <a:ext cx="35306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096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typedef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struct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</a:p>
          <a:p>
            <a:pPr>
              <a:lnSpc>
                <a:spcPts val="2600"/>
              </a:lnSpc>
              <a:tabLst>
                <a:tab pos="6096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6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data;</a:t>
            </a:r>
          </a:p>
          <a:p>
            <a:pPr>
              <a:lnSpc>
                <a:spcPts val="26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struct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next;</a:t>
            </a:r>
          </a:p>
          <a:p>
            <a:pPr>
              <a:lnSpc>
                <a:spcPts val="2600"/>
              </a:lnSpc>
              <a:tabLst>
                <a:tab pos="6096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096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int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main(void)</a:t>
            </a:r>
          </a:p>
          <a:p>
            <a:pPr>
              <a:lnSpc>
                <a:spcPts val="2600"/>
              </a:lnSpc>
              <a:tabLst>
                <a:tab pos="6096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26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//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创建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1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指针</a:t>
            </a:r>
          </a:p>
          <a:p>
            <a:pPr>
              <a:lnSpc>
                <a:spcPts val="26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Node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*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head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NULL;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0;</a:t>
            </a:r>
          </a:p>
          <a:p>
            <a:pPr>
              <a:lnSpc>
                <a:spcPts val="2600"/>
              </a:lnSpc>
              <a:tabLst>
                <a:tab pos="609600" algn="l"/>
              </a:tabLst>
            </a:pPr>
            <a:r>
              <a:rPr lang="en-US" altLang="zh-CN" sz="2195" b="1" dirty="0" smtClean="0">
                <a:solidFill>
                  <a:srgbClr val="40404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