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86" r:id="rId8"/>
    <p:sldId id="264" r:id="rId9"/>
    <p:sldId id="265" r:id="rId10"/>
    <p:sldId id="305" r:id="rId11"/>
    <p:sldId id="306" r:id="rId12"/>
    <p:sldId id="307" r:id="rId13"/>
    <p:sldId id="308" r:id="rId14"/>
    <p:sldId id="287" r:id="rId15"/>
    <p:sldId id="271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media1.wma"/><Relationship Id="rId1" Type="http://schemas.openxmlformats.org/officeDocument/2006/relationships/audio" Target="../media/media1.wm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479040" y="6145424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87520" y="6130007"/>
            <a:ext cx="4721947" cy="414206"/>
            <a:chOff x="7613334" y="5791368"/>
            <a:chExt cx="4288714" cy="417596"/>
          </a:xfrm>
        </p:grpSpPr>
        <p:sp>
          <p:nvSpPr>
            <p:cNvPr id="42" name="文本框 41"/>
            <p:cNvSpPr txBox="1"/>
            <p:nvPr/>
          </p:nvSpPr>
          <p:spPr>
            <a:xfrm>
              <a:off x="7613334" y="5806920"/>
              <a:ext cx="1780972" cy="402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答辩人：刘建行</a:t>
              </a:r>
              <a:endParaRPr lang="en-US" altLang="zh-CN" sz="20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147606" y="5791368"/>
              <a:ext cx="1754442" cy="402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日期：</a:t>
              </a:r>
              <a:r>
                <a:rPr lang="en-US" altLang="zh-CN" sz="2000" dirty="0">
                  <a:solidFill>
                    <a:srgbClr val="A2A2A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2017.</a:t>
              </a:r>
              <a:r>
                <a:rPr lang="en-US" altLang="zh-CN" sz="2000" dirty="0">
                  <a:solidFill>
                    <a:srgbClr val="A2A2A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8.6</a:t>
              </a:r>
              <a:endParaRPr lang="en-US" altLang="zh-CN" sz="20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925570" y="1764665"/>
            <a:ext cx="3808730" cy="27984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/>
            <a:r>
              <a:rPr lang="zh-CN" altLang="en-US" sz="8800">
                <a:sym typeface="+mn-ea"/>
              </a:rPr>
              <a:t>优购网</a:t>
            </a:r>
            <a:endParaRPr lang="zh-CN" altLang="en-US" sz="8800"/>
          </a:p>
          <a:p>
            <a:endParaRPr lang="en-US" altLang="zh-CN" sz="8800" dirty="0">
              <a:ln w="0"/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253439" y="2090653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[maksim]Wonderland-Maksim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4000" y="16933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0675" y="754380"/>
            <a:ext cx="24225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3&gt;购物车</a:t>
            </a:r>
            <a:endParaRPr lang="zh-CN" altLang="en-US" sz="2800"/>
          </a:p>
          <a:p>
            <a:r>
              <a:rPr lang="zh-CN" altLang="en-US"/>
              <a:t> 点击加入购物，数据加入购物车界面</a:t>
            </a:r>
            <a:endParaRPr lang="zh-CN" altLang="en-US"/>
          </a:p>
        </p:txBody>
      </p:sp>
      <p:pic>
        <p:nvPicPr>
          <p:cNvPr id="7" name="图片 6" descr="内网通截图201708061239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4075" y="754380"/>
            <a:ext cx="2682240" cy="4770755"/>
          </a:xfrm>
          <a:prstGeom prst="rect">
            <a:avLst/>
          </a:prstGeom>
        </p:spPr>
      </p:pic>
      <p:pic>
        <p:nvPicPr>
          <p:cNvPr id="5" name="图片 4" descr="内网通截图20170806125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0" y="754380"/>
            <a:ext cx="2682240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6680" y="906780"/>
            <a:ext cx="577088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4&gt;登录、注册</a:t>
            </a:r>
            <a:endParaRPr lang="en-US" altLang="zh-CN" sz="2800"/>
          </a:p>
          <a:p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使用手机号+密码的方式注册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使用手机号+密码的方式登录</a:t>
            </a:r>
            <a:endParaRPr lang="zh-CN" altLang="en-US"/>
          </a:p>
        </p:txBody>
      </p:sp>
      <p:pic>
        <p:nvPicPr>
          <p:cNvPr id="8" name="图片 7" descr="内网通截图20170806124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676275"/>
            <a:ext cx="2682240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33348" y="27571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 descr="内网通截图201708061240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804545"/>
            <a:ext cx="2682240" cy="4770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3605" y="1469390"/>
            <a:ext cx="48475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&gt;个人中心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我的订单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优惠券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管理地址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我的车型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15532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756275" y="3264361"/>
              <a:ext cx="30861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2049208" y="4318401"/>
            <a:ext cx="1617387" cy="1450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9436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791118" y="324999"/>
            <a:ext cx="2823202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METHODS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735" y="2944495"/>
            <a:ext cx="756539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>
                <a:sym typeface="+mn-ea"/>
              </a:rPr>
              <a:t>经过这次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项目的练习，对于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框架的运用有了初步的了解，虽然说这个项目初步的完成了，但还是有很多不足的地方，还是学习。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8"/>
            <a:ext cx="4652010" cy="14439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谢谢观赏</a:t>
            </a:r>
            <a:endParaRPr lang="zh-CN" altLang="en-US" sz="8800" dirty="0">
              <a:ln w="0"/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 rot="10800000" flipV="1">
            <a:off x="5770332" y="4141473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59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3" y="424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44675" y="1564948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1"/>
            <a:ext cx="1096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48528" y="2839537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理论框架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48528" y="4109537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研究方法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162063" y="2153781"/>
            <a:ext cx="212108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BACKGROUNDS</a:t>
            </a:r>
            <a:endParaRPr lang="en-US" altLang="zh-CN" sz="1100" dirty="0">
              <a:solidFill>
                <a:srgbClr val="A2A2A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09724" y="3485867"/>
            <a:ext cx="1851782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</a:t>
            </a:r>
            <a:endParaRPr lang="en-US" altLang="zh-CN" sz="1100" dirty="0">
              <a:solidFill>
                <a:srgbClr val="A2A2A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37168" y="4755867"/>
            <a:ext cx="1718732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METHODS</a:t>
            </a:r>
            <a:endParaRPr lang="en-US" altLang="zh-CN" sz="1100" dirty="0">
              <a:solidFill>
                <a:srgbClr val="A2A2A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3372" y="2737657"/>
            <a:ext cx="21169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 AND DISCUSSION</a:t>
            </a:r>
            <a:endParaRPr lang="en-US" altLang="zh-CN" sz="1100" dirty="0">
              <a:solidFill>
                <a:srgbClr val="A2A2A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项目背景</a:t>
              </a:r>
              <a:endPara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756272" y="3264361"/>
              <a:ext cx="30861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18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791210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现状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647435" y="2133609"/>
            <a:ext cx="4732189" cy="23298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ym typeface="+mn-ea"/>
              </a:rPr>
              <a:t>二十一世纪是信息化的时代，第三产业在各国的比重不断上升，特别是服务业，信息服务业成为21世纪的主导产业，这导致了电子商务的产生和发展，在全球信息化大势所驱的影响下，各国的电子商务不断的改进和完善，电子平台成为各个国家和各大公司争夺的焦点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647718" y="267581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2446472" y="324999"/>
            <a:ext cx="351249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9" name="组 398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2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03" name="圆角矩形 402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4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784930" y="272207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202690" y="2101850"/>
            <a:ext cx="9852025" cy="128816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0" indent="0">
              <a:buNone/>
            </a:pPr>
            <a:r>
              <a:rPr>
                <a:sym typeface="+mn-ea"/>
              </a:rPr>
              <a:t>优购时尚商城在线销售男装、女装、女鞋、男鞋、运动、户外、童装童鞋、箱包八大品类，涵盖DKNY JEANS、GUESS、I.T、李维斯、诺帝卡、百丽、天美意、莱尔斯丹、耐克、阿迪达斯、CAT、哥伦比亚等上百个知名品牌、数百万款商品购时尚商城是时尚B2C电子商务平台；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13156" y="4801278"/>
            <a:ext cx="234315" cy="3898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5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01528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16580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931632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46472" y="324999"/>
            <a:ext cx="351249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47811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研究框架</a:t>
              </a:r>
              <a:endPara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02656" y="3264361"/>
              <a:ext cx="401584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RESEARCH FRAMWORKS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520" y="2006600"/>
            <a:ext cx="863409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vue是最火的mvvm框架，他以轻量，简洁，高效，他的数据驱动和组件化的核心思想，大幅度提高了开发效率，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 descr="内网通截图201708061238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9555"/>
            <a:ext cx="2682240" cy="45764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17440" y="1859915"/>
            <a:ext cx="59804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1&gt;首页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顶部：顶部展示栏、搜索框内可以实现模糊查询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轮播图：使用swiper实现效果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内容：展示活动</a:t>
            </a:r>
            <a:endParaRPr lang="zh-CN" altLang="en-US">
              <a:sym typeface="+mn-ea"/>
            </a:endParaRPr>
          </a:p>
          <a:p>
            <a:r>
              <a:rPr lang="en-US" altLang="zh-CN"/>
              <a:t>	</a:t>
            </a:r>
            <a:r>
              <a:rPr lang="zh-CN" altLang="en-US"/>
              <a:t>底部：通过底部栏位切换，单页面刷新效果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r>
              <a:rPr lang="zh-CN" altLang="en-US" sz="2400" spc="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5552" y="324999"/>
            <a:ext cx="321433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69815" y="860425"/>
            <a:ext cx="5964555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/>
          </a:p>
          <a:p>
            <a:endParaRPr lang="zh-CN" altLang="en-US"/>
          </a:p>
          <a:p>
            <a:r>
              <a:rPr lang="en-US" altLang="zh-CN" sz="2800"/>
              <a:t>2</a:t>
            </a:r>
            <a:r>
              <a:rPr lang="zh-CN" altLang="en-US" sz="2800"/>
              <a:t>&gt;分类</a:t>
            </a:r>
            <a:endParaRPr lang="zh-CN" altLang="en-US" sz="2800"/>
          </a:p>
          <a:p>
            <a:r>
              <a:rPr lang="en-US" altLang="zh-CN"/>
              <a:t>        </a:t>
            </a:r>
            <a:r>
              <a:rPr lang="zh-CN" altLang="en-US"/>
              <a:t>根据</a:t>
            </a:r>
            <a:r>
              <a:rPr lang="en-US" altLang="zh-CN"/>
              <a:t>axios</a:t>
            </a:r>
            <a:r>
              <a:rPr lang="zh-CN" altLang="en-US"/>
              <a:t>跟后台交互，点击左边的列表中不同项可以切换右边数据，实现</a:t>
            </a:r>
            <a:r>
              <a:rPr lang="en-US" altLang="zh-CN"/>
              <a:t>tab</a:t>
            </a:r>
            <a:r>
              <a:rPr lang="zh-CN" altLang="en-US"/>
              <a:t>切换的效果。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点击热门品牌中内容可以，通过路由跳转新的页面</a:t>
            </a:r>
            <a:r>
              <a:rPr lang="en-US" altLang="zh-CN"/>
              <a:t>----</a:t>
            </a:r>
            <a:r>
              <a:rPr lang="zh-CN" altLang="en-US"/>
              <a:t>商品详情页。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内网通截图20170806123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094105"/>
            <a:ext cx="2682240" cy="4770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演示</Application>
  <PresentationFormat>宽屏</PresentationFormat>
  <Paragraphs>155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Segoe UI Semilight</vt:lpstr>
      <vt:lpstr>Arial Unicode MS</vt:lpstr>
      <vt:lpstr>Century Gothic</vt:lpstr>
      <vt:lpstr>Segoe Print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Administrator</cp:lastModifiedBy>
  <cp:revision>206</cp:revision>
  <dcterms:created xsi:type="dcterms:W3CDTF">2015-04-07T16:28:00Z</dcterms:created>
  <dcterms:modified xsi:type="dcterms:W3CDTF">2017-08-06T05:50:54Z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