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9"/>
  </p:notesMasterIdLst>
  <p:sldIdLst>
    <p:sldId id="256" r:id="rId2"/>
    <p:sldId id="257" r:id="rId3"/>
    <p:sldId id="258" r:id="rId4"/>
    <p:sldId id="259" r:id="rId5"/>
    <p:sldId id="260" r:id="rId6"/>
    <p:sldId id="261" r:id="rId7"/>
    <p:sldId id="262" r:id="rId8"/>
  </p:sldIdLst>
  <p:sldSz cx="12190413"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65" d="100"/>
          <a:sy n="65" d="100"/>
        </p:scale>
        <p:origin x="-360" y="-114"/>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FC76B8-363A-4BAF-A45E-2693E0AE920A}" type="datetimeFigureOut">
              <a:rPr lang="zh-CN" altLang="en-US" smtClean="0"/>
              <a:t>2019/1/2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9A2248-98E8-4545-B98E-B2B36F48AEC5}" type="slidenum">
              <a:rPr lang="zh-CN" altLang="en-US" smtClean="0"/>
              <a:t>‹#›</a:t>
            </a:fld>
            <a:endParaRPr lang="zh-CN" altLang="en-US"/>
          </a:p>
        </p:txBody>
      </p:sp>
    </p:spTree>
    <p:extLst>
      <p:ext uri="{BB962C8B-B14F-4D97-AF65-F5344CB8AC3E}">
        <p14:creationId xmlns:p14="http://schemas.microsoft.com/office/powerpoint/2010/main" val="2098050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9A2248-98E8-4545-B98E-B2B36F48AEC5}" type="slidenum">
              <a:rPr lang="zh-CN" altLang="en-US" smtClean="0"/>
              <a:t>7</a:t>
            </a:fld>
            <a:endParaRPr lang="zh-CN" altLang="en-US"/>
          </a:p>
        </p:txBody>
      </p:sp>
    </p:spTree>
    <p:extLst>
      <p:ext uri="{BB962C8B-B14F-4D97-AF65-F5344CB8AC3E}">
        <p14:creationId xmlns:p14="http://schemas.microsoft.com/office/powerpoint/2010/main" val="35251811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2" y="0"/>
            <a:ext cx="12229568"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048" y="1871132"/>
            <a:ext cx="6814782" cy="1515533"/>
          </a:xfrm>
        </p:spPr>
        <p:txBody>
          <a:bodyPr anchor="b">
            <a:noAutofit/>
          </a:bodyPr>
          <a:lstStyle>
            <a:lvl1pPr algn="ctr">
              <a:defRPr sz="5400">
                <a:effectLst/>
                <a:latin typeface="Calibri" panose="020F0502020204030204" pitchFamily="34" charset="0"/>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692048" y="3657597"/>
            <a:ext cx="6814782"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cxnSp>
        <p:nvCxnSpPr>
          <p:cNvPr id="15" name="Straight Connector 14"/>
          <p:cNvCxnSpPr/>
          <p:nvPr/>
        </p:nvCxnSpPr>
        <p:spPr>
          <a:xfrm>
            <a:off x="2692048" y="3522131"/>
            <a:ext cx="6814781"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232" y="4815415"/>
            <a:ext cx="9608415"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041291" y="1041400"/>
            <a:ext cx="10104657"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295232" y="5382153"/>
            <a:ext cx="9608415"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8676371" y="5969000"/>
            <a:ext cx="1599992" cy="279400"/>
          </a:xfrm>
          <a:prstGeom prst="rect">
            <a:avLst/>
          </a:prstGeom>
        </p:spPr>
        <p:txBody>
          <a:bodyPr/>
          <a:lstStyle/>
          <a:p>
            <a:fld id="{530820CF-B880-4189-942D-D702A7CBA730}" type="datetimeFigureOut">
              <a:rPr lang="zh-CN" altLang="en-US" smtClean="0"/>
              <a:t>2019/1/2</a:t>
            </a:fld>
            <a:endParaRPr lang="zh-CN" altLang="en-US"/>
          </a:p>
        </p:txBody>
      </p:sp>
      <p:sp>
        <p:nvSpPr>
          <p:cNvPr id="6" name="Footer Placeholder 5"/>
          <p:cNvSpPr>
            <a:spLocks noGrp="1"/>
          </p:cNvSpPr>
          <p:nvPr>
            <p:ph type="ftr" sz="quarter" idx="11"/>
          </p:nvPr>
        </p:nvSpPr>
        <p:spPr>
          <a:xfrm>
            <a:off x="1295232" y="5969000"/>
            <a:ext cx="7304949" cy="279400"/>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10352554" y="5969000"/>
            <a:ext cx="542626" cy="279400"/>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698" y="982132"/>
            <a:ext cx="9591483" cy="2954868"/>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03698" y="4343400"/>
            <a:ext cx="9591483"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8676371" y="5969000"/>
            <a:ext cx="1599992" cy="279400"/>
          </a:xfrm>
          <a:prstGeom prst="rect">
            <a:avLst/>
          </a:prstGeom>
        </p:spPr>
        <p:txBody>
          <a:bodyPr/>
          <a:lstStyle/>
          <a:p>
            <a:fld id="{530820CF-B880-4189-942D-D702A7CBA730}" type="datetimeFigureOut">
              <a:rPr lang="zh-CN" altLang="en-US" smtClean="0"/>
              <a:t>2019/1/2</a:t>
            </a:fld>
            <a:endParaRPr lang="zh-CN" altLang="en-US"/>
          </a:p>
        </p:txBody>
      </p:sp>
      <p:sp>
        <p:nvSpPr>
          <p:cNvPr id="5" name="Footer Placeholder 4"/>
          <p:cNvSpPr>
            <a:spLocks noGrp="1"/>
          </p:cNvSpPr>
          <p:nvPr>
            <p:ph type="ftr" sz="quarter" idx="11"/>
          </p:nvPr>
        </p:nvSpPr>
        <p:spPr>
          <a:xfrm>
            <a:off x="1295232" y="5969000"/>
            <a:ext cx="7304949" cy="279400"/>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352554" y="5969000"/>
            <a:ext cx="542626" cy="279400"/>
          </a:xfrm>
          <a:prstGeom prst="rect">
            <a:avLst/>
          </a:prstGeom>
        </p:spPr>
        <p:txBody>
          <a:bodyPr/>
          <a:lstStyle/>
          <a:p>
            <a:fld id="{0C913308-F349-4B6D-A68A-DD1791B4A57B}" type="slidenum">
              <a:rPr lang="zh-CN" altLang="en-US" smtClean="0"/>
              <a:t>‹#›</a:t>
            </a:fld>
            <a:endParaRPr lang="zh-CN" altLang="en-US"/>
          </a:p>
        </p:txBody>
      </p:sp>
      <p:cxnSp>
        <p:nvCxnSpPr>
          <p:cNvPr id="15" name="Straight Connector 14"/>
          <p:cNvCxnSpPr/>
          <p:nvPr/>
        </p:nvCxnSpPr>
        <p:spPr>
          <a:xfrm>
            <a:off x="1395988" y="4140199"/>
            <a:ext cx="9406073"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025" y="982132"/>
            <a:ext cx="9295188" cy="2370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674594" y="3352800"/>
            <a:ext cx="8838051"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295232" y="4343400"/>
            <a:ext cx="9608415"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8676371" y="5969000"/>
            <a:ext cx="1599992" cy="279400"/>
          </a:xfrm>
          <a:prstGeom prst="rect">
            <a:avLst/>
          </a:prstGeom>
        </p:spPr>
        <p:txBody>
          <a:bodyPr/>
          <a:lstStyle/>
          <a:p>
            <a:fld id="{530820CF-B880-4189-942D-D702A7CBA730}" type="datetimeFigureOut">
              <a:rPr lang="zh-CN" altLang="en-US" smtClean="0"/>
              <a:t>2019/1/2</a:t>
            </a:fld>
            <a:endParaRPr lang="zh-CN" altLang="en-US"/>
          </a:p>
        </p:txBody>
      </p:sp>
      <p:sp>
        <p:nvSpPr>
          <p:cNvPr id="5" name="Footer Placeholder 4"/>
          <p:cNvSpPr>
            <a:spLocks noGrp="1"/>
          </p:cNvSpPr>
          <p:nvPr>
            <p:ph type="ftr" sz="quarter" idx="11"/>
          </p:nvPr>
        </p:nvSpPr>
        <p:spPr>
          <a:xfrm>
            <a:off x="1295232" y="5969000"/>
            <a:ext cx="7304949" cy="279400"/>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352554" y="5969000"/>
            <a:ext cx="542626" cy="279400"/>
          </a:xfrm>
          <a:prstGeom prst="rect">
            <a:avLst/>
          </a:prstGeom>
        </p:spPr>
        <p:txBody>
          <a:bodyPr/>
          <a:lstStyle/>
          <a:p>
            <a:fld id="{0C913308-F349-4B6D-A68A-DD1791B4A57B}" type="slidenum">
              <a:rPr lang="zh-CN" altLang="en-US" smtClean="0"/>
              <a:t>‹#›</a:t>
            </a:fld>
            <a:endParaRPr lang="zh-CN" altLang="en-US"/>
          </a:p>
        </p:txBody>
      </p:sp>
      <p:sp>
        <p:nvSpPr>
          <p:cNvPr id="14" name="TextBox 13"/>
          <p:cNvSpPr txBox="1"/>
          <p:nvPr/>
        </p:nvSpPr>
        <p:spPr>
          <a:xfrm>
            <a:off x="861901" y="879961"/>
            <a:ext cx="609521"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598887" y="2827870"/>
            <a:ext cx="609521"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5988" y="4140199"/>
            <a:ext cx="9406073"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233" y="3308581"/>
            <a:ext cx="9608417"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232" y="4777381"/>
            <a:ext cx="9608417"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8676371" y="5969000"/>
            <a:ext cx="1599992" cy="279400"/>
          </a:xfrm>
          <a:prstGeom prst="rect">
            <a:avLst/>
          </a:prstGeom>
        </p:spPr>
        <p:txBody>
          <a:bodyPr/>
          <a:lstStyle/>
          <a:p>
            <a:fld id="{530820CF-B880-4189-942D-D702A7CBA730}" type="datetimeFigureOut">
              <a:rPr lang="zh-CN" altLang="en-US" smtClean="0"/>
              <a:t>2019/1/2</a:t>
            </a:fld>
            <a:endParaRPr lang="zh-CN" altLang="en-US"/>
          </a:p>
        </p:txBody>
      </p:sp>
      <p:sp>
        <p:nvSpPr>
          <p:cNvPr id="5" name="Footer Placeholder 4"/>
          <p:cNvSpPr>
            <a:spLocks noGrp="1"/>
          </p:cNvSpPr>
          <p:nvPr>
            <p:ph type="ftr" sz="quarter" idx="11"/>
          </p:nvPr>
        </p:nvSpPr>
        <p:spPr>
          <a:xfrm>
            <a:off x="1295232" y="5969000"/>
            <a:ext cx="7304949" cy="279400"/>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352554" y="5969000"/>
            <a:ext cx="542626" cy="279400"/>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025" y="982132"/>
            <a:ext cx="9295188" cy="2243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23" name="Text Placeholder 2"/>
          <p:cNvSpPr>
            <a:spLocks noGrp="1"/>
          </p:cNvSpPr>
          <p:nvPr>
            <p:ph type="body" idx="13"/>
          </p:nvPr>
        </p:nvSpPr>
        <p:spPr>
          <a:xfrm>
            <a:off x="1295232" y="3639312"/>
            <a:ext cx="9608417"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232" y="4529667"/>
            <a:ext cx="9608417"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8676371" y="5969000"/>
            <a:ext cx="1599992" cy="279400"/>
          </a:xfrm>
          <a:prstGeom prst="rect">
            <a:avLst/>
          </a:prstGeom>
        </p:spPr>
        <p:txBody>
          <a:bodyPr/>
          <a:lstStyle/>
          <a:p>
            <a:fld id="{530820CF-B880-4189-942D-D702A7CBA730}" type="datetimeFigureOut">
              <a:rPr lang="zh-CN" altLang="en-US" smtClean="0"/>
              <a:t>2019/1/2</a:t>
            </a:fld>
            <a:endParaRPr lang="zh-CN" altLang="en-US"/>
          </a:p>
        </p:txBody>
      </p:sp>
      <p:sp>
        <p:nvSpPr>
          <p:cNvPr id="5" name="Footer Placeholder 4"/>
          <p:cNvSpPr>
            <a:spLocks noGrp="1"/>
          </p:cNvSpPr>
          <p:nvPr>
            <p:ph type="ftr" sz="quarter" idx="11"/>
          </p:nvPr>
        </p:nvSpPr>
        <p:spPr>
          <a:xfrm>
            <a:off x="1295232" y="5969000"/>
            <a:ext cx="7304949" cy="279400"/>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352554" y="5969000"/>
            <a:ext cx="542626" cy="279400"/>
          </a:xfrm>
          <a:prstGeom prst="rect">
            <a:avLst/>
          </a:prstGeom>
        </p:spPr>
        <p:txBody>
          <a:bodyPr/>
          <a:lstStyle/>
          <a:p>
            <a:fld id="{0C913308-F349-4B6D-A68A-DD1791B4A57B}" type="slidenum">
              <a:rPr lang="zh-CN" altLang="en-US" smtClean="0"/>
              <a:t>‹#›</a:t>
            </a:fld>
            <a:endParaRPr lang="zh-CN" altLang="en-US"/>
          </a:p>
        </p:txBody>
      </p:sp>
      <p:sp>
        <p:nvSpPr>
          <p:cNvPr id="12" name="TextBox 11"/>
          <p:cNvSpPr txBox="1"/>
          <p:nvPr/>
        </p:nvSpPr>
        <p:spPr>
          <a:xfrm>
            <a:off x="861901" y="879961"/>
            <a:ext cx="609521"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598887" y="2599261"/>
            <a:ext cx="609521"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5988" y="3429000"/>
            <a:ext cx="9406073"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232" y="982132"/>
            <a:ext cx="9608415" cy="2243668"/>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20" name="Text Placeholder 2"/>
          <p:cNvSpPr>
            <a:spLocks noGrp="1"/>
          </p:cNvSpPr>
          <p:nvPr>
            <p:ph type="body" idx="13"/>
          </p:nvPr>
        </p:nvSpPr>
        <p:spPr>
          <a:xfrm>
            <a:off x="1295232" y="3630168"/>
            <a:ext cx="9608417"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231" y="4470400"/>
            <a:ext cx="9608419"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8676371" y="5969000"/>
            <a:ext cx="1599992" cy="279400"/>
          </a:xfrm>
          <a:prstGeom prst="rect">
            <a:avLst/>
          </a:prstGeom>
        </p:spPr>
        <p:txBody>
          <a:bodyPr/>
          <a:lstStyle/>
          <a:p>
            <a:fld id="{530820CF-B880-4189-942D-D702A7CBA730}" type="datetimeFigureOut">
              <a:rPr lang="zh-CN" altLang="en-US" smtClean="0"/>
              <a:t>2019/1/2</a:t>
            </a:fld>
            <a:endParaRPr lang="zh-CN" altLang="en-US"/>
          </a:p>
        </p:txBody>
      </p:sp>
      <p:sp>
        <p:nvSpPr>
          <p:cNvPr id="5" name="Footer Placeholder 4"/>
          <p:cNvSpPr>
            <a:spLocks noGrp="1"/>
          </p:cNvSpPr>
          <p:nvPr>
            <p:ph type="ftr" sz="quarter" idx="11"/>
          </p:nvPr>
        </p:nvSpPr>
        <p:spPr>
          <a:xfrm>
            <a:off x="1295232" y="5969000"/>
            <a:ext cx="7304949" cy="279400"/>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352554" y="5969000"/>
            <a:ext cx="542626" cy="279400"/>
          </a:xfrm>
          <a:prstGeom prst="rect">
            <a:avLst/>
          </a:prstGeom>
        </p:spPr>
        <p:txBody>
          <a:bodyPr/>
          <a:lstStyle/>
          <a:p>
            <a:fld id="{0C913308-F349-4B6D-A68A-DD1791B4A57B}" type="slidenum">
              <a:rPr lang="zh-CN" altLang="en-US" smtClean="0"/>
              <a:t>‹#›</a:t>
            </a:fld>
            <a:endParaRPr lang="zh-CN" altLang="en-US"/>
          </a:p>
        </p:txBody>
      </p:sp>
      <p:cxnSp>
        <p:nvCxnSpPr>
          <p:cNvPr id="15" name="Straight Connector 14"/>
          <p:cNvCxnSpPr/>
          <p:nvPr/>
        </p:nvCxnSpPr>
        <p:spPr>
          <a:xfrm>
            <a:off x="1395988" y="3429000"/>
            <a:ext cx="9406073"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8676371" y="5969000"/>
            <a:ext cx="1599992" cy="279400"/>
          </a:xfrm>
          <a:prstGeom prst="rect">
            <a:avLst/>
          </a:prstGeom>
        </p:spPr>
        <p:txBody>
          <a:bodyPr/>
          <a:lstStyle/>
          <a:p>
            <a:fld id="{530820CF-B880-4189-942D-D702A7CBA730}" type="datetimeFigureOut">
              <a:rPr lang="zh-CN" altLang="en-US" smtClean="0"/>
              <a:t>2019/1/2</a:t>
            </a:fld>
            <a:endParaRPr lang="zh-CN" altLang="en-US"/>
          </a:p>
        </p:txBody>
      </p:sp>
      <p:sp>
        <p:nvSpPr>
          <p:cNvPr id="5" name="Footer Placeholder 4"/>
          <p:cNvSpPr>
            <a:spLocks noGrp="1"/>
          </p:cNvSpPr>
          <p:nvPr>
            <p:ph type="ftr" sz="quarter" idx="11"/>
          </p:nvPr>
        </p:nvSpPr>
        <p:spPr>
          <a:xfrm>
            <a:off x="1295232" y="5969000"/>
            <a:ext cx="7304949" cy="279400"/>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352554" y="5969000"/>
            <a:ext cx="542626" cy="279400"/>
          </a:xfrm>
          <a:prstGeom prst="rect">
            <a:avLst/>
          </a:prstGeom>
        </p:spPr>
        <p:txBody>
          <a:bodyPr/>
          <a:lstStyle/>
          <a:p>
            <a:fld id="{0C913308-F349-4B6D-A68A-DD1791B4A57B}" type="slidenum">
              <a:rPr lang="zh-CN" altLang="en-US" smtClean="0"/>
              <a:t>‹#›</a:t>
            </a:fld>
            <a:endParaRPr lang="zh-CN" altLang="en-US"/>
          </a:p>
        </p:txBody>
      </p:sp>
      <p:cxnSp>
        <p:nvCxnSpPr>
          <p:cNvPr id="14" name="Straight Connector 13"/>
          <p:cNvCxnSpPr/>
          <p:nvPr/>
        </p:nvCxnSpPr>
        <p:spPr>
          <a:xfrm>
            <a:off x="1395988" y="2421466"/>
            <a:ext cx="9406073"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8185" y="982132"/>
            <a:ext cx="1890649" cy="489373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295230" y="982132"/>
            <a:ext cx="7432057" cy="4893734"/>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8676371" y="5969000"/>
            <a:ext cx="1599992" cy="279400"/>
          </a:xfrm>
          <a:prstGeom prst="rect">
            <a:avLst/>
          </a:prstGeom>
        </p:spPr>
        <p:txBody>
          <a:bodyPr/>
          <a:lstStyle/>
          <a:p>
            <a:fld id="{530820CF-B880-4189-942D-D702A7CBA730}" type="datetimeFigureOut">
              <a:rPr lang="zh-CN" altLang="en-US" smtClean="0"/>
              <a:t>2019/1/2</a:t>
            </a:fld>
            <a:endParaRPr lang="zh-CN" altLang="en-US"/>
          </a:p>
        </p:txBody>
      </p:sp>
      <p:sp>
        <p:nvSpPr>
          <p:cNvPr id="5" name="Footer Placeholder 4"/>
          <p:cNvSpPr>
            <a:spLocks noGrp="1"/>
          </p:cNvSpPr>
          <p:nvPr>
            <p:ph type="ftr" sz="quarter" idx="11"/>
          </p:nvPr>
        </p:nvSpPr>
        <p:spPr>
          <a:xfrm>
            <a:off x="1295232" y="5969000"/>
            <a:ext cx="7304949" cy="279400"/>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352554" y="5969000"/>
            <a:ext cx="542626" cy="279400"/>
          </a:xfrm>
          <a:prstGeom prst="rect">
            <a:avLst/>
          </a:prstGeom>
        </p:spPr>
        <p:txBody>
          <a:bodyPr/>
          <a:lstStyle/>
          <a:p>
            <a:fld id="{0C913308-F349-4B6D-A68A-DD1791B4A57B}" type="slidenum">
              <a:rPr lang="zh-CN" altLang="en-US" smtClean="0"/>
              <a:t>‹#›</a:t>
            </a:fld>
            <a:endParaRPr lang="zh-CN" altLang="en-US"/>
          </a:p>
        </p:txBody>
      </p:sp>
      <p:cxnSp>
        <p:nvCxnSpPr>
          <p:cNvPr id="14" name="Straight Connector 13"/>
          <p:cNvCxnSpPr/>
          <p:nvPr/>
        </p:nvCxnSpPr>
        <p:spPr>
          <a:xfrm>
            <a:off x="8862736"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5988" y="1770837"/>
            <a:ext cx="9406073"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295233" y="2013438"/>
            <a:ext cx="9599946" cy="409721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4807" y="1752606"/>
            <a:ext cx="8157626" cy="1822514"/>
          </a:xfrm>
        </p:spPr>
        <p:txBody>
          <a:bodyPr anchor="b">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14805" y="3846052"/>
            <a:ext cx="8157628"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8676371" y="5969000"/>
            <a:ext cx="1599992" cy="279400"/>
          </a:xfrm>
          <a:prstGeom prst="rect">
            <a:avLst/>
          </a:prstGeom>
        </p:spPr>
        <p:txBody>
          <a:bodyPr/>
          <a:lstStyle/>
          <a:p>
            <a:fld id="{530820CF-B880-4189-942D-D702A7CBA730}" type="datetimeFigureOut">
              <a:rPr lang="zh-CN" altLang="en-US" smtClean="0"/>
              <a:t>2019/1/2</a:t>
            </a:fld>
            <a:endParaRPr lang="zh-CN" altLang="en-US"/>
          </a:p>
        </p:txBody>
      </p:sp>
      <p:sp>
        <p:nvSpPr>
          <p:cNvPr id="5" name="Footer Placeholder 4"/>
          <p:cNvSpPr>
            <a:spLocks noGrp="1"/>
          </p:cNvSpPr>
          <p:nvPr>
            <p:ph type="ftr" sz="quarter" idx="11"/>
          </p:nvPr>
        </p:nvSpPr>
        <p:spPr>
          <a:xfrm>
            <a:off x="1295232" y="5969000"/>
            <a:ext cx="7304949" cy="279400"/>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352554" y="5969000"/>
            <a:ext cx="542626" cy="279400"/>
          </a:xfrm>
          <a:prstGeom prst="rect">
            <a:avLst/>
          </a:prstGeom>
        </p:spPr>
        <p:txBody>
          <a:bodyPr/>
          <a:lstStyle/>
          <a:p>
            <a:fld id="{0C913308-F349-4B6D-A68A-DD1791B4A57B}" type="slidenum">
              <a:rPr lang="zh-CN" altLang="en-US" smtClean="0"/>
              <a:t>‹#›</a:t>
            </a:fld>
            <a:endParaRPr lang="zh-CN" altLang="en-US"/>
          </a:p>
        </p:txBody>
      </p:sp>
      <p:cxnSp>
        <p:nvCxnSpPr>
          <p:cNvPr id="16" name="Straight Connector 15"/>
          <p:cNvCxnSpPr/>
          <p:nvPr/>
        </p:nvCxnSpPr>
        <p:spPr>
          <a:xfrm>
            <a:off x="2012461" y="3710585"/>
            <a:ext cx="8162317"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5988" y="2421466"/>
            <a:ext cx="9406073"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98279" y="2560320"/>
            <a:ext cx="4717690"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80539" y="2560320"/>
            <a:ext cx="4717690"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a:xfrm>
            <a:off x="8676371" y="5969000"/>
            <a:ext cx="1599992" cy="279400"/>
          </a:xfrm>
          <a:prstGeom prst="rect">
            <a:avLst/>
          </a:prstGeom>
        </p:spPr>
        <p:txBody>
          <a:bodyPr/>
          <a:lstStyle/>
          <a:p>
            <a:fld id="{530820CF-B880-4189-942D-D702A7CBA730}" type="datetimeFigureOut">
              <a:rPr lang="zh-CN" altLang="en-US" smtClean="0"/>
              <a:t>2019/1/2</a:t>
            </a:fld>
            <a:endParaRPr lang="zh-CN" altLang="en-US"/>
          </a:p>
        </p:txBody>
      </p:sp>
      <p:sp>
        <p:nvSpPr>
          <p:cNvPr id="6" name="Footer Placeholder 5"/>
          <p:cNvSpPr>
            <a:spLocks noGrp="1"/>
          </p:cNvSpPr>
          <p:nvPr>
            <p:ph type="ftr" sz="quarter" idx="11"/>
          </p:nvPr>
        </p:nvSpPr>
        <p:spPr>
          <a:xfrm>
            <a:off x="1295232" y="5969000"/>
            <a:ext cx="7304949" cy="279400"/>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10352554" y="5969000"/>
            <a:ext cx="542626" cy="279400"/>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231" y="2658533"/>
            <a:ext cx="4717690"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295231" y="3243263"/>
            <a:ext cx="4717690"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9865" y="2658533"/>
            <a:ext cx="4717690"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9865" y="3243263"/>
            <a:ext cx="4717690"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a:xfrm>
            <a:off x="8676371" y="5969000"/>
            <a:ext cx="1599992" cy="279400"/>
          </a:xfrm>
          <a:prstGeom prst="rect">
            <a:avLst/>
          </a:prstGeom>
        </p:spPr>
        <p:txBody>
          <a:bodyPr/>
          <a:lstStyle/>
          <a:p>
            <a:fld id="{530820CF-B880-4189-942D-D702A7CBA730}" type="datetimeFigureOut">
              <a:rPr lang="zh-CN" altLang="en-US" smtClean="0"/>
              <a:t>2019/1/2</a:t>
            </a:fld>
            <a:endParaRPr lang="zh-CN" altLang="en-US"/>
          </a:p>
        </p:txBody>
      </p:sp>
      <p:sp>
        <p:nvSpPr>
          <p:cNvPr id="8" name="Footer Placeholder 7"/>
          <p:cNvSpPr>
            <a:spLocks noGrp="1"/>
          </p:cNvSpPr>
          <p:nvPr>
            <p:ph type="ftr" sz="quarter" idx="11"/>
          </p:nvPr>
        </p:nvSpPr>
        <p:spPr>
          <a:xfrm>
            <a:off x="1295232" y="5969000"/>
            <a:ext cx="7304949" cy="279400"/>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10352554" y="5969000"/>
            <a:ext cx="542626" cy="279400"/>
          </a:xfrm>
          <a:prstGeom prst="rect">
            <a:avLst/>
          </a:prstGeom>
        </p:spPr>
        <p:txBody>
          <a:bodyPr/>
          <a:lstStyle/>
          <a:p>
            <a:fld id="{0C913308-F349-4B6D-A68A-DD1791B4A57B}" type="slidenum">
              <a:rPr lang="zh-CN" altLang="en-US" smtClean="0"/>
              <a:t>‹#›</a:t>
            </a:fld>
            <a:endParaRPr lang="zh-CN" altLang="en-US"/>
          </a:p>
        </p:txBody>
      </p:sp>
      <p:cxnSp>
        <p:nvCxnSpPr>
          <p:cNvPr id="18" name="Straight Connector 17"/>
          <p:cNvCxnSpPr/>
          <p:nvPr/>
        </p:nvCxnSpPr>
        <p:spPr>
          <a:xfrm>
            <a:off x="1395988" y="2421466"/>
            <a:ext cx="9406073"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a:xfrm>
            <a:off x="8676371" y="5969000"/>
            <a:ext cx="1599992" cy="279400"/>
          </a:xfrm>
          <a:prstGeom prst="rect">
            <a:avLst/>
          </a:prstGeom>
        </p:spPr>
        <p:txBody>
          <a:bodyPr/>
          <a:lstStyle/>
          <a:p>
            <a:fld id="{530820CF-B880-4189-942D-D702A7CBA730}" type="datetimeFigureOut">
              <a:rPr lang="zh-CN" altLang="en-US" smtClean="0"/>
              <a:t>2019/1/2</a:t>
            </a:fld>
            <a:endParaRPr lang="zh-CN" altLang="en-US"/>
          </a:p>
        </p:txBody>
      </p:sp>
      <p:sp>
        <p:nvSpPr>
          <p:cNvPr id="4" name="Footer Placeholder 3"/>
          <p:cNvSpPr>
            <a:spLocks noGrp="1"/>
          </p:cNvSpPr>
          <p:nvPr>
            <p:ph type="ftr" sz="quarter" idx="11"/>
          </p:nvPr>
        </p:nvSpPr>
        <p:spPr>
          <a:xfrm>
            <a:off x="1295232" y="5969000"/>
            <a:ext cx="7304949" cy="279400"/>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10352554" y="5969000"/>
            <a:ext cx="542626" cy="279400"/>
          </a:xfrm>
          <a:prstGeom prst="rect">
            <a:avLst/>
          </a:prstGeom>
        </p:spPr>
        <p:txBody>
          <a:bodyPr/>
          <a:lstStyle/>
          <a:p>
            <a:fld id="{0C913308-F349-4B6D-A68A-DD1791B4A57B}" type="slidenum">
              <a:rPr lang="zh-CN" altLang="en-US" smtClean="0"/>
              <a:t>‹#›</a:t>
            </a:fld>
            <a:endParaRPr lang="zh-CN" altLang="en-US"/>
          </a:p>
        </p:txBody>
      </p:sp>
      <p:cxnSp>
        <p:nvCxnSpPr>
          <p:cNvPr id="14" name="Straight Connector 13"/>
          <p:cNvCxnSpPr/>
          <p:nvPr/>
        </p:nvCxnSpPr>
        <p:spPr>
          <a:xfrm>
            <a:off x="1395988" y="2421466"/>
            <a:ext cx="9406073"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676371" y="5969000"/>
            <a:ext cx="1599992" cy="279400"/>
          </a:xfrm>
          <a:prstGeom prst="rect">
            <a:avLst/>
          </a:prstGeom>
        </p:spPr>
        <p:txBody>
          <a:bodyPr/>
          <a:lstStyle/>
          <a:p>
            <a:fld id="{530820CF-B880-4189-942D-D702A7CBA730}" type="datetimeFigureOut">
              <a:rPr lang="zh-CN" altLang="en-US" smtClean="0"/>
              <a:t>2019/1/2</a:t>
            </a:fld>
            <a:endParaRPr lang="zh-CN" altLang="en-US"/>
          </a:p>
        </p:txBody>
      </p:sp>
      <p:sp>
        <p:nvSpPr>
          <p:cNvPr id="3" name="Footer Placeholder 2"/>
          <p:cNvSpPr>
            <a:spLocks noGrp="1"/>
          </p:cNvSpPr>
          <p:nvPr>
            <p:ph type="ftr" sz="quarter" idx="11"/>
          </p:nvPr>
        </p:nvSpPr>
        <p:spPr>
          <a:xfrm>
            <a:off x="1295232" y="5969000"/>
            <a:ext cx="7304949" cy="279400"/>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10352554" y="5969000"/>
            <a:ext cx="542626" cy="279400"/>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643" y="1388534"/>
            <a:ext cx="3717971"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417963" y="982132"/>
            <a:ext cx="5468754" cy="4893735"/>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293643" y="3031065"/>
            <a:ext cx="3717971"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8676371" y="5969000"/>
            <a:ext cx="1599992" cy="279400"/>
          </a:xfrm>
          <a:prstGeom prst="rect">
            <a:avLst/>
          </a:prstGeom>
        </p:spPr>
        <p:txBody>
          <a:bodyPr/>
          <a:lstStyle/>
          <a:p>
            <a:fld id="{530820CF-B880-4189-942D-D702A7CBA730}" type="datetimeFigureOut">
              <a:rPr lang="zh-CN" altLang="en-US" smtClean="0"/>
              <a:t>2019/1/2</a:t>
            </a:fld>
            <a:endParaRPr lang="zh-CN" altLang="en-US"/>
          </a:p>
        </p:txBody>
      </p:sp>
      <p:sp>
        <p:nvSpPr>
          <p:cNvPr id="6" name="Footer Placeholder 5"/>
          <p:cNvSpPr>
            <a:spLocks noGrp="1"/>
          </p:cNvSpPr>
          <p:nvPr>
            <p:ph type="ftr" sz="quarter" idx="11"/>
          </p:nvPr>
        </p:nvSpPr>
        <p:spPr>
          <a:xfrm>
            <a:off x="1295232" y="5969000"/>
            <a:ext cx="7304949" cy="279400"/>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10352554" y="5969000"/>
            <a:ext cx="542626" cy="279400"/>
          </a:xfrm>
          <a:prstGeom prst="rect">
            <a:avLst/>
          </a:prstGeom>
        </p:spPr>
        <p:txBody>
          <a:bodyPr/>
          <a:lstStyle/>
          <a:p>
            <a:fld id="{0C913308-F349-4B6D-A68A-DD1791B4A57B}" type="slidenum">
              <a:rPr lang="zh-CN" altLang="en-US" smtClean="0"/>
              <a:t>‹#›</a:t>
            </a:fld>
            <a:endParaRPr lang="zh-CN" altLang="en-US"/>
          </a:p>
        </p:txBody>
      </p:sp>
      <p:cxnSp>
        <p:nvCxnSpPr>
          <p:cNvPr id="16" name="Straight Connector 15"/>
          <p:cNvCxnSpPr/>
          <p:nvPr/>
        </p:nvCxnSpPr>
        <p:spPr>
          <a:xfrm>
            <a:off x="1395987" y="2912533"/>
            <a:ext cx="3514041"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230" y="1883832"/>
            <a:ext cx="6241004"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7" name="Picture Placeholder 2"/>
          <p:cNvSpPr>
            <a:spLocks noGrp="1" noChangeAspect="1"/>
          </p:cNvSpPr>
          <p:nvPr>
            <p:ph type="pic" idx="1"/>
          </p:nvPr>
        </p:nvSpPr>
        <p:spPr>
          <a:xfrm>
            <a:off x="8093778" y="1041400"/>
            <a:ext cx="3062948"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295230" y="3255432"/>
            <a:ext cx="6241004"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8676371" y="5969000"/>
            <a:ext cx="1599992" cy="279400"/>
          </a:xfrm>
          <a:prstGeom prst="rect">
            <a:avLst/>
          </a:prstGeom>
        </p:spPr>
        <p:txBody>
          <a:bodyPr/>
          <a:lstStyle/>
          <a:p>
            <a:fld id="{530820CF-B880-4189-942D-D702A7CBA730}" type="datetimeFigureOut">
              <a:rPr lang="zh-CN" altLang="en-US" smtClean="0"/>
              <a:t>2019/1/2</a:t>
            </a:fld>
            <a:endParaRPr lang="zh-CN" altLang="en-US"/>
          </a:p>
        </p:txBody>
      </p:sp>
      <p:sp>
        <p:nvSpPr>
          <p:cNvPr id="6" name="Footer Placeholder 5"/>
          <p:cNvSpPr>
            <a:spLocks noGrp="1"/>
          </p:cNvSpPr>
          <p:nvPr>
            <p:ph type="ftr" sz="quarter" idx="11"/>
          </p:nvPr>
        </p:nvSpPr>
        <p:spPr>
          <a:xfrm>
            <a:off x="1295232" y="5969000"/>
            <a:ext cx="7304949" cy="279400"/>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10352554" y="5969000"/>
            <a:ext cx="542626" cy="279400"/>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5.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4" y="0"/>
            <a:ext cx="12228370"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234" y="982133"/>
            <a:ext cx="9599946" cy="899422"/>
          </a:xfrm>
          <a:prstGeom prst="rect">
            <a:avLst/>
          </a:prstGeom>
          <a:effectLst/>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1295233" y="1951892"/>
            <a:ext cx="9599946" cy="4158762"/>
          </a:xfrm>
          <a:prstGeom prst="rect">
            <a:avLst/>
          </a:prstGeom>
        </p:spPr>
        <p:txBody>
          <a:bodyPr vert="horz" lIns="91440" tIns="45720" rIns="91440" bIns="45720" rtlCol="0" anchor="t">
            <a:normAutofit/>
          </a:bodyPr>
          <a:lstStyle/>
          <a:p>
            <a:pPr lvl="0"/>
            <a:r>
              <a:rPr lang="zh-CN" altLang="en-US" dirty="0" smtClean="0"/>
              <a:t>单击此处编辑母版文本样式</a:t>
            </a:r>
            <a:endParaRPr lang="en-US" dirty="0"/>
          </a:p>
          <a:p>
            <a:pPr lvl="1"/>
            <a:r>
              <a:rPr lang="zh-CN" altLang="en-US" dirty="0" smtClean="0"/>
              <a:t>第二级</a:t>
            </a:r>
            <a:endParaRPr lang="en-US" dirty="0"/>
          </a:p>
          <a:p>
            <a:pPr lvl="2"/>
            <a:r>
              <a:rPr lang="zh-CN" altLang="en-US" dirty="0" smtClean="0"/>
              <a:t>第三级</a:t>
            </a:r>
            <a:endParaRPr lang="en-US" dirty="0"/>
          </a:p>
          <a:p>
            <a:pPr lvl="3"/>
            <a:r>
              <a:rPr lang="zh-CN" altLang="en-US" dirty="0" smtClean="0"/>
              <a:t>第四级</a:t>
            </a:r>
            <a:endParaRPr lang="en-US" dirty="0"/>
          </a:p>
          <a:p>
            <a:pPr lvl="4"/>
            <a:r>
              <a:rPr lang="zh-CN" altLang="en-US" dirty="0" smtClean="0"/>
              <a:t>第五级</a:t>
            </a:r>
            <a:endParaRPr lang="en-US" dirty="0"/>
          </a:p>
        </p:txBody>
      </p:sp>
      <p:pic>
        <p:nvPicPr>
          <p:cNvPr id="12" name="图片 11"/>
          <p:cNvPicPr>
            <a:picLocks/>
          </p:cNvPicPr>
          <p:nvPr userDrawn="1"/>
        </p:nvPicPr>
        <p:blipFill>
          <a:blip r:embed="rId21" cstate="print">
            <a:extLst>
              <a:ext uri="{28A0092B-C50C-407E-A947-70E740481C1C}">
                <a14:useLocalDpi xmlns:a14="http://schemas.microsoft.com/office/drawing/2010/main" val="0"/>
              </a:ext>
            </a:extLst>
          </a:blip>
          <a:stretch>
            <a:fillRect/>
          </a:stretch>
        </p:blipFill>
        <p:spPr>
          <a:xfrm>
            <a:off x="622598" y="5445224"/>
            <a:ext cx="865127" cy="648000"/>
          </a:xfrm>
          <a:prstGeom prst="rect">
            <a:avLst/>
          </a:prstGeom>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iming>
    <p:tnLst>
      <p:par>
        <p:cTn id="1" dur="indefinite" restart="never" nodeType="tmRoot"/>
      </p:par>
    </p:tnLst>
  </p:timing>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方正舒体" pitchFamily="2" charset="-122"/>
          <a:ea typeface="方正舒体" pitchFamily="2"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800" kern="1200" cap="none">
          <a:solidFill>
            <a:schemeClr val="tx1">
              <a:lumMod val="85000"/>
              <a:lumOff val="15000"/>
            </a:schemeClr>
          </a:solidFill>
          <a:effectLst/>
          <a:latin typeface="方正舒体" pitchFamily="2" charset="-122"/>
          <a:ea typeface="方正舒体" pitchFamily="2" charset="-122"/>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方正舒体" pitchFamily="2" charset="-122"/>
          <a:ea typeface="方正舒体" pitchFamily="2" charset="-122"/>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方正舒体" pitchFamily="2" charset="-122"/>
          <a:ea typeface="方正舒体" pitchFamily="2" charset="-122"/>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方正舒体" pitchFamily="2" charset="-122"/>
          <a:ea typeface="方正舒体" pitchFamily="2" charset="-122"/>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方正舒体" pitchFamily="2" charset="-122"/>
          <a:ea typeface="方正舒体" pitchFamily="2" charset="-122"/>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四川美食</a:t>
            </a:r>
            <a:endParaRPr lang="zh-CN" altLang="en-US" dirty="0"/>
          </a:p>
        </p:txBody>
      </p:sp>
    </p:spTree>
    <p:extLst>
      <p:ext uri="{BB962C8B-B14F-4D97-AF65-F5344CB8AC3E}">
        <p14:creationId xmlns:p14="http://schemas.microsoft.com/office/powerpoint/2010/main" val="3413005821"/>
      </p:ext>
    </p:extLst>
  </p:cSld>
  <p:clrMapOvr>
    <a:masterClrMapping/>
  </p:clrMapOvr>
  <mc:AlternateContent xmlns:mc="http://schemas.openxmlformats.org/markup-compatibility/2006">
    <mc:Choice xmlns:p14="http://schemas.microsoft.com/office/powerpoint/2010/main" Requires="p14">
      <p:transition spd="slow" p14:dur="3900" advTm="269">
        <p14:glitter dir="r"/>
      </p:transition>
    </mc:Choice>
    <mc:Fallback>
      <p:transition spd="slow" advTm="269">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天府之国，美食之都</a:t>
            </a:r>
          </a:p>
        </p:txBody>
      </p:sp>
      <p:sp>
        <p:nvSpPr>
          <p:cNvPr id="3" name="内容占位符 2"/>
          <p:cNvSpPr>
            <a:spLocks noGrp="1"/>
          </p:cNvSpPr>
          <p:nvPr>
            <p:ph idx="1"/>
          </p:nvPr>
        </p:nvSpPr>
        <p:spPr/>
        <p:txBody>
          <a:bodyPr/>
          <a:lstStyle/>
          <a:p>
            <a:pPr marL="0" indent="457200">
              <a:buNone/>
            </a:pPr>
            <a:r>
              <a:rPr lang="zh-CN" altLang="en-US" dirty="0"/>
              <a:t>成都，不仅以天府之国闻名全国，美食更是万里挑一，极富四川地方特色。不仅有享誉全国的川菜菜式，更有深入街头巷尾的小吃。</a:t>
            </a:r>
          </a:p>
          <a:p>
            <a:pPr marL="0" indent="0">
              <a:buNone/>
            </a:pPr>
            <a:endParaRPr lang="zh-CN" altLang="en-US" dirty="0"/>
          </a:p>
          <a:p>
            <a:pPr marL="0" indent="457200">
              <a:buNone/>
            </a:pPr>
            <a:r>
              <a:rPr lang="zh-CN" altLang="en-US" dirty="0"/>
              <a:t>四川美食，有“七滋八味”之说。“七滋”指甜、酸、麻、辣、苦、香、咸；“八味”即是鱼香、酸辣、椒麻、怪味、麻辣、红油、姜汁、家常。</a:t>
            </a:r>
          </a:p>
          <a:p>
            <a:pPr marL="0" indent="0">
              <a:buNone/>
            </a:pPr>
            <a:endParaRPr lang="zh-CN" altLang="en-US" dirty="0"/>
          </a:p>
        </p:txBody>
      </p:sp>
    </p:spTree>
    <p:extLst>
      <p:ext uri="{BB962C8B-B14F-4D97-AF65-F5344CB8AC3E}">
        <p14:creationId xmlns:p14="http://schemas.microsoft.com/office/powerpoint/2010/main" val="2647562980"/>
      </p:ext>
    </p:extLst>
  </p:cSld>
  <p:clrMapOvr>
    <a:masterClrMapping/>
  </p:clrMapOvr>
  <mc:AlternateContent xmlns:mc="http://schemas.openxmlformats.org/markup-compatibility/2006">
    <mc:Choice xmlns:p14="http://schemas.microsoft.com/office/powerpoint/2010/main" Requires="p14">
      <p:transition spd="slow" advTm="5955">
        <p14:flash/>
      </p:transition>
    </mc:Choice>
    <mc:Fallback>
      <p:transition spd="slow" advTm="595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0" end="0"/>
                                            </p:txEl>
                                          </p:spTgt>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16"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火锅</a:t>
            </a:r>
            <a:endParaRPr lang="zh-CN" altLang="en-US" dirty="0"/>
          </a:p>
        </p:txBody>
      </p:sp>
      <p:sp>
        <p:nvSpPr>
          <p:cNvPr id="3" name="内容占位符 2"/>
          <p:cNvSpPr>
            <a:spLocks noGrp="1"/>
          </p:cNvSpPr>
          <p:nvPr>
            <p:ph idx="1"/>
          </p:nvPr>
        </p:nvSpPr>
        <p:spPr/>
        <p:txBody>
          <a:bodyPr/>
          <a:lstStyle/>
          <a:p>
            <a:pPr marL="0" indent="457200">
              <a:buNone/>
            </a:pPr>
            <a:r>
              <a:rPr lang="zh-CN" altLang="en-US" dirty="0" smtClean="0"/>
              <a:t>麻辣</a:t>
            </a:r>
            <a:r>
              <a:rPr lang="zh-CN" altLang="en-US" dirty="0"/>
              <a:t>火锅目前是中国最普遍的火锅种类。主要菜品以毛肚、黄喉、鸭肠、鸡杂、猪脑、猪腰花、牛羊肉、黄鳝等为主</a:t>
            </a:r>
            <a:r>
              <a:rPr lang="zh-CN" altLang="en-US" dirty="0" smtClean="0"/>
              <a:t>。</a:t>
            </a:r>
            <a:endParaRPr lang="zh-CN" altLang="en-US" dirty="0"/>
          </a:p>
          <a:p>
            <a:pPr marL="0" indent="457200">
              <a:buNone/>
            </a:pPr>
            <a:r>
              <a:rPr lang="zh-CN" altLang="en-US" dirty="0"/>
              <a:t>调味是由香油、蒜泥和耗油混合调和而成。把菜在里面涮了再吃能有降火的作用。以牛骨、猪棒骨熬汤为主要原料，辣椒则使用较四川辣椒更辣的贵州朝天椒，属醬香味。</a:t>
            </a:r>
          </a:p>
          <a:p>
            <a:pPr marL="0" indent="0">
              <a:buNone/>
            </a:pPr>
            <a:endParaRPr lang="zh-CN" altLang="en-US" dirty="0"/>
          </a:p>
        </p:txBody>
      </p:sp>
      <p:pic>
        <p:nvPicPr>
          <p:cNvPr id="4" name="图片 3"/>
          <p:cNvPicPr>
            <a:picLocks/>
          </p:cNvPicPr>
          <p:nvPr/>
        </p:nvPicPr>
        <p:blipFill>
          <a:blip r:embed="rId2">
            <a:extLst>
              <a:ext uri="{28A0092B-C50C-407E-A947-70E740481C1C}">
                <a14:useLocalDpi xmlns:a14="http://schemas.microsoft.com/office/drawing/2010/main" val="0"/>
              </a:ext>
            </a:extLst>
          </a:blip>
          <a:stretch>
            <a:fillRect/>
          </a:stretch>
        </p:blipFill>
        <p:spPr>
          <a:xfrm>
            <a:off x="3142878" y="2060848"/>
            <a:ext cx="5724000" cy="3852000"/>
          </a:xfrm>
          <a:prstGeom prst="rect">
            <a:avLst/>
          </a:prstGeom>
        </p:spPr>
      </p:pic>
    </p:spTree>
    <p:extLst>
      <p:ext uri="{BB962C8B-B14F-4D97-AF65-F5344CB8AC3E}">
        <p14:creationId xmlns:p14="http://schemas.microsoft.com/office/powerpoint/2010/main" val="4031822545"/>
      </p:ext>
    </p:extLst>
  </p:cSld>
  <p:clrMapOvr>
    <a:masterClrMapping/>
  </p:clrMapOvr>
  <mc:AlternateContent xmlns:mc="http://schemas.openxmlformats.org/markup-compatibility/2006">
    <mc:Choice xmlns:p14="http://schemas.microsoft.com/office/powerpoint/2010/main" Requires="p14">
      <p:transition spd="slow" p14:dur="4000" advTm="35854">
        <p14:vortex dir="r"/>
      </p:transition>
    </mc:Choice>
    <mc:Fallback>
      <p:transition spd="slow" advTm="3585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after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set>
                                      <p:cBhvr>
                                        <p:cTn id="7" dur="227" fill="hold">
                                          <p:stCondLst>
                                            <p:cond delay="0"/>
                                          </p:stCondLst>
                                        </p:cTn>
                                        <p:tgtEl>
                                          <p:spTgt spid="3">
                                            <p:txEl>
                                              <p:pRg st="0" end="0"/>
                                            </p:txEl>
                                          </p:spTgt>
                                        </p:tgtEl>
                                        <p:attrNameLst>
                                          <p:attrName>style.rotation</p:attrName>
                                        </p:attrNameLst>
                                      </p:cBhvr>
                                      <p:to>
                                        <p:strVal val="-45.0"/>
                                      </p:to>
                                    </p:set>
                                    <p:anim calcmode="lin" valueType="num">
                                      <p:cBhvr>
                                        <p:cTn id="8" dur="227" fill="hold">
                                          <p:stCondLst>
                                            <p:cond delay="227"/>
                                          </p:stCondLst>
                                        </p:cTn>
                                        <p:tgtEl>
                                          <p:spTgt spid="3">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9" dur="227" fill="hold">
                                          <p:stCondLst>
                                            <p:cond delay="0"/>
                                          </p:stCondLst>
                                        </p:cTn>
                                        <p:tgtEl>
                                          <p:spTgt spid="3">
                                            <p:txEl>
                                              <p:pRg st="0" end="0"/>
                                            </p:txEl>
                                          </p:spTgt>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7"/>
                                          </p:stCondLst>
                                        </p:cTn>
                                        <p:tgtEl>
                                          <p:spTgt spid="3">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3">
                                            <p:txEl>
                                              <p:pRg st="0" end="0"/>
                                            </p:txEl>
                                          </p:spTgt>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13250"/>
                            </p:stCondLst>
                            <p:childTnLst>
                              <p:par>
                                <p:cTn id="13" presetID="38" presetClass="entr" presetSubtype="0" accel="50000" fill="hold" grpId="0" nodeType="afterEffect">
                                  <p:stCondLst>
                                    <p:cond delay="0"/>
                                  </p:stCondLst>
                                  <p:iterate type="lt">
                                    <p:tmPct val="50000"/>
                                  </p:iterate>
                                  <p:childTnLst>
                                    <p:set>
                                      <p:cBhvr>
                                        <p:cTn id="14" dur="1" fill="hold">
                                          <p:stCondLst>
                                            <p:cond delay="0"/>
                                          </p:stCondLst>
                                        </p:cTn>
                                        <p:tgtEl>
                                          <p:spTgt spid="3">
                                            <p:txEl>
                                              <p:pRg st="1" end="1"/>
                                            </p:txEl>
                                          </p:spTgt>
                                        </p:tgtEl>
                                        <p:attrNameLst>
                                          <p:attrName>style.visibility</p:attrName>
                                        </p:attrNameLst>
                                      </p:cBhvr>
                                      <p:to>
                                        <p:strVal val="visible"/>
                                      </p:to>
                                    </p:set>
                                    <p:set>
                                      <p:cBhvr>
                                        <p:cTn id="15" dur="227" fill="hold">
                                          <p:stCondLst>
                                            <p:cond delay="0"/>
                                          </p:stCondLst>
                                        </p:cTn>
                                        <p:tgtEl>
                                          <p:spTgt spid="3">
                                            <p:txEl>
                                              <p:pRg st="1" end="1"/>
                                            </p:txEl>
                                          </p:spTgt>
                                        </p:tgtEl>
                                        <p:attrNameLst>
                                          <p:attrName>style.rotation</p:attrName>
                                        </p:attrNameLst>
                                      </p:cBhvr>
                                      <p:to>
                                        <p:strVal val="-45.0"/>
                                      </p:to>
                                    </p:set>
                                    <p:anim calcmode="lin" valueType="num">
                                      <p:cBhvr>
                                        <p:cTn id="16" dur="227" fill="hold">
                                          <p:stCondLst>
                                            <p:cond delay="227"/>
                                          </p:stCondLst>
                                        </p:cTn>
                                        <p:tgtEl>
                                          <p:spTgt spid="3">
                                            <p:txEl>
                                              <p:pRg st="1" end="1"/>
                                            </p:txEl>
                                          </p:spTgt>
                                        </p:tgtEl>
                                        <p:attrNameLst>
                                          <p:attrName>style.rotation</p:attrName>
                                        </p:attrNameLst>
                                      </p:cBhvr>
                                      <p:tavLst>
                                        <p:tav tm="0">
                                          <p:val>
                                            <p:fltVal val="-45"/>
                                          </p:val>
                                        </p:tav>
                                        <p:tav tm="69900">
                                          <p:val>
                                            <p:fltVal val="45"/>
                                          </p:val>
                                        </p:tav>
                                        <p:tav tm="100000">
                                          <p:val>
                                            <p:fltVal val="0"/>
                                          </p:val>
                                        </p:tav>
                                      </p:tavLst>
                                    </p:anim>
                                    <p:anim calcmode="lin" valueType="num">
                                      <p:cBhvr>
                                        <p:cTn id="17" dur="227" fill="hold">
                                          <p:stCondLst>
                                            <p:cond delay="0"/>
                                          </p:stCondLst>
                                        </p:cTn>
                                        <p:tgtEl>
                                          <p:spTgt spid="3">
                                            <p:txEl>
                                              <p:pRg st="1" end="1"/>
                                            </p:txEl>
                                          </p:spTgt>
                                        </p:tgtEl>
                                        <p:attrNameLst>
                                          <p:attrName>ppt_y</p:attrName>
                                        </p:attrNameLst>
                                      </p:cBhvr>
                                      <p:tavLst>
                                        <p:tav tm="0">
                                          <p:val>
                                            <p:strVal val="#ppt_y-1"/>
                                          </p:val>
                                        </p:tav>
                                        <p:tav tm="100000">
                                          <p:val>
                                            <p:strVal val="#ppt_y-(0.354*#ppt_w-0.172*#ppt_h)"/>
                                          </p:val>
                                        </p:tav>
                                      </p:tavLst>
                                    </p:anim>
                                    <p:anim calcmode="lin" valueType="num">
                                      <p:cBhvr>
                                        <p:cTn id="18" dur="78" decel="50000" autoRev="1" fill="hold">
                                          <p:stCondLst>
                                            <p:cond delay="227"/>
                                          </p:stCondLst>
                                        </p:cTn>
                                        <p:tgtEl>
                                          <p:spTgt spid="3">
                                            <p:txEl>
                                              <p:pRg st="1" end="1"/>
                                            </p:txEl>
                                          </p:spTgt>
                                        </p:tgtEl>
                                        <p:attrNameLst>
                                          <p:attrName>ppt_y</p:attrName>
                                        </p:attrNameLst>
                                      </p:cBhvr>
                                      <p:tavLst>
                                        <p:tav tm="0">
                                          <p:val>
                                            <p:strVal val="#ppt_y-(0.354*#ppt_w-0.172*#ppt_h)"/>
                                          </p:val>
                                        </p:tav>
                                        <p:tav tm="100000">
                                          <p:val>
                                            <p:strVal val="#ppt_y-(0.354*#ppt_w-0.172*#ppt_h)-#ppt_h/2"/>
                                          </p:val>
                                        </p:tav>
                                      </p:tavLst>
                                    </p:anim>
                                    <p:anim calcmode="lin" valueType="num">
                                      <p:cBhvr>
                                        <p:cTn id="19" dur="68" fill="hold">
                                          <p:stCondLst>
                                            <p:cond delay="432"/>
                                          </p:stCondLst>
                                        </p:cTn>
                                        <p:tgtEl>
                                          <p:spTgt spid="3">
                                            <p:txEl>
                                              <p:pRg st="1" end="1"/>
                                            </p:txEl>
                                          </p:spTgt>
                                        </p:tgtEl>
                                        <p:attrNameLst>
                                          <p:attrName>ppt_y</p:attrName>
                                        </p:attrNameLst>
                                      </p:cBhvr>
                                      <p:tavLst>
                                        <p:tav tm="0">
                                          <p:val>
                                            <p:strVal val="#ppt_y-(0.354*#ppt_w-0.172*#ppt_h)"/>
                                          </p:val>
                                        </p:tav>
                                        <p:tav tm="100000">
                                          <p:val>
                                            <p:strVal val="#ppt_y"/>
                                          </p:val>
                                        </p:tav>
                                      </p:tavLst>
                                    </p:anim>
                                  </p:childTnLst>
                                </p:cTn>
                              </p:par>
                            </p:childTnLst>
                          </p:cTn>
                        </p:par>
                        <p:par>
                          <p:cTn id="20" fill="hold">
                            <p:stCondLst>
                              <p:cond delay="32250"/>
                            </p:stCondLst>
                            <p:childTnLst>
                              <p:par>
                                <p:cTn id="21" presetID="26"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80">
                                          <p:stCondLst>
                                            <p:cond delay="0"/>
                                          </p:stCondLst>
                                        </p:cTn>
                                        <p:tgtEl>
                                          <p:spTgt spid="4"/>
                                        </p:tgtEl>
                                      </p:cBhvr>
                                    </p:animEffect>
                                    <p:anim calcmode="lin" valueType="num">
                                      <p:cBhvr>
                                        <p:cTn id="24"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9" dur="26">
                                          <p:stCondLst>
                                            <p:cond delay="650"/>
                                          </p:stCondLst>
                                        </p:cTn>
                                        <p:tgtEl>
                                          <p:spTgt spid="4"/>
                                        </p:tgtEl>
                                      </p:cBhvr>
                                      <p:to x="100000" y="60000"/>
                                    </p:animScale>
                                    <p:animScale>
                                      <p:cBhvr>
                                        <p:cTn id="30" dur="166" decel="50000">
                                          <p:stCondLst>
                                            <p:cond delay="676"/>
                                          </p:stCondLst>
                                        </p:cTn>
                                        <p:tgtEl>
                                          <p:spTgt spid="4"/>
                                        </p:tgtEl>
                                      </p:cBhvr>
                                      <p:to x="100000" y="100000"/>
                                    </p:animScale>
                                    <p:animScale>
                                      <p:cBhvr>
                                        <p:cTn id="31" dur="26">
                                          <p:stCondLst>
                                            <p:cond delay="1312"/>
                                          </p:stCondLst>
                                        </p:cTn>
                                        <p:tgtEl>
                                          <p:spTgt spid="4"/>
                                        </p:tgtEl>
                                      </p:cBhvr>
                                      <p:to x="100000" y="80000"/>
                                    </p:animScale>
                                    <p:animScale>
                                      <p:cBhvr>
                                        <p:cTn id="32" dur="166" decel="50000">
                                          <p:stCondLst>
                                            <p:cond delay="1338"/>
                                          </p:stCondLst>
                                        </p:cTn>
                                        <p:tgtEl>
                                          <p:spTgt spid="4"/>
                                        </p:tgtEl>
                                      </p:cBhvr>
                                      <p:to x="100000" y="100000"/>
                                    </p:animScale>
                                    <p:animScale>
                                      <p:cBhvr>
                                        <p:cTn id="33" dur="26">
                                          <p:stCondLst>
                                            <p:cond delay="1642"/>
                                          </p:stCondLst>
                                        </p:cTn>
                                        <p:tgtEl>
                                          <p:spTgt spid="4"/>
                                        </p:tgtEl>
                                      </p:cBhvr>
                                      <p:to x="100000" y="90000"/>
                                    </p:animScale>
                                    <p:animScale>
                                      <p:cBhvr>
                                        <p:cTn id="34" dur="166" decel="50000">
                                          <p:stCondLst>
                                            <p:cond delay="1668"/>
                                          </p:stCondLst>
                                        </p:cTn>
                                        <p:tgtEl>
                                          <p:spTgt spid="4"/>
                                        </p:tgtEl>
                                      </p:cBhvr>
                                      <p:to x="100000" y="100000"/>
                                    </p:animScale>
                                    <p:animScale>
                                      <p:cBhvr>
                                        <p:cTn id="35" dur="26">
                                          <p:stCondLst>
                                            <p:cond delay="1808"/>
                                          </p:stCondLst>
                                        </p:cTn>
                                        <p:tgtEl>
                                          <p:spTgt spid="4"/>
                                        </p:tgtEl>
                                      </p:cBhvr>
                                      <p:to x="100000" y="95000"/>
                                    </p:animScale>
                                    <p:animScale>
                                      <p:cBhvr>
                                        <p:cTn id="36" dur="166" decel="50000">
                                          <p:stCondLst>
                                            <p:cond delay="1834"/>
                                          </p:stCondLst>
                                        </p:cTn>
                                        <p:tgtEl>
                                          <p:spTgt spid="4"/>
                                        </p:tgtEl>
                                      </p:cBhvr>
                                      <p:to x="100000" y="100000"/>
                                    </p:animScale>
                                  </p:childTnLst>
                                </p:cTn>
                              </p:par>
                            </p:childTnLst>
                          </p:cTn>
                        </p:par>
                        <p:par>
                          <p:cTn id="37" fill="hold">
                            <p:stCondLst>
                              <p:cond delay="34250"/>
                            </p:stCondLst>
                            <p:childTnLst>
                              <p:par>
                                <p:cTn id="38" presetID="26" presetClass="emph" presetSubtype="0" fill="hold" nodeType="afterEffect">
                                  <p:stCondLst>
                                    <p:cond delay="0"/>
                                  </p:stCondLst>
                                  <p:childTnLst>
                                    <p:animEffect transition="out" filter="fade">
                                      <p:cBhvr>
                                        <p:cTn id="39" dur="500" tmFilter="0, 0; .2, .5; .8, .5; 1, 0"/>
                                        <p:tgtEl>
                                          <p:spTgt spid="4"/>
                                        </p:tgtEl>
                                      </p:cBhvr>
                                    </p:animEffect>
                                    <p:animScale>
                                      <p:cBhvr>
                                        <p:cTn id="40" dur="250" autoRev="1" fill="hold"/>
                                        <p:tgtEl>
                                          <p:spTgt spid="4"/>
                                        </p:tgtEl>
                                      </p:cBhvr>
                                      <p:by x="105000" y="105000"/>
                                    </p:animScale>
                                  </p:childTnLst>
                                </p:cTn>
                              </p:par>
                            </p:childTnLst>
                          </p:cTn>
                        </p:par>
                        <p:par>
                          <p:cTn id="41" fill="hold">
                            <p:stCondLst>
                              <p:cond delay="34750"/>
                            </p:stCondLst>
                            <p:childTnLst>
                              <p:par>
                                <p:cTn id="42" presetID="22" presetClass="exit" presetSubtype="4" fill="hold" nodeType="afterEffect">
                                  <p:stCondLst>
                                    <p:cond delay="0"/>
                                  </p:stCondLst>
                                  <p:childTnLst>
                                    <p:animEffect transition="out" filter="wipe(down)">
                                      <p:cBhvr>
                                        <p:cTn id="43" dur="500"/>
                                        <p:tgtEl>
                                          <p:spTgt spid="4"/>
                                        </p:tgtEl>
                                      </p:cBhvr>
                                    </p:animEffect>
                                    <p:set>
                                      <p:cBhvr>
                                        <p:cTn id="4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钵钵鸡</a:t>
            </a:r>
          </a:p>
        </p:txBody>
      </p:sp>
      <p:sp>
        <p:nvSpPr>
          <p:cNvPr id="3" name="内容占位符 2"/>
          <p:cNvSpPr>
            <a:spLocks noGrp="1"/>
          </p:cNvSpPr>
          <p:nvPr>
            <p:ph idx="1"/>
          </p:nvPr>
        </p:nvSpPr>
        <p:spPr/>
        <p:txBody>
          <a:bodyPr/>
          <a:lstStyle/>
          <a:p>
            <a:pPr marL="0" indent="457200">
              <a:buNone/>
            </a:pPr>
            <a:r>
              <a:rPr lang="zh-CN" altLang="en-US" dirty="0"/>
              <a:t>钵钵鸡，是将已煮熟的肉、蔬菜用竹签串起浸泡在红油冷锅中的一种食用方式。在很多路边小店，人们在吃饭之前总要来上几串，以度过等待的上菜时间。菜品在浸入汤汁之前是没有味道的，菜品的原香配上汤汁的独家风味，是一道让人欲罢不能的菜肴。</a:t>
            </a:r>
          </a:p>
          <a:p>
            <a:pPr marL="0" indent="0">
              <a:buNone/>
            </a:pPr>
            <a:endParaRPr lang="zh-CN" altLang="en-US" dirty="0"/>
          </a:p>
        </p:txBody>
      </p:sp>
      <p:pic>
        <p:nvPicPr>
          <p:cNvPr id="4" name="图片 3"/>
          <p:cNvPicPr>
            <a:picLocks/>
          </p:cNvPicPr>
          <p:nvPr/>
        </p:nvPicPr>
        <p:blipFill>
          <a:blip r:embed="rId2">
            <a:extLst>
              <a:ext uri="{28A0092B-C50C-407E-A947-70E740481C1C}">
                <a14:useLocalDpi xmlns:a14="http://schemas.microsoft.com/office/drawing/2010/main" val="0"/>
              </a:ext>
            </a:extLst>
          </a:blip>
          <a:stretch>
            <a:fillRect/>
          </a:stretch>
        </p:blipFill>
        <p:spPr>
          <a:xfrm>
            <a:off x="2998862" y="1268760"/>
            <a:ext cx="5904000" cy="4248000"/>
          </a:xfrm>
          <a:prstGeom prst="rect">
            <a:avLst/>
          </a:prstGeom>
        </p:spPr>
      </p:pic>
    </p:spTree>
    <p:extLst>
      <p:ext uri="{BB962C8B-B14F-4D97-AF65-F5344CB8AC3E}">
        <p14:creationId xmlns:p14="http://schemas.microsoft.com/office/powerpoint/2010/main" val="2353429727"/>
      </p:ext>
    </p:extLst>
  </p:cSld>
  <p:clrMapOvr>
    <a:masterClrMapping/>
  </p:clrMapOvr>
  <mc:AlternateContent xmlns:mc="http://schemas.openxmlformats.org/markup-compatibility/2006">
    <mc:Choice xmlns:p14="http://schemas.microsoft.com/office/powerpoint/2010/main" Requires="p14">
      <p:transition spd="slow" p14:dur="4400" advTm="9636">
        <p14:honeycomb/>
      </p:transition>
    </mc:Choice>
    <mc:Fallback>
      <p:transition spd="slow" advTm="963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1" nodeType="after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0" end="0"/>
                                            </p:txEl>
                                          </p:spTgt>
                                        </p:tgtEl>
                                      </p:cBhvr>
                                    </p:animEffect>
                                  </p:childTnLst>
                                </p:cTn>
                              </p:par>
                            </p:childTnLst>
                          </p:cTn>
                        </p:par>
                        <p:par>
                          <p:cTn id="12" fill="hold">
                            <p:stCondLst>
                              <p:cond delay="6050"/>
                            </p:stCondLst>
                            <p:childTnLst>
                              <p:par>
                                <p:cTn id="13" presetID="16" presetClass="entr" presetSubtype="2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par>
                          <p:cTn id="16" fill="hold">
                            <p:stCondLst>
                              <p:cond delay="6550"/>
                            </p:stCondLst>
                            <p:childTnLst>
                              <p:par>
                                <p:cTn id="17" presetID="32" presetClass="emph" presetSubtype="0" fill="hold" nodeType="afterEffect">
                                  <p:stCondLst>
                                    <p:cond delay="0"/>
                                  </p:stCondLst>
                                  <p:childTnLst>
                                    <p:animRot by="120000">
                                      <p:cBhvr>
                                        <p:cTn id="18" dur="100" fill="hold">
                                          <p:stCondLst>
                                            <p:cond delay="0"/>
                                          </p:stCondLst>
                                        </p:cTn>
                                        <p:tgtEl>
                                          <p:spTgt spid="4"/>
                                        </p:tgtEl>
                                        <p:attrNameLst>
                                          <p:attrName>r</p:attrName>
                                        </p:attrNameLst>
                                      </p:cBhvr>
                                    </p:animRot>
                                    <p:animRot by="-240000">
                                      <p:cBhvr>
                                        <p:cTn id="19" dur="200" fill="hold">
                                          <p:stCondLst>
                                            <p:cond delay="200"/>
                                          </p:stCondLst>
                                        </p:cTn>
                                        <p:tgtEl>
                                          <p:spTgt spid="4"/>
                                        </p:tgtEl>
                                        <p:attrNameLst>
                                          <p:attrName>r</p:attrName>
                                        </p:attrNameLst>
                                      </p:cBhvr>
                                    </p:animRot>
                                    <p:animRot by="240000">
                                      <p:cBhvr>
                                        <p:cTn id="20" dur="200" fill="hold">
                                          <p:stCondLst>
                                            <p:cond delay="400"/>
                                          </p:stCondLst>
                                        </p:cTn>
                                        <p:tgtEl>
                                          <p:spTgt spid="4"/>
                                        </p:tgtEl>
                                        <p:attrNameLst>
                                          <p:attrName>r</p:attrName>
                                        </p:attrNameLst>
                                      </p:cBhvr>
                                    </p:animRot>
                                    <p:animRot by="-240000">
                                      <p:cBhvr>
                                        <p:cTn id="21" dur="200" fill="hold">
                                          <p:stCondLst>
                                            <p:cond delay="600"/>
                                          </p:stCondLst>
                                        </p:cTn>
                                        <p:tgtEl>
                                          <p:spTgt spid="4"/>
                                        </p:tgtEl>
                                        <p:attrNameLst>
                                          <p:attrName>r</p:attrName>
                                        </p:attrNameLst>
                                      </p:cBhvr>
                                    </p:animRot>
                                    <p:animRot by="120000">
                                      <p:cBhvr>
                                        <p:cTn id="22" dur="200" fill="hold">
                                          <p:stCondLst>
                                            <p:cond delay="800"/>
                                          </p:stCondLst>
                                        </p:cTn>
                                        <p:tgtEl>
                                          <p:spTgt spid="4"/>
                                        </p:tgtEl>
                                        <p:attrNameLst>
                                          <p:attrName>r</p:attrName>
                                        </p:attrNameLst>
                                      </p:cBhvr>
                                    </p:animRot>
                                  </p:childTnLst>
                                </p:cTn>
                              </p:par>
                            </p:childTnLst>
                          </p:cTn>
                        </p:par>
                        <p:par>
                          <p:cTn id="23" fill="hold">
                            <p:stCondLst>
                              <p:cond delay="7550"/>
                            </p:stCondLst>
                            <p:childTnLst>
                              <p:par>
                                <p:cTn id="24" presetID="16" presetClass="exit" presetSubtype="21" fill="hold" nodeType="afterEffect">
                                  <p:stCondLst>
                                    <p:cond delay="0"/>
                                  </p:stCondLst>
                                  <p:childTnLst>
                                    <p:animEffect transition="out" filter="barn(inVertical)">
                                      <p:cBhvr>
                                        <p:cTn id="25" dur="500"/>
                                        <p:tgtEl>
                                          <p:spTgt spid="4"/>
                                        </p:tgtEl>
                                      </p:cBhvr>
                                    </p:animEffect>
                                    <p:set>
                                      <p:cBhvr>
                                        <p:cTn id="26"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川菜</a:t>
            </a:r>
            <a:endParaRPr lang="zh-CN" altLang="en-US" dirty="0"/>
          </a:p>
        </p:txBody>
      </p:sp>
      <p:sp>
        <p:nvSpPr>
          <p:cNvPr id="3" name="内容占位符 2"/>
          <p:cNvSpPr>
            <a:spLocks noGrp="1"/>
          </p:cNvSpPr>
          <p:nvPr>
            <p:ph idx="1"/>
          </p:nvPr>
        </p:nvSpPr>
        <p:spPr/>
        <p:txBody>
          <a:bodyPr/>
          <a:lstStyle/>
          <a:p>
            <a:pPr marL="0" indent="457200">
              <a:buNone/>
            </a:pPr>
            <a:r>
              <a:rPr lang="zh-CN" altLang="en-US" dirty="0"/>
              <a:t>川菜作为全国著名菜系之一，有一套系统的烹调方法。它将四川地区菜品的麻辣鲜香发挥得淋漓尽致。尽管大部分地区的食客无法适应四川地区的辣味，但是还是有很多川菜享誉全国乃至世界。</a:t>
            </a:r>
          </a:p>
          <a:p>
            <a:pPr marL="0" indent="457200">
              <a:buNone/>
            </a:pPr>
            <a:endParaRPr lang="zh-CN" altLang="en-US" dirty="0"/>
          </a:p>
        </p:txBody>
      </p:sp>
      <p:pic>
        <p:nvPicPr>
          <p:cNvPr id="5" name="图片 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458471" y="2564904"/>
            <a:ext cx="3960000" cy="2376000"/>
          </a:xfrm>
          <a:prstGeom prst="rect">
            <a:avLst/>
          </a:prstGeom>
        </p:spPr>
      </p:pic>
      <p:pic>
        <p:nvPicPr>
          <p:cNvPr id="4" name="图片 3"/>
          <p:cNvPicPr>
            <a:picLocks/>
          </p:cNvPicPr>
          <p:nvPr/>
        </p:nvPicPr>
        <p:blipFill>
          <a:blip r:embed="rId4">
            <a:extLst>
              <a:ext uri="{28A0092B-C50C-407E-A947-70E740481C1C}">
                <a14:useLocalDpi xmlns:a14="http://schemas.microsoft.com/office/drawing/2010/main" val="0"/>
              </a:ext>
            </a:extLst>
          </a:blip>
          <a:stretch>
            <a:fillRect/>
          </a:stretch>
        </p:blipFill>
        <p:spPr>
          <a:xfrm>
            <a:off x="2278782" y="3069264"/>
            <a:ext cx="3600000" cy="2736000"/>
          </a:xfrm>
          <a:prstGeom prst="rect">
            <a:avLst/>
          </a:prstGeom>
        </p:spPr>
      </p:pic>
    </p:spTree>
    <p:custDataLst>
      <p:tags r:id="rId1"/>
    </p:custDataLst>
    <p:extLst>
      <p:ext uri="{BB962C8B-B14F-4D97-AF65-F5344CB8AC3E}">
        <p14:creationId xmlns:p14="http://schemas.microsoft.com/office/powerpoint/2010/main" val="1178777018"/>
      </p:ext>
    </p:extLst>
  </p:cSld>
  <p:clrMapOvr>
    <a:masterClrMapping/>
  </p:clrMapOvr>
  <p:transition spd="slow" advTm="30471">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after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set>
                                      <p:cBhvr>
                                        <p:cTn id="7" dur="227" fill="hold">
                                          <p:stCondLst>
                                            <p:cond delay="0"/>
                                          </p:stCondLst>
                                        </p:cTn>
                                        <p:tgtEl>
                                          <p:spTgt spid="3">
                                            <p:txEl>
                                              <p:pRg st="0" end="0"/>
                                            </p:txEl>
                                          </p:spTgt>
                                        </p:tgtEl>
                                        <p:attrNameLst>
                                          <p:attrName>style.rotation</p:attrName>
                                        </p:attrNameLst>
                                      </p:cBhvr>
                                      <p:to>
                                        <p:strVal val="-45.0"/>
                                      </p:to>
                                    </p:set>
                                    <p:anim calcmode="lin" valueType="num">
                                      <p:cBhvr>
                                        <p:cTn id="8" dur="227" fill="hold">
                                          <p:stCondLst>
                                            <p:cond delay="227"/>
                                          </p:stCondLst>
                                        </p:cTn>
                                        <p:tgtEl>
                                          <p:spTgt spid="3">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9" dur="227" fill="hold">
                                          <p:stCondLst>
                                            <p:cond delay="0"/>
                                          </p:stCondLst>
                                        </p:cTn>
                                        <p:tgtEl>
                                          <p:spTgt spid="3">
                                            <p:txEl>
                                              <p:pRg st="0" end="0"/>
                                            </p:txEl>
                                          </p:spTgt>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7"/>
                                          </p:stCondLst>
                                        </p:cTn>
                                        <p:tgtEl>
                                          <p:spTgt spid="3">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3">
                                            <p:txEl>
                                              <p:pRg st="0" end="0"/>
                                            </p:txEl>
                                          </p:spTgt>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35" presetClass="path" presetSubtype="0" accel="50000" decel="50000" fill="hold" nodeType="afterEffect">
                                  <p:stCondLst>
                                    <p:cond delay="0"/>
                                  </p:stCondLst>
                                  <p:childTnLst>
                                    <p:animMotion origin="layout" path="M 0 0 L -0.25 0 E" pathEditMode="relative" ptsTypes="">
                                      <p:cBhvr>
                                        <p:cTn id="21" dur="2000" fill="hold"/>
                                        <p:tgtEl>
                                          <p:spTgt spid="5"/>
                                        </p:tgtEl>
                                        <p:attrNameLst>
                                          <p:attrName>ppt_x</p:attrName>
                                          <p:attrName>ppt_y</p:attrName>
                                        </p:attrNameLst>
                                      </p:cBhvr>
                                    </p:animMotion>
                                  </p:childTnLst>
                                </p:cTn>
                              </p:par>
                            </p:childTnLst>
                          </p:cTn>
                        </p:par>
                        <p:par>
                          <p:cTn id="22" fill="hold">
                            <p:stCondLst>
                              <p:cond delay="3000"/>
                            </p:stCondLst>
                            <p:childTnLst>
                              <p:par>
                                <p:cTn id="23" presetID="14" presetClass="exit" presetSubtype="10" fill="hold" nodeType="afterEffect">
                                  <p:stCondLst>
                                    <p:cond delay="0"/>
                                  </p:stCondLst>
                                  <p:childTnLst>
                                    <p:animEffect transition="out" filter="randombar(horizontal)">
                                      <p:cBhvr>
                                        <p:cTn id="24" dur="500"/>
                                        <p:tgtEl>
                                          <p:spTgt spid="5"/>
                                        </p:tgtEl>
                                      </p:cBhvr>
                                    </p:animEffect>
                                    <p:set>
                                      <p:cBhvr>
                                        <p:cTn id="25" dur="1" fill="hold">
                                          <p:stCondLst>
                                            <p:cond delay="499"/>
                                          </p:stCondLst>
                                        </p:cTn>
                                        <p:tgtEl>
                                          <p:spTgt spid="5"/>
                                        </p:tgtEl>
                                        <p:attrNameLst>
                                          <p:attrName>style.visibility</p:attrName>
                                        </p:attrNameLst>
                                      </p:cBhvr>
                                      <p:to>
                                        <p:strVal val="hidden"/>
                                      </p:to>
                                    </p:set>
                                  </p:childTnLst>
                                </p:cTn>
                              </p:par>
                              <p:par>
                                <p:cTn id="26" presetID="47"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par>
                                <p:cTn id="31" presetID="63" presetClass="path" presetSubtype="0" accel="50000" decel="50000" fill="hold" nodeType="withEffect">
                                  <p:stCondLst>
                                    <p:cond delay="0"/>
                                  </p:stCondLst>
                                  <p:childTnLst>
                                    <p:animMotion origin="layout" path="M 0 0 L 0.25 0 E" pathEditMode="relative" ptsTypes="">
                                      <p:cBhvr>
                                        <p:cTn id="32" dur="2000" fill="hold"/>
                                        <p:tgtEl>
                                          <p:spTgt spid="4"/>
                                        </p:tgtEl>
                                        <p:attrNameLst>
                                          <p:attrName>ppt_x</p:attrName>
                                          <p:attrName>ppt_y</p:attrName>
                                        </p:attrNameLst>
                                      </p:cBhvr>
                                    </p:animMotion>
                                  </p:childTnLst>
                                </p:cTn>
                              </p:par>
                              <p:par>
                                <p:cTn id="33" presetID="14" presetClass="exit" presetSubtype="10" fill="hold" nodeType="withEffect">
                                  <p:stCondLst>
                                    <p:cond delay="0"/>
                                  </p:stCondLst>
                                  <p:childTnLst>
                                    <p:animEffect transition="out" filter="randombar(horizontal)">
                                      <p:cBhvr>
                                        <p:cTn id="34" dur="500"/>
                                        <p:tgtEl>
                                          <p:spTgt spid="4"/>
                                        </p:tgtEl>
                                      </p:cBhvr>
                                    </p:animEffect>
                                    <p:set>
                                      <p:cBhvr>
                                        <p:cTn id="35"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小吃</a:t>
            </a:r>
          </a:p>
        </p:txBody>
      </p:sp>
      <p:sp>
        <p:nvSpPr>
          <p:cNvPr id="3" name="内容占位符 2"/>
          <p:cNvSpPr>
            <a:spLocks noGrp="1"/>
          </p:cNvSpPr>
          <p:nvPr>
            <p:ph idx="1"/>
          </p:nvPr>
        </p:nvSpPr>
        <p:spPr/>
        <p:txBody>
          <a:bodyPr/>
          <a:lstStyle/>
          <a:p>
            <a:pPr marL="0" indent="457200">
              <a:buNone/>
            </a:pPr>
            <a:r>
              <a:rPr lang="zh-CN" altLang="en-US" dirty="0"/>
              <a:t>除了正餐，还有很多小吃隐藏在四川人民的生活之中。在成都，某个不起眼的街边小店里隐藏着令人垂涎欲滴的小吃是再正常不过的事了。很多人乐于去发掘这些隐藏起来的名店，这些隐藏起来的小店也成为了成都美食文化一个非常有意思的组成。</a:t>
            </a:r>
          </a:p>
        </p:txBody>
      </p:sp>
      <p:pic>
        <p:nvPicPr>
          <p:cNvPr id="5" name="图片 4"/>
          <p:cNvPicPr>
            <a:picLocks/>
          </p:cNvPicPr>
          <p:nvPr/>
        </p:nvPicPr>
        <p:blipFill>
          <a:blip r:embed="rId3">
            <a:extLst>
              <a:ext uri="{28A0092B-C50C-407E-A947-70E740481C1C}">
                <a14:useLocalDpi xmlns:a14="http://schemas.microsoft.com/office/drawing/2010/main" val="0"/>
              </a:ext>
            </a:extLst>
          </a:blip>
          <a:stretch>
            <a:fillRect/>
          </a:stretch>
        </p:blipFill>
        <p:spPr>
          <a:xfrm>
            <a:off x="2823428" y="1526940"/>
            <a:ext cx="3870000" cy="2602800"/>
          </a:xfrm>
          <a:prstGeom prst="rect">
            <a:avLst/>
          </a:prstGeom>
        </p:spPr>
      </p:pic>
      <p:pic>
        <p:nvPicPr>
          <p:cNvPr id="7" name="图片 6"/>
          <p:cNvPicPr>
            <a:picLocks/>
          </p:cNvPicPr>
          <p:nvPr/>
        </p:nvPicPr>
        <p:blipFill>
          <a:blip r:embed="rId4">
            <a:extLst>
              <a:ext uri="{28A0092B-C50C-407E-A947-70E740481C1C}">
                <a14:useLocalDpi xmlns:a14="http://schemas.microsoft.com/office/drawing/2010/main" val="0"/>
              </a:ext>
            </a:extLst>
          </a:blip>
          <a:stretch>
            <a:fillRect/>
          </a:stretch>
        </p:blipFill>
        <p:spPr>
          <a:xfrm>
            <a:off x="6887294" y="1708740"/>
            <a:ext cx="3830400" cy="2239200"/>
          </a:xfrm>
          <a:prstGeom prst="rect">
            <a:avLst/>
          </a:prstGeom>
        </p:spPr>
      </p:pic>
      <p:pic>
        <p:nvPicPr>
          <p:cNvPr id="6" name="图片 5"/>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1774726" y="2982831"/>
            <a:ext cx="4269600" cy="23760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67214" y="2891436"/>
            <a:ext cx="3420000" cy="2558790"/>
          </a:xfrm>
          <a:prstGeom prst="rect">
            <a:avLst/>
          </a:prstGeom>
        </p:spPr>
      </p:pic>
    </p:spTree>
    <p:custDataLst>
      <p:tags r:id="rId1"/>
    </p:custDataLst>
    <p:extLst>
      <p:ext uri="{BB962C8B-B14F-4D97-AF65-F5344CB8AC3E}">
        <p14:creationId xmlns:p14="http://schemas.microsoft.com/office/powerpoint/2010/main" val="1854973497"/>
      </p:ext>
    </p:extLst>
  </p:cSld>
  <p:clrMapOvr>
    <a:masterClrMapping/>
  </p:clrMapOvr>
  <p:transition spd="slow" advTm="1228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childTnLst>
                          </p:cTn>
                        </p:par>
                        <p:par>
                          <p:cTn id="19" fill="hold">
                            <p:stCondLst>
                              <p:cond delay="500"/>
                            </p:stCondLst>
                            <p:childTnLst>
                              <p:par>
                                <p:cTn id="20" presetID="53" presetClass="exit" presetSubtype="32" fill="hold" nodeType="afterEffect">
                                  <p:stCondLst>
                                    <p:cond delay="0"/>
                                  </p:stCondLst>
                                  <p:childTnLst>
                                    <p:anim calcmode="lin" valueType="num">
                                      <p:cBhvr>
                                        <p:cTn id="21" dur="500"/>
                                        <p:tgtEl>
                                          <p:spTgt spid="7"/>
                                        </p:tgtEl>
                                        <p:attrNameLst>
                                          <p:attrName>ppt_w</p:attrName>
                                        </p:attrNameLst>
                                      </p:cBhvr>
                                      <p:tavLst>
                                        <p:tav tm="0">
                                          <p:val>
                                            <p:strVal val="ppt_w"/>
                                          </p:val>
                                        </p:tav>
                                        <p:tav tm="100000">
                                          <p:val>
                                            <p:fltVal val="0"/>
                                          </p:val>
                                        </p:tav>
                                      </p:tavLst>
                                    </p:anim>
                                    <p:anim calcmode="lin" valueType="num">
                                      <p:cBhvr>
                                        <p:cTn id="22" dur="500"/>
                                        <p:tgtEl>
                                          <p:spTgt spid="7"/>
                                        </p:tgtEl>
                                        <p:attrNameLst>
                                          <p:attrName>ppt_h</p:attrName>
                                        </p:attrNameLst>
                                      </p:cBhvr>
                                      <p:tavLst>
                                        <p:tav tm="0">
                                          <p:val>
                                            <p:strVal val="ppt_h"/>
                                          </p:val>
                                        </p:tav>
                                        <p:tav tm="100000">
                                          <p:val>
                                            <p:fltVal val="0"/>
                                          </p:val>
                                        </p:tav>
                                      </p:tavLst>
                                    </p:anim>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childTnLst>
                          </p:cTn>
                        </p:par>
                        <p:par>
                          <p:cTn id="25" fill="hold">
                            <p:stCondLst>
                              <p:cond delay="1000"/>
                            </p:stCondLst>
                            <p:childTnLst>
                              <p:par>
                                <p:cTn id="26" presetID="53" presetClass="entr" presetSubtype="16"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Effect transition="in" filter="fade">
                                      <p:cBhvr>
                                        <p:cTn id="30" dur="500"/>
                                        <p:tgtEl>
                                          <p:spTgt spid="5"/>
                                        </p:tgtEl>
                                      </p:cBhvr>
                                    </p:animEffect>
                                  </p:childTnLst>
                                </p:cTn>
                              </p:par>
                            </p:childTnLst>
                          </p:cTn>
                        </p:par>
                        <p:par>
                          <p:cTn id="31" fill="hold">
                            <p:stCondLst>
                              <p:cond delay="1500"/>
                            </p:stCondLst>
                            <p:childTnLst>
                              <p:par>
                                <p:cTn id="32" presetID="53" presetClass="exit" presetSubtype="32" fill="hold" nodeType="afterEffect">
                                  <p:stCondLst>
                                    <p:cond delay="0"/>
                                  </p:stCondLst>
                                  <p:childTnLst>
                                    <p:anim calcmode="lin" valueType="num">
                                      <p:cBhvr>
                                        <p:cTn id="33" dur="500"/>
                                        <p:tgtEl>
                                          <p:spTgt spid="5"/>
                                        </p:tgtEl>
                                        <p:attrNameLst>
                                          <p:attrName>ppt_w</p:attrName>
                                        </p:attrNameLst>
                                      </p:cBhvr>
                                      <p:tavLst>
                                        <p:tav tm="0">
                                          <p:val>
                                            <p:strVal val="ppt_w"/>
                                          </p:val>
                                        </p:tav>
                                        <p:tav tm="100000">
                                          <p:val>
                                            <p:fltVal val="0"/>
                                          </p:val>
                                        </p:tav>
                                      </p:tavLst>
                                    </p:anim>
                                    <p:anim calcmode="lin" valueType="num">
                                      <p:cBhvr>
                                        <p:cTn id="34" dur="500"/>
                                        <p:tgtEl>
                                          <p:spTgt spid="5"/>
                                        </p:tgtEl>
                                        <p:attrNameLst>
                                          <p:attrName>ppt_h</p:attrName>
                                        </p:attrNameLst>
                                      </p:cBhvr>
                                      <p:tavLst>
                                        <p:tav tm="0">
                                          <p:val>
                                            <p:strVal val="ppt_h"/>
                                          </p:val>
                                        </p:tav>
                                        <p:tav tm="100000">
                                          <p:val>
                                            <p:fltVal val="0"/>
                                          </p:val>
                                        </p:tav>
                                      </p:tavLst>
                                    </p:anim>
                                    <p:animEffect transition="out" filter="fade">
                                      <p:cBhvr>
                                        <p:cTn id="35" dur="500"/>
                                        <p:tgtEl>
                                          <p:spTgt spid="5"/>
                                        </p:tgtEl>
                                      </p:cBhvr>
                                    </p:animEffect>
                                    <p:set>
                                      <p:cBhvr>
                                        <p:cTn id="36" dur="1" fill="hold">
                                          <p:stCondLst>
                                            <p:cond delay="499"/>
                                          </p:stCondLst>
                                        </p:cTn>
                                        <p:tgtEl>
                                          <p:spTgt spid="5"/>
                                        </p:tgtEl>
                                        <p:attrNameLst>
                                          <p:attrName>style.visibility</p:attrName>
                                        </p:attrNameLst>
                                      </p:cBhvr>
                                      <p:to>
                                        <p:strVal val="hidden"/>
                                      </p:to>
                                    </p:set>
                                  </p:childTnLst>
                                </p:cTn>
                              </p:par>
                            </p:childTnLst>
                          </p:cTn>
                        </p:par>
                        <p:par>
                          <p:cTn id="37" fill="hold">
                            <p:stCondLst>
                              <p:cond delay="2000"/>
                            </p:stCondLst>
                            <p:childTnLst>
                              <p:par>
                                <p:cTn id="38" presetID="53" presetClass="entr" presetSubtype="16"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p:cTn id="40" dur="500" fill="hold"/>
                                        <p:tgtEl>
                                          <p:spTgt spid="6"/>
                                        </p:tgtEl>
                                        <p:attrNameLst>
                                          <p:attrName>ppt_w</p:attrName>
                                        </p:attrNameLst>
                                      </p:cBhvr>
                                      <p:tavLst>
                                        <p:tav tm="0">
                                          <p:val>
                                            <p:fltVal val="0"/>
                                          </p:val>
                                        </p:tav>
                                        <p:tav tm="100000">
                                          <p:val>
                                            <p:strVal val="#ppt_w"/>
                                          </p:val>
                                        </p:tav>
                                      </p:tavLst>
                                    </p:anim>
                                    <p:anim calcmode="lin" valueType="num">
                                      <p:cBhvr>
                                        <p:cTn id="41" dur="500" fill="hold"/>
                                        <p:tgtEl>
                                          <p:spTgt spid="6"/>
                                        </p:tgtEl>
                                        <p:attrNameLst>
                                          <p:attrName>ppt_h</p:attrName>
                                        </p:attrNameLst>
                                      </p:cBhvr>
                                      <p:tavLst>
                                        <p:tav tm="0">
                                          <p:val>
                                            <p:fltVal val="0"/>
                                          </p:val>
                                        </p:tav>
                                        <p:tav tm="100000">
                                          <p:val>
                                            <p:strVal val="#ppt_h"/>
                                          </p:val>
                                        </p:tav>
                                      </p:tavLst>
                                    </p:anim>
                                    <p:animEffect transition="in" filter="fade">
                                      <p:cBhvr>
                                        <p:cTn id="42" dur="500"/>
                                        <p:tgtEl>
                                          <p:spTgt spid="6"/>
                                        </p:tgtEl>
                                      </p:cBhvr>
                                    </p:animEffect>
                                  </p:childTnLst>
                                </p:cTn>
                              </p:par>
                            </p:childTnLst>
                          </p:cTn>
                        </p:par>
                        <p:par>
                          <p:cTn id="43" fill="hold">
                            <p:stCondLst>
                              <p:cond delay="2500"/>
                            </p:stCondLst>
                            <p:childTnLst>
                              <p:par>
                                <p:cTn id="44" presetID="53" presetClass="exit" presetSubtype="32" fill="hold" nodeType="afterEffect">
                                  <p:stCondLst>
                                    <p:cond delay="0"/>
                                  </p:stCondLst>
                                  <p:childTnLst>
                                    <p:anim calcmode="lin" valueType="num">
                                      <p:cBhvr>
                                        <p:cTn id="45" dur="500"/>
                                        <p:tgtEl>
                                          <p:spTgt spid="6"/>
                                        </p:tgtEl>
                                        <p:attrNameLst>
                                          <p:attrName>ppt_w</p:attrName>
                                        </p:attrNameLst>
                                      </p:cBhvr>
                                      <p:tavLst>
                                        <p:tav tm="0">
                                          <p:val>
                                            <p:strVal val="ppt_w"/>
                                          </p:val>
                                        </p:tav>
                                        <p:tav tm="100000">
                                          <p:val>
                                            <p:fltVal val="0"/>
                                          </p:val>
                                        </p:tav>
                                      </p:tavLst>
                                    </p:anim>
                                    <p:anim calcmode="lin" valueType="num">
                                      <p:cBhvr>
                                        <p:cTn id="46" dur="500"/>
                                        <p:tgtEl>
                                          <p:spTgt spid="6"/>
                                        </p:tgtEl>
                                        <p:attrNameLst>
                                          <p:attrName>ppt_h</p:attrName>
                                        </p:attrNameLst>
                                      </p:cBhvr>
                                      <p:tavLst>
                                        <p:tav tm="0">
                                          <p:val>
                                            <p:strVal val="ppt_h"/>
                                          </p:val>
                                        </p:tav>
                                        <p:tav tm="100000">
                                          <p:val>
                                            <p:fltVal val="0"/>
                                          </p:val>
                                        </p:tav>
                                      </p:tavLst>
                                    </p:anim>
                                    <p:animEffect transition="out" filter="fade">
                                      <p:cBhvr>
                                        <p:cTn id="47" dur="500"/>
                                        <p:tgtEl>
                                          <p:spTgt spid="6"/>
                                        </p:tgtEl>
                                      </p:cBhvr>
                                    </p:animEffect>
                                    <p:set>
                                      <p:cBhvr>
                                        <p:cTn id="48" dur="1" fill="hold">
                                          <p:stCondLst>
                                            <p:cond delay="499"/>
                                          </p:stCondLst>
                                        </p:cTn>
                                        <p:tgtEl>
                                          <p:spTgt spid="6"/>
                                        </p:tgtEl>
                                        <p:attrNameLst>
                                          <p:attrName>style.visibility</p:attrName>
                                        </p:attrNameLst>
                                      </p:cBhvr>
                                      <p:to>
                                        <p:strVal val="hidden"/>
                                      </p:to>
                                    </p:set>
                                  </p:childTnLst>
                                </p:cTn>
                              </p:par>
                            </p:childTnLst>
                          </p:cTn>
                        </p:par>
                        <p:par>
                          <p:cTn id="49" fill="hold">
                            <p:stCondLst>
                              <p:cond delay="3000"/>
                            </p:stCondLst>
                            <p:childTnLst>
                              <p:par>
                                <p:cTn id="50" presetID="53" presetClass="entr" presetSubtype="16" fill="hold" nodeType="afterEffect">
                                  <p:stCondLst>
                                    <p:cond delay="0"/>
                                  </p:stCondLst>
                                  <p:childTnLst>
                                    <p:set>
                                      <p:cBhvr>
                                        <p:cTn id="51" dur="1" fill="hold">
                                          <p:stCondLst>
                                            <p:cond delay="0"/>
                                          </p:stCondLst>
                                        </p:cTn>
                                        <p:tgtEl>
                                          <p:spTgt spid="4"/>
                                        </p:tgtEl>
                                        <p:attrNameLst>
                                          <p:attrName>style.visibility</p:attrName>
                                        </p:attrNameLst>
                                      </p:cBhvr>
                                      <p:to>
                                        <p:strVal val="visible"/>
                                      </p:to>
                                    </p:set>
                                    <p:anim calcmode="lin" valueType="num">
                                      <p:cBhvr>
                                        <p:cTn id="52" dur="500" fill="hold"/>
                                        <p:tgtEl>
                                          <p:spTgt spid="4"/>
                                        </p:tgtEl>
                                        <p:attrNameLst>
                                          <p:attrName>ppt_w</p:attrName>
                                        </p:attrNameLst>
                                      </p:cBhvr>
                                      <p:tavLst>
                                        <p:tav tm="0">
                                          <p:val>
                                            <p:fltVal val="0"/>
                                          </p:val>
                                        </p:tav>
                                        <p:tav tm="100000">
                                          <p:val>
                                            <p:strVal val="#ppt_w"/>
                                          </p:val>
                                        </p:tav>
                                      </p:tavLst>
                                    </p:anim>
                                    <p:anim calcmode="lin" valueType="num">
                                      <p:cBhvr>
                                        <p:cTn id="53" dur="500" fill="hold"/>
                                        <p:tgtEl>
                                          <p:spTgt spid="4"/>
                                        </p:tgtEl>
                                        <p:attrNameLst>
                                          <p:attrName>ppt_h</p:attrName>
                                        </p:attrNameLst>
                                      </p:cBhvr>
                                      <p:tavLst>
                                        <p:tav tm="0">
                                          <p:val>
                                            <p:fltVal val="0"/>
                                          </p:val>
                                        </p:tav>
                                        <p:tav tm="100000">
                                          <p:val>
                                            <p:strVal val="#ppt_h"/>
                                          </p:val>
                                        </p:tav>
                                      </p:tavLst>
                                    </p:anim>
                                    <p:animEffect transition="in" filter="fade">
                                      <p:cBhvr>
                                        <p:cTn id="54" dur="500"/>
                                        <p:tgtEl>
                                          <p:spTgt spid="4"/>
                                        </p:tgtEl>
                                      </p:cBhvr>
                                    </p:animEffect>
                                  </p:childTnLst>
                                </p:cTn>
                              </p:par>
                            </p:childTnLst>
                          </p:cTn>
                        </p:par>
                        <p:par>
                          <p:cTn id="55" fill="hold">
                            <p:stCondLst>
                              <p:cond delay="3500"/>
                            </p:stCondLst>
                            <p:childTnLst>
                              <p:par>
                                <p:cTn id="56" presetID="53" presetClass="exit" presetSubtype="32" fill="hold" nodeType="afterEffect">
                                  <p:stCondLst>
                                    <p:cond delay="0"/>
                                  </p:stCondLst>
                                  <p:childTnLst>
                                    <p:anim calcmode="lin" valueType="num">
                                      <p:cBhvr>
                                        <p:cTn id="57" dur="500"/>
                                        <p:tgtEl>
                                          <p:spTgt spid="4"/>
                                        </p:tgtEl>
                                        <p:attrNameLst>
                                          <p:attrName>ppt_w</p:attrName>
                                        </p:attrNameLst>
                                      </p:cBhvr>
                                      <p:tavLst>
                                        <p:tav tm="0">
                                          <p:val>
                                            <p:strVal val="ppt_w"/>
                                          </p:val>
                                        </p:tav>
                                        <p:tav tm="100000">
                                          <p:val>
                                            <p:fltVal val="0"/>
                                          </p:val>
                                        </p:tav>
                                      </p:tavLst>
                                    </p:anim>
                                    <p:anim calcmode="lin" valueType="num">
                                      <p:cBhvr>
                                        <p:cTn id="58" dur="500"/>
                                        <p:tgtEl>
                                          <p:spTgt spid="4"/>
                                        </p:tgtEl>
                                        <p:attrNameLst>
                                          <p:attrName>ppt_h</p:attrName>
                                        </p:attrNameLst>
                                      </p:cBhvr>
                                      <p:tavLst>
                                        <p:tav tm="0">
                                          <p:val>
                                            <p:strVal val="ppt_h"/>
                                          </p:val>
                                        </p:tav>
                                        <p:tav tm="100000">
                                          <p:val>
                                            <p:fltVal val="0"/>
                                          </p:val>
                                        </p:tav>
                                      </p:tavLst>
                                    </p:anim>
                                    <p:animEffect transition="out" filter="fade">
                                      <p:cBhvr>
                                        <p:cTn id="59" dur="500"/>
                                        <p:tgtEl>
                                          <p:spTgt spid="4"/>
                                        </p:tgtEl>
                                      </p:cBhvr>
                                    </p:animEffect>
                                    <p:set>
                                      <p:cBhvr>
                                        <p:cTn id="60"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21000000">
            <a:off x="2464684" y="1609401"/>
            <a:ext cx="7558480" cy="3631763"/>
          </a:xfrm>
          <a:prstGeom prst="rect">
            <a:avLst/>
          </a:prstGeom>
          <a:noFill/>
        </p:spPr>
        <p:txBody>
          <a:bodyPr wrap="none" lIns="91440" tIns="45720" rIns="91440" bIns="45720">
            <a:spAutoFit/>
          </a:bodyPr>
          <a:lstStyle/>
          <a:p>
            <a:pPr algn="ctr"/>
            <a:r>
              <a:rPr lang="zh-CN" altLang="en-US" sz="11500" b="0" cap="none" spc="0" dirty="0" smtClean="0">
                <a:ln w="18415" cmpd="sng">
                  <a:solidFill>
                    <a:srgbClr val="FFFFFF"/>
                  </a:solidFill>
                  <a:prstDash val="solid"/>
                </a:ln>
                <a:solidFill>
                  <a:srgbClr val="7030A0"/>
                </a:solidFill>
                <a:effectLst>
                  <a:glow rad="139700">
                    <a:schemeClr val="accent4">
                      <a:satMod val="175000"/>
                      <a:alpha val="40000"/>
                    </a:schemeClr>
                  </a:glow>
                  <a:outerShdw blurRad="63500" dir="3600000" algn="tl" rotWithShape="0">
                    <a:srgbClr val="000000">
                      <a:alpha val="70000"/>
                    </a:srgbClr>
                  </a:outerShdw>
                  <a:reflection blurRad="6350" stA="60000" endA="900" endPos="60000" dist="29997" dir="5400000" sy="-100000" algn="bl" rotWithShape="0"/>
                </a:effectLst>
                <a:latin typeface="+mn-ea"/>
              </a:rPr>
              <a:t>四川美食，</a:t>
            </a:r>
            <a:endParaRPr lang="en-US" altLang="zh-CN" sz="11500" b="0" cap="none" spc="0" dirty="0" smtClean="0">
              <a:ln w="18415" cmpd="sng">
                <a:solidFill>
                  <a:srgbClr val="FFFFFF"/>
                </a:solidFill>
                <a:prstDash val="solid"/>
              </a:ln>
              <a:solidFill>
                <a:srgbClr val="7030A0"/>
              </a:solidFill>
              <a:effectLst>
                <a:glow rad="139700">
                  <a:schemeClr val="accent4">
                    <a:satMod val="175000"/>
                    <a:alpha val="40000"/>
                  </a:schemeClr>
                </a:glow>
                <a:outerShdw blurRad="63500" dir="3600000" algn="tl" rotWithShape="0">
                  <a:srgbClr val="000000">
                    <a:alpha val="70000"/>
                  </a:srgbClr>
                </a:outerShdw>
                <a:reflection blurRad="6350" stA="60000" endA="900" endPos="60000" dist="29997" dir="5400000" sy="-100000" algn="bl" rotWithShape="0"/>
              </a:effectLst>
              <a:latin typeface="+mn-ea"/>
            </a:endParaRPr>
          </a:p>
          <a:p>
            <a:pPr algn="ctr"/>
            <a:r>
              <a:rPr lang="zh-CN" altLang="en-US" sz="11500" b="0" cap="none" spc="0" dirty="0" smtClean="0">
                <a:ln w="18415" cmpd="sng">
                  <a:solidFill>
                    <a:srgbClr val="FFFFFF"/>
                  </a:solidFill>
                  <a:prstDash val="solid"/>
                </a:ln>
                <a:solidFill>
                  <a:srgbClr val="7030A0"/>
                </a:solidFill>
                <a:effectLst>
                  <a:glow rad="139700">
                    <a:schemeClr val="accent4">
                      <a:satMod val="175000"/>
                      <a:alpha val="40000"/>
                    </a:schemeClr>
                  </a:glow>
                  <a:outerShdw blurRad="63500" dir="3600000" algn="tl" rotWithShape="0">
                    <a:srgbClr val="000000">
                      <a:alpha val="70000"/>
                    </a:srgbClr>
                  </a:outerShdw>
                  <a:reflection blurRad="6350" stA="60000" endA="900" endPos="60000" dist="29997" dir="5400000" sy="-100000" algn="bl" rotWithShape="0"/>
                </a:effectLst>
                <a:latin typeface="+mn-ea"/>
              </a:rPr>
              <a:t>巴适！！！</a:t>
            </a:r>
            <a:endParaRPr lang="zh-CN" altLang="en-US" sz="11500" b="0" cap="none" spc="0" dirty="0">
              <a:ln w="18415" cmpd="sng">
                <a:solidFill>
                  <a:srgbClr val="FFFFFF"/>
                </a:solidFill>
                <a:prstDash val="solid"/>
              </a:ln>
              <a:solidFill>
                <a:srgbClr val="7030A0"/>
              </a:solidFill>
              <a:effectLst>
                <a:glow rad="139700">
                  <a:schemeClr val="accent4">
                    <a:satMod val="175000"/>
                    <a:alpha val="40000"/>
                  </a:schemeClr>
                </a:glow>
                <a:outerShdw blurRad="63500" dir="3600000" algn="tl" rotWithShape="0">
                  <a:srgbClr val="000000">
                    <a:alpha val="70000"/>
                  </a:srgbClr>
                </a:outerShdw>
                <a:reflection blurRad="6350" stA="60000" endA="900" endPos="60000" dist="29997" dir="5400000" sy="-100000" algn="bl" rotWithShape="0"/>
              </a:effectLst>
              <a:latin typeface="+mn-ea"/>
            </a:endParaRPr>
          </a:p>
        </p:txBody>
      </p:sp>
    </p:spTree>
    <p:extLst>
      <p:ext uri="{BB962C8B-B14F-4D97-AF65-F5344CB8AC3E}">
        <p14:creationId xmlns:p14="http://schemas.microsoft.com/office/powerpoint/2010/main" val="3672992327"/>
      </p:ext>
    </p:extLst>
  </p:cSld>
  <p:clrMapOvr>
    <a:masterClrMapping/>
  </p:clrMapOvr>
  <mc:AlternateContent xmlns:mc="http://schemas.openxmlformats.org/markup-compatibility/2006">
    <mc:Choice xmlns:p14="http://schemas.microsoft.com/office/powerpoint/2010/main" Requires="p14">
      <p:transition spd="med" p14:dur="700" advTm="4993">
        <p:fade/>
      </p:transition>
    </mc:Choice>
    <mc:Fallback>
      <p:transition spd="med" advTm="4993">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5.2"/>
</p:tagLst>
</file>

<file path=ppt/tags/tag2.xml><?xml version="1.0" encoding="utf-8"?>
<p:tagLst xmlns:a="http://schemas.openxmlformats.org/drawingml/2006/main" xmlns:r="http://schemas.openxmlformats.org/officeDocument/2006/relationships" xmlns:p="http://schemas.openxmlformats.org/presentationml/2006/main">
  <p:tag name="TIMING" val="|7.7"/>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73</TotalTime>
  <Words>406</Words>
  <Application>Microsoft Office PowerPoint</Application>
  <PresentationFormat>自定义</PresentationFormat>
  <Paragraphs>17</Paragraphs>
  <Slides>7</Slides>
  <Notes>1</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organic</vt:lpstr>
      <vt:lpstr>四川美食</vt:lpstr>
      <vt:lpstr>天府之国，美食之都</vt:lpstr>
      <vt:lpstr>火锅</vt:lpstr>
      <vt:lpstr>钵钵鸡</vt:lpstr>
      <vt:lpstr>川菜</vt:lpstr>
      <vt:lpstr>小吃</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微软用户</cp:lastModifiedBy>
  <cp:revision>20</cp:revision>
  <dcterms:created xsi:type="dcterms:W3CDTF">2019-01-02T08:09:33Z</dcterms:created>
  <dcterms:modified xsi:type="dcterms:W3CDTF">2019-01-02T09:31:57Z</dcterms:modified>
</cp:coreProperties>
</file>