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20" autoAdjust="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平板电脑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2500</c:v>
                </c:pt>
                <c:pt idx="1">
                  <c:v>3000</c:v>
                </c:pt>
                <c:pt idx="2">
                  <c:v>3500</c:v>
                </c:pt>
                <c:pt idx="3">
                  <c:v>4000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便携笔记本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2000</c:v>
                </c:pt>
                <c:pt idx="1">
                  <c:v>2500</c:v>
                </c:pt>
                <c:pt idx="2">
                  <c:v>3000</c:v>
                </c:pt>
                <c:pt idx="3">
                  <c:v>3500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智能手机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3000</c:v>
                </c:pt>
                <c:pt idx="1">
                  <c:v>4000</c:v>
                </c:pt>
                <c:pt idx="2">
                  <c:v>5000</c:v>
                </c:pt>
                <c:pt idx="3">
                  <c:v>6000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智能手环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3500</c:v>
                </c:pt>
                <c:pt idx="1">
                  <c:v>4500</c:v>
                </c:pt>
                <c:pt idx="2">
                  <c:v>5500</c:v>
                </c:pt>
                <c:pt idx="3">
                  <c:v>6500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26361856"/>
        <c:axId val="26363392"/>
        <c:axId val="0"/>
      </c:bar3DChart>
      <c:catAx>
        <c:axId val="26361856"/>
        <c:scaling>
          <c:orientation val="minMax"/>
        </c:scaling>
        <c:delete val="0"/>
        <c:axPos val="b"/>
        <c:majorTickMark val="out"/>
        <c:minorTickMark val="none"/>
        <c:tickLblPos val="nextTo"/>
        <c:crossAx val="26363392"/>
        <c:crosses val="autoZero"/>
        <c:auto val="1"/>
        <c:lblAlgn val="ctr"/>
        <c:lblOffset val="100"/>
        <c:noMultiLvlLbl val="0"/>
      </c:catAx>
      <c:valAx>
        <c:axId val="263633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63618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283769-0B71-4CEB-B41C-C1266C87AA5A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C007B90-C3EB-4CCA-B26C-8F72818D0754}">
      <dgm:prSet/>
      <dgm:spPr/>
      <dgm:t>
        <a:bodyPr/>
        <a:lstStyle/>
        <a:p>
          <a:pPr rtl="0"/>
          <a:r>
            <a:rPr lang="zh-CN" b="1" smtClean="0"/>
            <a:t>智能手机</a:t>
          </a:r>
          <a:endParaRPr lang="zh-CN"/>
        </a:p>
      </dgm:t>
    </dgm:pt>
    <dgm:pt modelId="{D52A5EC2-3AFE-4F35-90B4-407D7684DD32}" type="parTrans" cxnId="{D1339421-DCBC-4B78-9272-131C1D0C6891}">
      <dgm:prSet/>
      <dgm:spPr/>
      <dgm:t>
        <a:bodyPr/>
        <a:lstStyle/>
        <a:p>
          <a:endParaRPr lang="zh-CN" altLang="en-US"/>
        </a:p>
      </dgm:t>
    </dgm:pt>
    <dgm:pt modelId="{61292810-D58A-4FA4-9EAB-629323E9DC7A}" type="sibTrans" cxnId="{D1339421-DCBC-4B78-9272-131C1D0C6891}">
      <dgm:prSet/>
      <dgm:spPr/>
      <dgm:t>
        <a:bodyPr/>
        <a:lstStyle/>
        <a:p>
          <a:endParaRPr lang="zh-CN" altLang="en-US"/>
        </a:p>
      </dgm:t>
    </dgm:pt>
    <dgm:pt modelId="{A7F67476-F4C9-44CC-9597-74765DDDFD7A}" type="pres">
      <dgm:prSet presAssocID="{35283769-0B71-4CEB-B41C-C1266C87AA5A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F95CFC2-C162-4295-BF33-2F3C2612BC32}" type="pres">
      <dgm:prSet presAssocID="{0C007B90-C3EB-4CCA-B26C-8F72818D0754}" presName="composite" presStyleCnt="0"/>
      <dgm:spPr/>
    </dgm:pt>
    <dgm:pt modelId="{56C72130-51A8-4383-A369-67B8FD1A213B}" type="pres">
      <dgm:prSet presAssocID="{0C007B90-C3EB-4CCA-B26C-8F72818D0754}" presName="imgShp" presStyleLbl="fgImgPlac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7F9E3D0-7DAA-45C5-B374-5E712C70E6EF}" type="pres">
      <dgm:prSet presAssocID="{0C007B90-C3EB-4CCA-B26C-8F72818D0754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3C7DC60-033E-4173-A279-486E40B15C34}" type="presOf" srcId="{0C007B90-C3EB-4CCA-B26C-8F72818D0754}" destId="{87F9E3D0-7DAA-45C5-B374-5E712C70E6EF}" srcOrd="0" destOrd="0" presId="urn:microsoft.com/office/officeart/2005/8/layout/vList3"/>
    <dgm:cxn modelId="{FB082D28-D1BB-4DE3-AEAC-B94D493D568A}" type="presOf" srcId="{35283769-0B71-4CEB-B41C-C1266C87AA5A}" destId="{A7F67476-F4C9-44CC-9597-74765DDDFD7A}" srcOrd="0" destOrd="0" presId="urn:microsoft.com/office/officeart/2005/8/layout/vList3"/>
    <dgm:cxn modelId="{D1339421-DCBC-4B78-9272-131C1D0C6891}" srcId="{35283769-0B71-4CEB-B41C-C1266C87AA5A}" destId="{0C007B90-C3EB-4CCA-B26C-8F72818D0754}" srcOrd="0" destOrd="0" parTransId="{D52A5EC2-3AFE-4F35-90B4-407D7684DD32}" sibTransId="{61292810-D58A-4FA4-9EAB-629323E9DC7A}"/>
    <dgm:cxn modelId="{AB327003-7006-4EF4-BBD9-06E1E30E1C96}" type="presParOf" srcId="{A7F67476-F4C9-44CC-9597-74765DDDFD7A}" destId="{9F95CFC2-C162-4295-BF33-2F3C2612BC32}" srcOrd="0" destOrd="0" presId="urn:microsoft.com/office/officeart/2005/8/layout/vList3"/>
    <dgm:cxn modelId="{368B5A7F-D6D8-4A7A-BD03-7A48D3ECA325}" type="presParOf" srcId="{9F95CFC2-C162-4295-BF33-2F3C2612BC32}" destId="{56C72130-51A8-4383-A369-67B8FD1A213B}" srcOrd="0" destOrd="0" presId="urn:microsoft.com/office/officeart/2005/8/layout/vList3"/>
    <dgm:cxn modelId="{BE40B5E9-C627-4CEC-BF7E-2FD5FC534BEC}" type="presParOf" srcId="{9F95CFC2-C162-4295-BF33-2F3C2612BC32}" destId="{87F9E3D0-7DAA-45C5-B374-5E712C70E6E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CEB713-E983-4997-9124-898891CF95D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BD374F3-C2F8-497D-A7EF-1E67905DA3CA}">
      <dgm:prSet/>
      <dgm:spPr/>
      <dgm:t>
        <a:bodyPr/>
        <a:lstStyle/>
        <a:p>
          <a:pPr rtl="0"/>
          <a:r>
            <a:rPr lang="zh-CN" b="1" smtClean="0"/>
            <a:t>智能手环</a:t>
          </a:r>
          <a:endParaRPr lang="zh-CN"/>
        </a:p>
      </dgm:t>
    </dgm:pt>
    <dgm:pt modelId="{BC4A2C67-5276-4936-9FCC-E7DE9F3960EA}" type="parTrans" cxnId="{805F5E96-7BA6-4E93-AC35-166C4F576466}">
      <dgm:prSet/>
      <dgm:spPr/>
      <dgm:t>
        <a:bodyPr/>
        <a:lstStyle/>
        <a:p>
          <a:endParaRPr lang="zh-CN" altLang="en-US"/>
        </a:p>
      </dgm:t>
    </dgm:pt>
    <dgm:pt modelId="{6C99C5CC-3FEF-4808-AA42-CC3A9AF01F5F}" type="sibTrans" cxnId="{805F5E96-7BA6-4E93-AC35-166C4F576466}">
      <dgm:prSet/>
      <dgm:spPr/>
      <dgm:t>
        <a:bodyPr/>
        <a:lstStyle/>
        <a:p>
          <a:endParaRPr lang="zh-CN" altLang="en-US"/>
        </a:p>
      </dgm:t>
    </dgm:pt>
    <dgm:pt modelId="{25F89F0E-F425-4512-83C6-54A73A622407}" type="pres">
      <dgm:prSet presAssocID="{72CEB713-E983-4997-9124-898891CF95D1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47F3B2C-B8C4-4DFA-B3BC-2E6724F0C709}" type="pres">
      <dgm:prSet presAssocID="{6BD374F3-C2F8-497D-A7EF-1E67905DA3CA}" presName="composite" presStyleCnt="0"/>
      <dgm:spPr/>
    </dgm:pt>
    <dgm:pt modelId="{71305792-14AC-4A2B-A8FD-FD46338724BA}" type="pres">
      <dgm:prSet presAssocID="{6BD374F3-C2F8-497D-A7EF-1E67905DA3CA}" presName="imgShp" presStyleLbl="fgImgPlac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</dgm:pt>
    <dgm:pt modelId="{36CC4ACC-59B9-423B-B321-FE6462216A28}" type="pres">
      <dgm:prSet presAssocID="{6BD374F3-C2F8-497D-A7EF-1E67905DA3CA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E5EEE4E-AEEF-4CA4-8378-36AF13EE7E83}" type="presOf" srcId="{6BD374F3-C2F8-497D-A7EF-1E67905DA3CA}" destId="{36CC4ACC-59B9-423B-B321-FE6462216A28}" srcOrd="0" destOrd="0" presId="urn:microsoft.com/office/officeart/2005/8/layout/vList3"/>
    <dgm:cxn modelId="{805F5E96-7BA6-4E93-AC35-166C4F576466}" srcId="{72CEB713-E983-4997-9124-898891CF95D1}" destId="{6BD374F3-C2F8-497D-A7EF-1E67905DA3CA}" srcOrd="0" destOrd="0" parTransId="{BC4A2C67-5276-4936-9FCC-E7DE9F3960EA}" sibTransId="{6C99C5CC-3FEF-4808-AA42-CC3A9AF01F5F}"/>
    <dgm:cxn modelId="{636FF27B-C73C-4C7C-B9E1-7127EB841C13}" type="presOf" srcId="{72CEB713-E983-4997-9124-898891CF95D1}" destId="{25F89F0E-F425-4512-83C6-54A73A622407}" srcOrd="0" destOrd="0" presId="urn:microsoft.com/office/officeart/2005/8/layout/vList3"/>
    <dgm:cxn modelId="{8E47015C-1138-47D0-AEBE-BC9532638B8D}" type="presParOf" srcId="{25F89F0E-F425-4512-83C6-54A73A622407}" destId="{347F3B2C-B8C4-4DFA-B3BC-2E6724F0C709}" srcOrd="0" destOrd="0" presId="urn:microsoft.com/office/officeart/2005/8/layout/vList3"/>
    <dgm:cxn modelId="{EAC1CB59-3A8B-4017-8A13-74A591D0CA92}" type="presParOf" srcId="{347F3B2C-B8C4-4DFA-B3BC-2E6724F0C709}" destId="{71305792-14AC-4A2B-A8FD-FD46338724BA}" srcOrd="0" destOrd="0" presId="urn:microsoft.com/office/officeart/2005/8/layout/vList3"/>
    <dgm:cxn modelId="{8BC36774-CA78-4425-9DC0-8EE2234A408B}" type="presParOf" srcId="{347F3B2C-B8C4-4DFA-B3BC-2E6724F0C709}" destId="{36CC4ACC-59B9-423B-B321-FE6462216A2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D516C7-2B9C-4B2C-A9AB-71641EC0A04D}" type="doc">
      <dgm:prSet loTypeId="urn:microsoft.com/office/officeart/2005/8/layout/hierarchy6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533F22D-58FE-414C-AE46-2F933ABCB36C}">
      <dgm:prSet phldrT="[文本]"/>
      <dgm:spPr/>
      <dgm:t>
        <a:bodyPr/>
        <a:lstStyle/>
        <a:p>
          <a:r>
            <a:rPr lang="zh-CN" altLang="en-US" dirty="0" smtClean="0"/>
            <a:t>营销总监</a:t>
          </a:r>
          <a:endParaRPr lang="zh-CN" altLang="en-US" dirty="0"/>
        </a:p>
      </dgm:t>
    </dgm:pt>
    <dgm:pt modelId="{C6727DA1-1B60-4004-B4E8-BE1ED4F70E4D}" type="parTrans" cxnId="{048990FD-1125-4F7F-BFE4-7A38213724F5}">
      <dgm:prSet/>
      <dgm:spPr/>
      <dgm:t>
        <a:bodyPr/>
        <a:lstStyle/>
        <a:p>
          <a:endParaRPr lang="zh-CN" altLang="en-US"/>
        </a:p>
      </dgm:t>
    </dgm:pt>
    <dgm:pt modelId="{2D3A9664-1B68-4EF0-9B44-3EF3D940EBF1}" type="sibTrans" cxnId="{048990FD-1125-4F7F-BFE4-7A38213724F5}">
      <dgm:prSet/>
      <dgm:spPr/>
      <dgm:t>
        <a:bodyPr/>
        <a:lstStyle/>
        <a:p>
          <a:endParaRPr lang="zh-CN" altLang="en-US"/>
        </a:p>
      </dgm:t>
    </dgm:pt>
    <dgm:pt modelId="{10048511-6A6E-40AD-8FE2-A6FD3C2E42BD}">
      <dgm:prSet phldrT="[文本]"/>
      <dgm:spPr/>
      <dgm:t>
        <a:bodyPr/>
        <a:lstStyle/>
        <a:p>
          <a:r>
            <a:rPr lang="zh-CN" altLang="en-US" dirty="0" smtClean="0"/>
            <a:t>便捷笔记本销售经理</a:t>
          </a:r>
          <a:endParaRPr lang="zh-CN" altLang="en-US" dirty="0"/>
        </a:p>
      </dgm:t>
    </dgm:pt>
    <dgm:pt modelId="{7BF80B08-46BF-4858-BDD7-43BD273C3E4A}" type="parTrans" cxnId="{69DE30CD-68E8-48AF-91F2-9FC827AA5F92}">
      <dgm:prSet/>
      <dgm:spPr/>
      <dgm:t>
        <a:bodyPr/>
        <a:lstStyle/>
        <a:p>
          <a:endParaRPr lang="zh-CN" altLang="en-US"/>
        </a:p>
      </dgm:t>
    </dgm:pt>
    <dgm:pt modelId="{FBFA4CD2-0667-4299-A845-E48250DD9CBD}" type="sibTrans" cxnId="{69DE30CD-68E8-48AF-91F2-9FC827AA5F92}">
      <dgm:prSet/>
      <dgm:spPr/>
      <dgm:t>
        <a:bodyPr/>
        <a:lstStyle/>
        <a:p>
          <a:endParaRPr lang="zh-CN" altLang="en-US"/>
        </a:p>
      </dgm:t>
    </dgm:pt>
    <dgm:pt modelId="{21453331-658E-4411-A712-121727188FEA}">
      <dgm:prSet phldrT="[文本]"/>
      <dgm:spPr/>
      <dgm:t>
        <a:bodyPr/>
        <a:lstStyle/>
        <a:p>
          <a:r>
            <a:rPr lang="zh-CN" altLang="en-US" dirty="0" smtClean="0"/>
            <a:t>平板电脑销售经理</a:t>
          </a:r>
          <a:endParaRPr lang="zh-CN" altLang="en-US" dirty="0"/>
        </a:p>
      </dgm:t>
    </dgm:pt>
    <dgm:pt modelId="{1A99DE26-96A5-4AEC-8FCB-5D00ED8C2625}" type="parTrans" cxnId="{3D617ABC-3C07-404C-8F5B-5C959174E09E}">
      <dgm:prSet/>
      <dgm:spPr/>
      <dgm:t>
        <a:bodyPr/>
        <a:lstStyle/>
        <a:p>
          <a:endParaRPr lang="zh-CN" altLang="en-US"/>
        </a:p>
      </dgm:t>
    </dgm:pt>
    <dgm:pt modelId="{A1435CA5-896E-408F-87EF-6CED2B773789}" type="sibTrans" cxnId="{3D617ABC-3C07-404C-8F5B-5C959174E09E}">
      <dgm:prSet/>
      <dgm:spPr/>
      <dgm:t>
        <a:bodyPr/>
        <a:lstStyle/>
        <a:p>
          <a:endParaRPr lang="zh-CN" altLang="en-US"/>
        </a:p>
      </dgm:t>
    </dgm:pt>
    <dgm:pt modelId="{C37ABB14-4DB1-4EFB-A1D9-51F759032BEB}">
      <dgm:prSet/>
      <dgm:spPr/>
      <dgm:t>
        <a:bodyPr/>
        <a:lstStyle/>
        <a:p>
          <a:r>
            <a:rPr lang="zh-CN" altLang="en-US" dirty="0" smtClean="0"/>
            <a:t>智能手机销售经理</a:t>
          </a:r>
          <a:endParaRPr lang="zh-CN" altLang="en-US" dirty="0"/>
        </a:p>
      </dgm:t>
    </dgm:pt>
    <dgm:pt modelId="{26DE79B2-2E18-47DE-8754-1F2C98C55685}" type="parTrans" cxnId="{F20CF9FA-1315-46A0-B3F2-C17680708196}">
      <dgm:prSet/>
      <dgm:spPr/>
      <dgm:t>
        <a:bodyPr/>
        <a:lstStyle/>
        <a:p>
          <a:endParaRPr lang="zh-CN" altLang="en-US"/>
        </a:p>
      </dgm:t>
    </dgm:pt>
    <dgm:pt modelId="{7BCDB36E-B3FC-4908-BE06-BA416394BB4C}" type="sibTrans" cxnId="{F20CF9FA-1315-46A0-B3F2-C17680708196}">
      <dgm:prSet/>
      <dgm:spPr/>
      <dgm:t>
        <a:bodyPr/>
        <a:lstStyle/>
        <a:p>
          <a:endParaRPr lang="zh-CN" altLang="en-US"/>
        </a:p>
      </dgm:t>
    </dgm:pt>
    <dgm:pt modelId="{AE2247FA-4970-45AC-AE26-D4103A8FD40E}">
      <dgm:prSet/>
      <dgm:spPr/>
      <dgm:t>
        <a:bodyPr/>
        <a:lstStyle/>
        <a:p>
          <a:r>
            <a:rPr lang="zh-CN" altLang="en-US" dirty="0" smtClean="0"/>
            <a:t>销售副经理</a:t>
          </a:r>
          <a:endParaRPr lang="zh-CN" altLang="en-US" dirty="0"/>
        </a:p>
      </dgm:t>
    </dgm:pt>
    <dgm:pt modelId="{BE0CF0E4-09E6-468C-BAE2-F0A78F06174E}" type="parTrans" cxnId="{A67FA710-5125-464B-9C52-8E6ECF340452}">
      <dgm:prSet/>
      <dgm:spPr/>
      <dgm:t>
        <a:bodyPr/>
        <a:lstStyle/>
        <a:p>
          <a:endParaRPr lang="zh-CN" altLang="en-US"/>
        </a:p>
      </dgm:t>
    </dgm:pt>
    <dgm:pt modelId="{853A281B-DADF-4D99-8F81-247F4C4D4735}" type="sibTrans" cxnId="{A67FA710-5125-464B-9C52-8E6ECF340452}">
      <dgm:prSet/>
      <dgm:spPr/>
      <dgm:t>
        <a:bodyPr/>
        <a:lstStyle/>
        <a:p>
          <a:endParaRPr lang="zh-CN" altLang="en-US"/>
        </a:p>
      </dgm:t>
    </dgm:pt>
    <dgm:pt modelId="{A4C520C5-09C8-4FA2-B888-E893A1739C19}">
      <dgm:prSet/>
      <dgm:spPr/>
      <dgm:t>
        <a:bodyPr/>
        <a:lstStyle/>
        <a:p>
          <a:r>
            <a:rPr lang="zh-CN" altLang="en-US" dirty="0" smtClean="0"/>
            <a:t>区域经理</a:t>
          </a:r>
          <a:r>
            <a:rPr lang="en-US" altLang="zh-CN" dirty="0" smtClean="0"/>
            <a:t>A</a:t>
          </a:r>
          <a:endParaRPr lang="zh-CN" altLang="en-US" dirty="0"/>
        </a:p>
      </dgm:t>
    </dgm:pt>
    <dgm:pt modelId="{07929BAA-AC4B-4794-A248-FD002BD6C8FC}" type="parTrans" cxnId="{4D070E16-C138-41D6-A10A-677A4AE1032A}">
      <dgm:prSet/>
      <dgm:spPr/>
      <dgm:t>
        <a:bodyPr/>
        <a:lstStyle/>
        <a:p>
          <a:endParaRPr lang="zh-CN" altLang="en-US"/>
        </a:p>
      </dgm:t>
    </dgm:pt>
    <dgm:pt modelId="{2C7B40F8-B4CB-4995-AB4A-688FB469FB73}" type="sibTrans" cxnId="{4D070E16-C138-41D6-A10A-677A4AE1032A}">
      <dgm:prSet/>
      <dgm:spPr/>
      <dgm:t>
        <a:bodyPr/>
        <a:lstStyle/>
        <a:p>
          <a:endParaRPr lang="zh-CN" altLang="en-US"/>
        </a:p>
      </dgm:t>
    </dgm:pt>
    <dgm:pt modelId="{F207DD62-B199-47AF-BB08-C4C06D2DCE64}">
      <dgm:prSet/>
      <dgm:spPr/>
      <dgm:t>
        <a:bodyPr/>
        <a:lstStyle/>
        <a:p>
          <a:r>
            <a:rPr lang="zh-CN" altLang="en-US" dirty="0" smtClean="0"/>
            <a:t>区域经理</a:t>
          </a:r>
          <a:r>
            <a:rPr lang="en-US" altLang="zh-CN" dirty="0" smtClean="0"/>
            <a:t>B</a:t>
          </a:r>
          <a:endParaRPr lang="zh-CN" altLang="en-US" dirty="0"/>
        </a:p>
      </dgm:t>
    </dgm:pt>
    <dgm:pt modelId="{B87CDF62-B7CD-44DC-9134-FE9ABFF97F43}" type="parTrans" cxnId="{10328CED-F6F0-4C7A-85D5-01C8C21DF53D}">
      <dgm:prSet/>
      <dgm:spPr/>
      <dgm:t>
        <a:bodyPr/>
        <a:lstStyle/>
        <a:p>
          <a:endParaRPr lang="zh-CN" altLang="en-US"/>
        </a:p>
      </dgm:t>
    </dgm:pt>
    <dgm:pt modelId="{98B4DC48-D695-4169-B9CF-6318CE3A60B2}" type="sibTrans" cxnId="{10328CED-F6F0-4C7A-85D5-01C8C21DF53D}">
      <dgm:prSet/>
      <dgm:spPr/>
      <dgm:t>
        <a:bodyPr/>
        <a:lstStyle/>
        <a:p>
          <a:endParaRPr lang="zh-CN" altLang="en-US"/>
        </a:p>
      </dgm:t>
    </dgm:pt>
    <dgm:pt modelId="{FC90D4C1-F789-4A1F-AF9B-439B756A2917}">
      <dgm:prSet/>
      <dgm:spPr/>
      <dgm:t>
        <a:bodyPr/>
        <a:lstStyle/>
        <a:p>
          <a:r>
            <a:rPr lang="zh-CN" altLang="en-US" dirty="0" smtClean="0"/>
            <a:t>智能手环销售经理</a:t>
          </a:r>
          <a:endParaRPr lang="zh-CN" altLang="en-US" dirty="0"/>
        </a:p>
      </dgm:t>
    </dgm:pt>
    <dgm:pt modelId="{E5DACFE7-38DE-46CC-8F76-6F0B8E50865F}" type="parTrans" cxnId="{427FFA12-E861-4728-B332-0A0E524FA772}">
      <dgm:prSet/>
      <dgm:spPr/>
      <dgm:t>
        <a:bodyPr/>
        <a:lstStyle/>
        <a:p>
          <a:endParaRPr lang="zh-CN" altLang="en-US"/>
        </a:p>
      </dgm:t>
    </dgm:pt>
    <dgm:pt modelId="{5BC87E4C-533C-4E5E-9865-47CEE15CA08C}" type="sibTrans" cxnId="{427FFA12-E861-4728-B332-0A0E524FA772}">
      <dgm:prSet/>
      <dgm:spPr/>
      <dgm:t>
        <a:bodyPr/>
        <a:lstStyle/>
        <a:p>
          <a:endParaRPr lang="zh-CN" altLang="en-US"/>
        </a:p>
      </dgm:t>
    </dgm:pt>
    <dgm:pt modelId="{A4BE4E54-8234-48E4-B25A-DD72FA80728E}" type="pres">
      <dgm:prSet presAssocID="{C4D516C7-2B9C-4B2C-A9AB-71641EC0A04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8FB76A-24DC-4AE7-A485-0501236E40E1}" type="pres">
      <dgm:prSet presAssocID="{C4D516C7-2B9C-4B2C-A9AB-71641EC0A04D}" presName="hierFlow" presStyleCnt="0"/>
      <dgm:spPr/>
    </dgm:pt>
    <dgm:pt modelId="{A5FBCA93-2BCC-4F9E-8295-D124F322E4DD}" type="pres">
      <dgm:prSet presAssocID="{C4D516C7-2B9C-4B2C-A9AB-71641EC0A04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D7F3925-80D6-498B-A1B3-23001741EF33}" type="pres">
      <dgm:prSet presAssocID="{D533F22D-58FE-414C-AE46-2F933ABCB36C}" presName="Name14" presStyleCnt="0"/>
      <dgm:spPr/>
    </dgm:pt>
    <dgm:pt modelId="{32E01DA3-2983-4566-8569-45B6DBC79C81}" type="pres">
      <dgm:prSet presAssocID="{D533F22D-58FE-414C-AE46-2F933ABCB36C}" presName="level1Shape" presStyleLbl="node0" presStyleIdx="0" presStyleCnt="1" custScaleX="17415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C66FE3C-A289-4179-82AA-64C58EA2F61E}" type="pres">
      <dgm:prSet presAssocID="{D533F22D-58FE-414C-AE46-2F933ABCB36C}" presName="hierChild2" presStyleCnt="0"/>
      <dgm:spPr/>
    </dgm:pt>
    <dgm:pt modelId="{455B9325-1752-44D1-949D-15F5801E027A}" type="pres">
      <dgm:prSet presAssocID="{26DE79B2-2E18-47DE-8754-1F2C98C55685}" presName="Name19" presStyleLbl="parChTrans1D2" presStyleIdx="0" presStyleCnt="4"/>
      <dgm:spPr/>
      <dgm:t>
        <a:bodyPr/>
        <a:lstStyle/>
        <a:p>
          <a:endParaRPr lang="zh-CN" altLang="en-US"/>
        </a:p>
      </dgm:t>
    </dgm:pt>
    <dgm:pt modelId="{CC6E8E70-CA55-48A6-B8C0-BC2F0BC5FAAE}" type="pres">
      <dgm:prSet presAssocID="{C37ABB14-4DB1-4EFB-A1D9-51F759032BEB}" presName="Name21" presStyleCnt="0"/>
      <dgm:spPr/>
    </dgm:pt>
    <dgm:pt modelId="{726882D0-AC4B-41C0-A8A3-86CB39D8B05F}" type="pres">
      <dgm:prSet presAssocID="{C37ABB14-4DB1-4EFB-A1D9-51F759032BEB}" presName="level2Shape" presStyleLbl="node2" presStyleIdx="0" presStyleCnt="4" custScaleX="170698" custScaleY="94746" custLinFactX="185663" custLinFactNeighborX="200000" custLinFactNeighborY="5869"/>
      <dgm:spPr/>
      <dgm:t>
        <a:bodyPr/>
        <a:lstStyle/>
        <a:p>
          <a:endParaRPr lang="zh-CN" altLang="en-US"/>
        </a:p>
      </dgm:t>
    </dgm:pt>
    <dgm:pt modelId="{124BF2A2-5C38-41C4-BE17-2CB24737E361}" type="pres">
      <dgm:prSet presAssocID="{C37ABB14-4DB1-4EFB-A1D9-51F759032BEB}" presName="hierChild3" presStyleCnt="0"/>
      <dgm:spPr/>
    </dgm:pt>
    <dgm:pt modelId="{CDF300D9-C5AD-4871-AECE-4C794A70372B}" type="pres">
      <dgm:prSet presAssocID="{BE0CF0E4-09E6-468C-BAE2-F0A78F06174E}" presName="Name19" presStyleLbl="parChTrans1D3" presStyleIdx="0" presStyleCnt="1"/>
      <dgm:spPr/>
      <dgm:t>
        <a:bodyPr/>
        <a:lstStyle/>
        <a:p>
          <a:endParaRPr lang="zh-CN" altLang="en-US"/>
        </a:p>
      </dgm:t>
    </dgm:pt>
    <dgm:pt modelId="{ED8D9DA8-4B66-4A5E-BAFD-7597BEF09F61}" type="pres">
      <dgm:prSet presAssocID="{AE2247FA-4970-45AC-AE26-D4103A8FD40E}" presName="Name21" presStyleCnt="0"/>
      <dgm:spPr/>
    </dgm:pt>
    <dgm:pt modelId="{2C0FA7D5-7B44-40EA-A586-B630432C8F54}" type="pres">
      <dgm:prSet presAssocID="{AE2247FA-4970-45AC-AE26-D4103A8FD40E}" presName="level2Shape" presStyleLbl="node3" presStyleIdx="0" presStyleCnt="1" custScaleX="172918" custLinFactX="186773" custLinFactNeighborX="200000" custLinFactNeighborY="522"/>
      <dgm:spPr/>
      <dgm:t>
        <a:bodyPr/>
        <a:lstStyle/>
        <a:p>
          <a:endParaRPr lang="zh-CN" altLang="en-US"/>
        </a:p>
      </dgm:t>
    </dgm:pt>
    <dgm:pt modelId="{29C7581D-2573-48D2-96F5-8F7DB2AB56AE}" type="pres">
      <dgm:prSet presAssocID="{AE2247FA-4970-45AC-AE26-D4103A8FD40E}" presName="hierChild3" presStyleCnt="0"/>
      <dgm:spPr/>
    </dgm:pt>
    <dgm:pt modelId="{EDA4916E-629B-4129-A212-9DAB8E7D07F8}" type="pres">
      <dgm:prSet presAssocID="{07929BAA-AC4B-4794-A248-FD002BD6C8FC}" presName="Name19" presStyleLbl="parChTrans1D4" presStyleIdx="0" presStyleCnt="2"/>
      <dgm:spPr/>
      <dgm:t>
        <a:bodyPr/>
        <a:lstStyle/>
        <a:p>
          <a:endParaRPr lang="zh-CN" altLang="en-US"/>
        </a:p>
      </dgm:t>
    </dgm:pt>
    <dgm:pt modelId="{1489A6A1-DCA4-45C0-A755-F10FD354EC6D}" type="pres">
      <dgm:prSet presAssocID="{A4C520C5-09C8-4FA2-B888-E893A1739C19}" presName="Name21" presStyleCnt="0"/>
      <dgm:spPr/>
    </dgm:pt>
    <dgm:pt modelId="{E77CE339-61D8-4B7D-8741-2F9028606F5D}" type="pres">
      <dgm:prSet presAssocID="{A4C520C5-09C8-4FA2-B888-E893A1739C19}" presName="level2Shape" presStyleLbl="node4" presStyleIdx="0" presStyleCnt="2" custScaleX="167043" custLinFactX="121298" custLinFactNeighborX="200000" custLinFactNeighborY="25211"/>
      <dgm:spPr/>
      <dgm:t>
        <a:bodyPr/>
        <a:lstStyle/>
        <a:p>
          <a:endParaRPr lang="zh-CN" altLang="en-US"/>
        </a:p>
      </dgm:t>
    </dgm:pt>
    <dgm:pt modelId="{D1C9CFC4-2F85-4212-A7F3-4955A203DEA5}" type="pres">
      <dgm:prSet presAssocID="{A4C520C5-09C8-4FA2-B888-E893A1739C19}" presName="hierChild3" presStyleCnt="0"/>
      <dgm:spPr/>
    </dgm:pt>
    <dgm:pt modelId="{71FF61BE-E076-4F0D-B7CA-F41A5FCEE6DF}" type="pres">
      <dgm:prSet presAssocID="{B87CDF62-B7CD-44DC-9134-FE9ABFF97F43}" presName="Name19" presStyleLbl="parChTrans1D4" presStyleIdx="1" presStyleCnt="2"/>
      <dgm:spPr/>
      <dgm:t>
        <a:bodyPr/>
        <a:lstStyle/>
        <a:p>
          <a:endParaRPr lang="zh-CN" altLang="en-US"/>
        </a:p>
      </dgm:t>
    </dgm:pt>
    <dgm:pt modelId="{42B9D3F6-E4CE-4EA3-9752-8FD67D4B82F4}" type="pres">
      <dgm:prSet presAssocID="{F207DD62-B199-47AF-BB08-C4C06D2DCE64}" presName="Name21" presStyleCnt="0"/>
      <dgm:spPr/>
    </dgm:pt>
    <dgm:pt modelId="{742DBA4B-910B-4406-B14B-BF6F07BA6B11}" type="pres">
      <dgm:prSet presAssocID="{F207DD62-B199-47AF-BB08-C4C06D2DCE64}" presName="level2Shape" presStyleLbl="node4" presStyleIdx="1" presStyleCnt="2" custScaleX="158619" custLinFactX="200000" custLinFactNeighborX="237949" custLinFactNeighborY="25211"/>
      <dgm:spPr/>
      <dgm:t>
        <a:bodyPr/>
        <a:lstStyle/>
        <a:p>
          <a:endParaRPr lang="zh-CN" altLang="en-US"/>
        </a:p>
      </dgm:t>
    </dgm:pt>
    <dgm:pt modelId="{321F40BD-9772-491B-BBC8-A4B27AA6D710}" type="pres">
      <dgm:prSet presAssocID="{F207DD62-B199-47AF-BB08-C4C06D2DCE64}" presName="hierChild3" presStyleCnt="0"/>
      <dgm:spPr/>
    </dgm:pt>
    <dgm:pt modelId="{77FA4159-3F73-4099-8F94-A931E8CFE9E8}" type="pres">
      <dgm:prSet presAssocID="{E5DACFE7-38DE-46CC-8F76-6F0B8E50865F}" presName="Name19" presStyleLbl="parChTrans1D2" presStyleIdx="1" presStyleCnt="4"/>
      <dgm:spPr/>
      <dgm:t>
        <a:bodyPr/>
        <a:lstStyle/>
        <a:p>
          <a:endParaRPr lang="zh-CN" altLang="en-US"/>
        </a:p>
      </dgm:t>
    </dgm:pt>
    <dgm:pt modelId="{66A25669-E6DA-4DD2-AB53-02A2FC4D30BF}" type="pres">
      <dgm:prSet presAssocID="{FC90D4C1-F789-4A1F-AF9B-439B756A2917}" presName="Name21" presStyleCnt="0"/>
      <dgm:spPr/>
    </dgm:pt>
    <dgm:pt modelId="{85F04F03-AD66-4C6A-870F-C06AA142897B}" type="pres">
      <dgm:prSet presAssocID="{FC90D4C1-F789-4A1F-AF9B-439B756A2917}" presName="level2Shape" presStyleLbl="node2" presStyleIdx="1" presStyleCnt="4" custScaleX="170698" custScaleY="94746" custLinFactX="181023" custLinFactNeighborX="200000" custLinFactNeighborY="5869"/>
      <dgm:spPr/>
      <dgm:t>
        <a:bodyPr/>
        <a:lstStyle/>
        <a:p>
          <a:endParaRPr lang="zh-CN" altLang="en-US"/>
        </a:p>
      </dgm:t>
    </dgm:pt>
    <dgm:pt modelId="{09E0A256-6F76-44E0-9C35-96C8F4E32009}" type="pres">
      <dgm:prSet presAssocID="{FC90D4C1-F789-4A1F-AF9B-439B756A2917}" presName="hierChild3" presStyleCnt="0"/>
      <dgm:spPr/>
    </dgm:pt>
    <dgm:pt modelId="{86F54D1F-8438-444F-8E5F-CC661EA7944F}" type="pres">
      <dgm:prSet presAssocID="{7BF80B08-46BF-4858-BDD7-43BD273C3E4A}" presName="Name19" presStyleLbl="parChTrans1D2" presStyleIdx="2" presStyleCnt="4"/>
      <dgm:spPr/>
      <dgm:t>
        <a:bodyPr/>
        <a:lstStyle/>
        <a:p>
          <a:endParaRPr lang="zh-CN" altLang="en-US"/>
        </a:p>
      </dgm:t>
    </dgm:pt>
    <dgm:pt modelId="{52B1B006-4006-4525-B889-190FB5ECDEDE}" type="pres">
      <dgm:prSet presAssocID="{10048511-6A6E-40AD-8FE2-A6FD3C2E42BD}" presName="Name21" presStyleCnt="0"/>
      <dgm:spPr/>
    </dgm:pt>
    <dgm:pt modelId="{9DAD9499-F0AF-4B7F-BBA4-FD2B56025B24}" type="pres">
      <dgm:prSet presAssocID="{10048511-6A6E-40AD-8FE2-A6FD3C2E42BD}" presName="level2Shape" presStyleLbl="node2" presStyleIdx="2" presStyleCnt="4" custScaleX="179118" custScaleY="93765" custLinFactX="-100000" custLinFactNeighborX="-127476" custLinFactNeighborY="5869"/>
      <dgm:spPr/>
      <dgm:t>
        <a:bodyPr/>
        <a:lstStyle/>
        <a:p>
          <a:endParaRPr lang="zh-CN" altLang="en-US"/>
        </a:p>
      </dgm:t>
    </dgm:pt>
    <dgm:pt modelId="{964ADFF4-D848-47C2-97E4-5C425AE35FBF}" type="pres">
      <dgm:prSet presAssocID="{10048511-6A6E-40AD-8FE2-A6FD3C2E42BD}" presName="hierChild3" presStyleCnt="0"/>
      <dgm:spPr/>
    </dgm:pt>
    <dgm:pt modelId="{2B7493D0-F870-4BE7-8074-084275CEF50A}" type="pres">
      <dgm:prSet presAssocID="{1A99DE26-96A5-4AEC-8FCB-5D00ED8C2625}" presName="Name19" presStyleLbl="parChTrans1D2" presStyleIdx="3" presStyleCnt="4"/>
      <dgm:spPr/>
      <dgm:t>
        <a:bodyPr/>
        <a:lstStyle/>
        <a:p>
          <a:endParaRPr lang="zh-CN" altLang="en-US"/>
        </a:p>
      </dgm:t>
    </dgm:pt>
    <dgm:pt modelId="{C333CCF8-BAC9-42D8-B730-475F21F0F585}" type="pres">
      <dgm:prSet presAssocID="{21453331-658E-4411-A712-121727188FEA}" presName="Name21" presStyleCnt="0"/>
      <dgm:spPr/>
    </dgm:pt>
    <dgm:pt modelId="{3B48CC04-EF0F-4BDF-B791-2B3F9EB7648F}" type="pres">
      <dgm:prSet presAssocID="{21453331-658E-4411-A712-121727188FEA}" presName="level2Shape" presStyleLbl="node2" presStyleIdx="3" presStyleCnt="4" custScaleX="192808" custScaleY="93782" custLinFactX="-300000" custLinFactNeighborX="-356180" custLinFactNeighborY="5869"/>
      <dgm:spPr/>
      <dgm:t>
        <a:bodyPr/>
        <a:lstStyle/>
        <a:p>
          <a:endParaRPr lang="zh-CN" altLang="en-US"/>
        </a:p>
      </dgm:t>
    </dgm:pt>
    <dgm:pt modelId="{D02F3E16-13C8-45C7-B80A-9F6EB7433EAB}" type="pres">
      <dgm:prSet presAssocID="{21453331-658E-4411-A712-121727188FEA}" presName="hierChild3" presStyleCnt="0"/>
      <dgm:spPr/>
    </dgm:pt>
    <dgm:pt modelId="{974ADF2E-E8B3-44CC-9637-034526C6754B}" type="pres">
      <dgm:prSet presAssocID="{C4D516C7-2B9C-4B2C-A9AB-71641EC0A04D}" presName="bgShapesFlow" presStyleCnt="0"/>
      <dgm:spPr/>
    </dgm:pt>
  </dgm:ptLst>
  <dgm:cxnLst>
    <dgm:cxn modelId="{44C43478-1A81-4E45-AA8F-5C6B1CDF2AEB}" type="presOf" srcId="{AE2247FA-4970-45AC-AE26-D4103A8FD40E}" destId="{2C0FA7D5-7B44-40EA-A586-B630432C8F54}" srcOrd="0" destOrd="0" presId="urn:microsoft.com/office/officeart/2005/8/layout/hierarchy6"/>
    <dgm:cxn modelId="{E9BEEC7F-0585-48DD-BC76-EF013313847E}" type="presOf" srcId="{FC90D4C1-F789-4A1F-AF9B-439B756A2917}" destId="{85F04F03-AD66-4C6A-870F-C06AA142897B}" srcOrd="0" destOrd="0" presId="urn:microsoft.com/office/officeart/2005/8/layout/hierarchy6"/>
    <dgm:cxn modelId="{9207363A-EEFC-4EA0-B8C7-E68EF8773C1C}" type="presOf" srcId="{B87CDF62-B7CD-44DC-9134-FE9ABFF97F43}" destId="{71FF61BE-E076-4F0D-B7CA-F41A5FCEE6DF}" srcOrd="0" destOrd="0" presId="urn:microsoft.com/office/officeart/2005/8/layout/hierarchy6"/>
    <dgm:cxn modelId="{69DE30CD-68E8-48AF-91F2-9FC827AA5F92}" srcId="{D533F22D-58FE-414C-AE46-2F933ABCB36C}" destId="{10048511-6A6E-40AD-8FE2-A6FD3C2E42BD}" srcOrd="2" destOrd="0" parTransId="{7BF80B08-46BF-4858-BDD7-43BD273C3E4A}" sibTransId="{FBFA4CD2-0667-4299-A845-E48250DD9CBD}"/>
    <dgm:cxn modelId="{B46B901F-7ADE-4045-9008-B4AF70921A5F}" type="presOf" srcId="{A4C520C5-09C8-4FA2-B888-E893A1739C19}" destId="{E77CE339-61D8-4B7D-8741-2F9028606F5D}" srcOrd="0" destOrd="0" presId="urn:microsoft.com/office/officeart/2005/8/layout/hierarchy6"/>
    <dgm:cxn modelId="{E5355E92-7A2C-4DF5-B46B-22F387BD5699}" type="presOf" srcId="{F207DD62-B199-47AF-BB08-C4C06D2DCE64}" destId="{742DBA4B-910B-4406-B14B-BF6F07BA6B11}" srcOrd="0" destOrd="0" presId="urn:microsoft.com/office/officeart/2005/8/layout/hierarchy6"/>
    <dgm:cxn modelId="{10328CED-F6F0-4C7A-85D5-01C8C21DF53D}" srcId="{AE2247FA-4970-45AC-AE26-D4103A8FD40E}" destId="{F207DD62-B199-47AF-BB08-C4C06D2DCE64}" srcOrd="1" destOrd="0" parTransId="{B87CDF62-B7CD-44DC-9134-FE9ABFF97F43}" sibTransId="{98B4DC48-D695-4169-B9CF-6318CE3A60B2}"/>
    <dgm:cxn modelId="{BBE80199-4F8B-4DD8-890E-31A1FEA9DEA4}" type="presOf" srcId="{D533F22D-58FE-414C-AE46-2F933ABCB36C}" destId="{32E01DA3-2983-4566-8569-45B6DBC79C81}" srcOrd="0" destOrd="0" presId="urn:microsoft.com/office/officeart/2005/8/layout/hierarchy6"/>
    <dgm:cxn modelId="{A67FA710-5125-464B-9C52-8E6ECF340452}" srcId="{C37ABB14-4DB1-4EFB-A1D9-51F759032BEB}" destId="{AE2247FA-4970-45AC-AE26-D4103A8FD40E}" srcOrd="0" destOrd="0" parTransId="{BE0CF0E4-09E6-468C-BAE2-F0A78F06174E}" sibTransId="{853A281B-DADF-4D99-8F81-247F4C4D4735}"/>
    <dgm:cxn modelId="{8C766A81-F3E7-486E-AB5D-5DA36AC2CEAC}" type="presOf" srcId="{10048511-6A6E-40AD-8FE2-A6FD3C2E42BD}" destId="{9DAD9499-F0AF-4B7F-BBA4-FD2B56025B24}" srcOrd="0" destOrd="0" presId="urn:microsoft.com/office/officeart/2005/8/layout/hierarchy6"/>
    <dgm:cxn modelId="{0F52FFE9-9FF9-41D1-AA5E-512396649D65}" type="presOf" srcId="{BE0CF0E4-09E6-468C-BAE2-F0A78F06174E}" destId="{CDF300D9-C5AD-4871-AECE-4C794A70372B}" srcOrd="0" destOrd="0" presId="urn:microsoft.com/office/officeart/2005/8/layout/hierarchy6"/>
    <dgm:cxn modelId="{3D617ABC-3C07-404C-8F5B-5C959174E09E}" srcId="{D533F22D-58FE-414C-AE46-2F933ABCB36C}" destId="{21453331-658E-4411-A712-121727188FEA}" srcOrd="3" destOrd="0" parTransId="{1A99DE26-96A5-4AEC-8FCB-5D00ED8C2625}" sibTransId="{A1435CA5-896E-408F-87EF-6CED2B773789}"/>
    <dgm:cxn modelId="{17621B0D-28DE-47FB-A45F-B00D57A34978}" type="presOf" srcId="{7BF80B08-46BF-4858-BDD7-43BD273C3E4A}" destId="{86F54D1F-8438-444F-8E5F-CC661EA7944F}" srcOrd="0" destOrd="0" presId="urn:microsoft.com/office/officeart/2005/8/layout/hierarchy6"/>
    <dgm:cxn modelId="{2085EA8D-BF09-451A-B7A4-4E7BC4A57623}" type="presOf" srcId="{07929BAA-AC4B-4794-A248-FD002BD6C8FC}" destId="{EDA4916E-629B-4129-A212-9DAB8E7D07F8}" srcOrd="0" destOrd="0" presId="urn:microsoft.com/office/officeart/2005/8/layout/hierarchy6"/>
    <dgm:cxn modelId="{8B1B3196-6DA4-473D-AB9B-3152B30333B4}" type="presOf" srcId="{26DE79B2-2E18-47DE-8754-1F2C98C55685}" destId="{455B9325-1752-44D1-949D-15F5801E027A}" srcOrd="0" destOrd="0" presId="urn:microsoft.com/office/officeart/2005/8/layout/hierarchy6"/>
    <dgm:cxn modelId="{F20CF9FA-1315-46A0-B3F2-C17680708196}" srcId="{D533F22D-58FE-414C-AE46-2F933ABCB36C}" destId="{C37ABB14-4DB1-4EFB-A1D9-51F759032BEB}" srcOrd="0" destOrd="0" parTransId="{26DE79B2-2E18-47DE-8754-1F2C98C55685}" sibTransId="{7BCDB36E-B3FC-4908-BE06-BA416394BB4C}"/>
    <dgm:cxn modelId="{3C01771D-33EC-4AD0-8A19-A7E65F6CCABC}" type="presOf" srcId="{E5DACFE7-38DE-46CC-8F76-6F0B8E50865F}" destId="{77FA4159-3F73-4099-8F94-A931E8CFE9E8}" srcOrd="0" destOrd="0" presId="urn:microsoft.com/office/officeart/2005/8/layout/hierarchy6"/>
    <dgm:cxn modelId="{AD556766-A58B-4F94-A41F-C30C0D2D9C48}" type="presOf" srcId="{21453331-658E-4411-A712-121727188FEA}" destId="{3B48CC04-EF0F-4BDF-B791-2B3F9EB7648F}" srcOrd="0" destOrd="0" presId="urn:microsoft.com/office/officeart/2005/8/layout/hierarchy6"/>
    <dgm:cxn modelId="{048990FD-1125-4F7F-BFE4-7A38213724F5}" srcId="{C4D516C7-2B9C-4B2C-A9AB-71641EC0A04D}" destId="{D533F22D-58FE-414C-AE46-2F933ABCB36C}" srcOrd="0" destOrd="0" parTransId="{C6727DA1-1B60-4004-B4E8-BE1ED4F70E4D}" sibTransId="{2D3A9664-1B68-4EF0-9B44-3EF3D940EBF1}"/>
    <dgm:cxn modelId="{3460D93E-16ED-41D3-B692-E546F52C290A}" type="presOf" srcId="{C4D516C7-2B9C-4B2C-A9AB-71641EC0A04D}" destId="{A4BE4E54-8234-48E4-B25A-DD72FA80728E}" srcOrd="0" destOrd="0" presId="urn:microsoft.com/office/officeart/2005/8/layout/hierarchy6"/>
    <dgm:cxn modelId="{5566BE4B-1787-479E-A802-62BFA2FCCC3A}" type="presOf" srcId="{C37ABB14-4DB1-4EFB-A1D9-51F759032BEB}" destId="{726882D0-AC4B-41C0-A8A3-86CB39D8B05F}" srcOrd="0" destOrd="0" presId="urn:microsoft.com/office/officeart/2005/8/layout/hierarchy6"/>
    <dgm:cxn modelId="{427FFA12-E861-4728-B332-0A0E524FA772}" srcId="{D533F22D-58FE-414C-AE46-2F933ABCB36C}" destId="{FC90D4C1-F789-4A1F-AF9B-439B756A2917}" srcOrd="1" destOrd="0" parTransId="{E5DACFE7-38DE-46CC-8F76-6F0B8E50865F}" sibTransId="{5BC87E4C-533C-4E5E-9865-47CEE15CA08C}"/>
    <dgm:cxn modelId="{C2F9785B-0BC5-495F-88E3-6F9C45E375F4}" type="presOf" srcId="{1A99DE26-96A5-4AEC-8FCB-5D00ED8C2625}" destId="{2B7493D0-F870-4BE7-8074-084275CEF50A}" srcOrd="0" destOrd="0" presId="urn:microsoft.com/office/officeart/2005/8/layout/hierarchy6"/>
    <dgm:cxn modelId="{4D070E16-C138-41D6-A10A-677A4AE1032A}" srcId="{AE2247FA-4970-45AC-AE26-D4103A8FD40E}" destId="{A4C520C5-09C8-4FA2-B888-E893A1739C19}" srcOrd="0" destOrd="0" parTransId="{07929BAA-AC4B-4794-A248-FD002BD6C8FC}" sibTransId="{2C7B40F8-B4CB-4995-AB4A-688FB469FB73}"/>
    <dgm:cxn modelId="{E33465AE-2768-4222-BE43-0927100D8512}" type="presParOf" srcId="{A4BE4E54-8234-48E4-B25A-DD72FA80728E}" destId="{CD8FB76A-24DC-4AE7-A485-0501236E40E1}" srcOrd="0" destOrd="0" presId="urn:microsoft.com/office/officeart/2005/8/layout/hierarchy6"/>
    <dgm:cxn modelId="{FECF34A3-6694-4175-A05B-D81AC559DAE6}" type="presParOf" srcId="{CD8FB76A-24DC-4AE7-A485-0501236E40E1}" destId="{A5FBCA93-2BCC-4F9E-8295-D124F322E4DD}" srcOrd="0" destOrd="0" presId="urn:microsoft.com/office/officeart/2005/8/layout/hierarchy6"/>
    <dgm:cxn modelId="{7DA4DEB2-BF36-454D-96F4-DA2B7B7EE1D3}" type="presParOf" srcId="{A5FBCA93-2BCC-4F9E-8295-D124F322E4DD}" destId="{7D7F3925-80D6-498B-A1B3-23001741EF33}" srcOrd="0" destOrd="0" presId="urn:microsoft.com/office/officeart/2005/8/layout/hierarchy6"/>
    <dgm:cxn modelId="{E527655C-43CE-4C61-B5A6-66503B5363CF}" type="presParOf" srcId="{7D7F3925-80D6-498B-A1B3-23001741EF33}" destId="{32E01DA3-2983-4566-8569-45B6DBC79C81}" srcOrd="0" destOrd="0" presId="urn:microsoft.com/office/officeart/2005/8/layout/hierarchy6"/>
    <dgm:cxn modelId="{44C15F74-C4F0-492D-A8C9-CA2788DEDE9D}" type="presParOf" srcId="{7D7F3925-80D6-498B-A1B3-23001741EF33}" destId="{7C66FE3C-A289-4179-82AA-64C58EA2F61E}" srcOrd="1" destOrd="0" presId="urn:microsoft.com/office/officeart/2005/8/layout/hierarchy6"/>
    <dgm:cxn modelId="{0B0C0F5A-1DFC-4E20-B7CB-1D173E330110}" type="presParOf" srcId="{7C66FE3C-A289-4179-82AA-64C58EA2F61E}" destId="{455B9325-1752-44D1-949D-15F5801E027A}" srcOrd="0" destOrd="0" presId="urn:microsoft.com/office/officeart/2005/8/layout/hierarchy6"/>
    <dgm:cxn modelId="{C59039A3-EF53-4806-983E-1DF34B136B1C}" type="presParOf" srcId="{7C66FE3C-A289-4179-82AA-64C58EA2F61E}" destId="{CC6E8E70-CA55-48A6-B8C0-BC2F0BC5FAAE}" srcOrd="1" destOrd="0" presId="urn:microsoft.com/office/officeart/2005/8/layout/hierarchy6"/>
    <dgm:cxn modelId="{82EB57CE-17E5-41F9-A092-A42AA3F0E335}" type="presParOf" srcId="{CC6E8E70-CA55-48A6-B8C0-BC2F0BC5FAAE}" destId="{726882D0-AC4B-41C0-A8A3-86CB39D8B05F}" srcOrd="0" destOrd="0" presId="urn:microsoft.com/office/officeart/2005/8/layout/hierarchy6"/>
    <dgm:cxn modelId="{3EC90B48-D1B4-4E71-A1FB-C8525EF4927D}" type="presParOf" srcId="{CC6E8E70-CA55-48A6-B8C0-BC2F0BC5FAAE}" destId="{124BF2A2-5C38-41C4-BE17-2CB24737E361}" srcOrd="1" destOrd="0" presId="urn:microsoft.com/office/officeart/2005/8/layout/hierarchy6"/>
    <dgm:cxn modelId="{41C216F8-3B36-4306-BE4D-FB6EF0F91F18}" type="presParOf" srcId="{124BF2A2-5C38-41C4-BE17-2CB24737E361}" destId="{CDF300D9-C5AD-4871-AECE-4C794A70372B}" srcOrd="0" destOrd="0" presId="urn:microsoft.com/office/officeart/2005/8/layout/hierarchy6"/>
    <dgm:cxn modelId="{CA8E1669-98C5-489F-BE6F-6227BFB55894}" type="presParOf" srcId="{124BF2A2-5C38-41C4-BE17-2CB24737E361}" destId="{ED8D9DA8-4B66-4A5E-BAFD-7597BEF09F61}" srcOrd="1" destOrd="0" presId="urn:microsoft.com/office/officeart/2005/8/layout/hierarchy6"/>
    <dgm:cxn modelId="{7B1A59AB-B05B-40A4-9300-FE0A043B6E13}" type="presParOf" srcId="{ED8D9DA8-4B66-4A5E-BAFD-7597BEF09F61}" destId="{2C0FA7D5-7B44-40EA-A586-B630432C8F54}" srcOrd="0" destOrd="0" presId="urn:microsoft.com/office/officeart/2005/8/layout/hierarchy6"/>
    <dgm:cxn modelId="{EF950D31-2E42-4735-ABEE-C73742E9239B}" type="presParOf" srcId="{ED8D9DA8-4B66-4A5E-BAFD-7597BEF09F61}" destId="{29C7581D-2573-48D2-96F5-8F7DB2AB56AE}" srcOrd="1" destOrd="0" presId="urn:microsoft.com/office/officeart/2005/8/layout/hierarchy6"/>
    <dgm:cxn modelId="{D2213D12-40F7-489F-B9C4-3E3B3F97EA2B}" type="presParOf" srcId="{29C7581D-2573-48D2-96F5-8F7DB2AB56AE}" destId="{EDA4916E-629B-4129-A212-9DAB8E7D07F8}" srcOrd="0" destOrd="0" presId="urn:microsoft.com/office/officeart/2005/8/layout/hierarchy6"/>
    <dgm:cxn modelId="{EB74CF41-711C-4EB2-8C26-2B056843E92E}" type="presParOf" srcId="{29C7581D-2573-48D2-96F5-8F7DB2AB56AE}" destId="{1489A6A1-DCA4-45C0-A755-F10FD354EC6D}" srcOrd="1" destOrd="0" presId="urn:microsoft.com/office/officeart/2005/8/layout/hierarchy6"/>
    <dgm:cxn modelId="{61618170-9F3E-401C-A2AE-700FACAD4437}" type="presParOf" srcId="{1489A6A1-DCA4-45C0-A755-F10FD354EC6D}" destId="{E77CE339-61D8-4B7D-8741-2F9028606F5D}" srcOrd="0" destOrd="0" presId="urn:microsoft.com/office/officeart/2005/8/layout/hierarchy6"/>
    <dgm:cxn modelId="{1F7622D6-73CD-47A9-B0F7-8C54E2264A3A}" type="presParOf" srcId="{1489A6A1-DCA4-45C0-A755-F10FD354EC6D}" destId="{D1C9CFC4-2F85-4212-A7F3-4955A203DEA5}" srcOrd="1" destOrd="0" presId="urn:microsoft.com/office/officeart/2005/8/layout/hierarchy6"/>
    <dgm:cxn modelId="{EDA50B26-038A-4B45-841F-3D462977C49D}" type="presParOf" srcId="{29C7581D-2573-48D2-96F5-8F7DB2AB56AE}" destId="{71FF61BE-E076-4F0D-B7CA-F41A5FCEE6DF}" srcOrd="2" destOrd="0" presId="urn:microsoft.com/office/officeart/2005/8/layout/hierarchy6"/>
    <dgm:cxn modelId="{41591A44-1266-40D1-A946-CE73BCA89DDF}" type="presParOf" srcId="{29C7581D-2573-48D2-96F5-8F7DB2AB56AE}" destId="{42B9D3F6-E4CE-4EA3-9752-8FD67D4B82F4}" srcOrd="3" destOrd="0" presId="urn:microsoft.com/office/officeart/2005/8/layout/hierarchy6"/>
    <dgm:cxn modelId="{B8648990-9908-416C-A2D9-E927A89E1869}" type="presParOf" srcId="{42B9D3F6-E4CE-4EA3-9752-8FD67D4B82F4}" destId="{742DBA4B-910B-4406-B14B-BF6F07BA6B11}" srcOrd="0" destOrd="0" presId="urn:microsoft.com/office/officeart/2005/8/layout/hierarchy6"/>
    <dgm:cxn modelId="{586BC3F6-4889-4895-9525-11A7C1AE7090}" type="presParOf" srcId="{42B9D3F6-E4CE-4EA3-9752-8FD67D4B82F4}" destId="{321F40BD-9772-491B-BBC8-A4B27AA6D710}" srcOrd="1" destOrd="0" presId="urn:microsoft.com/office/officeart/2005/8/layout/hierarchy6"/>
    <dgm:cxn modelId="{690EDDC7-30D3-49F4-BEE1-604B5804FF5D}" type="presParOf" srcId="{7C66FE3C-A289-4179-82AA-64C58EA2F61E}" destId="{77FA4159-3F73-4099-8F94-A931E8CFE9E8}" srcOrd="2" destOrd="0" presId="urn:microsoft.com/office/officeart/2005/8/layout/hierarchy6"/>
    <dgm:cxn modelId="{AE865E6E-5FDA-4936-B8EE-58D649D880B2}" type="presParOf" srcId="{7C66FE3C-A289-4179-82AA-64C58EA2F61E}" destId="{66A25669-E6DA-4DD2-AB53-02A2FC4D30BF}" srcOrd="3" destOrd="0" presId="urn:microsoft.com/office/officeart/2005/8/layout/hierarchy6"/>
    <dgm:cxn modelId="{2FF79BC8-5028-47E2-AC1B-8B57ABF05375}" type="presParOf" srcId="{66A25669-E6DA-4DD2-AB53-02A2FC4D30BF}" destId="{85F04F03-AD66-4C6A-870F-C06AA142897B}" srcOrd="0" destOrd="0" presId="urn:microsoft.com/office/officeart/2005/8/layout/hierarchy6"/>
    <dgm:cxn modelId="{1921F468-C260-4E68-B2D1-DE37DB4CFBC1}" type="presParOf" srcId="{66A25669-E6DA-4DD2-AB53-02A2FC4D30BF}" destId="{09E0A256-6F76-44E0-9C35-96C8F4E32009}" srcOrd="1" destOrd="0" presId="urn:microsoft.com/office/officeart/2005/8/layout/hierarchy6"/>
    <dgm:cxn modelId="{DC4AB1B7-B7F1-4B6C-8729-E3A30C4D631F}" type="presParOf" srcId="{7C66FE3C-A289-4179-82AA-64C58EA2F61E}" destId="{86F54D1F-8438-444F-8E5F-CC661EA7944F}" srcOrd="4" destOrd="0" presId="urn:microsoft.com/office/officeart/2005/8/layout/hierarchy6"/>
    <dgm:cxn modelId="{28087F3A-9814-4C24-AB73-FA2CC54B1D70}" type="presParOf" srcId="{7C66FE3C-A289-4179-82AA-64C58EA2F61E}" destId="{52B1B006-4006-4525-B889-190FB5ECDEDE}" srcOrd="5" destOrd="0" presId="urn:microsoft.com/office/officeart/2005/8/layout/hierarchy6"/>
    <dgm:cxn modelId="{E4D487A2-8D01-428A-B52B-F0C107476142}" type="presParOf" srcId="{52B1B006-4006-4525-B889-190FB5ECDEDE}" destId="{9DAD9499-F0AF-4B7F-BBA4-FD2B56025B24}" srcOrd="0" destOrd="0" presId="urn:microsoft.com/office/officeart/2005/8/layout/hierarchy6"/>
    <dgm:cxn modelId="{C0320650-0A1A-482F-AFED-C162D7D84860}" type="presParOf" srcId="{52B1B006-4006-4525-B889-190FB5ECDEDE}" destId="{964ADFF4-D848-47C2-97E4-5C425AE35FBF}" srcOrd="1" destOrd="0" presId="urn:microsoft.com/office/officeart/2005/8/layout/hierarchy6"/>
    <dgm:cxn modelId="{29E0F5BF-FF7E-49DC-988A-5EA2B6B24F77}" type="presParOf" srcId="{7C66FE3C-A289-4179-82AA-64C58EA2F61E}" destId="{2B7493D0-F870-4BE7-8074-084275CEF50A}" srcOrd="6" destOrd="0" presId="urn:microsoft.com/office/officeart/2005/8/layout/hierarchy6"/>
    <dgm:cxn modelId="{E12975F6-C74C-4A35-BCBF-3125BDE406F5}" type="presParOf" srcId="{7C66FE3C-A289-4179-82AA-64C58EA2F61E}" destId="{C333CCF8-BAC9-42D8-B730-475F21F0F585}" srcOrd="7" destOrd="0" presId="urn:microsoft.com/office/officeart/2005/8/layout/hierarchy6"/>
    <dgm:cxn modelId="{F4529D7A-108B-4DC7-847E-EB5102B18C93}" type="presParOf" srcId="{C333CCF8-BAC9-42D8-B730-475F21F0F585}" destId="{3B48CC04-EF0F-4BDF-B791-2B3F9EB7648F}" srcOrd="0" destOrd="0" presId="urn:microsoft.com/office/officeart/2005/8/layout/hierarchy6"/>
    <dgm:cxn modelId="{CD167C58-4ED3-46E2-B86A-5320171D8384}" type="presParOf" srcId="{C333CCF8-BAC9-42D8-B730-475F21F0F585}" destId="{D02F3E16-13C8-45C7-B80A-9F6EB7433EAB}" srcOrd="1" destOrd="0" presId="urn:microsoft.com/office/officeart/2005/8/layout/hierarchy6"/>
    <dgm:cxn modelId="{FC3F2A98-0B05-451B-ABF3-3211E58E1D4D}" type="presParOf" srcId="{A4BE4E54-8234-48E4-B25A-DD72FA80728E}" destId="{974ADF2E-E8B3-44CC-9637-034526C6754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F9E3D0-7DAA-45C5-B374-5E712C70E6EF}">
      <dsp:nvSpPr>
        <dsp:cNvPr id="0" name=""/>
        <dsp:cNvSpPr/>
      </dsp:nvSpPr>
      <dsp:spPr>
        <a:xfrm rot="10800000">
          <a:off x="836671" y="0"/>
          <a:ext cx="2686725" cy="63976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2117" tIns="106680" rIns="199136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b="1" kern="1200" smtClean="0"/>
            <a:t>智能手机</a:t>
          </a:r>
          <a:endParaRPr lang="zh-CN" sz="2800" kern="1200"/>
        </a:p>
      </dsp:txBody>
      <dsp:txXfrm rot="10800000">
        <a:off x="996611" y="0"/>
        <a:ext cx="2526785" cy="639762"/>
      </dsp:txXfrm>
    </dsp:sp>
    <dsp:sp modelId="{56C72130-51A8-4383-A369-67B8FD1A213B}">
      <dsp:nvSpPr>
        <dsp:cNvPr id="0" name=""/>
        <dsp:cNvSpPr/>
      </dsp:nvSpPr>
      <dsp:spPr>
        <a:xfrm>
          <a:off x="516790" y="0"/>
          <a:ext cx="639762" cy="63976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38100" dir="5400000" algn="ctr" rotWithShape="0">
            <a:schemeClr val="accent1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C4ACC-59B9-423B-B321-FE6462216A28}">
      <dsp:nvSpPr>
        <dsp:cNvPr id="0" name=""/>
        <dsp:cNvSpPr/>
      </dsp:nvSpPr>
      <dsp:spPr>
        <a:xfrm rot="10800000">
          <a:off x="836937" y="0"/>
          <a:ext cx="2687780" cy="6397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117" tIns="106680" rIns="199136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b="1" kern="1200" smtClean="0"/>
            <a:t>智能手环</a:t>
          </a:r>
          <a:endParaRPr lang="zh-CN" sz="2800" kern="1200"/>
        </a:p>
      </dsp:txBody>
      <dsp:txXfrm rot="10800000">
        <a:off x="996877" y="0"/>
        <a:ext cx="2527840" cy="639762"/>
      </dsp:txXfrm>
    </dsp:sp>
    <dsp:sp modelId="{71305792-14AC-4A2B-A8FD-FD46338724BA}">
      <dsp:nvSpPr>
        <dsp:cNvPr id="0" name=""/>
        <dsp:cNvSpPr/>
      </dsp:nvSpPr>
      <dsp:spPr>
        <a:xfrm>
          <a:off x="517056" y="0"/>
          <a:ext cx="639762" cy="63976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01DA3-2983-4566-8569-45B6DBC79C81}">
      <dsp:nvSpPr>
        <dsp:cNvPr id="0" name=""/>
        <dsp:cNvSpPr/>
      </dsp:nvSpPr>
      <dsp:spPr>
        <a:xfrm>
          <a:off x="3739827" y="619260"/>
          <a:ext cx="1599110" cy="612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营销总监</a:t>
          </a:r>
          <a:endParaRPr lang="zh-CN" altLang="en-US" sz="1400" kern="1200" dirty="0"/>
        </a:p>
      </dsp:txBody>
      <dsp:txXfrm>
        <a:off x="3757756" y="637189"/>
        <a:ext cx="1563252" cy="576272"/>
      </dsp:txXfrm>
    </dsp:sp>
    <dsp:sp modelId="{455B9325-1752-44D1-949D-15F5801E027A}">
      <dsp:nvSpPr>
        <dsp:cNvPr id="0" name=""/>
        <dsp:cNvSpPr/>
      </dsp:nvSpPr>
      <dsp:spPr>
        <a:xfrm>
          <a:off x="4539382" y="1231391"/>
          <a:ext cx="636777" cy="280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88"/>
              </a:lnTo>
              <a:lnTo>
                <a:pt x="636777" y="140388"/>
              </a:lnTo>
              <a:lnTo>
                <a:pt x="636777" y="2807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6882D0-AC4B-41C0-A8A3-86CB39D8B05F}">
      <dsp:nvSpPr>
        <dsp:cNvPr id="0" name=""/>
        <dsp:cNvSpPr/>
      </dsp:nvSpPr>
      <dsp:spPr>
        <a:xfrm>
          <a:off x="4392489" y="1512168"/>
          <a:ext cx="1567340" cy="579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智能手机销售经理</a:t>
          </a:r>
          <a:endParaRPr lang="zh-CN" altLang="en-US" sz="1400" kern="1200" dirty="0"/>
        </a:p>
      </dsp:txBody>
      <dsp:txXfrm>
        <a:off x="4409476" y="1529155"/>
        <a:ext cx="1533366" cy="545994"/>
      </dsp:txXfrm>
    </dsp:sp>
    <dsp:sp modelId="{CDF300D9-C5AD-4871-AECE-4C794A70372B}">
      <dsp:nvSpPr>
        <dsp:cNvPr id="0" name=""/>
        <dsp:cNvSpPr/>
      </dsp:nvSpPr>
      <dsp:spPr>
        <a:xfrm>
          <a:off x="5130440" y="2092137"/>
          <a:ext cx="91440" cy="2121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6060"/>
              </a:lnTo>
              <a:lnTo>
                <a:pt x="55911" y="106060"/>
              </a:lnTo>
              <a:lnTo>
                <a:pt x="55911" y="2121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0FA7D5-7B44-40EA-A586-B630432C8F54}">
      <dsp:nvSpPr>
        <dsp:cNvPr id="0" name=""/>
        <dsp:cNvSpPr/>
      </dsp:nvSpPr>
      <dsp:spPr>
        <a:xfrm>
          <a:off x="4392489" y="2304259"/>
          <a:ext cx="1587724" cy="612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销售副经理</a:t>
          </a:r>
          <a:endParaRPr lang="zh-CN" altLang="en-US" sz="1400" kern="1200" dirty="0"/>
        </a:p>
      </dsp:txBody>
      <dsp:txXfrm>
        <a:off x="4410418" y="2322188"/>
        <a:ext cx="1551866" cy="576272"/>
      </dsp:txXfrm>
    </dsp:sp>
    <dsp:sp modelId="{EDA4916E-629B-4129-A212-9DAB8E7D07F8}">
      <dsp:nvSpPr>
        <dsp:cNvPr id="0" name=""/>
        <dsp:cNvSpPr/>
      </dsp:nvSpPr>
      <dsp:spPr>
        <a:xfrm>
          <a:off x="3719218" y="2916389"/>
          <a:ext cx="1467133" cy="395980"/>
        </a:xfrm>
        <a:custGeom>
          <a:avLst/>
          <a:gdLst/>
          <a:ahLst/>
          <a:cxnLst/>
          <a:rect l="0" t="0" r="0" b="0"/>
          <a:pathLst>
            <a:path>
              <a:moveTo>
                <a:pt x="1467133" y="0"/>
              </a:moveTo>
              <a:lnTo>
                <a:pt x="1467133" y="197990"/>
              </a:lnTo>
              <a:lnTo>
                <a:pt x="0" y="197990"/>
              </a:lnTo>
              <a:lnTo>
                <a:pt x="0" y="3959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7CE339-61D8-4B7D-8741-2F9028606F5D}">
      <dsp:nvSpPr>
        <dsp:cNvPr id="0" name=""/>
        <dsp:cNvSpPr/>
      </dsp:nvSpPr>
      <dsp:spPr>
        <a:xfrm>
          <a:off x="2952328" y="3312370"/>
          <a:ext cx="1533780" cy="612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区域经理</a:t>
          </a:r>
          <a:r>
            <a:rPr lang="en-US" altLang="zh-CN" sz="1400" kern="1200" dirty="0" smtClean="0"/>
            <a:t>A</a:t>
          </a:r>
          <a:endParaRPr lang="zh-CN" altLang="en-US" sz="1400" kern="1200" dirty="0"/>
        </a:p>
      </dsp:txBody>
      <dsp:txXfrm>
        <a:off x="2970257" y="3330299"/>
        <a:ext cx="1497922" cy="576272"/>
      </dsp:txXfrm>
    </dsp:sp>
    <dsp:sp modelId="{71FF61BE-E076-4F0D-B7CA-F41A5FCEE6DF}">
      <dsp:nvSpPr>
        <dsp:cNvPr id="0" name=""/>
        <dsp:cNvSpPr/>
      </dsp:nvSpPr>
      <dsp:spPr>
        <a:xfrm>
          <a:off x="5186352" y="2916389"/>
          <a:ext cx="1374515" cy="395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990"/>
              </a:lnTo>
              <a:lnTo>
                <a:pt x="1374515" y="197990"/>
              </a:lnTo>
              <a:lnTo>
                <a:pt x="1374515" y="3959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DBA4B-910B-4406-B14B-BF6F07BA6B11}">
      <dsp:nvSpPr>
        <dsp:cNvPr id="0" name=""/>
        <dsp:cNvSpPr/>
      </dsp:nvSpPr>
      <dsp:spPr>
        <a:xfrm>
          <a:off x="5832651" y="3312370"/>
          <a:ext cx="1456431" cy="612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区域经理</a:t>
          </a:r>
          <a:r>
            <a:rPr lang="en-US" altLang="zh-CN" sz="1400" kern="1200" dirty="0" smtClean="0"/>
            <a:t>B</a:t>
          </a:r>
          <a:endParaRPr lang="zh-CN" altLang="en-US" sz="1400" kern="1200" dirty="0"/>
        </a:p>
      </dsp:txBody>
      <dsp:txXfrm>
        <a:off x="5850580" y="3330299"/>
        <a:ext cx="1420573" cy="576272"/>
      </dsp:txXfrm>
    </dsp:sp>
    <dsp:sp modelId="{77FA4159-3F73-4099-8F94-A931E8CFE9E8}">
      <dsp:nvSpPr>
        <dsp:cNvPr id="0" name=""/>
        <dsp:cNvSpPr/>
      </dsp:nvSpPr>
      <dsp:spPr>
        <a:xfrm>
          <a:off x="4539382" y="1231391"/>
          <a:ext cx="2436972" cy="280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88"/>
              </a:lnTo>
              <a:lnTo>
                <a:pt x="2436972" y="140388"/>
              </a:lnTo>
              <a:lnTo>
                <a:pt x="2436972" y="2807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F04F03-AD66-4C6A-870F-C06AA142897B}">
      <dsp:nvSpPr>
        <dsp:cNvPr id="0" name=""/>
        <dsp:cNvSpPr/>
      </dsp:nvSpPr>
      <dsp:spPr>
        <a:xfrm>
          <a:off x="6192684" y="1512168"/>
          <a:ext cx="1567340" cy="579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智能手环销售经理</a:t>
          </a:r>
          <a:endParaRPr lang="zh-CN" altLang="en-US" sz="1400" kern="1200" dirty="0"/>
        </a:p>
      </dsp:txBody>
      <dsp:txXfrm>
        <a:off x="6209671" y="1529155"/>
        <a:ext cx="1533366" cy="545994"/>
      </dsp:txXfrm>
    </dsp:sp>
    <dsp:sp modelId="{86F54D1F-8438-444F-8E5F-CC661EA7944F}">
      <dsp:nvSpPr>
        <dsp:cNvPr id="0" name=""/>
        <dsp:cNvSpPr/>
      </dsp:nvSpPr>
      <dsp:spPr>
        <a:xfrm>
          <a:off x="3270602" y="1231391"/>
          <a:ext cx="1268780" cy="280777"/>
        </a:xfrm>
        <a:custGeom>
          <a:avLst/>
          <a:gdLst/>
          <a:ahLst/>
          <a:cxnLst/>
          <a:rect l="0" t="0" r="0" b="0"/>
          <a:pathLst>
            <a:path>
              <a:moveTo>
                <a:pt x="1268780" y="0"/>
              </a:moveTo>
              <a:lnTo>
                <a:pt x="1268780" y="140388"/>
              </a:lnTo>
              <a:lnTo>
                <a:pt x="0" y="140388"/>
              </a:lnTo>
              <a:lnTo>
                <a:pt x="0" y="2807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AD9499-F0AF-4B7F-BBA4-FD2B56025B24}">
      <dsp:nvSpPr>
        <dsp:cNvPr id="0" name=""/>
        <dsp:cNvSpPr/>
      </dsp:nvSpPr>
      <dsp:spPr>
        <a:xfrm>
          <a:off x="2448275" y="1512168"/>
          <a:ext cx="1644652" cy="5739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便捷笔记本销售经理</a:t>
          </a:r>
          <a:endParaRPr lang="zh-CN" altLang="en-US" sz="1400" kern="1200" dirty="0"/>
        </a:p>
      </dsp:txBody>
      <dsp:txXfrm>
        <a:off x="2465086" y="1528979"/>
        <a:ext cx="1611030" cy="540341"/>
      </dsp:txXfrm>
    </dsp:sp>
    <dsp:sp modelId="{2B7493D0-F870-4BE7-8074-084275CEF50A}">
      <dsp:nvSpPr>
        <dsp:cNvPr id="0" name=""/>
        <dsp:cNvSpPr/>
      </dsp:nvSpPr>
      <dsp:spPr>
        <a:xfrm>
          <a:off x="1317224" y="1231391"/>
          <a:ext cx="3222157" cy="280777"/>
        </a:xfrm>
        <a:custGeom>
          <a:avLst/>
          <a:gdLst/>
          <a:ahLst/>
          <a:cxnLst/>
          <a:rect l="0" t="0" r="0" b="0"/>
          <a:pathLst>
            <a:path>
              <a:moveTo>
                <a:pt x="3222157" y="0"/>
              </a:moveTo>
              <a:lnTo>
                <a:pt x="3222157" y="140388"/>
              </a:lnTo>
              <a:lnTo>
                <a:pt x="0" y="140388"/>
              </a:lnTo>
              <a:lnTo>
                <a:pt x="0" y="2807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8CC04-EF0F-4BDF-B791-2B3F9EB7648F}">
      <dsp:nvSpPr>
        <dsp:cNvPr id="0" name=""/>
        <dsp:cNvSpPr/>
      </dsp:nvSpPr>
      <dsp:spPr>
        <a:xfrm>
          <a:off x="432047" y="1512168"/>
          <a:ext cx="1770353" cy="5740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平板电脑销售经理</a:t>
          </a:r>
          <a:endParaRPr lang="zh-CN" altLang="en-US" sz="1400" kern="1200" dirty="0"/>
        </a:p>
      </dsp:txBody>
      <dsp:txXfrm>
        <a:off x="448861" y="1528982"/>
        <a:ext cx="1736725" cy="540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诚信铸就品质，科技引领未来</a:t>
            </a:r>
            <a:r>
              <a:rPr lang="en-US" altLang="zh-CN" sz="4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4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500" b="1" dirty="0" smtClean="0">
                <a:solidFill>
                  <a:srgbClr val="FFFF00"/>
                </a:solidFill>
                <a:latin typeface="方正姚体" pitchFamily="2" charset="-122"/>
                <a:ea typeface="方正姚体" pitchFamily="2" charset="-122"/>
              </a:rPr>
              <a:t>服务只有起点、满意没有终点</a:t>
            </a:r>
            <a:endParaRPr lang="zh-CN" altLang="en-US" sz="3500" b="1" dirty="0">
              <a:solidFill>
                <a:srgbClr val="FFFF00"/>
              </a:solidFill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005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zh-CN" sz="6000" dirty="0"/>
              <a:t>演讲目录</a:t>
            </a:r>
            <a:endParaRPr lang="zh-CN" altLang="en-US" sz="6000" dirty="0"/>
          </a:p>
        </p:txBody>
      </p:sp>
      <p:sp>
        <p:nvSpPr>
          <p:cNvPr id="4" name="八边形 3"/>
          <p:cNvSpPr/>
          <p:nvPr/>
        </p:nvSpPr>
        <p:spPr>
          <a:xfrm>
            <a:off x="2327063" y="1772816"/>
            <a:ext cx="576064" cy="432048"/>
          </a:xfrm>
          <a:prstGeom prst="octagon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" name="八边形 11"/>
          <p:cNvSpPr/>
          <p:nvPr/>
        </p:nvSpPr>
        <p:spPr>
          <a:xfrm>
            <a:off x="2341847" y="2564904"/>
            <a:ext cx="576064" cy="432048"/>
          </a:xfrm>
          <a:prstGeom prst="octagon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八边形 12"/>
          <p:cNvSpPr/>
          <p:nvPr/>
        </p:nvSpPr>
        <p:spPr>
          <a:xfrm>
            <a:off x="2358186" y="3356992"/>
            <a:ext cx="576064" cy="432048"/>
          </a:xfrm>
          <a:prstGeom prst="octagon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八边形 13"/>
          <p:cNvSpPr/>
          <p:nvPr/>
        </p:nvSpPr>
        <p:spPr>
          <a:xfrm>
            <a:off x="2341847" y="4221088"/>
            <a:ext cx="576064" cy="432048"/>
          </a:xfrm>
          <a:prstGeom prst="octagon">
            <a:avLst/>
          </a:prstGeom>
          <a:solidFill>
            <a:schemeClr val="accent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" name="八边形 14"/>
          <p:cNvSpPr/>
          <p:nvPr/>
        </p:nvSpPr>
        <p:spPr>
          <a:xfrm>
            <a:off x="2341847" y="5085184"/>
            <a:ext cx="576064" cy="432048"/>
          </a:xfrm>
          <a:prstGeom prst="octagon">
            <a:avLst/>
          </a:prstGeom>
          <a:solidFill>
            <a:schemeClr val="accent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" name="八边形 15"/>
          <p:cNvSpPr/>
          <p:nvPr/>
        </p:nvSpPr>
        <p:spPr>
          <a:xfrm>
            <a:off x="2341847" y="5885656"/>
            <a:ext cx="576064" cy="432048"/>
          </a:xfrm>
          <a:prstGeom prst="octagon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75856" y="1772816"/>
            <a:ext cx="367240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公司简介</a:t>
            </a:r>
            <a:endParaRPr lang="en-US" altLang="zh-CN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3275856" y="2564904"/>
            <a:ext cx="3672408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产品特点</a:t>
            </a:r>
            <a:endParaRPr lang="en-US" altLang="zh-CN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275856" y="3429000"/>
            <a:ext cx="3672408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销售情况</a:t>
            </a:r>
            <a:endParaRPr lang="en-US" altLang="zh-CN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3275856" y="4221088"/>
            <a:ext cx="3672408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营销组织</a:t>
            </a:r>
            <a:endParaRPr lang="en-US" altLang="zh-CN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3275856" y="5085184"/>
            <a:ext cx="3672408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发展计划</a:t>
            </a:r>
            <a:endParaRPr lang="en-US" altLang="zh-CN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275856" y="5885656"/>
            <a:ext cx="3672408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前景展望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3482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1650"/>
            <a:ext cx="8532440" cy="1401125"/>
          </a:xfrm>
        </p:spPr>
        <p:txBody>
          <a:bodyPr>
            <a:noAutofit/>
          </a:bodyPr>
          <a:lstStyle/>
          <a:p>
            <a:r>
              <a:rPr lang="zh-CN" altLang="en-US" sz="6000" b="0" dirty="0"/>
              <a:t>公司简介</a:t>
            </a:r>
            <a:endParaRPr lang="zh-CN" altLang="en-US" sz="6000" b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544" y="1239143"/>
            <a:ext cx="3528392" cy="399005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  本公司主要经营平板电脑、便捷笔记本、智能手机和智能手环等主流电子产品，并拥有着完整、科学的质量管理体系和多元化营销渠道。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  本公司秉承“顾客至上锐意进取‘的经营理念，坚持以”客户第一“为原则，为广大客户提供优质的服务。欢迎广大客户惠顾！</a:t>
            </a:r>
            <a:endParaRPr lang="zh-CN" altLang="en-US" sz="2000" dirty="0"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6" b="23836"/>
          <a:stretch>
            <a:fillRect/>
          </a:stretch>
        </p:blipFill>
        <p:spPr>
          <a:xfrm>
            <a:off x="4788024" y="516633"/>
            <a:ext cx="3041687" cy="42509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4644008" y="5229200"/>
            <a:ext cx="3663182" cy="923330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品质、创新</a:t>
            </a:r>
            <a:endParaRPr lang="zh-CN" alt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0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产品特点</a:t>
            </a:r>
            <a:endParaRPr lang="zh-CN" altLang="en-US" sz="60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/>
              <a:t>具有无线接入互联网的能力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/>
              <a:t>具有</a:t>
            </a:r>
            <a:r>
              <a:rPr lang="en-US" altLang="zh-CN" sz="2000" dirty="0" smtClean="0"/>
              <a:t>PDA</a:t>
            </a:r>
            <a:r>
              <a:rPr lang="zh-CN" altLang="en-US" sz="2000" dirty="0" smtClean="0"/>
              <a:t>的功能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/>
              <a:t>具有开放性的操作系统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/>
              <a:t>智能识别软件兼容性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/>
              <a:t>扩展性强，支持第三方软件</a:t>
            </a:r>
            <a:endParaRPr lang="en-US" altLang="zh-CN" sz="2000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/>
              <a:t>穿戴式智能设备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/>
              <a:t>记录日常生活中的锻炼、睡眠和饮食等实时数据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/>
              <a:t>具有生物阻抗测心率功能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/>
              <a:t>具有紫外线检测功能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/>
              <a:t>可以与智能手机融合实现各种功能扩展及应用</a:t>
            </a:r>
            <a:endParaRPr lang="en-US" altLang="zh-CN" sz="2000" dirty="0" smtClean="0"/>
          </a:p>
          <a:p>
            <a:endParaRPr lang="zh-CN" altLang="en-US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909376648"/>
              </p:ext>
            </p:extLst>
          </p:nvPr>
        </p:nvGraphicFramePr>
        <p:xfrm>
          <a:off x="457200" y="1535113"/>
          <a:ext cx="4040188" cy="63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2633064933"/>
              </p:ext>
            </p:extLst>
          </p:nvPr>
        </p:nvGraphicFramePr>
        <p:xfrm>
          <a:off x="4645025" y="1535113"/>
          <a:ext cx="4041775" cy="63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1184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销售情况</a:t>
            </a:r>
            <a:endParaRPr lang="zh-CN" altLang="en-US" sz="60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707156"/>
              </p:ext>
            </p:extLst>
          </p:nvPr>
        </p:nvGraphicFramePr>
        <p:xfrm>
          <a:off x="539552" y="1196752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2255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季度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平板电脑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便携笔记本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智能手机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智能手环</a:t>
                      </a:r>
                      <a:endParaRPr lang="zh-CN" altLang="en-US" dirty="0"/>
                    </a:p>
                  </a:txBody>
                  <a:tcPr/>
                </a:tc>
              </a:tr>
              <a:tr h="32255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第一季度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3500</a:t>
                      </a:r>
                      <a:endParaRPr lang="zh-CN" altLang="en-US" dirty="0"/>
                    </a:p>
                  </a:txBody>
                  <a:tcPr/>
                </a:tc>
              </a:tr>
              <a:tr h="32255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第二季度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4500</a:t>
                      </a:r>
                      <a:endParaRPr lang="zh-CN" altLang="en-US" dirty="0"/>
                    </a:p>
                  </a:txBody>
                  <a:tcPr/>
                </a:tc>
              </a:tr>
              <a:tr h="3225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第三季度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5500</a:t>
                      </a:r>
                      <a:endParaRPr lang="zh-CN" altLang="en-US" dirty="0"/>
                    </a:p>
                  </a:txBody>
                  <a:tcPr/>
                </a:tc>
              </a:tr>
              <a:tr h="3225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第四季度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6500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49867214"/>
              </p:ext>
            </p:extLst>
          </p:nvPr>
        </p:nvGraphicFramePr>
        <p:xfrm>
          <a:off x="1475656" y="3031863"/>
          <a:ext cx="6192688" cy="3861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327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营销组织</a:t>
            </a:r>
            <a:endParaRPr lang="zh-CN" altLang="en-US" sz="60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602026"/>
              </p:ext>
            </p:extLst>
          </p:nvPr>
        </p:nvGraphicFramePr>
        <p:xfrm>
          <a:off x="467544" y="1556792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329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6000" dirty="0" smtClean="0"/>
              <a:t>发展计划</a:t>
            </a:r>
            <a:endParaRPr lang="zh-CN" altLang="en-US" sz="6000" dirty="0"/>
          </a:p>
        </p:txBody>
      </p:sp>
      <p:pic>
        <p:nvPicPr>
          <p:cNvPr id="1026" name="Picture 2" descr="C:\Program Files\Microsoft Office\MEDIA\CAGCAT10\j0292982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492896"/>
            <a:ext cx="1843430" cy="18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1844824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200000"/>
              </a:lnSpc>
            </a:pPr>
            <a:r>
              <a:rPr lang="zh-CN" altLang="en-US" dirty="0" smtClean="0"/>
              <a:t> 鉴于目前的社会及市场环境，以市场推广位切入点，积极搭建智慧智能管理云平台，不断提升产品在线数量和售后质量，并向全国进行招商，采用合资、代理形式，完成市场的覆盖。同时，借助国家、政府部门主导建设的互联网</a:t>
            </a:r>
            <a:r>
              <a:rPr lang="en-US" altLang="zh-CN" dirty="0" smtClean="0"/>
              <a:t>+</a:t>
            </a:r>
            <a:r>
              <a:rPr lang="zh-CN" altLang="en-US" dirty="0" smtClean="0"/>
              <a:t>产业要求，打造平台化服务项目，并建立营销中心及事业部，推动市场占有率。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7820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2068" y="392415"/>
            <a:ext cx="8523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6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前景展望</a:t>
            </a:r>
            <a:endParaRPr lang="en-US" altLang="zh-CN" sz="6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2068" y="1556792"/>
            <a:ext cx="81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200000"/>
              </a:lnSpc>
            </a:pPr>
            <a:r>
              <a:rPr lang="zh-CN" altLang="en-US" dirty="0" smtClean="0"/>
              <a:t>在未来发展中，我们要力争创造一流的产品，一流的服务，一流的效益和一流的企业形象。我们要跟着着眼于未来，挑战未来，我们需要自强不息、拼搏进取，我们需要不断创新、突破常规，把目标落到实处，我们需要团结，同心协力，为了公司辉煌灿然的明天，我们一起努力拼搏奋斗！挑战未来！</a:t>
            </a:r>
            <a:endParaRPr lang="en-US" altLang="zh-CN" dirty="0" smtClean="0"/>
          </a:p>
        </p:txBody>
      </p:sp>
      <p:pic>
        <p:nvPicPr>
          <p:cNvPr id="4" name="j0214098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4077072"/>
            <a:ext cx="609600" cy="609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08" y="4934857"/>
            <a:ext cx="91400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all" dirty="0">
                <a:ln w="0"/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  <a:reflection blurRad="12700" stA="64000" dist="5000" dir="5400000" sy="-100000" rotWithShape="0"/>
                </a:effectLst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22382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4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99</TotalTime>
  <Words>403</Words>
  <Application>Microsoft Office PowerPoint</Application>
  <PresentationFormat>全屏显示(4:3)</PresentationFormat>
  <Paragraphs>72</Paragraphs>
  <Slides>8</Slides>
  <Notes>0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流畅</vt:lpstr>
      <vt:lpstr>诚信铸就品质，科技引领未来 </vt:lpstr>
      <vt:lpstr>演讲目录</vt:lpstr>
      <vt:lpstr>公司简介</vt:lpstr>
      <vt:lpstr>产品特点</vt:lpstr>
      <vt:lpstr>销售情况</vt:lpstr>
      <vt:lpstr>营销组织</vt:lpstr>
      <vt:lpstr>发展计划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诚信铸就品质，科技引领未来 </dc:title>
  <dc:creator>Administrator</dc:creator>
  <cp:lastModifiedBy>微软用户</cp:lastModifiedBy>
  <cp:revision>63</cp:revision>
  <dcterms:created xsi:type="dcterms:W3CDTF">2018-12-05T08:51:20Z</dcterms:created>
  <dcterms:modified xsi:type="dcterms:W3CDTF">2018-12-12T09:36:07Z</dcterms:modified>
</cp:coreProperties>
</file>