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56" r:id="rId3"/>
    <p:sldId id="257" r:id="rId4"/>
    <p:sldId id="258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31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2774853"/>
            <a:ext cx="8305800" cy="85725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标题 27"/>
          <p:cNvSpPr>
            <a:spLocks noGrp="1"/>
          </p:cNvSpPr>
          <p:nvPr>
            <p:ph type="ctrTitle"/>
          </p:nvPr>
        </p:nvSpPr>
        <p:spPr>
          <a:xfrm>
            <a:off x="457200" y="1075299"/>
            <a:ext cx="8305800" cy="14859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463626" y="2662595"/>
            <a:ext cx="2971800" cy="1191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708574" y="2662595"/>
            <a:ext cx="2971800" cy="1191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540348" y="2644727"/>
            <a:ext cx="45720" cy="3429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55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99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520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808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38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8021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3390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72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429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1212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154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24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628900"/>
            <a:ext cx="7924800" cy="10287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3719148"/>
            <a:ext cx="7924800" cy="738552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685800" y="3687744"/>
            <a:ext cx="7924800" cy="3226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59936" cy="3429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59936" cy="3429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049695"/>
            <a:ext cx="4040188" cy="5715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2" name="内容占位符 31"/>
          <p:cNvSpPr>
            <a:spLocks noGrp="1"/>
          </p:cNvSpPr>
          <p:nvPr>
            <p:ph sz="half" idx="2"/>
          </p:nvPr>
        </p:nvSpPr>
        <p:spPr>
          <a:xfrm>
            <a:off x="457200" y="1651422"/>
            <a:ext cx="4038600" cy="293522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4" name="内容占位符 33"/>
          <p:cNvSpPr>
            <a:spLocks noGrp="1"/>
          </p:cNvSpPr>
          <p:nvPr>
            <p:ph sz="quarter" idx="4"/>
          </p:nvPr>
        </p:nvSpPr>
        <p:spPr>
          <a:xfrm>
            <a:off x="4649788" y="1651422"/>
            <a:ext cx="4038600" cy="293522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85725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3"/>
          </p:nvPr>
        </p:nvSpPr>
        <p:spPr>
          <a:xfrm>
            <a:off x="4648200" y="1049695"/>
            <a:ext cx="4040188" cy="5715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562945" y="1635164"/>
            <a:ext cx="3749040" cy="1191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754880" y="1635164"/>
            <a:ext cx="3749040" cy="1191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内容占位符 28"/>
          <p:cNvSpPr>
            <a:spLocks noGrp="1"/>
          </p:cNvSpPr>
          <p:nvPr>
            <p:ph sz="quarter" idx="1"/>
          </p:nvPr>
        </p:nvSpPr>
        <p:spPr>
          <a:xfrm>
            <a:off x="457200" y="342900"/>
            <a:ext cx="6248400" cy="428625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781800" y="1200150"/>
            <a:ext cx="1984248" cy="280035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1" name="标题 30"/>
          <p:cNvSpPr>
            <a:spLocks noGrp="1"/>
          </p:cNvSpPr>
          <p:nvPr>
            <p:ph type="title"/>
          </p:nvPr>
        </p:nvSpPr>
        <p:spPr>
          <a:xfrm>
            <a:off x="6781800" y="342900"/>
            <a:ext cx="1981200" cy="8001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29400" y="342900"/>
            <a:ext cx="2057400" cy="8001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342900"/>
            <a:ext cx="6019800" cy="417195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629400" y="1200150"/>
            <a:ext cx="2057400" cy="33147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457200" y="1085850"/>
            <a:ext cx="8229600" cy="35087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5791200" y="4652750"/>
            <a:ext cx="2590800" cy="288036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2133600" y="4652750"/>
            <a:ext cx="3581400" cy="288036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410575" y="4636148"/>
            <a:ext cx="609600" cy="3429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144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pic>
        <p:nvPicPr>
          <p:cNvPr id="7" name="图片 6"/>
          <p:cNvPicPr>
            <a:picLocks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320000" cy="51480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320000" cy="51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88024" y="2931791"/>
            <a:ext cx="3600400" cy="1369318"/>
          </a:xfrm>
        </p:spPr>
        <p:txBody>
          <a:bodyPr>
            <a:normAutofit/>
          </a:bodyPr>
          <a:lstStyle/>
          <a:p>
            <a:r>
              <a:rPr lang="zh-CN" altLang="zh-CN" sz="4000" b="1" dirty="0">
                <a:solidFill>
                  <a:srgbClr val="7030A0"/>
                </a:solidFill>
                <a:latin typeface="华文行楷" pitchFamily="2" charset="-122"/>
                <a:ea typeface="华文行楷" pitchFamily="2" charset="-122"/>
                <a:hlinkClick r:id="rId2" action="ppaction://hlinksldjump"/>
              </a:rPr>
              <a:t>唐</a:t>
            </a:r>
            <a:r>
              <a:rPr lang="en-US" altLang="zh-CN" sz="4000" b="1" dirty="0">
                <a:solidFill>
                  <a:srgbClr val="7030A0"/>
                </a:solidFill>
                <a:latin typeface="华文行楷" pitchFamily="2" charset="-122"/>
                <a:ea typeface="华文行楷" pitchFamily="2" charset="-122"/>
                <a:hlinkClick r:id="rId2" action="ppaction://hlinksldjump"/>
              </a:rPr>
              <a:t>.</a:t>
            </a:r>
            <a:r>
              <a:rPr lang="zh-CN" altLang="zh-CN" sz="4000" b="1" dirty="0">
                <a:solidFill>
                  <a:srgbClr val="7030A0"/>
                </a:solidFill>
                <a:latin typeface="华文行楷" pitchFamily="2" charset="-122"/>
                <a:ea typeface="华文行楷" pitchFamily="2" charset="-122"/>
                <a:hlinkClick r:id="rId2" action="ppaction://hlinksldjump"/>
              </a:rPr>
              <a:t>骆宾王</a:t>
            </a:r>
            <a:endParaRPr lang="zh-CN" altLang="en-US" sz="4000" b="1" dirty="0">
              <a:solidFill>
                <a:srgbClr val="7030A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499992" y="1779663"/>
            <a:ext cx="4174232" cy="1064692"/>
          </a:xfrm>
        </p:spPr>
        <p:txBody>
          <a:bodyPr>
            <a:noAutofit/>
          </a:bodyPr>
          <a:lstStyle/>
          <a:p>
            <a:r>
              <a:rPr lang="zh-CN" altLang="zh-CN" sz="9600" dirty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咏鹅</a:t>
            </a:r>
            <a:endParaRPr lang="zh-CN" altLang="en-US" sz="9600" dirty="0">
              <a:solidFill>
                <a:srgbClr val="0070C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8795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16016" y="195486"/>
            <a:ext cx="3970784" cy="833214"/>
          </a:xfrm>
        </p:spPr>
        <p:txBody>
          <a:bodyPr>
            <a:normAutofit/>
          </a:bodyPr>
          <a:lstStyle/>
          <a:p>
            <a:r>
              <a:rPr lang="zh-CN" altLang="en-US" sz="4800" dirty="0" smtClean="0"/>
              <a:t>咏鹅</a:t>
            </a:r>
            <a:endParaRPr lang="zh-CN" altLang="en-US" sz="48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0" y="1347615"/>
            <a:ext cx="4114800" cy="3224386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zh-CN" altLang="en-US" dirty="0" smtClean="0"/>
              <a:t>鹅，鹅，鹅，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 曲项向天歌。</a:t>
            </a:r>
            <a:endParaRPr lang="en-US" altLang="zh-CN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dirty="0" smtClean="0"/>
              <a:t> 白毛浮绿水，</a:t>
            </a:r>
            <a:endParaRPr lang="en-US" altLang="zh-CN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dirty="0" smtClean="0"/>
              <a:t> 红掌拨清波。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354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2040" y="267493"/>
            <a:ext cx="3754760" cy="795735"/>
          </a:xfrm>
        </p:spPr>
        <p:txBody>
          <a:bodyPr/>
          <a:lstStyle/>
          <a:p>
            <a:r>
              <a:rPr lang="zh-CN" altLang="en-US" dirty="0" smtClean="0"/>
              <a:t>作者简介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4008" y="1275605"/>
            <a:ext cx="4042792" cy="3319017"/>
          </a:xfrm>
        </p:spPr>
        <p:txBody>
          <a:bodyPr>
            <a:normAutofit fontScale="85000" lnSpcReduction="20000"/>
          </a:bodyPr>
          <a:lstStyle/>
          <a:p>
            <a:pPr algn="ctr">
              <a:buFont typeface="Wingdings" pitchFamily="2" charset="2"/>
              <a:buChar char="ü"/>
            </a:pPr>
            <a:r>
              <a:rPr lang="zh-CN" altLang="en-US" dirty="0" smtClean="0"/>
              <a:t>骆宾王（约</a:t>
            </a:r>
            <a:r>
              <a:rPr lang="en-US" altLang="zh-CN" dirty="0" smtClean="0"/>
              <a:t>623~684</a:t>
            </a:r>
            <a:r>
              <a:rPr lang="zh-CN" altLang="en-US" dirty="0" smtClean="0"/>
              <a:t>后）， 字观光，唐朝初期著名的 诗人，与王勃、杨炯、卢 照邻合称“初唐四杰”。</a:t>
            </a:r>
            <a:endParaRPr lang="en-US" altLang="zh-CN" dirty="0" smtClean="0"/>
          </a:p>
          <a:p>
            <a:pPr algn="ctr">
              <a:buFont typeface="Wingdings" pitchFamily="2" charset="2"/>
              <a:buChar char="ü"/>
            </a:pPr>
            <a:r>
              <a:rPr lang="zh-CN" altLang="en-US" dirty="0" smtClean="0"/>
              <a:t> </a:t>
            </a:r>
            <a:r>
              <a:rPr lang="en-US" altLang="zh-CN" dirty="0" smtClean="0"/>
              <a:t>《</a:t>
            </a:r>
            <a:r>
              <a:rPr lang="zh-CN" altLang="en-US" dirty="0" smtClean="0"/>
              <a:t>咏鹅</a:t>
            </a:r>
            <a:r>
              <a:rPr lang="en-US" altLang="zh-CN" dirty="0" smtClean="0"/>
              <a:t>》</a:t>
            </a:r>
            <a:r>
              <a:rPr lang="zh-CN" altLang="en-US" dirty="0" smtClean="0"/>
              <a:t>一诗相传为骆宾 王七岁之时，看到池塘中 嬉戏的鹅群，脱口而出写 成的千古佳作。</a:t>
            </a:r>
            <a:endParaRPr lang="zh-CN" altLang="en-US" dirty="0"/>
          </a:p>
        </p:txBody>
      </p:sp>
      <p:pic>
        <p:nvPicPr>
          <p:cNvPr id="1026" name="Picture 2" descr="C:\Program Files\Microsoft Office\MEDIA\CAGCAT10\j0215086.wmf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616" y="4242842"/>
            <a:ext cx="542623" cy="84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116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纸张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纸张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纸张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14</TotalTime>
  <Words>77</Words>
  <Application>Microsoft Office PowerPoint</Application>
  <PresentationFormat>全屏显示(16:9)</PresentationFormat>
  <Paragraphs>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5" baseType="lpstr">
      <vt:lpstr>1_纸张</vt:lpstr>
      <vt:lpstr>Office 主题​​</vt:lpstr>
      <vt:lpstr>咏鹅</vt:lpstr>
      <vt:lpstr>咏鹅</vt:lpstr>
      <vt:lpstr>作者简介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微软用户</cp:lastModifiedBy>
  <cp:revision>17</cp:revision>
  <dcterms:created xsi:type="dcterms:W3CDTF">2018-12-12T09:16:18Z</dcterms:created>
  <dcterms:modified xsi:type="dcterms:W3CDTF">2018-12-12T09:33:46Z</dcterms:modified>
</cp:coreProperties>
</file>