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52" d="100"/>
          <a:sy n="52" d="100"/>
        </p:scale>
        <p:origin x="-45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C7B9-82F6-42C7-9797-BDDF0B809DA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E878B-74F3-42A3-A0FB-A0652CC8C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0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汇报人：</a:t>
            </a:r>
            <a:r>
              <a:rPr lang="en-US" altLang="zh-CN" smtClean="0"/>
              <a:t>Power Point The Show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88360" y="4461960"/>
            <a:ext cx="325564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7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785996"/>
            <a:ext cx="9144000" cy="357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236297" y="281430"/>
            <a:ext cx="17331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行楷" pitchFamily="2" charset="-122"/>
                <a:ea typeface="华文行楷" pitchFamily="2" charset="-122"/>
              </a:rPr>
              <a:t>科技引领未来</a:t>
            </a:r>
            <a:endParaRPr lang="zh-CN" alt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410226" y="4478219"/>
            <a:ext cx="27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汇报人：</a:t>
            </a:r>
            <a:r>
              <a:rPr lang="en-US" altLang="zh-CN" sz="1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Power Point The Show</a:t>
            </a:r>
            <a:endParaRPr lang="zh-CN" altLang="en-US" sz="14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b="1" spc="1300" dirty="0" smtClean="0">
                <a:solidFill>
                  <a:srgbClr val="FF0000"/>
                </a:solidFill>
              </a:rPr>
              <a:t>公司产品展示</a:t>
            </a:r>
            <a:endParaRPr lang="zh-CN" altLang="en-US" b="1" spc="13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汇 报 人：</a:t>
            </a:r>
            <a:r>
              <a:rPr lang="en-US" altLang="zh-CN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22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234612"/>
            <a:ext cx="3384376" cy="641226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指尖轻触</a:t>
            </a:r>
            <a:endParaRPr lang="zh-CN" altLang="en-US" b="1" dirty="0">
              <a:solidFill>
                <a:schemeClr val="accent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76893"/>
            <a:ext cx="3411940" cy="2743200"/>
          </a:xfrm>
        </p:spPr>
      </p:pic>
      <p:sp>
        <p:nvSpPr>
          <p:cNvPr id="4" name="TextBox 3"/>
          <p:cNvSpPr txBox="1"/>
          <p:nvPr/>
        </p:nvSpPr>
        <p:spPr>
          <a:xfrm>
            <a:off x="4860032" y="1234611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  <a:cs typeface="+mj-cs"/>
              </a:rPr>
              <a:t>乐享世界</a:t>
            </a:r>
            <a:endParaRPr lang="zh-CN" altLang="en-US" b="1" dirty="0">
              <a:solidFill>
                <a:schemeClr val="accent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3" y="-1"/>
            <a:ext cx="320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+mj-cs"/>
              </a:rPr>
              <a:t>平板电脑</a:t>
            </a:r>
            <a:endParaRPr lang="zh-CN" altLang="en-US" sz="40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548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186808" cy="781595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便捷笔记本</a:t>
            </a:r>
            <a:endParaRPr lang="zh-CN" altLang="en-US" sz="40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07" y="1275606"/>
            <a:ext cx="3450779" cy="281405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08" y="1347614"/>
            <a:ext cx="3178696" cy="1905424"/>
          </a:xfrm>
        </p:spPr>
      </p:pic>
      <p:sp>
        <p:nvSpPr>
          <p:cNvPr id="7" name="TextBox 6"/>
          <p:cNvSpPr txBox="1"/>
          <p:nvPr/>
        </p:nvSpPr>
        <p:spPr>
          <a:xfrm>
            <a:off x="3563888" y="120359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74325" y="1059582"/>
            <a:ext cx="83566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酷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动网络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44445" y="1059582"/>
            <a:ext cx="97968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无限可能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141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4" y="1"/>
            <a:ext cx="2766646" cy="771550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智能手机</a:t>
            </a:r>
            <a:endParaRPr lang="zh-CN" altLang="en-US" sz="40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9622"/>
            <a:ext cx="2736304" cy="216994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771549"/>
            <a:ext cx="3542939" cy="223196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81581"/>
            <a:ext cx="2922650" cy="1707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915566"/>
            <a:ext cx="333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800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随身享酷</a:t>
            </a:r>
            <a:endParaRPr lang="zh-CN" altLang="en-US" sz="2400" b="1" spc="800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637" y="915566"/>
            <a:ext cx="553998" cy="21819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800" dirty="0">
                <a:solidFill>
                  <a:schemeClr val="accent6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玩</a:t>
            </a:r>
            <a:r>
              <a:rPr lang="zh-CN" altLang="en-US" sz="2400" b="1" spc="800" dirty="0" smtClean="0">
                <a:solidFill>
                  <a:schemeClr val="accent6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转奇迹</a:t>
            </a:r>
            <a:endParaRPr lang="zh-CN" altLang="en-US" sz="2400" b="1" spc="800" dirty="0">
              <a:solidFill>
                <a:schemeClr val="accent6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8242" y="2787774"/>
            <a:ext cx="553998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神奇世界</a:t>
            </a:r>
            <a:endParaRPr lang="zh-CN" altLang="en-US" sz="2400" b="1" dirty="0">
              <a:solidFill>
                <a:srgbClr val="00B0F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61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72 0.04724 L -0.19271 0.04724 C -0.18472 0.04724 -0.17569 0.03334 -0.16771 0.03118 C -0.1618 0.03118 -0.15069 0.04415 -0.14566 0.04415 C -0.13871 0.04415 -0.13177 0.04013 -0.11875 0.04013 L -0.10972 -0.11485 L -0.09965 0.07224 L -0.08767 0.04724 L -0.07778 0.04013 L -0.05364 0.04631 C -0.04271 0.04322 -0.03368 0.03025 -0.02274 0.02531 C -0.01875 0.02439 -0.00972 0.02315 -0.00364 0.02531 C 0.00226 0.02717 0.00729 0.04137 0.0092 0.0423 C 0.01233 0.04631 0.01927 0.0423 0.02327 0.04415 L 0.02934 0.04724 L 0.04028 0.04724 " pathEditMode="relative" rAng="0" ptsTypes="FfffFFFFFfff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6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24" y="0"/>
            <a:ext cx="2897291" cy="771550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智能手环</a:t>
            </a:r>
            <a:endParaRPr lang="zh-CN" altLang="en-US" sz="40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501775"/>
            <a:ext cx="6667500" cy="2790825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331640" y="913596"/>
            <a:ext cx="3384376" cy="6412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玩转时尚</a:t>
            </a:r>
            <a:endParaRPr lang="zh-CN" altLang="en-US" b="1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5107" y="914578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  <a:cs typeface="+mj-cs"/>
              </a:rPr>
              <a:t>创想乐活</a:t>
            </a:r>
            <a:endParaRPr lang="zh-CN" altLang="en-US" sz="4400" b="1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974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067944" cy="764556"/>
          </a:xfrm>
        </p:spPr>
        <p:txBody>
          <a:bodyPr/>
          <a:lstStyle/>
          <a:p>
            <a:r>
              <a:rPr lang="zh-CN" altLang="en-US" sz="4000" b="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谢谢观赏</a:t>
            </a:r>
            <a:endParaRPr lang="zh-CN" altLang="en-US" sz="4000" b="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2643757"/>
            <a:ext cx="9144000" cy="9361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zh-CN" altLang="en-US" sz="4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引领科技           创新未来！</a:t>
            </a:r>
            <a:endParaRPr lang="en-US" altLang="zh-CN" sz="4800" b="1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835696" y="3795886"/>
            <a:ext cx="5486400" cy="6036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spc="3000" dirty="0" smtClean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THANKS</a:t>
            </a:r>
            <a:endParaRPr lang="zh-CN" altLang="en-US" sz="3600" b="1" spc="3000" dirty="0">
              <a:solidFill>
                <a:schemeClr val="accent5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2" y="987574"/>
            <a:ext cx="2410052" cy="16561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89" y="1131590"/>
            <a:ext cx="2640419" cy="1323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31" y="987574"/>
            <a:ext cx="3883365" cy="14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9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4" grpId="1" uiExpand="1" build="p"/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</Words>
  <Application>Microsoft Office PowerPoint</Application>
  <PresentationFormat>全屏显示(16:9)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公司产品展示</vt:lpstr>
      <vt:lpstr>指尖轻触</vt:lpstr>
      <vt:lpstr>便捷笔记本</vt:lpstr>
      <vt:lpstr>智能手机</vt:lpstr>
      <vt:lpstr>智能手环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49</cp:revision>
  <cp:lastPrinted>2018-12-19T09:25:49Z</cp:lastPrinted>
  <dcterms:created xsi:type="dcterms:W3CDTF">2018-12-19T08:21:26Z</dcterms:created>
  <dcterms:modified xsi:type="dcterms:W3CDTF">2018-12-19T09:27:28Z</dcterms:modified>
</cp:coreProperties>
</file>