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3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8246070" cy="13743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人脸识别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摄像头人脸识别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5606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摄像头翻转：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flip()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翻转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videoImg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cv2.flip(videoImg,1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：图片水平翻转 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：垂直翻转 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水平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垂直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1800" dirty="0" smtClean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7.</a:t>
            </a:r>
            <a:r>
              <a:rPr lang="zh-CN" altLang="en-US" sz="1800" dirty="0" smtClean="0">
                <a:solidFill>
                  <a:srgbClr val="EEECE1">
                    <a:lumMod val="10000"/>
                  </a:srgbClr>
                </a:solidFill>
                <a:latin typeface="黑体" pitchFamily="49" charset="-122"/>
                <a:ea typeface="黑体" pitchFamily="49" charset="-122"/>
              </a:rPr>
              <a:t>展示框</a:t>
            </a:r>
            <a:endParaRPr lang="en-US" altLang="zh-CN" sz="1800" dirty="0" smtClean="0">
              <a:solidFill>
                <a:srgbClr val="EEECE1">
                  <a:lumMod val="1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cv2.imshow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展示框名称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",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videoImg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0"/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8.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逐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帧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动画显示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帧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1s</a:t>
            </a:r>
          </a:p>
          <a:p>
            <a:pPr marL="0" lv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cv2.waitKey(1000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//24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0"/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9.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设置关闭展示框：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lv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btn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cv2.waitKey(1000//24)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8024" y="4011910"/>
            <a:ext cx="396044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if(btn == 32):</a:t>
            </a:r>
            <a:br>
              <a:rPr lang="zh-CN" altLang="zh-CN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    print("窗口即将关闭")</a:t>
            </a:r>
            <a:br>
              <a:rPr lang="zh-CN" altLang="zh-CN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    break</a:t>
            </a:r>
          </a:p>
        </p:txBody>
      </p:sp>
    </p:spTree>
    <p:extLst>
      <p:ext uri="{BB962C8B-B14F-4D97-AF65-F5344CB8AC3E}">
        <p14:creationId xmlns:p14="http://schemas.microsoft.com/office/powerpoint/2010/main" val="31885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opencv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是一个基于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BSD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许可（开源）发行的跨平台计算机视觉和机器学习软件库，可以运行在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Windows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Mac OS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操作系统上。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[1] 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它轻量级而且高效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由一系列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函数和少量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C++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类构成，同时提供了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Ruby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等语言的接口，实现了图像处理和计算机视觉方面的很多通用算法。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3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opencv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导入库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cv2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：人脸识别特点：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不要选择模糊图片；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正脸、侧脸都可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读取图片：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cv2.imread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图片路径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弹窗展示图片：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cv2.imshow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窗口名称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需要展示的图片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设置展示时间：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cv2.waitKey()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释放资源：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cv2.destroyAllWindows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图片可以进行降维，方便存储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= cv2.cvtColor(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需要降维的图片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,code=cv2.COLOR_BGR2GRAY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不过一般情况下，做人脸识别不需要降维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6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导入库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cv2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读取图片：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cv2.imread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图片路径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导入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人脸特征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数据包（需要手动导入）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faceData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= cv2.CascadeClassifier("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人脸特征数据包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人脸数据对比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face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faceData.detectMultiScale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需要对比的图片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循环读取人脸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数据，并将人脸标识出来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for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x,y,w,h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in face :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cv2.rectangle(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需要识别的图片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,pt1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x,y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),pt2=(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x+w,y+h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),color=[0,0,255],thickness=2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说明：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w,h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维，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w,h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宽和高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pt1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左上角的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点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pt2 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右下角的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点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color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边框颜色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bgr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像素三原色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弹窗展示图片：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cv2.imshow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窗口名称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”,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需要展示的图片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7.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设置展示时间：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cv2.waitKey()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8.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释放资源：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cv2.destroyAllWindows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调整尺寸大小：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cv2.resize(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需要调整的图片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dsize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=(900,500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))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dsize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（）指定尺寸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大小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等比例缩放：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cv2.resize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缩放对象，输出图形，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轴缩放因子，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轴缩放因子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cv2.resize(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img,None,fx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=0.2,fy=0.2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4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detectMultiScale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需要对比的图片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scaleFactor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=1.05,minNeighbors=7)</a:t>
            </a:r>
          </a:p>
          <a:p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scaleFactor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：缩放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因子，默认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值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1.3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，值越小，扫描的次数越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minNeighbors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：最小邻居值，默认值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，值越大，识别越苛刻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6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摄像头人脸识别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导入库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import cv2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调用摄像头，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是允许被调用：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video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cv2.VideoCapture(0)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导入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人脸特征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数据包（需要手动导入）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faceData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= cv2.CascadeClassifier("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人脸特征数据包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循环不断获取图片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逐帧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动画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flag,videoImg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video.read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	#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flag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是否检测到人脸</a:t>
            </a: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#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videoImg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获取每一帧的人脸图形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opencv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的应用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摄像头人脸识别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5606"/>
            <a:ext cx="8246070" cy="379339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读取人脸数据包，可以进行人脸对比 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face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faceData.detectMultiScale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videoImg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for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x,y,w,h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in face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cv2.rectangle(videoImg,pt1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x,y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),pt2=(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w+x,h+y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),color=[0,0,255],thickness=2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到人脸，做切片：没有得到脸，元组类型，否则数组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if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not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isinstance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face,tuple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对脸的范围进行切片，只要人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脸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facePhoto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videoImg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y:y+h,x:x+w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#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保存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人脸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切片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	cv2.imwrite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图片保存路径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",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facePhoto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全屏显示(16:9)</PresentationFormat>
  <Paragraphs>87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黑体</vt:lpstr>
      <vt:lpstr>Arial</vt:lpstr>
      <vt:lpstr>Calibri</vt:lpstr>
      <vt:lpstr>Office Theme</vt:lpstr>
      <vt:lpstr>人脸识别</vt:lpstr>
      <vt:lpstr>1 opencv</vt:lpstr>
      <vt:lpstr>1 opencv</vt:lpstr>
      <vt:lpstr>2 opencv的应用—人脸识别</vt:lpstr>
      <vt:lpstr>2 opencv的应用—人脸识别</vt:lpstr>
      <vt:lpstr>2 opencv的应用—人脸识别</vt:lpstr>
      <vt:lpstr>2 opencv的应用—人脸识别</vt:lpstr>
      <vt:lpstr>3 opencv的应用—摄像头人脸识别</vt:lpstr>
      <vt:lpstr>3 opencv的应用—摄像头人脸识别</vt:lpstr>
      <vt:lpstr>3 opencv的应用—摄像头人脸识别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2020-11-11T01:37:31Z</dcterms:modified>
</cp:coreProperties>
</file>