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5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5" r:id="rId5"/>
    <p:sldId id="266" r:id="rId6"/>
    <p:sldId id="264" r:id="rId7"/>
    <p:sldId id="267" r:id="rId8"/>
    <p:sldId id="268" r:id="rId9"/>
    <p:sldId id="270" r:id="rId10"/>
    <p:sldId id="27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93" autoAdjust="0"/>
  </p:normalViewPr>
  <p:slideViewPr>
    <p:cSldViewPr>
      <p:cViewPr varScale="1">
        <p:scale>
          <a:sx n="87" d="100"/>
          <a:sy n="87" d="100"/>
        </p:scale>
        <p:origin x="906" y="-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8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6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短评是获取里面的内容，该怎么写呢。一对标签的中间放置的是评论。获取它的内容。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评论可以做成一个词云。一个数据的表达形式。词语出现的越多，字体越大。星级可以做成一个柱状图什么的。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4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4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1350110"/>
            <a:ext cx="8246070" cy="137434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爬虫篇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豆瓣数据分析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4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豆瓣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数据分析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将数据装入表格 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50110"/>
            <a:ext cx="8784976" cy="3741920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打开表格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,a+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追加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数据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with open("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douban.csv","a+",encoding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="utf-8",newline="") as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openFile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:</a:t>
            </a:r>
          </a:p>
          <a:p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向打开的表格写入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数据：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data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csv.writer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openFile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循环数据列表，读取到每一个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字典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#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读取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字典里面每一个键，取出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值：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nn-NO" altLang="zh-CN" sz="1800" dirty="0" smtClean="0">
                <a:latin typeface="黑体" pitchFamily="49" charset="-122"/>
                <a:ea typeface="黑体" pitchFamily="49" charset="-122"/>
              </a:rPr>
              <a:t>info </a:t>
            </a:r>
            <a:r>
              <a:rPr lang="nn-NO" altLang="zh-CN" sz="1800" dirty="0">
                <a:latin typeface="黑体" pitchFamily="49" charset="-122"/>
                <a:ea typeface="黑体" pitchFamily="49" charset="-122"/>
              </a:rPr>
              <a:t>= </a:t>
            </a:r>
            <a:r>
              <a:rPr lang="nn-NO" altLang="zh-CN" sz="1800" dirty="0" smtClean="0">
                <a:latin typeface="黑体" pitchFamily="49" charset="-122"/>
                <a:ea typeface="黑体" pitchFamily="49" charset="-122"/>
              </a:rPr>
              <a:t>[i</a:t>
            </a:r>
            <a:r>
              <a:rPr lang="nn-NO" altLang="zh-CN" sz="1800" dirty="0">
                <a:latin typeface="黑体" pitchFamily="49" charset="-122"/>
                <a:ea typeface="黑体" pitchFamily="49" charset="-122"/>
              </a:rPr>
              <a:t>["author"],i["star"],i["short</a:t>
            </a:r>
            <a:r>
              <a:rPr lang="nn-NO" altLang="zh-CN" sz="1800" dirty="0" smtClean="0">
                <a:latin typeface="黑体" pitchFamily="49" charset="-122"/>
                <a:ea typeface="黑体" pitchFamily="49" charset="-122"/>
              </a:rPr>
              <a:t>"]]</a:t>
            </a:r>
          </a:p>
          <a:p>
            <a:pPr marL="0" indent="0">
              <a:buNone/>
            </a:pPr>
            <a:r>
              <a:rPr lang="nn-NO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装入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表格：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data.writerow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(info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关闭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表格：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openFile.close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()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5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表格操作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表格操作库：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csv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）打开表格：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with open(“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ex.csv”,”w”,encoding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=“utf-8”) as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openFile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: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ex.csv: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需要打开的文件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w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：写入模式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encoding=“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utf-8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”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编码格式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）向表格装入的数据：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f=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csv.writer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openFile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装入数据：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写入一行：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f.writerow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();</a:t>
            </a: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写入多行：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f.writerows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();</a:t>
            </a:r>
          </a:p>
          <a:p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3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表格操作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表格操作库：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csv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）从表格读取数据：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with open(“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ex.csv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”,”r”,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encoding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=“utf-8”) as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readFile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r: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读取模式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data =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csv.reader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readFile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读取打开的文件数据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表格里的所有数据，进制形式显示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豆瓣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数据分析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访问网址库：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urllib.request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2)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做网页分析：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bs4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框架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爬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取数据装入表格：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import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csv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）反爬虫机制：模拟多个浏览器访问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豆瓣数据分析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8965" y="1450181"/>
            <a:ext cx="84435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#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谷歌浏览器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header1 = {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Host":"movie.douban.com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",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User-Agent":"Mozilla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/5.0 (Windows NT 10.0; WOW64)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AppleWebKit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/537.36 (KHTML, like Gecko) Chrome/69.0.3497.100 Safari/537.36"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#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火狐浏览器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header2 = {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"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Host":"movie.douban.com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",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"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User-Agent":"Mozilla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/5.0 (Windows NT 10.0; Win64; x64; rv:79.0) Gecko/20100101 Firefox/79.0"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3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豆瓣数据分析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随机访问模拟的浏览器的库：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import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random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6)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随机访问请求头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2229053"/>
            <a:ext cx="69847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将请求头做成列表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list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 [header1,header2]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随机取一个请求头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index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random.choice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(list)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#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url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访问的地址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headers =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想用的请求头</a:t>
            </a:r>
          </a:p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req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urllib.request.Request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url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url,headers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=index)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9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豆瓣数据分析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爬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取数据（之前爬取数据的步骤）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封装函数，爬取数据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调用请求头的函数，访问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网址：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urllib.request.urlopen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读取网址里面的数据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--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整个网页的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数据：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read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()</a:t>
            </a:r>
          </a:p>
          <a:p>
            <a:pPr lvl="0"/>
            <a:r>
              <a:rPr lang="en-US" altLang="zh-CN" sz="1800" dirty="0">
                <a:solidFill>
                  <a:srgbClr val="EEECE1">
                    <a:lumMod val="10000"/>
                  </a:srgbClr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1800" dirty="0">
                <a:solidFill>
                  <a:srgbClr val="EEECE1">
                    <a:lumMod val="10000"/>
                  </a:srgbClr>
                </a:solidFill>
                <a:latin typeface="黑体" pitchFamily="49" charset="-122"/>
                <a:ea typeface="黑体" pitchFamily="49" charset="-122"/>
              </a:rPr>
              <a:t>）解析网页数据（</a:t>
            </a:r>
            <a:r>
              <a:rPr lang="en-US" altLang="zh-CN" sz="1800" dirty="0">
                <a:solidFill>
                  <a:srgbClr val="EEECE1">
                    <a:lumMod val="10000"/>
                  </a:srgbClr>
                </a:solidFill>
                <a:latin typeface="黑体" pitchFamily="49" charset="-122"/>
                <a:ea typeface="黑体" pitchFamily="49" charset="-122"/>
              </a:rPr>
              <a:t>bs4</a:t>
            </a:r>
            <a:r>
              <a:rPr lang="zh-CN" altLang="en-US" sz="1800" dirty="0">
                <a:solidFill>
                  <a:srgbClr val="EEECE1">
                    <a:lumMod val="10000"/>
                  </a:srgbClr>
                </a:solidFill>
                <a:latin typeface="黑体" pitchFamily="49" charset="-122"/>
                <a:ea typeface="黑体" pitchFamily="49" charset="-122"/>
              </a:rPr>
              <a:t>框架）</a:t>
            </a:r>
            <a:endParaRPr lang="en-US" altLang="zh-CN" sz="1800" dirty="0">
              <a:solidFill>
                <a:srgbClr val="EEECE1">
                  <a:lumMod val="10000"/>
                </a:srgb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解析网页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--bs4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框架：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BeautifulSoup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(data,"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html.parser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")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检索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所有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的短评、星级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div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find_all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（）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读取标签内部内容：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string</a:t>
            </a:r>
          </a:p>
          <a:p>
            <a:pPr marL="0" indent="0">
              <a:buNone/>
            </a:pP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豆瓣数据分析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只能粗暴的获取单个数据。只需要星级或者评论。但是对不上号。只能单独得到某一个信息，不方便配套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处理。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虽然已经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可以分析，将其装入表格。把每一个用户做成一个字典。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{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用户：””，星级：””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评论：””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}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有些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人有没有评论，还有打星，所以需要分层检索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3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豆瓣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数据分析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分层检索 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50110"/>
            <a:ext cx="8568952" cy="374192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检索最外层的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div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：选择器选取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名为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comments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div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标签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400050" lvl="1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comments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soup.find_all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("div",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attrs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={"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id","comments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"})</a:t>
            </a:r>
          </a:p>
          <a:p>
            <a:pPr marL="400050" lvl="1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comments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soup.select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("#comments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")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找到每条评论的模块，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class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名为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comment-item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commentItem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comments.select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(".comment-item")</a:t>
            </a:r>
          </a:p>
          <a:p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循环每一条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评论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#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找到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class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名为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comment-info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标签：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info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i.select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(".comment-info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")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#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找到用户名：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author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info.select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("a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")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#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找到装有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星级的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span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标签：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star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info.select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("span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")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#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找到评论的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span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标签：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short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i.select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(".short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")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以字典的形式保存：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dic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= {"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author":author,"star":star,"short":short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0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全屏显示(16:9)</PresentationFormat>
  <Paragraphs>90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黑体</vt:lpstr>
      <vt:lpstr>宋体</vt:lpstr>
      <vt:lpstr>Arial</vt:lpstr>
      <vt:lpstr>Calibri</vt:lpstr>
      <vt:lpstr>Times New Roman</vt:lpstr>
      <vt:lpstr>Office Theme</vt:lpstr>
      <vt:lpstr>爬虫篇—豆瓣数据分析</vt:lpstr>
      <vt:lpstr>1 表格操作</vt:lpstr>
      <vt:lpstr>1 表格操作</vt:lpstr>
      <vt:lpstr>2 豆瓣数据分析</vt:lpstr>
      <vt:lpstr>2 豆瓣数据分析</vt:lpstr>
      <vt:lpstr>2 豆瓣数据分析</vt:lpstr>
      <vt:lpstr>2 豆瓣数据分析</vt:lpstr>
      <vt:lpstr>2 豆瓣数据分析</vt:lpstr>
      <vt:lpstr>3 豆瓣数据分析—分层检索 </vt:lpstr>
      <vt:lpstr>4 豆瓣数据分析—将数据装入表格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2020-11-02T01:26:53Z</dcterms:modified>
</cp:coreProperties>
</file>