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5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D44"/>
    <a:srgbClr val="D3A90F"/>
    <a:srgbClr val="003F4C"/>
    <a:srgbClr val="1D3A00"/>
    <a:srgbClr val="5EEC3C"/>
    <a:srgbClr val="990099"/>
    <a:srgbClr val="CC0099"/>
    <a:srgbClr val="FE9202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93" autoAdjust="0"/>
  </p:normalViewPr>
  <p:slideViewPr>
    <p:cSldViewPr>
      <p:cViewPr varScale="1">
        <p:scale>
          <a:sx n="87" d="100"/>
          <a:sy n="87" d="100"/>
        </p:scale>
        <p:origin x="90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9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82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37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5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47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02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65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04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7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2877160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1350110"/>
            <a:ext cx="8246070" cy="137434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爬虫篇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豆瓣数据分析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豆瓣影评数据分析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导库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	import csv</a:t>
            </a: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import 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numpy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import 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jieba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import 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pygal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from PIL import Image</a:t>
            </a: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from 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wordCloud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import 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WordCloud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34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豆瓣影评数据分析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读取数据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）做一个清洗数据标准：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dataShow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= (“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很差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”,”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较差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”,”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还行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”,”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推荐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”,”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力荐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”)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）定义装数据的列表：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dataList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=[]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）从表格读取数据：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with open("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douban.csv","r",encoding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="utf-8") as file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将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表格的所有数据读取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出来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:data =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csv.reader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(file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循环每一条数据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[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用户名，星级，评论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]</a:t>
            </a: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1800" dirty="0">
                <a:latin typeface="+mn-ea"/>
              </a:rPr>
              <a:t>如果没有星级，说明是无效</a:t>
            </a:r>
            <a:r>
              <a:rPr lang="zh-CN" altLang="en-US" sz="1800" dirty="0" smtClean="0">
                <a:latin typeface="+mn-ea"/>
              </a:rPr>
              <a:t>数据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	</a:t>
            </a:r>
            <a:r>
              <a:rPr lang="en-US" altLang="zh-CN" sz="1800" dirty="0" smtClean="0">
                <a:latin typeface="+mn-ea"/>
              </a:rPr>
              <a:t>	</a:t>
            </a:r>
            <a:r>
              <a:rPr lang="zh-CN" altLang="en-US" sz="1800" dirty="0">
                <a:latin typeface="+mn-ea"/>
              </a:rPr>
              <a:t>将数据装入</a:t>
            </a:r>
            <a:r>
              <a:rPr lang="en-US" altLang="zh-CN" sz="1800" dirty="0" err="1">
                <a:latin typeface="+mn-ea"/>
              </a:rPr>
              <a:t>dataList</a:t>
            </a:r>
            <a:r>
              <a:rPr lang="zh-CN" altLang="en-US" sz="1800" dirty="0">
                <a:latin typeface="+mn-ea"/>
              </a:rPr>
              <a:t>列表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关闭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表格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）返回数据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90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豆瓣影评数据分析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制作词云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）得到数据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---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调用读取数据函数：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data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=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getDataFromCsv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()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）定义一个大的字符串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，利用循环将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所有评论全部装入，然后从中取出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词语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nn-NO" altLang="zh-CN" sz="1800" dirty="0">
                <a:latin typeface="黑体" pitchFamily="49" charset="-122"/>
                <a:ea typeface="黑体" pitchFamily="49" charset="-122"/>
              </a:rPr>
              <a:t> for i in data:</a:t>
            </a:r>
          </a:p>
          <a:p>
            <a:pPr marL="0" indent="0">
              <a:buNone/>
            </a:pPr>
            <a:r>
              <a:rPr lang="nn-NO" altLang="zh-CN" sz="1800" dirty="0" smtClean="0">
                <a:latin typeface="黑体" pitchFamily="49" charset="-122"/>
                <a:ea typeface="黑体" pitchFamily="49" charset="-122"/>
              </a:rPr>
              <a:t>	str </a:t>
            </a:r>
            <a:r>
              <a:rPr lang="nn-NO" altLang="zh-CN" sz="1800" dirty="0">
                <a:latin typeface="黑体" pitchFamily="49" charset="-122"/>
                <a:ea typeface="黑体" pitchFamily="49" charset="-122"/>
              </a:rPr>
              <a:t>+= i[2]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）切割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词语，利用分词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器切割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词语：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cutWord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= " ".join(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jieba.cut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str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))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）通过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numpy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算法，将评论词语制作成指定图片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形状：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bgImg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=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numpy.array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Image.open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("wu.jpg"))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92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豆瓣影评数据分析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制作词云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）将切割好的词语生成词云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generate()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生成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cloud =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WordCloud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().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generate(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cutWord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）生成词云图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片：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cloud.to_file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("ciyun1.png")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82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2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多页数据爬取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for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in range(5):</a:t>
            </a: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      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url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= "https://movie.douban.com/subject/26754233/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comments?start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=%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s&amp;limit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=20&amp;sort=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new_score&amp;status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=P" % (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* 20)</a:t>
            </a: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       # 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调用爬取数据函数，并且传参路径</a:t>
            </a:r>
          </a:p>
          <a:p>
            <a:pPr marL="0" indent="0">
              <a:buNone/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       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getData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url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,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dicList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       # 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每爬取一页数据，休息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秒钟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防止封号</a:t>
            </a:r>
          </a:p>
          <a:p>
            <a:pPr marL="0" indent="0">
              <a:buNone/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       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time.sleep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(5)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91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3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豆瓣影评图形分析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封装一个函数，分析星级，数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星星的个数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调用取数据的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函数：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data =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getDataFromCsv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()</a:t>
            </a:r>
          </a:p>
          <a:p>
            <a:pPr marL="0" indent="0">
              <a:buNone/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循环得到的数据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[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用户名，星级，评论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]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for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in data:</a:t>
            </a: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       if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[1] == star:</a:t>
            </a: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           count +=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1</a:t>
            </a: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	else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           pass</a:t>
            </a:r>
          </a:p>
          <a:p>
            <a:pPr marL="0" indent="0">
              <a:buNone/>
            </a:pP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57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3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豆瓣影评图形分析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793390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根据星级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标准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画图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oneStar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=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getCountStar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(“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很差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”)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…</a:t>
            </a:r>
          </a:p>
          <a:p>
            <a:pPr marL="0" indent="0">
              <a:buNone/>
            </a:pP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fiveStar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=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getCountStar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("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力荐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")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绘制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图形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:line =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pygal.Funnel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()</a:t>
            </a:r>
          </a:p>
          <a:p>
            <a:pPr marL="0" indent="0">
              <a:buNone/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显示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轴，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轴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标题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:</a:t>
            </a:r>
          </a:p>
          <a:p>
            <a:pPr marL="400050" lvl="1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line._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x_title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= "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星级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"</a:t>
            </a:r>
          </a:p>
          <a:p>
            <a:pPr marL="400050" lvl="1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line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._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y_title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= "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个数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"</a:t>
            </a:r>
          </a:p>
          <a:p>
            <a:pPr marL="0" indent="0">
              <a:buNone/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设置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轴，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轴坐标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刻度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line.x_labels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= ["1⭐","2⭐","3⭐","4⭐","5⭐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"]</a:t>
            </a:r>
          </a:p>
          <a:p>
            <a:pPr marL="0" indent="0">
              <a:buNone/>
            </a:pP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line.y_labels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= [0,5,10,15,20,25,30,35,40,45,50,55,60,65,70]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53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3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豆瓣影评图形分析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793390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根据星级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标准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画图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添加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数据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---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单一颜色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赋值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line.add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("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八百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影评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分析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",[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oneStar,twoStar,threeStar,fourStar,fiveStar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])</a:t>
            </a:r>
          </a:p>
          <a:p>
            <a:pPr marL="0" indent="0">
              <a:buNone/>
            </a:pPr>
            <a:r>
              <a:rPr lang="en-US" altLang="zh-CN" sz="1800" smtClean="0">
                <a:latin typeface="黑体" pitchFamily="49" charset="-122"/>
                <a:ea typeface="黑体" pitchFamily="49" charset="-122"/>
              </a:rPr>
              <a:t>line.render_to_file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("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Funnel.svg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64354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全屏显示(16:9)</PresentationFormat>
  <Paragraphs>79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黑体</vt:lpstr>
      <vt:lpstr>宋体</vt:lpstr>
      <vt:lpstr>Arial</vt:lpstr>
      <vt:lpstr>Calibri</vt:lpstr>
      <vt:lpstr>Office Theme</vt:lpstr>
      <vt:lpstr>爬虫篇—豆瓣数据分析</vt:lpstr>
      <vt:lpstr>1 豆瓣影评数据分析</vt:lpstr>
      <vt:lpstr>1 豆瓣影评数据分析</vt:lpstr>
      <vt:lpstr>1 豆瓣影评数据分析</vt:lpstr>
      <vt:lpstr>1 豆瓣影评数据分析</vt:lpstr>
      <vt:lpstr>2 多页数据爬取</vt:lpstr>
      <vt:lpstr>3 豆瓣影评图形分析</vt:lpstr>
      <vt:lpstr>3 豆瓣影评图形分析</vt:lpstr>
      <vt:lpstr>3 豆瓣影评图形分析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2020-11-08T17:10:08Z</dcterms:modified>
</cp:coreProperties>
</file>