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9" r:id="rId3"/>
    <p:sldId id="261" r:id="rId4"/>
    <p:sldId id="290" r:id="rId6"/>
    <p:sldId id="288" r:id="rId7"/>
    <p:sldId id="289" r:id="rId8"/>
    <p:sldId id="291" r:id="rId9"/>
    <p:sldId id="292" r:id="rId10"/>
    <p:sldId id="293" r:id="rId11"/>
    <p:sldId id="282"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p:kiosk/>
    <p:sldAll/>
    <p:penClr>
      <a:srgbClr val="FF0000"/>
    </p:penClr>
    <p:extLst>
      <p:ext uri="{2FDB2607-1784-4EEB-B798-7EB5836EED8A}">
        <p14:showMediaCtrls xmlns:p14="http://schemas.microsoft.com/office/powerpoint/2010/main" val="1"/>
      </p:ext>
    </p:extLst>
  </p:showPr>
  <p:clrMru>
    <a:srgbClr val="2122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23" d="100"/>
          <a:sy n="123" d="100"/>
        </p:scale>
        <p:origin x="114" y="240"/>
      </p:cViewPr>
      <p:guideLst>
        <p:guide orient="horz" pos="2160"/>
        <p:guide pos="38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3C9D3C-73C6-406D-AAAC-4E52F42C649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A94427-1492-49C9-A5E5-AAD95B03673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BF29D05-C586-47E4-8111-0940CD7686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9ACA14-6777-4763-BC26-E51147A56671}" type="slidenum">
              <a:rPr lang="zh-CN" altLang="en-US" smtClean="0"/>
            </a:fld>
            <a:endParaRPr lang="zh-CN" altLang="en-US"/>
          </a:p>
        </p:txBody>
      </p:sp>
    </p:spTree>
  </p:cSld>
  <p:clrMapOvr>
    <a:masterClrMapping/>
  </p:clrMapOvr>
  <p:transition spd="slow" advClick="0" advTm="300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BF29D05-C586-47E4-8111-0940CD7686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9ACA14-6777-4763-BC26-E51147A56671}" type="slidenum">
              <a:rPr lang="zh-CN" altLang="en-US" smtClean="0"/>
            </a:fld>
            <a:endParaRPr lang="zh-CN" altLang="en-US"/>
          </a:p>
        </p:txBody>
      </p:sp>
    </p:spTree>
  </p:cSld>
  <p:clrMapOvr>
    <a:masterClrMapping/>
  </p:clrMapOvr>
  <p:transition spd="slow" advClick="0" advTm="300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BF29D05-C586-47E4-8111-0940CD7686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9ACA14-6777-4763-BC26-E51147A56671}" type="slidenum">
              <a:rPr lang="zh-CN" altLang="en-US" smtClean="0"/>
            </a:fld>
            <a:endParaRPr lang="zh-CN" altLang="en-US"/>
          </a:p>
        </p:txBody>
      </p:sp>
    </p:spTree>
  </p:cSld>
  <p:clrMapOvr>
    <a:masterClrMapping/>
  </p:clrMapOvr>
  <p:transition spd="slow" advClick="0" advTm="3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BF29D05-C586-47E4-8111-0940CD7686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9ACA14-6777-4763-BC26-E51147A56671}" type="slidenum">
              <a:rPr lang="zh-CN" altLang="en-US" smtClean="0"/>
            </a:fld>
            <a:endParaRPr lang="zh-CN" altLang="en-US"/>
          </a:p>
        </p:txBody>
      </p:sp>
    </p:spTree>
  </p:cSld>
  <p:clrMapOvr>
    <a:masterClrMapping/>
  </p:clrMapOvr>
  <p:transition spd="slow" advClick="0" advTm="300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1BF29D05-C586-47E4-8111-0940CD7686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9ACA14-6777-4763-BC26-E51147A56671}" type="slidenum">
              <a:rPr lang="zh-CN" altLang="en-US" smtClean="0"/>
            </a:fld>
            <a:endParaRPr lang="zh-CN" altLang="en-US"/>
          </a:p>
        </p:txBody>
      </p:sp>
    </p:spTree>
  </p:cSld>
  <p:clrMapOvr>
    <a:masterClrMapping/>
  </p:clrMapOvr>
  <p:transition spd="slow" advClick="0" advTm="300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BF29D05-C586-47E4-8111-0940CD76863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9ACA14-6777-4763-BC26-E51147A56671}" type="slidenum">
              <a:rPr lang="zh-CN" altLang="en-US" smtClean="0"/>
            </a:fld>
            <a:endParaRPr lang="zh-CN" altLang="en-US"/>
          </a:p>
        </p:txBody>
      </p:sp>
    </p:spTree>
  </p:cSld>
  <p:clrMapOvr>
    <a:masterClrMapping/>
  </p:clrMapOvr>
  <p:transition spd="slow" advClick="0" advTm="300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BF29D05-C586-47E4-8111-0940CD76863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A9ACA14-6777-4763-BC26-E51147A56671}" type="slidenum">
              <a:rPr lang="zh-CN" altLang="en-US" smtClean="0"/>
            </a:fld>
            <a:endParaRPr lang="zh-CN" altLang="en-US"/>
          </a:p>
        </p:txBody>
      </p:sp>
    </p:spTree>
  </p:cSld>
  <p:clrMapOvr>
    <a:masterClrMapping/>
  </p:clrMapOvr>
  <p:transition spd="slow" advClick="0" advTm="300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BF29D05-C586-47E4-8111-0940CD7686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9ACA14-6777-4763-BC26-E51147A56671}" type="slidenum">
              <a:rPr lang="zh-CN" altLang="en-US" smtClean="0"/>
            </a:fld>
            <a:endParaRPr lang="zh-CN" altLang="en-US"/>
          </a:p>
        </p:txBody>
      </p:sp>
    </p:spTree>
  </p:cSld>
  <p:clrMapOvr>
    <a:masterClrMapping/>
  </p:clrMapOvr>
  <p:transition spd="slow" advClick="0" advTm="300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BF29D05-C586-47E4-8111-0940CD7686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A9ACA14-6777-4763-BC26-E51147A56671}" type="slidenum">
              <a:rPr lang="zh-CN" altLang="en-US" smtClean="0"/>
            </a:fld>
            <a:endParaRPr lang="zh-CN" altLang="en-US"/>
          </a:p>
        </p:txBody>
      </p:sp>
    </p:spTree>
  </p:cSld>
  <p:clrMapOvr>
    <a:masterClrMapping/>
  </p:clrMapOvr>
  <p:transition spd="slow" advClick="0" advTm="300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BF29D05-C586-47E4-8111-0940CD76863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9ACA14-6777-4763-BC26-E51147A56671}" type="slidenum">
              <a:rPr lang="zh-CN" altLang="en-US" smtClean="0"/>
            </a:fld>
            <a:endParaRPr lang="zh-CN" altLang="en-US"/>
          </a:p>
        </p:txBody>
      </p:sp>
    </p:spTree>
  </p:cSld>
  <p:clrMapOvr>
    <a:masterClrMapping/>
  </p:clrMapOvr>
  <p:transition spd="slow" advClick="0" advTm="300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BF29D05-C586-47E4-8111-0940CD76863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9ACA14-6777-4763-BC26-E51147A56671}" type="slidenum">
              <a:rPr lang="zh-CN" altLang="en-US" smtClean="0"/>
            </a:fld>
            <a:endParaRPr lang="zh-CN" altLang="en-US"/>
          </a:p>
        </p:txBody>
      </p:sp>
    </p:spTree>
  </p:cSld>
  <p:clrMapOvr>
    <a:masterClrMapping/>
  </p:clrMapOvr>
  <p:transition spd="slow" advClick="0" advTm="3000">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F29D05-C586-47E4-8111-0940CD76863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ACA14-6777-4763-BC26-E51147A5667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3000">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12227"/>
        </a:solidFill>
        <a:effectLst/>
      </p:bgPr>
    </p:bg>
    <p:spTree>
      <p:nvGrpSpPr>
        <p:cNvPr id="1" name=""/>
        <p:cNvGrpSpPr/>
        <p:nvPr/>
      </p:nvGrpSpPr>
      <p:grpSpPr>
        <a:xfrm>
          <a:off x="0" y="0"/>
          <a:ext cx="0" cy="0"/>
          <a:chOff x="0" y="0"/>
          <a:chExt cx="0" cy="0"/>
        </a:xfrm>
      </p:grpSpPr>
      <p:sp>
        <p:nvSpPr>
          <p:cNvPr id="18" name="任意多边形 17"/>
          <p:cNvSpPr/>
          <p:nvPr/>
        </p:nvSpPr>
        <p:spPr>
          <a:xfrm flipH="1">
            <a:off x="8990792" y="-9772"/>
            <a:ext cx="3171535" cy="6858000"/>
          </a:xfrm>
          <a:custGeom>
            <a:avLst/>
            <a:gdLst>
              <a:gd name="connsiteX0" fmla="*/ 3171535 w 3171535"/>
              <a:gd name="connsiteY0" fmla="*/ 0 h 6858000"/>
              <a:gd name="connsiteX1" fmla="*/ 0 w 3171535"/>
              <a:gd name="connsiteY1" fmla="*/ 0 h 6858000"/>
              <a:gd name="connsiteX2" fmla="*/ 0 w 3171535"/>
              <a:gd name="connsiteY2" fmla="*/ 6858000 h 6858000"/>
              <a:gd name="connsiteX3" fmla="*/ 1310640 w 3171535"/>
              <a:gd name="connsiteY3" fmla="*/ 6858000 h 6858000"/>
              <a:gd name="connsiteX4" fmla="*/ 3171535 w 317153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1535" h="6858000">
                <a:moveTo>
                  <a:pt x="3171535" y="0"/>
                </a:moveTo>
                <a:lnTo>
                  <a:pt x="0" y="0"/>
                </a:lnTo>
                <a:lnTo>
                  <a:pt x="0" y="6858000"/>
                </a:lnTo>
                <a:lnTo>
                  <a:pt x="1310640" y="6858000"/>
                </a:lnTo>
                <a:lnTo>
                  <a:pt x="3171535" y="0"/>
                </a:lnTo>
                <a:close/>
              </a:path>
            </a:pathLst>
          </a:custGeom>
          <a:solidFill>
            <a:srgbClr val="212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flipH="1">
            <a:off x="5151120" y="0"/>
            <a:ext cx="5730240" cy="6858000"/>
          </a:xfrm>
          <a:prstGeom prst="parallelogram">
            <a:avLst>
              <a:gd name="adj" fmla="val 32475"/>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92466" y="2653979"/>
            <a:ext cx="5792924" cy="2595880"/>
          </a:xfrm>
          <a:prstGeom prst="rect">
            <a:avLst/>
          </a:prstGeom>
          <a:noFill/>
        </p:spPr>
        <p:txBody>
          <a:bodyPr wrap="square" rtlCol="0">
            <a:spAutoFit/>
          </a:bodyPr>
          <a:lstStyle/>
          <a:p>
            <a:pPr>
              <a:lnSpc>
                <a:spcPct val="110000"/>
              </a:lnSpc>
            </a:pPr>
            <a:r>
              <a:rPr lang="en-US" altLang="zh-CN" sz="4400" b="1" dirty="0" smtClean="0">
                <a:solidFill>
                  <a:schemeClr val="bg1"/>
                </a:solidFill>
                <a:latin typeface="微软雅黑" panose="020B0503020204020204" pitchFamily="34" charset="-122"/>
                <a:ea typeface="微软雅黑" panose="020B0503020204020204" pitchFamily="34" charset="-122"/>
              </a:rPr>
              <a:t>	</a:t>
            </a:r>
            <a:r>
              <a:rPr lang="zh-CN" altLang="en-US" sz="5400" b="1" dirty="0" smtClean="0">
                <a:solidFill>
                  <a:schemeClr val="bg1"/>
                </a:solidFill>
                <a:latin typeface="微软雅黑" panose="020B0503020204020204" pitchFamily="34" charset="-122"/>
                <a:ea typeface="微软雅黑" panose="020B0503020204020204" pitchFamily="34" charset="-122"/>
              </a:rPr>
              <a:t>点餐系统</a:t>
            </a:r>
            <a:endParaRPr lang="zh-CN" altLang="en-US" sz="54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endParaRPr lang="zh-CN" altLang="en-US" sz="54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r>
              <a:rPr lang="en-US" altLang="zh-CN" sz="4000" b="1" dirty="0" smtClean="0">
                <a:solidFill>
                  <a:schemeClr val="bg1"/>
                </a:solidFill>
                <a:latin typeface="微软雅黑" panose="020B0503020204020204" pitchFamily="34" charset="-122"/>
                <a:ea typeface="微软雅黑" panose="020B0503020204020204" pitchFamily="34" charset="-122"/>
              </a:rPr>
              <a:t>QY74</a:t>
            </a:r>
            <a:r>
              <a:rPr lang="zh-CN" altLang="en-US" sz="4000" b="1" dirty="0" smtClean="0">
                <a:solidFill>
                  <a:schemeClr val="bg1"/>
                </a:solidFill>
                <a:latin typeface="微软雅黑" panose="020B0503020204020204" pitchFamily="34" charset="-122"/>
                <a:ea typeface="微软雅黑" panose="020B0503020204020204" pitchFamily="34" charset="-122"/>
              </a:rPr>
              <a:t>班：第</a:t>
            </a:r>
            <a:r>
              <a:rPr lang="en-US" altLang="zh-CN" sz="4000" b="1" dirty="0" smtClean="0">
                <a:solidFill>
                  <a:schemeClr val="bg1"/>
                </a:solidFill>
                <a:latin typeface="微软雅黑" panose="020B0503020204020204" pitchFamily="34" charset="-122"/>
                <a:ea typeface="微软雅黑" panose="020B0503020204020204" pitchFamily="34" charset="-122"/>
              </a:rPr>
              <a:t>2</a:t>
            </a:r>
            <a:r>
              <a:rPr lang="zh-CN" altLang="en-US" sz="4000" b="1" dirty="0" smtClean="0">
                <a:solidFill>
                  <a:schemeClr val="bg1"/>
                </a:solidFill>
                <a:latin typeface="微软雅黑" panose="020B0503020204020204" pitchFamily="34" charset="-122"/>
                <a:ea typeface="微软雅黑" panose="020B0503020204020204" pitchFamily="34" charset="-122"/>
              </a:rPr>
              <a:t>小组</a:t>
            </a:r>
            <a:endParaRPr lang="zh-CN" altLang="en-US" sz="4000" b="1"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3000">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图片 36" descr="图片1"/>
          <p:cNvPicPr>
            <a:picLocks noChangeAspect="1"/>
          </p:cNvPicPr>
          <p:nvPr/>
        </p:nvPicPr>
        <p:blipFill>
          <a:blip r:embed="rId1"/>
          <a:stretch>
            <a:fillRect/>
          </a:stretch>
        </p:blipFill>
        <p:spPr>
          <a:xfrm>
            <a:off x="10160" y="-603885"/>
            <a:ext cx="12193270" cy="7508240"/>
          </a:xfrm>
          <a:prstGeom prst="rect">
            <a:avLst/>
          </a:prstGeom>
        </p:spPr>
      </p:pic>
      <p:sp>
        <p:nvSpPr>
          <p:cNvPr id="5" name="椭圆 4"/>
          <p:cNvSpPr/>
          <p:nvPr/>
        </p:nvSpPr>
        <p:spPr>
          <a:xfrm>
            <a:off x="2863850" y="-8890"/>
            <a:ext cx="2133600" cy="2133600"/>
          </a:xfrm>
          <a:prstGeom prst="ellipse">
            <a:avLst/>
          </a:prstGeom>
          <a:solidFill>
            <a:srgbClr val="E7E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微软雅黑" panose="020B0503020204020204" pitchFamily="34" charset="-122"/>
                <a:ea typeface="微软雅黑" panose="020B0503020204020204" pitchFamily="34" charset="-122"/>
                <a:cs typeface="Open Sans" panose="020B0606030504020204" pitchFamily="34" charset="0"/>
                <a:sym typeface="+mn-ea"/>
              </a:rPr>
              <a:t>2.</a:t>
            </a:r>
            <a:r>
              <a:rPr lang="zh-CN" altLang="en-US" sz="2400" b="1" dirty="0">
                <a:solidFill>
                  <a:schemeClr val="tx1"/>
                </a:solidFill>
                <a:latin typeface="微软雅黑" panose="020B0503020204020204" pitchFamily="34" charset="-122"/>
                <a:ea typeface="微软雅黑" panose="020B0503020204020204" pitchFamily="34" charset="-122"/>
                <a:cs typeface="Open Sans" panose="020B0606030504020204" pitchFamily="34" charset="0"/>
                <a:sym typeface="+mn-ea"/>
              </a:rPr>
              <a:t>现场开桌模块</a:t>
            </a:r>
            <a:endParaRPr lang="zh-CN" altLang="en-US" sz="2400" b="1" dirty="0">
              <a:solidFill>
                <a:schemeClr val="tx1"/>
              </a:solidFill>
              <a:latin typeface="微软雅黑" panose="020B0503020204020204" pitchFamily="34" charset="-122"/>
              <a:ea typeface="微软雅黑" panose="020B0503020204020204" pitchFamily="34" charset="-122"/>
              <a:cs typeface="Open Sans" panose="020B0606030504020204" pitchFamily="34" charset="0"/>
              <a:sym typeface="+mn-ea"/>
            </a:endParaRPr>
          </a:p>
        </p:txBody>
      </p:sp>
      <p:sp>
        <p:nvSpPr>
          <p:cNvPr id="8" name="椭圆 7"/>
          <p:cNvSpPr/>
          <p:nvPr/>
        </p:nvSpPr>
        <p:spPr>
          <a:xfrm>
            <a:off x="562610" y="2124710"/>
            <a:ext cx="2386330" cy="2133600"/>
          </a:xfrm>
          <a:prstGeom prst="ellipse">
            <a:avLst/>
          </a:prstGeom>
          <a:solidFill>
            <a:srgbClr val="26A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uFillTx/>
                <a:latin typeface="微软雅黑" panose="020B0503020204020204" pitchFamily="34" charset="-122"/>
                <a:ea typeface="微软雅黑" panose="020B0503020204020204" pitchFamily="34" charset="-122"/>
                <a:cs typeface="Open Sans" panose="020B0606030504020204" pitchFamily="34" charset="0"/>
                <a:sym typeface="+mn-ea"/>
              </a:rPr>
              <a:t>1.</a:t>
            </a:r>
            <a:r>
              <a:rPr lang="zh-CN" altLang="en-US" sz="2400" b="1" dirty="0">
                <a:solidFill>
                  <a:schemeClr val="tx1"/>
                </a:solidFill>
                <a:uFillTx/>
                <a:latin typeface="微软雅黑" panose="020B0503020204020204" pitchFamily="34" charset="-122"/>
                <a:ea typeface="微软雅黑" panose="020B0503020204020204" pitchFamily="34" charset="-122"/>
                <a:cs typeface="Open Sans" panose="020B0606030504020204" pitchFamily="34" charset="0"/>
                <a:sym typeface="+mn-ea"/>
              </a:rPr>
              <a:t>网上和后台预定桌房模块</a:t>
            </a:r>
            <a:endParaRPr lang="zh-CN" altLang="en-US" sz="2400" b="1" dirty="0">
              <a:solidFill>
                <a:schemeClr val="tx1"/>
              </a:solidFill>
              <a:uFillTx/>
              <a:latin typeface="微软雅黑" panose="020B0503020204020204" pitchFamily="34" charset="-122"/>
              <a:ea typeface="微软雅黑" panose="020B0503020204020204" pitchFamily="34" charset="-122"/>
              <a:cs typeface="Open Sans" panose="020B0606030504020204" pitchFamily="34" charset="0"/>
              <a:sym typeface="+mn-ea"/>
            </a:endParaRPr>
          </a:p>
        </p:txBody>
      </p:sp>
      <p:sp>
        <p:nvSpPr>
          <p:cNvPr id="6" name="椭圆 5"/>
          <p:cNvSpPr/>
          <p:nvPr/>
        </p:nvSpPr>
        <p:spPr>
          <a:xfrm>
            <a:off x="6553200" y="4770120"/>
            <a:ext cx="2133600" cy="2133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400" b="1" dirty="0">
                <a:solidFill>
                  <a:schemeClr val="tx1"/>
                </a:solidFill>
                <a:latin typeface="微软雅黑" panose="020B0503020204020204" pitchFamily="34" charset="-122"/>
                <a:ea typeface="微软雅黑" panose="020B0503020204020204" pitchFamily="34" charset="-122"/>
                <a:cs typeface="Open Sans" panose="020B0606030504020204" pitchFamily="34" charset="0"/>
                <a:sym typeface="+mn-ea"/>
              </a:rPr>
              <a:t>5.</a:t>
            </a:r>
            <a:r>
              <a:rPr lang="zh-CN" altLang="en-US" sz="2400" b="1" dirty="0">
                <a:solidFill>
                  <a:schemeClr val="tx1"/>
                </a:solidFill>
                <a:latin typeface="微软雅黑" panose="020B0503020204020204" pitchFamily="34" charset="-122"/>
                <a:ea typeface="微软雅黑" panose="020B0503020204020204" pitchFamily="34" charset="-122"/>
                <a:cs typeface="Open Sans" panose="020B0606030504020204" pitchFamily="34" charset="0"/>
                <a:sym typeface="+mn-ea"/>
              </a:rPr>
              <a:t>前后台评论模块</a:t>
            </a:r>
            <a:endParaRPr lang="zh-CN" altLang="en-US" sz="2400" b="1" dirty="0">
              <a:solidFill>
                <a:schemeClr val="tx1"/>
              </a:solidFill>
              <a:latin typeface="微软雅黑" panose="020B0503020204020204" pitchFamily="34" charset="-122"/>
              <a:ea typeface="微软雅黑" panose="020B0503020204020204" pitchFamily="34" charset="-122"/>
              <a:cs typeface="Open Sans" panose="020B0606030504020204" pitchFamily="34" charset="0"/>
              <a:sym typeface="+mn-ea"/>
            </a:endParaRPr>
          </a:p>
        </p:txBody>
      </p:sp>
      <p:sp>
        <p:nvSpPr>
          <p:cNvPr id="7" name="椭圆 6"/>
          <p:cNvSpPr/>
          <p:nvPr/>
        </p:nvSpPr>
        <p:spPr>
          <a:xfrm>
            <a:off x="6484921" y="-8890"/>
            <a:ext cx="2133600" cy="2133600"/>
          </a:xfrm>
          <a:prstGeom prst="ellipse">
            <a:avLst/>
          </a:prstGeom>
          <a:solidFill>
            <a:srgbClr val="8DCB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2400" b="1" dirty="0">
                <a:solidFill>
                  <a:schemeClr val="tx1"/>
                </a:solidFill>
                <a:latin typeface="微软雅黑" panose="020B0503020204020204" pitchFamily="34" charset="-122"/>
                <a:ea typeface="微软雅黑" panose="020B0503020204020204" pitchFamily="34" charset="-122"/>
                <a:cs typeface="Open Sans" panose="020B0606030504020204" pitchFamily="34" charset="0"/>
                <a:sym typeface="+mn-ea"/>
              </a:rPr>
              <a:t>3.</a:t>
            </a:r>
            <a:r>
              <a:rPr lang="zh-CN" altLang="en-US" sz="2400" b="1" dirty="0">
                <a:solidFill>
                  <a:schemeClr val="tx1"/>
                </a:solidFill>
                <a:latin typeface="微软雅黑" panose="020B0503020204020204" pitchFamily="34" charset="-122"/>
                <a:ea typeface="微软雅黑" panose="020B0503020204020204" pitchFamily="34" charset="-122"/>
                <a:cs typeface="Open Sans" panose="020B0606030504020204" pitchFamily="34" charset="0"/>
                <a:sym typeface="+mn-ea"/>
              </a:rPr>
              <a:t>网上订餐模块</a:t>
            </a:r>
            <a:endParaRPr lang="zh-CN" altLang="en-US" sz="2400" b="1" dirty="0">
              <a:solidFill>
                <a:schemeClr val="tx1"/>
              </a:solidFill>
              <a:latin typeface="微软雅黑" panose="020B0503020204020204" pitchFamily="34" charset="-122"/>
              <a:ea typeface="微软雅黑" panose="020B0503020204020204" pitchFamily="34" charset="-122"/>
              <a:cs typeface="Open Sans" panose="020B0606030504020204" pitchFamily="34" charset="0"/>
              <a:sym typeface="+mn-ea"/>
            </a:endParaRPr>
          </a:p>
        </p:txBody>
      </p:sp>
      <p:sp>
        <p:nvSpPr>
          <p:cNvPr id="2" name="椭圆 1"/>
          <p:cNvSpPr/>
          <p:nvPr/>
        </p:nvSpPr>
        <p:spPr>
          <a:xfrm>
            <a:off x="2525395" y="4684395"/>
            <a:ext cx="2133600" cy="2133600"/>
          </a:xfrm>
          <a:prstGeom prst="ellipse">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zh-CN" sz="2400" b="1">
                <a:solidFill>
                  <a:schemeClr val="tx1"/>
                </a:solidFill>
                <a:latin typeface="微软雅黑" panose="020B0503020204020204" pitchFamily="34" charset="-122"/>
                <a:ea typeface="微软雅黑" panose="020B0503020204020204" pitchFamily="34" charset="-122"/>
                <a:sym typeface="+mn-ea"/>
              </a:rPr>
              <a:t>6.</a:t>
            </a:r>
            <a:r>
              <a:rPr lang="zh-CN" altLang="en-US" sz="2400" b="1">
                <a:solidFill>
                  <a:schemeClr val="tx1"/>
                </a:solidFill>
                <a:latin typeface="微软雅黑" panose="020B0503020204020204" pitchFamily="34" charset="-122"/>
                <a:ea typeface="微软雅黑" panose="020B0503020204020204" pitchFamily="34" charset="-122"/>
                <a:sym typeface="+mn-ea"/>
              </a:rPr>
              <a:t>仓库管理模块</a:t>
            </a:r>
            <a:endParaRPr lang="zh-CN" altLang="en-US" sz="2400" b="1">
              <a:solidFill>
                <a:schemeClr val="tx1"/>
              </a:solidFill>
              <a:latin typeface="微软雅黑" panose="020B0503020204020204" pitchFamily="34" charset="-122"/>
              <a:ea typeface="微软雅黑" panose="020B0503020204020204" pitchFamily="34" charset="-122"/>
              <a:sym typeface="+mn-ea"/>
            </a:endParaRPr>
          </a:p>
        </p:txBody>
      </p:sp>
      <p:sp>
        <p:nvSpPr>
          <p:cNvPr id="3" name="椭圆 2"/>
          <p:cNvSpPr/>
          <p:nvPr/>
        </p:nvSpPr>
        <p:spPr>
          <a:xfrm>
            <a:off x="8367395" y="2362200"/>
            <a:ext cx="2133600" cy="2133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sz="2400" b="1">
                <a:solidFill>
                  <a:schemeClr val="tx1"/>
                </a:solidFill>
                <a:latin typeface="微软雅黑" panose="020B0503020204020204" pitchFamily="34" charset="-122"/>
                <a:ea typeface="微软雅黑" panose="020B0503020204020204" pitchFamily="34" charset="-122"/>
                <a:sym typeface="+mn-ea"/>
              </a:rPr>
              <a:t>4.</a:t>
            </a:r>
            <a:r>
              <a:rPr lang="zh-CN" altLang="en-US" sz="2400" b="1">
                <a:solidFill>
                  <a:schemeClr val="tx1"/>
                </a:solidFill>
                <a:latin typeface="微软雅黑" panose="020B0503020204020204" pitchFamily="34" charset="-122"/>
                <a:ea typeface="微软雅黑" panose="020B0503020204020204" pitchFamily="34" charset="-122"/>
                <a:sym typeface="+mn-ea"/>
              </a:rPr>
              <a:t>后厨做菜模块</a:t>
            </a:r>
            <a:endParaRPr lang="zh-CN" altLang="en-US" sz="2400" b="1">
              <a:solidFill>
                <a:schemeClr val="tx1"/>
              </a:solidFill>
              <a:latin typeface="微软雅黑" panose="020B0503020204020204" pitchFamily="34" charset="-122"/>
              <a:ea typeface="微软雅黑" panose="020B0503020204020204" pitchFamily="34" charset="-122"/>
              <a:sym typeface="+mn-ea"/>
            </a:endParaRPr>
          </a:p>
        </p:txBody>
      </p:sp>
      <p:sp>
        <p:nvSpPr>
          <p:cNvPr id="13" name="椭圆 12"/>
          <p:cNvSpPr/>
          <p:nvPr/>
        </p:nvSpPr>
        <p:spPr>
          <a:xfrm>
            <a:off x="4658995" y="2301240"/>
            <a:ext cx="2133600" cy="2133600"/>
          </a:xfrm>
          <a:prstGeom prst="ellipse">
            <a:avLst/>
          </a:prstGeom>
        </p:spPr>
        <p:style>
          <a:lnRef idx="0">
            <a:schemeClr val="dk1"/>
          </a:lnRef>
          <a:fillRef idx="3">
            <a:schemeClr val="dk1"/>
          </a:fillRef>
          <a:effectRef idx="3">
            <a:schemeClr val="dk1"/>
          </a:effectRef>
          <a:fontRef idx="minor">
            <a:schemeClr val="lt1"/>
          </a:fontRef>
        </p:style>
        <p:txBody>
          <a:bodyPr rtlCol="0" anchor="ctr"/>
          <a:p>
            <a:pPr algn="l">
              <a:lnSpc>
                <a:spcPct val="120000"/>
              </a:lnSpc>
            </a:pPr>
            <a:r>
              <a:rPr lang="zh-CN" altLang="en-US" sz="2400" b="1" dirty="0">
                <a:solidFill>
                  <a:schemeClr val="bg1"/>
                </a:solidFill>
                <a:latin typeface="微软雅黑" panose="020B0503020204020204" pitchFamily="34" charset="-122"/>
                <a:ea typeface="微软雅黑" panose="020B0503020204020204" pitchFamily="34" charset="-122"/>
                <a:cs typeface="Open Sans" panose="020B0606030504020204" pitchFamily="34" charset="0"/>
                <a:sym typeface="+mn-ea"/>
              </a:rPr>
              <a:t>点餐系统</a:t>
            </a:r>
            <a:endParaRPr lang="zh-CN" altLang="en-US" sz="2400" b="1" dirty="0" smtClean="0">
              <a:solidFill>
                <a:schemeClr val="bg1"/>
              </a:solidFill>
              <a:latin typeface="微软雅黑" panose="020B0503020204020204" pitchFamily="34" charset="-122"/>
              <a:ea typeface="微软雅黑" panose="020B0503020204020204" pitchFamily="34" charset="-122"/>
              <a:cs typeface="Open Sans" panose="020B0606030504020204" pitchFamily="34" charset="0"/>
              <a:sym typeface="+mn-ea"/>
            </a:endParaRPr>
          </a:p>
          <a:p>
            <a:pPr algn="l">
              <a:lnSpc>
                <a:spcPct val="120000"/>
              </a:lnSpc>
            </a:pPr>
            <a:r>
              <a:rPr lang="zh-CN" sz="2400" b="1" dirty="0" smtClean="0">
                <a:solidFill>
                  <a:schemeClr val="bg1"/>
                </a:solidFill>
                <a:latin typeface="微软雅黑" panose="020B0503020204020204" pitchFamily="34" charset="-122"/>
                <a:ea typeface="微软雅黑" panose="020B0503020204020204" pitchFamily="34" charset="-122"/>
                <a:sym typeface="+mn-ea"/>
              </a:rPr>
              <a:t>功能模块</a:t>
            </a:r>
            <a:endParaRPr lang="zh-CN" altLang="en-US" sz="2400" b="1" dirty="0" smtClean="0">
              <a:solidFill>
                <a:schemeClr val="bg1"/>
              </a:solidFill>
              <a:latin typeface="微软雅黑" panose="020B0503020204020204" pitchFamily="34" charset="-122"/>
              <a:ea typeface="微软雅黑" panose="020B0503020204020204" pitchFamily="34" charset="-122"/>
              <a:cs typeface="Open Sans" panose="020B0606030504020204" pitchFamily="34" charset="0"/>
              <a:sym typeface="+mn-ea"/>
            </a:endParaRPr>
          </a:p>
        </p:txBody>
      </p:sp>
      <p:cxnSp>
        <p:nvCxnSpPr>
          <p:cNvPr id="17" name="直接箭头连接符 16"/>
          <p:cNvCxnSpPr>
            <a:stCxn id="13" idx="1"/>
            <a:endCxn id="5" idx="5"/>
          </p:cNvCxnSpPr>
          <p:nvPr/>
        </p:nvCxnSpPr>
        <p:spPr>
          <a:xfrm flipH="1" flipV="1">
            <a:off x="4685030" y="1812290"/>
            <a:ext cx="286385" cy="8013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3" idx="2"/>
            <a:endCxn id="8" idx="6"/>
          </p:cNvCxnSpPr>
          <p:nvPr/>
        </p:nvCxnSpPr>
        <p:spPr>
          <a:xfrm flipH="1" flipV="1">
            <a:off x="2948940" y="3191510"/>
            <a:ext cx="1710055" cy="1765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4" name="直接箭头连接符 33"/>
          <p:cNvCxnSpPr>
            <a:stCxn id="13" idx="5"/>
            <a:endCxn id="6" idx="1"/>
          </p:cNvCxnSpPr>
          <p:nvPr/>
        </p:nvCxnSpPr>
        <p:spPr>
          <a:xfrm>
            <a:off x="6480175" y="4122420"/>
            <a:ext cx="385445" cy="9601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6" name="直接箭头连接符 35"/>
          <p:cNvCxnSpPr>
            <a:stCxn id="13" idx="7"/>
            <a:endCxn id="7" idx="3"/>
          </p:cNvCxnSpPr>
          <p:nvPr/>
        </p:nvCxnSpPr>
        <p:spPr>
          <a:xfrm flipV="1">
            <a:off x="6480175" y="1812290"/>
            <a:ext cx="316865" cy="8013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8" name="直接箭头连接符 37"/>
          <p:cNvCxnSpPr>
            <a:stCxn id="13" idx="6"/>
            <a:endCxn id="3" idx="2"/>
          </p:cNvCxnSpPr>
          <p:nvPr/>
        </p:nvCxnSpPr>
        <p:spPr>
          <a:xfrm>
            <a:off x="6792595" y="3368040"/>
            <a:ext cx="1574800" cy="6096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9" name="直接箭头连接符 38"/>
          <p:cNvCxnSpPr>
            <a:stCxn id="13" idx="3"/>
            <a:endCxn id="2" idx="7"/>
          </p:cNvCxnSpPr>
          <p:nvPr/>
        </p:nvCxnSpPr>
        <p:spPr>
          <a:xfrm flipH="1">
            <a:off x="4346575" y="4122420"/>
            <a:ext cx="624840" cy="8743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transition spd="slow" advClick="0" advTm="3000">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18415" y="10160"/>
            <a:ext cx="10058400" cy="6847840"/>
          </a:xfrm>
          <a:prstGeom prst="rect">
            <a:avLst/>
          </a:prstGeom>
        </p:spPr>
      </p:pic>
      <p:sp>
        <p:nvSpPr>
          <p:cNvPr id="18" name="任意多边形 17"/>
          <p:cNvSpPr/>
          <p:nvPr/>
        </p:nvSpPr>
        <p:spPr>
          <a:xfrm flipH="1">
            <a:off x="8990792" y="-9772"/>
            <a:ext cx="3171535" cy="6858000"/>
          </a:xfrm>
          <a:custGeom>
            <a:avLst/>
            <a:gdLst>
              <a:gd name="connsiteX0" fmla="*/ 3171535 w 3171535"/>
              <a:gd name="connsiteY0" fmla="*/ 0 h 6858000"/>
              <a:gd name="connsiteX1" fmla="*/ 0 w 3171535"/>
              <a:gd name="connsiteY1" fmla="*/ 0 h 6858000"/>
              <a:gd name="connsiteX2" fmla="*/ 0 w 3171535"/>
              <a:gd name="connsiteY2" fmla="*/ 6858000 h 6858000"/>
              <a:gd name="connsiteX3" fmla="*/ 1310640 w 3171535"/>
              <a:gd name="connsiteY3" fmla="*/ 6858000 h 6858000"/>
              <a:gd name="connsiteX4" fmla="*/ 3171535 w 317153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1535" h="6858000">
                <a:moveTo>
                  <a:pt x="3171535" y="0"/>
                </a:moveTo>
                <a:lnTo>
                  <a:pt x="0" y="0"/>
                </a:lnTo>
                <a:lnTo>
                  <a:pt x="0" y="6858000"/>
                </a:lnTo>
                <a:lnTo>
                  <a:pt x="1310640" y="6858000"/>
                </a:lnTo>
                <a:lnTo>
                  <a:pt x="3171535" y="0"/>
                </a:lnTo>
                <a:close/>
              </a:path>
            </a:pathLst>
          </a:custGeom>
          <a:solidFill>
            <a:srgbClr val="212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flipH="1">
            <a:off x="5151120" y="0"/>
            <a:ext cx="5730240" cy="6858000"/>
          </a:xfrm>
          <a:prstGeom prst="parallelogram">
            <a:avLst>
              <a:gd name="adj" fmla="val 32475"/>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8709" y="-9211"/>
            <a:ext cx="5792924" cy="4221480"/>
          </a:xfrm>
          <a:prstGeom prst="rect">
            <a:avLst/>
          </a:prstGeom>
          <a:noFill/>
        </p:spPr>
        <p:txBody>
          <a:bodyPr wrap="square" rtlCol="0">
            <a:spAutoFit/>
          </a:bodyPr>
          <a:lstStyle/>
          <a:p>
            <a:pPr>
              <a:lnSpc>
                <a:spcPct val="110000"/>
              </a:lnSpc>
            </a:pPr>
            <a:r>
              <a:rPr lang="zh-CN" altLang="en-US" sz="4400" b="1" dirty="0" smtClean="0">
                <a:solidFill>
                  <a:schemeClr val="bg1"/>
                </a:solidFill>
                <a:latin typeface="微软雅黑" panose="020B0503020204020204" pitchFamily="34" charset="-122"/>
                <a:ea typeface="微软雅黑" panose="020B0503020204020204" pitchFamily="34" charset="-122"/>
              </a:rPr>
              <a:t>组长：马岗岗</a:t>
            </a:r>
            <a:endParaRPr lang="zh-CN" altLang="en-US" sz="44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endParaRPr lang="zh-CN" altLang="en-US" sz="40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r>
              <a:rPr lang="zh-CN" altLang="en-US" sz="2000" b="1" dirty="0" smtClean="0">
                <a:solidFill>
                  <a:schemeClr val="bg1"/>
                </a:solidFill>
                <a:latin typeface="微软雅黑" panose="020B0503020204020204" pitchFamily="34" charset="-122"/>
                <a:ea typeface="微软雅黑" panose="020B0503020204020204" pitchFamily="34" charset="-122"/>
              </a:rPr>
              <a:t>负责模块：</a:t>
            </a:r>
            <a:endParaRPr lang="zh-CN" altLang="en-US" sz="20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一、前台登录，前台首页的搭建</a:t>
            </a:r>
            <a:endParaRPr lang="zh-CN" altLang="en-US" sz="20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a:t>
            </a:r>
            <a:r>
              <a:rPr lang="en-US" altLang="zh-CN" sz="2000" b="1" dirty="0" smtClean="0">
                <a:solidFill>
                  <a:schemeClr val="bg1"/>
                </a:solidFill>
                <a:latin typeface="微软雅黑" panose="020B0503020204020204" pitchFamily="34" charset="-122"/>
                <a:ea typeface="微软雅黑" panose="020B0503020204020204" pitchFamily="34" charset="-122"/>
              </a:rPr>
              <a:t>1</a:t>
            </a:r>
            <a:r>
              <a:rPr lang="zh-CN" altLang="en-US" sz="2000" b="1" dirty="0" smtClean="0">
                <a:solidFill>
                  <a:schemeClr val="bg1"/>
                </a:solidFill>
                <a:latin typeface="微软雅黑" panose="020B0503020204020204" pitchFamily="34" charset="-122"/>
                <a:ea typeface="微软雅黑" panose="020B0503020204020204" pitchFamily="34" charset="-122"/>
              </a:rPr>
              <a:t>）、前台顾客验证登录，注册</a:t>
            </a:r>
            <a:endParaRPr lang="zh-CN" altLang="en-US" sz="20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二、后台员工登录</a:t>
            </a:r>
            <a:endParaRPr lang="zh-CN" altLang="en-US" sz="20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三、现场开桌，订餐，结账</a:t>
            </a:r>
            <a:endParaRPr lang="zh-CN" altLang="en-US" sz="20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a:t>
            </a:r>
            <a:r>
              <a:rPr lang="en-US" altLang="zh-CN" sz="2000" b="1" dirty="0" smtClean="0">
                <a:solidFill>
                  <a:schemeClr val="bg1"/>
                </a:solidFill>
                <a:latin typeface="微软雅黑" panose="020B0503020204020204" pitchFamily="34" charset="-122"/>
                <a:ea typeface="微软雅黑" panose="020B0503020204020204" pitchFamily="34" charset="-122"/>
              </a:rPr>
              <a:t>1</a:t>
            </a:r>
            <a:r>
              <a:rPr lang="zh-CN" altLang="en-US" sz="2000" b="1" dirty="0" smtClean="0">
                <a:solidFill>
                  <a:schemeClr val="bg1"/>
                </a:solidFill>
                <a:latin typeface="微软雅黑" panose="020B0503020204020204" pitchFamily="34" charset="-122"/>
                <a:ea typeface="微软雅黑" panose="020B0503020204020204" pitchFamily="34" charset="-122"/>
              </a:rPr>
              <a:t>）、顾客催菜</a:t>
            </a:r>
            <a:endParaRPr lang="zh-CN" altLang="en-US" sz="20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a:t>
            </a:r>
            <a:r>
              <a:rPr lang="en-US" altLang="zh-CN" sz="2000" b="1" dirty="0" smtClean="0">
                <a:solidFill>
                  <a:schemeClr val="bg1"/>
                </a:solidFill>
                <a:latin typeface="微软雅黑" panose="020B0503020204020204" pitchFamily="34" charset="-122"/>
                <a:ea typeface="微软雅黑" panose="020B0503020204020204" pitchFamily="34" charset="-122"/>
              </a:rPr>
              <a:t>2</a:t>
            </a:r>
            <a:r>
              <a:rPr lang="zh-CN" altLang="en-US" sz="2000" b="1" dirty="0" smtClean="0">
                <a:solidFill>
                  <a:schemeClr val="bg1"/>
                </a:solidFill>
                <a:latin typeface="微软雅黑" panose="020B0503020204020204" pitchFamily="34" charset="-122"/>
                <a:ea typeface="微软雅黑" panose="020B0503020204020204" pitchFamily="34" charset="-122"/>
              </a:rPr>
              <a:t>）、员工加菜、退菜、通知结账</a:t>
            </a:r>
            <a:endParaRPr lang="zh-CN" altLang="en-US" sz="20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a:t>
            </a:r>
            <a:r>
              <a:rPr lang="en-US" altLang="zh-CN" sz="2000" b="1" dirty="0" smtClean="0">
                <a:solidFill>
                  <a:schemeClr val="bg1"/>
                </a:solidFill>
                <a:latin typeface="微软雅黑" panose="020B0503020204020204" pitchFamily="34" charset="-122"/>
                <a:ea typeface="微软雅黑" panose="020B0503020204020204" pitchFamily="34" charset="-122"/>
              </a:rPr>
              <a:t>3</a:t>
            </a:r>
            <a:r>
              <a:rPr lang="zh-CN" altLang="en-US" sz="2000" b="1" dirty="0" smtClean="0">
                <a:solidFill>
                  <a:schemeClr val="bg1"/>
                </a:solidFill>
                <a:latin typeface="微软雅黑" panose="020B0503020204020204" pitchFamily="34" charset="-122"/>
                <a:ea typeface="微软雅黑" panose="020B0503020204020204" pitchFamily="34" charset="-122"/>
              </a:rPr>
              <a:t>）、结账打印</a:t>
            </a:r>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3000">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18415" y="0"/>
            <a:ext cx="10058400" cy="6847840"/>
          </a:xfrm>
          <a:prstGeom prst="rect">
            <a:avLst/>
          </a:prstGeom>
        </p:spPr>
      </p:pic>
      <p:sp>
        <p:nvSpPr>
          <p:cNvPr id="18" name="任意多边形 17"/>
          <p:cNvSpPr/>
          <p:nvPr/>
        </p:nvSpPr>
        <p:spPr>
          <a:xfrm flipH="1">
            <a:off x="8990792" y="-9772"/>
            <a:ext cx="3171535" cy="6858000"/>
          </a:xfrm>
          <a:custGeom>
            <a:avLst/>
            <a:gdLst>
              <a:gd name="connsiteX0" fmla="*/ 3171535 w 3171535"/>
              <a:gd name="connsiteY0" fmla="*/ 0 h 6858000"/>
              <a:gd name="connsiteX1" fmla="*/ 0 w 3171535"/>
              <a:gd name="connsiteY1" fmla="*/ 0 h 6858000"/>
              <a:gd name="connsiteX2" fmla="*/ 0 w 3171535"/>
              <a:gd name="connsiteY2" fmla="*/ 6858000 h 6858000"/>
              <a:gd name="connsiteX3" fmla="*/ 1310640 w 3171535"/>
              <a:gd name="connsiteY3" fmla="*/ 6858000 h 6858000"/>
              <a:gd name="connsiteX4" fmla="*/ 3171535 w 317153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1535" h="6858000">
                <a:moveTo>
                  <a:pt x="3171535" y="0"/>
                </a:moveTo>
                <a:lnTo>
                  <a:pt x="0" y="0"/>
                </a:lnTo>
                <a:lnTo>
                  <a:pt x="0" y="6858000"/>
                </a:lnTo>
                <a:lnTo>
                  <a:pt x="1310640" y="6858000"/>
                </a:lnTo>
                <a:lnTo>
                  <a:pt x="3171535" y="0"/>
                </a:lnTo>
                <a:close/>
              </a:path>
            </a:pathLst>
          </a:custGeom>
          <a:solidFill>
            <a:srgbClr val="212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flipH="1">
            <a:off x="5151120" y="0"/>
            <a:ext cx="5730240" cy="6858000"/>
          </a:xfrm>
          <a:prstGeom prst="parallelogram">
            <a:avLst>
              <a:gd name="adj" fmla="val 32475"/>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8709" y="314"/>
            <a:ext cx="5792924" cy="5575300"/>
          </a:xfrm>
          <a:prstGeom prst="rect">
            <a:avLst/>
          </a:prstGeom>
          <a:noFill/>
        </p:spPr>
        <p:txBody>
          <a:bodyPr wrap="square" rtlCol="0">
            <a:spAutoFit/>
          </a:bodyPr>
          <a:lstStyle/>
          <a:p>
            <a:pPr>
              <a:lnSpc>
                <a:spcPct val="110000"/>
              </a:lnSpc>
            </a:pPr>
            <a:r>
              <a:rPr lang="zh-CN" altLang="en-US" sz="4400" b="1" dirty="0" smtClean="0">
                <a:solidFill>
                  <a:schemeClr val="bg1"/>
                </a:solidFill>
                <a:latin typeface="微软雅黑" panose="020B0503020204020204" pitchFamily="34" charset="-122"/>
                <a:ea typeface="微软雅黑" panose="020B0503020204020204" pitchFamily="34" charset="-122"/>
              </a:rPr>
              <a:t>组员： 雷超</a:t>
            </a:r>
            <a:endParaRPr lang="zh-CN" altLang="en-US" sz="44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endParaRPr lang="zh-CN" altLang="en-US" sz="40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r>
              <a:rPr lang="zh-CN" altLang="en-US" sz="2000" b="1" dirty="0" smtClean="0">
                <a:solidFill>
                  <a:schemeClr val="bg1"/>
                </a:solidFill>
                <a:latin typeface="微软雅黑" panose="020B0503020204020204" pitchFamily="34" charset="-122"/>
                <a:ea typeface="微软雅黑" panose="020B0503020204020204" pitchFamily="34" charset="-122"/>
              </a:rPr>
              <a:t>负责模块：</a:t>
            </a:r>
            <a:endParaRPr lang="zh-CN" altLang="en-US" sz="20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r>
              <a:rPr lang="zh-CN" altLang="en-US" sz="2000" b="1" dirty="0" smtClean="0">
                <a:solidFill>
                  <a:schemeClr val="bg1"/>
                </a:solidFill>
                <a:latin typeface="微软雅黑" panose="020B0503020204020204" pitchFamily="34" charset="-122"/>
                <a:ea typeface="微软雅黑" panose="020B0503020204020204" pitchFamily="34" charset="-122"/>
              </a:rPr>
              <a:t>一</a:t>
            </a:r>
            <a:r>
              <a:rPr lang="en-US" altLang="zh-CN"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网上和后台的包厢和桌位的预订！</a:t>
            </a:r>
            <a:endParaRPr lang="zh-CN" altLang="en-US" sz="20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r>
              <a:rPr lang="en-US" altLang="zh-CN" sz="2000" b="1" dirty="0" smtClean="0">
                <a:solidFill>
                  <a:schemeClr val="bg1"/>
                </a:solidFill>
                <a:latin typeface="微软雅黑" panose="020B0503020204020204" pitchFamily="34" charset="-122"/>
                <a:ea typeface="微软雅黑" panose="020B0503020204020204" pitchFamily="34" charset="-122"/>
              </a:rPr>
              <a:t>1.</a:t>
            </a:r>
            <a:r>
              <a:rPr lang="zh-CN" altLang="en-US" sz="2000" b="1" dirty="0" smtClean="0">
                <a:solidFill>
                  <a:schemeClr val="bg1"/>
                </a:solidFill>
                <a:latin typeface="微软雅黑" panose="020B0503020204020204" pitchFamily="34" charset="-122"/>
                <a:ea typeface="微软雅黑" panose="020B0503020204020204" pitchFamily="34" charset="-122"/>
              </a:rPr>
              <a:t>该模块可以实现超过预订时间不能够进行预订。</a:t>
            </a:r>
            <a:endParaRPr lang="zh-CN" altLang="en-US" sz="20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r>
              <a:rPr lang="en-US" altLang="zh-CN" sz="2000" b="1" dirty="0" smtClean="0">
                <a:solidFill>
                  <a:schemeClr val="bg1"/>
                </a:solidFill>
                <a:latin typeface="微软雅黑" panose="020B0503020204020204" pitchFamily="34" charset="-122"/>
                <a:ea typeface="微软雅黑" panose="020B0503020204020204" pitchFamily="34" charset="-122"/>
              </a:rPr>
              <a:t>2.</a:t>
            </a:r>
            <a:r>
              <a:rPr lang="zh-CN" altLang="en-US" sz="2000" b="1" dirty="0" smtClean="0">
                <a:solidFill>
                  <a:schemeClr val="bg1"/>
                </a:solidFill>
                <a:latin typeface="微软雅黑" panose="020B0503020204020204" pitchFamily="34" charset="-122"/>
                <a:ea typeface="微软雅黑" panose="020B0503020204020204" pitchFamily="34" charset="-122"/>
              </a:rPr>
              <a:t>预订的顾客超过预订时间没来系统利用定时器自动将预订信息改成超时没来。</a:t>
            </a:r>
            <a:endParaRPr lang="zh-CN" altLang="en-US" sz="20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r>
              <a:rPr lang="zh-CN" altLang="en-US" sz="2000" b="1" dirty="0" smtClean="0">
                <a:solidFill>
                  <a:schemeClr val="bg1"/>
                </a:solidFill>
                <a:latin typeface="微软雅黑" panose="020B0503020204020204" pitchFamily="34" charset="-122"/>
                <a:ea typeface="微软雅黑" panose="020B0503020204020204" pitchFamily="34" charset="-122"/>
              </a:rPr>
              <a:t>二</a:t>
            </a:r>
            <a:r>
              <a:rPr lang="en-US" altLang="zh-CN"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后厨做菜</a:t>
            </a:r>
            <a:endParaRPr lang="zh-CN" altLang="en-US" sz="20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r>
              <a:rPr lang="en-US" altLang="zh-CN" sz="2000" b="1" dirty="0" smtClean="0">
                <a:solidFill>
                  <a:schemeClr val="bg1"/>
                </a:solidFill>
                <a:latin typeface="微软雅黑" panose="020B0503020204020204" pitchFamily="34" charset="-122"/>
                <a:ea typeface="微软雅黑" panose="020B0503020204020204" pitchFamily="34" charset="-122"/>
              </a:rPr>
              <a:t>1.</a:t>
            </a:r>
            <a:r>
              <a:rPr lang="zh-CN" altLang="en-US" sz="2000" b="1" dirty="0" smtClean="0">
                <a:solidFill>
                  <a:schemeClr val="bg1"/>
                </a:solidFill>
                <a:latin typeface="微软雅黑" panose="020B0503020204020204" pitchFamily="34" charset="-122"/>
                <a:ea typeface="微软雅黑" panose="020B0503020204020204" pitchFamily="34" charset="-122"/>
              </a:rPr>
              <a:t>该模块提供了</a:t>
            </a:r>
            <a:r>
              <a:rPr lang="en-US" altLang="zh-CN" sz="2000" b="1" dirty="0" smtClean="0">
                <a:solidFill>
                  <a:schemeClr val="bg1"/>
                </a:solidFill>
                <a:latin typeface="微软雅黑" panose="020B0503020204020204" pitchFamily="34" charset="-122"/>
                <a:ea typeface="微软雅黑" panose="020B0503020204020204" pitchFamily="34" charset="-122"/>
              </a:rPr>
              <a:t>2</a:t>
            </a:r>
            <a:r>
              <a:rPr lang="zh-CN" altLang="en-US" sz="2000" b="1" dirty="0" smtClean="0">
                <a:solidFill>
                  <a:schemeClr val="bg1"/>
                </a:solidFill>
                <a:latin typeface="微软雅黑" panose="020B0503020204020204" pitchFamily="34" charset="-122"/>
                <a:ea typeface="微软雅黑" panose="020B0503020204020204" pitchFamily="34" charset="-122"/>
              </a:rPr>
              <a:t>种做菜顺序（两者都有合菜功能）</a:t>
            </a:r>
            <a:endParaRPr lang="zh-CN" altLang="en-US" sz="20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r>
              <a:rPr lang="zh-CN" altLang="en-US" sz="2000" b="1" dirty="0" smtClean="0">
                <a:solidFill>
                  <a:schemeClr val="bg1"/>
                </a:solidFill>
                <a:latin typeface="微软雅黑" panose="020B0503020204020204" pitchFamily="34" charset="-122"/>
                <a:ea typeface="微软雅黑" panose="020B0503020204020204" pitchFamily="34" charset="-122"/>
              </a:rPr>
              <a:t>（</a:t>
            </a:r>
            <a:r>
              <a:rPr lang="en-US" altLang="zh-CN" sz="2000" b="1" dirty="0" smtClean="0">
                <a:solidFill>
                  <a:schemeClr val="bg1"/>
                </a:solidFill>
                <a:latin typeface="微软雅黑" panose="020B0503020204020204" pitchFamily="34" charset="-122"/>
                <a:ea typeface="微软雅黑" panose="020B0503020204020204" pitchFamily="34" charset="-122"/>
              </a:rPr>
              <a:t>1</a:t>
            </a:r>
            <a:r>
              <a:rPr lang="zh-CN" altLang="en-US" sz="2000" b="1" dirty="0" smtClean="0">
                <a:solidFill>
                  <a:schemeClr val="bg1"/>
                </a:solidFill>
                <a:latin typeface="微软雅黑" panose="020B0503020204020204" pitchFamily="34" charset="-122"/>
                <a:ea typeface="微软雅黑" panose="020B0503020204020204" pitchFamily="34" charset="-122"/>
              </a:rPr>
              <a:t>）人少时，一桌一桌的做。</a:t>
            </a:r>
            <a:endParaRPr lang="zh-CN" altLang="en-US" sz="20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r>
              <a:rPr lang="zh-CN" altLang="en-US" sz="2000" b="1" dirty="0" smtClean="0">
                <a:solidFill>
                  <a:schemeClr val="bg1"/>
                </a:solidFill>
                <a:latin typeface="微软雅黑" panose="020B0503020204020204" pitchFamily="34" charset="-122"/>
                <a:ea typeface="微软雅黑" panose="020B0503020204020204" pitchFamily="34" charset="-122"/>
              </a:rPr>
              <a:t>（</a:t>
            </a:r>
            <a:r>
              <a:rPr lang="en-US" altLang="zh-CN" sz="2000" b="1" dirty="0" smtClean="0">
                <a:solidFill>
                  <a:schemeClr val="bg1"/>
                </a:solidFill>
                <a:latin typeface="微软雅黑" panose="020B0503020204020204" pitchFamily="34" charset="-122"/>
                <a:ea typeface="微软雅黑" panose="020B0503020204020204" pitchFamily="34" charset="-122"/>
              </a:rPr>
              <a:t>2</a:t>
            </a:r>
            <a:r>
              <a:rPr lang="zh-CN" altLang="en-US" sz="2000" b="1" dirty="0" smtClean="0">
                <a:solidFill>
                  <a:schemeClr val="bg1"/>
                </a:solidFill>
                <a:latin typeface="微软雅黑" panose="020B0503020204020204" pitchFamily="34" charset="-122"/>
                <a:ea typeface="微软雅黑" panose="020B0503020204020204" pitchFamily="34" charset="-122"/>
              </a:rPr>
              <a:t>）人多时，一桌一个菜的做，含有综合排序，合菜，催菜一系类的处理。</a:t>
            </a:r>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3000">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18415" y="0"/>
            <a:ext cx="10058400" cy="6847840"/>
          </a:xfrm>
          <a:prstGeom prst="rect">
            <a:avLst/>
          </a:prstGeom>
        </p:spPr>
      </p:pic>
      <p:sp>
        <p:nvSpPr>
          <p:cNvPr id="18" name="任意多边形 17"/>
          <p:cNvSpPr/>
          <p:nvPr/>
        </p:nvSpPr>
        <p:spPr>
          <a:xfrm flipH="1">
            <a:off x="8990792" y="-9772"/>
            <a:ext cx="3171535" cy="6858000"/>
          </a:xfrm>
          <a:custGeom>
            <a:avLst/>
            <a:gdLst>
              <a:gd name="connsiteX0" fmla="*/ 3171535 w 3171535"/>
              <a:gd name="connsiteY0" fmla="*/ 0 h 6858000"/>
              <a:gd name="connsiteX1" fmla="*/ 0 w 3171535"/>
              <a:gd name="connsiteY1" fmla="*/ 0 h 6858000"/>
              <a:gd name="connsiteX2" fmla="*/ 0 w 3171535"/>
              <a:gd name="connsiteY2" fmla="*/ 6858000 h 6858000"/>
              <a:gd name="connsiteX3" fmla="*/ 1310640 w 3171535"/>
              <a:gd name="connsiteY3" fmla="*/ 6858000 h 6858000"/>
              <a:gd name="connsiteX4" fmla="*/ 3171535 w 317153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1535" h="6858000">
                <a:moveTo>
                  <a:pt x="3171535" y="0"/>
                </a:moveTo>
                <a:lnTo>
                  <a:pt x="0" y="0"/>
                </a:lnTo>
                <a:lnTo>
                  <a:pt x="0" y="6858000"/>
                </a:lnTo>
                <a:lnTo>
                  <a:pt x="1310640" y="6858000"/>
                </a:lnTo>
                <a:lnTo>
                  <a:pt x="3171535" y="0"/>
                </a:lnTo>
                <a:close/>
              </a:path>
            </a:pathLst>
          </a:custGeom>
          <a:solidFill>
            <a:srgbClr val="212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flipH="1">
            <a:off x="5151120" y="0"/>
            <a:ext cx="5730240" cy="6858000"/>
          </a:xfrm>
          <a:prstGeom prst="parallelogram">
            <a:avLst>
              <a:gd name="adj" fmla="val 32475"/>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00366" y="1012504"/>
            <a:ext cx="5792924" cy="4559935"/>
          </a:xfrm>
          <a:prstGeom prst="rect">
            <a:avLst/>
          </a:prstGeom>
          <a:noFill/>
        </p:spPr>
        <p:txBody>
          <a:bodyPr wrap="square" rtlCol="0">
            <a:spAutoFit/>
          </a:bodyPr>
          <a:lstStyle/>
          <a:p>
            <a:pPr>
              <a:lnSpc>
                <a:spcPct val="110000"/>
              </a:lnSpc>
            </a:pPr>
            <a:r>
              <a:rPr lang="zh-CN" altLang="en-US" sz="4400" b="1" dirty="0" smtClean="0">
                <a:solidFill>
                  <a:schemeClr val="bg1"/>
                </a:solidFill>
                <a:latin typeface="微软雅黑" panose="020B0503020204020204" pitchFamily="34" charset="-122"/>
                <a:ea typeface="微软雅黑" panose="020B0503020204020204" pitchFamily="34" charset="-122"/>
              </a:rPr>
              <a:t>组员：任恒</a:t>
            </a:r>
            <a:endParaRPr lang="zh-CN" altLang="en-US" sz="44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endParaRPr lang="zh-CN" altLang="en-US" sz="40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r>
              <a:rPr lang="zh-CN" altLang="en-US" sz="2000" b="1" dirty="0" smtClean="0">
                <a:solidFill>
                  <a:schemeClr val="bg1"/>
                </a:solidFill>
                <a:latin typeface="微软雅黑" panose="020B0503020204020204" pitchFamily="34" charset="-122"/>
                <a:ea typeface="微软雅黑" panose="020B0503020204020204" pitchFamily="34" charset="-122"/>
              </a:rPr>
              <a:t>负责模块：</a:t>
            </a:r>
            <a:endParaRPr lang="zh-CN" altLang="en-US" sz="20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r>
              <a:rPr lang="zh-CN" altLang="en-US" sz="2000" b="1" dirty="0" smtClean="0">
                <a:solidFill>
                  <a:schemeClr val="bg1"/>
                </a:solidFill>
                <a:latin typeface="微软雅黑" panose="020B0503020204020204" pitchFamily="34" charset="-122"/>
                <a:ea typeface="微软雅黑" panose="020B0503020204020204" pitchFamily="34" charset="-122"/>
              </a:rPr>
              <a:t>一：功能维护</a:t>
            </a:r>
            <a:endParaRPr lang="zh-CN" altLang="en-US" sz="20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r>
              <a:rPr lang="en-US" altLang="zh-CN" sz="2000" b="1" dirty="0" smtClean="0">
                <a:solidFill>
                  <a:schemeClr val="bg1"/>
                </a:solidFill>
                <a:latin typeface="微软雅黑" panose="020B0503020204020204" pitchFamily="34" charset="-122"/>
                <a:ea typeface="微软雅黑" panose="020B0503020204020204" pitchFamily="34" charset="-122"/>
              </a:rPr>
              <a:t>1.</a:t>
            </a:r>
            <a:r>
              <a:rPr lang="zh-CN" altLang="en-US" sz="2000" b="1" dirty="0" smtClean="0">
                <a:solidFill>
                  <a:schemeClr val="bg1"/>
                </a:solidFill>
                <a:latin typeface="微软雅黑" panose="020B0503020204020204" pitchFamily="34" charset="-122"/>
                <a:ea typeface="微软雅黑" panose="020B0503020204020204" pitchFamily="34" charset="-122"/>
              </a:rPr>
              <a:t>该模块可以调节左侧导航栏的层级关系</a:t>
            </a:r>
            <a:endParaRPr lang="zh-CN" altLang="en-US" sz="20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r>
              <a:rPr lang="en-US" altLang="zh-CN" sz="2000" b="1" dirty="0" smtClean="0">
                <a:solidFill>
                  <a:schemeClr val="bg1"/>
                </a:solidFill>
                <a:latin typeface="微软雅黑" panose="020B0503020204020204" pitchFamily="34" charset="-122"/>
                <a:ea typeface="微软雅黑" panose="020B0503020204020204" pitchFamily="34" charset="-122"/>
              </a:rPr>
              <a:t>2.</a:t>
            </a:r>
            <a:r>
              <a:rPr lang="zh-CN" altLang="en-US" sz="2000" b="1" dirty="0" smtClean="0">
                <a:solidFill>
                  <a:schemeClr val="bg1"/>
                </a:solidFill>
                <a:latin typeface="微软雅黑" panose="020B0503020204020204" pitchFamily="34" charset="-122"/>
                <a:ea typeface="微软雅黑" panose="020B0503020204020204" pitchFamily="34" charset="-122"/>
              </a:rPr>
              <a:t>对一些功能权限的修改和禁用</a:t>
            </a:r>
            <a:endParaRPr lang="zh-CN" altLang="en-US" sz="20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endParaRPr lang="zh-CN" altLang="en-US" sz="20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endParaRPr lang="zh-CN" altLang="en-US" sz="20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r>
              <a:rPr lang="zh-CN" altLang="en-US" sz="2000" b="1" dirty="0" smtClean="0">
                <a:solidFill>
                  <a:schemeClr val="bg1"/>
                </a:solidFill>
                <a:latin typeface="微软雅黑" panose="020B0503020204020204" pitchFamily="34" charset="-122"/>
                <a:ea typeface="微软雅黑" panose="020B0503020204020204" pitchFamily="34" charset="-122"/>
              </a:rPr>
              <a:t>二：评论模块</a:t>
            </a:r>
            <a:endParaRPr lang="zh-CN" altLang="en-US" sz="20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r>
              <a:rPr lang="en-US" altLang="zh-CN" sz="2000" b="1" dirty="0" smtClean="0">
                <a:solidFill>
                  <a:schemeClr val="bg1"/>
                </a:solidFill>
                <a:latin typeface="微软雅黑" panose="020B0503020204020204" pitchFamily="34" charset="-122"/>
                <a:ea typeface="微软雅黑" panose="020B0503020204020204" pitchFamily="34" charset="-122"/>
              </a:rPr>
              <a:t>1.</a:t>
            </a:r>
            <a:r>
              <a:rPr lang="zh-CN" altLang="en-US" sz="2000" b="1" dirty="0" smtClean="0">
                <a:solidFill>
                  <a:schemeClr val="bg1"/>
                </a:solidFill>
                <a:latin typeface="微软雅黑" panose="020B0503020204020204" pitchFamily="34" charset="-122"/>
                <a:ea typeface="微软雅黑" panose="020B0503020204020204" pitchFamily="34" charset="-122"/>
              </a:rPr>
              <a:t>顾客可以针对自己选购的菜进行评论和打分</a:t>
            </a:r>
            <a:endParaRPr lang="zh-CN" altLang="en-US" sz="20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r>
              <a:rPr lang="en-US" altLang="zh-CN" sz="2000" b="1" dirty="0" smtClean="0">
                <a:solidFill>
                  <a:schemeClr val="bg1"/>
                </a:solidFill>
                <a:latin typeface="微软雅黑" panose="020B0503020204020204" pitchFamily="34" charset="-122"/>
                <a:ea typeface="微软雅黑" panose="020B0503020204020204" pitchFamily="34" charset="-122"/>
              </a:rPr>
              <a:t>2.</a:t>
            </a:r>
            <a:r>
              <a:rPr lang="zh-CN" altLang="en-US" sz="2000" b="1" dirty="0" smtClean="0">
                <a:solidFill>
                  <a:schemeClr val="bg1"/>
                </a:solidFill>
                <a:latin typeface="微软雅黑" panose="020B0503020204020204" pitchFamily="34" charset="-122"/>
                <a:ea typeface="微软雅黑" panose="020B0503020204020204" pitchFamily="34" charset="-122"/>
              </a:rPr>
              <a:t>后台操作人可以查看评论并且进行回复</a:t>
            </a:r>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3000">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18415" y="-125095"/>
            <a:ext cx="10058400" cy="6847840"/>
          </a:xfrm>
          <a:prstGeom prst="rect">
            <a:avLst/>
          </a:prstGeom>
        </p:spPr>
      </p:pic>
      <p:sp>
        <p:nvSpPr>
          <p:cNvPr id="18" name="任意多边形 17"/>
          <p:cNvSpPr/>
          <p:nvPr/>
        </p:nvSpPr>
        <p:spPr>
          <a:xfrm flipH="1">
            <a:off x="8990792" y="-9772"/>
            <a:ext cx="3171535" cy="6858000"/>
          </a:xfrm>
          <a:custGeom>
            <a:avLst/>
            <a:gdLst>
              <a:gd name="connsiteX0" fmla="*/ 3171535 w 3171535"/>
              <a:gd name="connsiteY0" fmla="*/ 0 h 6858000"/>
              <a:gd name="connsiteX1" fmla="*/ 0 w 3171535"/>
              <a:gd name="connsiteY1" fmla="*/ 0 h 6858000"/>
              <a:gd name="connsiteX2" fmla="*/ 0 w 3171535"/>
              <a:gd name="connsiteY2" fmla="*/ 6858000 h 6858000"/>
              <a:gd name="connsiteX3" fmla="*/ 1310640 w 3171535"/>
              <a:gd name="connsiteY3" fmla="*/ 6858000 h 6858000"/>
              <a:gd name="connsiteX4" fmla="*/ 3171535 w 317153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1535" h="6858000">
                <a:moveTo>
                  <a:pt x="3171535" y="0"/>
                </a:moveTo>
                <a:lnTo>
                  <a:pt x="0" y="0"/>
                </a:lnTo>
                <a:lnTo>
                  <a:pt x="0" y="6858000"/>
                </a:lnTo>
                <a:lnTo>
                  <a:pt x="1310640" y="6858000"/>
                </a:lnTo>
                <a:lnTo>
                  <a:pt x="3171535" y="0"/>
                </a:lnTo>
                <a:close/>
              </a:path>
            </a:pathLst>
          </a:custGeom>
          <a:solidFill>
            <a:srgbClr val="212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flipH="1">
            <a:off x="5151120" y="0"/>
            <a:ext cx="5730240" cy="6858000"/>
          </a:xfrm>
          <a:prstGeom prst="parallelogram">
            <a:avLst>
              <a:gd name="adj" fmla="val 32475"/>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8709" y="-124781"/>
            <a:ext cx="5792924" cy="5913755"/>
          </a:xfrm>
          <a:prstGeom prst="rect">
            <a:avLst/>
          </a:prstGeom>
          <a:noFill/>
        </p:spPr>
        <p:txBody>
          <a:bodyPr wrap="square" rtlCol="0">
            <a:spAutoFit/>
          </a:bodyPr>
          <a:lstStyle/>
          <a:p>
            <a:pPr>
              <a:lnSpc>
                <a:spcPct val="110000"/>
              </a:lnSpc>
            </a:pPr>
            <a:r>
              <a:rPr lang="zh-CN" altLang="en-US" sz="4400" b="1" dirty="0" smtClean="0">
                <a:solidFill>
                  <a:schemeClr val="bg1"/>
                </a:solidFill>
                <a:latin typeface="微软雅黑" panose="020B0503020204020204" pitchFamily="34" charset="-122"/>
                <a:ea typeface="微软雅黑" panose="020B0503020204020204" pitchFamily="34" charset="-122"/>
              </a:rPr>
              <a:t>组员：吴智豪</a:t>
            </a:r>
            <a:endParaRPr lang="zh-CN" altLang="en-US" sz="44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r>
              <a:rPr lang="zh-CN" altLang="en-US" sz="2000" b="1" dirty="0" smtClean="0">
                <a:solidFill>
                  <a:schemeClr val="bg1"/>
                </a:solidFill>
                <a:latin typeface="微软雅黑" panose="020B0503020204020204" pitchFamily="34" charset="-122"/>
                <a:ea typeface="微软雅黑" panose="020B0503020204020204" pitchFamily="34" charset="-122"/>
              </a:rPr>
              <a:t>一</a:t>
            </a:r>
            <a:r>
              <a:rPr lang="en-US" altLang="zh-CN"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网上订餐模块</a:t>
            </a:r>
            <a:endParaRPr lang="zh-CN" altLang="en-US" sz="20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r>
              <a:rPr lang="zh-CN" altLang="en-US" sz="2000" b="1" dirty="0" smtClean="0">
                <a:solidFill>
                  <a:schemeClr val="bg1"/>
                </a:solidFill>
                <a:latin typeface="微软雅黑" panose="020B0503020204020204" pitchFamily="34" charset="-122"/>
                <a:ea typeface="微软雅黑" panose="020B0503020204020204" pitchFamily="34" charset="-122"/>
              </a:rPr>
              <a:t>前台</a:t>
            </a:r>
            <a:endParaRPr lang="zh-CN" altLang="en-US" sz="20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r>
              <a:rPr lang="en-US" altLang="zh-CN" sz="2000" b="1" dirty="0" smtClean="0">
                <a:solidFill>
                  <a:schemeClr val="bg1"/>
                </a:solidFill>
                <a:latin typeface="微软雅黑" panose="020B0503020204020204" pitchFamily="34" charset="-122"/>
                <a:ea typeface="微软雅黑" panose="020B0503020204020204" pitchFamily="34" charset="-122"/>
              </a:rPr>
              <a:t>1.</a:t>
            </a:r>
            <a:r>
              <a:rPr lang="zh-CN" altLang="en-US" sz="2000" b="1" dirty="0" smtClean="0">
                <a:solidFill>
                  <a:schemeClr val="bg1"/>
                </a:solidFill>
                <a:latin typeface="微软雅黑" panose="020B0503020204020204" pitchFamily="34" charset="-122"/>
                <a:ea typeface="微软雅黑" panose="020B0503020204020204" pitchFamily="34" charset="-122"/>
              </a:rPr>
              <a:t>用户选择商品添加至购物车，进入购物车还可返回继续购物</a:t>
            </a:r>
            <a:endParaRPr lang="zh-CN" altLang="en-US" sz="20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r>
              <a:rPr lang="en-US" altLang="zh-CN" sz="2000" b="1" dirty="0" smtClean="0">
                <a:solidFill>
                  <a:schemeClr val="bg1"/>
                </a:solidFill>
                <a:latin typeface="微软雅黑" panose="020B0503020204020204" pitchFamily="34" charset="-122"/>
                <a:ea typeface="微软雅黑" panose="020B0503020204020204" pitchFamily="34" charset="-122"/>
              </a:rPr>
              <a:t>2.</a:t>
            </a:r>
            <a:r>
              <a:rPr lang="zh-CN" altLang="en-US" sz="2000" b="1" dirty="0" smtClean="0">
                <a:solidFill>
                  <a:schemeClr val="bg1"/>
                </a:solidFill>
                <a:latin typeface="微软雅黑" panose="020B0503020204020204" pitchFamily="34" charset="-122"/>
                <a:ea typeface="微软雅黑" panose="020B0503020204020204" pitchFamily="34" charset="-122"/>
              </a:rPr>
              <a:t>确认商品信息、配送信息后下订单</a:t>
            </a:r>
            <a:endParaRPr lang="zh-CN" altLang="en-US" sz="20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r>
              <a:rPr lang="en-US" altLang="zh-CN" sz="2000" b="1" dirty="0" smtClean="0">
                <a:solidFill>
                  <a:schemeClr val="bg1"/>
                </a:solidFill>
                <a:latin typeface="微软雅黑" panose="020B0503020204020204" pitchFamily="34" charset="-122"/>
                <a:ea typeface="微软雅黑" panose="020B0503020204020204" pitchFamily="34" charset="-122"/>
              </a:rPr>
              <a:t>3.</a:t>
            </a:r>
            <a:r>
              <a:rPr lang="zh-CN" altLang="en-US" sz="2000" b="1" dirty="0" smtClean="0">
                <a:solidFill>
                  <a:schemeClr val="bg1"/>
                </a:solidFill>
                <a:latin typeface="微软雅黑" panose="020B0503020204020204" pitchFamily="34" charset="-122"/>
                <a:ea typeface="微软雅黑" panose="020B0503020204020204" pitchFamily="34" charset="-122"/>
              </a:rPr>
              <a:t>进入我的订单</a:t>
            </a:r>
            <a:r>
              <a:rPr lang="zh-CN" altLang="en-US" sz="2000" b="1" dirty="0" smtClean="0">
                <a:solidFill>
                  <a:schemeClr val="bg1"/>
                </a:solidFill>
                <a:latin typeface="微软雅黑" panose="020B0503020204020204" pitchFamily="34" charset="-122"/>
                <a:ea typeface="微软雅黑" panose="020B0503020204020204" pitchFamily="34" charset="-122"/>
              </a:rPr>
              <a:t>可以进行查看</a:t>
            </a:r>
            <a:r>
              <a:rPr lang="en-US" altLang="zh-CN"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取消订单</a:t>
            </a:r>
            <a:r>
              <a:rPr lang="en-US" altLang="zh-CN"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确认收货等操作</a:t>
            </a:r>
            <a:endParaRPr lang="zh-CN" altLang="en-US" sz="20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endParaRPr lang="zh-CN" altLang="en-US" sz="20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endParaRPr lang="zh-CN" altLang="en-US" sz="20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endParaRPr lang="zh-CN" altLang="en-US" sz="20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r>
              <a:rPr lang="zh-CN" altLang="en-US" sz="2000" b="1" dirty="0" smtClean="0">
                <a:solidFill>
                  <a:schemeClr val="bg1"/>
                </a:solidFill>
                <a:latin typeface="微软雅黑" panose="020B0503020204020204" pitchFamily="34" charset="-122"/>
                <a:ea typeface="微软雅黑" panose="020B0503020204020204" pitchFamily="34" charset="-122"/>
              </a:rPr>
              <a:t>后台</a:t>
            </a:r>
            <a:r>
              <a:rPr lang="en-US" altLang="zh-CN"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接单和一系类的配送</a:t>
            </a:r>
            <a:r>
              <a:rPr lang="en-US" altLang="zh-CN" sz="2000" b="1" dirty="0" smtClean="0">
                <a:solidFill>
                  <a:schemeClr val="bg1"/>
                </a:solidFill>
                <a:latin typeface="微软雅黑" panose="020B0503020204020204" pitchFamily="34" charset="-122"/>
                <a:ea typeface="微软雅黑" panose="020B0503020204020204" pitchFamily="34" charset="-122"/>
              </a:rPr>
              <a:t>)</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r>
              <a:rPr lang="en-US" altLang="zh-CN" sz="2000" b="1" dirty="0" smtClean="0">
                <a:solidFill>
                  <a:schemeClr val="bg1"/>
                </a:solidFill>
                <a:latin typeface="微软雅黑" panose="020B0503020204020204" pitchFamily="34" charset="-122"/>
                <a:ea typeface="微软雅黑" panose="020B0503020204020204" pitchFamily="34" charset="-122"/>
              </a:rPr>
              <a:t>1.</a:t>
            </a:r>
            <a:r>
              <a:rPr lang="zh-CN" altLang="en-US" sz="2000" b="1" dirty="0" smtClean="0">
                <a:solidFill>
                  <a:schemeClr val="bg1"/>
                </a:solidFill>
                <a:latin typeface="微软雅黑" panose="020B0503020204020204" pitchFamily="34" charset="-122"/>
                <a:ea typeface="微软雅黑" panose="020B0503020204020204" pitchFamily="34" charset="-122"/>
              </a:rPr>
              <a:t>工作人员可以对订单进行一系列操作，包括：先筛选查看、取消、接单、打包、配送等操作</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3000">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18415" y="0"/>
            <a:ext cx="10058400" cy="6847840"/>
          </a:xfrm>
          <a:prstGeom prst="rect">
            <a:avLst/>
          </a:prstGeom>
        </p:spPr>
      </p:pic>
      <p:sp>
        <p:nvSpPr>
          <p:cNvPr id="18" name="任意多边形 17"/>
          <p:cNvSpPr/>
          <p:nvPr/>
        </p:nvSpPr>
        <p:spPr>
          <a:xfrm flipH="1">
            <a:off x="8990792" y="-9772"/>
            <a:ext cx="3171535" cy="6858000"/>
          </a:xfrm>
          <a:custGeom>
            <a:avLst/>
            <a:gdLst>
              <a:gd name="connsiteX0" fmla="*/ 3171535 w 3171535"/>
              <a:gd name="connsiteY0" fmla="*/ 0 h 6858000"/>
              <a:gd name="connsiteX1" fmla="*/ 0 w 3171535"/>
              <a:gd name="connsiteY1" fmla="*/ 0 h 6858000"/>
              <a:gd name="connsiteX2" fmla="*/ 0 w 3171535"/>
              <a:gd name="connsiteY2" fmla="*/ 6858000 h 6858000"/>
              <a:gd name="connsiteX3" fmla="*/ 1310640 w 3171535"/>
              <a:gd name="connsiteY3" fmla="*/ 6858000 h 6858000"/>
              <a:gd name="connsiteX4" fmla="*/ 3171535 w 317153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1535" h="6858000">
                <a:moveTo>
                  <a:pt x="3171535" y="0"/>
                </a:moveTo>
                <a:lnTo>
                  <a:pt x="0" y="0"/>
                </a:lnTo>
                <a:lnTo>
                  <a:pt x="0" y="6858000"/>
                </a:lnTo>
                <a:lnTo>
                  <a:pt x="1310640" y="6858000"/>
                </a:lnTo>
                <a:lnTo>
                  <a:pt x="3171535" y="0"/>
                </a:lnTo>
                <a:close/>
              </a:path>
            </a:pathLst>
          </a:custGeom>
          <a:solidFill>
            <a:srgbClr val="212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flipH="1">
            <a:off x="5151120" y="0"/>
            <a:ext cx="5730240" cy="6858000"/>
          </a:xfrm>
          <a:prstGeom prst="parallelogram">
            <a:avLst>
              <a:gd name="adj" fmla="val 32475"/>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00366" y="1012504"/>
            <a:ext cx="5792924" cy="3407410"/>
          </a:xfrm>
          <a:prstGeom prst="rect">
            <a:avLst/>
          </a:prstGeom>
          <a:noFill/>
        </p:spPr>
        <p:txBody>
          <a:bodyPr wrap="square" rtlCol="0">
            <a:spAutoFit/>
          </a:bodyPr>
          <a:lstStyle/>
          <a:p>
            <a:pPr>
              <a:lnSpc>
                <a:spcPct val="110000"/>
              </a:lnSpc>
            </a:pPr>
            <a:r>
              <a:rPr lang="zh-CN" altLang="en-US" sz="4400" b="1" dirty="0" smtClean="0">
                <a:solidFill>
                  <a:schemeClr val="bg1"/>
                </a:solidFill>
                <a:latin typeface="微软雅黑" panose="020B0503020204020204" pitchFamily="34" charset="-122"/>
                <a:ea typeface="微软雅黑" panose="020B0503020204020204" pitchFamily="34" charset="-122"/>
              </a:rPr>
              <a:t>组员：马方伟</a:t>
            </a:r>
            <a:endParaRPr lang="zh-CN" altLang="en-US" sz="44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endParaRPr lang="zh-CN" altLang="en-US" sz="40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r>
              <a:rPr lang="zh-CN" altLang="en-US" sz="4000" b="1" dirty="0" smtClean="0">
                <a:solidFill>
                  <a:schemeClr val="bg1"/>
                </a:solidFill>
                <a:latin typeface="微软雅黑" panose="020B0503020204020204" pitchFamily="34" charset="-122"/>
                <a:ea typeface="微软雅黑" panose="020B0503020204020204" pitchFamily="34" charset="-122"/>
              </a:rPr>
              <a:t>负责模块：</a:t>
            </a:r>
            <a:endParaRPr lang="zh-CN" altLang="en-US" sz="40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r>
              <a:rPr lang="zh-CN" altLang="en-US" sz="2400" b="1" dirty="0" smtClean="0">
                <a:solidFill>
                  <a:schemeClr val="bg1"/>
                </a:solidFill>
                <a:latin typeface="微软雅黑" panose="020B0503020204020204" pitchFamily="34" charset="-122"/>
                <a:ea typeface="微软雅黑" panose="020B0503020204020204" pitchFamily="34" charset="-122"/>
              </a:rPr>
              <a:t>    一：</a:t>
            </a:r>
            <a:r>
              <a:rPr lang="en-US" altLang="zh-CN" sz="2400" b="1" dirty="0" smtClean="0">
                <a:solidFill>
                  <a:schemeClr val="bg1"/>
                </a:solidFill>
                <a:latin typeface="微软雅黑" panose="020B0503020204020204" pitchFamily="34" charset="-122"/>
                <a:ea typeface="微软雅黑" panose="020B0503020204020204" pitchFamily="34" charset="-122"/>
              </a:rPr>
              <a:t>  </a:t>
            </a:r>
            <a:r>
              <a:rPr lang="zh-CN" altLang="en-US" sz="2400" b="1" dirty="0" smtClean="0">
                <a:solidFill>
                  <a:schemeClr val="bg1"/>
                </a:solidFill>
                <a:latin typeface="微软雅黑" panose="020B0503020204020204" pitchFamily="34" charset="-122"/>
                <a:ea typeface="微软雅黑" panose="020B0503020204020204" pitchFamily="34" charset="-122"/>
              </a:rPr>
              <a:t>菜品管理</a:t>
            </a:r>
            <a:endParaRPr lang="zh-CN" altLang="en-US" sz="24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r>
              <a:rPr lang="en-US" altLang="zh-CN" sz="2400" b="1" dirty="0" smtClean="0">
                <a:solidFill>
                  <a:schemeClr val="bg1"/>
                </a:solidFill>
                <a:latin typeface="微软雅黑" panose="020B0503020204020204" pitchFamily="34" charset="-122"/>
                <a:ea typeface="微软雅黑" panose="020B0503020204020204" pitchFamily="34" charset="-122"/>
              </a:rPr>
              <a:t>	</a:t>
            </a:r>
            <a:r>
              <a:rPr lang="zh-CN" altLang="en-US" sz="2400" b="1" dirty="0" smtClean="0">
                <a:solidFill>
                  <a:schemeClr val="bg1"/>
                </a:solidFill>
                <a:latin typeface="微软雅黑" panose="020B0503020204020204" pitchFamily="34" charset="-122"/>
                <a:ea typeface="微软雅黑" panose="020B0503020204020204" pitchFamily="34" charset="-122"/>
              </a:rPr>
              <a:t>对菜品添加材料</a:t>
            </a:r>
            <a:endParaRPr lang="zh-CN" altLang="en-US" sz="2400" b="1" dirty="0" smtClean="0">
              <a:solidFill>
                <a:schemeClr val="bg1"/>
              </a:solidFill>
              <a:latin typeface="微软雅黑" panose="020B0503020204020204" pitchFamily="34" charset="-122"/>
              <a:ea typeface="微软雅黑" panose="020B0503020204020204" pitchFamily="34" charset="-122"/>
            </a:endParaRPr>
          </a:p>
          <a:p>
            <a:pPr>
              <a:lnSpc>
                <a:spcPct val="110000"/>
              </a:lnSpc>
            </a:pPr>
            <a:r>
              <a:rPr lang="zh-CN" altLang="en-US" sz="2400" b="1" dirty="0" smtClean="0">
                <a:solidFill>
                  <a:schemeClr val="bg1"/>
                </a:solidFill>
                <a:latin typeface="微软雅黑" panose="020B0503020204020204" pitchFamily="34" charset="-122"/>
                <a:ea typeface="微软雅黑" panose="020B0503020204020204" pitchFamily="34" charset="-122"/>
              </a:rPr>
              <a:t>    二：  材料管理</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3000">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98425" y="10160"/>
            <a:ext cx="10058400" cy="6847840"/>
          </a:xfrm>
          <a:prstGeom prst="rect">
            <a:avLst/>
          </a:prstGeom>
        </p:spPr>
      </p:pic>
      <p:sp>
        <p:nvSpPr>
          <p:cNvPr id="18" name="任意多边形 17"/>
          <p:cNvSpPr/>
          <p:nvPr/>
        </p:nvSpPr>
        <p:spPr>
          <a:xfrm flipH="1">
            <a:off x="8990792" y="-9772"/>
            <a:ext cx="3171535" cy="6858000"/>
          </a:xfrm>
          <a:custGeom>
            <a:avLst/>
            <a:gdLst>
              <a:gd name="connsiteX0" fmla="*/ 3171535 w 3171535"/>
              <a:gd name="connsiteY0" fmla="*/ 0 h 6858000"/>
              <a:gd name="connsiteX1" fmla="*/ 0 w 3171535"/>
              <a:gd name="connsiteY1" fmla="*/ 0 h 6858000"/>
              <a:gd name="connsiteX2" fmla="*/ 0 w 3171535"/>
              <a:gd name="connsiteY2" fmla="*/ 6858000 h 6858000"/>
              <a:gd name="connsiteX3" fmla="*/ 1310640 w 3171535"/>
              <a:gd name="connsiteY3" fmla="*/ 6858000 h 6858000"/>
              <a:gd name="connsiteX4" fmla="*/ 3171535 w 317153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1535" h="6858000">
                <a:moveTo>
                  <a:pt x="3171535" y="0"/>
                </a:moveTo>
                <a:lnTo>
                  <a:pt x="0" y="0"/>
                </a:lnTo>
                <a:lnTo>
                  <a:pt x="0" y="6858000"/>
                </a:lnTo>
                <a:lnTo>
                  <a:pt x="1310640" y="6858000"/>
                </a:lnTo>
                <a:lnTo>
                  <a:pt x="3171535" y="0"/>
                </a:lnTo>
                <a:close/>
              </a:path>
            </a:pathLst>
          </a:custGeom>
          <a:solidFill>
            <a:srgbClr val="212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flipH="1">
            <a:off x="6432550" y="0"/>
            <a:ext cx="5730240" cy="6858000"/>
          </a:xfrm>
          <a:prstGeom prst="parallelogram">
            <a:avLst>
              <a:gd name="adj" fmla="val 32475"/>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99060" y="27940"/>
            <a:ext cx="7004050" cy="768350"/>
          </a:xfrm>
          <a:prstGeom prst="rect">
            <a:avLst/>
          </a:prstGeom>
          <a:noFill/>
        </p:spPr>
        <p:txBody>
          <a:bodyPr wrap="square" rtlCol="0">
            <a:spAutoFit/>
          </a:bodyPr>
          <a:p>
            <a:pPr>
              <a:lnSpc>
                <a:spcPct val="110000"/>
              </a:lnSpc>
            </a:pPr>
            <a:r>
              <a:rPr lang="en-US" altLang="zh-CN" sz="4000" b="1" dirty="0" smtClean="0">
                <a:solidFill>
                  <a:schemeClr val="bg1"/>
                </a:solidFill>
                <a:latin typeface="微软雅黑" panose="020B0503020204020204" pitchFamily="34" charset="-122"/>
                <a:ea typeface="微软雅黑" panose="020B0503020204020204" pitchFamily="34" charset="-122"/>
              </a:rPr>
              <a:t>   --------</a:t>
            </a:r>
            <a:r>
              <a:rPr lang="zh-CN" altLang="en-US" sz="4000" b="1" dirty="0" smtClean="0">
                <a:solidFill>
                  <a:schemeClr val="bg1"/>
                </a:solidFill>
                <a:latin typeface="微软雅黑" panose="020B0503020204020204" pitchFamily="34" charset="-122"/>
                <a:ea typeface="微软雅黑" panose="020B0503020204020204" pitchFamily="34" charset="-122"/>
              </a:rPr>
              <a:t>小组心得</a:t>
            </a:r>
            <a:r>
              <a:rPr lang="en-US" altLang="zh-CN" sz="4000" b="1" dirty="0" smtClean="0">
                <a:solidFill>
                  <a:schemeClr val="bg1"/>
                </a:solidFill>
                <a:latin typeface="微软雅黑" panose="020B0503020204020204" pitchFamily="34" charset="-122"/>
                <a:ea typeface="微软雅黑" panose="020B0503020204020204" pitchFamily="34" charset="-122"/>
              </a:rPr>
              <a:t>---------</a:t>
            </a:r>
            <a:endParaRPr lang="en-US" altLang="zh-CN" sz="4000" b="1" dirty="0" smtClean="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rot="300000">
            <a:off x="-75859" y="2281234"/>
            <a:ext cx="5792924" cy="76835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pPr>
              <a:lnSpc>
                <a:spcPct val="110000"/>
              </a:lnSpc>
            </a:pPr>
            <a:r>
              <a:rPr lang="en-US" altLang="zh-CN" sz="4000" b="1" dirty="0" smtClean="0">
                <a:solidFill>
                  <a:schemeClr val="accent4"/>
                </a:solidFill>
                <a:latin typeface="微软雅黑" panose="020B0503020204020204" pitchFamily="34" charset="-122"/>
                <a:ea typeface="微软雅黑" panose="020B0503020204020204" pitchFamily="34" charset="-122"/>
              </a:rPr>
              <a:t>   </a:t>
            </a:r>
            <a:r>
              <a:rPr lang="en-US" altLang="zh-CN" sz="2400" b="1" dirty="0" smtClean="0">
                <a:solidFill>
                  <a:schemeClr val="accent4"/>
                </a:solidFill>
                <a:effectLst/>
                <a:latin typeface="微软雅黑" panose="020B0503020204020204" pitchFamily="34" charset="-122"/>
                <a:ea typeface="微软雅黑" panose="020B0503020204020204" pitchFamily="34" charset="-122"/>
              </a:rPr>
              <a:t> </a:t>
            </a:r>
            <a:r>
              <a:rPr lang="zh-CN" altLang="en-US" sz="2400" b="1" dirty="0" smtClean="0">
                <a:solidFill>
                  <a:schemeClr val="accent4"/>
                </a:solidFill>
                <a:effectLst/>
                <a:latin typeface="微软雅黑" panose="020B0503020204020204" pitchFamily="34" charset="-122"/>
                <a:ea typeface="微软雅黑" panose="020B0503020204020204" pitchFamily="34" charset="-122"/>
              </a:rPr>
              <a:t>苦并快乐着</a:t>
            </a:r>
            <a:endParaRPr lang="zh-CN" altLang="en-US" sz="2400" b="1" dirty="0" smtClean="0">
              <a:solidFill>
                <a:schemeClr val="accent4"/>
              </a:solidFill>
              <a:effectLst/>
              <a:latin typeface="微软雅黑" panose="020B0503020204020204" pitchFamily="34" charset="-122"/>
              <a:ea typeface="微软雅黑" panose="020B0503020204020204" pitchFamily="34" charset="-122"/>
            </a:endParaRPr>
          </a:p>
        </p:txBody>
      </p:sp>
      <p:sp>
        <p:nvSpPr>
          <p:cNvPr id="14" name="文本框 13"/>
          <p:cNvSpPr txBox="1"/>
          <p:nvPr/>
        </p:nvSpPr>
        <p:spPr>
          <a:xfrm rot="21240000">
            <a:off x="1136356" y="1510979"/>
            <a:ext cx="5792924" cy="768350"/>
          </a:xfrm>
          <a:prstGeom prst="rect">
            <a:avLst/>
          </a:prstGeom>
          <a:noFill/>
        </p:spPr>
        <p:txBody>
          <a:bodyPr wrap="square" rtlCol="0">
            <a:spAutoFit/>
          </a:bodyPr>
          <a:p>
            <a:pPr>
              <a:lnSpc>
                <a:spcPct val="110000"/>
              </a:lnSpc>
            </a:pPr>
            <a:r>
              <a:rPr lang="en-US" altLang="zh-CN" sz="4000" b="1" dirty="0" smtClean="0">
                <a:solidFill>
                  <a:schemeClr val="bg1"/>
                </a:solidFill>
                <a:latin typeface="微软雅黑" panose="020B0503020204020204" pitchFamily="34" charset="-122"/>
                <a:ea typeface="微软雅黑" panose="020B0503020204020204" pitchFamily="34" charset="-122"/>
              </a:rPr>
              <a:t>    </a:t>
            </a:r>
            <a:r>
              <a:rPr lang="zh-CN" altLang="en-US" sz="2400" b="1" dirty="0" smtClean="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病树前头万木春      柳暗花明又一春</a:t>
            </a:r>
            <a:endParaRPr lang="zh-CN" altLang="en-US" sz="2400" b="1" dirty="0" smtClean="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endParaRPr>
          </a:p>
        </p:txBody>
      </p:sp>
      <p:sp>
        <p:nvSpPr>
          <p:cNvPr id="15" name="文本框 14"/>
          <p:cNvSpPr txBox="1"/>
          <p:nvPr/>
        </p:nvSpPr>
        <p:spPr>
          <a:xfrm rot="300000">
            <a:off x="-588304" y="1047429"/>
            <a:ext cx="5792924" cy="768350"/>
          </a:xfrm>
          <a:prstGeom prst="rect">
            <a:avLst/>
          </a:prstGeom>
          <a:noFill/>
        </p:spPr>
        <p:txBody>
          <a:bodyPr wrap="square" rtlCol="0">
            <a:spAutoFit/>
          </a:bodyPr>
          <a:p>
            <a:pPr>
              <a:lnSpc>
                <a:spcPct val="110000"/>
              </a:lnSpc>
            </a:pPr>
            <a:r>
              <a:rPr lang="en-US" altLang="zh-CN" sz="4000" b="1" dirty="0" smtClean="0">
                <a:solidFill>
                  <a:schemeClr val="accent4"/>
                </a:solidFill>
                <a:latin typeface="微软雅黑" panose="020B0503020204020204" pitchFamily="34" charset="-122"/>
                <a:ea typeface="微软雅黑" panose="020B0503020204020204" pitchFamily="34" charset="-122"/>
              </a:rPr>
              <a:t>   </a:t>
            </a:r>
            <a:r>
              <a:rPr lang="en-US" altLang="zh-CN" sz="2400" b="1" dirty="0" smtClean="0">
                <a:solidFill>
                  <a:schemeClr val="accent4"/>
                </a:solidFill>
                <a:effectLst/>
                <a:latin typeface="微软雅黑" panose="020B0503020204020204" pitchFamily="34" charset="-122"/>
                <a:ea typeface="微软雅黑" panose="020B0503020204020204" pitchFamily="34" charset="-122"/>
              </a:rPr>
              <a:t> </a:t>
            </a:r>
            <a:r>
              <a:rPr lang="zh-CN" altLang="en-US" sz="2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有梦想一起实现</a:t>
            </a:r>
            <a:endParaRPr lang="zh-CN" altLang="en-US" sz="2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
        <p:nvSpPr>
          <p:cNvPr id="16" name="文本框 15"/>
          <p:cNvSpPr txBox="1"/>
          <p:nvPr/>
        </p:nvSpPr>
        <p:spPr>
          <a:xfrm rot="21120000">
            <a:off x="1371306" y="2760024"/>
            <a:ext cx="5792924" cy="768350"/>
          </a:xfrm>
          <a:prstGeom prst="rect">
            <a:avLst/>
          </a:prstGeom>
          <a:noFill/>
        </p:spPr>
        <p:txBody>
          <a:bodyPr wrap="square" rtlCol="0">
            <a:spAutoFit/>
          </a:bodyPr>
          <a:p>
            <a:pPr>
              <a:lnSpc>
                <a:spcPct val="110000"/>
              </a:lnSpc>
            </a:pPr>
            <a:r>
              <a:rPr lang="en-US" altLang="zh-CN" sz="4000" b="1" dirty="0" smtClean="0">
                <a:solidFill>
                  <a:schemeClr val="accent4"/>
                </a:solidFill>
                <a:latin typeface="微软雅黑" panose="020B0503020204020204" pitchFamily="34" charset="-122"/>
                <a:ea typeface="微软雅黑" panose="020B0503020204020204" pitchFamily="34" charset="-122"/>
              </a:rPr>
              <a:t>   </a:t>
            </a:r>
            <a:r>
              <a:rPr lang="en-US" altLang="zh-CN" sz="2400" b="1" dirty="0" smtClean="0">
                <a:solidFill>
                  <a:schemeClr val="accent4"/>
                </a:solidFill>
                <a:effectLst/>
                <a:latin typeface="微软雅黑" panose="020B0503020204020204" pitchFamily="34" charset="-122"/>
                <a:ea typeface="微软雅黑" panose="020B0503020204020204" pitchFamily="34" charset="-122"/>
              </a:rPr>
              <a:t> </a:t>
            </a:r>
            <a:r>
              <a:rPr lang="en-US" altLang="zh-CN" sz="2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微软雅黑" panose="020B0503020204020204" pitchFamily="34" charset="-122"/>
                <a:ea typeface="微软雅黑" panose="020B0503020204020204" pitchFamily="34" charset="-122"/>
              </a:rPr>
              <a:t>吃尽苦中苦，方知甜中甜</a:t>
            </a:r>
            <a:endParaRPr lang="en-US" altLang="zh-CN" sz="2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微软雅黑" panose="020B0503020204020204" pitchFamily="34" charset="-122"/>
              <a:ea typeface="微软雅黑" panose="020B0503020204020204" pitchFamily="34" charset="-122"/>
            </a:endParaRPr>
          </a:p>
        </p:txBody>
      </p:sp>
      <p:sp>
        <p:nvSpPr>
          <p:cNvPr id="19" name="文本框 18"/>
          <p:cNvSpPr txBox="1"/>
          <p:nvPr/>
        </p:nvSpPr>
        <p:spPr>
          <a:xfrm rot="300000">
            <a:off x="94956" y="3942394"/>
            <a:ext cx="5792924" cy="768350"/>
          </a:xfrm>
          <a:prstGeom prst="rect">
            <a:avLst/>
          </a:prstGeom>
          <a:noFill/>
        </p:spPr>
        <p:txBody>
          <a:bodyPr wrap="square" rtlCol="0">
            <a:spAutoFit/>
          </a:bodyPr>
          <a:p>
            <a:pPr>
              <a:lnSpc>
                <a:spcPct val="110000"/>
              </a:lnSpc>
            </a:pPr>
            <a:r>
              <a:rPr lang="en-US" altLang="zh-CN" sz="4000" b="1" dirty="0" smtClean="0">
                <a:solidFill>
                  <a:schemeClr val="accent4"/>
                </a:solidFill>
                <a:latin typeface="微软雅黑" panose="020B0503020204020204" pitchFamily="34" charset="-122"/>
                <a:ea typeface="微软雅黑" panose="020B0503020204020204" pitchFamily="34" charset="-122"/>
              </a:rPr>
              <a:t>   </a:t>
            </a:r>
            <a:r>
              <a:rPr lang="en-US" altLang="zh-CN" sz="2400" b="1" dirty="0" smtClean="0">
                <a:solidFill>
                  <a:schemeClr val="accent4"/>
                </a:solidFill>
                <a:effectLst/>
                <a:latin typeface="微软雅黑" panose="020B0503020204020204" pitchFamily="34" charset="-122"/>
                <a:ea typeface="微软雅黑" panose="020B0503020204020204" pitchFamily="34" charset="-122"/>
              </a:rPr>
              <a:t> </a:t>
            </a:r>
            <a:r>
              <a:rPr lang="zh-CN" altLang="en-US" sz="2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rPr>
              <a:t>加油</a:t>
            </a:r>
            <a:r>
              <a:rPr lang="en-US" altLang="zh-CN" sz="2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rPr>
              <a:t>ing~~~~</a:t>
            </a:r>
            <a:endParaRPr lang="en-US" altLang="zh-CN" sz="2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endParaRPr>
          </a:p>
        </p:txBody>
      </p:sp>
      <p:sp>
        <p:nvSpPr>
          <p:cNvPr id="20" name="文本框 19"/>
          <p:cNvSpPr txBox="1"/>
          <p:nvPr/>
        </p:nvSpPr>
        <p:spPr>
          <a:xfrm rot="20760000">
            <a:off x="2034246" y="3989384"/>
            <a:ext cx="5792924" cy="768350"/>
          </a:xfrm>
          <a:prstGeom prst="rect">
            <a:avLst/>
          </a:prstGeom>
          <a:noFill/>
        </p:spPr>
        <p:txBody>
          <a:bodyPr wrap="square" rtlCol="0">
            <a:spAutoFit/>
          </a:bodyPr>
          <a:p>
            <a:pPr>
              <a:lnSpc>
                <a:spcPct val="110000"/>
              </a:lnSpc>
            </a:pPr>
            <a:r>
              <a:rPr lang="en-US" altLang="zh-CN" sz="4000" b="1" dirty="0" smtClean="0">
                <a:solidFill>
                  <a:schemeClr val="accent4"/>
                </a:solidFill>
                <a:latin typeface="微软雅黑" panose="020B0503020204020204" pitchFamily="34" charset="-122"/>
                <a:ea typeface="微软雅黑" panose="020B0503020204020204" pitchFamily="34" charset="-122"/>
              </a:rPr>
              <a:t>   </a:t>
            </a:r>
            <a:r>
              <a:rPr lang="en-US" altLang="zh-CN" sz="2400" b="1" dirty="0" smtClean="0">
                <a:solidFill>
                  <a:schemeClr val="accent4"/>
                </a:solidFill>
                <a:effectLst/>
                <a:latin typeface="微软雅黑" panose="020B0503020204020204" pitchFamily="34" charset="-122"/>
                <a:ea typeface="微软雅黑" panose="020B0503020204020204" pitchFamily="34" charset="-122"/>
              </a:rPr>
              <a:t> </a:t>
            </a:r>
            <a:r>
              <a:rPr lang="zh-CN" altLang="en-US" sz="2400" b="1" dirty="0" smtClean="0">
                <a:gradFill>
                  <a:gsLst>
                    <a:gs pos="21000">
                      <a:srgbClr val="53575C"/>
                    </a:gs>
                    <a:gs pos="88000">
                      <a:srgbClr val="C5C7CA"/>
                    </a:gs>
                  </a:gsLst>
                  <a:lin ang="5400000"/>
                </a:gradFill>
                <a:effectLst/>
                <a:latin typeface="微软雅黑" panose="020B0503020204020204" pitchFamily="34" charset="-122"/>
                <a:ea typeface="微软雅黑" panose="020B0503020204020204" pitchFamily="34" charset="-122"/>
              </a:rPr>
              <a:t>只要开始永远不晚</a:t>
            </a:r>
            <a:endParaRPr lang="zh-CN" altLang="en-US" sz="2400" b="1" dirty="0" smtClean="0">
              <a:gradFill>
                <a:gsLst>
                  <a:gs pos="21000">
                    <a:srgbClr val="53575C"/>
                  </a:gs>
                  <a:gs pos="88000">
                    <a:srgbClr val="C5C7CA"/>
                  </a:gs>
                </a:gsLst>
                <a:lin ang="5400000"/>
              </a:gradFill>
              <a:effectLst/>
              <a:latin typeface="微软雅黑" panose="020B0503020204020204" pitchFamily="34" charset="-122"/>
              <a:ea typeface="微软雅黑" panose="020B0503020204020204" pitchFamily="34" charset="-122"/>
            </a:endParaRPr>
          </a:p>
        </p:txBody>
      </p:sp>
      <p:sp>
        <p:nvSpPr>
          <p:cNvPr id="21" name="文本框 20"/>
          <p:cNvSpPr txBox="1"/>
          <p:nvPr/>
        </p:nvSpPr>
        <p:spPr>
          <a:xfrm>
            <a:off x="472781" y="5349554"/>
            <a:ext cx="5792924" cy="76835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pPr>
              <a:lnSpc>
                <a:spcPct val="110000"/>
              </a:lnSpc>
            </a:pPr>
            <a:r>
              <a:rPr lang="en-US" altLang="zh-CN" sz="4000" b="1" dirty="0" smtClean="0">
                <a:solidFill>
                  <a:schemeClr val="accent4"/>
                </a:solidFill>
                <a:latin typeface="微软雅黑" panose="020B0503020204020204" pitchFamily="34" charset="-122"/>
                <a:ea typeface="微软雅黑" panose="020B0503020204020204" pitchFamily="34" charset="-122"/>
              </a:rPr>
              <a:t>   </a:t>
            </a:r>
            <a:r>
              <a:rPr lang="en-US" altLang="zh-CN" sz="2400" b="1" dirty="0" smtClean="0">
                <a:solidFill>
                  <a:schemeClr val="accent4"/>
                </a:solidFill>
                <a:effectLst/>
                <a:latin typeface="微软雅黑" panose="020B0503020204020204" pitchFamily="34" charset="-122"/>
                <a:ea typeface="微软雅黑" panose="020B0503020204020204" pitchFamily="34" charset="-122"/>
              </a:rPr>
              <a:t> </a:t>
            </a:r>
            <a:r>
              <a:rPr sz="2400" b="1" dirty="0" smtClean="0">
                <a:solidFill>
                  <a:schemeClr val="accent4"/>
                </a:solidFill>
                <a:effectLst/>
                <a:latin typeface="微软雅黑" panose="020B0503020204020204" pitchFamily="34" charset="-122"/>
                <a:ea typeface="微软雅黑" panose="020B0503020204020204" pitchFamily="34" charset="-122"/>
              </a:rPr>
              <a:t>“O(∩_∩)O”</a:t>
            </a:r>
            <a:r>
              <a:rPr lang="en-US" altLang="zh-CN" sz="2400" b="1" dirty="0" smtClean="0">
                <a:solidFill>
                  <a:schemeClr val="accent4"/>
                </a:solidFill>
                <a:effectLst/>
                <a:latin typeface="微软雅黑" panose="020B0503020204020204" pitchFamily="34" charset="-122"/>
                <a:ea typeface="微软雅黑" panose="020B0503020204020204" pitchFamily="34" charset="-122"/>
              </a:rPr>
              <a:t>~~~~“O(∩_∩)O”</a:t>
            </a:r>
            <a:endParaRPr lang="en-US" altLang="zh-CN" sz="2400" b="1" dirty="0" smtClean="0">
              <a:solidFill>
                <a:schemeClr val="accent4"/>
              </a:solidFill>
              <a:effectLst/>
              <a:latin typeface="微软雅黑" panose="020B0503020204020204" pitchFamily="34" charset="-122"/>
              <a:ea typeface="微软雅黑" panose="020B0503020204020204" pitchFamily="34" charset="-122"/>
            </a:endParaRPr>
          </a:p>
        </p:txBody>
      </p:sp>
    </p:spTree>
  </p:cSld>
  <p:clrMapOvr>
    <a:masterClrMapping/>
  </p:clrMapOvr>
  <p:transition spd="slow" advTm="3000">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图片 3" descr="漂亮的建筑"/>
          <p:cNvPicPr>
            <a:picLocks noChangeAspect="1" noChangeArrowheads="1"/>
          </p:cNvPicPr>
          <p:nvPr/>
        </p:nvPicPr>
        <p:blipFill>
          <a:blip r:embed="rId1">
            <a:extLst>
              <a:ext uri="{28A0092B-C50C-407E-A947-70E740481C1C}">
                <a14:useLocalDpi xmlns:a14="http://schemas.microsoft.com/office/drawing/2010/main" val="0"/>
              </a:ext>
            </a:extLst>
          </a:blip>
          <a:srcRect t="24251"/>
          <a:stretch>
            <a:fillRect/>
          </a:stretch>
        </p:blipFill>
        <p:spPr bwMode="auto">
          <a:xfrm>
            <a:off x="0" y="-47625"/>
            <a:ext cx="12206288" cy="509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2" name="矩形 5"/>
          <p:cNvSpPr>
            <a:spLocks noChangeArrowheads="1"/>
          </p:cNvSpPr>
          <p:nvPr/>
        </p:nvSpPr>
        <p:spPr bwMode="auto">
          <a:xfrm>
            <a:off x="-14288" y="-47625"/>
            <a:ext cx="12220576" cy="5092700"/>
          </a:xfrm>
          <a:prstGeom prst="rect">
            <a:avLst/>
          </a:prstGeom>
          <a:solidFill>
            <a:srgbClr val="000000">
              <a:alpha val="51999"/>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25603" name="文本框 10"/>
          <p:cNvSpPr>
            <a:spLocks noChangeArrowheads="1"/>
          </p:cNvSpPr>
          <p:nvPr/>
        </p:nvSpPr>
        <p:spPr bwMode="auto">
          <a:xfrm>
            <a:off x="3676650" y="1190625"/>
            <a:ext cx="448770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sz="6000" b="1" dirty="0">
                <a:solidFill>
                  <a:schemeClr val="bg1"/>
                </a:solidFill>
                <a:latin typeface="微软雅黑" panose="020B0503020204020204" pitchFamily="34" charset="-122"/>
                <a:ea typeface="微软雅黑" panose="020B0503020204020204" pitchFamily="34" charset="-122"/>
                <a:sym typeface="方正兰亭粗黑_GBK" charset="-122"/>
              </a:rPr>
              <a:t>Thank You!</a:t>
            </a:r>
            <a:endParaRPr lang="zh-CN" altLang="en-US" dirty="0">
              <a:latin typeface="微软雅黑" panose="020B0503020204020204" pitchFamily="34" charset="-122"/>
              <a:ea typeface="微软雅黑" panose="020B0503020204020204" pitchFamily="34" charset="-122"/>
            </a:endParaRPr>
          </a:p>
        </p:txBody>
      </p:sp>
      <p:sp>
        <p:nvSpPr>
          <p:cNvPr id="25605" name="六边形 9"/>
          <p:cNvSpPr>
            <a:spLocks noChangeArrowheads="1"/>
          </p:cNvSpPr>
          <p:nvPr/>
        </p:nvSpPr>
        <p:spPr bwMode="auto">
          <a:xfrm rot="-5400000">
            <a:off x="3692525" y="4603750"/>
            <a:ext cx="1082675" cy="923925"/>
          </a:xfrm>
          <a:prstGeom prst="hexagon">
            <a:avLst>
              <a:gd name="adj" fmla="val 29670"/>
              <a:gd name="vf" fmla="val 115470"/>
            </a:avLst>
          </a:prstGeom>
          <a:solidFill>
            <a:schemeClr val="tx1"/>
          </a:solidFill>
          <a:ln w="12700">
            <a:solidFill>
              <a:schemeClr val="bg1"/>
            </a:solidFill>
            <a:bevel/>
          </a:ln>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en-US">
              <a:solidFill>
                <a:srgbClr val="FFFFFF"/>
              </a:solidFill>
              <a:latin typeface="宋体" panose="02010600030101010101" pitchFamily="2" charset="-122"/>
              <a:sym typeface="宋体" panose="02010600030101010101" pitchFamily="2" charset="-122"/>
            </a:endParaRPr>
          </a:p>
        </p:txBody>
      </p:sp>
      <p:pic>
        <p:nvPicPr>
          <p:cNvPr id="25606" name="图片 13" descr="微信"/>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5738" y="4827588"/>
            <a:ext cx="4778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7" name="六边形 8"/>
          <p:cNvSpPr>
            <a:spLocks noChangeArrowheads="1"/>
          </p:cNvSpPr>
          <p:nvPr/>
        </p:nvSpPr>
        <p:spPr bwMode="auto">
          <a:xfrm rot="-5400000">
            <a:off x="4902200" y="4603750"/>
            <a:ext cx="1082675" cy="923925"/>
          </a:xfrm>
          <a:prstGeom prst="hexagon">
            <a:avLst>
              <a:gd name="adj" fmla="val 29670"/>
              <a:gd name="vf" fmla="val 115470"/>
            </a:avLst>
          </a:prstGeom>
          <a:solidFill>
            <a:schemeClr val="tx1"/>
          </a:solidFill>
          <a:ln w="12700">
            <a:solidFill>
              <a:schemeClr val="bg1"/>
            </a:solidFill>
            <a:bevel/>
          </a:ln>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en-US">
              <a:solidFill>
                <a:srgbClr val="FFFFFF"/>
              </a:solidFill>
              <a:latin typeface="宋体" panose="02010600030101010101" pitchFamily="2" charset="-122"/>
              <a:sym typeface="宋体" panose="02010600030101010101" pitchFamily="2" charset="-122"/>
            </a:endParaRPr>
          </a:p>
        </p:txBody>
      </p:sp>
      <p:pic>
        <p:nvPicPr>
          <p:cNvPr id="25608" name="图片 15" descr="微博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5413" y="4826000"/>
            <a:ext cx="4778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9" name="六边形 7"/>
          <p:cNvSpPr>
            <a:spLocks noChangeArrowheads="1"/>
          </p:cNvSpPr>
          <p:nvPr/>
        </p:nvSpPr>
        <p:spPr bwMode="auto">
          <a:xfrm rot="-5400000">
            <a:off x="6113463" y="4603750"/>
            <a:ext cx="1082675" cy="923925"/>
          </a:xfrm>
          <a:prstGeom prst="hexagon">
            <a:avLst>
              <a:gd name="adj" fmla="val 29670"/>
              <a:gd name="vf" fmla="val 115470"/>
            </a:avLst>
          </a:prstGeom>
          <a:solidFill>
            <a:schemeClr val="tx1"/>
          </a:solidFill>
          <a:ln w="12700">
            <a:solidFill>
              <a:schemeClr val="bg1"/>
            </a:solidFill>
            <a:bevel/>
          </a:ln>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en-US">
              <a:solidFill>
                <a:srgbClr val="FFFFFF"/>
              </a:solidFill>
              <a:latin typeface="宋体" panose="02010600030101010101" pitchFamily="2" charset="-122"/>
              <a:sym typeface="宋体" panose="02010600030101010101" pitchFamily="2" charset="-122"/>
            </a:endParaRPr>
          </a:p>
        </p:txBody>
      </p:sp>
      <p:pic>
        <p:nvPicPr>
          <p:cNvPr id="25610" name="图片 16" descr="qq"/>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15088" y="4826000"/>
            <a:ext cx="4794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1" name="六边形 6"/>
          <p:cNvSpPr>
            <a:spLocks noChangeArrowheads="1"/>
          </p:cNvSpPr>
          <p:nvPr/>
        </p:nvSpPr>
        <p:spPr bwMode="auto">
          <a:xfrm rot="-5400000">
            <a:off x="7323138" y="4603750"/>
            <a:ext cx="1082675" cy="923925"/>
          </a:xfrm>
          <a:prstGeom prst="hexagon">
            <a:avLst>
              <a:gd name="adj" fmla="val 29670"/>
              <a:gd name="vf" fmla="val 115470"/>
            </a:avLst>
          </a:prstGeom>
          <a:solidFill>
            <a:schemeClr val="tx1"/>
          </a:solidFill>
          <a:ln w="12700">
            <a:solidFill>
              <a:schemeClr val="bg1"/>
            </a:solidFill>
            <a:bevel/>
          </a:ln>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en-US">
              <a:solidFill>
                <a:srgbClr val="FFFFFF"/>
              </a:solidFill>
              <a:latin typeface="宋体" panose="02010600030101010101" pitchFamily="2" charset="-122"/>
              <a:sym typeface="宋体" panose="02010600030101010101" pitchFamily="2" charset="-122"/>
            </a:endParaRPr>
          </a:p>
        </p:txBody>
      </p:sp>
      <p:pic>
        <p:nvPicPr>
          <p:cNvPr id="25612" name="图片 17" descr="知乎"/>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6350" y="4826000"/>
            <a:ext cx="4778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3000">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767</Words>
  <Application>WPS 演示</Application>
  <PresentationFormat>宽屏</PresentationFormat>
  <Paragraphs>94</Paragraphs>
  <Slides>9</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宋体</vt:lpstr>
      <vt:lpstr>Wingdings</vt:lpstr>
      <vt:lpstr>微软雅黑</vt:lpstr>
      <vt:lpstr>Open Sans</vt:lpstr>
      <vt:lpstr>方正兰亭粗黑_GBK</vt:lpstr>
      <vt:lpstr>Calibri</vt:lpstr>
      <vt:lpstr>Arial Unicode MS</vt:lpstr>
      <vt:lpstr>Calibri Light</vt:lpstr>
      <vt:lpstr>Segoe Print</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Microsoft;51PPT模板网</dc:creator>
  <cp:lastModifiedBy>K</cp:lastModifiedBy>
  <cp:revision>32</cp:revision>
  <dcterms:created xsi:type="dcterms:W3CDTF">2017-01-18T13:22:00Z</dcterms:created>
  <dcterms:modified xsi:type="dcterms:W3CDTF">2017-10-27T14:30:52Z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