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7D590-A42D-4F89-9546-4BF7241BCFFB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31184-369B-48B1-821E-8713F76795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9E6F-92DB-4C2C-BF51-F47A1D259D94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1E30-0AA0-4C66-987E-CFCDB9367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file:///C:\Users\Administrator\Desktop\&#21016;&#24314;&#26480;\ppt\2093667-23615.mp3" TargetMode="External"/><Relationship Id="rId1" Type="http://schemas.openxmlformats.org/officeDocument/2006/relationships/audio" Target="file:///C:\Users\Administrator\Desktop\&#21016;&#24314;&#26480;\ppt\2093665-23615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234888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曳舞天下</a:t>
            </a:r>
            <a:endParaRPr lang="zh-CN" altLang="en-US" sz="72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551723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作者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刘建杰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7616" y="594928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时间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:2015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年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</a:rPr>
              <a:t>月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日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2093665-23615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323528" y="6237312"/>
            <a:ext cx="304800" cy="304800"/>
          </a:xfrm>
          <a:prstGeom prst="rect">
            <a:avLst/>
          </a:prstGeom>
        </p:spPr>
      </p:pic>
      <p:pic>
        <p:nvPicPr>
          <p:cNvPr id="9" name="2093667-23615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0000" numSld="100" showWhenStopped="0">
                <p:cTn id="2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numSld="100" showWhenStopped="0">
                <p:cTn id="2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412776"/>
            <a:ext cx="60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44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做这个的关于曳舞的网站初衷是因为是爱好，想让自己的爱好表现出来</a:t>
            </a:r>
            <a:r>
              <a:rPr lang="zh-CN" altLang="en-US" sz="40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4000" dirty="0" smtClean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谢谢两位老师教给我的知识让我有机会来展示。</a:t>
            </a:r>
            <a:endParaRPr lang="zh-CN" altLang="en-US" sz="4000" dirty="0">
              <a:solidFill>
                <a:srgbClr val="FFC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  </a:t>
            </a:r>
            <a:r>
              <a:rPr lang="zh-CN" altLang="en-US" sz="3600" dirty="0"/>
              <a:t> </a:t>
            </a:r>
            <a:r>
              <a:rPr lang="zh-CN" altLang="en-US" sz="3600" dirty="0" smtClean="0">
                <a:solidFill>
                  <a:srgbClr val="FFFF00"/>
                </a:solidFill>
              </a:rPr>
              <a:t>但是真正做起来的时候会遇到很多问题。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88840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1.</a:t>
            </a:r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我虽然喜欢曳舞，却发现自己对曳舞的了解不是很多，所以知识层面这块没有太多。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356992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毕</a:t>
            </a:r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竟我一个汉子，虽然长得有点文艺且萌萌哒。但没有艺术细胞和做网站的经验，排版都是老师指导的。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15719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3.</a:t>
            </a:r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所学的知识也不够熟练，运用起来很生疏</a:t>
            </a:r>
            <a:r>
              <a:rPr lang="zh-CN" alt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。</a:t>
            </a:r>
            <a:endParaRPr lang="zh-CN" altLang="en-US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40466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做网站所用的代码</a:t>
            </a:r>
            <a:endParaRPr lang="zh-CN" altLang="en-US" sz="54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98884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1.Table</a:t>
            </a:r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排版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515719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4.</a:t>
            </a:r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超链接，链外，链内，链邮箱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99695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.Img</a:t>
            </a:r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引用图片，滚动特效，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407707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zh-CN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引入视频，加入文字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60648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Estrangelo Edessa" pitchFamily="66" charset="0"/>
              </a:rPr>
              <a:t>感想</a:t>
            </a:r>
            <a:endParaRPr lang="zh-CN" altLang="en-US" sz="9600" dirty="0">
              <a:solidFill>
                <a:srgbClr val="FFFF00"/>
              </a:solidFill>
              <a:latin typeface="楷体" pitchFamily="49" charset="-122"/>
              <a:ea typeface="楷体" pitchFamily="49" charset="-122"/>
              <a:cs typeface="Estrangelo Edessa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492896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</a:t>
            </a:r>
            <a:r>
              <a:rPr lang="zh-CN" alt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做网站和写代码很累，需要一定的时间和精力，稍不留神就会写错，要注意细节，但做完后会很开心和莫名的快乐，但似乎痛苦比快乐更多。。。。。。</a:t>
            </a:r>
            <a:endParaRPr lang="zh-CN" alt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404664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总结</a:t>
            </a:r>
            <a:endParaRPr lang="zh-CN" altLang="en-US" sz="6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1844824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2060"/>
                </a:solidFill>
              </a:rPr>
              <a:t>1.12</a:t>
            </a:r>
            <a:r>
              <a:rPr lang="zh-CN" altLang="en-US" sz="4400" dirty="0" smtClean="0">
                <a:solidFill>
                  <a:srgbClr val="002060"/>
                </a:solidFill>
              </a:rPr>
              <a:t>个子网页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852936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2060"/>
                </a:solidFill>
              </a:rPr>
              <a:t>2.90</a:t>
            </a:r>
            <a:r>
              <a:rPr lang="zh-CN" altLang="en-US" sz="4400" dirty="0" smtClean="0">
                <a:solidFill>
                  <a:srgbClr val="002060"/>
                </a:solidFill>
              </a:rPr>
              <a:t>个图片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3861048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2060"/>
                </a:solidFill>
              </a:rPr>
              <a:t>3.5</a:t>
            </a:r>
            <a:r>
              <a:rPr lang="zh-CN" altLang="en-US" sz="4400" dirty="0" smtClean="0">
                <a:solidFill>
                  <a:srgbClr val="002060"/>
                </a:solidFill>
              </a:rPr>
              <a:t>个视频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479715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2060"/>
                </a:solidFill>
              </a:rPr>
              <a:t>4.</a:t>
            </a:r>
            <a:r>
              <a:rPr lang="zh-CN" altLang="en-US" sz="4400" dirty="0">
                <a:solidFill>
                  <a:srgbClr val="002060"/>
                </a:solidFill>
              </a:rPr>
              <a:t>花</a:t>
            </a:r>
            <a:r>
              <a:rPr lang="zh-CN" altLang="en-US" sz="4400" dirty="0" smtClean="0">
                <a:solidFill>
                  <a:srgbClr val="002060"/>
                </a:solidFill>
              </a:rPr>
              <a:t>费</a:t>
            </a:r>
            <a:r>
              <a:rPr lang="en-US" altLang="zh-CN" sz="4400" dirty="0" smtClean="0">
                <a:solidFill>
                  <a:srgbClr val="002060"/>
                </a:solidFill>
              </a:rPr>
              <a:t>3</a:t>
            </a:r>
            <a:r>
              <a:rPr lang="zh-CN" altLang="en-US" sz="4400" dirty="0" smtClean="0">
                <a:solidFill>
                  <a:srgbClr val="002060"/>
                </a:solidFill>
              </a:rPr>
              <a:t>天半时间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504" y="573325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指导老师</a:t>
            </a:r>
            <a:r>
              <a:rPr lang="en-US" altLang="zh-CN" sz="2800" dirty="0" smtClean="0">
                <a:solidFill>
                  <a:srgbClr val="FF0000"/>
                </a:solidFill>
              </a:rPr>
              <a:t>:</a:t>
            </a:r>
            <a:r>
              <a:rPr lang="zh-CN" altLang="en-US" sz="2800" dirty="0" smtClean="0">
                <a:solidFill>
                  <a:srgbClr val="FF0000"/>
                </a:solidFill>
              </a:rPr>
              <a:t>钟老师   刘老师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600"/>
                            </p:stCondLst>
                            <p:childTnLst>
                              <p:par>
                                <p:cTn id="35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8" grpId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348</Words>
  <Application>Microsoft Office PowerPoint</Application>
  <PresentationFormat>全屏显示(4:3)</PresentationFormat>
  <Paragraphs>21</Paragraphs>
  <Slides>6</Slides>
  <Notes>0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liujianjie</dc:creator>
  <cp:lastModifiedBy>liujianjie</cp:lastModifiedBy>
  <cp:revision>11</cp:revision>
  <dcterms:created xsi:type="dcterms:W3CDTF">2015-09-17T06:50:43Z</dcterms:created>
  <dcterms:modified xsi:type="dcterms:W3CDTF">2015-09-17T11:59:04Z</dcterms:modified>
</cp:coreProperties>
</file>