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419475" y="5942013"/>
            <a:ext cx="5724525" cy="915987"/>
          </a:xfrm>
        </p:spPr>
        <p:txBody>
          <a:bodyPr>
            <a:normAutofit fontScale="92500"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时间：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2015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年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月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日</a:t>
            </a:r>
            <a:endParaRPr lang="zh-CN" altLang="en-US" sz="4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我做贪吃蛇基本思路</a:t>
            </a:r>
            <a:endParaRPr lang="en-US" altLang="zh-CN" sz="44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6084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先理解做贪吃蛇的基本代码或格式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56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做出蛇后适当写一些换颜色的代码增加观赏性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581128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再做些关卡来增加真实性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805264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做一个界面来连接蛇的那段代码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99"/>
                            </p:stCondLst>
                            <p:childTnLst>
                              <p:par>
                                <p:cTn id="1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做贪吃蛇遇到的问题</a:t>
            </a:r>
            <a:endParaRPr lang="en-US" altLang="zh-CN" sz="4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一开始无从下手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99695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界面与蛇的关卡连接起来</a:t>
            </a:r>
            <a:endParaRPr lang="zh-CN" alt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501317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做得浑浑噩噩，写得自己都快晕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3040" y="407707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一些小细节处理不够 会出现丢三落四的情况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602128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5 . </a:t>
            </a:r>
            <a:r>
              <a:rPr lang="zh-CN" altLang="en-US" sz="3200" dirty="0" smtClean="0"/>
              <a:t>无法达到自己理想的效果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764704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C00000"/>
                </a:solidFill>
              </a:rPr>
              <a:t>怎么解决这些问题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8884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1 . </a:t>
            </a:r>
            <a:r>
              <a:rPr lang="zh-CN" altLang="en-US" sz="2800" dirty="0" smtClean="0"/>
              <a:t>好好理解老师开始带我们写的代码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140968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自己反反复复的试来试去，直到满意为止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43711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问老师，翻笔记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58924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检查好哪里有问题，好好的检查，结合以前的经验理解并改正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76470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7030A0"/>
                </a:solidFill>
              </a:rPr>
              <a:t>个人感想</a:t>
            </a:r>
            <a:endParaRPr lang="zh-CN" altLang="en-US" sz="48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5608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做贪吃蛇基本就是复习以前学的知识，只不过增加了图形函数这一章，更多的是复习和巩固，所以基础很重要，如果以前没认真的写一天老师布置的作业会很伤，会难写下去，因为我们想法逻辑没有一定程度转换为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语言的逻辑，学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语言更多的是锻炼我们的逻辑，所以大概是学后面东西的基础。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</a:rPr>
              <a:t>学</a:t>
            </a:r>
            <a:r>
              <a:rPr lang="en-US" altLang="zh-CN" sz="2800" dirty="0" smtClean="0">
                <a:solidFill>
                  <a:srgbClr val="C00000"/>
                </a:solidFill>
              </a:rPr>
              <a:t>C</a:t>
            </a:r>
            <a:r>
              <a:rPr lang="zh-CN" altLang="en-US" sz="2800" dirty="0" smtClean="0">
                <a:solidFill>
                  <a:srgbClr val="C00000"/>
                </a:solidFill>
              </a:rPr>
              <a:t>语言这一个月来过得挺开心的，不仅学到了知识，还过得不错，并没有太辛苦。希望老师同学们都天天开心。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5661248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</a:rPr>
              <a:t>创作者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  <a:r>
              <a:rPr lang="zh-CN" altLang="en-US" sz="2800" dirty="0" smtClean="0">
                <a:solidFill>
                  <a:srgbClr val="C00000"/>
                </a:solidFill>
              </a:rPr>
              <a:t>刘建杰   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 指导老师：刘老师  钟老师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6696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C</a:t>
            </a:r>
            <a:r>
              <a:rPr lang="zh-CN" altLang="en-US" sz="88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语言学习</a:t>
            </a:r>
            <a:endParaRPr lang="zh-CN" altLang="en-US" sz="88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80"/>
                            </p:stCondLst>
                            <p:childTnLst>
                              <p:par>
                                <p:cTn id="20" presetID="27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80"/>
                            </p:stCondLst>
                            <p:childTnLst>
                              <p:par>
                                <p:cTn id="26" presetID="27" presetClass="emp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全屏显示(4:3)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叶根友毛笔行书2.0版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9</cp:revision>
  <dcterms:created xsi:type="dcterms:W3CDTF">2018-04-02T05:03:42Z</dcterms:created>
  <dcterms:modified xsi:type="dcterms:W3CDTF">2018-04-02T05:20:13Z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