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A5827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718" autoAdjust="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381000"/>
            <a:ext cx="5029200" cy="20574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2590800"/>
            <a:ext cx="5029200" cy="1219200"/>
          </a:xfrm>
        </p:spPr>
        <p:txBody>
          <a:bodyPr/>
          <a:lstStyle>
            <a:lvl1pPr marL="0" indent="0" algn="ctr">
              <a:buFontTx/>
              <a:buNone/>
              <a:defRPr sz="2400">
                <a:latin typeface="华文宋体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819400" y="5943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876800" y="59436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162800" y="5943600"/>
            <a:ext cx="17526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5774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53962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0439" y="1143000"/>
            <a:ext cx="3853962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198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0198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0198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51920" y="836712"/>
            <a:ext cx="5029200" cy="2057400"/>
          </a:xfrm>
        </p:spPr>
        <p:txBody>
          <a:bodyPr/>
          <a:lstStyle/>
          <a:p>
            <a:r>
              <a:rPr lang="en-US" altLang="zh-CN" sz="6000" dirty="0" smtClean="0">
                <a:solidFill>
                  <a:srgbClr val="FFC000"/>
                </a:solidFill>
              </a:rPr>
              <a:t>JERRY</a:t>
            </a:r>
            <a:r>
              <a:rPr lang="zh-CN" altLang="en-US" sz="6000" dirty="0" smtClean="0">
                <a:solidFill>
                  <a:srgbClr val="FFC000"/>
                </a:solidFill>
              </a:rPr>
              <a:t>购物网</a:t>
            </a:r>
            <a:endParaRPr lang="zh-CN" altLang="en-US" sz="6000" dirty="0">
              <a:solidFill>
                <a:srgbClr val="FFC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14800" y="5157192"/>
            <a:ext cx="5029200" cy="1219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制作人：刘建杰，谢宝磊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制</a:t>
            </a:r>
            <a:r>
              <a:rPr lang="zh-CN" altLang="en-US" dirty="0" smtClean="0">
                <a:solidFill>
                  <a:schemeClr val="bg1"/>
                </a:solidFill>
              </a:rPr>
              <a:t>作时间：</a:t>
            </a:r>
            <a:r>
              <a:rPr lang="en-US" altLang="zh-CN" dirty="0" smtClean="0">
                <a:solidFill>
                  <a:schemeClr val="bg1"/>
                </a:solidFill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</a:rPr>
              <a:t>29</a:t>
            </a:r>
            <a:r>
              <a:rPr lang="zh-CN" altLang="en-US" dirty="0" smtClean="0">
                <a:solidFill>
                  <a:schemeClr val="bg1"/>
                </a:solidFill>
              </a:rPr>
              <a:t>日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dirty="0" smtClean="0">
                <a:solidFill>
                  <a:srgbClr val="00B050"/>
                </a:solidFill>
              </a:rPr>
              <a:t>主页面</a:t>
            </a:r>
            <a:endParaRPr lang="zh-CN" altLang="en-US" sz="5400" dirty="0">
              <a:solidFill>
                <a:srgbClr val="00B050"/>
              </a:solidFill>
            </a:endParaRPr>
          </a:p>
        </p:txBody>
      </p:sp>
      <p:pic>
        <p:nvPicPr>
          <p:cNvPr id="4" name="内容占位符 3" descr="主页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80728"/>
            <a:ext cx="9144000" cy="554461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800" dirty="0" smtClean="0">
                <a:solidFill>
                  <a:srgbClr val="00B050"/>
                </a:solidFill>
              </a:rPr>
              <a:t>制作流程</a:t>
            </a:r>
            <a:endParaRPr lang="zh-CN" altLang="en-US" sz="48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112568"/>
          </a:xfrm>
        </p:spPr>
        <p:txBody>
          <a:bodyPr/>
          <a:lstStyle/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		1.</a:t>
            </a:r>
            <a:r>
              <a:rPr lang="zh-CN" altLang="en-US" dirty="0" smtClean="0"/>
              <a:t>后台对商品数据的操作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		</a:t>
            </a:r>
          </a:p>
          <a:p>
            <a:pPr lvl="2">
              <a:buNone/>
            </a:pPr>
            <a:r>
              <a:rPr lang="en-US" altLang="zh-CN" dirty="0" smtClean="0"/>
              <a:t>		2.</a:t>
            </a:r>
            <a:r>
              <a:rPr lang="zh-CN" altLang="en-US" dirty="0" smtClean="0"/>
              <a:t>前台对商品数据的查询、排列</a:t>
            </a: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		3.</a:t>
            </a:r>
            <a:r>
              <a:rPr lang="zh-CN" altLang="en-US" dirty="0" smtClean="0"/>
              <a:t>前台对商品数据的操作保存在后台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			</a:t>
            </a:r>
          </a:p>
          <a:p>
            <a:pPr lvl="1">
              <a:buNone/>
            </a:pPr>
            <a:r>
              <a:rPr lang="en-US" altLang="zh-CN" dirty="0" smtClean="0"/>
              <a:t>			4.</a:t>
            </a:r>
            <a:r>
              <a:rPr lang="zh-CN" altLang="en-US" dirty="0" smtClean="0"/>
              <a:t>完善页面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rgbClr val="00B050"/>
                </a:solidFill>
              </a:rPr>
              <a:t>制作过程遇到的问题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836712"/>
            <a:ext cx="7848600" cy="523832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代码繁多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逻辑</a:t>
            </a:r>
            <a:r>
              <a:rPr lang="zh-CN" altLang="en-US" dirty="0" smtClean="0"/>
              <a:t>虽</a:t>
            </a:r>
            <a:r>
              <a:rPr lang="zh-CN" altLang="en-US" dirty="0" smtClean="0"/>
              <a:t>然简单，但属于二级分类还是有的难度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第一次开发动态页面，经验不足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对项目理解不深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页面美化时间太多 因为对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理解不深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身体一天不如一天，感觉身体被掏空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rgbClr val="00B050"/>
                </a:solidFill>
              </a:rPr>
              <a:t>解决问题方法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r>
              <a:rPr lang="en-US" altLang="zh-CN" dirty="0" smtClean="0"/>
              <a:t>	</a:t>
            </a:r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	1.</a:t>
            </a:r>
            <a:r>
              <a:rPr lang="zh-CN" altLang="en-US" dirty="0" smtClean="0"/>
              <a:t>多调试，少运行，步步为营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	</a:t>
            </a:r>
          </a:p>
          <a:p>
            <a:pPr lvl="2">
              <a:buNone/>
            </a:pPr>
            <a:r>
              <a:rPr lang="en-US" altLang="zh-CN" dirty="0" smtClean="0"/>
              <a:t>	2.</a:t>
            </a:r>
            <a:r>
              <a:rPr lang="zh-CN" altLang="en-US" dirty="0" smtClean="0"/>
              <a:t>询问同学老师</a:t>
            </a: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	3.</a:t>
            </a:r>
            <a:r>
              <a:rPr lang="zh-CN" altLang="en-US" dirty="0" smtClean="0"/>
              <a:t>思路清</a:t>
            </a:r>
            <a:r>
              <a:rPr lang="zh-CN" altLang="en-US" dirty="0" smtClean="0"/>
              <a:t>晰点，</a:t>
            </a:r>
            <a:r>
              <a:rPr lang="zh-CN" altLang="en-US" dirty="0" smtClean="0"/>
              <a:t>想象丰富点</a:t>
            </a: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	4.</a:t>
            </a:r>
            <a:r>
              <a:rPr lang="zh-CN" altLang="en-US" dirty="0" smtClean="0"/>
              <a:t>这三天补回来了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0"/>
            <a:ext cx="7848600" cy="914400"/>
          </a:xfrm>
        </p:spPr>
        <p:txBody>
          <a:bodyPr/>
          <a:lstStyle/>
          <a:p>
            <a:pPr algn="ctr"/>
            <a:r>
              <a:rPr lang="zh-CN" altLang="en-US" sz="4400" dirty="0" smtClean="0">
                <a:solidFill>
                  <a:srgbClr val="FF0000"/>
                </a:solidFill>
              </a:rPr>
              <a:t>总结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4968552"/>
          </a:xfrm>
        </p:spPr>
        <p:txBody>
          <a:bodyPr/>
          <a:lstStyle/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endParaRPr lang="en-US" altLang="zh-CN" dirty="0"/>
          </a:p>
          <a:p>
            <a:pPr lvl="1">
              <a:buNone/>
            </a:pPr>
            <a:r>
              <a:rPr lang="en-US" altLang="zh-CN" dirty="0" smtClean="0"/>
              <a:t>		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</a:t>
            </a:r>
          </a:p>
          <a:p>
            <a:pPr lvl="1">
              <a:buNone/>
            </a:pPr>
            <a:r>
              <a:rPr lang="en-US" altLang="zh-CN" sz="3600" dirty="0" smtClean="0">
                <a:solidFill>
                  <a:srgbClr val="FFC000"/>
                </a:solidFill>
              </a:rPr>
              <a:t>			</a:t>
            </a:r>
            <a:r>
              <a:rPr lang="zh-CN" altLang="en-US" sz="3600" dirty="0" smtClean="0">
                <a:solidFill>
                  <a:srgbClr val="FFC000"/>
                </a:solidFill>
              </a:rPr>
              <a:t>现在写的是为了巩固之前学的知识和加深理解才能创新，感谢董老师和刘老师的指导，同学们的帮助，祝大家生活开心，</a:t>
            </a:r>
            <a:r>
              <a:rPr lang="zh-CN" altLang="en-US" sz="3600" dirty="0">
                <a:solidFill>
                  <a:srgbClr val="FFC000"/>
                </a:solidFill>
              </a:rPr>
              <a:t>谢</a:t>
            </a:r>
            <a:r>
              <a:rPr lang="zh-CN" altLang="en-US" sz="3600" dirty="0" smtClean="0">
                <a:solidFill>
                  <a:srgbClr val="FFC000"/>
                </a:solidFill>
              </a:rPr>
              <a:t>谢</a:t>
            </a:r>
            <a:endParaRPr lang="en-US" altLang="zh-CN" sz="3600" dirty="0" smtClean="0">
              <a:solidFill>
                <a:srgbClr val="FFC000"/>
              </a:solidFill>
            </a:endParaRPr>
          </a:p>
          <a:p>
            <a:pPr lvl="1">
              <a:buNone/>
            </a:pPr>
            <a:endParaRPr lang="zh-CN" altLang="en-US" sz="3600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8024" y="6093296"/>
            <a:ext cx="4716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指导老师</a:t>
            </a:r>
            <a:r>
              <a:rPr lang="en-US" altLang="zh-CN" sz="2800" dirty="0" smtClean="0">
                <a:solidFill>
                  <a:schemeClr val="bg1"/>
                </a:solidFill>
              </a:rPr>
              <a:t>:</a:t>
            </a:r>
            <a:r>
              <a:rPr lang="zh-CN" altLang="en-US" sz="2800" dirty="0" smtClean="0">
                <a:solidFill>
                  <a:schemeClr val="bg1"/>
                </a:solidFill>
              </a:rPr>
              <a:t>董老师、刘老师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地球仪">
  <a:themeElements>
    <a:clrScheme name="地球仪 7">
      <a:dk1>
        <a:srgbClr val="3B4257"/>
      </a:dk1>
      <a:lt1>
        <a:srgbClr val="FFFFFF"/>
      </a:lt1>
      <a:dk2>
        <a:srgbClr val="008080"/>
      </a:dk2>
      <a:lt2>
        <a:srgbClr val="FCF7FF"/>
      </a:lt2>
      <a:accent1>
        <a:srgbClr val="45868B"/>
      </a:accent1>
      <a:accent2>
        <a:srgbClr val="A76BC9"/>
      </a:accent2>
      <a:accent3>
        <a:srgbClr val="AAC0C0"/>
      </a:accent3>
      <a:accent4>
        <a:srgbClr val="DADADA"/>
      </a:accent4>
      <a:accent5>
        <a:srgbClr val="B0C3C4"/>
      </a:accent5>
      <a:accent6>
        <a:srgbClr val="9760B6"/>
      </a:accent6>
      <a:hlink>
        <a:srgbClr val="E1B7D0"/>
      </a:hlink>
      <a:folHlink>
        <a:srgbClr val="CCECFF"/>
      </a:folHlink>
    </a:clrScheme>
    <a:fontScheme name="地球仪">
      <a:majorFont>
        <a:latin typeface="楷体_GB2312"/>
        <a:ea typeface="楷体_GB2312"/>
        <a:cs typeface=""/>
      </a:majorFont>
      <a:minorFont>
        <a:latin typeface="Arial"/>
        <a:ea typeface="华文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地球仪 1">
        <a:dk1>
          <a:srgbClr val="003366"/>
        </a:dk1>
        <a:lt1>
          <a:srgbClr val="FFFFFF"/>
        </a:lt1>
        <a:dk2>
          <a:srgbClr val="000066"/>
        </a:dk2>
        <a:lt2>
          <a:srgbClr val="ECE7FF"/>
        </a:lt2>
        <a:accent1>
          <a:srgbClr val="8C55AB"/>
        </a:accent1>
        <a:accent2>
          <a:srgbClr val="D08908"/>
        </a:accent2>
        <a:accent3>
          <a:srgbClr val="AAAAB8"/>
        </a:accent3>
        <a:accent4>
          <a:srgbClr val="DADADA"/>
        </a:accent4>
        <a:accent5>
          <a:srgbClr val="C5B4D2"/>
        </a:accent5>
        <a:accent6>
          <a:srgbClr val="BC7C06"/>
        </a:accent6>
        <a:hlink>
          <a:srgbClr val="CC99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地球仪 2">
        <a:dk1>
          <a:srgbClr val="336699"/>
        </a:dk1>
        <a:lt1>
          <a:srgbClr val="FFFFFF"/>
        </a:lt1>
        <a:dk2>
          <a:srgbClr val="DDDDDD"/>
        </a:dk2>
        <a:lt2>
          <a:srgbClr val="E3EBF1"/>
        </a:lt2>
        <a:accent1>
          <a:srgbClr val="4F196D"/>
        </a:accent1>
        <a:accent2>
          <a:srgbClr val="AE7EDE"/>
        </a:accent2>
        <a:accent3>
          <a:srgbClr val="EBEBEB"/>
        </a:accent3>
        <a:accent4>
          <a:srgbClr val="DADADA"/>
        </a:accent4>
        <a:accent5>
          <a:srgbClr val="B2ABBA"/>
        </a:accent5>
        <a:accent6>
          <a:srgbClr val="9D72C9"/>
        </a:accent6>
        <a:hlink>
          <a:srgbClr val="B6D6F6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地球仪 3">
        <a:dk1>
          <a:srgbClr val="3E3E5C"/>
        </a:dk1>
        <a:lt1>
          <a:srgbClr val="FFFFFF"/>
        </a:lt1>
        <a:dk2>
          <a:srgbClr val="333399"/>
        </a:dk2>
        <a:lt2>
          <a:srgbClr val="FFFFFF"/>
        </a:lt2>
        <a:accent1>
          <a:srgbClr val="60597B"/>
        </a:accent1>
        <a:accent2>
          <a:srgbClr val="9D5EC0"/>
        </a:accent2>
        <a:accent3>
          <a:srgbClr val="ADADCA"/>
        </a:accent3>
        <a:accent4>
          <a:srgbClr val="DADADA"/>
        </a:accent4>
        <a:accent5>
          <a:srgbClr val="B6B5BF"/>
        </a:accent5>
        <a:accent6>
          <a:srgbClr val="8E54AE"/>
        </a:accent6>
        <a:hlink>
          <a:srgbClr val="CC99FF"/>
        </a:hlink>
        <a:folHlink>
          <a:srgbClr val="F8F8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地球仪 4">
        <a:dk1>
          <a:srgbClr val="B2B2B2"/>
        </a:dk1>
        <a:lt1>
          <a:srgbClr val="FFFFFF"/>
        </a:lt1>
        <a:dk2>
          <a:srgbClr val="FFF4DD"/>
        </a:dk2>
        <a:lt2>
          <a:srgbClr val="333333"/>
        </a:lt2>
        <a:accent1>
          <a:srgbClr val="F8F8F8"/>
        </a:accent1>
        <a:accent2>
          <a:srgbClr val="808080"/>
        </a:accent2>
        <a:accent3>
          <a:srgbClr val="FFFFFF"/>
        </a:accent3>
        <a:accent4>
          <a:srgbClr val="979797"/>
        </a:accent4>
        <a:accent5>
          <a:srgbClr val="FBFBFB"/>
        </a:accent5>
        <a:accent6>
          <a:srgbClr val="737373"/>
        </a:accent6>
        <a:hlink>
          <a:srgbClr val="4D4D4D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地球仪 5">
        <a:dk1>
          <a:srgbClr val="E999FF"/>
        </a:dk1>
        <a:lt1>
          <a:srgbClr val="FFFFD9"/>
        </a:lt1>
        <a:dk2>
          <a:srgbClr val="FBEFFF"/>
        </a:dk2>
        <a:lt2>
          <a:srgbClr val="777777"/>
        </a:lt2>
        <a:accent1>
          <a:srgbClr val="FFFFF7"/>
        </a:accent1>
        <a:accent2>
          <a:srgbClr val="F5C265"/>
        </a:accent2>
        <a:accent3>
          <a:srgbClr val="FFFFE9"/>
        </a:accent3>
        <a:accent4>
          <a:srgbClr val="C782DA"/>
        </a:accent4>
        <a:accent5>
          <a:srgbClr val="FFFFFA"/>
        </a:accent5>
        <a:accent6>
          <a:srgbClr val="DEB05B"/>
        </a:accent6>
        <a:hlink>
          <a:srgbClr val="CC0099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地球仪 6">
        <a:dk1>
          <a:srgbClr val="CC9900"/>
        </a:dk1>
        <a:lt1>
          <a:srgbClr val="FFFFD9"/>
        </a:lt1>
        <a:dk2>
          <a:srgbClr val="FFF7FF"/>
        </a:dk2>
        <a:lt2>
          <a:srgbClr val="777777"/>
        </a:lt2>
        <a:accent1>
          <a:srgbClr val="FFFFF7"/>
        </a:accent1>
        <a:accent2>
          <a:srgbClr val="69008E"/>
        </a:accent2>
        <a:accent3>
          <a:srgbClr val="FFFFE9"/>
        </a:accent3>
        <a:accent4>
          <a:srgbClr val="AE8200"/>
        </a:accent4>
        <a:accent5>
          <a:srgbClr val="FFFFFA"/>
        </a:accent5>
        <a:accent6>
          <a:srgbClr val="5E0080"/>
        </a:accent6>
        <a:hlink>
          <a:srgbClr val="D6009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地球仪 7">
        <a:dk1>
          <a:srgbClr val="3B4257"/>
        </a:dk1>
        <a:lt1>
          <a:srgbClr val="FFFFFF"/>
        </a:lt1>
        <a:dk2>
          <a:srgbClr val="008080"/>
        </a:dk2>
        <a:lt2>
          <a:srgbClr val="FCF7FF"/>
        </a:lt2>
        <a:accent1>
          <a:srgbClr val="45868B"/>
        </a:accent1>
        <a:accent2>
          <a:srgbClr val="A76BC9"/>
        </a:accent2>
        <a:accent3>
          <a:srgbClr val="AAC0C0"/>
        </a:accent3>
        <a:accent4>
          <a:srgbClr val="DADADA"/>
        </a:accent4>
        <a:accent5>
          <a:srgbClr val="B0C3C4"/>
        </a:accent5>
        <a:accent6>
          <a:srgbClr val="9760B6"/>
        </a:accent6>
        <a:hlink>
          <a:srgbClr val="E1B7D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地球仪 8">
        <a:dk1>
          <a:srgbClr val="5C1F00"/>
        </a:dk1>
        <a:lt1>
          <a:srgbClr val="FFFFFF"/>
        </a:lt1>
        <a:dk2>
          <a:srgbClr val="990033"/>
        </a:dk2>
        <a:lt2>
          <a:srgbClr val="B28002"/>
        </a:lt2>
        <a:accent1>
          <a:srgbClr val="993366"/>
        </a:accent1>
        <a:accent2>
          <a:srgbClr val="BE7960"/>
        </a:accent2>
        <a:accent3>
          <a:srgbClr val="CAAAAD"/>
        </a:accent3>
        <a:accent4>
          <a:srgbClr val="DADADA"/>
        </a:accent4>
        <a:accent5>
          <a:srgbClr val="CAADB8"/>
        </a:accent5>
        <a:accent6>
          <a:srgbClr val="AC6D56"/>
        </a:accent6>
        <a:hlink>
          <a:srgbClr val="E5D7FD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地球仪 9">
        <a:dk1>
          <a:srgbClr val="2D2015"/>
        </a:dk1>
        <a:lt1>
          <a:srgbClr val="FFFFFF"/>
        </a:lt1>
        <a:dk2>
          <a:srgbClr val="967246"/>
        </a:dk2>
        <a:lt2>
          <a:srgbClr val="FFFFFF"/>
        </a:lt2>
        <a:accent1>
          <a:srgbClr val="8C7B70"/>
        </a:accent1>
        <a:accent2>
          <a:srgbClr val="7642A6"/>
        </a:accent2>
        <a:accent3>
          <a:srgbClr val="C9BCB0"/>
        </a:accent3>
        <a:accent4>
          <a:srgbClr val="DADADA"/>
        </a:accent4>
        <a:accent5>
          <a:srgbClr val="C5BFBB"/>
        </a:accent5>
        <a:accent6>
          <a:srgbClr val="6A3B96"/>
        </a:accent6>
        <a:hlink>
          <a:srgbClr val="EEC9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地球仪 10">
        <a:dk1>
          <a:srgbClr val="777777"/>
        </a:dk1>
        <a:lt1>
          <a:srgbClr val="FFFFFF"/>
        </a:lt1>
        <a:dk2>
          <a:srgbClr val="585A70"/>
        </a:dk2>
        <a:lt2>
          <a:srgbClr val="FFF3FF"/>
        </a:lt2>
        <a:accent1>
          <a:srgbClr val="847D95"/>
        </a:accent1>
        <a:accent2>
          <a:srgbClr val="614B81"/>
        </a:accent2>
        <a:accent3>
          <a:srgbClr val="B4B5BB"/>
        </a:accent3>
        <a:accent4>
          <a:srgbClr val="DADADA"/>
        </a:accent4>
        <a:accent5>
          <a:srgbClr val="C2BFC8"/>
        </a:accent5>
        <a:accent6>
          <a:srgbClr val="574374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地球仪 11">
        <a:dk1>
          <a:srgbClr val="E0B8E0"/>
        </a:dk1>
        <a:lt1>
          <a:srgbClr val="FFFFFF"/>
        </a:lt1>
        <a:dk2>
          <a:srgbClr val="FFE5E5"/>
        </a:dk2>
        <a:lt2>
          <a:srgbClr val="808080"/>
        </a:lt2>
        <a:accent1>
          <a:srgbClr val="9161C5"/>
        </a:accent1>
        <a:accent2>
          <a:srgbClr val="990099"/>
        </a:accent2>
        <a:accent3>
          <a:srgbClr val="FFFFFF"/>
        </a:accent3>
        <a:accent4>
          <a:srgbClr val="BF9DBF"/>
        </a:accent4>
        <a:accent5>
          <a:srgbClr val="C7B7DF"/>
        </a:accent5>
        <a:accent6>
          <a:srgbClr val="8A008A"/>
        </a:accent6>
        <a:hlink>
          <a:srgbClr val="E7C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地球仪 12">
        <a:dk1>
          <a:srgbClr val="CC9900"/>
        </a:dk1>
        <a:lt1>
          <a:srgbClr val="FFFFFF"/>
        </a:lt1>
        <a:dk2>
          <a:srgbClr val="FFFDEB"/>
        </a:dk2>
        <a:lt2>
          <a:srgbClr val="969696"/>
        </a:lt2>
        <a:accent1>
          <a:srgbClr val="FDEFAB"/>
        </a:accent1>
        <a:accent2>
          <a:srgbClr val="FF9966"/>
        </a:accent2>
        <a:accent3>
          <a:srgbClr val="FFFFFF"/>
        </a:accent3>
        <a:accent4>
          <a:srgbClr val="AE8200"/>
        </a:accent4>
        <a:accent5>
          <a:srgbClr val="FEF6D2"/>
        </a:accent5>
        <a:accent6>
          <a:srgbClr val="E78A5C"/>
        </a:accent6>
        <a:hlink>
          <a:srgbClr val="990099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地球仪</Template>
  <TotalTime>162</TotalTime>
  <Words>62</Words>
  <Application>Microsoft Office PowerPoint</Application>
  <PresentationFormat>全屏显示(4:3)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地球仪</vt:lpstr>
      <vt:lpstr>JERRY购物网</vt:lpstr>
      <vt:lpstr>主页面</vt:lpstr>
      <vt:lpstr>制作流程</vt:lpstr>
      <vt:lpstr>制作过程遇到的问题</vt:lpstr>
      <vt:lpstr>解决问题方法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JERRY购物网</dc:title>
  <cp:lastModifiedBy>liujianjie</cp:lastModifiedBy>
  <cp:revision>8</cp:revision>
  <dcterms:modified xsi:type="dcterms:W3CDTF">2016-05-03T02:26:19Z</dcterms:modified>
</cp:coreProperties>
</file>