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3" r:id="rId2"/>
  </p:sldMasterIdLst>
  <p:notesMasterIdLst>
    <p:notesMasterId r:id="rId13"/>
  </p:notesMasterIdLst>
  <p:sldIdLst>
    <p:sldId id="280" r:id="rId3"/>
    <p:sldId id="1729" r:id="rId4"/>
    <p:sldId id="2555" r:id="rId5"/>
    <p:sldId id="2552" r:id="rId6"/>
    <p:sldId id="2557" r:id="rId7"/>
    <p:sldId id="2556" r:id="rId8"/>
    <p:sldId id="2558" r:id="rId9"/>
    <p:sldId id="2554" r:id="rId10"/>
    <p:sldId id="2551" r:id="rId11"/>
    <p:sldId id="179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2"/>
    <p:restoredTop sz="78817"/>
  </p:normalViewPr>
  <p:slideViewPr>
    <p:cSldViewPr snapToGrid="0">
      <p:cViewPr varScale="1">
        <p:scale>
          <a:sx n="128" d="100"/>
          <a:sy n="128" d="100"/>
        </p:scale>
        <p:origin x="11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EA7CD-0AD1-8643-A710-8B5DC59B1B0E}" type="datetimeFigureOut">
              <a:rPr kumimoji="1" lang="zh-CN" altLang="en-US" smtClean="0"/>
              <a:t>2022/9/6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8BFC1-34A2-384C-ABD7-ED823CFB2893}" type="slidenum">
              <a:rPr kumimoji="1" lang="zh-CN" altLang="en-US" smtClean="0"/>
              <a:t>‹#›</a:t>
            </a:fld>
            <a:endParaRPr kumimoji="1" lang="zh-CN" altLang="en-US"/>
          </a:p>
        </p:txBody>
      </p:sp>
    </p:spTree>
    <p:extLst>
      <p:ext uri="{BB962C8B-B14F-4D97-AF65-F5344CB8AC3E}">
        <p14:creationId xmlns:p14="http://schemas.microsoft.com/office/powerpoint/2010/main" val="408207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23B0125-2F1A-46E1-BF32-AECB5E30A13D}"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10</a:t>
            </a:fld>
            <a:endParaRPr lang="zh-CN" altLang="en-US" dirty="0"/>
          </a:p>
        </p:txBody>
      </p:sp>
    </p:spTree>
    <p:extLst>
      <p:ext uri="{BB962C8B-B14F-4D97-AF65-F5344CB8AC3E}">
        <p14:creationId xmlns:p14="http://schemas.microsoft.com/office/powerpoint/2010/main" val="382445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fontAlgn="base">
              <a:spcBef>
                <a:spcPct val="0"/>
              </a:spcBef>
              <a:spcAft>
                <a:spcPct val="0"/>
              </a:spcAft>
            </a:pPr>
            <a:fld id="{3719AF1A-C455-4844-80A4-D9AEE66907DC}" type="slidenum">
              <a:rPr lang="zh-CN" altLang="en-US" smtClean="0">
                <a:latin typeface="微软雅黑" panose="020B0503020204020204" pitchFamily="34" charset="-122"/>
              </a:rPr>
              <a:pPr fontAlgn="base">
                <a:spcBef>
                  <a:spcPct val="0"/>
                </a:spcBef>
                <a:spcAft>
                  <a:spcPct val="0"/>
                </a:spcAft>
              </a:pPr>
              <a:t>2</a:t>
            </a:fld>
            <a:endParaRPr lang="zh-CN" altLang="en-US" dirty="0">
              <a:latin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C8BFC1-34A2-384C-ABD7-ED823CFB2893}" type="slidenum">
              <a:rPr kumimoji="1" lang="zh-CN" altLang="en-US" smtClean="0"/>
              <a:t>3</a:t>
            </a:fld>
            <a:endParaRPr kumimoji="1" lang="zh-CN" altLang="en-US"/>
          </a:p>
        </p:txBody>
      </p:sp>
    </p:spTree>
    <p:extLst>
      <p:ext uri="{BB962C8B-B14F-4D97-AF65-F5344CB8AC3E}">
        <p14:creationId xmlns:p14="http://schemas.microsoft.com/office/powerpoint/2010/main" val="187410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77415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C8BFC1-34A2-384C-ABD7-ED823CFB2893}" type="slidenum">
              <a:rPr kumimoji="1" lang="zh-CN" altLang="en-US" smtClean="0"/>
              <a:t>5</a:t>
            </a:fld>
            <a:endParaRPr kumimoji="1" lang="zh-CN" altLang="en-US"/>
          </a:p>
        </p:txBody>
      </p:sp>
    </p:spTree>
    <p:extLst>
      <p:ext uri="{BB962C8B-B14F-4D97-AF65-F5344CB8AC3E}">
        <p14:creationId xmlns:p14="http://schemas.microsoft.com/office/powerpoint/2010/main" val="87164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314646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248116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3414782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9</a:t>
            </a:fld>
            <a:endParaRPr lang="zh-CN" altLang="en-US" dirty="0"/>
          </a:p>
        </p:txBody>
      </p:sp>
    </p:spTree>
    <p:extLst>
      <p:ext uri="{BB962C8B-B14F-4D97-AF65-F5344CB8AC3E}">
        <p14:creationId xmlns:p14="http://schemas.microsoft.com/office/powerpoint/2010/main" val="86584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样式9-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81566"/>
            <a:ext cx="12192000" cy="3244934"/>
          </a:xfrm>
          <a:prstGeom prst="rect">
            <a:avLst/>
          </a:prstGeom>
        </p:spPr>
      </p:pic>
      <p:sp>
        <p:nvSpPr>
          <p:cNvPr id="3" name="矩形 2"/>
          <p:cNvSpPr/>
          <p:nvPr userDrawn="1"/>
        </p:nvSpPr>
        <p:spPr>
          <a:xfrm>
            <a:off x="0" y="3317875"/>
            <a:ext cx="12192000" cy="354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6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9790632" y="109143"/>
            <a:ext cx="2286546" cy="29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24285" y="-494144"/>
            <a:ext cx="3165893" cy="4124368"/>
          </a:xfrm>
          <a:prstGeom prst="rect">
            <a:avLst/>
          </a:prstGeom>
        </p:spPr>
      </p:pic>
    </p:spTree>
    <p:extLst>
      <p:ext uri="{BB962C8B-B14F-4D97-AF65-F5344CB8AC3E}">
        <p14:creationId xmlns:p14="http://schemas.microsoft.com/office/powerpoint/2010/main" val="274002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grpSp>
        <p:nvGrpSpPr>
          <p:cNvPr id="72" name="组合 71"/>
          <p:cNvGrpSpPr/>
          <p:nvPr userDrawn="1"/>
        </p:nvGrpSpPr>
        <p:grpSpPr>
          <a:xfrm>
            <a:off x="598941" y="6399999"/>
            <a:ext cx="2542613" cy="276499"/>
            <a:chOff x="598941" y="6399999"/>
            <a:chExt cx="2542613" cy="276499"/>
          </a:xfrm>
          <a:solidFill>
            <a:schemeClr val="accent3"/>
          </a:solidFill>
        </p:grpSpPr>
        <p:grpSp>
          <p:nvGrpSpPr>
            <p:cNvPr id="73" name="组合 7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8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9" name="组合 8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9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9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4" name="组合 7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75" name="组合 7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8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6" name="组合 7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8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8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spTree>
    <p:extLst>
      <p:ext uri="{BB962C8B-B14F-4D97-AF65-F5344CB8AC3E}">
        <p14:creationId xmlns:p14="http://schemas.microsoft.com/office/powerpoint/2010/main" val="189306452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3-一段一图">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spTree>
    <p:extLst>
      <p:ext uri="{BB962C8B-B14F-4D97-AF65-F5344CB8AC3E}">
        <p14:creationId xmlns:p14="http://schemas.microsoft.com/office/powerpoint/2010/main" val="22991138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91983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13" name="组合 12"/>
          <p:cNvGrpSpPr/>
          <p:nvPr userDrawn="1"/>
        </p:nvGrpSpPr>
        <p:grpSpPr>
          <a:xfrm>
            <a:off x="598941" y="6399999"/>
            <a:ext cx="2542613" cy="276499"/>
            <a:chOff x="598941" y="6399999"/>
            <a:chExt cx="2542613" cy="276499"/>
          </a:xfrm>
          <a:solidFill>
            <a:schemeClr val="bg1"/>
          </a:solidFill>
        </p:grpSpPr>
        <p:grpSp>
          <p:nvGrpSpPr>
            <p:cNvPr id="14" name="组合 13">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28"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35"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32"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5" name="组合 14">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16" name="组合 15">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26"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24"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21"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
        <p:nvSpPr>
          <p:cNvPr id="37" name="文本占位符 2">
            <a:extLst>
              <a:ext uri="{FF2B5EF4-FFF2-40B4-BE49-F238E27FC236}">
                <a16:creationId xmlns:a16="http://schemas.microsoft.com/office/drawing/2014/main" id="{7A9EFBC7-F51B-277C-FC5B-4211BB6AA394}"/>
              </a:ext>
            </a:extLst>
          </p:cNvPr>
          <p:cNvSpPr>
            <a:spLocks noGrp="1"/>
          </p:cNvSpPr>
          <p:nvPr>
            <p:ph idx="1" hasCustomPrompt="1"/>
          </p:nvPr>
        </p:nvSpPr>
        <p:spPr bwMode="auto">
          <a:xfrm>
            <a:off x="351975" y="988269"/>
            <a:ext cx="11432038" cy="513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buFont typeface="Wingdings" pitchFamily="2" charset="2"/>
              <a:buChar char="n"/>
              <a:defRPr sz="2400"/>
            </a:lvl1pPr>
            <a:lvl2pPr marL="685800" indent="-228600">
              <a:buFont typeface="Wingdings" pitchFamily="2" charset="2"/>
              <a:buChar char="u"/>
              <a:defRPr sz="2200"/>
            </a:lvl2pPr>
            <a:lvl3pPr marL="1143000" indent="-228600">
              <a:buFont typeface="Wingdings" pitchFamily="2" charset="2"/>
              <a:buChar char="p"/>
              <a:defRPr b="1" i="0">
                <a:latin typeface="DengXian" panose="02010600030101010101" pitchFamily="2" charset="-122"/>
                <a:ea typeface="DengXian" panose="02010600030101010101" pitchFamily="2" charset="-122"/>
              </a:defRPr>
            </a:lvl3pPr>
            <a:lvl4pPr>
              <a:defRPr b="0" i="0">
                <a:latin typeface="DengXian" panose="02010600030101010101" pitchFamily="2" charset="-122"/>
                <a:ea typeface="DengXian" panose="02010600030101010101" pitchFamily="2" charset="-122"/>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45515975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8-一段一图">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39375311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18A98-7948-9471-D2F4-39CB0F2DEED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133538D-FE70-4CC6-0A2D-7021A4878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504820-62B9-D1E6-38E9-5B3BC67AE6EC}"/>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FCCAF9D1-AB1D-F8F1-A62F-713241CE6D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B55AE1-4F35-0E50-0D44-A062363BC132}"/>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96906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173A5-BF54-EA7B-26A7-EBD973121AFA}"/>
              </a:ext>
            </a:extLst>
          </p:cNvPr>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1C72946-B5C2-DCEA-3FB1-9C9F3340D2E7}"/>
              </a:ext>
            </a:extLst>
          </p:cNvPr>
          <p:cNvSpPr>
            <a:spLocks noGrp="1"/>
          </p:cNvSpPr>
          <p:nvPr>
            <p:ph idx="1"/>
          </p:nvPr>
        </p:nvSpPr>
        <p:spPr/>
        <p:txBody>
          <a:bodyPr/>
          <a:lstStyle>
            <a:lvl1pPr marL="228600" indent="-228600">
              <a:buFont typeface="Wingdings" pitchFamily="2" charset="2"/>
              <a:buChar char="n"/>
              <a:defRPr/>
            </a:lvl1pPr>
            <a:lvl2pPr marL="685800" indent="-228600">
              <a:buFont typeface="Wingdings" pitchFamily="2" charset="2"/>
              <a:buChar char="u"/>
              <a:defRPr/>
            </a:lvl2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094C55DA-356C-C9B6-FAB7-C6492C4ABA84}"/>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92331128-4143-8850-190D-33E78046BE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C2D12F-A12F-1F36-6DBF-7884599A662D}"/>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3976904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4FDDE-61D1-A5A4-D331-EE4C716C44A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678F6A5-010F-6035-0D3E-3B4D2D1AB9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FE8C0C0-CD99-EC5D-0F16-67F3B4318B48}"/>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85B1BEA7-F622-F198-41FA-2861C7676F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77DDBE-F30F-ABB7-817C-070550D65A5F}"/>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2657267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7D003-BF32-AA2D-A367-46B018490AB3}"/>
              </a:ext>
            </a:extLst>
          </p:cNvPr>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5A2910E-001B-2A8B-9462-3EB1FA0D949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BEB06DD-BB48-1FBD-F341-B42A56832C8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367D0E5-CE3C-B947-8365-FBD4E5D609DF}"/>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6" name="页脚占位符 5">
            <a:extLst>
              <a:ext uri="{FF2B5EF4-FFF2-40B4-BE49-F238E27FC236}">
                <a16:creationId xmlns:a16="http://schemas.microsoft.com/office/drawing/2014/main" id="{E390F18A-FBED-A501-7AA8-05C8707CF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847E9C-EFA3-758F-77AD-D5C1D89D42C4}"/>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1802041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50934-AA5B-80E7-52F0-2EC4B1DF91FE}"/>
              </a:ext>
            </a:extLst>
          </p:cNvPr>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ECB6D2C-101F-9399-B4E3-849785D22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7A204D-D50E-0904-8D5B-BDBB07927EB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482A24E-44C5-6A48-4F90-C9073EEED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E6BBA9C-CC67-0D14-FB26-6E31F74293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E564265-F2D9-9969-0EF1-8E761EF6EBA0}"/>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8" name="页脚占位符 7">
            <a:extLst>
              <a:ext uri="{FF2B5EF4-FFF2-40B4-BE49-F238E27FC236}">
                <a16:creationId xmlns:a16="http://schemas.microsoft.com/office/drawing/2014/main" id="{F99D1C6C-9497-6F76-424B-F9AE9FECAEC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1708D34-CA67-6730-74FA-4EDBF37F1BCF}"/>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241836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封面样式9-尾页">
    <p:spTree>
      <p:nvGrpSpPr>
        <p:cNvPr id="1" name=""/>
        <p:cNvGrpSpPr/>
        <p:nvPr/>
      </p:nvGrpSpPr>
      <p:grpSpPr>
        <a:xfrm>
          <a:off x="0" y="0"/>
          <a:ext cx="0" cy="0"/>
          <a:chOff x="0" y="0"/>
          <a:chExt cx="0" cy="0"/>
        </a:xfrm>
      </p:grpSpPr>
      <p:grpSp>
        <p:nvGrpSpPr>
          <p:cNvPr id="2" name="组合 1"/>
          <p:cNvGrpSpPr/>
          <p:nvPr userDrawn="1"/>
        </p:nvGrpSpPr>
        <p:grpSpPr>
          <a:xfrm>
            <a:off x="0" y="0"/>
            <a:ext cx="12192000" cy="5089582"/>
            <a:chOff x="0" y="0"/>
            <a:chExt cx="12192000" cy="5089582"/>
          </a:xfrm>
          <a:solidFill>
            <a:schemeClr val="accent1"/>
          </a:solidFill>
        </p:grpSpPr>
        <p:sp>
          <p:nvSpPr>
            <p:cNvPr id="3" name="等腰三角形 2"/>
            <p:cNvSpPr/>
            <p:nvPr/>
          </p:nvSpPr>
          <p:spPr>
            <a:xfrm flipV="1">
              <a:off x="0" y="4123423"/>
              <a:ext cx="12192000" cy="966159"/>
            </a:xfrm>
            <a:prstGeom prst="triangle">
              <a:avLst/>
            </a:prstGeom>
            <a:grpFill/>
            <a:ln>
              <a:noFill/>
            </a:ln>
            <a:effectLst>
              <a:outerShdw blurRad="76200" dist="127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4123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1866428" y="1872369"/>
            <a:ext cx="8481919" cy="863927"/>
            <a:chOff x="1797415" y="1328902"/>
            <a:chExt cx="8481919" cy="863927"/>
          </a:xfrm>
        </p:grpSpPr>
        <p:grpSp>
          <p:nvGrpSpPr>
            <p:cNvPr id="6" name="组合 5">
              <a:extLst>
                <a:ext uri="{FF2B5EF4-FFF2-40B4-BE49-F238E27FC236}">
                  <a16:creationId xmlns:a16="http://schemas.microsoft.com/office/drawing/2014/main" id="{2B6AF4F4-F405-428E-ACB6-6C287CCD9962}"/>
                </a:ext>
              </a:extLst>
            </p:cNvPr>
            <p:cNvGrpSpPr/>
            <p:nvPr/>
          </p:nvGrpSpPr>
          <p:grpSpPr>
            <a:xfrm>
              <a:off x="6886532" y="1337094"/>
              <a:ext cx="3392802" cy="846135"/>
              <a:chOff x="10340336" y="2247899"/>
              <a:chExt cx="2724438" cy="679451"/>
            </a:xfrm>
          </p:grpSpPr>
          <p:sp>
            <p:nvSpPr>
              <p:cNvPr id="20"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solidFill>
                <a:schemeClr val="bg1"/>
              </a:solidFill>
            </p:grpSpPr>
            <p:sp>
              <p:nvSpPr>
                <p:cNvPr id="2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solidFill>
                <a:schemeClr val="bg1"/>
              </a:solidFill>
            </p:grpSpPr>
            <p:sp>
              <p:nvSpPr>
                <p:cNvPr id="2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a:extLst>
                <a:ext uri="{FF2B5EF4-FFF2-40B4-BE49-F238E27FC236}">
                  <a16:creationId xmlns:a16="http://schemas.microsoft.com/office/drawing/2014/main" id="{E582171C-E91E-4DDB-B720-D9EDE8C54B5C}"/>
                </a:ext>
              </a:extLst>
            </p:cNvPr>
            <p:cNvGrpSpPr/>
            <p:nvPr/>
          </p:nvGrpSpPr>
          <p:grpSpPr>
            <a:xfrm>
              <a:off x="1797415" y="1328902"/>
              <a:ext cx="3445163" cy="863927"/>
              <a:chOff x="6738929" y="2270918"/>
              <a:chExt cx="2766486" cy="693738"/>
            </a:xfrm>
          </p:grpSpPr>
          <p:grpSp>
            <p:nvGrpSpPr>
              <p:cNvPr id="8" name="组合 7">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solidFill>
                <a:schemeClr val="bg1"/>
              </a:solidFill>
            </p:grpSpPr>
            <p:sp>
              <p:nvSpPr>
                <p:cNvPr id="1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组合 8">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solidFill>
                <a:schemeClr val="bg1"/>
              </a:solidFill>
            </p:grpSpPr>
            <p:sp>
              <p:nvSpPr>
                <p:cNvPr id="1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solidFill>
                <a:schemeClr val="bg1"/>
              </a:solidFill>
            </p:grpSpPr>
            <p:sp>
              <p:nvSpPr>
                <p:cNvPr id="1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700862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FD142-23B7-7CC6-A3A2-20FB0F11C570}"/>
              </a:ext>
            </a:extLst>
          </p:cNvPr>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28B7F81-EB12-D696-A4F9-99DDAF89D2B3}"/>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4" name="页脚占位符 3">
            <a:extLst>
              <a:ext uri="{FF2B5EF4-FFF2-40B4-BE49-F238E27FC236}">
                <a16:creationId xmlns:a16="http://schemas.microsoft.com/office/drawing/2014/main" id="{682A878A-E791-5E69-948C-A90E963A2F0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5501642-08AD-53B1-C956-F0E6A269D52C}"/>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314678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F701E3-A3E5-3A0D-5630-B92B98ACDC04}"/>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3" name="页脚占位符 2">
            <a:extLst>
              <a:ext uri="{FF2B5EF4-FFF2-40B4-BE49-F238E27FC236}">
                <a16:creationId xmlns:a16="http://schemas.microsoft.com/office/drawing/2014/main" id="{32265B68-FEC3-0C42-470B-8E4CE029FC7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FE7F277-0D63-4F8D-82BE-36B4674F1616}"/>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2724919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A2DFC-8BAC-6526-516B-2331E0D7543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30A8618-797D-B5E9-A4E9-DAA66C2ED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4E981A8-DE97-7412-6307-41582E54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71919F6-95FF-05A2-9D80-60CC662A0A7C}"/>
              </a:ext>
            </a:extLst>
          </p:cNvPr>
          <p:cNvSpPr>
            <a:spLocks noGrp="1"/>
          </p:cNvSpPr>
          <p:nvPr>
            <p:ph type="dt" sz="half" idx="10"/>
          </p:nvPr>
        </p:nvSpPr>
        <p:spPr/>
        <p:txBody>
          <a:bodyPr/>
          <a:lstStyle/>
          <a:p>
            <a:fld id="{CA1CA9FA-BB2A-B642-BCD7-EC5929DDD2E3}" type="datetimeFigureOut">
              <a:rPr kumimoji="1" lang="zh-CN" altLang="en-US" smtClean="0"/>
              <a:t>2022/9/6</a:t>
            </a:fld>
            <a:endParaRPr kumimoji="1" lang="zh-CN" altLang="en-US"/>
          </a:p>
        </p:txBody>
      </p:sp>
      <p:sp>
        <p:nvSpPr>
          <p:cNvPr id="6" name="页脚占位符 5">
            <a:extLst>
              <a:ext uri="{FF2B5EF4-FFF2-40B4-BE49-F238E27FC236}">
                <a16:creationId xmlns:a16="http://schemas.microsoft.com/office/drawing/2014/main" id="{25B6EE6B-786A-3EBD-6E4B-C333EBCFAA0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46BF3FD-F96A-DFCC-98A6-BEFE7D7AC908}"/>
              </a:ext>
            </a:extLst>
          </p:cNvPr>
          <p:cNvSpPr>
            <a:spLocks noGrp="1"/>
          </p:cNvSpPr>
          <p:nvPr>
            <p:ph type="sldNum" sz="quarter" idx="12"/>
          </p:nvPr>
        </p:nvSpPr>
        <p:spPr/>
        <p:txBody>
          <a:bodyPr/>
          <a:lstStyle/>
          <a:p>
            <a:fld id="{384DD982-E6BD-2F4D-9BBB-AD545ABBD846}" type="slidenum">
              <a:rPr kumimoji="1" lang="zh-CN" altLang="en-US" smtClean="0"/>
              <a:t>‹#›</a:t>
            </a:fld>
            <a:endParaRPr kumimoji="1" lang="zh-CN" altLang="en-US"/>
          </a:p>
        </p:txBody>
      </p:sp>
    </p:spTree>
    <p:extLst>
      <p:ext uri="{BB962C8B-B14F-4D97-AF65-F5344CB8AC3E}">
        <p14:creationId xmlns:p14="http://schemas.microsoft.com/office/powerpoint/2010/main" val="353497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67"/>
            <a:ext cx="5022689" cy="6857433"/>
          </a:xfrm>
          <a:prstGeom prst="rect">
            <a:avLst/>
          </a:prstGeom>
        </p:spPr>
      </p:pic>
      <p:sp>
        <p:nvSpPr>
          <p:cNvPr id="3" name="矩形 白1">
            <a:extLst>
              <a:ext uri="{FF2B5EF4-FFF2-40B4-BE49-F238E27FC236}">
                <a16:creationId xmlns:a16="http://schemas.microsoft.com/office/drawing/2014/main" id="{7A935A22-FEEB-4B78-9916-163644E822AB}"/>
              </a:ext>
            </a:extLst>
          </p:cNvPr>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Tree>
    <p:extLst>
      <p:ext uri="{BB962C8B-B14F-4D97-AF65-F5344CB8AC3E}">
        <p14:creationId xmlns:p14="http://schemas.microsoft.com/office/powerpoint/2010/main" val="302569771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样式3-1">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F468BC7-46A2-4AAB-B3F7-1544FCFE8ABB}"/>
              </a:ext>
            </a:extLst>
          </p:cNvPr>
          <p:cNvSpPr txBox="1"/>
          <p:nvPr userDrawn="1"/>
        </p:nvSpPr>
        <p:spPr>
          <a:xfrm rot="16200000">
            <a:off x="-1538864" y="2653429"/>
            <a:ext cx="5229637" cy="1323439"/>
          </a:xfrm>
          <a:prstGeom prst="rect">
            <a:avLst/>
          </a:prstGeom>
          <a:noFill/>
        </p:spPr>
        <p:txBody>
          <a:bodyPr wrap="none" rtlCol="0">
            <a:spAutoFit/>
          </a:bodyPr>
          <a:lstStyle/>
          <a:p>
            <a:r>
              <a:rPr lang="en-US" altLang="zh-CN" sz="8000" b="1" spc="50" dirty="0">
                <a:solidFill>
                  <a:schemeClr val="bg1">
                    <a:lumMod val="85000"/>
                  </a:schemeClr>
                </a:solidFill>
                <a:latin typeface="+mj-lt"/>
              </a:rPr>
              <a:t>Contents</a:t>
            </a:r>
            <a:r>
              <a:rPr lang="en-US" altLang="zh-CN" sz="4400" b="1" spc="50" dirty="0">
                <a:solidFill>
                  <a:schemeClr val="accent4"/>
                </a:solidFill>
                <a:latin typeface="+mj-lt"/>
              </a:rPr>
              <a:t>■</a:t>
            </a:r>
            <a:endParaRPr lang="zh-CN" altLang="en-US" sz="4400" b="1" spc="50" dirty="0">
              <a:solidFill>
                <a:schemeClr val="accent4"/>
              </a:solidFill>
              <a:latin typeface="+mj-lt"/>
            </a:endParaRPr>
          </a:p>
        </p:txBody>
      </p:sp>
      <p:sp>
        <p:nvSpPr>
          <p:cNvPr id="9" name="文本框 8">
            <a:extLst>
              <a:ext uri="{FF2B5EF4-FFF2-40B4-BE49-F238E27FC236}">
                <a16:creationId xmlns:a16="http://schemas.microsoft.com/office/drawing/2014/main" id="{009A0861-AF32-4D83-B541-5799200EE73D}"/>
              </a:ext>
            </a:extLst>
          </p:cNvPr>
          <p:cNvSpPr txBox="1"/>
          <p:nvPr userDrawn="1"/>
        </p:nvSpPr>
        <p:spPr>
          <a:xfrm>
            <a:off x="1116549" y="3752395"/>
            <a:ext cx="738664" cy="2246769"/>
          </a:xfrm>
          <a:prstGeom prst="rect">
            <a:avLst/>
          </a:prstGeom>
          <a:noFill/>
        </p:spPr>
        <p:txBody>
          <a:bodyPr vert="eaVert" wrap="none" rtlCol="0">
            <a:spAutoFit/>
          </a:bodyPr>
          <a:lstStyle/>
          <a:p>
            <a:r>
              <a:rPr lang="zh-CN" altLang="en-US" sz="3600" b="1" spc="600" dirty="0">
                <a:solidFill>
                  <a:schemeClr val="accent1"/>
                </a:solidFill>
              </a:rPr>
              <a:t>结构大纲</a:t>
            </a:r>
          </a:p>
        </p:txBody>
      </p:sp>
      <p:sp>
        <p:nvSpPr>
          <p:cNvPr id="12" name="文本框 11">
            <a:extLst>
              <a:ext uri="{FF2B5EF4-FFF2-40B4-BE49-F238E27FC236}">
                <a16:creationId xmlns:a16="http://schemas.microsoft.com/office/drawing/2014/main" id="{85EC53DF-AF11-4D83-9B0B-ED5DB673B7B9}"/>
              </a:ext>
            </a:extLst>
          </p:cNvPr>
          <p:cNvSpPr txBox="1"/>
          <p:nvPr userDrawn="1"/>
        </p:nvSpPr>
        <p:spPr>
          <a:xfrm>
            <a:off x="9519824" y="6600901"/>
            <a:ext cx="2523448" cy="246221"/>
          </a:xfrm>
          <a:prstGeom prst="rect">
            <a:avLst/>
          </a:prstGeom>
          <a:noFill/>
        </p:spPr>
        <p:txBody>
          <a:bodyPr wrap="none" rtlCol="0">
            <a:spAutoFit/>
          </a:bodyPr>
          <a:lstStyle/>
          <a:p>
            <a:pPr algn="r"/>
            <a:r>
              <a:rPr lang="en-US" altLang="zh-CN" sz="1000" spc="0" dirty="0">
                <a:solidFill>
                  <a:schemeClr val="bg1"/>
                </a:solidFill>
                <a:latin typeface="Arial" panose="020B0604020202020204" pitchFamily="34" charset="0"/>
                <a:ea typeface="微软雅黑" panose="020B0503020204020204" pitchFamily="34" charset="-122"/>
                <a:cs typeface="Arial" panose="020B0604020202020204" pitchFamily="34" charset="0"/>
              </a:rPr>
              <a:t>BEIJING</a:t>
            </a:r>
            <a:r>
              <a:rPr lang="en-US" altLang="zh-CN" sz="1000" spc="0" baseline="0" dirty="0">
                <a:solidFill>
                  <a:schemeClr val="bg1"/>
                </a:solidFill>
                <a:latin typeface="Arial" panose="020B0604020202020204" pitchFamily="34" charset="0"/>
                <a:ea typeface="微软雅黑" panose="020B0503020204020204" pitchFamily="34" charset="-122"/>
                <a:cs typeface="Arial" panose="020B0604020202020204" pitchFamily="34" charset="0"/>
              </a:rPr>
              <a:t> INSTITUTE OF TECHNOLOGY</a:t>
            </a:r>
            <a:endParaRPr lang="zh-CN" altLang="en-US" sz="1000" spc="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41148" y="78493"/>
            <a:ext cx="2025400" cy="566914"/>
          </a:xfrm>
          <a:prstGeom prst="rect">
            <a:avLst/>
          </a:prstGeom>
        </p:spPr>
      </p:pic>
      <p:sp>
        <p:nvSpPr>
          <p:cNvPr id="82" name="任意多边形: 形状 59">
            <a:extLst>
              <a:ext uri="{FF2B5EF4-FFF2-40B4-BE49-F238E27FC236}">
                <a16:creationId xmlns:a16="http://schemas.microsoft.com/office/drawing/2014/main" id="{AC1D2521-933E-409D-9088-BF7A7FA6A8E9}"/>
              </a:ext>
            </a:extLst>
          </p:cNvPr>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3" name="图片 8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3498" y="249943"/>
            <a:ext cx="2025400" cy="566914"/>
          </a:xfrm>
          <a:prstGeom prst="rect">
            <a:avLst/>
          </a:prstGeom>
        </p:spPr>
      </p:pic>
      <p:sp>
        <p:nvSpPr>
          <p:cNvPr id="84" name="矩形 83">
            <a:extLst>
              <a:ext uri="{FF2B5EF4-FFF2-40B4-BE49-F238E27FC236}">
                <a16:creationId xmlns:a16="http://schemas.microsoft.com/office/drawing/2014/main" id="{180A68EB-E97F-4BBF-9D90-3F845C9BE11A}"/>
              </a:ext>
            </a:extLst>
          </p:cNvPr>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userDrawn="1"/>
        </p:nvGrpSpPr>
        <p:grpSpPr>
          <a:xfrm>
            <a:off x="598941" y="6399999"/>
            <a:ext cx="2542613" cy="276499"/>
            <a:chOff x="598941" y="6399999"/>
            <a:chExt cx="2542613" cy="276499"/>
          </a:xfrm>
          <a:solidFill>
            <a:schemeClr val="bg1"/>
          </a:solidFill>
        </p:grpSpPr>
        <p:grpSp>
          <p:nvGrpSpPr>
            <p:cNvPr id="86" name="组合 85">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7" name="组合 86">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88" name="组合 87">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55507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样式3-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a:ext>
            </a:extLst>
          </a:blip>
          <a:srcRect r="20215"/>
          <a:stretch/>
        </p:blipFill>
        <p:spPr>
          <a:xfrm>
            <a:off x="6592525" y="0"/>
            <a:ext cx="5609371" cy="6765696"/>
          </a:xfrm>
          <a:prstGeom prst="rect">
            <a:avLst/>
          </a:prstGeom>
        </p:spPr>
      </p:pic>
      <p:sp>
        <p:nvSpPr>
          <p:cNvPr id="63" name="任意多边形: 形状 59">
            <a:extLst>
              <a:ext uri="{FF2B5EF4-FFF2-40B4-BE49-F238E27FC236}">
                <a16:creationId xmlns:a16="http://schemas.microsoft.com/office/drawing/2014/main" id="{AC1D2521-933E-409D-9088-BF7A7FA6A8E9}"/>
              </a:ext>
            </a:extLst>
          </p:cNvPr>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4" name="图片 6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793498" y="249943"/>
            <a:ext cx="2025400" cy="566914"/>
          </a:xfrm>
          <a:prstGeom prst="rect">
            <a:avLst/>
          </a:prstGeom>
        </p:spPr>
      </p:pic>
      <p:sp>
        <p:nvSpPr>
          <p:cNvPr id="65" name="矩形 64">
            <a:extLst>
              <a:ext uri="{FF2B5EF4-FFF2-40B4-BE49-F238E27FC236}">
                <a16:creationId xmlns:a16="http://schemas.microsoft.com/office/drawing/2014/main" id="{180A68EB-E97F-4BBF-9D90-3F845C9BE11A}"/>
              </a:ext>
            </a:extLst>
          </p:cNvPr>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userDrawn="1"/>
        </p:nvGrpSpPr>
        <p:grpSpPr>
          <a:xfrm>
            <a:off x="598941" y="6399999"/>
            <a:ext cx="2542613" cy="276499"/>
            <a:chOff x="598941" y="6399999"/>
            <a:chExt cx="2542613" cy="276499"/>
          </a:xfrm>
          <a:solidFill>
            <a:schemeClr val="bg1"/>
          </a:solidFill>
        </p:grpSpPr>
        <p:grpSp>
          <p:nvGrpSpPr>
            <p:cNvPr id="67" name="组合 66">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81"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3" name="组合 82">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8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组合 83">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8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8" name="组合 67">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69" name="组合 68">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7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7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1" name="组合 70">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7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2"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79290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6" name="组合 55"/>
          <p:cNvGrpSpPr/>
          <p:nvPr userDrawn="1"/>
        </p:nvGrpSpPr>
        <p:grpSpPr>
          <a:xfrm>
            <a:off x="598941" y="6399999"/>
            <a:ext cx="2542613" cy="276499"/>
            <a:chOff x="598941" y="6399999"/>
            <a:chExt cx="2542613" cy="276499"/>
          </a:xfrm>
          <a:solidFill>
            <a:schemeClr val="bg1"/>
          </a:solidFill>
        </p:grpSpPr>
        <p:grpSp>
          <p:nvGrpSpPr>
            <p:cNvPr id="33" name="组合 3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4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5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5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4" name="组合 3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35" name="组合 3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4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4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4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49895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一段一图">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04320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grpSp>
        <p:nvGrpSpPr>
          <p:cNvPr id="56" name="组合 55"/>
          <p:cNvGrpSpPr/>
          <p:nvPr userDrawn="1"/>
        </p:nvGrpSpPr>
        <p:grpSpPr>
          <a:xfrm>
            <a:off x="598941" y="6399999"/>
            <a:ext cx="2542613" cy="276499"/>
            <a:chOff x="598941" y="6399999"/>
            <a:chExt cx="2542613" cy="276499"/>
          </a:xfrm>
          <a:solidFill>
            <a:schemeClr val="accent3"/>
          </a:solidFill>
        </p:grpSpPr>
        <p:grpSp>
          <p:nvGrpSpPr>
            <p:cNvPr id="33" name="组合 3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4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5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5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4" name="组合 3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35" name="组合 3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4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4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4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97528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2-一段一图">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078095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0.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2330824" y="2178423"/>
            <a:ext cx="9022976" cy="399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2022/9/6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62581775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6" r:id="rId4"/>
    <p:sldLayoutId id="2147483677" r:id="rId5"/>
    <p:sldLayoutId id="2147483687" r:id="rId6"/>
    <p:sldLayoutId id="2147483688" r:id="rId7"/>
    <p:sldLayoutId id="2147483689" r:id="rId8"/>
    <p:sldLayoutId id="2147483690" r:id="rId9"/>
    <p:sldLayoutId id="2147483691" r:id="rId10"/>
    <p:sldLayoutId id="2147483692" r:id="rId11"/>
    <p:sldLayoutId id="2147483693" r:id="rId12"/>
    <p:sldLayoutId id="2147483701" r:id="rId13"/>
    <p:sldLayoutId id="2147483702" r:id="rId1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Wingdings" pitchFamily="2" charset="2"/>
        <a:buChar char="n"/>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Wingdings" pitchFamily="2" charset="2"/>
        <a:buChar char="u"/>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Wingdings" pitchFamily="2" charset="2"/>
        <a:buChar char="p"/>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3EC1D23-4558-C2FC-4B37-5F5163096996}"/>
              </a:ext>
            </a:extLst>
          </p:cNvPr>
          <p:cNvSpPr>
            <a:spLocks noGrp="1"/>
          </p:cNvSpPr>
          <p:nvPr>
            <p:ph type="body" idx="1"/>
          </p:nvPr>
        </p:nvSpPr>
        <p:spPr>
          <a:xfrm>
            <a:off x="614082" y="1162237"/>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2F5D0291-B08F-A82E-F3C4-56556FB5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CA9FA-BB2A-B642-BCD7-EC5929DDD2E3}"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AA41F70D-A50C-7801-DE7C-4F0A1AFE6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3A4C875-470C-6FEF-16BE-DC950F55D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DD982-E6BD-2F4D-9BBB-AD545ABBD846}" type="slidenum">
              <a:rPr kumimoji="1" lang="zh-CN" altLang="en-US" smtClean="0"/>
              <a:t>‹#›</a:t>
            </a:fld>
            <a:endParaRPr kumimoji="1" lang="zh-CN" altLang="en-US"/>
          </a:p>
        </p:txBody>
      </p:sp>
      <p:sp>
        <p:nvSpPr>
          <p:cNvPr id="10" name="矩形 9">
            <a:extLst>
              <a:ext uri="{FF2B5EF4-FFF2-40B4-BE49-F238E27FC236}">
                <a16:creationId xmlns:a16="http://schemas.microsoft.com/office/drawing/2014/main" id="{78071EBD-43E2-0E50-F809-C0FACDF507DE}"/>
              </a:ext>
            </a:extLst>
          </p:cNvPr>
          <p:cNvSpPr/>
          <p:nvPr userDrawn="1"/>
        </p:nvSpPr>
        <p:spPr>
          <a:xfrm>
            <a:off x="318632" y="6188075"/>
            <a:ext cx="11550080" cy="669925"/>
          </a:xfrm>
          <a:prstGeom prst="rect">
            <a:avLst/>
          </a:prstGeom>
          <a:solidFill>
            <a:srgbClr val="A13F0B"/>
          </a:solidFill>
          <a:ln w="12700" cap="flat" cmpd="sng" algn="ctr">
            <a:noFill/>
            <a:prstDash val="solid"/>
            <a:miter lim="800000"/>
          </a:ln>
          <a:effectLst>
            <a:outerShdw blurRad="127000" dist="38100" dir="16200000"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897C682E-DBDF-83AF-0820-27FBD6C5B0D1}"/>
              </a:ext>
            </a:extLst>
          </p:cNvPr>
          <p:cNvSpPr/>
          <p:nvPr userDrawn="1"/>
        </p:nvSpPr>
        <p:spPr>
          <a:xfrm>
            <a:off x="318632" y="0"/>
            <a:ext cx="11550080" cy="873125"/>
          </a:xfrm>
          <a:prstGeom prst="rect">
            <a:avLst/>
          </a:prstGeom>
          <a:solidFill>
            <a:srgbClr val="006C39"/>
          </a:solidFill>
          <a:ln w="12700" cap="flat" cmpd="sng" algn="ctr">
            <a:solidFill>
              <a:srgbClr val="006C39"/>
            </a:solidFill>
            <a:prstDash val="solid"/>
            <a:miter lim="800000"/>
          </a:ln>
          <a:effectLst>
            <a:outerShdw blurRad="127000" dist="38100" dir="5400000" algn="t" rotWithShape="0">
              <a:prstClr val="black">
                <a:alpha val="3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84675027-E60E-2744-9E38-3FA852C40B3F}"/>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
        <p:nvSpPr>
          <p:cNvPr id="40" name="文本框 39">
            <a:extLst>
              <a:ext uri="{FF2B5EF4-FFF2-40B4-BE49-F238E27FC236}">
                <a16:creationId xmlns:a16="http://schemas.microsoft.com/office/drawing/2014/main" id="{6CDF9647-67CE-5B1D-76E2-A532412D2276}"/>
              </a:ext>
            </a:extLst>
          </p:cNvPr>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a:defRPr/>
            </a:pPr>
            <a:fld id="{4CE2CC6A-3CD6-4EB2-A6B9-76993E7CF1F2}" type="slidenum">
              <a:rPr lang="zh-CN" altLang="en-US" sz="1600" smtClean="0">
                <a:solidFill>
                  <a:srgbClr val="F2F2F2"/>
                </a:solidFill>
                <a:latin typeface="微软雅黑" panose="020B0503020204020204" pitchFamily="34" charset="-122"/>
              </a:rPr>
              <a:pPr algn="ctr">
                <a:defRPr/>
              </a:pPr>
              <a:t>‹#›</a:t>
            </a:fld>
            <a:endParaRPr lang="zh-CN" altLang="en-US" sz="1600" dirty="0">
              <a:solidFill>
                <a:srgbClr val="F2F2F2"/>
              </a:solidFill>
              <a:latin typeface="微软雅黑" panose="020B0503020204020204" pitchFamily="34" charset="-122"/>
            </a:endParaRPr>
          </a:p>
        </p:txBody>
      </p:sp>
      <p:grpSp>
        <p:nvGrpSpPr>
          <p:cNvPr id="41" name="组合 40">
            <a:extLst>
              <a:ext uri="{FF2B5EF4-FFF2-40B4-BE49-F238E27FC236}">
                <a16:creationId xmlns:a16="http://schemas.microsoft.com/office/drawing/2014/main" id="{E734B288-AD4F-E57F-0DB2-530344EC52FA}"/>
              </a:ext>
            </a:extLst>
          </p:cNvPr>
          <p:cNvGrpSpPr/>
          <p:nvPr userDrawn="1"/>
        </p:nvGrpSpPr>
        <p:grpSpPr>
          <a:xfrm>
            <a:off x="598941" y="6399999"/>
            <a:ext cx="2542613" cy="276499"/>
            <a:chOff x="598941" y="6399999"/>
            <a:chExt cx="2542613" cy="276499"/>
          </a:xfrm>
          <a:solidFill>
            <a:sysClr val="window" lastClr="FFFFFF"/>
          </a:solidFill>
        </p:grpSpPr>
        <p:grpSp>
          <p:nvGrpSpPr>
            <p:cNvPr id="42" name="组合 41">
              <a:extLst>
                <a:ext uri="{FF2B5EF4-FFF2-40B4-BE49-F238E27FC236}">
                  <a16:creationId xmlns:a16="http://schemas.microsoft.com/office/drawing/2014/main" id="{20E001E2-957D-7528-E30B-1CFA6551E850}"/>
                </a:ext>
              </a:extLst>
            </p:cNvPr>
            <p:cNvGrpSpPr/>
            <p:nvPr/>
          </p:nvGrpSpPr>
          <p:grpSpPr>
            <a:xfrm>
              <a:off x="2055693" y="6402621"/>
              <a:ext cx="1085861" cy="270805"/>
              <a:chOff x="10340336" y="2247899"/>
              <a:chExt cx="2724438" cy="679451"/>
            </a:xfrm>
            <a:grpFill/>
          </p:grpSpPr>
          <p:sp>
            <p:nvSpPr>
              <p:cNvPr id="56" name="Freeform 5">
                <a:extLst>
                  <a:ext uri="{FF2B5EF4-FFF2-40B4-BE49-F238E27FC236}">
                    <a16:creationId xmlns:a16="http://schemas.microsoft.com/office/drawing/2014/main" id="{C4433A7A-635E-4744-22F6-28ED9E1427F5}"/>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57" name="Freeform 6">
                <a:extLst>
                  <a:ext uri="{FF2B5EF4-FFF2-40B4-BE49-F238E27FC236}">
                    <a16:creationId xmlns:a16="http://schemas.microsoft.com/office/drawing/2014/main" id="{B6BC153A-17E0-CE01-0BAA-7C13B1427246}"/>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nvGrpSpPr>
              <p:cNvPr id="58" name="组合 57">
                <a:extLst>
                  <a:ext uri="{FF2B5EF4-FFF2-40B4-BE49-F238E27FC236}">
                    <a16:creationId xmlns:a16="http://schemas.microsoft.com/office/drawing/2014/main" id="{106BDC32-F4AC-BD40-39BC-D40C37AA8A15}"/>
                  </a:ext>
                </a:extLst>
              </p:cNvPr>
              <p:cNvGrpSpPr/>
              <p:nvPr/>
            </p:nvGrpSpPr>
            <p:grpSpPr>
              <a:xfrm>
                <a:off x="10340336" y="2247899"/>
                <a:ext cx="547688" cy="679451"/>
                <a:chOff x="5548313" y="2084388"/>
                <a:chExt cx="547688" cy="679451"/>
              </a:xfrm>
              <a:grpFill/>
            </p:grpSpPr>
            <p:sp>
              <p:nvSpPr>
                <p:cNvPr id="63" name="Freeform 7">
                  <a:extLst>
                    <a:ext uri="{FF2B5EF4-FFF2-40B4-BE49-F238E27FC236}">
                      <a16:creationId xmlns:a16="http://schemas.microsoft.com/office/drawing/2014/main" id="{257012FA-E634-448E-E951-C396D2DD9876}"/>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64" name="Freeform 8">
                  <a:extLst>
                    <a:ext uri="{FF2B5EF4-FFF2-40B4-BE49-F238E27FC236}">
                      <a16:creationId xmlns:a16="http://schemas.microsoft.com/office/drawing/2014/main" id="{A5C8249E-4823-7334-0B11-DE8A997F9D0F}"/>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grpSp>
            <p:nvGrpSpPr>
              <p:cNvPr id="59" name="组合 58">
                <a:extLst>
                  <a:ext uri="{FF2B5EF4-FFF2-40B4-BE49-F238E27FC236}">
                    <a16:creationId xmlns:a16="http://schemas.microsoft.com/office/drawing/2014/main" id="{63B61AAF-372A-0A2B-AABD-99B29EC17655}"/>
                  </a:ext>
                </a:extLst>
              </p:cNvPr>
              <p:cNvGrpSpPr/>
              <p:nvPr/>
            </p:nvGrpSpPr>
            <p:grpSpPr>
              <a:xfrm>
                <a:off x="11192276" y="2400300"/>
                <a:ext cx="322175" cy="373063"/>
                <a:chOff x="3792874" y="3138488"/>
                <a:chExt cx="322175" cy="373063"/>
              </a:xfrm>
              <a:grpFill/>
            </p:grpSpPr>
            <p:sp>
              <p:nvSpPr>
                <p:cNvPr id="60" name="Freeform 15">
                  <a:extLst>
                    <a:ext uri="{FF2B5EF4-FFF2-40B4-BE49-F238E27FC236}">
                      <a16:creationId xmlns:a16="http://schemas.microsoft.com/office/drawing/2014/main" id="{B7A063C1-04BA-8966-36F1-FF043B3CD942}"/>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61" name="Freeform 16">
                  <a:extLst>
                    <a:ext uri="{FF2B5EF4-FFF2-40B4-BE49-F238E27FC236}">
                      <a16:creationId xmlns:a16="http://schemas.microsoft.com/office/drawing/2014/main" id="{BD80A773-1A65-94D8-6A11-ECE574DCB825}"/>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62" name="Freeform 17">
                  <a:extLst>
                    <a:ext uri="{FF2B5EF4-FFF2-40B4-BE49-F238E27FC236}">
                      <a16:creationId xmlns:a16="http://schemas.microsoft.com/office/drawing/2014/main" id="{BE8ED945-CC06-BFF8-5E33-35C597369B12}"/>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grpSp>
        <p:grpSp>
          <p:nvGrpSpPr>
            <p:cNvPr id="43" name="组合 42">
              <a:extLst>
                <a:ext uri="{FF2B5EF4-FFF2-40B4-BE49-F238E27FC236}">
                  <a16:creationId xmlns:a16="http://schemas.microsoft.com/office/drawing/2014/main" id="{CCCF0A12-020E-4E33-21A5-19B819E374BD}"/>
                </a:ext>
              </a:extLst>
            </p:cNvPr>
            <p:cNvGrpSpPr/>
            <p:nvPr/>
          </p:nvGrpSpPr>
          <p:grpSpPr>
            <a:xfrm>
              <a:off x="598941" y="6399999"/>
              <a:ext cx="1102619" cy="276499"/>
              <a:chOff x="6738929" y="2270918"/>
              <a:chExt cx="2766486" cy="693738"/>
            </a:xfrm>
            <a:grpFill/>
          </p:grpSpPr>
          <p:grpSp>
            <p:nvGrpSpPr>
              <p:cNvPr id="44" name="组合 43">
                <a:extLst>
                  <a:ext uri="{FF2B5EF4-FFF2-40B4-BE49-F238E27FC236}">
                    <a16:creationId xmlns:a16="http://schemas.microsoft.com/office/drawing/2014/main" id="{F5EE3A6F-CFEC-F4B0-FDC3-471E9BDBFFA2}"/>
                  </a:ext>
                </a:extLst>
              </p:cNvPr>
              <p:cNvGrpSpPr/>
              <p:nvPr/>
            </p:nvGrpSpPr>
            <p:grpSpPr>
              <a:xfrm>
                <a:off x="8180494" y="2355056"/>
                <a:ext cx="484188" cy="509588"/>
                <a:chOff x="6113463" y="3541713"/>
                <a:chExt cx="484188" cy="509588"/>
              </a:xfrm>
              <a:grpFill/>
            </p:grpSpPr>
            <p:sp>
              <p:nvSpPr>
                <p:cNvPr id="54" name="Freeform 9">
                  <a:extLst>
                    <a:ext uri="{FF2B5EF4-FFF2-40B4-BE49-F238E27FC236}">
                      <a16:creationId xmlns:a16="http://schemas.microsoft.com/office/drawing/2014/main" id="{B7C8584D-45A7-4E03-7B94-66E1DF9F477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55" name="Freeform 10">
                  <a:extLst>
                    <a:ext uri="{FF2B5EF4-FFF2-40B4-BE49-F238E27FC236}">
                      <a16:creationId xmlns:a16="http://schemas.microsoft.com/office/drawing/2014/main" id="{900D5581-E900-DBC0-FFCC-C51C2A91A3AA}"/>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grpSp>
            <p:nvGrpSpPr>
              <p:cNvPr id="45" name="组合 44">
                <a:extLst>
                  <a:ext uri="{FF2B5EF4-FFF2-40B4-BE49-F238E27FC236}">
                    <a16:creationId xmlns:a16="http://schemas.microsoft.com/office/drawing/2014/main" id="{56D1E24C-D460-E00E-2E09-794F7F4FD1D1}"/>
                  </a:ext>
                </a:extLst>
              </p:cNvPr>
              <p:cNvGrpSpPr/>
              <p:nvPr/>
            </p:nvGrpSpPr>
            <p:grpSpPr>
              <a:xfrm>
                <a:off x="6738929" y="2270918"/>
                <a:ext cx="549275" cy="693738"/>
                <a:chOff x="6108700" y="2066926"/>
                <a:chExt cx="549275" cy="693738"/>
              </a:xfrm>
              <a:grpFill/>
            </p:grpSpPr>
            <p:sp>
              <p:nvSpPr>
                <p:cNvPr id="52" name="Freeform 13">
                  <a:extLst>
                    <a:ext uri="{FF2B5EF4-FFF2-40B4-BE49-F238E27FC236}">
                      <a16:creationId xmlns:a16="http://schemas.microsoft.com/office/drawing/2014/main" id="{A577AD42-C3A4-DAE9-DA00-97CECFACABEB}"/>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53" name="Freeform 14">
                  <a:extLst>
                    <a:ext uri="{FF2B5EF4-FFF2-40B4-BE49-F238E27FC236}">
                      <a16:creationId xmlns:a16="http://schemas.microsoft.com/office/drawing/2014/main" id="{3F9297FF-ABC8-355A-EC63-7735F44BECC1}"/>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grpSp>
            <p:nvGrpSpPr>
              <p:cNvPr id="46" name="组合 45">
                <a:extLst>
                  <a:ext uri="{FF2B5EF4-FFF2-40B4-BE49-F238E27FC236}">
                    <a16:creationId xmlns:a16="http://schemas.microsoft.com/office/drawing/2014/main" id="{956FE40B-6A73-8628-F9FA-895E7EAC3D4B}"/>
                  </a:ext>
                </a:extLst>
              </p:cNvPr>
              <p:cNvGrpSpPr/>
              <p:nvPr/>
            </p:nvGrpSpPr>
            <p:grpSpPr>
              <a:xfrm>
                <a:off x="7532962" y="2451100"/>
                <a:ext cx="368300" cy="317500"/>
                <a:chOff x="6186488" y="2930526"/>
                <a:chExt cx="368300" cy="317500"/>
              </a:xfrm>
              <a:grpFill/>
            </p:grpSpPr>
            <p:sp>
              <p:nvSpPr>
                <p:cNvPr id="49" name="Freeform 18">
                  <a:extLst>
                    <a:ext uri="{FF2B5EF4-FFF2-40B4-BE49-F238E27FC236}">
                      <a16:creationId xmlns:a16="http://schemas.microsoft.com/office/drawing/2014/main" id="{F915B874-7714-74DC-FA8D-B19341EA849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50" name="Freeform 19">
                  <a:extLst>
                    <a:ext uri="{FF2B5EF4-FFF2-40B4-BE49-F238E27FC236}">
                      <a16:creationId xmlns:a16="http://schemas.microsoft.com/office/drawing/2014/main" id="{A3F27655-947E-A5C9-FEF5-FDF2BB0C0EAB}"/>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51" name="Freeform 20">
                  <a:extLst>
                    <a:ext uri="{FF2B5EF4-FFF2-40B4-BE49-F238E27FC236}">
                      <a16:creationId xmlns:a16="http://schemas.microsoft.com/office/drawing/2014/main" id="{8D1FAC6F-71CB-E9AF-73D5-D64812059A92}"/>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sp>
            <p:nvSpPr>
              <p:cNvPr id="47" name="Freeform 11">
                <a:extLst>
                  <a:ext uri="{FF2B5EF4-FFF2-40B4-BE49-F238E27FC236}">
                    <a16:creationId xmlns:a16="http://schemas.microsoft.com/office/drawing/2014/main" id="{435B8AE0-D14A-71CF-32F8-88F92B72CCB1}"/>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sp>
            <p:nvSpPr>
              <p:cNvPr id="48" name="Freeform 12">
                <a:extLst>
                  <a:ext uri="{FF2B5EF4-FFF2-40B4-BE49-F238E27FC236}">
                    <a16:creationId xmlns:a16="http://schemas.microsoft.com/office/drawing/2014/main" id="{D27C46BA-BE4D-D59E-64E8-E31A9C69B240}"/>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endParaRPr>
              </a:p>
            </p:txBody>
          </p:sp>
        </p:grpSp>
      </p:grpSp>
      <p:sp>
        <p:nvSpPr>
          <p:cNvPr id="65" name="标题占位符 1">
            <a:extLst>
              <a:ext uri="{FF2B5EF4-FFF2-40B4-BE49-F238E27FC236}">
                <a16:creationId xmlns:a16="http://schemas.microsoft.com/office/drawing/2014/main" id="{19135E6F-A679-9229-FF52-C169FAD414F3}"/>
              </a:ext>
            </a:extLst>
          </p:cNvPr>
          <p:cNvSpPr>
            <a:spLocks noGrp="1"/>
          </p:cNvSpPr>
          <p:nvPr>
            <p:ph type="title"/>
          </p:nvPr>
        </p:nvSpPr>
        <p:spPr bwMode="auto">
          <a:xfrm>
            <a:off x="384831" y="218566"/>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fontAlgn="base">
              <a:spcAft>
                <a:spcPct val="0"/>
              </a:spcAft>
              <a:buClrTx/>
              <a:buSzTx/>
              <a:buFontTx/>
              <a:tabLst/>
            </a:pPr>
            <a:r>
              <a:rPr lang="zh-CN" altLang="en-US" dirty="0"/>
              <a:t>单击此处编辑母版标题样式</a:t>
            </a:r>
          </a:p>
        </p:txBody>
      </p:sp>
    </p:spTree>
    <p:extLst>
      <p:ext uri="{BB962C8B-B14F-4D97-AF65-F5344CB8AC3E}">
        <p14:creationId xmlns:p14="http://schemas.microsoft.com/office/powerpoint/2010/main" val="242212174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Lst>
  <p:txStyles>
    <p:titleStyle>
      <a:lvl1pPr algn="l" defTabSz="914400" rtl="0" eaLnBrk="1" latinLnBrk="0" hangingPunct="1">
        <a:lnSpc>
          <a:spcPct val="90000"/>
        </a:lnSpc>
        <a:spcBef>
          <a:spcPct val="0"/>
        </a:spcBef>
        <a:buNone/>
        <a:defRPr kumimoji="0" lang="zh-CN" altLang="en-US" sz="2800" b="1" i="0" u="none" strike="noStrike" kern="1200" cap="none" spc="0" normalizeH="0" baseline="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defRPr>
      </a:lvl1pPr>
    </p:titleStyle>
    <p:bodyStyle>
      <a:lvl1pPr marL="228600" indent="-228600" algn="l" defTabSz="914400" rtl="0" eaLnBrk="1" latinLnBrk="0" hangingPunct="1">
        <a:lnSpc>
          <a:spcPct val="90000"/>
        </a:lnSpc>
        <a:spcBef>
          <a:spcPts val="1000"/>
        </a:spcBef>
        <a:buFont typeface="Wingdings" pitchFamily="2" charset="2"/>
        <a:buChar char="n"/>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Wingdings" pitchFamily="2" charset="2"/>
        <a:buChar char="u"/>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p"/>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6E67701-0ACE-4AF4-8EFB-5D0DB08701F8}"/>
              </a:ext>
            </a:extLst>
          </p:cNvPr>
          <p:cNvSpPr txBox="1"/>
          <p:nvPr/>
        </p:nvSpPr>
        <p:spPr>
          <a:xfrm>
            <a:off x="1144491" y="3551548"/>
            <a:ext cx="9895081" cy="923330"/>
          </a:xfrm>
          <a:prstGeom prst="rect">
            <a:avLst/>
          </a:prstGeom>
          <a:noFill/>
        </p:spPr>
        <p:txBody>
          <a:bodyPr wrap="none">
            <a:spAutoFit/>
          </a:bodyPr>
          <a:lstStyle/>
          <a:p>
            <a:pPr algn="ctr">
              <a:defRPr/>
            </a:pPr>
            <a:r>
              <a:rPr lang="zh-CN" altLang="en-US" sz="5400" dirty="0">
                <a:solidFill>
                  <a:schemeClr val="bg1"/>
                </a:solidFill>
                <a:latin typeface="宋体" panose="02010600030101010101" pitchFamily="2" charset="-122"/>
              </a:rPr>
              <a:t>操作系统</a:t>
            </a:r>
            <a:r>
              <a:rPr lang="en-US" altLang="zh-CN" sz="5400" dirty="0">
                <a:solidFill>
                  <a:schemeClr val="bg1"/>
                </a:solidFill>
                <a:latin typeface="宋体" panose="02010600030101010101" pitchFamily="2" charset="-122"/>
              </a:rPr>
              <a:t>--</a:t>
            </a:r>
            <a:r>
              <a:rPr lang="en-US" altLang="zh-CN" sz="5400" dirty="0">
                <a:solidFill>
                  <a:schemeClr val="bg1"/>
                </a:solidFill>
              </a:rPr>
              <a:t>Operating Systems</a:t>
            </a:r>
            <a:endParaRPr kumimoji="0" lang="zh-CN" altLang="en-US" sz="5400" b="1" i="0" u="none" strike="noStrike" kern="1200" cap="none" spc="1000" normalizeH="0" baseline="0" noProof="0" dirty="0">
              <a:ln>
                <a:noFill/>
              </a:ln>
              <a:solidFill>
                <a:prstClr val="white"/>
              </a:solidFill>
              <a:effectLst/>
              <a:uLnTx/>
              <a:uFillTx/>
              <a:ea typeface="微软雅黑"/>
              <a:cs typeface="+mn-cs"/>
            </a:endParaRPr>
          </a:p>
        </p:txBody>
      </p:sp>
      <p:sp>
        <p:nvSpPr>
          <p:cNvPr id="14" name="文本框 13">
            <a:extLst>
              <a:ext uri="{FF2B5EF4-FFF2-40B4-BE49-F238E27FC236}">
                <a16:creationId xmlns:a16="http://schemas.microsoft.com/office/drawing/2014/main" id="{10C4F67A-72B7-4A3B-A48F-237CD87309ED}"/>
              </a:ext>
            </a:extLst>
          </p:cNvPr>
          <p:cNvSpPr txBox="1"/>
          <p:nvPr/>
        </p:nvSpPr>
        <p:spPr>
          <a:xfrm>
            <a:off x="5120137" y="4802710"/>
            <a:ext cx="4221163" cy="1485920"/>
          </a:xfrm>
          <a:prstGeom prst="rect">
            <a:avLst/>
          </a:prstGeom>
          <a:noFill/>
        </p:spPr>
        <p:txBody>
          <a:bodyPr anchor="ctr" anchorCtr="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学时：</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48</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2400" dirty="0">
                <a:solidFill>
                  <a:prstClr val="white"/>
                </a:solidFill>
                <a:latin typeface="微软雅黑"/>
                <a:ea typeface="微软雅黑"/>
              </a:rPr>
              <a:t>学分：</a:t>
            </a:r>
            <a:r>
              <a:rPr lang="en-US" altLang="zh-CN" sz="2400" dirty="0">
                <a:solidFill>
                  <a:prstClr val="white"/>
                </a:solidFill>
                <a:latin typeface="微软雅黑"/>
                <a:ea typeface="微软雅黑"/>
              </a:rPr>
              <a:t>3</a:t>
            </a:r>
            <a:endPar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主讲：王全玉</a:t>
            </a:r>
            <a:endPar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 name="矩形 2"/>
          <p:cNvSpPr/>
          <p:nvPr/>
        </p:nvSpPr>
        <p:spPr>
          <a:xfrm>
            <a:off x="4925682" y="4907315"/>
            <a:ext cx="60386" cy="127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6FCC836E-3018-516C-6FA7-2F8888D161FC}"/>
              </a:ext>
            </a:extLst>
          </p:cNvPr>
          <p:cNvSpPr txBox="1"/>
          <p:nvPr/>
        </p:nvSpPr>
        <p:spPr>
          <a:xfrm>
            <a:off x="1144491" y="4921617"/>
            <a:ext cx="2954655" cy="923330"/>
          </a:xfrm>
          <a:prstGeom prst="rect">
            <a:avLst/>
          </a:prstGeom>
          <a:noFill/>
        </p:spPr>
        <p:txBody>
          <a:bodyPr wrap="none">
            <a:spAutoFit/>
          </a:bodyPr>
          <a:lstStyle/>
          <a:p>
            <a:pPr algn="ctr">
              <a:defRPr/>
            </a:pPr>
            <a:r>
              <a:rPr lang="zh-CN" altLang="en-US" sz="5400" dirty="0">
                <a:solidFill>
                  <a:schemeClr val="bg1"/>
                </a:solidFill>
                <a:latin typeface="宋体" panose="02010600030101010101" pitchFamily="2" charset="-122"/>
              </a:rPr>
              <a:t>课程简介</a:t>
            </a:r>
            <a:endParaRPr kumimoji="0" lang="zh-CN" altLang="en-US" sz="5400" b="1" i="0" u="none" strike="noStrike" kern="1200" cap="none" spc="1000" normalizeH="0" baseline="0" noProof="0" dirty="0">
              <a:ln>
                <a:noFill/>
              </a:ln>
              <a:solidFill>
                <a:prstClr val="white"/>
              </a:solidFill>
              <a:effectLst/>
              <a:uLnTx/>
              <a:uFillTx/>
              <a:ea typeface="微软雅黑"/>
              <a:cs typeface="+mn-cs"/>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101601" y="4009504"/>
            <a:ext cx="1988798" cy="1988798"/>
            <a:chOff x="5101601" y="4009504"/>
            <a:chExt cx="1988798" cy="1988798"/>
          </a:xfrm>
        </p:grpSpPr>
        <p:pic>
          <p:nvPicPr>
            <p:cNvPr id="31" name="图片 3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01601" y="4009504"/>
              <a:ext cx="1988798" cy="1988798"/>
            </a:xfrm>
            <a:prstGeom prst="rect">
              <a:avLst/>
            </a:prstGeom>
          </p:spPr>
        </p:pic>
        <p:sp>
          <p:nvSpPr>
            <p:cNvPr id="30" name="椭圆 29">
              <a:extLst>
                <a:ext uri="{FF2B5EF4-FFF2-40B4-BE49-F238E27FC236}">
                  <a16:creationId xmlns:a16="http://schemas.microsoft.com/office/drawing/2014/main" id="{68617FD1-C488-41EE-98E2-508D6D39FFE1}"/>
                </a:ext>
              </a:extLst>
            </p:cNvPr>
            <p:cNvSpPr/>
            <p:nvPr/>
          </p:nvSpPr>
          <p:spPr>
            <a:xfrm>
              <a:off x="5271802" y="4538044"/>
              <a:ext cx="1616075" cy="93171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3600" b="1" dirty="0">
                  <a:solidFill>
                    <a:srgbClr val="E7D7B7"/>
                  </a:solidFill>
                  <a:effectLst>
                    <a:outerShdw blurRad="12700" dist="25400" dir="5400000" algn="t" rotWithShape="0">
                      <a:prstClr val="black">
                        <a:alpha val="40000"/>
                      </a:prstClr>
                    </a:outerShdw>
                  </a:effectLst>
                </a:rPr>
                <a:t>谢谢</a:t>
              </a:r>
            </a:p>
          </p:txBody>
        </p:sp>
      </p:gr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234987F0-E0CB-448B-93C2-1AED92645BA7}"/>
              </a:ext>
            </a:extLst>
          </p:cNvPr>
          <p:cNvSpPr/>
          <p:nvPr/>
        </p:nvSpPr>
        <p:spPr bwMode="auto">
          <a:xfrm>
            <a:off x="3262558" y="112345"/>
            <a:ext cx="952500" cy="1446212"/>
          </a:xfrm>
          <a:prstGeom prst="rect">
            <a:avLst/>
          </a:prstGeom>
        </p:spPr>
        <p:txBody>
          <a:bodyPr>
            <a:spAutoFit/>
          </a:bodyPr>
          <a:lstStyle/>
          <a:p>
            <a:pPr eaLnBrk="1" fontAlgn="auto" hangingPunct="1">
              <a:spcBef>
                <a:spcPts val="0"/>
              </a:spcBef>
              <a:spcAft>
                <a:spcPts val="0"/>
              </a:spcAft>
              <a:defRPr/>
            </a:pPr>
            <a:endParaRPr lang="zh-CN" altLang="en-US" sz="8800" dirty="0">
              <a:solidFill>
                <a:schemeClr val="tx1">
                  <a:lumMod val="65000"/>
                  <a:lumOff val="35000"/>
                </a:schemeClr>
              </a:solidFill>
              <a:latin typeface="+mn-ea"/>
              <a:ea typeface="+mn-ea"/>
              <a:cs typeface="+mn-ea"/>
              <a:sym typeface="+mn-lt"/>
            </a:endParaRPr>
          </a:p>
        </p:txBody>
      </p:sp>
      <p:sp>
        <p:nvSpPr>
          <p:cNvPr id="68" name="文本框 67">
            <a:extLst>
              <a:ext uri="{FF2B5EF4-FFF2-40B4-BE49-F238E27FC236}">
                <a16:creationId xmlns:a16="http://schemas.microsoft.com/office/drawing/2014/main" id="{B7792EE0-0A94-4B1A-89B0-B8AEF3BFFF8B}"/>
              </a:ext>
            </a:extLst>
          </p:cNvPr>
          <p:cNvSpPr txBox="1"/>
          <p:nvPr/>
        </p:nvSpPr>
        <p:spPr bwMode="auto">
          <a:xfrm>
            <a:off x="5335437" y="844409"/>
            <a:ext cx="861774" cy="5243358"/>
          </a:xfrm>
          <a:prstGeom prst="rect">
            <a:avLst/>
          </a:prstGeom>
          <a:noFill/>
        </p:spPr>
        <p:txBody>
          <a:bodyPr vert="eaVert" wrap="none">
            <a:spAutoFit/>
          </a:bodyPr>
          <a:lstStyle/>
          <a:p>
            <a:pPr algn="ctr" eaLnBrk="1" fontAlgn="auto" hangingPunct="1">
              <a:spcBef>
                <a:spcPts val="0"/>
              </a:spcBef>
              <a:spcAft>
                <a:spcPts val="0"/>
              </a:spcAft>
              <a:defRPr/>
            </a:pPr>
            <a:r>
              <a:rPr lang="zh-CN" altLang="en-US" sz="4400" b="1" spc="200" dirty="0">
                <a:solidFill>
                  <a:schemeClr val="tx2"/>
                </a:solidFill>
                <a:latin typeface="+mn-lt"/>
                <a:ea typeface="+mn-ea"/>
                <a:cs typeface="+mn-ea"/>
                <a:sym typeface="+mn-lt"/>
              </a:rPr>
              <a:t>内容 </a:t>
            </a:r>
            <a:r>
              <a:rPr lang="en-US" altLang="zh-CN" sz="4400" b="1" spc="200" dirty="0">
                <a:solidFill>
                  <a:schemeClr val="tx2"/>
                </a:solidFill>
                <a:latin typeface="+mn-ea"/>
                <a:ea typeface="+mn-ea"/>
                <a:cs typeface="+mn-ea"/>
                <a:sym typeface="+mn-lt"/>
              </a:rPr>
              <a:t>|</a:t>
            </a:r>
            <a:r>
              <a:rPr lang="en-US" altLang="zh-CN" sz="4400" b="1" spc="200" dirty="0">
                <a:solidFill>
                  <a:schemeClr val="tx2"/>
                </a:solidFill>
                <a:latin typeface="+mn-lt"/>
                <a:ea typeface="+mn-ea"/>
                <a:cs typeface="+mn-ea"/>
                <a:sym typeface="+mn-lt"/>
              </a:rPr>
              <a:t> </a:t>
            </a:r>
            <a:r>
              <a:rPr lang="en-US" altLang="zh-CN" sz="4400" b="1" spc="200" dirty="0">
                <a:latin typeface="+mn-lt"/>
                <a:ea typeface="+mn-ea"/>
                <a:cs typeface="+mn-ea"/>
                <a:sym typeface="+mn-lt"/>
              </a:rPr>
              <a:t>CONTENTS</a:t>
            </a:r>
          </a:p>
        </p:txBody>
      </p:sp>
      <p:grpSp>
        <p:nvGrpSpPr>
          <p:cNvPr id="2" name="组合 1"/>
          <p:cNvGrpSpPr/>
          <p:nvPr/>
        </p:nvGrpSpPr>
        <p:grpSpPr>
          <a:xfrm>
            <a:off x="7192665" y="1070567"/>
            <a:ext cx="3033528" cy="4766065"/>
            <a:chOff x="6597449" y="1148208"/>
            <a:chExt cx="3033528" cy="4766065"/>
          </a:xfrm>
        </p:grpSpPr>
        <p:grpSp>
          <p:nvGrpSpPr>
            <p:cNvPr id="3" name="组合 2"/>
            <p:cNvGrpSpPr/>
            <p:nvPr/>
          </p:nvGrpSpPr>
          <p:grpSpPr>
            <a:xfrm>
              <a:off x="6597449" y="1148208"/>
              <a:ext cx="2333016" cy="620713"/>
              <a:chOff x="5855427" y="1647453"/>
              <a:chExt cx="2333016" cy="620713"/>
            </a:xfrm>
          </p:grpSpPr>
          <p:sp>
            <p:nvSpPr>
              <p:cNvPr id="5" name="文本框 4">
                <a:extLst>
                  <a:ext uri="{FF2B5EF4-FFF2-40B4-BE49-F238E27FC236}">
                    <a16:creationId xmlns:a16="http://schemas.microsoft.com/office/drawing/2014/main" id="{41B256AE-680D-4CCC-B51F-B69BF45F0365}"/>
                  </a:ext>
                </a:extLst>
              </p:cNvPr>
              <p:cNvSpPr txBox="1"/>
              <p:nvPr/>
            </p:nvSpPr>
            <p:spPr>
              <a:xfrm>
                <a:off x="6549853" y="1696200"/>
                <a:ext cx="1638590" cy="523220"/>
              </a:xfrm>
              <a:prstGeom prst="rect">
                <a:avLst/>
              </a:prstGeom>
              <a:noFill/>
            </p:spPr>
            <p:txBody>
              <a:bodyPr wrap="none">
                <a:spAutoFit/>
              </a:bodyPr>
              <a:lstStyle/>
              <a:p>
                <a:pPr eaLnBrk="1" fontAlgn="auto" hangingPunct="1">
                  <a:spcBef>
                    <a:spcPts val="0"/>
                  </a:spcBef>
                  <a:spcAft>
                    <a:spcPts val="0"/>
                  </a:spcAft>
                  <a:defRPr/>
                </a:pPr>
                <a:r>
                  <a:rPr lang="zh-CN" altLang="en-US" sz="2800" b="1" dirty="0">
                    <a:sym typeface="+mn-lt"/>
                  </a:rPr>
                  <a:t>学习意义</a:t>
                </a:r>
              </a:p>
            </p:txBody>
          </p:sp>
          <p:sp>
            <p:nvSpPr>
              <p:cNvPr id="33" name="椭圆 32">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pitchFamily="34" charset="-122"/>
                  </a:rPr>
                  <a:t>1</a:t>
                </a:r>
                <a:endParaRPr lang="zh-CN" altLang="en-US" sz="3200" b="1" dirty="0">
                  <a:latin typeface="Century Gothic" panose="020B0502020202020204" pitchFamily="34" charset="0"/>
                  <a:ea typeface="微软雅黑" panose="020B0503020204020204" pitchFamily="34" charset="-122"/>
                </a:endParaRPr>
              </a:p>
            </p:txBody>
          </p:sp>
        </p:grpSp>
        <p:grpSp>
          <p:nvGrpSpPr>
            <p:cNvPr id="71" name="组合 70"/>
            <p:cNvGrpSpPr/>
            <p:nvPr/>
          </p:nvGrpSpPr>
          <p:grpSpPr>
            <a:xfrm>
              <a:off x="6597449" y="2185044"/>
              <a:ext cx="2315383" cy="620713"/>
              <a:chOff x="5855427" y="1647453"/>
              <a:chExt cx="2315383" cy="620713"/>
            </a:xfrm>
          </p:grpSpPr>
          <p:sp>
            <p:nvSpPr>
              <p:cNvPr id="72" name="文本框 71">
                <a:extLst>
                  <a:ext uri="{FF2B5EF4-FFF2-40B4-BE49-F238E27FC236}">
                    <a16:creationId xmlns:a16="http://schemas.microsoft.com/office/drawing/2014/main" id="{41B256AE-680D-4CCC-B51F-B69BF45F0365}"/>
                  </a:ext>
                </a:extLst>
              </p:cNvPr>
              <p:cNvSpPr txBox="1"/>
              <p:nvPr/>
            </p:nvSpPr>
            <p:spPr>
              <a:xfrm>
                <a:off x="6549853" y="1696200"/>
                <a:ext cx="1620957" cy="523220"/>
              </a:xfrm>
              <a:prstGeom prst="rect">
                <a:avLst/>
              </a:prstGeom>
              <a:noFill/>
            </p:spPr>
            <p:txBody>
              <a:bodyPr wrap="none">
                <a:spAutoFit/>
              </a:bodyPr>
              <a:lstStyle/>
              <a:p>
                <a:pPr eaLnBrk="1" fontAlgn="auto" hangingPunct="1">
                  <a:spcBef>
                    <a:spcPts val="0"/>
                  </a:spcBef>
                  <a:spcAft>
                    <a:spcPts val="0"/>
                  </a:spcAft>
                  <a:defRPr/>
                </a:pPr>
                <a:r>
                  <a:rPr lang="zh-CN" altLang="en-US" sz="2800" b="1" dirty="0">
                    <a:sym typeface="+mn-lt"/>
                  </a:rPr>
                  <a:t>学习目标</a:t>
                </a:r>
              </a:p>
            </p:txBody>
          </p:sp>
          <p:sp>
            <p:nvSpPr>
              <p:cNvPr id="73" name="椭圆 72">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pitchFamily="34" charset="-122"/>
                  </a:rPr>
                  <a:t>2</a:t>
                </a:r>
                <a:endParaRPr lang="zh-CN" altLang="en-US" sz="3200" b="1" dirty="0">
                  <a:latin typeface="Century Gothic" panose="020B0502020202020204" pitchFamily="34" charset="0"/>
                  <a:ea typeface="微软雅黑" panose="020B0503020204020204" pitchFamily="34" charset="-122"/>
                </a:endParaRPr>
              </a:p>
            </p:txBody>
          </p:sp>
        </p:grpSp>
        <p:grpSp>
          <p:nvGrpSpPr>
            <p:cNvPr id="75" name="组合 74"/>
            <p:cNvGrpSpPr/>
            <p:nvPr/>
          </p:nvGrpSpPr>
          <p:grpSpPr>
            <a:xfrm>
              <a:off x="6597449" y="3221216"/>
              <a:ext cx="2315383" cy="620713"/>
              <a:chOff x="5855427" y="1647453"/>
              <a:chExt cx="2315383" cy="620713"/>
            </a:xfrm>
          </p:grpSpPr>
          <p:sp>
            <p:nvSpPr>
              <p:cNvPr id="76" name="文本框 75">
                <a:extLst>
                  <a:ext uri="{FF2B5EF4-FFF2-40B4-BE49-F238E27FC236}">
                    <a16:creationId xmlns:a16="http://schemas.microsoft.com/office/drawing/2014/main" id="{41B256AE-680D-4CCC-B51F-B69BF45F0365}"/>
                  </a:ext>
                </a:extLst>
              </p:cNvPr>
              <p:cNvSpPr txBox="1"/>
              <p:nvPr/>
            </p:nvSpPr>
            <p:spPr>
              <a:xfrm>
                <a:off x="6549853" y="1696200"/>
                <a:ext cx="1620957" cy="523220"/>
              </a:xfrm>
              <a:prstGeom prst="rect">
                <a:avLst/>
              </a:prstGeom>
              <a:noFill/>
            </p:spPr>
            <p:txBody>
              <a:bodyPr wrap="none">
                <a:spAutoFit/>
              </a:bodyPr>
              <a:lstStyle/>
              <a:p>
                <a:pPr eaLnBrk="1" fontAlgn="auto" hangingPunct="1">
                  <a:spcBef>
                    <a:spcPts val="0"/>
                  </a:spcBef>
                  <a:spcAft>
                    <a:spcPts val="0"/>
                  </a:spcAft>
                  <a:defRPr/>
                </a:pPr>
                <a:r>
                  <a:rPr lang="zh-CN" altLang="en-US" sz="2800" b="1" dirty="0">
                    <a:sym typeface="+mn-lt"/>
                  </a:rPr>
                  <a:t>内容组成</a:t>
                </a:r>
              </a:p>
            </p:txBody>
          </p:sp>
          <p:sp>
            <p:nvSpPr>
              <p:cNvPr id="77" name="椭圆 76">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pitchFamily="34" charset="-122"/>
                  </a:rPr>
                  <a:t>3</a:t>
                </a:r>
                <a:endParaRPr lang="zh-CN" altLang="en-US" sz="3200" b="1" dirty="0">
                  <a:latin typeface="Century Gothic" panose="020B0502020202020204" pitchFamily="34" charset="0"/>
                  <a:ea typeface="微软雅黑" panose="020B0503020204020204" pitchFamily="34" charset="-122"/>
                </a:endParaRPr>
              </a:p>
            </p:txBody>
          </p:sp>
        </p:grpSp>
        <p:grpSp>
          <p:nvGrpSpPr>
            <p:cNvPr id="79" name="组合 78"/>
            <p:cNvGrpSpPr/>
            <p:nvPr/>
          </p:nvGrpSpPr>
          <p:grpSpPr>
            <a:xfrm>
              <a:off x="6597449" y="4257388"/>
              <a:ext cx="3033528" cy="620713"/>
              <a:chOff x="5855427" y="1647453"/>
              <a:chExt cx="3033528" cy="620713"/>
            </a:xfrm>
          </p:grpSpPr>
          <p:sp>
            <p:nvSpPr>
              <p:cNvPr id="80" name="文本框 79">
                <a:extLst>
                  <a:ext uri="{FF2B5EF4-FFF2-40B4-BE49-F238E27FC236}">
                    <a16:creationId xmlns:a16="http://schemas.microsoft.com/office/drawing/2014/main" id="{41B256AE-680D-4CCC-B51F-B69BF45F0365}"/>
                  </a:ext>
                </a:extLst>
              </p:cNvPr>
              <p:cNvSpPr txBox="1"/>
              <p:nvPr/>
            </p:nvSpPr>
            <p:spPr>
              <a:xfrm>
                <a:off x="6549853" y="1696200"/>
                <a:ext cx="2339102" cy="523220"/>
              </a:xfrm>
              <a:prstGeom prst="rect">
                <a:avLst/>
              </a:prstGeom>
              <a:noFill/>
            </p:spPr>
            <p:txBody>
              <a:bodyPr wrap="none">
                <a:spAutoFit/>
              </a:bodyPr>
              <a:lstStyle/>
              <a:p>
                <a:pPr eaLnBrk="1" fontAlgn="auto" hangingPunct="1">
                  <a:spcBef>
                    <a:spcPts val="0"/>
                  </a:spcBef>
                  <a:spcAft>
                    <a:spcPts val="0"/>
                  </a:spcAft>
                  <a:defRPr/>
                </a:pPr>
                <a:r>
                  <a:rPr lang="zh-CN" altLang="en-US" sz="2800" b="1" dirty="0">
                    <a:sym typeface="+mn-lt"/>
                  </a:rPr>
                  <a:t>如何不及格？</a:t>
                </a:r>
              </a:p>
            </p:txBody>
          </p:sp>
          <p:sp>
            <p:nvSpPr>
              <p:cNvPr id="81" name="椭圆 80">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pitchFamily="34" charset="-122"/>
                  </a:rPr>
                  <a:t>4</a:t>
                </a:r>
                <a:endParaRPr lang="zh-CN" altLang="en-US" sz="3200" b="1" dirty="0">
                  <a:latin typeface="Century Gothic" panose="020B0502020202020204" pitchFamily="34" charset="0"/>
                  <a:ea typeface="微软雅黑" panose="020B0503020204020204" pitchFamily="34" charset="-122"/>
                </a:endParaRPr>
              </a:p>
            </p:txBody>
          </p:sp>
        </p:grpSp>
        <p:grpSp>
          <p:nvGrpSpPr>
            <p:cNvPr id="17" name="组合 16"/>
            <p:cNvGrpSpPr/>
            <p:nvPr/>
          </p:nvGrpSpPr>
          <p:grpSpPr>
            <a:xfrm>
              <a:off x="6597449" y="5293560"/>
              <a:ext cx="2733702" cy="620713"/>
              <a:chOff x="5855427" y="1647453"/>
              <a:chExt cx="2733702" cy="620713"/>
            </a:xfrm>
          </p:grpSpPr>
          <p:sp>
            <p:nvSpPr>
              <p:cNvPr id="18" name="文本框 17">
                <a:extLst>
                  <a:ext uri="{FF2B5EF4-FFF2-40B4-BE49-F238E27FC236}">
                    <a16:creationId xmlns:a16="http://schemas.microsoft.com/office/drawing/2014/main" id="{41B256AE-680D-4CCC-B51F-B69BF45F0365}"/>
                  </a:ext>
                </a:extLst>
              </p:cNvPr>
              <p:cNvSpPr txBox="1"/>
              <p:nvPr/>
            </p:nvSpPr>
            <p:spPr>
              <a:xfrm>
                <a:off x="6549853" y="1696200"/>
                <a:ext cx="2039276" cy="523220"/>
              </a:xfrm>
              <a:prstGeom prst="rect">
                <a:avLst/>
              </a:prstGeom>
              <a:noFill/>
            </p:spPr>
            <p:txBody>
              <a:bodyPr wrap="none">
                <a:spAutoFit/>
              </a:bodyPr>
              <a:lstStyle/>
              <a:p>
                <a:pPr eaLnBrk="1" fontAlgn="auto" hangingPunct="1">
                  <a:spcBef>
                    <a:spcPts val="0"/>
                  </a:spcBef>
                  <a:spcAft>
                    <a:spcPts val="0"/>
                  </a:spcAft>
                  <a:defRPr/>
                </a:pPr>
                <a:r>
                  <a:rPr lang="zh-CN" altLang="en-US" sz="2800" b="1" dirty="0">
                    <a:sym typeface="+mn-lt"/>
                  </a:rPr>
                  <a:t>问题与讨论</a:t>
                </a:r>
              </a:p>
            </p:txBody>
          </p:sp>
          <p:sp>
            <p:nvSpPr>
              <p:cNvPr id="19" name="椭圆 18">
                <a:extLst>
                  <a:ext uri="{FF2B5EF4-FFF2-40B4-BE49-F238E27FC236}">
                    <a16:creationId xmlns:a16="http://schemas.microsoft.com/office/drawing/2014/main" id="{4CD969C8-E62F-446D-85AA-293C5C9F7396}"/>
                  </a:ext>
                </a:extLst>
              </p:cNvPr>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pitchFamily="34" charset="-122"/>
                  </a:rPr>
                  <a:t>5</a:t>
                </a:r>
                <a:endParaRPr lang="zh-CN" altLang="en-US" sz="3200" b="1" dirty="0">
                  <a:latin typeface="Century Gothic" panose="020B0502020202020204" pitchFamily="34" charset="0"/>
                  <a:ea typeface="微软雅黑" panose="020B0503020204020204" pitchFamily="34" charset="-122"/>
                </a:endParaRPr>
              </a:p>
            </p:txBody>
          </p:sp>
        </p:gr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5A87-E529-8B81-DFFE-1B4DC08F9F3D}"/>
              </a:ext>
            </a:extLst>
          </p:cNvPr>
          <p:cNvSpPr>
            <a:spLocks noGrp="1"/>
          </p:cNvSpPr>
          <p:nvPr>
            <p:ph type="title"/>
          </p:nvPr>
        </p:nvSpPr>
        <p:spPr>
          <a:xfrm>
            <a:off x="506506" y="214101"/>
            <a:ext cx="10515600" cy="480131"/>
          </a:xfrm>
        </p:spPr>
        <p:txBody>
          <a:bodyPr/>
          <a:lstStyle/>
          <a:p>
            <a:r>
              <a:rPr lang="zh-CN" altLang="en-US" dirty="0"/>
              <a:t>操作系统的意义</a:t>
            </a:r>
            <a:endParaRPr kumimoji="1" lang="zh-CN" altLang="en-US" dirty="0"/>
          </a:p>
        </p:txBody>
      </p:sp>
      <p:sp>
        <p:nvSpPr>
          <p:cNvPr id="3" name="内容占位符 2">
            <a:extLst>
              <a:ext uri="{FF2B5EF4-FFF2-40B4-BE49-F238E27FC236}">
                <a16:creationId xmlns:a16="http://schemas.microsoft.com/office/drawing/2014/main" id="{EE67C744-F5BD-7369-5CDD-F1971EDAE26E}"/>
              </a:ext>
            </a:extLst>
          </p:cNvPr>
          <p:cNvSpPr>
            <a:spLocks noGrp="1"/>
          </p:cNvSpPr>
          <p:nvPr>
            <p:ph idx="1"/>
          </p:nvPr>
        </p:nvSpPr>
        <p:spPr>
          <a:xfrm>
            <a:off x="614082" y="1162237"/>
            <a:ext cx="10941424" cy="4351338"/>
          </a:xfrm>
        </p:spPr>
        <p:txBody>
          <a:bodyPr/>
          <a:lstStyle/>
          <a:p>
            <a:pPr>
              <a:buClr>
                <a:srgbClr val="006C39"/>
              </a:buClr>
            </a:pPr>
            <a:r>
              <a:rPr kumimoji="1" lang="en-US" altLang="zh-CN" dirty="0"/>
              <a:t> </a:t>
            </a:r>
            <a:r>
              <a:rPr kumimoji="1" lang="zh-CN" altLang="en-US" dirty="0"/>
              <a:t>什么是计算机？</a:t>
            </a:r>
            <a:endParaRPr kumimoji="1" lang="en-US" altLang="zh-CN" dirty="0"/>
          </a:p>
          <a:p>
            <a:pPr lvl="1">
              <a:buClr>
                <a:srgbClr val="006C39"/>
              </a:buClr>
            </a:pPr>
            <a:r>
              <a:rPr lang="en-US" altLang="zh-CN" dirty="0"/>
              <a:t> </a:t>
            </a:r>
            <a:r>
              <a:rPr lang="zh-CN" altLang="en-US" dirty="0"/>
              <a:t>计算机是一种能够按照指令对各种数据和信息进行自动加工和处理的电子设备</a:t>
            </a:r>
            <a:endParaRPr lang="en-US" altLang="zh-CN" dirty="0"/>
          </a:p>
          <a:p>
            <a:pPr lvl="1">
              <a:buClr>
                <a:srgbClr val="006C39"/>
              </a:buClr>
            </a:pPr>
            <a:endParaRPr kumimoji="1" lang="en-US" altLang="zh-CN" dirty="0"/>
          </a:p>
          <a:p>
            <a:pPr>
              <a:buClr>
                <a:srgbClr val="006C39"/>
              </a:buClr>
            </a:pPr>
            <a:r>
              <a:rPr kumimoji="1" lang="en-US" altLang="zh-CN" dirty="0"/>
              <a:t> </a:t>
            </a:r>
            <a:r>
              <a:rPr kumimoji="1" lang="zh-CN" altLang="en-US" dirty="0"/>
              <a:t>五大部件？</a:t>
            </a:r>
            <a:endParaRPr kumimoji="1" lang="en-US" altLang="zh-CN" dirty="0"/>
          </a:p>
          <a:p>
            <a:pPr lvl="1">
              <a:buClr>
                <a:srgbClr val="006C39"/>
              </a:buClr>
            </a:pPr>
            <a:r>
              <a:rPr kumimoji="1" lang="zh-CN" altLang="en-US" dirty="0"/>
              <a:t>运算器、控制器、存储器、输入设备和输出设备</a:t>
            </a:r>
            <a:endParaRPr kumimoji="1" lang="en-US" altLang="zh-CN" dirty="0"/>
          </a:p>
          <a:p>
            <a:pPr lvl="1">
              <a:buClr>
                <a:srgbClr val="006C39"/>
              </a:buClr>
            </a:pPr>
            <a:endParaRPr lang="en-US" altLang="zh-CN" dirty="0"/>
          </a:p>
          <a:p>
            <a:pPr>
              <a:buClr>
                <a:srgbClr val="006C39"/>
              </a:buClr>
            </a:pPr>
            <a:r>
              <a:rPr kumimoji="1" lang="en-US" altLang="zh-CN" dirty="0"/>
              <a:t> </a:t>
            </a:r>
            <a:r>
              <a:rPr kumimoji="1" lang="zh-CN" altLang="en-US" dirty="0"/>
              <a:t>操作系统？</a:t>
            </a:r>
            <a:endParaRPr kumimoji="1" lang="en-US" altLang="zh-CN" dirty="0"/>
          </a:p>
          <a:p>
            <a:pPr lvl="1">
              <a:buClr>
                <a:srgbClr val="006C39"/>
              </a:buClr>
            </a:pPr>
            <a:r>
              <a:rPr kumimoji="1" lang="zh-CN" altLang="en-US" dirty="0"/>
              <a:t>灵魂</a:t>
            </a:r>
            <a:endParaRPr kumimoji="1" lang="en-US" altLang="zh-CN" dirty="0"/>
          </a:p>
          <a:p>
            <a:pPr lvl="1">
              <a:buClr>
                <a:srgbClr val="006C39"/>
              </a:buClr>
            </a:pPr>
            <a:r>
              <a:rPr kumimoji="1" lang="zh-CN" altLang="en-US" dirty="0"/>
              <a:t>有条不紊、理性、透明</a:t>
            </a:r>
            <a:endParaRPr kumimoji="1" lang="en-US" altLang="zh-CN" dirty="0"/>
          </a:p>
          <a:p>
            <a:pPr lvl="1">
              <a:buClr>
                <a:srgbClr val="006C39"/>
              </a:buClr>
            </a:pPr>
            <a:r>
              <a:rPr kumimoji="1" lang="zh-CN" altLang="en-US" dirty="0"/>
              <a:t>对外提供服务</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8425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left)">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p:tgtEl>
                                          <p:spTgt spid="3">
                                            <p:txEl>
                                              <p:pRg st="7" end="7"/>
                                            </p:txEl>
                                          </p:spTgt>
                                        </p:tgtEl>
                                        <p:attrNameLst>
                                          <p:attrName>ppt_x</p:attrName>
                                        </p:attrNameLst>
                                      </p:cBhvr>
                                      <p:tavLst>
                                        <p:tav tm="0">
                                          <p:val>
                                            <p:strVal val="#ppt_x+#ppt_w*1.125000"/>
                                          </p:val>
                                        </p:tav>
                                        <p:tav tm="100000">
                                          <p:val>
                                            <p:strVal val="#ppt_x"/>
                                          </p:val>
                                        </p:tav>
                                      </p:tavLst>
                                    </p:anim>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p:tgtEl>
                                          <p:spTgt spid="3">
                                            <p:txEl>
                                              <p:pRg st="8" end="8"/>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p:tgtEl>
                                          <p:spTgt spid="3">
                                            <p:txEl>
                                              <p:pRg st="9" end="9"/>
                                            </p:txEl>
                                          </p:spTgt>
                                        </p:tgtEl>
                                        <p:attrNameLst>
                                          <p:attrName>ppt_x</p:attrName>
                                        </p:attrNameLst>
                                      </p:cBhvr>
                                      <p:tavLst>
                                        <p:tav tm="0">
                                          <p:val>
                                            <p:strVal val="#ppt_x+#ppt_w*1.125000"/>
                                          </p:val>
                                        </p:tav>
                                        <p:tav tm="100000">
                                          <p:val>
                                            <p:strVal val="#ppt_x"/>
                                          </p:val>
                                        </p:tav>
                                      </p:tavLst>
                                    </p:anim>
                                    <p:animEffect transition="in" filter="wipe(left)">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1539" y="972970"/>
            <a:ext cx="10671406" cy="5078313"/>
          </a:xfrm>
          <a:prstGeom prst="rect">
            <a:avLst/>
          </a:prstGeom>
          <a:noFill/>
        </p:spPr>
        <p:txBody>
          <a:bodyPr wrap="square" rtlCol="0">
            <a:spAutoFit/>
          </a:bodyPr>
          <a:lstStyle/>
          <a:p>
            <a:pPr marL="342900" indent="-342900">
              <a:spcBef>
                <a:spcPts val="600"/>
              </a:spcBef>
              <a:spcAft>
                <a:spcPts val="600"/>
              </a:spcAft>
              <a:buClr>
                <a:schemeClr val="tx2"/>
              </a:buClr>
              <a:buFont typeface="Wingdings" panose="05000000000000000000" pitchFamily="2" charset="2"/>
              <a:buChar char="n"/>
            </a:pPr>
            <a:r>
              <a:rPr lang="en" altLang="zh-CN" sz="2200" dirty="0">
                <a:latin typeface="+mn-ea"/>
              </a:rPr>
              <a:t>Windows</a:t>
            </a:r>
            <a:r>
              <a:rPr lang="zh-CN" altLang="en-US" sz="2200" dirty="0">
                <a:latin typeface="+mn-ea"/>
              </a:rPr>
              <a:t>操作系统</a:t>
            </a:r>
            <a:endParaRPr lang="en-US" altLang="zh-CN" sz="2200" dirty="0">
              <a:latin typeface="+mn-ea"/>
            </a:endParaRPr>
          </a:p>
          <a:p>
            <a:pPr marL="800100" lvl="1" indent="-342900">
              <a:spcBef>
                <a:spcPts val="600"/>
              </a:spcBef>
              <a:spcAft>
                <a:spcPts val="600"/>
              </a:spcAft>
              <a:buClr>
                <a:schemeClr val="tx2"/>
              </a:buClr>
              <a:buFont typeface="Wingdings" pitchFamily="2" charset="2"/>
              <a:buChar char="u"/>
            </a:pPr>
            <a:r>
              <a:rPr lang="zh-CN" altLang="en-US" sz="2000" dirty="0">
                <a:latin typeface="+mn-ea"/>
              </a:rPr>
              <a:t>是由美国微软公司开发的窗口化操作系统，如</a:t>
            </a:r>
            <a:r>
              <a:rPr lang="en" altLang="zh-CN" sz="2000" dirty="0">
                <a:latin typeface="+mn-ea"/>
              </a:rPr>
              <a:t>Windows 10</a:t>
            </a:r>
          </a:p>
          <a:p>
            <a:pPr marL="342900" indent="-342900">
              <a:spcBef>
                <a:spcPts val="600"/>
              </a:spcBef>
              <a:spcAft>
                <a:spcPts val="600"/>
              </a:spcAft>
              <a:buClr>
                <a:schemeClr val="tx2"/>
              </a:buClr>
              <a:buFont typeface="Wingdings" panose="05000000000000000000" pitchFamily="2" charset="2"/>
              <a:buChar char="n"/>
            </a:pPr>
            <a:r>
              <a:rPr lang="en" altLang="zh-CN" sz="2200" dirty="0">
                <a:latin typeface="+mn-ea"/>
              </a:rPr>
              <a:t>Unix</a:t>
            </a:r>
            <a:r>
              <a:rPr lang="zh-CN" altLang="en-US" sz="2200" dirty="0">
                <a:latin typeface="+mn-ea"/>
              </a:rPr>
              <a:t>操作系统 </a:t>
            </a:r>
            <a:endParaRPr lang="en-US" altLang="zh-CN" sz="2200" dirty="0">
              <a:latin typeface="+mn-ea"/>
            </a:endParaRPr>
          </a:p>
          <a:p>
            <a:pPr marL="800100" lvl="1" indent="-342900">
              <a:spcBef>
                <a:spcPts val="600"/>
              </a:spcBef>
              <a:spcAft>
                <a:spcPts val="600"/>
              </a:spcAft>
              <a:buClr>
                <a:schemeClr val="tx2"/>
              </a:buClr>
              <a:buFont typeface="Wingdings" pitchFamily="2" charset="2"/>
              <a:buChar char="u"/>
            </a:pPr>
            <a:r>
              <a:rPr lang="en-US" altLang="zh-CN" sz="2000" dirty="0">
                <a:latin typeface="+mn-ea"/>
              </a:rPr>
              <a:t>1969</a:t>
            </a:r>
            <a:r>
              <a:rPr lang="zh-CN" altLang="en-US" sz="2000" dirty="0">
                <a:latin typeface="+mn-ea"/>
              </a:rPr>
              <a:t>年诞生于 贝尔实验室，有很多种，如 </a:t>
            </a:r>
            <a:r>
              <a:rPr lang="en" altLang="zh-CN" sz="2000" dirty="0">
                <a:latin typeface="+mn-ea"/>
              </a:rPr>
              <a:t>AT&amp;T</a:t>
            </a:r>
            <a:r>
              <a:rPr lang="zh-CN" altLang="en-US" sz="2000" dirty="0">
                <a:latin typeface="+mn-ea"/>
              </a:rPr>
              <a:t>的</a:t>
            </a:r>
            <a:r>
              <a:rPr lang="en" altLang="zh-CN" sz="2000" dirty="0">
                <a:latin typeface="+mn-ea"/>
              </a:rPr>
              <a:t>Unix V</a:t>
            </a:r>
            <a:r>
              <a:rPr lang="zh-CN" altLang="en" sz="2000" dirty="0">
                <a:latin typeface="+mn-ea"/>
              </a:rPr>
              <a:t>、</a:t>
            </a:r>
            <a:r>
              <a:rPr lang="en" altLang="zh-CN" sz="2000" dirty="0">
                <a:latin typeface="+mn-ea"/>
              </a:rPr>
              <a:t>Sun</a:t>
            </a:r>
            <a:r>
              <a:rPr lang="zh-CN" altLang="en-US" sz="2000" dirty="0">
                <a:latin typeface="+mn-ea"/>
              </a:rPr>
              <a:t>的</a:t>
            </a:r>
            <a:r>
              <a:rPr lang="en" altLang="zh-CN" sz="2000" dirty="0">
                <a:latin typeface="+mn-ea"/>
              </a:rPr>
              <a:t>Solaris</a:t>
            </a:r>
            <a:r>
              <a:rPr lang="zh-CN" altLang="en" sz="2000" dirty="0">
                <a:latin typeface="+mn-ea"/>
              </a:rPr>
              <a:t>、</a:t>
            </a:r>
            <a:r>
              <a:rPr lang="en" altLang="zh-CN" sz="2000" dirty="0">
                <a:latin typeface="+mn-ea"/>
              </a:rPr>
              <a:t>HP</a:t>
            </a:r>
            <a:r>
              <a:rPr lang="zh-CN" altLang="en-US" sz="2000" dirty="0">
                <a:latin typeface="+mn-ea"/>
              </a:rPr>
              <a:t>的</a:t>
            </a:r>
            <a:r>
              <a:rPr lang="en" altLang="zh-CN" sz="2000" dirty="0">
                <a:latin typeface="+mn-ea"/>
              </a:rPr>
              <a:t>Unix</a:t>
            </a:r>
          </a:p>
          <a:p>
            <a:pPr marL="342900" indent="-342900">
              <a:spcBef>
                <a:spcPts val="600"/>
              </a:spcBef>
              <a:spcAft>
                <a:spcPts val="600"/>
              </a:spcAft>
              <a:buClr>
                <a:schemeClr val="tx2"/>
              </a:buClr>
              <a:buFont typeface="Wingdings" pitchFamily="2" charset="2"/>
              <a:buChar char="n"/>
            </a:pPr>
            <a:r>
              <a:rPr lang="en" altLang="zh-CN" sz="2200" dirty="0">
                <a:latin typeface="+mn-ea"/>
              </a:rPr>
              <a:t>Linux</a:t>
            </a:r>
            <a:r>
              <a:rPr lang="zh-CN" altLang="en-US" sz="2200" dirty="0">
                <a:latin typeface="+mn-ea"/>
              </a:rPr>
              <a:t>操作系统</a:t>
            </a:r>
            <a:endParaRPr lang="en-US" altLang="zh-CN" sz="2200" dirty="0">
              <a:latin typeface="+mn-ea"/>
            </a:endParaRPr>
          </a:p>
          <a:p>
            <a:pPr marL="800100" lvl="1" indent="-342900">
              <a:spcBef>
                <a:spcPts val="600"/>
              </a:spcBef>
              <a:spcAft>
                <a:spcPts val="600"/>
              </a:spcAft>
              <a:buClr>
                <a:schemeClr val="tx2"/>
              </a:buClr>
              <a:buFont typeface="Wingdings" pitchFamily="2" charset="2"/>
              <a:buChar char="u"/>
            </a:pPr>
            <a:r>
              <a:rPr lang="zh-CN" altLang="en-US" sz="2000" dirty="0">
                <a:latin typeface="+mn-ea"/>
              </a:rPr>
              <a:t>是目前全球最大的一个自由免费软件，其功能可与</a:t>
            </a:r>
            <a:r>
              <a:rPr lang="en" altLang="zh-CN" sz="2000" dirty="0">
                <a:latin typeface="+mn-ea"/>
              </a:rPr>
              <a:t>Unix</a:t>
            </a:r>
            <a:r>
              <a:rPr lang="zh-CN" altLang="en-US" sz="2000" dirty="0">
                <a:latin typeface="+mn-ea"/>
              </a:rPr>
              <a:t>和</a:t>
            </a:r>
            <a:r>
              <a:rPr lang="en" altLang="zh-CN" sz="2000" dirty="0">
                <a:latin typeface="+mn-ea"/>
              </a:rPr>
              <a:t>Windows</a:t>
            </a:r>
            <a:r>
              <a:rPr lang="zh-CN" altLang="en-US" sz="2000" dirty="0">
                <a:latin typeface="+mn-ea"/>
              </a:rPr>
              <a:t>相媲美，类</a:t>
            </a:r>
            <a:r>
              <a:rPr lang="en" altLang="zh-CN" sz="2000" dirty="0">
                <a:latin typeface="+mn-ea"/>
              </a:rPr>
              <a:t>Unix</a:t>
            </a:r>
            <a:r>
              <a:rPr lang="zh-CN" altLang="en" sz="2000" dirty="0">
                <a:latin typeface="+mn-ea"/>
              </a:rPr>
              <a:t>。</a:t>
            </a:r>
          </a:p>
          <a:p>
            <a:pPr marL="342900" indent="-342900">
              <a:spcBef>
                <a:spcPts val="600"/>
              </a:spcBef>
              <a:spcAft>
                <a:spcPts val="600"/>
              </a:spcAft>
              <a:buClr>
                <a:schemeClr val="tx2"/>
              </a:buClr>
              <a:buFont typeface="Wingdings" panose="05000000000000000000" pitchFamily="2" charset="2"/>
              <a:buChar char="n"/>
            </a:pPr>
            <a:r>
              <a:rPr lang="en" altLang="zh-CN" sz="2200" dirty="0">
                <a:latin typeface="+mn-ea"/>
              </a:rPr>
              <a:t>Mac OS</a:t>
            </a:r>
          </a:p>
          <a:p>
            <a:pPr marL="800100" lvl="1" indent="-342900">
              <a:spcBef>
                <a:spcPts val="600"/>
              </a:spcBef>
              <a:spcAft>
                <a:spcPts val="600"/>
              </a:spcAft>
              <a:buClr>
                <a:schemeClr val="tx2"/>
              </a:buClr>
              <a:buFont typeface="Wingdings" pitchFamily="2" charset="2"/>
              <a:buChar char="u"/>
            </a:pPr>
            <a:r>
              <a:rPr lang="zh-CN" altLang="en-US" sz="2200" dirty="0">
                <a:latin typeface="+mn-ea"/>
              </a:rPr>
              <a:t>基于</a:t>
            </a:r>
            <a:r>
              <a:rPr lang="en" altLang="zh-CN" sz="2200" dirty="0">
                <a:latin typeface="+mn-ea"/>
              </a:rPr>
              <a:t>BSD Unix</a:t>
            </a:r>
            <a:r>
              <a:rPr lang="zh-CN" altLang="en-US" sz="2200" dirty="0">
                <a:latin typeface="+mn-ea"/>
              </a:rPr>
              <a:t>内核的图形化操作系统，只运行于苹果</a:t>
            </a:r>
            <a:r>
              <a:rPr lang="en" altLang="zh-CN" sz="2200" dirty="0">
                <a:latin typeface="+mn-ea"/>
              </a:rPr>
              <a:t>Macintosh</a:t>
            </a:r>
            <a:r>
              <a:rPr lang="zh-CN" altLang="en-US" sz="2200" dirty="0">
                <a:latin typeface="+mn-ea"/>
              </a:rPr>
              <a:t>系列电脑上。</a:t>
            </a:r>
          </a:p>
          <a:p>
            <a:pPr marL="342900" indent="-342900">
              <a:spcBef>
                <a:spcPts val="600"/>
              </a:spcBef>
              <a:spcAft>
                <a:spcPts val="600"/>
              </a:spcAft>
              <a:buClr>
                <a:schemeClr val="tx2"/>
              </a:buClr>
              <a:buFont typeface="Wingdings" panose="05000000000000000000" pitchFamily="2" charset="2"/>
              <a:buChar char="n"/>
            </a:pPr>
            <a:r>
              <a:rPr lang="zh-CN" altLang="en-US" sz="2200" dirty="0">
                <a:latin typeface="+mn-ea"/>
              </a:rPr>
              <a:t>移动设备操作系统</a:t>
            </a:r>
            <a:endParaRPr lang="en-US" altLang="zh-CN" sz="2200" dirty="0">
              <a:latin typeface="+mn-ea"/>
            </a:endParaRPr>
          </a:p>
          <a:p>
            <a:pPr marL="800100" lvl="1" indent="-342900">
              <a:spcBef>
                <a:spcPts val="600"/>
              </a:spcBef>
              <a:spcAft>
                <a:spcPts val="600"/>
              </a:spcAft>
              <a:buClr>
                <a:schemeClr val="tx2"/>
              </a:buClr>
              <a:buFont typeface="Wingdings" pitchFamily="2" charset="2"/>
              <a:buChar char="u"/>
            </a:pPr>
            <a:r>
              <a:rPr lang="zh-CN" altLang="en-US" sz="2000" dirty="0">
                <a:latin typeface="+mn-ea"/>
              </a:rPr>
              <a:t>苹果的</a:t>
            </a:r>
            <a:r>
              <a:rPr lang="en" altLang="zh-CN" sz="2000" dirty="0" err="1">
                <a:latin typeface="+mn-ea"/>
              </a:rPr>
              <a:t>ios</a:t>
            </a:r>
            <a:r>
              <a:rPr lang="en" altLang="zh-CN" sz="2000" dirty="0">
                <a:latin typeface="+mn-ea"/>
              </a:rPr>
              <a:t> </a:t>
            </a:r>
            <a:r>
              <a:rPr lang="zh-CN" altLang="en" sz="2000" dirty="0">
                <a:latin typeface="+mn-ea"/>
              </a:rPr>
              <a:t>， </a:t>
            </a:r>
            <a:r>
              <a:rPr lang="en" altLang="zh-CN" sz="2000" dirty="0">
                <a:latin typeface="+mn-ea"/>
              </a:rPr>
              <a:t>Google</a:t>
            </a:r>
            <a:r>
              <a:rPr lang="zh-CN" altLang="en-US" sz="2000" dirty="0">
                <a:latin typeface="+mn-ea"/>
              </a:rPr>
              <a:t>的</a:t>
            </a:r>
            <a:r>
              <a:rPr lang="en" altLang="zh-CN" sz="2000" dirty="0">
                <a:latin typeface="+mn-ea"/>
              </a:rPr>
              <a:t>Android</a:t>
            </a:r>
            <a:r>
              <a:rPr lang="zh-CN" altLang="en-US" sz="2000" dirty="0">
                <a:latin typeface="+mn-ea"/>
              </a:rPr>
              <a:t>系统</a:t>
            </a:r>
          </a:p>
        </p:txBody>
      </p:sp>
      <p:sp>
        <p:nvSpPr>
          <p:cNvPr id="9" name="标题 8"/>
          <p:cNvSpPr>
            <a:spLocks noGrp="1"/>
          </p:cNvSpPr>
          <p:nvPr>
            <p:ph type="title"/>
          </p:nvPr>
        </p:nvSpPr>
        <p:spPr/>
        <p:txBody>
          <a:bodyPr/>
          <a:lstStyle/>
          <a:p>
            <a:r>
              <a:rPr lang="zh-CN" altLang="en-US" dirty="0"/>
              <a:t>主流操作系统</a:t>
            </a:r>
          </a:p>
        </p:txBody>
      </p:sp>
    </p:spTree>
    <p:extLst>
      <p:ext uri="{BB962C8B-B14F-4D97-AF65-F5344CB8AC3E}">
        <p14:creationId xmlns:p14="http://schemas.microsoft.com/office/powerpoint/2010/main" val="27658206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5A87-E529-8B81-DFFE-1B4DC08F9F3D}"/>
              </a:ext>
            </a:extLst>
          </p:cNvPr>
          <p:cNvSpPr>
            <a:spLocks noGrp="1"/>
          </p:cNvSpPr>
          <p:nvPr>
            <p:ph type="title"/>
          </p:nvPr>
        </p:nvSpPr>
        <p:spPr>
          <a:xfrm>
            <a:off x="506506" y="214101"/>
            <a:ext cx="10515600" cy="480131"/>
          </a:xfrm>
        </p:spPr>
        <p:txBody>
          <a:bodyPr/>
          <a:lstStyle/>
          <a:p>
            <a:r>
              <a:rPr lang="zh-CN" altLang="en-US" dirty="0"/>
              <a:t>操作系统的意义</a:t>
            </a:r>
            <a:endParaRPr kumimoji="1" lang="zh-CN" altLang="en-US" dirty="0"/>
          </a:p>
        </p:txBody>
      </p:sp>
      <p:sp>
        <p:nvSpPr>
          <p:cNvPr id="3" name="内容占位符 2">
            <a:extLst>
              <a:ext uri="{FF2B5EF4-FFF2-40B4-BE49-F238E27FC236}">
                <a16:creationId xmlns:a16="http://schemas.microsoft.com/office/drawing/2014/main" id="{EE67C744-F5BD-7369-5CDD-F1971EDAE26E}"/>
              </a:ext>
            </a:extLst>
          </p:cNvPr>
          <p:cNvSpPr>
            <a:spLocks noGrp="1"/>
          </p:cNvSpPr>
          <p:nvPr>
            <p:ph idx="1"/>
          </p:nvPr>
        </p:nvSpPr>
        <p:spPr>
          <a:xfrm>
            <a:off x="1479480" y="1099335"/>
            <a:ext cx="9030984" cy="4828854"/>
          </a:xfrm>
        </p:spPr>
        <p:txBody>
          <a:bodyPr>
            <a:normAutofit/>
          </a:bodyPr>
          <a:lstStyle/>
          <a:p>
            <a:pPr>
              <a:buClr>
                <a:srgbClr val="006C39"/>
              </a:buClr>
            </a:pPr>
            <a:r>
              <a:rPr kumimoji="1" lang="en-US" altLang="zh-CN" dirty="0"/>
              <a:t> </a:t>
            </a:r>
            <a:r>
              <a:rPr kumimoji="1" lang="zh-CN" altLang="en-US" dirty="0"/>
              <a:t>对学习使用计算机的意义</a:t>
            </a:r>
            <a:endParaRPr kumimoji="1" lang="en-US" altLang="zh-CN" dirty="0"/>
          </a:p>
          <a:p>
            <a:pPr lvl="1">
              <a:buClr>
                <a:srgbClr val="006C39"/>
              </a:buClr>
            </a:pPr>
            <a:r>
              <a:rPr lang="en-US" altLang="zh-CN" dirty="0"/>
              <a:t> </a:t>
            </a:r>
            <a:r>
              <a:rPr lang="zh-CN" altLang="en-US" dirty="0"/>
              <a:t>玩转计算机</a:t>
            </a:r>
            <a:endParaRPr lang="en-US" altLang="zh-CN" dirty="0"/>
          </a:p>
          <a:p>
            <a:pPr lvl="1">
              <a:buClr>
                <a:srgbClr val="006C39"/>
              </a:buClr>
            </a:pPr>
            <a:r>
              <a:rPr lang="zh-CN" altLang="en-US" dirty="0"/>
              <a:t> 开发</a:t>
            </a:r>
            <a:endParaRPr lang="en-US" altLang="zh-CN" dirty="0"/>
          </a:p>
          <a:p>
            <a:pPr lvl="1">
              <a:buClr>
                <a:srgbClr val="006C39"/>
              </a:buClr>
            </a:pPr>
            <a:endParaRPr kumimoji="1" lang="en-US" altLang="zh-CN" dirty="0"/>
          </a:p>
          <a:p>
            <a:pPr>
              <a:buClr>
                <a:srgbClr val="006C39"/>
              </a:buClr>
            </a:pPr>
            <a:r>
              <a:rPr kumimoji="1" lang="en-US" altLang="zh-CN" dirty="0"/>
              <a:t> </a:t>
            </a:r>
            <a:r>
              <a:rPr kumimoji="1" lang="zh-CN" altLang="en-US" dirty="0"/>
              <a:t>对自身的意义</a:t>
            </a:r>
            <a:endParaRPr kumimoji="1" lang="en-US" altLang="zh-CN" dirty="0"/>
          </a:p>
          <a:p>
            <a:pPr lvl="1">
              <a:buClr>
                <a:srgbClr val="006C39"/>
              </a:buClr>
            </a:pPr>
            <a:r>
              <a:rPr kumimoji="1" lang="zh-CN" altLang="en-US" dirty="0"/>
              <a:t>管理自身资源</a:t>
            </a:r>
            <a:endParaRPr kumimoji="1" lang="en-US" altLang="zh-CN" dirty="0"/>
          </a:p>
          <a:p>
            <a:pPr lvl="1">
              <a:buClr>
                <a:srgbClr val="006C39"/>
              </a:buClr>
            </a:pPr>
            <a:r>
              <a:rPr lang="zh-CN" altLang="en-US" dirty="0"/>
              <a:t>对社会提供服务</a:t>
            </a:r>
            <a:endParaRPr lang="en-US" altLang="zh-CN" dirty="0"/>
          </a:p>
          <a:p>
            <a:pPr lvl="1">
              <a:buClr>
                <a:srgbClr val="006C39"/>
              </a:buClr>
            </a:pPr>
            <a:endParaRPr lang="en-US" altLang="zh-CN" dirty="0"/>
          </a:p>
          <a:p>
            <a:pPr>
              <a:buClr>
                <a:srgbClr val="006C39"/>
              </a:buClr>
            </a:pPr>
            <a:r>
              <a:rPr kumimoji="1" lang="en-US" altLang="zh-CN" dirty="0"/>
              <a:t> </a:t>
            </a:r>
            <a:r>
              <a:rPr kumimoji="1" lang="zh-CN" altLang="en-US" dirty="0"/>
              <a:t>对组织的意义</a:t>
            </a:r>
            <a:endParaRPr kumimoji="1" lang="en-US" altLang="zh-CN" dirty="0"/>
          </a:p>
          <a:p>
            <a:pPr lvl="1">
              <a:buClr>
                <a:srgbClr val="006C39"/>
              </a:buClr>
            </a:pPr>
            <a:r>
              <a:rPr kumimoji="1" lang="zh-CN" altLang="en-US" dirty="0"/>
              <a:t>灵魂</a:t>
            </a:r>
            <a:endParaRPr kumimoji="1" lang="en-US" altLang="zh-CN" dirty="0"/>
          </a:p>
          <a:p>
            <a:pPr lvl="1">
              <a:buClr>
                <a:srgbClr val="006C39"/>
              </a:buClr>
            </a:pPr>
            <a:r>
              <a:rPr kumimoji="1" lang="zh-CN" altLang="en-US" dirty="0"/>
              <a:t>有条不紊、理性、透明</a:t>
            </a:r>
            <a:endParaRPr kumimoji="1" lang="en-US" altLang="zh-CN" dirty="0"/>
          </a:p>
          <a:p>
            <a:pPr lvl="1">
              <a:buClr>
                <a:srgbClr val="006C39"/>
              </a:buClr>
            </a:pPr>
            <a:r>
              <a:rPr kumimoji="1" lang="zh-CN" altLang="en-US" dirty="0"/>
              <a:t>对外提供服务</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58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left)">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p:tgtEl>
                                          <p:spTgt spid="3">
                                            <p:txEl>
                                              <p:pRg st="8" end="8"/>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p:tgtEl>
                                          <p:spTgt spid="3">
                                            <p:txEl>
                                              <p:pRg st="9" end="9"/>
                                            </p:txEl>
                                          </p:spTgt>
                                        </p:tgtEl>
                                        <p:attrNameLst>
                                          <p:attrName>ppt_x</p:attrName>
                                        </p:attrNameLst>
                                      </p:cBhvr>
                                      <p:tavLst>
                                        <p:tav tm="0">
                                          <p:val>
                                            <p:strVal val="#ppt_x+#ppt_w*1.125000"/>
                                          </p:val>
                                        </p:tav>
                                        <p:tav tm="100000">
                                          <p:val>
                                            <p:strVal val="#ppt_x"/>
                                          </p:val>
                                        </p:tav>
                                      </p:tavLst>
                                    </p:anim>
                                    <p:animEffect transition="in" filter="wipe(left)">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p:tgtEl>
                                          <p:spTgt spid="3">
                                            <p:txEl>
                                              <p:pRg st="10" end="10"/>
                                            </p:txEl>
                                          </p:spTgt>
                                        </p:tgtEl>
                                        <p:attrNameLst>
                                          <p:attrName>ppt_x</p:attrName>
                                        </p:attrNameLst>
                                      </p:cBhvr>
                                      <p:tavLst>
                                        <p:tav tm="0">
                                          <p:val>
                                            <p:strVal val="#ppt_x+#ppt_w*1.125000"/>
                                          </p:val>
                                        </p:tav>
                                        <p:tav tm="100000">
                                          <p:val>
                                            <p:strVal val="#ppt_x"/>
                                          </p:val>
                                        </p:tav>
                                      </p:tavLst>
                                    </p:anim>
                                    <p:animEffect transition="in" filter="wipe(left)">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p:tgtEl>
                                          <p:spTgt spid="3">
                                            <p:txEl>
                                              <p:pRg st="11" end="11"/>
                                            </p:txEl>
                                          </p:spTgt>
                                        </p:tgtEl>
                                        <p:attrNameLst>
                                          <p:attrName>ppt_x</p:attrName>
                                        </p:attrNameLst>
                                      </p:cBhvr>
                                      <p:tavLst>
                                        <p:tav tm="0">
                                          <p:val>
                                            <p:strVal val="#ppt_x+#ppt_w*1.125000"/>
                                          </p:val>
                                        </p:tav>
                                        <p:tav tm="100000">
                                          <p:val>
                                            <p:strVal val="#ppt_x"/>
                                          </p:val>
                                        </p:tav>
                                      </p:tavLst>
                                    </p:anim>
                                    <p:animEffect transition="in" filter="wipe(left)">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1539" y="972970"/>
            <a:ext cx="10671406" cy="1846659"/>
          </a:xfrm>
          <a:prstGeom prst="rect">
            <a:avLst/>
          </a:prstGeom>
          <a:noFill/>
        </p:spPr>
        <p:txBody>
          <a:bodyPr wrap="square" rtlCol="0">
            <a:spAutoFit/>
          </a:bodyPr>
          <a:lstStyle/>
          <a:p>
            <a:pPr marL="342900" indent="-342900">
              <a:spcBef>
                <a:spcPts val="600"/>
              </a:spcBef>
              <a:spcAft>
                <a:spcPts val="600"/>
              </a:spcAft>
              <a:buClr>
                <a:schemeClr val="tx2"/>
              </a:buClr>
              <a:buFont typeface="Wingdings" panose="05000000000000000000" pitchFamily="2" charset="2"/>
              <a:buChar char="n"/>
            </a:pPr>
            <a:r>
              <a:rPr lang="zh-CN" altLang="en-US" sz="2400" dirty="0">
                <a:latin typeface="+mn-ea"/>
              </a:rPr>
              <a:t>自己定</a:t>
            </a:r>
            <a:endParaRPr lang="en-US" altLang="zh-CN" sz="2400" dirty="0">
              <a:latin typeface="+mn-ea"/>
            </a:endParaRPr>
          </a:p>
          <a:p>
            <a:pPr marL="800100" lvl="1" indent="-342900">
              <a:spcBef>
                <a:spcPts val="600"/>
              </a:spcBef>
              <a:spcAft>
                <a:spcPts val="600"/>
              </a:spcAft>
              <a:buClr>
                <a:schemeClr val="tx2"/>
              </a:buClr>
              <a:buFont typeface="Wingdings" pitchFamily="2" charset="2"/>
              <a:buChar char="u"/>
            </a:pPr>
            <a:r>
              <a:rPr lang="zh-CN" altLang="en" sz="2000" dirty="0">
                <a:latin typeface="+mn-ea"/>
              </a:rPr>
              <a:t>高分</a:t>
            </a:r>
            <a:endParaRPr lang="en-US" altLang="zh-CN" sz="2000" dirty="0">
              <a:latin typeface="+mn-ea"/>
            </a:endParaRPr>
          </a:p>
          <a:p>
            <a:pPr marL="800100" lvl="1" indent="-342900">
              <a:spcBef>
                <a:spcPts val="600"/>
              </a:spcBef>
              <a:spcAft>
                <a:spcPts val="600"/>
              </a:spcAft>
              <a:buClr>
                <a:schemeClr val="tx2"/>
              </a:buClr>
              <a:buFont typeface="Wingdings" pitchFamily="2" charset="2"/>
              <a:buChar char="u"/>
            </a:pPr>
            <a:r>
              <a:rPr lang="zh-CN" altLang="en-US" sz="2000" dirty="0">
                <a:latin typeface="+mn-ea"/>
              </a:rPr>
              <a:t>中分</a:t>
            </a:r>
            <a:endParaRPr lang="en-US" altLang="zh-CN" sz="2000" dirty="0">
              <a:latin typeface="+mn-ea"/>
            </a:endParaRPr>
          </a:p>
          <a:p>
            <a:pPr marL="800100" lvl="1" indent="-342900">
              <a:spcBef>
                <a:spcPts val="600"/>
              </a:spcBef>
              <a:spcAft>
                <a:spcPts val="600"/>
              </a:spcAft>
              <a:buClr>
                <a:schemeClr val="tx2"/>
              </a:buClr>
              <a:buFont typeface="Wingdings" pitchFamily="2" charset="2"/>
              <a:buChar char="u"/>
            </a:pPr>
            <a:r>
              <a:rPr lang="zh-CN" altLang="en-US" sz="2000" dirty="0">
                <a:latin typeface="+mn-ea"/>
              </a:rPr>
              <a:t>低分</a:t>
            </a:r>
            <a:endParaRPr lang="en" altLang="zh-CN" sz="2000" dirty="0">
              <a:latin typeface="+mn-ea"/>
            </a:endParaRPr>
          </a:p>
        </p:txBody>
      </p:sp>
      <p:sp>
        <p:nvSpPr>
          <p:cNvPr id="9" name="标题 8"/>
          <p:cNvSpPr>
            <a:spLocks noGrp="1"/>
          </p:cNvSpPr>
          <p:nvPr>
            <p:ph type="title"/>
          </p:nvPr>
        </p:nvSpPr>
        <p:spPr/>
        <p:txBody>
          <a:bodyPr/>
          <a:lstStyle/>
          <a:p>
            <a:r>
              <a:rPr lang="zh-CN" altLang="en-US" dirty="0"/>
              <a:t>学习目标</a:t>
            </a:r>
          </a:p>
        </p:txBody>
      </p:sp>
    </p:spTree>
    <p:extLst>
      <p:ext uri="{BB962C8B-B14F-4D97-AF65-F5344CB8AC3E}">
        <p14:creationId xmlns:p14="http://schemas.microsoft.com/office/powerpoint/2010/main" val="8335230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49348" y="1505396"/>
            <a:ext cx="9363596" cy="3847207"/>
          </a:xfrm>
          <a:prstGeom prst="rect">
            <a:avLst/>
          </a:prstGeom>
          <a:noFill/>
        </p:spPr>
        <p:txBody>
          <a:bodyPr wrap="square" rtlCol="0">
            <a:spAutoFit/>
          </a:bodyPr>
          <a:lstStyle/>
          <a:p>
            <a:pPr marL="342900" indent="-342900">
              <a:spcBef>
                <a:spcPts val="600"/>
              </a:spcBef>
              <a:spcAft>
                <a:spcPts val="600"/>
              </a:spcAft>
              <a:buClr>
                <a:schemeClr val="tx2"/>
              </a:buClr>
              <a:buFont typeface="Wingdings" panose="05000000000000000000" pitchFamily="2" charset="2"/>
              <a:buChar char="n"/>
            </a:pPr>
            <a:r>
              <a:rPr lang="zh-CN" altLang="en-US" sz="2400" dirty="0">
                <a:latin typeface="+mn-ea"/>
              </a:rPr>
              <a:t>包括二部分：</a:t>
            </a:r>
            <a:endParaRPr lang="zh-CN" altLang="en-US" sz="2000" dirty="0">
              <a:latin typeface="+mn-ea"/>
            </a:endParaRPr>
          </a:p>
          <a:p>
            <a:pPr marL="800100" lvl="1" indent="-342900">
              <a:spcBef>
                <a:spcPts val="600"/>
              </a:spcBef>
              <a:spcAft>
                <a:spcPts val="600"/>
              </a:spcAft>
              <a:buClr>
                <a:schemeClr val="tx2"/>
              </a:buClr>
              <a:buFont typeface="Wingdings" pitchFamily="2" charset="2"/>
              <a:buChar char="u"/>
            </a:pPr>
            <a:r>
              <a:rPr lang="zh-CN" altLang="en-US" sz="2200" dirty="0">
                <a:latin typeface="+mn-ea"/>
              </a:rPr>
              <a:t>平时成绩：</a:t>
            </a:r>
            <a:r>
              <a:rPr lang="en-US" altLang="zh-CN" sz="2200" dirty="0">
                <a:latin typeface="+mn-ea"/>
              </a:rPr>
              <a:t>30%</a:t>
            </a:r>
          </a:p>
          <a:p>
            <a:pPr marL="1257300" lvl="2" indent="-342900">
              <a:spcBef>
                <a:spcPts val="600"/>
              </a:spcBef>
              <a:spcAft>
                <a:spcPts val="600"/>
              </a:spcAft>
              <a:buClr>
                <a:schemeClr val="tx2"/>
              </a:buClr>
              <a:buFont typeface="Wingdings" pitchFamily="2" charset="2"/>
              <a:buChar char="p"/>
            </a:pPr>
            <a:r>
              <a:rPr lang="zh-CN" altLang="en-US" sz="2200" dirty="0">
                <a:latin typeface="+mn-ea"/>
              </a:rPr>
              <a:t>考勤：</a:t>
            </a:r>
            <a:r>
              <a:rPr lang="en-US" altLang="zh-CN" sz="2200" dirty="0">
                <a:latin typeface="+mn-ea"/>
              </a:rPr>
              <a:t>10%</a:t>
            </a:r>
          </a:p>
          <a:p>
            <a:pPr marL="1257300" lvl="2" indent="-342900">
              <a:spcBef>
                <a:spcPts val="600"/>
              </a:spcBef>
              <a:spcAft>
                <a:spcPts val="600"/>
              </a:spcAft>
              <a:buClr>
                <a:schemeClr val="tx2"/>
              </a:buClr>
              <a:buFont typeface="Wingdings" pitchFamily="2" charset="2"/>
              <a:buChar char="p"/>
            </a:pPr>
            <a:r>
              <a:rPr lang="zh-CN" altLang="en-US" sz="2200" dirty="0">
                <a:latin typeface="+mn-ea"/>
              </a:rPr>
              <a:t>实验：</a:t>
            </a:r>
            <a:r>
              <a:rPr lang="en-US" altLang="zh-CN" sz="2200" dirty="0">
                <a:latin typeface="+mn-ea"/>
              </a:rPr>
              <a:t>20%</a:t>
            </a:r>
          </a:p>
          <a:p>
            <a:pPr marL="1714500" lvl="3" indent="-342900">
              <a:spcBef>
                <a:spcPts val="600"/>
              </a:spcBef>
              <a:spcAft>
                <a:spcPts val="600"/>
              </a:spcAft>
              <a:buClr>
                <a:schemeClr val="tx2"/>
              </a:buClr>
              <a:buFont typeface="Arial" panose="020B0604020202020204" pitchFamily="34" charset="0"/>
              <a:buChar char="•"/>
            </a:pPr>
            <a:r>
              <a:rPr lang="en-US" altLang="zh-CN" sz="2200" dirty="0">
                <a:latin typeface="+mn-ea"/>
              </a:rPr>
              <a:t>4</a:t>
            </a:r>
            <a:r>
              <a:rPr lang="zh-CN" altLang="en-US" sz="2200" dirty="0">
                <a:latin typeface="+mn-ea"/>
              </a:rPr>
              <a:t>个实验，每个</a:t>
            </a:r>
            <a:r>
              <a:rPr lang="en-US" altLang="zh-CN" sz="2200" dirty="0">
                <a:latin typeface="+mn-ea"/>
              </a:rPr>
              <a:t>5%</a:t>
            </a:r>
            <a:r>
              <a:rPr lang="zh-CN" altLang="en-US" sz="2200" dirty="0">
                <a:latin typeface="+mn-ea"/>
              </a:rPr>
              <a:t>，课后完成</a:t>
            </a:r>
          </a:p>
          <a:p>
            <a:pPr marL="800100" lvl="1" indent="-342900">
              <a:spcBef>
                <a:spcPts val="600"/>
              </a:spcBef>
              <a:spcAft>
                <a:spcPts val="600"/>
              </a:spcAft>
              <a:buClr>
                <a:schemeClr val="tx2"/>
              </a:buClr>
              <a:buFont typeface="Wingdings" pitchFamily="2" charset="2"/>
              <a:buChar char="u"/>
            </a:pPr>
            <a:r>
              <a:rPr lang="zh-CN" altLang="en-US" sz="2200" dirty="0">
                <a:latin typeface="+mn-ea"/>
              </a:rPr>
              <a:t>期末考试成绩：</a:t>
            </a:r>
            <a:r>
              <a:rPr lang="en-US" altLang="zh-CN" sz="2200" dirty="0">
                <a:latin typeface="+mn-ea"/>
              </a:rPr>
              <a:t>70%</a:t>
            </a:r>
          </a:p>
          <a:p>
            <a:pPr marL="1257300" lvl="2" indent="-342900">
              <a:spcBef>
                <a:spcPts val="600"/>
              </a:spcBef>
              <a:spcAft>
                <a:spcPts val="600"/>
              </a:spcAft>
              <a:buClr>
                <a:schemeClr val="tx2"/>
              </a:buClr>
              <a:buFont typeface="Wingdings" pitchFamily="2" charset="2"/>
              <a:buChar char="p"/>
            </a:pPr>
            <a:r>
              <a:rPr lang="zh-CN" altLang="en-US" sz="2000" dirty="0">
                <a:latin typeface="+mn-ea"/>
              </a:rPr>
              <a:t>考核方式</a:t>
            </a:r>
            <a:endParaRPr lang="en-US" altLang="zh-CN" sz="2000" dirty="0">
              <a:latin typeface="+mn-ea"/>
            </a:endParaRPr>
          </a:p>
          <a:p>
            <a:pPr marL="1714500" lvl="3" indent="-342900">
              <a:spcBef>
                <a:spcPts val="600"/>
              </a:spcBef>
              <a:spcAft>
                <a:spcPts val="600"/>
              </a:spcAft>
              <a:buClr>
                <a:schemeClr val="tx2"/>
              </a:buClr>
              <a:buFont typeface="Arial" panose="020B0604020202020204" pitchFamily="34" charset="0"/>
              <a:buChar char="•"/>
            </a:pPr>
            <a:r>
              <a:rPr lang="zh-CN" altLang="en-US" sz="2000" dirty="0">
                <a:latin typeface="+mn-ea"/>
              </a:rPr>
              <a:t>考试，闭卷笔试</a:t>
            </a:r>
          </a:p>
        </p:txBody>
      </p:sp>
      <p:sp>
        <p:nvSpPr>
          <p:cNvPr id="9" name="标题 8"/>
          <p:cNvSpPr>
            <a:spLocks noGrp="1"/>
          </p:cNvSpPr>
          <p:nvPr>
            <p:ph type="title"/>
          </p:nvPr>
        </p:nvSpPr>
        <p:spPr/>
        <p:txBody>
          <a:bodyPr/>
          <a:lstStyle/>
          <a:p>
            <a:r>
              <a:rPr lang="zh-CN" altLang="en-US" dirty="0"/>
              <a:t>内容组成</a:t>
            </a:r>
          </a:p>
        </p:txBody>
      </p:sp>
    </p:spTree>
    <p:extLst>
      <p:ext uri="{BB962C8B-B14F-4D97-AF65-F5344CB8AC3E}">
        <p14:creationId xmlns:p14="http://schemas.microsoft.com/office/powerpoint/2010/main" val="185397895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0297" y="930685"/>
            <a:ext cx="10671406" cy="5302990"/>
          </a:xfrm>
          <a:prstGeom prst="rect">
            <a:avLst/>
          </a:prstGeom>
          <a:noFill/>
        </p:spPr>
        <p:txBody>
          <a:bodyPr wrap="square" rtlCol="0">
            <a:spAutoFit/>
          </a:bodyPr>
          <a:lstStyle/>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200" dirty="0">
                <a:latin typeface="+mn-ea"/>
              </a:rPr>
              <a:t>《</a:t>
            </a:r>
            <a:r>
              <a:rPr lang="zh-CN" altLang="en-US" sz="2200" dirty="0">
                <a:latin typeface="+mn-ea"/>
              </a:rPr>
              <a:t>操作系统原理教程（第</a:t>
            </a:r>
            <a:r>
              <a:rPr lang="en-US" altLang="zh-CN" sz="2200" dirty="0">
                <a:latin typeface="+mn-ea"/>
              </a:rPr>
              <a:t>4</a:t>
            </a:r>
            <a:r>
              <a:rPr lang="zh-CN" altLang="en-US" sz="2200" dirty="0">
                <a:latin typeface="+mn-ea"/>
              </a:rPr>
              <a:t>版）</a:t>
            </a:r>
            <a:r>
              <a:rPr lang="en-US" altLang="zh-CN" sz="2200" dirty="0">
                <a:latin typeface="+mn-ea"/>
              </a:rPr>
              <a:t>》</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电子工业出版社</a:t>
            </a:r>
          </a:p>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200" dirty="0">
                <a:latin typeface="+mn-ea"/>
              </a:rPr>
              <a:t>《</a:t>
            </a:r>
            <a:r>
              <a:rPr lang="zh-CN" altLang="en-US" sz="2200" dirty="0">
                <a:latin typeface="+mn-ea"/>
              </a:rPr>
              <a:t>操作系统概念</a:t>
            </a:r>
            <a:r>
              <a:rPr lang="en-US" altLang="zh-CN" sz="2200" dirty="0">
                <a:latin typeface="+mn-ea"/>
              </a:rPr>
              <a:t>》 </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高等教育出版社</a:t>
            </a:r>
          </a:p>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200" dirty="0">
                <a:latin typeface="+mn-ea"/>
              </a:rPr>
              <a:t>《</a:t>
            </a:r>
            <a:r>
              <a:rPr lang="zh-CN" altLang="en-US" sz="2200" dirty="0">
                <a:latin typeface="+mn-ea"/>
              </a:rPr>
              <a:t>深入理解计算机系统（第</a:t>
            </a:r>
            <a:r>
              <a:rPr lang="en-US" altLang="zh-CN" sz="2200" dirty="0">
                <a:latin typeface="+mn-ea"/>
              </a:rPr>
              <a:t>3</a:t>
            </a:r>
            <a:r>
              <a:rPr lang="zh-CN" altLang="en-US" sz="2200" dirty="0">
                <a:latin typeface="+mn-ea"/>
              </a:rPr>
              <a:t>版）</a:t>
            </a:r>
            <a:r>
              <a:rPr lang="en-US" altLang="zh-CN" sz="2200" dirty="0">
                <a:latin typeface="+mn-ea"/>
              </a:rPr>
              <a:t>》</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兰德尔</a:t>
            </a:r>
            <a:r>
              <a:rPr lang="en" altLang="zh-CN" sz="2000" dirty="0">
                <a:latin typeface="DengXian" panose="02010600030101010101" pitchFamily="2" charset="-122"/>
                <a:ea typeface="DengXian" panose="02010600030101010101" pitchFamily="2" charset="-122"/>
              </a:rPr>
              <a:t>E[</a:t>
            </a:r>
            <a:r>
              <a:rPr lang="zh-CN" altLang="en-US" sz="2000" dirty="0">
                <a:latin typeface="DengXian" panose="02010600030101010101" pitchFamily="2" charset="-122"/>
                <a:ea typeface="DengXian" panose="02010600030101010101" pitchFamily="2" charset="-122"/>
              </a:rPr>
              <a:t>美</a:t>
            </a:r>
            <a:r>
              <a:rPr lang="en-US" altLang="zh-CN" sz="2000" dirty="0">
                <a:latin typeface="DengXian" panose="02010600030101010101" pitchFamily="2" charset="-122"/>
                <a:ea typeface="DengXian" panose="02010600030101010101" pitchFamily="2" charset="-122"/>
              </a:rPr>
              <a:t>]</a:t>
            </a:r>
            <a:r>
              <a:rPr lang="zh-CN" altLang="en-US" sz="2000" dirty="0">
                <a:latin typeface="DengXian" panose="02010600030101010101" pitchFamily="2" charset="-122"/>
                <a:ea typeface="DengXian" panose="02010600030101010101" pitchFamily="2" charset="-122"/>
              </a:rPr>
              <a:t>著，机械工业出版社，</a:t>
            </a:r>
            <a:r>
              <a:rPr lang="en-US" altLang="zh-CN" sz="2000" dirty="0">
                <a:latin typeface="DengXian" panose="02010600030101010101" pitchFamily="2" charset="-122"/>
                <a:ea typeface="DengXian" panose="02010600030101010101" pitchFamily="2" charset="-122"/>
              </a:rPr>
              <a:t>2020</a:t>
            </a:r>
            <a:r>
              <a:rPr lang="zh-CN" altLang="en-US" sz="2000" dirty="0">
                <a:latin typeface="DengXian" panose="02010600030101010101" pitchFamily="2" charset="-122"/>
                <a:ea typeface="DengXian" panose="02010600030101010101" pitchFamily="2" charset="-122"/>
              </a:rPr>
              <a:t>年</a:t>
            </a:r>
            <a:r>
              <a:rPr lang="en-US" altLang="zh-CN" sz="2000" dirty="0">
                <a:latin typeface="DengXian" panose="02010600030101010101" pitchFamily="2" charset="-122"/>
                <a:ea typeface="DengXian" panose="02010600030101010101" pitchFamily="2" charset="-122"/>
              </a:rPr>
              <a:t>11</a:t>
            </a:r>
            <a:r>
              <a:rPr lang="zh-CN" altLang="en-US" sz="2000" dirty="0">
                <a:latin typeface="DengXian" panose="02010600030101010101" pitchFamily="2" charset="-122"/>
                <a:ea typeface="DengXian" panose="02010600030101010101" pitchFamily="2" charset="-122"/>
              </a:rPr>
              <a:t>月</a:t>
            </a:r>
          </a:p>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200" dirty="0">
                <a:latin typeface="+mn-ea"/>
              </a:rPr>
              <a:t>《</a:t>
            </a:r>
            <a:r>
              <a:rPr lang="en" altLang="zh-CN" sz="2200" dirty="0">
                <a:latin typeface="+mn-ea"/>
              </a:rPr>
              <a:t>Windows</a:t>
            </a:r>
            <a:r>
              <a:rPr lang="zh-CN" altLang="en-US" sz="2200" dirty="0">
                <a:latin typeface="+mn-ea"/>
              </a:rPr>
              <a:t>内核原理与实现</a:t>
            </a:r>
            <a:r>
              <a:rPr lang="en-US" altLang="zh-CN" sz="2200" dirty="0">
                <a:latin typeface="+mn-ea"/>
              </a:rPr>
              <a:t>》</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潘爱民，电子工业出版社</a:t>
            </a:r>
          </a:p>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400" dirty="0">
                <a:latin typeface="+mn-ea"/>
              </a:rPr>
              <a:t>《</a:t>
            </a:r>
            <a:r>
              <a:rPr lang="en" altLang="zh-CN" sz="2400" dirty="0">
                <a:latin typeface="+mn-ea"/>
              </a:rPr>
              <a:t>Windows Internals</a:t>
            </a:r>
            <a:r>
              <a:rPr lang="zh-CN" altLang="en" sz="2400" dirty="0">
                <a:latin typeface="+mn-ea"/>
              </a:rPr>
              <a:t>，</a:t>
            </a:r>
            <a:r>
              <a:rPr lang="zh-CN" altLang="en-US" sz="2400" dirty="0">
                <a:latin typeface="+mn-ea"/>
              </a:rPr>
              <a:t>深入解析</a:t>
            </a:r>
            <a:r>
              <a:rPr lang="en" altLang="zh-CN" sz="2400" dirty="0">
                <a:latin typeface="+mn-ea"/>
              </a:rPr>
              <a:t>Windows</a:t>
            </a:r>
            <a:r>
              <a:rPr lang="zh-CN" altLang="en-US" sz="2400" dirty="0">
                <a:latin typeface="+mn-ea"/>
              </a:rPr>
              <a:t>操作系统</a:t>
            </a:r>
            <a:r>
              <a:rPr lang="en-US" altLang="zh-CN" sz="2400" dirty="0">
                <a:latin typeface="+mn-ea"/>
              </a:rPr>
              <a:t>》</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潘爱民译，电子工业出版社</a:t>
            </a:r>
          </a:p>
          <a:p>
            <a:pPr marL="342900" indent="-342900">
              <a:lnSpc>
                <a:spcPct val="90000"/>
              </a:lnSpc>
              <a:spcBef>
                <a:spcPts val="600"/>
              </a:spcBef>
              <a:spcAft>
                <a:spcPts val="600"/>
              </a:spcAft>
              <a:buClr>
                <a:schemeClr val="tx2"/>
              </a:buClr>
              <a:buFont typeface="Wingdings" panose="05000000000000000000" pitchFamily="2" charset="2"/>
              <a:buChar char="n"/>
            </a:pPr>
            <a:r>
              <a:rPr lang="en-US" altLang="zh-CN" sz="2200" dirty="0">
                <a:latin typeface="+mn-ea"/>
              </a:rPr>
              <a:t>《</a:t>
            </a:r>
            <a:r>
              <a:rPr lang="zh-CN" altLang="en-US" sz="2200" dirty="0">
                <a:latin typeface="+mn-ea"/>
              </a:rPr>
              <a:t>深入理解</a:t>
            </a:r>
            <a:r>
              <a:rPr lang="en" altLang="zh-CN" sz="2200" dirty="0">
                <a:latin typeface="+mn-ea"/>
              </a:rPr>
              <a:t>Linux</a:t>
            </a:r>
            <a:r>
              <a:rPr lang="zh-CN" altLang="en-US" sz="2200" dirty="0">
                <a:latin typeface="+mn-ea"/>
              </a:rPr>
              <a:t>内核</a:t>
            </a:r>
            <a:r>
              <a:rPr lang="en-US" altLang="zh-CN" sz="2200" dirty="0">
                <a:latin typeface="+mn-ea"/>
              </a:rPr>
              <a:t>》</a:t>
            </a:r>
          </a:p>
          <a:p>
            <a:pPr marL="4000500" lvl="8" indent="-342900">
              <a:lnSpc>
                <a:spcPct val="90000"/>
              </a:lnSpc>
              <a:spcBef>
                <a:spcPts val="600"/>
              </a:spcBef>
              <a:spcAft>
                <a:spcPts val="600"/>
              </a:spcAft>
              <a:buClr>
                <a:schemeClr val="tx2"/>
              </a:buClr>
              <a:buFont typeface="Wingdings" pitchFamily="2" charset="2"/>
              <a:buChar char="u"/>
            </a:pPr>
            <a:r>
              <a:rPr lang="zh-CN" altLang="en-US" sz="2000" dirty="0">
                <a:latin typeface="DengXian" panose="02010600030101010101" pitchFamily="2" charset="-122"/>
                <a:ea typeface="DengXian" panose="02010600030101010101" pitchFamily="2" charset="-122"/>
              </a:rPr>
              <a:t>陈莉君等译，中国电力出版社</a:t>
            </a:r>
          </a:p>
        </p:txBody>
      </p:sp>
      <p:sp>
        <p:nvSpPr>
          <p:cNvPr id="9" name="标题 8"/>
          <p:cNvSpPr>
            <a:spLocks noGrp="1"/>
          </p:cNvSpPr>
          <p:nvPr>
            <p:ph type="title"/>
          </p:nvPr>
        </p:nvSpPr>
        <p:spPr>
          <a:xfrm>
            <a:off x="541539" y="247495"/>
            <a:ext cx="8643848" cy="480131"/>
          </a:xfrm>
        </p:spPr>
        <p:txBody>
          <a:bodyPr/>
          <a:lstStyle/>
          <a:p>
            <a:r>
              <a:rPr lang="zh-CN" altLang="en-US" dirty="0"/>
              <a:t>教材与参考书</a:t>
            </a:r>
          </a:p>
        </p:txBody>
      </p:sp>
    </p:spTree>
    <p:extLst>
      <p:ext uri="{BB962C8B-B14F-4D97-AF65-F5344CB8AC3E}">
        <p14:creationId xmlns:p14="http://schemas.microsoft.com/office/powerpoint/2010/main" val="110463972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问题与讨论</a:t>
            </a:r>
          </a:p>
        </p:txBody>
      </p:sp>
    </p:spTree>
    <p:extLst>
      <p:ext uri="{BB962C8B-B14F-4D97-AF65-F5344CB8AC3E}">
        <p14:creationId xmlns:p14="http://schemas.microsoft.com/office/powerpoint/2010/main" val="149017427"/>
      </p:ext>
    </p:extLst>
  </p:cSld>
  <p:clrMapOvr>
    <a:masterClrMapping/>
  </p:clrMapOvr>
  <p:transition spd="med">
    <p:pull/>
  </p:transition>
</p:sld>
</file>

<file path=ppt/theme/theme1.xml><?xml version="1.0" encoding="utf-8"?>
<a:theme xmlns:a="http://schemas.openxmlformats.org/drawingml/2006/main" name="1_Office 主题​​">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411</Words>
  <Application>Microsoft Macintosh PowerPoint</Application>
  <PresentationFormat>宽屏</PresentationFormat>
  <Paragraphs>90</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等线</vt:lpstr>
      <vt:lpstr>等线</vt:lpstr>
      <vt:lpstr>宋体</vt:lpstr>
      <vt:lpstr>Microsoft YaHei</vt:lpstr>
      <vt:lpstr>Microsoft YaHei</vt:lpstr>
      <vt:lpstr>Arial</vt:lpstr>
      <vt:lpstr>Century Gothic</vt:lpstr>
      <vt:lpstr>Wingdings</vt:lpstr>
      <vt:lpstr>1_Office 主题​​</vt:lpstr>
      <vt:lpstr>自定义设计方案</vt:lpstr>
      <vt:lpstr>PowerPoint 演示文稿</vt:lpstr>
      <vt:lpstr>PowerPoint 演示文稿</vt:lpstr>
      <vt:lpstr>操作系统的意义</vt:lpstr>
      <vt:lpstr>主流操作系统</vt:lpstr>
      <vt:lpstr>操作系统的意义</vt:lpstr>
      <vt:lpstr>学习目标</vt:lpstr>
      <vt:lpstr>内容组成</vt:lpstr>
      <vt:lpstr>教材与参考书</vt:lpstr>
      <vt:lpstr>问题与讨论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 qy</dc:creator>
  <cp:lastModifiedBy>w qy</cp:lastModifiedBy>
  <cp:revision>22</cp:revision>
  <dcterms:created xsi:type="dcterms:W3CDTF">2022-08-28T10:09:50Z</dcterms:created>
  <dcterms:modified xsi:type="dcterms:W3CDTF">2022-09-06T01:35:03Z</dcterms:modified>
</cp:coreProperties>
</file>