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60" r:id="rId4"/>
    <p:sldId id="261" r:id="rId5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tableStyles" Target="tableStyle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 文本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 smtClean="0"/>
              <a:t>单击图标添加图片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184481" y="0"/>
            <a:ext cx="5823037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535387" y="0"/>
            <a:ext cx="5121225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538096" y="0"/>
            <a:ext cx="7115807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PCT-AL10</dc:creator>
  <cp:lastModifiedBy>付安邦</cp:lastModifiedBy>
  <dcterms:created xsi:type="dcterms:W3CDTF">2019-06-05T10:45:34Z</dcterms:created>
  <dcterms:modified xsi:type="dcterms:W3CDTF">2021-06-27T11:53:25Z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  <property fmtid="{D5CDD505-2E9C-101B-9397-08002B2CF9AE}" pid="3" name="ICV">
    <vt:lpwstr>c5d657dc591a417e8b01f4ed2ad6b9fd</vt:lpwstr>
  </property>
</Properties>
</file>