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8"/>
  </p:notesMasterIdLst>
  <p:sldIdLst>
    <p:sldId id="323" r:id="rId3"/>
    <p:sldId id="325" r:id="rId4"/>
    <p:sldId id="343" r:id="rId5"/>
    <p:sldId id="434" r:id="rId6"/>
    <p:sldId id="443" r:id="rId7"/>
    <p:sldId id="435" r:id="rId8"/>
    <p:sldId id="444" r:id="rId9"/>
    <p:sldId id="432" r:id="rId10"/>
    <p:sldId id="445" r:id="rId11"/>
    <p:sldId id="446" r:id="rId12"/>
    <p:sldId id="436" r:id="rId13"/>
    <p:sldId id="433" r:id="rId14"/>
    <p:sldId id="447" r:id="rId15"/>
    <p:sldId id="448" r:id="rId16"/>
    <p:sldId id="390" r:id="rId17"/>
  </p:sldIdLst>
  <p:sldSz cx="9144000" cy="5143500" type="screen16x9"/>
  <p:notesSz cx="6858000" cy="9144000"/>
  <p:defaultTextStyle>
    <a:defPPr>
      <a:defRPr lang="zh-CN"/>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7" d="100"/>
          <a:sy n="127" d="100"/>
        </p:scale>
        <p:origin x="108" y="16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50B6CF-AA99-4A7A-BF97-70B4F5E8AE32}" type="datetimeFigureOut">
              <a:rPr lang="en-US" smtClean="0"/>
              <a:pPr/>
              <a:t>6/7/2023</a:t>
            </a:fld>
            <a:endParaRPr 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2DF711-597B-4173-8AC0-74F52D7F7CB5}" type="slidenum">
              <a:rPr lang="en-US" smtClean="0"/>
              <a:pPr/>
              <a:t>‹#›</a:t>
            </a:fld>
            <a:endParaRPr lang="en-US"/>
          </a:p>
        </p:txBody>
      </p:sp>
    </p:spTree>
    <p:extLst>
      <p:ext uri="{BB962C8B-B14F-4D97-AF65-F5344CB8AC3E}">
        <p14:creationId xmlns:p14="http://schemas.microsoft.com/office/powerpoint/2010/main" val="1099162351"/>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CEA638A-4AF7-4887-84E1-44C6B9D11760}" type="slidenum">
              <a:rPr lang="zh-CN" altLang="en-US">
                <a:solidFill>
                  <a:prstClr val="black"/>
                </a:solidFill>
              </a:rPr>
              <a:p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CEA638A-4AF7-4887-84E1-44C6B9D11760}" type="slidenum">
              <a:rPr lang="zh-CN" altLang="en-US">
                <a:solidFill>
                  <a:prstClr val="black"/>
                </a:solidFill>
              </a:rPr>
              <a:pPr/>
              <a:t>10</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CEA638A-4AF7-4887-84E1-44C6B9D11760}" type="slidenum">
              <a:rPr lang="zh-CN" altLang="en-US">
                <a:solidFill>
                  <a:prstClr val="black"/>
                </a:solidFill>
              </a:rPr>
              <a:pPr/>
              <a:t>11</a:t>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CEA638A-4AF7-4887-84E1-44C6B9D11760}" type="slidenum">
              <a:rPr lang="zh-CN" altLang="en-US">
                <a:solidFill>
                  <a:prstClr val="black"/>
                </a:solidFill>
              </a:rPr>
              <a:pPr/>
              <a:t>12</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CEA638A-4AF7-4887-84E1-44C6B9D11760}" type="slidenum">
              <a:rPr lang="zh-CN" altLang="en-US">
                <a:solidFill>
                  <a:prstClr val="black"/>
                </a:solidFill>
              </a:rPr>
              <a:pPr/>
              <a:t>13</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CEA638A-4AF7-4887-84E1-44C6B9D11760}" type="slidenum">
              <a:rPr lang="zh-CN" altLang="en-US">
                <a:solidFill>
                  <a:prstClr val="black"/>
                </a:solidFill>
              </a:rPr>
              <a:pPr/>
              <a:t>14</a:t>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宋体" pitchFamily="2" charset="-122"/>
              </a:defRPr>
            </a:lvl1pPr>
            <a:lvl2pPr marL="742950" indent="-285750">
              <a:spcBef>
                <a:spcPct val="30000"/>
              </a:spcBef>
              <a:defRPr sz="1200">
                <a:solidFill>
                  <a:schemeClr val="tx1"/>
                </a:solidFill>
                <a:latin typeface="Calibri" pitchFamily="34" charset="0"/>
                <a:ea typeface="宋体" pitchFamily="2" charset="-122"/>
              </a:defRPr>
            </a:lvl2pPr>
            <a:lvl3pPr marL="1143000" indent="-228600">
              <a:spcBef>
                <a:spcPct val="30000"/>
              </a:spcBef>
              <a:defRPr sz="1200">
                <a:solidFill>
                  <a:schemeClr val="tx1"/>
                </a:solidFill>
                <a:latin typeface="Calibri" pitchFamily="34" charset="0"/>
                <a:ea typeface="宋体" pitchFamily="2" charset="-122"/>
              </a:defRPr>
            </a:lvl3pPr>
            <a:lvl4pPr marL="1600200" indent="-228600">
              <a:spcBef>
                <a:spcPct val="30000"/>
              </a:spcBef>
              <a:defRPr sz="1200">
                <a:solidFill>
                  <a:schemeClr val="tx1"/>
                </a:solidFill>
                <a:latin typeface="Calibri" pitchFamily="34" charset="0"/>
                <a:ea typeface="宋体" pitchFamily="2" charset="-122"/>
              </a:defRPr>
            </a:lvl4pPr>
            <a:lvl5pPr marL="2057400" indent="-22860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a:spcBef>
                <a:spcPct val="0"/>
              </a:spcBef>
              <a:buFontTx/>
              <a:buNone/>
            </a:pPr>
            <a:fld id="{F861AEE5-C3FF-4F73-93E2-2309B931AB37}" type="slidenum">
              <a:rPr lang="zh-CN" altLang="en-US"/>
              <a:pPr>
                <a:spcBef>
                  <a:spcPct val="0"/>
                </a:spcBef>
                <a:buFontTx/>
                <a:buNone/>
              </a:pPr>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CEA638A-4AF7-4887-84E1-44C6B9D11760}" type="slidenum">
              <a:rPr lang="zh-CN" altLang="en-US">
                <a:solidFill>
                  <a:prstClr val="black"/>
                </a:solidFill>
              </a:rPr>
              <a:pPr/>
              <a:t>2</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CEA638A-4AF7-4887-84E1-44C6B9D11760}" type="slidenum">
              <a:rPr lang="zh-CN" altLang="en-US">
                <a:solidFill>
                  <a:prstClr val="black"/>
                </a:solidFill>
              </a:rPr>
              <a:pPr/>
              <a:t>3</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CEA638A-4AF7-4887-84E1-44C6B9D11760}" type="slidenum">
              <a:rPr lang="zh-CN" altLang="en-US">
                <a:solidFill>
                  <a:prstClr val="black"/>
                </a:solidFill>
              </a:rPr>
              <a:pPr/>
              <a:t>4</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CEA638A-4AF7-4887-84E1-44C6B9D11760}" type="slidenum">
              <a:rPr lang="zh-CN" altLang="en-US">
                <a:solidFill>
                  <a:prstClr val="black"/>
                </a:solidFill>
              </a:rPr>
              <a:pPr/>
              <a:t>5</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CEA638A-4AF7-4887-84E1-44C6B9D11760}" type="slidenum">
              <a:rPr lang="zh-CN" altLang="en-US">
                <a:solidFill>
                  <a:prstClr val="black"/>
                </a:solidFill>
              </a:rPr>
              <a:pPr/>
              <a:t>6</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CEA638A-4AF7-4887-84E1-44C6B9D11760}" type="slidenum">
              <a:rPr lang="zh-CN" altLang="en-US">
                <a:solidFill>
                  <a:prstClr val="black"/>
                </a:solidFill>
              </a:rPr>
              <a:pPr/>
              <a:t>7</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CEA638A-4AF7-4887-84E1-44C6B9D11760}" type="slidenum">
              <a:rPr lang="zh-CN" altLang="en-US">
                <a:solidFill>
                  <a:prstClr val="black"/>
                </a:solidFill>
              </a:rPr>
              <a:pPr/>
              <a:t>8</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CEA638A-4AF7-4887-84E1-44C6B9D11760}" type="slidenum">
              <a:rPr lang="zh-CN" altLang="en-US">
                <a:solidFill>
                  <a:prstClr val="black"/>
                </a:solidFill>
              </a:rPr>
              <a:pPr/>
              <a:t>9</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892" indent="0" algn="ctr">
              <a:buNone/>
              <a:defRPr/>
            </a:lvl2pPr>
            <a:lvl3pPr marL="685783" indent="0" algn="ctr">
              <a:buNone/>
              <a:defRPr/>
            </a:lvl3pPr>
            <a:lvl4pPr marL="1028675" indent="0" algn="ctr">
              <a:buNone/>
              <a:defRPr/>
            </a:lvl4pPr>
            <a:lvl5pPr marL="1371566" indent="0" algn="ctr">
              <a:buNone/>
              <a:defRPr/>
            </a:lvl5pPr>
            <a:lvl6pPr marL="1714457" indent="0" algn="ctr">
              <a:buNone/>
              <a:defRPr/>
            </a:lvl6pPr>
            <a:lvl7pPr marL="2057348" indent="0" algn="ctr">
              <a:buNone/>
              <a:defRPr/>
            </a:lvl7pPr>
            <a:lvl8pPr marL="2400240" indent="0" algn="ctr">
              <a:buNone/>
              <a:defRPr/>
            </a:lvl8pPr>
            <a:lvl9pPr marL="2743132" indent="0" algn="ctr">
              <a:buNone/>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DC2C5D06-DAC7-4FFB-B362-62F251DE8D45}" type="datetime1">
              <a:rPr lang="zh-CN" altLang="en-US"/>
              <a:pPr>
                <a:defRPr/>
              </a:pPr>
              <a:t>2023/6/7</a:t>
            </a:fld>
            <a:endParaRPr lang="zh-CN" altLang="en-US" sz="1400">
              <a:solidFill>
                <a:srgbClr val="000000"/>
              </a:solidFill>
              <a:ea typeface="宋体" pitchFamily="2" charset="-122"/>
            </a:endParaRPr>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fld id="{0F33A4A9-0DAC-495C-B6F4-6BD438F0BA0A}"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347812120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grpSp>
        <p:nvGrpSpPr>
          <p:cNvPr id="4" name="组合 6"/>
          <p:cNvGrpSpPr>
            <a:grpSpLocks/>
          </p:cNvGrpSpPr>
          <p:nvPr userDrawn="1"/>
        </p:nvGrpSpPr>
        <p:grpSpPr bwMode="auto">
          <a:xfrm>
            <a:off x="-17859" y="250031"/>
            <a:ext cx="1348979" cy="323850"/>
            <a:chOff x="0" y="260350"/>
            <a:chExt cx="1544638" cy="431800"/>
          </a:xfrm>
        </p:grpSpPr>
        <p:sp>
          <p:nvSpPr>
            <p:cNvPr id="5" name="矩形 3"/>
            <p:cNvSpPr>
              <a:spLocks noChangeArrowheads="1"/>
            </p:cNvSpPr>
            <p:nvPr/>
          </p:nvSpPr>
          <p:spPr bwMode="auto">
            <a:xfrm>
              <a:off x="0" y="260350"/>
              <a:ext cx="127197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6" name="矩形 4"/>
            <p:cNvSpPr>
              <a:spLocks noChangeArrowheads="1"/>
            </p:cNvSpPr>
            <p:nvPr/>
          </p:nvSpPr>
          <p:spPr bwMode="auto">
            <a:xfrm>
              <a:off x="1342867" y="260350"/>
              <a:ext cx="73619"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7" name="矩形 5"/>
            <p:cNvSpPr>
              <a:spLocks noChangeArrowheads="1"/>
            </p:cNvSpPr>
            <p:nvPr/>
          </p:nvSpPr>
          <p:spPr bwMode="auto">
            <a:xfrm>
              <a:off x="1480563" y="463550"/>
              <a:ext cx="64075"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grpSp>
      <p:sp>
        <p:nvSpPr>
          <p:cNvPr id="8" name="文本框 6"/>
          <p:cNvSpPr>
            <a:spLocks noChangeArrowheads="1"/>
          </p:cNvSpPr>
          <p:nvPr userDrawn="1"/>
        </p:nvSpPr>
        <p:spPr bwMode="auto">
          <a:xfrm>
            <a:off x="1428751" y="195265"/>
            <a:ext cx="2063354" cy="423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anose="020B0604020202020204" pitchFamily="34" charset="0"/>
              <a:buNone/>
              <a:defRPr/>
            </a:pPr>
            <a:r>
              <a:rPr lang="zh-CN" altLang="en-US" sz="2300">
                <a:solidFill>
                  <a:srgbClr val="000000"/>
                </a:solidFill>
                <a:latin typeface="微软雅黑" pitchFamily="34" charset="-122"/>
                <a:ea typeface="微软雅黑" pitchFamily="34" charset="-122"/>
                <a:sym typeface="造字工房悦黑体验版常规体" pitchFamily="2" charset="-122"/>
              </a:rPr>
              <a:t>目录</a:t>
            </a:r>
            <a:endParaRPr lang="zh-CN" altLang="en-US" sz="2300">
              <a:solidFill>
                <a:srgbClr val="000000"/>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3"/>
          <p:cNvSpPr>
            <a:spLocks noGrp="1"/>
          </p:cNvSpPr>
          <p:nvPr>
            <p:ph type="dt" sz="half" idx="10"/>
          </p:nvPr>
        </p:nvSpPr>
        <p:spPr/>
        <p:txBody>
          <a:bodyPr/>
          <a:lstStyle>
            <a:lvl1pPr>
              <a:defRPr/>
            </a:lvl1pPr>
          </a:lstStyle>
          <a:p>
            <a:pPr>
              <a:defRPr/>
            </a:pPr>
            <a:fld id="{C3A09085-C24F-4684-A88F-3D21F33ADB62}" type="datetime1">
              <a:rPr lang="zh-CN" altLang="en-US"/>
              <a:pPr>
                <a:defRPr/>
              </a:pPr>
              <a:t>2023/6/7</a:t>
            </a:fld>
            <a:endParaRPr lang="zh-CN" altLang="en-US" sz="1400">
              <a:solidFill>
                <a:srgbClr val="000000"/>
              </a:solidFill>
              <a:ea typeface="宋体" pitchFamily="2" charset="-122"/>
            </a:endParaRPr>
          </a:p>
        </p:txBody>
      </p:sp>
      <p:sp>
        <p:nvSpPr>
          <p:cNvPr id="10" name="页脚占位符 4"/>
          <p:cNvSpPr>
            <a:spLocks noGrp="1"/>
          </p:cNvSpPr>
          <p:nvPr>
            <p:ph type="ftr" sz="quarter" idx="11"/>
          </p:nvPr>
        </p:nvSpPr>
        <p:spPr/>
        <p:txBody>
          <a:bodyPr/>
          <a:lstStyle>
            <a:lvl1pPr>
              <a:defRPr/>
            </a:lvl1pPr>
          </a:lstStyle>
          <a:p>
            <a:pPr>
              <a:defRPr/>
            </a:pPr>
            <a:endParaRPr lang="zh-CN" altLang="zh-CN"/>
          </a:p>
        </p:txBody>
      </p:sp>
      <p:sp>
        <p:nvSpPr>
          <p:cNvPr id="11" name="灯片编号占位符 5"/>
          <p:cNvSpPr>
            <a:spLocks noGrp="1"/>
          </p:cNvSpPr>
          <p:nvPr>
            <p:ph type="sldNum" sz="quarter" idx="12"/>
          </p:nvPr>
        </p:nvSpPr>
        <p:spPr/>
        <p:txBody>
          <a:bodyPr/>
          <a:lstStyle>
            <a:lvl1pPr>
              <a:defRPr/>
            </a:lvl1pPr>
          </a:lstStyle>
          <a:p>
            <a:fld id="{4C56D505-ADE9-4CA6-A617-5DC139F97E77}"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122048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grpSp>
        <p:nvGrpSpPr>
          <p:cNvPr id="4" name="组合 6"/>
          <p:cNvGrpSpPr>
            <a:grpSpLocks/>
          </p:cNvGrpSpPr>
          <p:nvPr userDrawn="1"/>
        </p:nvGrpSpPr>
        <p:grpSpPr bwMode="auto">
          <a:xfrm>
            <a:off x="-17859" y="250031"/>
            <a:ext cx="1348979" cy="323850"/>
            <a:chOff x="0" y="260350"/>
            <a:chExt cx="1544638" cy="431800"/>
          </a:xfrm>
        </p:grpSpPr>
        <p:sp>
          <p:nvSpPr>
            <p:cNvPr id="5" name="矩形 3"/>
            <p:cNvSpPr>
              <a:spLocks noChangeArrowheads="1"/>
            </p:cNvSpPr>
            <p:nvPr/>
          </p:nvSpPr>
          <p:spPr bwMode="auto">
            <a:xfrm>
              <a:off x="0" y="260350"/>
              <a:ext cx="127197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6" name="矩形 4"/>
            <p:cNvSpPr>
              <a:spLocks noChangeArrowheads="1"/>
            </p:cNvSpPr>
            <p:nvPr/>
          </p:nvSpPr>
          <p:spPr bwMode="auto">
            <a:xfrm>
              <a:off x="1342867" y="260350"/>
              <a:ext cx="73619"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7" name="矩形 5"/>
            <p:cNvSpPr>
              <a:spLocks noChangeArrowheads="1"/>
            </p:cNvSpPr>
            <p:nvPr/>
          </p:nvSpPr>
          <p:spPr bwMode="auto">
            <a:xfrm>
              <a:off x="1480563" y="463550"/>
              <a:ext cx="64075"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grpSp>
      <p:sp>
        <p:nvSpPr>
          <p:cNvPr id="8" name="文本框 6"/>
          <p:cNvSpPr>
            <a:spLocks noChangeArrowheads="1"/>
          </p:cNvSpPr>
          <p:nvPr userDrawn="1"/>
        </p:nvSpPr>
        <p:spPr bwMode="auto">
          <a:xfrm>
            <a:off x="1428751" y="195265"/>
            <a:ext cx="2063354" cy="423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anose="020B0604020202020204" pitchFamily="34" charset="0"/>
              <a:buNone/>
              <a:defRPr/>
            </a:pPr>
            <a:r>
              <a:rPr lang="zh-CN" altLang="en-US" sz="2300">
                <a:solidFill>
                  <a:srgbClr val="000000"/>
                </a:solidFill>
                <a:latin typeface="微软雅黑" pitchFamily="34" charset="-122"/>
                <a:ea typeface="微软雅黑" pitchFamily="34" charset="-122"/>
                <a:sym typeface="造字工房悦黑体验版常规体" pitchFamily="2" charset="-122"/>
              </a:rPr>
              <a:t>目录</a:t>
            </a:r>
            <a:endParaRPr lang="zh-CN" altLang="en-US" sz="2300">
              <a:solidFill>
                <a:srgbClr val="000000"/>
              </a:solidFill>
              <a:latin typeface="微软雅黑" pitchFamily="34" charset="-122"/>
              <a:ea typeface="微软雅黑" pitchFamily="34" charset="-122"/>
            </a:endParaRPr>
          </a:p>
        </p:txBody>
      </p:sp>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3"/>
          <p:cNvSpPr>
            <a:spLocks noGrp="1"/>
          </p:cNvSpPr>
          <p:nvPr>
            <p:ph type="dt" sz="half" idx="10"/>
          </p:nvPr>
        </p:nvSpPr>
        <p:spPr/>
        <p:txBody>
          <a:bodyPr/>
          <a:lstStyle>
            <a:lvl1pPr>
              <a:defRPr/>
            </a:lvl1pPr>
          </a:lstStyle>
          <a:p>
            <a:pPr>
              <a:defRPr/>
            </a:pPr>
            <a:fld id="{05908EB8-DF0B-4495-A7C7-8890EEF1D896}" type="datetime1">
              <a:rPr lang="zh-CN" altLang="en-US"/>
              <a:pPr>
                <a:defRPr/>
              </a:pPr>
              <a:t>2023/6/7</a:t>
            </a:fld>
            <a:endParaRPr lang="zh-CN" altLang="en-US" sz="1400">
              <a:solidFill>
                <a:srgbClr val="000000"/>
              </a:solidFill>
              <a:ea typeface="宋体" pitchFamily="2" charset="-122"/>
            </a:endParaRPr>
          </a:p>
        </p:txBody>
      </p:sp>
      <p:sp>
        <p:nvSpPr>
          <p:cNvPr id="10" name="页脚占位符 4"/>
          <p:cNvSpPr>
            <a:spLocks noGrp="1"/>
          </p:cNvSpPr>
          <p:nvPr>
            <p:ph type="ftr" sz="quarter" idx="11"/>
          </p:nvPr>
        </p:nvSpPr>
        <p:spPr/>
        <p:txBody>
          <a:bodyPr/>
          <a:lstStyle>
            <a:lvl1pPr>
              <a:defRPr/>
            </a:lvl1pPr>
          </a:lstStyle>
          <a:p>
            <a:pPr>
              <a:defRPr/>
            </a:pPr>
            <a:endParaRPr lang="zh-CN" altLang="zh-CN"/>
          </a:p>
        </p:txBody>
      </p:sp>
      <p:sp>
        <p:nvSpPr>
          <p:cNvPr id="11" name="灯片编号占位符 5"/>
          <p:cNvSpPr>
            <a:spLocks noGrp="1"/>
          </p:cNvSpPr>
          <p:nvPr>
            <p:ph type="sldNum" sz="quarter" idx="12"/>
          </p:nvPr>
        </p:nvSpPr>
        <p:spPr/>
        <p:txBody>
          <a:bodyPr/>
          <a:lstStyle>
            <a:lvl1pPr>
              <a:defRPr/>
            </a:lvl1pPr>
          </a:lstStyle>
          <a:p>
            <a:fld id="{40613B23-E2AA-42E4-BFE2-5F2B4D8B0D7B}"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4234095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DC2C5D06-DAC7-4FFB-B362-62F251DE8D45}" type="datetime1">
              <a:rPr lang="zh-CN" altLang="en-US"/>
              <a:pPr>
                <a:defRPr/>
              </a:pPr>
              <a:t>2023/6/7</a:t>
            </a:fld>
            <a:endParaRPr lang="zh-CN" altLang="en-US" sz="1400">
              <a:solidFill>
                <a:srgbClr val="000000"/>
              </a:solidFill>
              <a:ea typeface="宋体" pitchFamily="2" charset="-122"/>
            </a:endParaRPr>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fld id="{0F33A4A9-0DAC-495C-B6F4-6BD438F0BA0A}"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301941380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组合 6"/>
          <p:cNvGrpSpPr>
            <a:grpSpLocks/>
          </p:cNvGrpSpPr>
          <p:nvPr userDrawn="1"/>
        </p:nvGrpSpPr>
        <p:grpSpPr bwMode="auto">
          <a:xfrm>
            <a:off x="-17860" y="250031"/>
            <a:ext cx="1348979" cy="323850"/>
            <a:chOff x="0" y="260350"/>
            <a:chExt cx="1544638" cy="431800"/>
          </a:xfrm>
        </p:grpSpPr>
        <p:sp>
          <p:nvSpPr>
            <p:cNvPr id="5" name="矩形 3"/>
            <p:cNvSpPr>
              <a:spLocks noChangeArrowheads="1"/>
            </p:cNvSpPr>
            <p:nvPr/>
          </p:nvSpPr>
          <p:spPr bwMode="auto">
            <a:xfrm>
              <a:off x="0" y="260350"/>
              <a:ext cx="127197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6" name="矩形 4"/>
            <p:cNvSpPr>
              <a:spLocks noChangeArrowheads="1"/>
            </p:cNvSpPr>
            <p:nvPr/>
          </p:nvSpPr>
          <p:spPr bwMode="auto">
            <a:xfrm>
              <a:off x="1342867" y="260350"/>
              <a:ext cx="73619"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7" name="矩形 5"/>
            <p:cNvSpPr>
              <a:spLocks noChangeArrowheads="1"/>
            </p:cNvSpPr>
            <p:nvPr/>
          </p:nvSpPr>
          <p:spPr bwMode="auto">
            <a:xfrm>
              <a:off x="1480563" y="463550"/>
              <a:ext cx="64075"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grpSp>
      <p:sp>
        <p:nvSpPr>
          <p:cNvPr id="8" name="文本框 6"/>
          <p:cNvSpPr>
            <a:spLocks noChangeArrowheads="1"/>
          </p:cNvSpPr>
          <p:nvPr userDrawn="1"/>
        </p:nvSpPr>
        <p:spPr bwMode="auto">
          <a:xfrm>
            <a:off x="1428750" y="195264"/>
            <a:ext cx="2063354" cy="423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defTabSz="914400" eaLnBrk="1" fontAlgn="base" hangingPunct="1">
              <a:spcBef>
                <a:spcPct val="0"/>
              </a:spcBef>
              <a:spcAft>
                <a:spcPct val="0"/>
              </a:spcAft>
              <a:buFont typeface="Arial" panose="020B0604020202020204" pitchFamily="34" charset="0"/>
              <a:buNone/>
              <a:defRPr/>
            </a:pPr>
            <a:r>
              <a:rPr lang="zh-CN" altLang="en-US" sz="2300">
                <a:solidFill>
                  <a:srgbClr val="000000"/>
                </a:solidFill>
                <a:latin typeface="微软雅黑" pitchFamily="34" charset="-122"/>
                <a:ea typeface="微软雅黑" pitchFamily="34" charset="-122"/>
                <a:sym typeface="造字工房悦黑体验版常规体" pitchFamily="2" charset="-122"/>
              </a:rPr>
              <a:t>目录</a:t>
            </a:r>
            <a:endParaRPr lang="zh-CN" altLang="en-US" sz="2300">
              <a:solidFill>
                <a:srgbClr val="000000"/>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3"/>
          <p:cNvSpPr>
            <a:spLocks noGrp="1"/>
          </p:cNvSpPr>
          <p:nvPr>
            <p:ph type="dt" sz="half" idx="10"/>
          </p:nvPr>
        </p:nvSpPr>
        <p:spPr/>
        <p:txBody>
          <a:bodyPr/>
          <a:lstStyle>
            <a:lvl1pPr>
              <a:defRPr/>
            </a:lvl1pPr>
          </a:lstStyle>
          <a:p>
            <a:pPr>
              <a:defRPr/>
            </a:pPr>
            <a:fld id="{D378BD6D-5A2A-4DC2-A131-77120422D130}" type="datetime1">
              <a:rPr lang="zh-CN" altLang="en-US"/>
              <a:pPr>
                <a:defRPr/>
              </a:pPr>
              <a:t>2023/6/7</a:t>
            </a:fld>
            <a:endParaRPr lang="zh-CN" altLang="en-US" sz="1400">
              <a:solidFill>
                <a:srgbClr val="000000"/>
              </a:solidFill>
              <a:ea typeface="宋体" pitchFamily="2" charset="-122"/>
            </a:endParaRPr>
          </a:p>
        </p:txBody>
      </p:sp>
      <p:sp>
        <p:nvSpPr>
          <p:cNvPr id="10" name="页脚占位符 4"/>
          <p:cNvSpPr>
            <a:spLocks noGrp="1"/>
          </p:cNvSpPr>
          <p:nvPr>
            <p:ph type="ftr" sz="quarter" idx="11"/>
          </p:nvPr>
        </p:nvSpPr>
        <p:spPr/>
        <p:txBody>
          <a:bodyPr/>
          <a:lstStyle>
            <a:lvl1pPr>
              <a:defRPr/>
            </a:lvl1pPr>
          </a:lstStyle>
          <a:p>
            <a:pPr>
              <a:defRPr/>
            </a:pPr>
            <a:endParaRPr lang="zh-CN" altLang="zh-CN"/>
          </a:p>
        </p:txBody>
      </p:sp>
      <p:sp>
        <p:nvSpPr>
          <p:cNvPr id="11" name="灯片编号占位符 5"/>
          <p:cNvSpPr>
            <a:spLocks noGrp="1"/>
          </p:cNvSpPr>
          <p:nvPr>
            <p:ph type="sldNum" sz="quarter" idx="12"/>
          </p:nvPr>
        </p:nvSpPr>
        <p:spPr/>
        <p:txBody>
          <a:bodyPr/>
          <a:lstStyle>
            <a:lvl1pPr>
              <a:defRPr/>
            </a:lvl1pPr>
          </a:lstStyle>
          <a:p>
            <a:fld id="{A9D35503-DDE7-408C-AFE7-6D37A2FBB520}"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3680414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6"/>
          <p:cNvGrpSpPr>
            <a:grpSpLocks/>
          </p:cNvGrpSpPr>
          <p:nvPr userDrawn="1"/>
        </p:nvGrpSpPr>
        <p:grpSpPr bwMode="auto">
          <a:xfrm>
            <a:off x="-17860" y="250031"/>
            <a:ext cx="1348979" cy="323850"/>
            <a:chOff x="0" y="260350"/>
            <a:chExt cx="1544638" cy="431800"/>
          </a:xfrm>
        </p:grpSpPr>
        <p:sp>
          <p:nvSpPr>
            <p:cNvPr id="5" name="矩形 3"/>
            <p:cNvSpPr>
              <a:spLocks noChangeArrowheads="1"/>
            </p:cNvSpPr>
            <p:nvPr/>
          </p:nvSpPr>
          <p:spPr bwMode="auto">
            <a:xfrm>
              <a:off x="0" y="260350"/>
              <a:ext cx="127197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6" name="矩形 4"/>
            <p:cNvSpPr>
              <a:spLocks noChangeArrowheads="1"/>
            </p:cNvSpPr>
            <p:nvPr/>
          </p:nvSpPr>
          <p:spPr bwMode="auto">
            <a:xfrm>
              <a:off x="1342867" y="260350"/>
              <a:ext cx="73619"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7" name="矩形 5"/>
            <p:cNvSpPr>
              <a:spLocks noChangeArrowheads="1"/>
            </p:cNvSpPr>
            <p:nvPr/>
          </p:nvSpPr>
          <p:spPr bwMode="auto">
            <a:xfrm>
              <a:off x="1480563" y="463550"/>
              <a:ext cx="64075"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grpSp>
      <p:sp>
        <p:nvSpPr>
          <p:cNvPr id="8" name="文本框 6"/>
          <p:cNvSpPr>
            <a:spLocks noChangeArrowheads="1"/>
          </p:cNvSpPr>
          <p:nvPr userDrawn="1"/>
        </p:nvSpPr>
        <p:spPr bwMode="auto">
          <a:xfrm>
            <a:off x="1428750" y="195264"/>
            <a:ext cx="2063354" cy="423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defTabSz="914400" eaLnBrk="1" fontAlgn="base" hangingPunct="1">
              <a:spcBef>
                <a:spcPct val="0"/>
              </a:spcBef>
              <a:spcAft>
                <a:spcPct val="0"/>
              </a:spcAft>
              <a:buFont typeface="Arial" panose="020B0604020202020204" pitchFamily="34" charset="0"/>
              <a:buNone/>
              <a:defRPr/>
            </a:pPr>
            <a:r>
              <a:rPr lang="zh-CN" altLang="en-US" sz="2300">
                <a:solidFill>
                  <a:srgbClr val="000000"/>
                </a:solidFill>
                <a:latin typeface="微软雅黑" pitchFamily="34" charset="-122"/>
                <a:ea typeface="微软雅黑" pitchFamily="34" charset="-122"/>
                <a:sym typeface="造字工房悦黑体验版常规体" pitchFamily="2" charset="-122"/>
              </a:rPr>
              <a:t>目录</a:t>
            </a:r>
            <a:endParaRPr lang="zh-CN" altLang="en-US" sz="2300">
              <a:solidFill>
                <a:srgbClr val="000000"/>
              </a:solidFill>
              <a:latin typeface="微软雅黑" pitchFamily="34" charset="-122"/>
              <a:ea typeface="微软雅黑" pitchFamily="34" charset="-122"/>
            </a:endParaRPr>
          </a:p>
        </p:txBody>
      </p:sp>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9" name="日期占位符 3"/>
          <p:cNvSpPr>
            <a:spLocks noGrp="1"/>
          </p:cNvSpPr>
          <p:nvPr>
            <p:ph type="dt" sz="half" idx="10"/>
          </p:nvPr>
        </p:nvSpPr>
        <p:spPr/>
        <p:txBody>
          <a:bodyPr/>
          <a:lstStyle>
            <a:lvl1pPr>
              <a:defRPr/>
            </a:lvl1pPr>
          </a:lstStyle>
          <a:p>
            <a:pPr>
              <a:defRPr/>
            </a:pPr>
            <a:fld id="{C0863119-C3F5-465D-AA8F-7A87DAF9CF62}" type="datetime1">
              <a:rPr lang="zh-CN" altLang="en-US"/>
              <a:pPr>
                <a:defRPr/>
              </a:pPr>
              <a:t>2023/6/7</a:t>
            </a:fld>
            <a:endParaRPr lang="zh-CN" altLang="en-US" sz="1400">
              <a:solidFill>
                <a:srgbClr val="000000"/>
              </a:solidFill>
              <a:ea typeface="宋体" pitchFamily="2" charset="-122"/>
            </a:endParaRPr>
          </a:p>
        </p:txBody>
      </p:sp>
      <p:sp>
        <p:nvSpPr>
          <p:cNvPr id="10" name="页脚占位符 4"/>
          <p:cNvSpPr>
            <a:spLocks noGrp="1"/>
          </p:cNvSpPr>
          <p:nvPr>
            <p:ph type="ftr" sz="quarter" idx="11"/>
          </p:nvPr>
        </p:nvSpPr>
        <p:spPr/>
        <p:txBody>
          <a:bodyPr/>
          <a:lstStyle>
            <a:lvl1pPr>
              <a:defRPr/>
            </a:lvl1pPr>
          </a:lstStyle>
          <a:p>
            <a:pPr>
              <a:defRPr/>
            </a:pPr>
            <a:endParaRPr lang="zh-CN" altLang="zh-CN"/>
          </a:p>
        </p:txBody>
      </p:sp>
      <p:sp>
        <p:nvSpPr>
          <p:cNvPr id="11" name="灯片编号占位符 5"/>
          <p:cNvSpPr>
            <a:spLocks noGrp="1"/>
          </p:cNvSpPr>
          <p:nvPr>
            <p:ph type="sldNum" sz="quarter" idx="12"/>
          </p:nvPr>
        </p:nvSpPr>
        <p:spPr/>
        <p:txBody>
          <a:bodyPr/>
          <a:lstStyle>
            <a:lvl1pPr>
              <a:defRPr/>
            </a:lvl1pPr>
          </a:lstStyle>
          <a:p>
            <a:fld id="{0DEB0FBA-894E-480E-BD3C-F9E10167F817}"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4183187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5" name="组合 6"/>
          <p:cNvGrpSpPr>
            <a:grpSpLocks/>
          </p:cNvGrpSpPr>
          <p:nvPr userDrawn="1"/>
        </p:nvGrpSpPr>
        <p:grpSpPr bwMode="auto">
          <a:xfrm>
            <a:off x="-17860" y="250031"/>
            <a:ext cx="1348979" cy="323850"/>
            <a:chOff x="0" y="260350"/>
            <a:chExt cx="1544638" cy="431800"/>
          </a:xfrm>
        </p:grpSpPr>
        <p:sp>
          <p:nvSpPr>
            <p:cNvPr id="6" name="矩形 3"/>
            <p:cNvSpPr>
              <a:spLocks noChangeArrowheads="1"/>
            </p:cNvSpPr>
            <p:nvPr/>
          </p:nvSpPr>
          <p:spPr bwMode="auto">
            <a:xfrm>
              <a:off x="0" y="260350"/>
              <a:ext cx="127197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7" name="矩形 4"/>
            <p:cNvSpPr>
              <a:spLocks noChangeArrowheads="1"/>
            </p:cNvSpPr>
            <p:nvPr/>
          </p:nvSpPr>
          <p:spPr bwMode="auto">
            <a:xfrm>
              <a:off x="1342867" y="260350"/>
              <a:ext cx="73619"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8" name="矩形 5"/>
            <p:cNvSpPr>
              <a:spLocks noChangeArrowheads="1"/>
            </p:cNvSpPr>
            <p:nvPr/>
          </p:nvSpPr>
          <p:spPr bwMode="auto">
            <a:xfrm>
              <a:off x="1480563" y="463550"/>
              <a:ext cx="64075"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grpSp>
      <p:sp>
        <p:nvSpPr>
          <p:cNvPr id="9" name="文本框 6"/>
          <p:cNvSpPr>
            <a:spLocks noChangeArrowheads="1"/>
          </p:cNvSpPr>
          <p:nvPr userDrawn="1"/>
        </p:nvSpPr>
        <p:spPr bwMode="auto">
          <a:xfrm>
            <a:off x="1428750" y="195264"/>
            <a:ext cx="2063354" cy="423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defTabSz="914400" eaLnBrk="1" fontAlgn="base" hangingPunct="1">
              <a:spcBef>
                <a:spcPct val="0"/>
              </a:spcBef>
              <a:spcAft>
                <a:spcPct val="0"/>
              </a:spcAft>
              <a:buFont typeface="Arial" panose="020B0604020202020204" pitchFamily="34" charset="0"/>
              <a:buNone/>
              <a:defRPr/>
            </a:pPr>
            <a:r>
              <a:rPr lang="zh-CN" altLang="en-US" sz="2300">
                <a:solidFill>
                  <a:srgbClr val="000000"/>
                </a:solidFill>
                <a:latin typeface="微软雅黑" pitchFamily="34" charset="-122"/>
                <a:ea typeface="微软雅黑" pitchFamily="34" charset="-122"/>
                <a:sym typeface="造字工房悦黑体验版常规体" pitchFamily="2" charset="-122"/>
              </a:rPr>
              <a:t>目录</a:t>
            </a:r>
            <a:endParaRPr lang="zh-CN" altLang="en-US" sz="2300">
              <a:solidFill>
                <a:srgbClr val="000000"/>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4"/>
          <p:cNvSpPr>
            <a:spLocks noGrp="1"/>
          </p:cNvSpPr>
          <p:nvPr>
            <p:ph type="dt" sz="half" idx="10"/>
          </p:nvPr>
        </p:nvSpPr>
        <p:spPr/>
        <p:txBody>
          <a:bodyPr/>
          <a:lstStyle>
            <a:lvl1pPr>
              <a:defRPr/>
            </a:lvl1pPr>
          </a:lstStyle>
          <a:p>
            <a:pPr>
              <a:defRPr/>
            </a:pPr>
            <a:fld id="{BAB4069F-118D-462D-B21C-629F93017675}" type="datetime1">
              <a:rPr lang="zh-CN" altLang="en-US"/>
              <a:pPr>
                <a:defRPr/>
              </a:pPr>
              <a:t>2023/6/7</a:t>
            </a:fld>
            <a:endParaRPr lang="zh-CN" altLang="en-US" sz="1400">
              <a:solidFill>
                <a:srgbClr val="000000"/>
              </a:solidFill>
              <a:ea typeface="宋体" pitchFamily="2" charset="-122"/>
            </a:endParaRPr>
          </a:p>
        </p:txBody>
      </p:sp>
      <p:sp>
        <p:nvSpPr>
          <p:cNvPr id="11" name="页脚占位符 5"/>
          <p:cNvSpPr>
            <a:spLocks noGrp="1"/>
          </p:cNvSpPr>
          <p:nvPr>
            <p:ph type="ftr" sz="quarter" idx="11"/>
          </p:nvPr>
        </p:nvSpPr>
        <p:spPr/>
        <p:txBody>
          <a:bodyPr/>
          <a:lstStyle>
            <a:lvl1pPr>
              <a:defRPr/>
            </a:lvl1pPr>
          </a:lstStyle>
          <a:p>
            <a:pPr>
              <a:defRPr/>
            </a:pPr>
            <a:endParaRPr lang="zh-CN" altLang="zh-CN"/>
          </a:p>
        </p:txBody>
      </p:sp>
      <p:sp>
        <p:nvSpPr>
          <p:cNvPr id="12" name="灯片编号占位符 6"/>
          <p:cNvSpPr>
            <a:spLocks noGrp="1"/>
          </p:cNvSpPr>
          <p:nvPr>
            <p:ph type="sldNum" sz="quarter" idx="12"/>
          </p:nvPr>
        </p:nvSpPr>
        <p:spPr/>
        <p:txBody>
          <a:bodyPr/>
          <a:lstStyle>
            <a:lvl1pPr>
              <a:defRPr/>
            </a:lvl1pPr>
          </a:lstStyle>
          <a:p>
            <a:fld id="{3AA17239-B90A-4622-9F91-262274C45F53}"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442098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7" name="组合 7"/>
          <p:cNvGrpSpPr>
            <a:grpSpLocks/>
          </p:cNvGrpSpPr>
          <p:nvPr userDrawn="1"/>
        </p:nvGrpSpPr>
        <p:grpSpPr bwMode="auto">
          <a:xfrm>
            <a:off x="-17860" y="250031"/>
            <a:ext cx="1348979" cy="323850"/>
            <a:chOff x="0" y="260350"/>
            <a:chExt cx="1544638" cy="431800"/>
          </a:xfrm>
        </p:grpSpPr>
        <p:sp>
          <p:nvSpPr>
            <p:cNvPr id="8" name="矩形 3"/>
            <p:cNvSpPr>
              <a:spLocks noChangeArrowheads="1"/>
            </p:cNvSpPr>
            <p:nvPr/>
          </p:nvSpPr>
          <p:spPr bwMode="auto">
            <a:xfrm>
              <a:off x="0" y="260350"/>
              <a:ext cx="127197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9" name="矩形 4"/>
            <p:cNvSpPr>
              <a:spLocks noChangeArrowheads="1"/>
            </p:cNvSpPr>
            <p:nvPr/>
          </p:nvSpPr>
          <p:spPr bwMode="auto">
            <a:xfrm>
              <a:off x="1342867" y="260350"/>
              <a:ext cx="73619"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10" name="矩形 5"/>
            <p:cNvSpPr>
              <a:spLocks noChangeArrowheads="1"/>
            </p:cNvSpPr>
            <p:nvPr/>
          </p:nvSpPr>
          <p:spPr bwMode="auto">
            <a:xfrm>
              <a:off x="1480563" y="463550"/>
              <a:ext cx="64075"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grpSp>
      <p:sp>
        <p:nvSpPr>
          <p:cNvPr id="11" name="文本框 6"/>
          <p:cNvSpPr>
            <a:spLocks noChangeArrowheads="1"/>
          </p:cNvSpPr>
          <p:nvPr userDrawn="1"/>
        </p:nvSpPr>
        <p:spPr bwMode="auto">
          <a:xfrm>
            <a:off x="1428750" y="195264"/>
            <a:ext cx="2063354" cy="423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defTabSz="914400" eaLnBrk="1" fontAlgn="base" hangingPunct="1">
              <a:spcBef>
                <a:spcPct val="0"/>
              </a:spcBef>
              <a:spcAft>
                <a:spcPct val="0"/>
              </a:spcAft>
              <a:buFont typeface="Arial" panose="020B0604020202020204" pitchFamily="34" charset="0"/>
              <a:buNone/>
              <a:defRPr/>
            </a:pPr>
            <a:r>
              <a:rPr lang="zh-CN" altLang="en-US" sz="2300">
                <a:solidFill>
                  <a:srgbClr val="000000"/>
                </a:solidFill>
                <a:latin typeface="微软雅黑" pitchFamily="34" charset="-122"/>
                <a:ea typeface="微软雅黑" pitchFamily="34" charset="-122"/>
                <a:sym typeface="造字工房悦黑体验版常规体" pitchFamily="2" charset="-122"/>
              </a:rPr>
              <a:t>目录</a:t>
            </a:r>
            <a:endParaRPr lang="zh-CN" altLang="en-US" sz="2300">
              <a:solidFill>
                <a:srgbClr val="000000"/>
              </a:solidFill>
              <a:latin typeface="微软雅黑" pitchFamily="34" charset="-122"/>
              <a:ea typeface="微软雅黑" pitchFamily="34" charset="-122"/>
            </a:endParaRPr>
          </a:p>
        </p:txBody>
      </p:sp>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2" y="1151335"/>
            <a:ext cx="4039791"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2"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 name="日期占位符 6"/>
          <p:cNvSpPr>
            <a:spLocks noGrp="1"/>
          </p:cNvSpPr>
          <p:nvPr>
            <p:ph type="dt" sz="half" idx="10"/>
          </p:nvPr>
        </p:nvSpPr>
        <p:spPr/>
        <p:txBody>
          <a:bodyPr/>
          <a:lstStyle>
            <a:lvl1pPr>
              <a:defRPr/>
            </a:lvl1pPr>
          </a:lstStyle>
          <a:p>
            <a:pPr>
              <a:defRPr/>
            </a:pPr>
            <a:fld id="{1FBAAD86-8D3C-421F-824D-BAA35F348C0E}" type="datetime1">
              <a:rPr lang="zh-CN" altLang="en-US"/>
              <a:pPr>
                <a:defRPr/>
              </a:pPr>
              <a:t>2023/6/7</a:t>
            </a:fld>
            <a:endParaRPr lang="zh-CN" altLang="en-US" sz="1400">
              <a:solidFill>
                <a:srgbClr val="000000"/>
              </a:solidFill>
              <a:ea typeface="宋体" pitchFamily="2" charset="-122"/>
            </a:endParaRPr>
          </a:p>
        </p:txBody>
      </p:sp>
      <p:sp>
        <p:nvSpPr>
          <p:cNvPr id="13" name="页脚占位符 7"/>
          <p:cNvSpPr>
            <a:spLocks noGrp="1"/>
          </p:cNvSpPr>
          <p:nvPr>
            <p:ph type="ftr" sz="quarter" idx="11"/>
          </p:nvPr>
        </p:nvSpPr>
        <p:spPr/>
        <p:txBody>
          <a:bodyPr/>
          <a:lstStyle>
            <a:lvl1pPr>
              <a:defRPr/>
            </a:lvl1pPr>
          </a:lstStyle>
          <a:p>
            <a:pPr>
              <a:defRPr/>
            </a:pPr>
            <a:endParaRPr lang="zh-CN" altLang="zh-CN"/>
          </a:p>
        </p:txBody>
      </p:sp>
      <p:sp>
        <p:nvSpPr>
          <p:cNvPr id="14" name="灯片编号占位符 8"/>
          <p:cNvSpPr>
            <a:spLocks noGrp="1"/>
          </p:cNvSpPr>
          <p:nvPr>
            <p:ph type="sldNum" sz="quarter" idx="12"/>
          </p:nvPr>
        </p:nvSpPr>
        <p:spPr/>
        <p:txBody>
          <a:bodyPr/>
          <a:lstStyle>
            <a:lvl1pPr>
              <a:defRPr/>
            </a:lvl1pPr>
          </a:lstStyle>
          <a:p>
            <a:fld id="{DB57AA8E-536E-43BD-BC20-542866E8AC88}"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3377527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3" name="组合 6"/>
          <p:cNvGrpSpPr>
            <a:grpSpLocks/>
          </p:cNvGrpSpPr>
          <p:nvPr userDrawn="1"/>
        </p:nvGrpSpPr>
        <p:grpSpPr bwMode="auto">
          <a:xfrm>
            <a:off x="-17860" y="250031"/>
            <a:ext cx="1348979" cy="323850"/>
            <a:chOff x="0" y="260350"/>
            <a:chExt cx="1544638" cy="431800"/>
          </a:xfrm>
        </p:grpSpPr>
        <p:sp>
          <p:nvSpPr>
            <p:cNvPr id="4" name="矩形 3"/>
            <p:cNvSpPr>
              <a:spLocks noChangeArrowheads="1"/>
            </p:cNvSpPr>
            <p:nvPr/>
          </p:nvSpPr>
          <p:spPr bwMode="auto">
            <a:xfrm>
              <a:off x="0" y="260350"/>
              <a:ext cx="127197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5" name="矩形 4"/>
            <p:cNvSpPr>
              <a:spLocks noChangeArrowheads="1"/>
            </p:cNvSpPr>
            <p:nvPr/>
          </p:nvSpPr>
          <p:spPr bwMode="auto">
            <a:xfrm>
              <a:off x="1342867" y="260350"/>
              <a:ext cx="73619"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6" name="矩形 5"/>
            <p:cNvSpPr>
              <a:spLocks noChangeArrowheads="1"/>
            </p:cNvSpPr>
            <p:nvPr/>
          </p:nvSpPr>
          <p:spPr bwMode="auto">
            <a:xfrm>
              <a:off x="1480563" y="463550"/>
              <a:ext cx="64075"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grpSp>
      <p:sp>
        <p:nvSpPr>
          <p:cNvPr id="7" name="文本框 6"/>
          <p:cNvSpPr>
            <a:spLocks noChangeArrowheads="1"/>
          </p:cNvSpPr>
          <p:nvPr userDrawn="1"/>
        </p:nvSpPr>
        <p:spPr bwMode="auto">
          <a:xfrm>
            <a:off x="1428750" y="195264"/>
            <a:ext cx="2063354" cy="423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defTabSz="914400" eaLnBrk="1" fontAlgn="base" hangingPunct="1">
              <a:spcBef>
                <a:spcPct val="0"/>
              </a:spcBef>
              <a:spcAft>
                <a:spcPct val="0"/>
              </a:spcAft>
              <a:buFont typeface="Arial" panose="020B0604020202020204" pitchFamily="34" charset="0"/>
              <a:buNone/>
              <a:defRPr/>
            </a:pPr>
            <a:r>
              <a:rPr lang="zh-CN" altLang="en-US" sz="2300">
                <a:solidFill>
                  <a:srgbClr val="000000"/>
                </a:solidFill>
                <a:latin typeface="微软雅黑" pitchFamily="34" charset="-122"/>
                <a:ea typeface="微软雅黑" pitchFamily="34" charset="-122"/>
                <a:sym typeface="造字工房悦黑体验版常规体" pitchFamily="2" charset="-122"/>
              </a:rPr>
              <a:t>目录</a:t>
            </a:r>
            <a:endParaRPr lang="zh-CN" altLang="en-US" sz="2300">
              <a:solidFill>
                <a:srgbClr val="000000"/>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a:t>单击此处编辑母版标题样式</a:t>
            </a:r>
          </a:p>
        </p:txBody>
      </p:sp>
      <p:sp>
        <p:nvSpPr>
          <p:cNvPr id="8" name="日期占位符 2"/>
          <p:cNvSpPr>
            <a:spLocks noGrp="1"/>
          </p:cNvSpPr>
          <p:nvPr>
            <p:ph type="dt" sz="half" idx="10"/>
          </p:nvPr>
        </p:nvSpPr>
        <p:spPr/>
        <p:txBody>
          <a:bodyPr/>
          <a:lstStyle>
            <a:lvl1pPr>
              <a:defRPr/>
            </a:lvl1pPr>
          </a:lstStyle>
          <a:p>
            <a:pPr>
              <a:defRPr/>
            </a:pPr>
            <a:fld id="{E2E5374C-CFBD-4A47-BFDA-60F5793BBED8}" type="datetime1">
              <a:rPr lang="zh-CN" altLang="en-US"/>
              <a:pPr>
                <a:defRPr/>
              </a:pPr>
              <a:t>2023/6/7</a:t>
            </a:fld>
            <a:endParaRPr lang="zh-CN" altLang="en-US" sz="1400">
              <a:solidFill>
                <a:srgbClr val="000000"/>
              </a:solidFill>
              <a:ea typeface="宋体" pitchFamily="2" charset="-122"/>
            </a:endParaRPr>
          </a:p>
        </p:txBody>
      </p:sp>
      <p:sp>
        <p:nvSpPr>
          <p:cNvPr id="9" name="页脚占位符 3"/>
          <p:cNvSpPr>
            <a:spLocks noGrp="1"/>
          </p:cNvSpPr>
          <p:nvPr>
            <p:ph type="ftr" sz="quarter" idx="11"/>
          </p:nvPr>
        </p:nvSpPr>
        <p:spPr/>
        <p:txBody>
          <a:bodyPr/>
          <a:lstStyle>
            <a:lvl1pPr>
              <a:defRPr/>
            </a:lvl1pPr>
          </a:lstStyle>
          <a:p>
            <a:pPr>
              <a:defRPr/>
            </a:pPr>
            <a:endParaRPr lang="zh-CN" altLang="zh-CN"/>
          </a:p>
        </p:txBody>
      </p:sp>
      <p:sp>
        <p:nvSpPr>
          <p:cNvPr id="10" name="灯片编号占位符 4"/>
          <p:cNvSpPr>
            <a:spLocks noGrp="1"/>
          </p:cNvSpPr>
          <p:nvPr>
            <p:ph type="sldNum" sz="quarter" idx="12"/>
          </p:nvPr>
        </p:nvSpPr>
        <p:spPr/>
        <p:txBody>
          <a:bodyPr/>
          <a:lstStyle>
            <a:lvl1pPr>
              <a:defRPr/>
            </a:lvl1pPr>
          </a:lstStyle>
          <a:p>
            <a:fld id="{F356761D-7E52-4442-80DF-031B3D9A924B}"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775866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组合 1"/>
          <p:cNvGrpSpPr/>
          <p:nvPr userDrawn="1"/>
        </p:nvGrpSpPr>
        <p:grpSpPr>
          <a:xfrm>
            <a:off x="-18318" y="249590"/>
            <a:ext cx="1349576" cy="324023"/>
            <a:chOff x="0" y="260350"/>
            <a:chExt cx="1544638" cy="431800"/>
          </a:xfrm>
          <a:solidFill>
            <a:srgbClr val="0070C0"/>
          </a:solidFill>
        </p:grpSpPr>
        <p:sp>
          <p:nvSpPr>
            <p:cNvPr id="3" name="矩形 3"/>
            <p:cNvSpPr>
              <a:spLocks noChangeArrowheads="1"/>
            </p:cNvSpPr>
            <p:nvPr/>
          </p:nvSpPr>
          <p:spPr bwMode="auto">
            <a:xfrm>
              <a:off x="0" y="260350"/>
              <a:ext cx="1271588" cy="431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4400" fontAlgn="base">
                <a:spcBef>
                  <a:spcPct val="0"/>
                </a:spcBef>
                <a:spcAft>
                  <a:spcPct val="0"/>
                </a:spcAft>
                <a:buFont typeface="Arial" panose="020B0604020202020204" pitchFamily="34" charset="0"/>
                <a:buNone/>
                <a:defRPr/>
              </a:pPr>
              <a:endParaRPr lang="zh-CN" altLang="zh-CN">
                <a:solidFill>
                  <a:srgbClr val="FFFFFF"/>
                </a:solidFill>
                <a:latin typeface="Arial" pitchFamily="34" charset="0"/>
              </a:endParaRPr>
            </a:p>
          </p:txBody>
        </p:sp>
        <p:sp>
          <p:nvSpPr>
            <p:cNvPr id="4" name="矩形 4"/>
            <p:cNvSpPr>
              <a:spLocks noChangeArrowheads="1"/>
            </p:cNvSpPr>
            <p:nvPr/>
          </p:nvSpPr>
          <p:spPr bwMode="auto">
            <a:xfrm>
              <a:off x="1343025" y="260350"/>
              <a:ext cx="73025" cy="431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4400" fontAlgn="base">
                <a:spcBef>
                  <a:spcPct val="0"/>
                </a:spcBef>
                <a:spcAft>
                  <a:spcPct val="0"/>
                </a:spcAft>
                <a:buFont typeface="Arial" panose="020B0604020202020204" pitchFamily="34" charset="0"/>
                <a:buNone/>
                <a:defRPr/>
              </a:pPr>
              <a:endParaRPr lang="zh-CN" altLang="zh-CN">
                <a:solidFill>
                  <a:srgbClr val="FFFFFF"/>
                </a:solidFill>
                <a:latin typeface="Arial" pitchFamily="34" charset="0"/>
              </a:endParaRPr>
            </a:p>
          </p:txBody>
        </p:sp>
        <p:sp>
          <p:nvSpPr>
            <p:cNvPr id="5" name="矩形 5"/>
            <p:cNvSpPr>
              <a:spLocks noChangeArrowheads="1"/>
            </p:cNvSpPr>
            <p:nvPr/>
          </p:nvSpPr>
          <p:spPr bwMode="auto">
            <a:xfrm>
              <a:off x="1481138" y="463550"/>
              <a:ext cx="63500"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4400" fontAlgn="base">
                <a:spcBef>
                  <a:spcPct val="0"/>
                </a:spcBef>
                <a:spcAft>
                  <a:spcPct val="0"/>
                </a:spcAft>
                <a:buFont typeface="Arial" panose="020B0604020202020204" pitchFamily="34" charset="0"/>
                <a:buNone/>
                <a:defRPr/>
              </a:pPr>
              <a:endParaRPr lang="zh-CN" altLang="zh-CN">
                <a:solidFill>
                  <a:srgbClr val="FFFFFF"/>
                </a:solidFill>
                <a:latin typeface="Arial" pitchFamily="34" charset="0"/>
              </a:endParaRPr>
            </a:p>
          </p:txBody>
        </p:sp>
      </p:grpSp>
      <p:sp>
        <p:nvSpPr>
          <p:cNvPr id="6" name="日期占位符 1"/>
          <p:cNvSpPr>
            <a:spLocks noGrp="1"/>
          </p:cNvSpPr>
          <p:nvPr>
            <p:ph type="dt" sz="half" idx="10"/>
          </p:nvPr>
        </p:nvSpPr>
        <p:spPr/>
        <p:txBody>
          <a:bodyPr/>
          <a:lstStyle>
            <a:lvl1pPr>
              <a:defRPr/>
            </a:lvl1pPr>
          </a:lstStyle>
          <a:p>
            <a:pPr>
              <a:defRPr/>
            </a:pPr>
            <a:fld id="{573ED706-7591-40EC-901F-D68BF5D1BA80}" type="datetime1">
              <a:rPr lang="zh-CN" altLang="en-US"/>
              <a:pPr>
                <a:defRPr/>
              </a:pPr>
              <a:t>2023/6/7</a:t>
            </a:fld>
            <a:endParaRPr lang="zh-CN" altLang="en-US" sz="1400">
              <a:solidFill>
                <a:srgbClr val="000000"/>
              </a:solidFill>
              <a:ea typeface="宋体" pitchFamily="2" charset="-122"/>
            </a:endParaRPr>
          </a:p>
        </p:txBody>
      </p:sp>
      <p:sp>
        <p:nvSpPr>
          <p:cNvPr id="7" name="页脚占位符 2"/>
          <p:cNvSpPr>
            <a:spLocks noGrp="1"/>
          </p:cNvSpPr>
          <p:nvPr>
            <p:ph type="ftr" sz="quarter" idx="11"/>
          </p:nvPr>
        </p:nvSpPr>
        <p:spPr/>
        <p:txBody>
          <a:bodyPr/>
          <a:lstStyle>
            <a:lvl1pPr>
              <a:defRPr/>
            </a:lvl1pPr>
          </a:lstStyle>
          <a:p>
            <a:pPr>
              <a:defRPr/>
            </a:pPr>
            <a:endParaRPr lang="zh-CN" altLang="zh-CN"/>
          </a:p>
        </p:txBody>
      </p:sp>
      <p:sp>
        <p:nvSpPr>
          <p:cNvPr id="8" name="灯片编号占位符 3"/>
          <p:cNvSpPr>
            <a:spLocks noGrp="1"/>
          </p:cNvSpPr>
          <p:nvPr>
            <p:ph type="sldNum" sz="quarter" idx="12"/>
          </p:nvPr>
        </p:nvSpPr>
        <p:spPr/>
        <p:txBody>
          <a:bodyPr/>
          <a:lstStyle>
            <a:lvl1pPr>
              <a:defRPr/>
            </a:lvl1pPr>
          </a:lstStyle>
          <a:p>
            <a:fld id="{4AAC2705-1066-4AFE-AEB3-2FA6EBE25BEA}"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32650976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5" name="组合 6"/>
          <p:cNvGrpSpPr>
            <a:grpSpLocks/>
          </p:cNvGrpSpPr>
          <p:nvPr userDrawn="1"/>
        </p:nvGrpSpPr>
        <p:grpSpPr bwMode="auto">
          <a:xfrm>
            <a:off x="-17860" y="250031"/>
            <a:ext cx="1348979" cy="323850"/>
            <a:chOff x="0" y="260350"/>
            <a:chExt cx="1544638" cy="431800"/>
          </a:xfrm>
        </p:grpSpPr>
        <p:sp>
          <p:nvSpPr>
            <p:cNvPr id="6" name="矩形 3"/>
            <p:cNvSpPr>
              <a:spLocks noChangeArrowheads="1"/>
            </p:cNvSpPr>
            <p:nvPr/>
          </p:nvSpPr>
          <p:spPr bwMode="auto">
            <a:xfrm>
              <a:off x="0" y="260350"/>
              <a:ext cx="127197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7" name="矩形 4"/>
            <p:cNvSpPr>
              <a:spLocks noChangeArrowheads="1"/>
            </p:cNvSpPr>
            <p:nvPr/>
          </p:nvSpPr>
          <p:spPr bwMode="auto">
            <a:xfrm>
              <a:off x="1342867" y="260350"/>
              <a:ext cx="73619"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8" name="矩形 5"/>
            <p:cNvSpPr>
              <a:spLocks noChangeArrowheads="1"/>
            </p:cNvSpPr>
            <p:nvPr/>
          </p:nvSpPr>
          <p:spPr bwMode="auto">
            <a:xfrm>
              <a:off x="1480563" y="463550"/>
              <a:ext cx="64075"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grpSp>
      <p:sp>
        <p:nvSpPr>
          <p:cNvPr id="9" name="文本框 6"/>
          <p:cNvSpPr>
            <a:spLocks noChangeArrowheads="1"/>
          </p:cNvSpPr>
          <p:nvPr userDrawn="1"/>
        </p:nvSpPr>
        <p:spPr bwMode="auto">
          <a:xfrm>
            <a:off x="1428750" y="195264"/>
            <a:ext cx="2063354" cy="423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defTabSz="914400" eaLnBrk="1" fontAlgn="base" hangingPunct="1">
              <a:spcBef>
                <a:spcPct val="0"/>
              </a:spcBef>
              <a:spcAft>
                <a:spcPct val="0"/>
              </a:spcAft>
              <a:buFont typeface="Arial" panose="020B0604020202020204" pitchFamily="34" charset="0"/>
              <a:buNone/>
              <a:defRPr/>
            </a:pPr>
            <a:r>
              <a:rPr lang="zh-CN" altLang="en-US" sz="2300">
                <a:solidFill>
                  <a:srgbClr val="000000"/>
                </a:solidFill>
                <a:latin typeface="微软雅黑" pitchFamily="34" charset="-122"/>
                <a:ea typeface="微软雅黑" pitchFamily="34" charset="-122"/>
                <a:sym typeface="造字工房悦黑体验版常规体" pitchFamily="2" charset="-122"/>
              </a:rPr>
              <a:t>目录</a:t>
            </a:r>
            <a:endParaRPr lang="zh-CN" altLang="en-US" sz="2300">
              <a:solidFill>
                <a:srgbClr val="000000"/>
              </a:solidFill>
              <a:latin typeface="微软雅黑" pitchFamily="34" charset="-122"/>
              <a:ea typeface="微软雅黑" pitchFamily="34" charset="-122"/>
            </a:endParaRPr>
          </a:p>
        </p:txBody>
      </p:sp>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50" y="204789"/>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7"/>
            <a:ext cx="3008710"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10" name="日期占位符 4"/>
          <p:cNvSpPr>
            <a:spLocks noGrp="1"/>
          </p:cNvSpPr>
          <p:nvPr>
            <p:ph type="dt" sz="half" idx="10"/>
          </p:nvPr>
        </p:nvSpPr>
        <p:spPr/>
        <p:txBody>
          <a:bodyPr/>
          <a:lstStyle>
            <a:lvl1pPr>
              <a:defRPr/>
            </a:lvl1pPr>
          </a:lstStyle>
          <a:p>
            <a:pPr>
              <a:defRPr/>
            </a:pPr>
            <a:fld id="{7F2B211D-EEAF-4B13-A287-E0AD58B37DEE}" type="datetime1">
              <a:rPr lang="zh-CN" altLang="en-US"/>
              <a:pPr>
                <a:defRPr/>
              </a:pPr>
              <a:t>2023/6/7</a:t>
            </a:fld>
            <a:endParaRPr lang="zh-CN" altLang="en-US" sz="1400">
              <a:solidFill>
                <a:srgbClr val="000000"/>
              </a:solidFill>
              <a:ea typeface="宋体" pitchFamily="2" charset="-122"/>
            </a:endParaRPr>
          </a:p>
        </p:txBody>
      </p:sp>
      <p:sp>
        <p:nvSpPr>
          <p:cNvPr id="11" name="页脚占位符 5"/>
          <p:cNvSpPr>
            <a:spLocks noGrp="1"/>
          </p:cNvSpPr>
          <p:nvPr>
            <p:ph type="ftr" sz="quarter" idx="11"/>
          </p:nvPr>
        </p:nvSpPr>
        <p:spPr/>
        <p:txBody>
          <a:bodyPr/>
          <a:lstStyle>
            <a:lvl1pPr>
              <a:defRPr/>
            </a:lvl1pPr>
          </a:lstStyle>
          <a:p>
            <a:pPr>
              <a:defRPr/>
            </a:pPr>
            <a:endParaRPr lang="zh-CN" altLang="zh-CN"/>
          </a:p>
        </p:txBody>
      </p:sp>
      <p:sp>
        <p:nvSpPr>
          <p:cNvPr id="12" name="灯片编号占位符 6"/>
          <p:cNvSpPr>
            <a:spLocks noGrp="1"/>
          </p:cNvSpPr>
          <p:nvPr>
            <p:ph type="sldNum" sz="quarter" idx="12"/>
          </p:nvPr>
        </p:nvSpPr>
        <p:spPr/>
        <p:txBody>
          <a:bodyPr/>
          <a:lstStyle>
            <a:lvl1pPr>
              <a:defRPr/>
            </a:lvl1pPr>
          </a:lstStyle>
          <a:p>
            <a:fld id="{2C09ACEF-AD25-4951-8B9F-B120C02443B4}"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57315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组合 6"/>
          <p:cNvGrpSpPr>
            <a:grpSpLocks/>
          </p:cNvGrpSpPr>
          <p:nvPr userDrawn="1"/>
        </p:nvGrpSpPr>
        <p:grpSpPr bwMode="auto">
          <a:xfrm>
            <a:off x="-17859" y="250031"/>
            <a:ext cx="1348979" cy="323850"/>
            <a:chOff x="0" y="260350"/>
            <a:chExt cx="1544638" cy="431800"/>
          </a:xfrm>
        </p:grpSpPr>
        <p:sp>
          <p:nvSpPr>
            <p:cNvPr id="5" name="矩形 3"/>
            <p:cNvSpPr>
              <a:spLocks noChangeArrowheads="1"/>
            </p:cNvSpPr>
            <p:nvPr/>
          </p:nvSpPr>
          <p:spPr bwMode="auto">
            <a:xfrm>
              <a:off x="0" y="260350"/>
              <a:ext cx="127197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6" name="矩形 4"/>
            <p:cNvSpPr>
              <a:spLocks noChangeArrowheads="1"/>
            </p:cNvSpPr>
            <p:nvPr/>
          </p:nvSpPr>
          <p:spPr bwMode="auto">
            <a:xfrm>
              <a:off x="1342867" y="260350"/>
              <a:ext cx="73619"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7" name="矩形 5"/>
            <p:cNvSpPr>
              <a:spLocks noChangeArrowheads="1"/>
            </p:cNvSpPr>
            <p:nvPr/>
          </p:nvSpPr>
          <p:spPr bwMode="auto">
            <a:xfrm>
              <a:off x="1480563" y="463550"/>
              <a:ext cx="64075"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grpSp>
      <p:sp>
        <p:nvSpPr>
          <p:cNvPr id="8" name="文本框 6"/>
          <p:cNvSpPr>
            <a:spLocks noChangeArrowheads="1"/>
          </p:cNvSpPr>
          <p:nvPr userDrawn="1"/>
        </p:nvSpPr>
        <p:spPr bwMode="auto">
          <a:xfrm>
            <a:off x="1428751" y="195265"/>
            <a:ext cx="2063354" cy="423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anose="020B0604020202020204" pitchFamily="34" charset="0"/>
              <a:buNone/>
              <a:defRPr/>
            </a:pPr>
            <a:r>
              <a:rPr lang="zh-CN" altLang="en-US" sz="2300">
                <a:solidFill>
                  <a:srgbClr val="000000"/>
                </a:solidFill>
                <a:latin typeface="微软雅黑" pitchFamily="34" charset="-122"/>
                <a:ea typeface="微软雅黑" pitchFamily="34" charset="-122"/>
                <a:sym typeface="造字工房悦黑体验版常规体" pitchFamily="2" charset="-122"/>
              </a:rPr>
              <a:t>目录</a:t>
            </a:r>
            <a:endParaRPr lang="zh-CN" altLang="en-US" sz="2300">
              <a:solidFill>
                <a:srgbClr val="000000"/>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3"/>
          <p:cNvSpPr>
            <a:spLocks noGrp="1"/>
          </p:cNvSpPr>
          <p:nvPr>
            <p:ph type="dt" sz="half" idx="10"/>
          </p:nvPr>
        </p:nvSpPr>
        <p:spPr/>
        <p:txBody>
          <a:bodyPr/>
          <a:lstStyle>
            <a:lvl1pPr>
              <a:defRPr/>
            </a:lvl1pPr>
          </a:lstStyle>
          <a:p>
            <a:pPr>
              <a:defRPr/>
            </a:pPr>
            <a:fld id="{D378BD6D-5A2A-4DC2-A131-77120422D130}" type="datetime1">
              <a:rPr lang="zh-CN" altLang="en-US"/>
              <a:pPr>
                <a:defRPr/>
              </a:pPr>
              <a:t>2023/6/7</a:t>
            </a:fld>
            <a:endParaRPr lang="zh-CN" altLang="en-US" sz="1400">
              <a:solidFill>
                <a:srgbClr val="000000"/>
              </a:solidFill>
              <a:ea typeface="宋体" pitchFamily="2" charset="-122"/>
            </a:endParaRPr>
          </a:p>
        </p:txBody>
      </p:sp>
      <p:sp>
        <p:nvSpPr>
          <p:cNvPr id="10" name="页脚占位符 4"/>
          <p:cNvSpPr>
            <a:spLocks noGrp="1"/>
          </p:cNvSpPr>
          <p:nvPr>
            <p:ph type="ftr" sz="quarter" idx="11"/>
          </p:nvPr>
        </p:nvSpPr>
        <p:spPr/>
        <p:txBody>
          <a:bodyPr/>
          <a:lstStyle>
            <a:lvl1pPr>
              <a:defRPr/>
            </a:lvl1pPr>
          </a:lstStyle>
          <a:p>
            <a:pPr>
              <a:defRPr/>
            </a:pPr>
            <a:endParaRPr lang="zh-CN" altLang="zh-CN"/>
          </a:p>
        </p:txBody>
      </p:sp>
      <p:sp>
        <p:nvSpPr>
          <p:cNvPr id="11" name="灯片编号占位符 5"/>
          <p:cNvSpPr>
            <a:spLocks noGrp="1"/>
          </p:cNvSpPr>
          <p:nvPr>
            <p:ph type="sldNum" sz="quarter" idx="12"/>
          </p:nvPr>
        </p:nvSpPr>
        <p:spPr/>
        <p:txBody>
          <a:bodyPr/>
          <a:lstStyle>
            <a:lvl1pPr>
              <a:defRPr/>
            </a:lvl1pPr>
          </a:lstStyle>
          <a:p>
            <a:fld id="{A9D35503-DDE7-408C-AFE7-6D37A2FBB520}"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391370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5" name="组合 6"/>
          <p:cNvGrpSpPr>
            <a:grpSpLocks/>
          </p:cNvGrpSpPr>
          <p:nvPr userDrawn="1"/>
        </p:nvGrpSpPr>
        <p:grpSpPr bwMode="auto">
          <a:xfrm>
            <a:off x="-17860" y="250031"/>
            <a:ext cx="1348979" cy="323850"/>
            <a:chOff x="0" y="260350"/>
            <a:chExt cx="1544638" cy="431800"/>
          </a:xfrm>
        </p:grpSpPr>
        <p:sp>
          <p:nvSpPr>
            <p:cNvPr id="6" name="矩形 3"/>
            <p:cNvSpPr>
              <a:spLocks noChangeArrowheads="1"/>
            </p:cNvSpPr>
            <p:nvPr/>
          </p:nvSpPr>
          <p:spPr bwMode="auto">
            <a:xfrm>
              <a:off x="0" y="260350"/>
              <a:ext cx="127197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7" name="矩形 4"/>
            <p:cNvSpPr>
              <a:spLocks noChangeArrowheads="1"/>
            </p:cNvSpPr>
            <p:nvPr/>
          </p:nvSpPr>
          <p:spPr bwMode="auto">
            <a:xfrm>
              <a:off x="1342867" y="260350"/>
              <a:ext cx="73619"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8" name="矩形 5"/>
            <p:cNvSpPr>
              <a:spLocks noChangeArrowheads="1"/>
            </p:cNvSpPr>
            <p:nvPr/>
          </p:nvSpPr>
          <p:spPr bwMode="auto">
            <a:xfrm>
              <a:off x="1480563" y="463550"/>
              <a:ext cx="64075"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grpSp>
      <p:sp>
        <p:nvSpPr>
          <p:cNvPr id="9" name="文本框 6"/>
          <p:cNvSpPr>
            <a:spLocks noChangeArrowheads="1"/>
          </p:cNvSpPr>
          <p:nvPr userDrawn="1"/>
        </p:nvSpPr>
        <p:spPr bwMode="auto">
          <a:xfrm>
            <a:off x="1428750" y="195264"/>
            <a:ext cx="2063354" cy="423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defTabSz="914400" eaLnBrk="1" fontAlgn="base" hangingPunct="1">
              <a:spcBef>
                <a:spcPct val="0"/>
              </a:spcBef>
              <a:spcAft>
                <a:spcPct val="0"/>
              </a:spcAft>
              <a:buFont typeface="Arial" panose="020B0604020202020204" pitchFamily="34" charset="0"/>
              <a:buNone/>
              <a:defRPr/>
            </a:pPr>
            <a:r>
              <a:rPr lang="zh-CN" altLang="en-US" sz="2300">
                <a:solidFill>
                  <a:srgbClr val="000000"/>
                </a:solidFill>
                <a:latin typeface="微软雅黑" pitchFamily="34" charset="-122"/>
                <a:ea typeface="微软雅黑" pitchFamily="34" charset="-122"/>
                <a:sym typeface="造字工房悦黑体验版常规体" pitchFamily="2" charset="-122"/>
              </a:rPr>
              <a:t>目录</a:t>
            </a:r>
            <a:endParaRPr lang="zh-CN" altLang="en-US" sz="2300">
              <a:solidFill>
                <a:srgbClr val="000000"/>
              </a:solidFill>
              <a:latin typeface="微软雅黑" pitchFamily="34" charset="-122"/>
              <a:ea typeface="微软雅黑" pitchFamily="34" charset="-122"/>
            </a:endParaRPr>
          </a:p>
        </p:txBody>
      </p:sp>
      <p:sp>
        <p:nvSpPr>
          <p:cNvPr id="2" name="标题 1"/>
          <p:cNvSpPr>
            <a:spLocks noGrp="1"/>
          </p:cNvSpPr>
          <p:nvPr>
            <p:ph type="title"/>
          </p:nvPr>
        </p:nvSpPr>
        <p:spPr>
          <a:xfrm>
            <a:off x="1791891" y="3600451"/>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1891" y="4025504"/>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10" name="日期占位符 4"/>
          <p:cNvSpPr>
            <a:spLocks noGrp="1"/>
          </p:cNvSpPr>
          <p:nvPr>
            <p:ph type="dt" sz="half" idx="10"/>
          </p:nvPr>
        </p:nvSpPr>
        <p:spPr/>
        <p:txBody>
          <a:bodyPr/>
          <a:lstStyle>
            <a:lvl1pPr>
              <a:defRPr/>
            </a:lvl1pPr>
          </a:lstStyle>
          <a:p>
            <a:pPr>
              <a:defRPr/>
            </a:pPr>
            <a:fld id="{6F1FF426-AC15-412F-93AF-33FB53175062}" type="datetime1">
              <a:rPr lang="zh-CN" altLang="en-US"/>
              <a:pPr>
                <a:defRPr/>
              </a:pPr>
              <a:t>2023/6/7</a:t>
            </a:fld>
            <a:endParaRPr lang="zh-CN" altLang="en-US" sz="1400">
              <a:solidFill>
                <a:srgbClr val="000000"/>
              </a:solidFill>
              <a:ea typeface="宋体" pitchFamily="2" charset="-122"/>
            </a:endParaRPr>
          </a:p>
        </p:txBody>
      </p:sp>
      <p:sp>
        <p:nvSpPr>
          <p:cNvPr id="11" name="页脚占位符 5"/>
          <p:cNvSpPr>
            <a:spLocks noGrp="1"/>
          </p:cNvSpPr>
          <p:nvPr>
            <p:ph type="ftr" sz="quarter" idx="11"/>
          </p:nvPr>
        </p:nvSpPr>
        <p:spPr/>
        <p:txBody>
          <a:bodyPr/>
          <a:lstStyle>
            <a:lvl1pPr>
              <a:defRPr/>
            </a:lvl1pPr>
          </a:lstStyle>
          <a:p>
            <a:pPr>
              <a:defRPr/>
            </a:pPr>
            <a:endParaRPr lang="zh-CN" altLang="zh-CN"/>
          </a:p>
        </p:txBody>
      </p:sp>
      <p:sp>
        <p:nvSpPr>
          <p:cNvPr id="12" name="灯片编号占位符 6"/>
          <p:cNvSpPr>
            <a:spLocks noGrp="1"/>
          </p:cNvSpPr>
          <p:nvPr>
            <p:ph type="sldNum" sz="quarter" idx="12"/>
          </p:nvPr>
        </p:nvSpPr>
        <p:spPr/>
        <p:txBody>
          <a:bodyPr/>
          <a:lstStyle>
            <a:lvl1pPr>
              <a:defRPr/>
            </a:lvl1pPr>
          </a:lstStyle>
          <a:p>
            <a:fld id="{C5B731A8-5B77-40D3-B2DD-F482172ECF79}"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23754000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grpSp>
        <p:nvGrpSpPr>
          <p:cNvPr id="4" name="组合 6"/>
          <p:cNvGrpSpPr>
            <a:grpSpLocks/>
          </p:cNvGrpSpPr>
          <p:nvPr userDrawn="1"/>
        </p:nvGrpSpPr>
        <p:grpSpPr bwMode="auto">
          <a:xfrm>
            <a:off x="-17860" y="250031"/>
            <a:ext cx="1348979" cy="323850"/>
            <a:chOff x="0" y="260350"/>
            <a:chExt cx="1544638" cy="431800"/>
          </a:xfrm>
        </p:grpSpPr>
        <p:sp>
          <p:nvSpPr>
            <p:cNvPr id="5" name="矩形 3"/>
            <p:cNvSpPr>
              <a:spLocks noChangeArrowheads="1"/>
            </p:cNvSpPr>
            <p:nvPr/>
          </p:nvSpPr>
          <p:spPr bwMode="auto">
            <a:xfrm>
              <a:off x="0" y="260350"/>
              <a:ext cx="127197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6" name="矩形 4"/>
            <p:cNvSpPr>
              <a:spLocks noChangeArrowheads="1"/>
            </p:cNvSpPr>
            <p:nvPr/>
          </p:nvSpPr>
          <p:spPr bwMode="auto">
            <a:xfrm>
              <a:off x="1342867" y="260350"/>
              <a:ext cx="73619"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7" name="矩形 5"/>
            <p:cNvSpPr>
              <a:spLocks noChangeArrowheads="1"/>
            </p:cNvSpPr>
            <p:nvPr/>
          </p:nvSpPr>
          <p:spPr bwMode="auto">
            <a:xfrm>
              <a:off x="1480563" y="463550"/>
              <a:ext cx="64075"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grpSp>
      <p:sp>
        <p:nvSpPr>
          <p:cNvPr id="8" name="文本框 6"/>
          <p:cNvSpPr>
            <a:spLocks noChangeArrowheads="1"/>
          </p:cNvSpPr>
          <p:nvPr userDrawn="1"/>
        </p:nvSpPr>
        <p:spPr bwMode="auto">
          <a:xfrm>
            <a:off x="1428750" y="195264"/>
            <a:ext cx="2063354" cy="423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defTabSz="914400" eaLnBrk="1" fontAlgn="base" hangingPunct="1">
              <a:spcBef>
                <a:spcPct val="0"/>
              </a:spcBef>
              <a:spcAft>
                <a:spcPct val="0"/>
              </a:spcAft>
              <a:buFont typeface="Arial" panose="020B0604020202020204" pitchFamily="34" charset="0"/>
              <a:buNone/>
              <a:defRPr/>
            </a:pPr>
            <a:r>
              <a:rPr lang="zh-CN" altLang="en-US" sz="2300">
                <a:solidFill>
                  <a:srgbClr val="000000"/>
                </a:solidFill>
                <a:latin typeface="微软雅黑" pitchFamily="34" charset="-122"/>
                <a:ea typeface="微软雅黑" pitchFamily="34" charset="-122"/>
                <a:sym typeface="造字工房悦黑体验版常规体" pitchFamily="2" charset="-122"/>
              </a:rPr>
              <a:t>目录</a:t>
            </a:r>
            <a:endParaRPr lang="zh-CN" altLang="en-US" sz="2300">
              <a:solidFill>
                <a:srgbClr val="000000"/>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3"/>
          <p:cNvSpPr>
            <a:spLocks noGrp="1"/>
          </p:cNvSpPr>
          <p:nvPr>
            <p:ph type="dt" sz="half" idx="10"/>
          </p:nvPr>
        </p:nvSpPr>
        <p:spPr/>
        <p:txBody>
          <a:bodyPr/>
          <a:lstStyle>
            <a:lvl1pPr>
              <a:defRPr/>
            </a:lvl1pPr>
          </a:lstStyle>
          <a:p>
            <a:pPr>
              <a:defRPr/>
            </a:pPr>
            <a:fld id="{C3A09085-C24F-4684-A88F-3D21F33ADB62}" type="datetime1">
              <a:rPr lang="zh-CN" altLang="en-US"/>
              <a:pPr>
                <a:defRPr/>
              </a:pPr>
              <a:t>2023/6/7</a:t>
            </a:fld>
            <a:endParaRPr lang="zh-CN" altLang="en-US" sz="1400">
              <a:solidFill>
                <a:srgbClr val="000000"/>
              </a:solidFill>
              <a:ea typeface="宋体" pitchFamily="2" charset="-122"/>
            </a:endParaRPr>
          </a:p>
        </p:txBody>
      </p:sp>
      <p:sp>
        <p:nvSpPr>
          <p:cNvPr id="10" name="页脚占位符 4"/>
          <p:cNvSpPr>
            <a:spLocks noGrp="1"/>
          </p:cNvSpPr>
          <p:nvPr>
            <p:ph type="ftr" sz="quarter" idx="11"/>
          </p:nvPr>
        </p:nvSpPr>
        <p:spPr/>
        <p:txBody>
          <a:bodyPr/>
          <a:lstStyle>
            <a:lvl1pPr>
              <a:defRPr/>
            </a:lvl1pPr>
          </a:lstStyle>
          <a:p>
            <a:pPr>
              <a:defRPr/>
            </a:pPr>
            <a:endParaRPr lang="zh-CN" altLang="zh-CN"/>
          </a:p>
        </p:txBody>
      </p:sp>
      <p:sp>
        <p:nvSpPr>
          <p:cNvPr id="11" name="灯片编号占位符 5"/>
          <p:cNvSpPr>
            <a:spLocks noGrp="1"/>
          </p:cNvSpPr>
          <p:nvPr>
            <p:ph type="sldNum" sz="quarter" idx="12"/>
          </p:nvPr>
        </p:nvSpPr>
        <p:spPr/>
        <p:txBody>
          <a:bodyPr/>
          <a:lstStyle>
            <a:lvl1pPr>
              <a:defRPr/>
            </a:lvl1pPr>
          </a:lstStyle>
          <a:p>
            <a:fld id="{4C56D505-ADE9-4CA6-A617-5DC139F97E77}"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29609465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grpSp>
        <p:nvGrpSpPr>
          <p:cNvPr id="4" name="组合 6"/>
          <p:cNvGrpSpPr>
            <a:grpSpLocks/>
          </p:cNvGrpSpPr>
          <p:nvPr userDrawn="1"/>
        </p:nvGrpSpPr>
        <p:grpSpPr bwMode="auto">
          <a:xfrm>
            <a:off x="-17860" y="250031"/>
            <a:ext cx="1348979" cy="323850"/>
            <a:chOff x="0" y="260350"/>
            <a:chExt cx="1544638" cy="431800"/>
          </a:xfrm>
        </p:grpSpPr>
        <p:sp>
          <p:nvSpPr>
            <p:cNvPr id="5" name="矩形 3"/>
            <p:cNvSpPr>
              <a:spLocks noChangeArrowheads="1"/>
            </p:cNvSpPr>
            <p:nvPr/>
          </p:nvSpPr>
          <p:spPr bwMode="auto">
            <a:xfrm>
              <a:off x="0" y="260350"/>
              <a:ext cx="127197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6" name="矩形 4"/>
            <p:cNvSpPr>
              <a:spLocks noChangeArrowheads="1"/>
            </p:cNvSpPr>
            <p:nvPr/>
          </p:nvSpPr>
          <p:spPr bwMode="auto">
            <a:xfrm>
              <a:off x="1342867" y="260350"/>
              <a:ext cx="73619"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7" name="矩形 5"/>
            <p:cNvSpPr>
              <a:spLocks noChangeArrowheads="1"/>
            </p:cNvSpPr>
            <p:nvPr/>
          </p:nvSpPr>
          <p:spPr bwMode="auto">
            <a:xfrm>
              <a:off x="1480563" y="463550"/>
              <a:ext cx="64075"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grpSp>
      <p:sp>
        <p:nvSpPr>
          <p:cNvPr id="8" name="文本框 6"/>
          <p:cNvSpPr>
            <a:spLocks noChangeArrowheads="1"/>
          </p:cNvSpPr>
          <p:nvPr userDrawn="1"/>
        </p:nvSpPr>
        <p:spPr bwMode="auto">
          <a:xfrm>
            <a:off x="1428750" y="195264"/>
            <a:ext cx="2063354" cy="423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defTabSz="914400" eaLnBrk="1" fontAlgn="base" hangingPunct="1">
              <a:spcBef>
                <a:spcPct val="0"/>
              </a:spcBef>
              <a:spcAft>
                <a:spcPct val="0"/>
              </a:spcAft>
              <a:buFont typeface="Arial" panose="020B0604020202020204" pitchFamily="34" charset="0"/>
              <a:buNone/>
              <a:defRPr/>
            </a:pPr>
            <a:r>
              <a:rPr lang="zh-CN" altLang="en-US" sz="2300">
                <a:solidFill>
                  <a:srgbClr val="000000"/>
                </a:solidFill>
                <a:latin typeface="微软雅黑" pitchFamily="34" charset="-122"/>
                <a:ea typeface="微软雅黑" pitchFamily="34" charset="-122"/>
                <a:sym typeface="造字工房悦黑体验版常规体" pitchFamily="2" charset="-122"/>
              </a:rPr>
              <a:t>目录</a:t>
            </a:r>
            <a:endParaRPr lang="zh-CN" altLang="en-US" sz="2300">
              <a:solidFill>
                <a:srgbClr val="000000"/>
              </a:solidFill>
              <a:latin typeface="微软雅黑" pitchFamily="34" charset="-122"/>
              <a:ea typeface="微软雅黑" pitchFamily="34" charset="-122"/>
            </a:endParaRPr>
          </a:p>
        </p:txBody>
      </p:sp>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579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3"/>
          <p:cNvSpPr>
            <a:spLocks noGrp="1"/>
          </p:cNvSpPr>
          <p:nvPr>
            <p:ph type="dt" sz="half" idx="10"/>
          </p:nvPr>
        </p:nvSpPr>
        <p:spPr/>
        <p:txBody>
          <a:bodyPr/>
          <a:lstStyle>
            <a:lvl1pPr>
              <a:defRPr/>
            </a:lvl1pPr>
          </a:lstStyle>
          <a:p>
            <a:pPr>
              <a:defRPr/>
            </a:pPr>
            <a:fld id="{05908EB8-DF0B-4495-A7C7-8890EEF1D896}" type="datetime1">
              <a:rPr lang="zh-CN" altLang="en-US"/>
              <a:pPr>
                <a:defRPr/>
              </a:pPr>
              <a:t>2023/6/7</a:t>
            </a:fld>
            <a:endParaRPr lang="zh-CN" altLang="en-US" sz="1400">
              <a:solidFill>
                <a:srgbClr val="000000"/>
              </a:solidFill>
              <a:ea typeface="宋体" pitchFamily="2" charset="-122"/>
            </a:endParaRPr>
          </a:p>
        </p:txBody>
      </p:sp>
      <p:sp>
        <p:nvSpPr>
          <p:cNvPr id="10" name="页脚占位符 4"/>
          <p:cNvSpPr>
            <a:spLocks noGrp="1"/>
          </p:cNvSpPr>
          <p:nvPr>
            <p:ph type="ftr" sz="quarter" idx="11"/>
          </p:nvPr>
        </p:nvSpPr>
        <p:spPr/>
        <p:txBody>
          <a:bodyPr/>
          <a:lstStyle>
            <a:lvl1pPr>
              <a:defRPr/>
            </a:lvl1pPr>
          </a:lstStyle>
          <a:p>
            <a:pPr>
              <a:defRPr/>
            </a:pPr>
            <a:endParaRPr lang="zh-CN" altLang="zh-CN"/>
          </a:p>
        </p:txBody>
      </p:sp>
      <p:sp>
        <p:nvSpPr>
          <p:cNvPr id="11" name="灯片编号占位符 5"/>
          <p:cNvSpPr>
            <a:spLocks noGrp="1"/>
          </p:cNvSpPr>
          <p:nvPr>
            <p:ph type="sldNum" sz="quarter" idx="12"/>
          </p:nvPr>
        </p:nvSpPr>
        <p:spPr/>
        <p:txBody>
          <a:bodyPr/>
          <a:lstStyle>
            <a:lvl1pPr>
              <a:defRPr/>
            </a:lvl1pPr>
          </a:lstStyle>
          <a:p>
            <a:fld id="{40613B23-E2AA-42E4-BFE2-5F2B4D8B0D7B}"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1160586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6"/>
          <p:cNvGrpSpPr>
            <a:grpSpLocks/>
          </p:cNvGrpSpPr>
          <p:nvPr userDrawn="1"/>
        </p:nvGrpSpPr>
        <p:grpSpPr bwMode="auto">
          <a:xfrm>
            <a:off x="-17859" y="250031"/>
            <a:ext cx="1348979" cy="323850"/>
            <a:chOff x="0" y="260350"/>
            <a:chExt cx="1544638" cy="431800"/>
          </a:xfrm>
        </p:grpSpPr>
        <p:sp>
          <p:nvSpPr>
            <p:cNvPr id="5" name="矩形 3"/>
            <p:cNvSpPr>
              <a:spLocks noChangeArrowheads="1"/>
            </p:cNvSpPr>
            <p:nvPr/>
          </p:nvSpPr>
          <p:spPr bwMode="auto">
            <a:xfrm>
              <a:off x="0" y="260350"/>
              <a:ext cx="127197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6" name="矩形 4"/>
            <p:cNvSpPr>
              <a:spLocks noChangeArrowheads="1"/>
            </p:cNvSpPr>
            <p:nvPr/>
          </p:nvSpPr>
          <p:spPr bwMode="auto">
            <a:xfrm>
              <a:off x="1342867" y="260350"/>
              <a:ext cx="73619"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7" name="矩形 5"/>
            <p:cNvSpPr>
              <a:spLocks noChangeArrowheads="1"/>
            </p:cNvSpPr>
            <p:nvPr/>
          </p:nvSpPr>
          <p:spPr bwMode="auto">
            <a:xfrm>
              <a:off x="1480563" y="463550"/>
              <a:ext cx="64075"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grpSp>
      <p:sp>
        <p:nvSpPr>
          <p:cNvPr id="8" name="文本框 6"/>
          <p:cNvSpPr>
            <a:spLocks noChangeArrowheads="1"/>
          </p:cNvSpPr>
          <p:nvPr userDrawn="1"/>
        </p:nvSpPr>
        <p:spPr bwMode="auto">
          <a:xfrm>
            <a:off x="1428751" y="195265"/>
            <a:ext cx="2063354" cy="423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anose="020B0604020202020204" pitchFamily="34" charset="0"/>
              <a:buNone/>
              <a:defRPr/>
            </a:pPr>
            <a:r>
              <a:rPr lang="zh-CN" altLang="en-US" sz="2300">
                <a:solidFill>
                  <a:srgbClr val="000000"/>
                </a:solidFill>
                <a:latin typeface="微软雅黑" pitchFamily="34" charset="-122"/>
                <a:ea typeface="微软雅黑" pitchFamily="34" charset="-122"/>
                <a:sym typeface="造字工房悦黑体验版常规体" pitchFamily="2" charset="-122"/>
              </a:rPr>
              <a:t>目录</a:t>
            </a:r>
            <a:endParaRPr lang="zh-CN" altLang="en-US" sz="2300">
              <a:solidFill>
                <a:srgbClr val="000000"/>
              </a:solidFill>
              <a:latin typeface="微软雅黑" pitchFamily="34" charset="-122"/>
              <a:ea typeface="微软雅黑" pitchFamily="34" charset="-122"/>
            </a:endParaRPr>
          </a:p>
        </p:txBody>
      </p:sp>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892" indent="0">
              <a:buNone/>
              <a:defRPr sz="1400"/>
            </a:lvl2pPr>
            <a:lvl3pPr marL="685783" indent="0">
              <a:buNone/>
              <a:defRPr sz="1200"/>
            </a:lvl3pPr>
            <a:lvl4pPr marL="1028675" indent="0">
              <a:buNone/>
              <a:defRPr sz="1100"/>
            </a:lvl4pPr>
            <a:lvl5pPr marL="1371566" indent="0">
              <a:buNone/>
              <a:defRPr sz="1100"/>
            </a:lvl5pPr>
            <a:lvl6pPr marL="1714457" indent="0">
              <a:buNone/>
              <a:defRPr sz="1100"/>
            </a:lvl6pPr>
            <a:lvl7pPr marL="2057348" indent="0">
              <a:buNone/>
              <a:defRPr sz="1100"/>
            </a:lvl7pPr>
            <a:lvl8pPr marL="2400240" indent="0">
              <a:buNone/>
              <a:defRPr sz="1100"/>
            </a:lvl8pPr>
            <a:lvl9pPr marL="2743132" indent="0">
              <a:buNone/>
              <a:defRPr sz="1100"/>
            </a:lvl9pPr>
          </a:lstStyle>
          <a:p>
            <a:pPr lvl="0"/>
            <a:r>
              <a:rPr lang="zh-CN" altLang="en-US"/>
              <a:t>单击此处编辑母版文本样式</a:t>
            </a:r>
          </a:p>
        </p:txBody>
      </p:sp>
      <p:sp>
        <p:nvSpPr>
          <p:cNvPr id="9" name="日期占位符 3"/>
          <p:cNvSpPr>
            <a:spLocks noGrp="1"/>
          </p:cNvSpPr>
          <p:nvPr>
            <p:ph type="dt" sz="half" idx="10"/>
          </p:nvPr>
        </p:nvSpPr>
        <p:spPr/>
        <p:txBody>
          <a:bodyPr/>
          <a:lstStyle>
            <a:lvl1pPr>
              <a:defRPr/>
            </a:lvl1pPr>
          </a:lstStyle>
          <a:p>
            <a:pPr>
              <a:defRPr/>
            </a:pPr>
            <a:fld id="{C0863119-C3F5-465D-AA8F-7A87DAF9CF62}" type="datetime1">
              <a:rPr lang="zh-CN" altLang="en-US"/>
              <a:pPr>
                <a:defRPr/>
              </a:pPr>
              <a:t>2023/6/7</a:t>
            </a:fld>
            <a:endParaRPr lang="zh-CN" altLang="en-US" sz="1400">
              <a:solidFill>
                <a:srgbClr val="000000"/>
              </a:solidFill>
              <a:ea typeface="宋体" pitchFamily="2" charset="-122"/>
            </a:endParaRPr>
          </a:p>
        </p:txBody>
      </p:sp>
      <p:sp>
        <p:nvSpPr>
          <p:cNvPr id="10" name="页脚占位符 4"/>
          <p:cNvSpPr>
            <a:spLocks noGrp="1"/>
          </p:cNvSpPr>
          <p:nvPr>
            <p:ph type="ftr" sz="quarter" idx="11"/>
          </p:nvPr>
        </p:nvSpPr>
        <p:spPr/>
        <p:txBody>
          <a:bodyPr/>
          <a:lstStyle>
            <a:lvl1pPr>
              <a:defRPr/>
            </a:lvl1pPr>
          </a:lstStyle>
          <a:p>
            <a:pPr>
              <a:defRPr/>
            </a:pPr>
            <a:endParaRPr lang="zh-CN" altLang="zh-CN"/>
          </a:p>
        </p:txBody>
      </p:sp>
      <p:sp>
        <p:nvSpPr>
          <p:cNvPr id="11" name="灯片编号占位符 5"/>
          <p:cNvSpPr>
            <a:spLocks noGrp="1"/>
          </p:cNvSpPr>
          <p:nvPr>
            <p:ph type="sldNum" sz="quarter" idx="12"/>
          </p:nvPr>
        </p:nvSpPr>
        <p:spPr/>
        <p:txBody>
          <a:bodyPr/>
          <a:lstStyle>
            <a:lvl1pPr>
              <a:defRPr/>
            </a:lvl1pPr>
          </a:lstStyle>
          <a:p>
            <a:fld id="{0DEB0FBA-894E-480E-BD3C-F9E10167F817}"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290648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5" name="组合 6"/>
          <p:cNvGrpSpPr>
            <a:grpSpLocks/>
          </p:cNvGrpSpPr>
          <p:nvPr userDrawn="1"/>
        </p:nvGrpSpPr>
        <p:grpSpPr bwMode="auto">
          <a:xfrm>
            <a:off x="-17859" y="250031"/>
            <a:ext cx="1348979" cy="323850"/>
            <a:chOff x="0" y="260350"/>
            <a:chExt cx="1544638" cy="431800"/>
          </a:xfrm>
        </p:grpSpPr>
        <p:sp>
          <p:nvSpPr>
            <p:cNvPr id="6" name="矩形 3"/>
            <p:cNvSpPr>
              <a:spLocks noChangeArrowheads="1"/>
            </p:cNvSpPr>
            <p:nvPr/>
          </p:nvSpPr>
          <p:spPr bwMode="auto">
            <a:xfrm>
              <a:off x="0" y="260350"/>
              <a:ext cx="127197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7" name="矩形 4"/>
            <p:cNvSpPr>
              <a:spLocks noChangeArrowheads="1"/>
            </p:cNvSpPr>
            <p:nvPr/>
          </p:nvSpPr>
          <p:spPr bwMode="auto">
            <a:xfrm>
              <a:off x="1342867" y="260350"/>
              <a:ext cx="73619"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8" name="矩形 5"/>
            <p:cNvSpPr>
              <a:spLocks noChangeArrowheads="1"/>
            </p:cNvSpPr>
            <p:nvPr/>
          </p:nvSpPr>
          <p:spPr bwMode="auto">
            <a:xfrm>
              <a:off x="1480563" y="463550"/>
              <a:ext cx="64075"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grpSp>
      <p:sp>
        <p:nvSpPr>
          <p:cNvPr id="9" name="文本框 6"/>
          <p:cNvSpPr>
            <a:spLocks noChangeArrowheads="1"/>
          </p:cNvSpPr>
          <p:nvPr userDrawn="1"/>
        </p:nvSpPr>
        <p:spPr bwMode="auto">
          <a:xfrm>
            <a:off x="1428751" y="195265"/>
            <a:ext cx="2063354" cy="423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anose="020B0604020202020204" pitchFamily="34" charset="0"/>
              <a:buNone/>
              <a:defRPr/>
            </a:pPr>
            <a:r>
              <a:rPr lang="zh-CN" altLang="en-US" sz="2300">
                <a:solidFill>
                  <a:srgbClr val="000000"/>
                </a:solidFill>
                <a:latin typeface="微软雅黑" pitchFamily="34" charset="-122"/>
                <a:ea typeface="微软雅黑" pitchFamily="34" charset="-122"/>
                <a:sym typeface="造字工房悦黑体验版常规体" pitchFamily="2" charset="-122"/>
              </a:rPr>
              <a:t>目录</a:t>
            </a:r>
            <a:endParaRPr lang="zh-CN" altLang="en-US" sz="2300">
              <a:solidFill>
                <a:srgbClr val="000000"/>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4"/>
          <p:cNvSpPr>
            <a:spLocks noGrp="1"/>
          </p:cNvSpPr>
          <p:nvPr>
            <p:ph type="dt" sz="half" idx="10"/>
          </p:nvPr>
        </p:nvSpPr>
        <p:spPr/>
        <p:txBody>
          <a:bodyPr/>
          <a:lstStyle>
            <a:lvl1pPr>
              <a:defRPr/>
            </a:lvl1pPr>
          </a:lstStyle>
          <a:p>
            <a:pPr>
              <a:defRPr/>
            </a:pPr>
            <a:fld id="{BAB4069F-118D-462D-B21C-629F93017675}" type="datetime1">
              <a:rPr lang="zh-CN" altLang="en-US"/>
              <a:pPr>
                <a:defRPr/>
              </a:pPr>
              <a:t>2023/6/7</a:t>
            </a:fld>
            <a:endParaRPr lang="zh-CN" altLang="en-US" sz="1400">
              <a:solidFill>
                <a:srgbClr val="000000"/>
              </a:solidFill>
              <a:ea typeface="宋体" pitchFamily="2" charset="-122"/>
            </a:endParaRPr>
          </a:p>
        </p:txBody>
      </p:sp>
      <p:sp>
        <p:nvSpPr>
          <p:cNvPr id="11" name="页脚占位符 5"/>
          <p:cNvSpPr>
            <a:spLocks noGrp="1"/>
          </p:cNvSpPr>
          <p:nvPr>
            <p:ph type="ftr" sz="quarter" idx="11"/>
          </p:nvPr>
        </p:nvSpPr>
        <p:spPr/>
        <p:txBody>
          <a:bodyPr/>
          <a:lstStyle>
            <a:lvl1pPr>
              <a:defRPr/>
            </a:lvl1pPr>
          </a:lstStyle>
          <a:p>
            <a:pPr>
              <a:defRPr/>
            </a:pPr>
            <a:endParaRPr lang="zh-CN" altLang="zh-CN"/>
          </a:p>
        </p:txBody>
      </p:sp>
      <p:sp>
        <p:nvSpPr>
          <p:cNvPr id="12" name="灯片编号占位符 6"/>
          <p:cNvSpPr>
            <a:spLocks noGrp="1"/>
          </p:cNvSpPr>
          <p:nvPr>
            <p:ph type="sldNum" sz="quarter" idx="12"/>
          </p:nvPr>
        </p:nvSpPr>
        <p:spPr/>
        <p:txBody>
          <a:bodyPr/>
          <a:lstStyle>
            <a:lvl1pPr>
              <a:defRPr/>
            </a:lvl1pPr>
          </a:lstStyle>
          <a:p>
            <a:fld id="{3AA17239-B90A-4622-9F91-262274C45F53}"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404740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7" name="组合 7"/>
          <p:cNvGrpSpPr>
            <a:grpSpLocks/>
          </p:cNvGrpSpPr>
          <p:nvPr userDrawn="1"/>
        </p:nvGrpSpPr>
        <p:grpSpPr bwMode="auto">
          <a:xfrm>
            <a:off x="-17859" y="250031"/>
            <a:ext cx="1348979" cy="323850"/>
            <a:chOff x="0" y="260350"/>
            <a:chExt cx="1544638" cy="431800"/>
          </a:xfrm>
        </p:grpSpPr>
        <p:sp>
          <p:nvSpPr>
            <p:cNvPr id="8" name="矩形 3"/>
            <p:cNvSpPr>
              <a:spLocks noChangeArrowheads="1"/>
            </p:cNvSpPr>
            <p:nvPr/>
          </p:nvSpPr>
          <p:spPr bwMode="auto">
            <a:xfrm>
              <a:off x="0" y="260350"/>
              <a:ext cx="127197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9" name="矩形 4"/>
            <p:cNvSpPr>
              <a:spLocks noChangeArrowheads="1"/>
            </p:cNvSpPr>
            <p:nvPr/>
          </p:nvSpPr>
          <p:spPr bwMode="auto">
            <a:xfrm>
              <a:off x="1342867" y="260350"/>
              <a:ext cx="73619"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10" name="矩形 5"/>
            <p:cNvSpPr>
              <a:spLocks noChangeArrowheads="1"/>
            </p:cNvSpPr>
            <p:nvPr/>
          </p:nvSpPr>
          <p:spPr bwMode="auto">
            <a:xfrm>
              <a:off x="1480563" y="463550"/>
              <a:ext cx="64075"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grpSp>
      <p:sp>
        <p:nvSpPr>
          <p:cNvPr id="11" name="文本框 6"/>
          <p:cNvSpPr>
            <a:spLocks noChangeArrowheads="1"/>
          </p:cNvSpPr>
          <p:nvPr userDrawn="1"/>
        </p:nvSpPr>
        <p:spPr bwMode="auto">
          <a:xfrm>
            <a:off x="1428751" y="195265"/>
            <a:ext cx="2063354" cy="423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anose="020B0604020202020204" pitchFamily="34" charset="0"/>
              <a:buNone/>
              <a:defRPr/>
            </a:pPr>
            <a:r>
              <a:rPr lang="zh-CN" altLang="en-US" sz="2300">
                <a:solidFill>
                  <a:srgbClr val="000000"/>
                </a:solidFill>
                <a:latin typeface="微软雅黑" pitchFamily="34" charset="-122"/>
                <a:ea typeface="微软雅黑" pitchFamily="34" charset="-122"/>
                <a:sym typeface="造字工房悦黑体验版常规体" pitchFamily="2" charset="-122"/>
              </a:rPr>
              <a:t>目录</a:t>
            </a:r>
            <a:endParaRPr lang="zh-CN" altLang="en-US" sz="2300">
              <a:solidFill>
                <a:srgbClr val="000000"/>
              </a:solidFill>
              <a:latin typeface="微软雅黑" pitchFamily="34" charset="-122"/>
              <a:ea typeface="微软雅黑" pitchFamily="34" charset="-122"/>
            </a:endParaRPr>
          </a:p>
        </p:txBody>
      </p:sp>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2" y="1151335"/>
            <a:ext cx="4039791" cy="479822"/>
          </a:xfrm>
        </p:spPr>
        <p:txBody>
          <a:bodyPr anchor="b"/>
          <a:lstStyle>
            <a:lvl1pPr marL="0" indent="0">
              <a:buNone/>
              <a:defRPr sz="1800" b="1"/>
            </a:lvl1pPr>
            <a:lvl2pPr marL="342892" indent="0">
              <a:buNone/>
              <a:defRPr sz="1500" b="1"/>
            </a:lvl2pPr>
            <a:lvl3pPr marL="685783" indent="0">
              <a:buNone/>
              <a:defRPr sz="140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2" y="1631156"/>
            <a:ext cx="403979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892" indent="0">
              <a:buNone/>
              <a:defRPr sz="1500" b="1"/>
            </a:lvl2pPr>
            <a:lvl3pPr marL="685783" indent="0">
              <a:buNone/>
              <a:defRPr sz="140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 name="日期占位符 6"/>
          <p:cNvSpPr>
            <a:spLocks noGrp="1"/>
          </p:cNvSpPr>
          <p:nvPr>
            <p:ph type="dt" sz="half" idx="10"/>
          </p:nvPr>
        </p:nvSpPr>
        <p:spPr/>
        <p:txBody>
          <a:bodyPr/>
          <a:lstStyle>
            <a:lvl1pPr>
              <a:defRPr/>
            </a:lvl1pPr>
          </a:lstStyle>
          <a:p>
            <a:pPr>
              <a:defRPr/>
            </a:pPr>
            <a:fld id="{1FBAAD86-8D3C-421F-824D-BAA35F348C0E}" type="datetime1">
              <a:rPr lang="zh-CN" altLang="en-US"/>
              <a:pPr>
                <a:defRPr/>
              </a:pPr>
              <a:t>2023/6/7</a:t>
            </a:fld>
            <a:endParaRPr lang="zh-CN" altLang="en-US" sz="1400">
              <a:solidFill>
                <a:srgbClr val="000000"/>
              </a:solidFill>
              <a:ea typeface="宋体" pitchFamily="2" charset="-122"/>
            </a:endParaRPr>
          </a:p>
        </p:txBody>
      </p:sp>
      <p:sp>
        <p:nvSpPr>
          <p:cNvPr id="13" name="页脚占位符 7"/>
          <p:cNvSpPr>
            <a:spLocks noGrp="1"/>
          </p:cNvSpPr>
          <p:nvPr>
            <p:ph type="ftr" sz="quarter" idx="11"/>
          </p:nvPr>
        </p:nvSpPr>
        <p:spPr/>
        <p:txBody>
          <a:bodyPr/>
          <a:lstStyle>
            <a:lvl1pPr>
              <a:defRPr/>
            </a:lvl1pPr>
          </a:lstStyle>
          <a:p>
            <a:pPr>
              <a:defRPr/>
            </a:pPr>
            <a:endParaRPr lang="zh-CN" altLang="zh-CN"/>
          </a:p>
        </p:txBody>
      </p:sp>
      <p:sp>
        <p:nvSpPr>
          <p:cNvPr id="14" name="灯片编号占位符 8"/>
          <p:cNvSpPr>
            <a:spLocks noGrp="1"/>
          </p:cNvSpPr>
          <p:nvPr>
            <p:ph type="sldNum" sz="quarter" idx="12"/>
          </p:nvPr>
        </p:nvSpPr>
        <p:spPr/>
        <p:txBody>
          <a:bodyPr/>
          <a:lstStyle>
            <a:lvl1pPr>
              <a:defRPr/>
            </a:lvl1pPr>
          </a:lstStyle>
          <a:p>
            <a:fld id="{DB57AA8E-536E-43BD-BC20-542866E8AC88}"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68157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3" name="组合 6"/>
          <p:cNvGrpSpPr>
            <a:grpSpLocks/>
          </p:cNvGrpSpPr>
          <p:nvPr userDrawn="1"/>
        </p:nvGrpSpPr>
        <p:grpSpPr bwMode="auto">
          <a:xfrm>
            <a:off x="-17859" y="250031"/>
            <a:ext cx="1348979" cy="323850"/>
            <a:chOff x="0" y="260350"/>
            <a:chExt cx="1544638" cy="431800"/>
          </a:xfrm>
        </p:grpSpPr>
        <p:sp>
          <p:nvSpPr>
            <p:cNvPr id="4" name="矩形 3"/>
            <p:cNvSpPr>
              <a:spLocks noChangeArrowheads="1"/>
            </p:cNvSpPr>
            <p:nvPr/>
          </p:nvSpPr>
          <p:spPr bwMode="auto">
            <a:xfrm>
              <a:off x="0" y="260350"/>
              <a:ext cx="127197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5" name="矩形 4"/>
            <p:cNvSpPr>
              <a:spLocks noChangeArrowheads="1"/>
            </p:cNvSpPr>
            <p:nvPr/>
          </p:nvSpPr>
          <p:spPr bwMode="auto">
            <a:xfrm>
              <a:off x="1342867" y="260350"/>
              <a:ext cx="73619"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6" name="矩形 5"/>
            <p:cNvSpPr>
              <a:spLocks noChangeArrowheads="1"/>
            </p:cNvSpPr>
            <p:nvPr/>
          </p:nvSpPr>
          <p:spPr bwMode="auto">
            <a:xfrm>
              <a:off x="1480563" y="463550"/>
              <a:ext cx="64075"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grpSp>
      <p:sp>
        <p:nvSpPr>
          <p:cNvPr id="7" name="文本框 6"/>
          <p:cNvSpPr>
            <a:spLocks noChangeArrowheads="1"/>
          </p:cNvSpPr>
          <p:nvPr userDrawn="1"/>
        </p:nvSpPr>
        <p:spPr bwMode="auto">
          <a:xfrm>
            <a:off x="1428751" y="195265"/>
            <a:ext cx="2063354" cy="423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anose="020B0604020202020204" pitchFamily="34" charset="0"/>
              <a:buNone/>
              <a:defRPr/>
            </a:pPr>
            <a:r>
              <a:rPr lang="zh-CN" altLang="en-US" sz="2300">
                <a:solidFill>
                  <a:srgbClr val="000000"/>
                </a:solidFill>
                <a:latin typeface="微软雅黑" pitchFamily="34" charset="-122"/>
                <a:ea typeface="微软雅黑" pitchFamily="34" charset="-122"/>
                <a:sym typeface="造字工房悦黑体验版常规体" pitchFamily="2" charset="-122"/>
              </a:rPr>
              <a:t>目录</a:t>
            </a:r>
            <a:endParaRPr lang="zh-CN" altLang="en-US" sz="2300">
              <a:solidFill>
                <a:srgbClr val="000000"/>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a:t>单击此处编辑母版标题样式</a:t>
            </a:r>
          </a:p>
        </p:txBody>
      </p:sp>
      <p:sp>
        <p:nvSpPr>
          <p:cNvPr id="8" name="日期占位符 2"/>
          <p:cNvSpPr>
            <a:spLocks noGrp="1"/>
          </p:cNvSpPr>
          <p:nvPr>
            <p:ph type="dt" sz="half" idx="10"/>
          </p:nvPr>
        </p:nvSpPr>
        <p:spPr/>
        <p:txBody>
          <a:bodyPr/>
          <a:lstStyle>
            <a:lvl1pPr>
              <a:defRPr/>
            </a:lvl1pPr>
          </a:lstStyle>
          <a:p>
            <a:pPr>
              <a:defRPr/>
            </a:pPr>
            <a:fld id="{E2E5374C-CFBD-4A47-BFDA-60F5793BBED8}" type="datetime1">
              <a:rPr lang="zh-CN" altLang="en-US"/>
              <a:pPr>
                <a:defRPr/>
              </a:pPr>
              <a:t>2023/6/7</a:t>
            </a:fld>
            <a:endParaRPr lang="zh-CN" altLang="en-US" sz="1400">
              <a:solidFill>
                <a:srgbClr val="000000"/>
              </a:solidFill>
              <a:ea typeface="宋体" pitchFamily="2" charset="-122"/>
            </a:endParaRPr>
          </a:p>
        </p:txBody>
      </p:sp>
      <p:sp>
        <p:nvSpPr>
          <p:cNvPr id="9" name="页脚占位符 3"/>
          <p:cNvSpPr>
            <a:spLocks noGrp="1"/>
          </p:cNvSpPr>
          <p:nvPr>
            <p:ph type="ftr" sz="quarter" idx="11"/>
          </p:nvPr>
        </p:nvSpPr>
        <p:spPr/>
        <p:txBody>
          <a:bodyPr/>
          <a:lstStyle>
            <a:lvl1pPr>
              <a:defRPr/>
            </a:lvl1pPr>
          </a:lstStyle>
          <a:p>
            <a:pPr>
              <a:defRPr/>
            </a:pPr>
            <a:endParaRPr lang="zh-CN" altLang="zh-CN"/>
          </a:p>
        </p:txBody>
      </p:sp>
      <p:sp>
        <p:nvSpPr>
          <p:cNvPr id="10" name="灯片编号占位符 4"/>
          <p:cNvSpPr>
            <a:spLocks noGrp="1"/>
          </p:cNvSpPr>
          <p:nvPr>
            <p:ph type="sldNum" sz="quarter" idx="12"/>
          </p:nvPr>
        </p:nvSpPr>
        <p:spPr/>
        <p:txBody>
          <a:bodyPr/>
          <a:lstStyle>
            <a:lvl1pPr>
              <a:defRPr/>
            </a:lvl1pPr>
          </a:lstStyle>
          <a:p>
            <a:fld id="{F356761D-7E52-4442-80DF-031B3D9A924B}"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56812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组合 1"/>
          <p:cNvGrpSpPr/>
          <p:nvPr userDrawn="1"/>
        </p:nvGrpSpPr>
        <p:grpSpPr>
          <a:xfrm>
            <a:off x="-18318" y="249591"/>
            <a:ext cx="1349576" cy="324023"/>
            <a:chOff x="0" y="260350"/>
            <a:chExt cx="1544638" cy="431800"/>
          </a:xfrm>
          <a:solidFill>
            <a:srgbClr val="0070C0"/>
          </a:solidFill>
        </p:grpSpPr>
        <p:sp>
          <p:nvSpPr>
            <p:cNvPr id="3" name="矩形 3"/>
            <p:cNvSpPr>
              <a:spLocks noChangeArrowheads="1"/>
            </p:cNvSpPr>
            <p:nvPr/>
          </p:nvSpPr>
          <p:spPr bwMode="auto">
            <a:xfrm>
              <a:off x="0" y="260350"/>
              <a:ext cx="1271588" cy="431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defRPr/>
              </a:pPr>
              <a:endParaRPr lang="zh-CN" altLang="zh-CN">
                <a:solidFill>
                  <a:srgbClr val="FFFFFF"/>
                </a:solidFill>
                <a:latin typeface="Arial" pitchFamily="34" charset="0"/>
              </a:endParaRPr>
            </a:p>
          </p:txBody>
        </p:sp>
        <p:sp>
          <p:nvSpPr>
            <p:cNvPr id="4" name="矩形 4"/>
            <p:cNvSpPr>
              <a:spLocks noChangeArrowheads="1"/>
            </p:cNvSpPr>
            <p:nvPr/>
          </p:nvSpPr>
          <p:spPr bwMode="auto">
            <a:xfrm>
              <a:off x="1343025" y="260350"/>
              <a:ext cx="73025" cy="431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defRPr/>
              </a:pPr>
              <a:endParaRPr lang="zh-CN" altLang="zh-CN">
                <a:solidFill>
                  <a:srgbClr val="FFFFFF"/>
                </a:solidFill>
                <a:latin typeface="Arial" pitchFamily="34" charset="0"/>
              </a:endParaRPr>
            </a:p>
          </p:txBody>
        </p:sp>
        <p:sp>
          <p:nvSpPr>
            <p:cNvPr id="5" name="矩形 5"/>
            <p:cNvSpPr>
              <a:spLocks noChangeArrowheads="1"/>
            </p:cNvSpPr>
            <p:nvPr/>
          </p:nvSpPr>
          <p:spPr bwMode="auto">
            <a:xfrm>
              <a:off x="1481138" y="463550"/>
              <a:ext cx="63500"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defRPr/>
              </a:pPr>
              <a:endParaRPr lang="zh-CN" altLang="zh-CN">
                <a:solidFill>
                  <a:srgbClr val="FFFFFF"/>
                </a:solidFill>
                <a:latin typeface="Arial" pitchFamily="34" charset="0"/>
              </a:endParaRPr>
            </a:p>
          </p:txBody>
        </p:sp>
      </p:grpSp>
      <p:sp>
        <p:nvSpPr>
          <p:cNvPr id="6" name="日期占位符 1"/>
          <p:cNvSpPr>
            <a:spLocks noGrp="1"/>
          </p:cNvSpPr>
          <p:nvPr>
            <p:ph type="dt" sz="half" idx="10"/>
          </p:nvPr>
        </p:nvSpPr>
        <p:spPr/>
        <p:txBody>
          <a:bodyPr/>
          <a:lstStyle>
            <a:lvl1pPr>
              <a:defRPr/>
            </a:lvl1pPr>
          </a:lstStyle>
          <a:p>
            <a:pPr>
              <a:defRPr/>
            </a:pPr>
            <a:fld id="{573ED706-7591-40EC-901F-D68BF5D1BA80}" type="datetime1">
              <a:rPr lang="zh-CN" altLang="en-US"/>
              <a:pPr>
                <a:defRPr/>
              </a:pPr>
              <a:t>2023/6/7</a:t>
            </a:fld>
            <a:endParaRPr lang="zh-CN" altLang="en-US" sz="1400">
              <a:solidFill>
                <a:srgbClr val="000000"/>
              </a:solidFill>
              <a:ea typeface="宋体" pitchFamily="2" charset="-122"/>
            </a:endParaRPr>
          </a:p>
        </p:txBody>
      </p:sp>
      <p:sp>
        <p:nvSpPr>
          <p:cNvPr id="7" name="页脚占位符 2"/>
          <p:cNvSpPr>
            <a:spLocks noGrp="1"/>
          </p:cNvSpPr>
          <p:nvPr>
            <p:ph type="ftr" sz="quarter" idx="11"/>
          </p:nvPr>
        </p:nvSpPr>
        <p:spPr/>
        <p:txBody>
          <a:bodyPr/>
          <a:lstStyle>
            <a:lvl1pPr>
              <a:defRPr/>
            </a:lvl1pPr>
          </a:lstStyle>
          <a:p>
            <a:pPr>
              <a:defRPr/>
            </a:pPr>
            <a:endParaRPr lang="zh-CN" altLang="zh-CN"/>
          </a:p>
        </p:txBody>
      </p:sp>
      <p:sp>
        <p:nvSpPr>
          <p:cNvPr id="8" name="灯片编号占位符 3"/>
          <p:cNvSpPr>
            <a:spLocks noGrp="1"/>
          </p:cNvSpPr>
          <p:nvPr>
            <p:ph type="sldNum" sz="quarter" idx="12"/>
          </p:nvPr>
        </p:nvSpPr>
        <p:spPr/>
        <p:txBody>
          <a:bodyPr/>
          <a:lstStyle>
            <a:lvl1pPr>
              <a:defRPr/>
            </a:lvl1pPr>
          </a:lstStyle>
          <a:p>
            <a:fld id="{4AAC2705-1066-4AFE-AEB3-2FA6EBE25BEA}"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1932887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5" name="组合 6"/>
          <p:cNvGrpSpPr>
            <a:grpSpLocks/>
          </p:cNvGrpSpPr>
          <p:nvPr userDrawn="1"/>
        </p:nvGrpSpPr>
        <p:grpSpPr bwMode="auto">
          <a:xfrm>
            <a:off x="-17859" y="250031"/>
            <a:ext cx="1348979" cy="323850"/>
            <a:chOff x="0" y="260350"/>
            <a:chExt cx="1544638" cy="431800"/>
          </a:xfrm>
        </p:grpSpPr>
        <p:sp>
          <p:nvSpPr>
            <p:cNvPr id="6" name="矩形 3"/>
            <p:cNvSpPr>
              <a:spLocks noChangeArrowheads="1"/>
            </p:cNvSpPr>
            <p:nvPr/>
          </p:nvSpPr>
          <p:spPr bwMode="auto">
            <a:xfrm>
              <a:off x="0" y="260350"/>
              <a:ext cx="127197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7" name="矩形 4"/>
            <p:cNvSpPr>
              <a:spLocks noChangeArrowheads="1"/>
            </p:cNvSpPr>
            <p:nvPr/>
          </p:nvSpPr>
          <p:spPr bwMode="auto">
            <a:xfrm>
              <a:off x="1342867" y="260350"/>
              <a:ext cx="73619"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8" name="矩形 5"/>
            <p:cNvSpPr>
              <a:spLocks noChangeArrowheads="1"/>
            </p:cNvSpPr>
            <p:nvPr/>
          </p:nvSpPr>
          <p:spPr bwMode="auto">
            <a:xfrm>
              <a:off x="1480563" y="463550"/>
              <a:ext cx="64075"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grpSp>
      <p:sp>
        <p:nvSpPr>
          <p:cNvPr id="9" name="文本框 6"/>
          <p:cNvSpPr>
            <a:spLocks noChangeArrowheads="1"/>
          </p:cNvSpPr>
          <p:nvPr userDrawn="1"/>
        </p:nvSpPr>
        <p:spPr bwMode="auto">
          <a:xfrm>
            <a:off x="1428751" y="195265"/>
            <a:ext cx="2063354" cy="423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anose="020B0604020202020204" pitchFamily="34" charset="0"/>
              <a:buNone/>
              <a:defRPr/>
            </a:pPr>
            <a:r>
              <a:rPr lang="zh-CN" altLang="en-US" sz="2300">
                <a:solidFill>
                  <a:srgbClr val="000000"/>
                </a:solidFill>
                <a:latin typeface="微软雅黑" pitchFamily="34" charset="-122"/>
                <a:ea typeface="微软雅黑" pitchFamily="34" charset="-122"/>
                <a:sym typeface="造字工房悦黑体验版常规体" pitchFamily="2" charset="-122"/>
              </a:rPr>
              <a:t>目录</a:t>
            </a:r>
            <a:endParaRPr lang="zh-CN" altLang="en-US" sz="2300">
              <a:solidFill>
                <a:srgbClr val="000000"/>
              </a:solidFill>
              <a:latin typeface="微软雅黑" pitchFamily="34" charset="-122"/>
              <a:ea typeface="微软雅黑" pitchFamily="34" charset="-122"/>
            </a:endParaRPr>
          </a:p>
        </p:txBody>
      </p:sp>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51" y="204790"/>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8"/>
            <a:ext cx="3008710" cy="3518297"/>
          </a:xfrm>
        </p:spPr>
        <p:txBody>
          <a:bodyPr/>
          <a:lstStyle>
            <a:lvl1pPr marL="0" indent="0">
              <a:buNone/>
              <a:defRPr sz="1100"/>
            </a:lvl1pPr>
            <a:lvl2pPr marL="342892" indent="0">
              <a:buNone/>
              <a:defRPr sz="900"/>
            </a:lvl2pPr>
            <a:lvl3pPr marL="685783" indent="0">
              <a:buNone/>
              <a:defRPr sz="800"/>
            </a:lvl3pPr>
            <a:lvl4pPr marL="1028675" indent="0">
              <a:buNone/>
              <a:defRPr sz="700"/>
            </a:lvl4pPr>
            <a:lvl5pPr marL="1371566" indent="0">
              <a:buNone/>
              <a:defRPr sz="700"/>
            </a:lvl5pPr>
            <a:lvl6pPr marL="1714457" indent="0">
              <a:buNone/>
              <a:defRPr sz="700"/>
            </a:lvl6pPr>
            <a:lvl7pPr marL="2057348" indent="0">
              <a:buNone/>
              <a:defRPr sz="700"/>
            </a:lvl7pPr>
            <a:lvl8pPr marL="2400240" indent="0">
              <a:buNone/>
              <a:defRPr sz="700"/>
            </a:lvl8pPr>
            <a:lvl9pPr marL="2743132" indent="0">
              <a:buNone/>
              <a:defRPr sz="700"/>
            </a:lvl9pPr>
          </a:lstStyle>
          <a:p>
            <a:pPr lvl="0"/>
            <a:r>
              <a:rPr lang="zh-CN" altLang="en-US"/>
              <a:t>单击此处编辑母版文本样式</a:t>
            </a:r>
          </a:p>
        </p:txBody>
      </p:sp>
      <p:sp>
        <p:nvSpPr>
          <p:cNvPr id="10" name="日期占位符 4"/>
          <p:cNvSpPr>
            <a:spLocks noGrp="1"/>
          </p:cNvSpPr>
          <p:nvPr>
            <p:ph type="dt" sz="half" idx="10"/>
          </p:nvPr>
        </p:nvSpPr>
        <p:spPr/>
        <p:txBody>
          <a:bodyPr/>
          <a:lstStyle>
            <a:lvl1pPr>
              <a:defRPr/>
            </a:lvl1pPr>
          </a:lstStyle>
          <a:p>
            <a:pPr>
              <a:defRPr/>
            </a:pPr>
            <a:fld id="{7F2B211D-EEAF-4B13-A287-E0AD58B37DEE}" type="datetime1">
              <a:rPr lang="zh-CN" altLang="en-US"/>
              <a:pPr>
                <a:defRPr/>
              </a:pPr>
              <a:t>2023/6/7</a:t>
            </a:fld>
            <a:endParaRPr lang="zh-CN" altLang="en-US" sz="1400">
              <a:solidFill>
                <a:srgbClr val="000000"/>
              </a:solidFill>
              <a:ea typeface="宋体" pitchFamily="2" charset="-122"/>
            </a:endParaRPr>
          </a:p>
        </p:txBody>
      </p:sp>
      <p:sp>
        <p:nvSpPr>
          <p:cNvPr id="11" name="页脚占位符 5"/>
          <p:cNvSpPr>
            <a:spLocks noGrp="1"/>
          </p:cNvSpPr>
          <p:nvPr>
            <p:ph type="ftr" sz="quarter" idx="11"/>
          </p:nvPr>
        </p:nvSpPr>
        <p:spPr/>
        <p:txBody>
          <a:bodyPr/>
          <a:lstStyle>
            <a:lvl1pPr>
              <a:defRPr/>
            </a:lvl1pPr>
          </a:lstStyle>
          <a:p>
            <a:pPr>
              <a:defRPr/>
            </a:pPr>
            <a:endParaRPr lang="zh-CN" altLang="zh-CN"/>
          </a:p>
        </p:txBody>
      </p:sp>
      <p:sp>
        <p:nvSpPr>
          <p:cNvPr id="12" name="灯片编号占位符 6"/>
          <p:cNvSpPr>
            <a:spLocks noGrp="1"/>
          </p:cNvSpPr>
          <p:nvPr>
            <p:ph type="sldNum" sz="quarter" idx="12"/>
          </p:nvPr>
        </p:nvSpPr>
        <p:spPr/>
        <p:txBody>
          <a:bodyPr/>
          <a:lstStyle>
            <a:lvl1pPr>
              <a:defRPr/>
            </a:lvl1pPr>
          </a:lstStyle>
          <a:p>
            <a:fld id="{2C09ACEF-AD25-4951-8B9F-B120C02443B4}"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765369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5" name="组合 6"/>
          <p:cNvGrpSpPr>
            <a:grpSpLocks/>
          </p:cNvGrpSpPr>
          <p:nvPr userDrawn="1"/>
        </p:nvGrpSpPr>
        <p:grpSpPr bwMode="auto">
          <a:xfrm>
            <a:off x="-17859" y="250031"/>
            <a:ext cx="1348979" cy="323850"/>
            <a:chOff x="0" y="260350"/>
            <a:chExt cx="1544638" cy="431800"/>
          </a:xfrm>
        </p:grpSpPr>
        <p:sp>
          <p:nvSpPr>
            <p:cNvPr id="6" name="矩形 3"/>
            <p:cNvSpPr>
              <a:spLocks noChangeArrowheads="1"/>
            </p:cNvSpPr>
            <p:nvPr/>
          </p:nvSpPr>
          <p:spPr bwMode="auto">
            <a:xfrm>
              <a:off x="0" y="260350"/>
              <a:ext cx="127197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7" name="矩形 4"/>
            <p:cNvSpPr>
              <a:spLocks noChangeArrowheads="1"/>
            </p:cNvSpPr>
            <p:nvPr/>
          </p:nvSpPr>
          <p:spPr bwMode="auto">
            <a:xfrm>
              <a:off x="1342867" y="260350"/>
              <a:ext cx="73619"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sp>
          <p:nvSpPr>
            <p:cNvPr id="8" name="矩形 5"/>
            <p:cNvSpPr>
              <a:spLocks noChangeArrowheads="1"/>
            </p:cNvSpPr>
            <p:nvPr/>
          </p:nvSpPr>
          <p:spPr bwMode="auto">
            <a:xfrm>
              <a:off x="1480563" y="463550"/>
              <a:ext cx="64075"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anose="020B0604020202020204" pitchFamily="34" charset="0"/>
                <a:buNone/>
                <a:defRPr/>
              </a:pPr>
              <a:endParaRPr lang="zh-CN" altLang="zh-CN">
                <a:solidFill>
                  <a:srgbClr val="FFFFFF"/>
                </a:solidFill>
                <a:ea typeface="造字工房悦黑体验版常规体" pitchFamily="2" charset="-122"/>
              </a:endParaRPr>
            </a:p>
          </p:txBody>
        </p:sp>
      </p:grpSp>
      <p:sp>
        <p:nvSpPr>
          <p:cNvPr id="9" name="文本框 6"/>
          <p:cNvSpPr>
            <a:spLocks noChangeArrowheads="1"/>
          </p:cNvSpPr>
          <p:nvPr userDrawn="1"/>
        </p:nvSpPr>
        <p:spPr bwMode="auto">
          <a:xfrm>
            <a:off x="1428751" y="195265"/>
            <a:ext cx="2063354" cy="423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anose="020B0604020202020204" pitchFamily="34" charset="0"/>
              <a:buNone/>
              <a:defRPr/>
            </a:pPr>
            <a:r>
              <a:rPr lang="zh-CN" altLang="en-US" sz="2300">
                <a:solidFill>
                  <a:srgbClr val="000000"/>
                </a:solidFill>
                <a:latin typeface="微软雅黑" pitchFamily="34" charset="-122"/>
                <a:ea typeface="微软雅黑" pitchFamily="34" charset="-122"/>
                <a:sym typeface="造字工房悦黑体验版常规体" pitchFamily="2" charset="-122"/>
              </a:rPr>
              <a:t>目录</a:t>
            </a:r>
            <a:endParaRPr lang="zh-CN" altLang="en-US" sz="2300">
              <a:solidFill>
                <a:srgbClr val="000000"/>
              </a:solidFill>
              <a:latin typeface="微软雅黑" pitchFamily="34" charset="-122"/>
              <a:ea typeface="微软雅黑" pitchFamily="34" charset="-122"/>
            </a:endParaRPr>
          </a:p>
        </p:txBody>
      </p:sp>
      <p:sp>
        <p:nvSpPr>
          <p:cNvPr id="2" name="标题 1"/>
          <p:cNvSpPr>
            <a:spLocks noGrp="1"/>
          </p:cNvSpPr>
          <p:nvPr>
            <p:ph type="title"/>
          </p:nvPr>
        </p:nvSpPr>
        <p:spPr>
          <a:xfrm>
            <a:off x="1791891" y="3600451"/>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1891" y="4025505"/>
            <a:ext cx="5486400" cy="603647"/>
          </a:xfrm>
        </p:spPr>
        <p:txBody>
          <a:bodyPr/>
          <a:lstStyle>
            <a:lvl1pPr marL="0" indent="0">
              <a:buNone/>
              <a:defRPr sz="1100"/>
            </a:lvl1pPr>
            <a:lvl2pPr marL="342892" indent="0">
              <a:buNone/>
              <a:defRPr sz="900"/>
            </a:lvl2pPr>
            <a:lvl3pPr marL="685783" indent="0">
              <a:buNone/>
              <a:defRPr sz="800"/>
            </a:lvl3pPr>
            <a:lvl4pPr marL="1028675" indent="0">
              <a:buNone/>
              <a:defRPr sz="700"/>
            </a:lvl4pPr>
            <a:lvl5pPr marL="1371566" indent="0">
              <a:buNone/>
              <a:defRPr sz="700"/>
            </a:lvl5pPr>
            <a:lvl6pPr marL="1714457" indent="0">
              <a:buNone/>
              <a:defRPr sz="700"/>
            </a:lvl6pPr>
            <a:lvl7pPr marL="2057348" indent="0">
              <a:buNone/>
              <a:defRPr sz="700"/>
            </a:lvl7pPr>
            <a:lvl8pPr marL="2400240" indent="0">
              <a:buNone/>
              <a:defRPr sz="700"/>
            </a:lvl8pPr>
            <a:lvl9pPr marL="2743132" indent="0">
              <a:buNone/>
              <a:defRPr sz="700"/>
            </a:lvl9pPr>
          </a:lstStyle>
          <a:p>
            <a:pPr lvl="0"/>
            <a:r>
              <a:rPr lang="zh-CN" altLang="en-US"/>
              <a:t>单击此处编辑母版文本样式</a:t>
            </a:r>
          </a:p>
        </p:txBody>
      </p:sp>
      <p:sp>
        <p:nvSpPr>
          <p:cNvPr id="10" name="日期占位符 4"/>
          <p:cNvSpPr>
            <a:spLocks noGrp="1"/>
          </p:cNvSpPr>
          <p:nvPr>
            <p:ph type="dt" sz="half" idx="10"/>
          </p:nvPr>
        </p:nvSpPr>
        <p:spPr/>
        <p:txBody>
          <a:bodyPr/>
          <a:lstStyle>
            <a:lvl1pPr>
              <a:defRPr/>
            </a:lvl1pPr>
          </a:lstStyle>
          <a:p>
            <a:pPr>
              <a:defRPr/>
            </a:pPr>
            <a:fld id="{6F1FF426-AC15-412F-93AF-33FB53175062}" type="datetime1">
              <a:rPr lang="zh-CN" altLang="en-US"/>
              <a:pPr>
                <a:defRPr/>
              </a:pPr>
              <a:t>2023/6/7</a:t>
            </a:fld>
            <a:endParaRPr lang="zh-CN" altLang="en-US" sz="1400">
              <a:solidFill>
                <a:srgbClr val="000000"/>
              </a:solidFill>
              <a:ea typeface="宋体" pitchFamily="2" charset="-122"/>
            </a:endParaRPr>
          </a:p>
        </p:txBody>
      </p:sp>
      <p:sp>
        <p:nvSpPr>
          <p:cNvPr id="11" name="页脚占位符 5"/>
          <p:cNvSpPr>
            <a:spLocks noGrp="1"/>
          </p:cNvSpPr>
          <p:nvPr>
            <p:ph type="ftr" sz="quarter" idx="11"/>
          </p:nvPr>
        </p:nvSpPr>
        <p:spPr/>
        <p:txBody>
          <a:bodyPr/>
          <a:lstStyle>
            <a:lvl1pPr>
              <a:defRPr/>
            </a:lvl1pPr>
          </a:lstStyle>
          <a:p>
            <a:pPr>
              <a:defRPr/>
            </a:pPr>
            <a:endParaRPr lang="zh-CN" altLang="zh-CN"/>
          </a:p>
        </p:txBody>
      </p:sp>
      <p:sp>
        <p:nvSpPr>
          <p:cNvPr id="12" name="灯片编号占位符 6"/>
          <p:cNvSpPr>
            <a:spLocks noGrp="1"/>
          </p:cNvSpPr>
          <p:nvPr>
            <p:ph type="sldNum" sz="quarter" idx="12"/>
          </p:nvPr>
        </p:nvSpPr>
        <p:spPr/>
        <p:txBody>
          <a:bodyPr/>
          <a:lstStyle>
            <a:lvl1pPr>
              <a:defRPr/>
            </a:lvl1pPr>
          </a:lstStyle>
          <a:p>
            <a:fld id="{C5B731A8-5B77-40D3-B2DD-F482172ECF79}" type="slidenum">
              <a:rPr lang="zh-CN" altLang="en-US"/>
              <a:pPr/>
              <a:t>‹#›</a:t>
            </a:fld>
            <a:endParaRPr lang="zh-CN" altLang="en-US" sz="1400">
              <a:solidFill>
                <a:srgbClr val="000000"/>
              </a:solidFill>
              <a:ea typeface="宋体" pitchFamily="2" charset="-122"/>
            </a:endParaRPr>
          </a:p>
        </p:txBody>
      </p:sp>
    </p:spTree>
    <p:extLst>
      <p:ext uri="{BB962C8B-B14F-4D97-AF65-F5344CB8AC3E}">
        <p14:creationId xmlns:p14="http://schemas.microsoft.com/office/powerpoint/2010/main" val="1361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8E8E6"/>
        </a:solidFill>
        <a:effectLst/>
      </p:bgPr>
    </p:bg>
    <p:spTree>
      <p:nvGrpSpPr>
        <p:cNvPr id="1" name=""/>
        <p:cNvGrpSpPr/>
        <p:nvPr/>
      </p:nvGrpSpPr>
      <p:grpSpPr>
        <a:xfrm>
          <a:off x="0" y="0"/>
          <a:ext cx="0" cy="0"/>
          <a:chOff x="0" y="0"/>
          <a:chExt cx="0" cy="0"/>
        </a:xfrm>
      </p:grpSpPr>
      <p:pic>
        <p:nvPicPr>
          <p:cNvPr id="1026"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9525"/>
            <a:ext cx="914400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ctr" anchorCtr="0" compatLnSpc="1">
            <a:prstTxWarp prst="textNoShape">
              <a:avLst/>
            </a:prstTxWarp>
          </a:bodyPr>
          <a:lstStyle/>
          <a:p>
            <a:pPr lvl="0"/>
            <a:r>
              <a:rPr lang="zh-CN" alt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lvl="0"/>
            <a:r>
              <a:rPr lang="zh-CN" altLang="zh-CN">
                <a:sym typeface="Calibri" pitchFamily="34" charset="0"/>
              </a:rPr>
              <a:t>单击此处编辑母版文本样式</a:t>
            </a:r>
          </a:p>
          <a:p>
            <a:pPr lvl="1"/>
            <a:r>
              <a:rPr lang="zh-CN" altLang="zh-CN">
                <a:sym typeface="Calibri" pitchFamily="34" charset="0"/>
              </a:rPr>
              <a:t>第二级</a:t>
            </a:r>
          </a:p>
          <a:p>
            <a:pPr lvl="2"/>
            <a:r>
              <a:rPr lang="zh-CN" altLang="zh-CN">
                <a:sym typeface="Calibri" pitchFamily="34" charset="0"/>
              </a:rPr>
              <a:t>第三级</a:t>
            </a:r>
          </a:p>
          <a:p>
            <a:pPr lvl="3"/>
            <a:r>
              <a:rPr lang="zh-CN" altLang="zh-CN">
                <a:sym typeface="Calibri" pitchFamily="34" charset="0"/>
              </a:rPr>
              <a:t>第四级</a:t>
            </a:r>
          </a:p>
          <a:p>
            <a:pPr lvl="4"/>
            <a:r>
              <a:rPr lang="zh-CN" altLang="zh-CN">
                <a:sym typeface="Calibri" pitchFamily="34" charset="0"/>
              </a:rPr>
              <a:t>第五级</a:t>
            </a:r>
          </a:p>
        </p:txBody>
      </p:sp>
      <p:sp>
        <p:nvSpPr>
          <p:cNvPr id="2" name="日期占位符 3"/>
          <p:cNvSpPr>
            <a:spLocks noGrp="1" noChangeArrowheads="1"/>
          </p:cNvSpPr>
          <p:nvPr>
            <p:ph type="dt" sz="half" idx="2"/>
          </p:nvPr>
        </p:nvSpPr>
        <p:spPr bwMode="auto">
          <a:xfrm>
            <a:off x="457200" y="4767264"/>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ctr" anchorCtr="0" compatLnSpc="1">
            <a:prstTxWarp prst="textNoShape">
              <a:avLst/>
            </a:prstTxWarp>
          </a:bodyPr>
          <a:lstStyle>
            <a:lvl1pPr eaLnBrk="1" hangingPunct="1">
              <a:buFont typeface="Arial" panose="020B0604020202020204" pitchFamily="34" charset="0"/>
              <a:buNone/>
              <a:defRPr sz="900">
                <a:solidFill>
                  <a:srgbClr val="898989"/>
                </a:solidFill>
                <a:ea typeface="+mn-ea"/>
              </a:defRPr>
            </a:lvl1pPr>
          </a:lstStyle>
          <a:p>
            <a:pPr fontAlgn="base">
              <a:spcBef>
                <a:spcPct val="0"/>
              </a:spcBef>
              <a:spcAft>
                <a:spcPct val="0"/>
              </a:spcAft>
              <a:defRPr/>
            </a:pPr>
            <a:fld id="{A225B1EA-8AF4-485A-9417-55DECCEEFA16}" type="datetime1">
              <a:rPr lang="zh-CN" altLang="en-US">
                <a:latin typeface="Arial" pitchFamily="34" charset="0"/>
              </a:rPr>
              <a:pPr fontAlgn="base">
                <a:spcBef>
                  <a:spcPct val="0"/>
                </a:spcBef>
                <a:spcAft>
                  <a:spcPct val="0"/>
                </a:spcAft>
                <a:defRPr/>
              </a:pPr>
              <a:t>2023/6/7</a:t>
            </a:fld>
            <a:endParaRPr lang="zh-CN" altLang="en-US" sz="1400">
              <a:solidFill>
                <a:srgbClr val="000000"/>
              </a:solidFill>
              <a:latin typeface="Arial" pitchFamily="34" charset="0"/>
              <a:ea typeface="宋体" pitchFamily="2" charset="-122"/>
            </a:endParaRPr>
          </a:p>
        </p:txBody>
      </p:sp>
      <p:sp>
        <p:nvSpPr>
          <p:cNvPr id="1029" name="页脚占位符 4"/>
          <p:cNvSpPr>
            <a:spLocks noGrp="1" noChangeArrowheads="1"/>
          </p:cNvSpPr>
          <p:nvPr>
            <p:ph type="ftr" sz="quarter" idx="3"/>
          </p:nvPr>
        </p:nvSpPr>
        <p:spPr bwMode="auto">
          <a:xfrm>
            <a:off x="3124200" y="4767264"/>
            <a:ext cx="2895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ctr" anchorCtr="0" compatLnSpc="1">
            <a:prstTxWarp prst="textNoShape">
              <a:avLst/>
            </a:prstTxWarp>
          </a:bodyPr>
          <a:lstStyle>
            <a:lvl1pPr algn="ctr" eaLnBrk="1" hangingPunct="1">
              <a:buFont typeface="Arial" panose="020B0604020202020204" pitchFamily="34" charset="0"/>
              <a:buNone/>
              <a:defRPr sz="900">
                <a:solidFill>
                  <a:srgbClr val="898989"/>
                </a:solidFill>
                <a:ea typeface="+mn-ea"/>
              </a:defRPr>
            </a:lvl1pPr>
          </a:lstStyle>
          <a:p>
            <a:pPr fontAlgn="base">
              <a:spcBef>
                <a:spcPct val="0"/>
              </a:spcBef>
              <a:spcAft>
                <a:spcPct val="0"/>
              </a:spcAft>
              <a:defRPr/>
            </a:pPr>
            <a:endParaRPr lang="zh-CN" altLang="zh-CN">
              <a:latin typeface="Arial" pitchFamily="34" charset="0"/>
            </a:endParaRPr>
          </a:p>
        </p:txBody>
      </p:sp>
      <p:sp>
        <p:nvSpPr>
          <p:cNvPr id="1030" name="灯片编号占位符 5"/>
          <p:cNvSpPr>
            <a:spLocks noGrp="1" noChangeArrowheads="1"/>
          </p:cNvSpPr>
          <p:nvPr>
            <p:ph type="sldNum" sz="quarter" idx="4"/>
          </p:nvPr>
        </p:nvSpPr>
        <p:spPr bwMode="auto">
          <a:xfrm>
            <a:off x="6553200" y="4767264"/>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ctr" anchorCtr="0" compatLnSpc="1">
            <a:prstTxWarp prst="textNoShape">
              <a:avLst/>
            </a:prstTxWarp>
          </a:bodyPr>
          <a:lstStyle>
            <a:lvl1pPr algn="r" eaLnBrk="1" hangingPunct="1">
              <a:buFont typeface="Arial" pitchFamily="34" charset="0"/>
              <a:buNone/>
              <a:defRPr sz="900">
                <a:solidFill>
                  <a:srgbClr val="898989"/>
                </a:solidFill>
                <a:ea typeface="造字工房悦黑体验版常规体" pitchFamily="2" charset="-122"/>
              </a:defRPr>
            </a:lvl1pPr>
          </a:lstStyle>
          <a:p>
            <a:pPr fontAlgn="base">
              <a:spcBef>
                <a:spcPct val="0"/>
              </a:spcBef>
              <a:spcAft>
                <a:spcPct val="0"/>
              </a:spcAft>
            </a:pPr>
            <a:fld id="{5A12A362-CA68-4094-9D34-6533C1FA9B58}" type="slidenum">
              <a:rPr lang="zh-CN" altLang="en-US" smtClean="0">
                <a:latin typeface="Arial" pitchFamily="34" charset="0"/>
              </a:rPr>
              <a:pPr fontAlgn="base">
                <a:spcBef>
                  <a:spcPct val="0"/>
                </a:spcBef>
                <a:spcAft>
                  <a:spcPct val="0"/>
                </a:spcAft>
              </a:pPr>
              <a:t>‹#›</a:t>
            </a:fld>
            <a:endParaRPr lang="zh-CN" altLang="en-US" sz="1400">
              <a:solidFill>
                <a:srgbClr val="000000"/>
              </a:solidFill>
              <a:latin typeface="Arial" pitchFamily="34" charset="0"/>
              <a:ea typeface="宋体" pitchFamily="2" charset="-122"/>
            </a:endParaRPr>
          </a:p>
        </p:txBody>
      </p:sp>
    </p:spTree>
    <p:extLst>
      <p:ext uri="{BB962C8B-B14F-4D97-AF65-F5344CB8AC3E}">
        <p14:creationId xmlns:p14="http://schemas.microsoft.com/office/powerpoint/2010/main" val="39853679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685783" indent="-685783" algn="ctr" rtl="0" eaLnBrk="0" fontAlgn="base" hangingPunct="0">
        <a:spcBef>
          <a:spcPct val="0"/>
        </a:spcBef>
        <a:spcAft>
          <a:spcPct val="0"/>
        </a:spcAft>
        <a:defRPr sz="3300">
          <a:solidFill>
            <a:schemeClr val="tx1"/>
          </a:solidFill>
          <a:latin typeface="+mj-lt"/>
          <a:ea typeface="+mj-ea"/>
          <a:cs typeface="+mj-cs"/>
          <a:sym typeface="Calibri" pitchFamily="34" charset="0"/>
        </a:defRPr>
      </a:lvl1pPr>
      <a:lvl2pPr marL="685783" indent="-685783" algn="ctr" rtl="0" eaLnBrk="0" fontAlgn="base" hangingPunct="0">
        <a:spcBef>
          <a:spcPct val="0"/>
        </a:spcBef>
        <a:spcAft>
          <a:spcPct val="0"/>
        </a:spcAft>
        <a:defRPr sz="3300">
          <a:solidFill>
            <a:schemeClr val="tx1"/>
          </a:solidFill>
          <a:latin typeface="Calibri" pitchFamily="34" charset="0"/>
          <a:ea typeface="造字工房悦黑体验版常规体" pitchFamily="2" charset="-122"/>
          <a:sym typeface="Calibri" pitchFamily="34" charset="0"/>
        </a:defRPr>
      </a:lvl2pPr>
      <a:lvl3pPr marL="685783" indent="-685783" algn="ctr" rtl="0" eaLnBrk="0" fontAlgn="base" hangingPunct="0">
        <a:spcBef>
          <a:spcPct val="0"/>
        </a:spcBef>
        <a:spcAft>
          <a:spcPct val="0"/>
        </a:spcAft>
        <a:defRPr sz="3300">
          <a:solidFill>
            <a:schemeClr val="tx1"/>
          </a:solidFill>
          <a:latin typeface="Calibri" pitchFamily="34" charset="0"/>
          <a:ea typeface="造字工房悦黑体验版常规体" pitchFamily="2" charset="-122"/>
          <a:sym typeface="Calibri" pitchFamily="34" charset="0"/>
        </a:defRPr>
      </a:lvl3pPr>
      <a:lvl4pPr marL="685783" indent="-685783" algn="ctr" rtl="0" eaLnBrk="0" fontAlgn="base" hangingPunct="0">
        <a:spcBef>
          <a:spcPct val="0"/>
        </a:spcBef>
        <a:spcAft>
          <a:spcPct val="0"/>
        </a:spcAft>
        <a:defRPr sz="3300">
          <a:solidFill>
            <a:schemeClr val="tx1"/>
          </a:solidFill>
          <a:latin typeface="Calibri" pitchFamily="34" charset="0"/>
          <a:ea typeface="造字工房悦黑体验版常规体" pitchFamily="2" charset="-122"/>
          <a:sym typeface="Calibri" pitchFamily="34" charset="0"/>
        </a:defRPr>
      </a:lvl4pPr>
      <a:lvl5pPr marL="685783" indent="-685783" algn="ctr" rtl="0" eaLnBrk="0" fontAlgn="base" hangingPunct="0">
        <a:spcBef>
          <a:spcPct val="0"/>
        </a:spcBef>
        <a:spcAft>
          <a:spcPct val="0"/>
        </a:spcAft>
        <a:defRPr sz="3300">
          <a:solidFill>
            <a:schemeClr val="tx1"/>
          </a:solidFill>
          <a:latin typeface="Calibri" pitchFamily="34" charset="0"/>
          <a:ea typeface="造字工房悦黑体验版常规体" pitchFamily="2" charset="-122"/>
          <a:sym typeface="Calibri" pitchFamily="34" charset="0"/>
        </a:defRPr>
      </a:lvl5pPr>
      <a:lvl6pPr marL="1028675" indent="-685783" algn="ctr" rtl="0" fontAlgn="base">
        <a:spcBef>
          <a:spcPct val="0"/>
        </a:spcBef>
        <a:spcAft>
          <a:spcPct val="0"/>
        </a:spcAft>
        <a:defRPr sz="3300">
          <a:solidFill>
            <a:schemeClr val="tx1"/>
          </a:solidFill>
          <a:latin typeface="Calibri" pitchFamily="34" charset="0"/>
          <a:ea typeface="造字工房悦黑体验版常规体" pitchFamily="2" charset="-122"/>
          <a:sym typeface="Calibri" pitchFamily="34" charset="0"/>
        </a:defRPr>
      </a:lvl6pPr>
      <a:lvl7pPr marL="1371566" indent="-685783" algn="ctr" rtl="0" fontAlgn="base">
        <a:spcBef>
          <a:spcPct val="0"/>
        </a:spcBef>
        <a:spcAft>
          <a:spcPct val="0"/>
        </a:spcAft>
        <a:defRPr sz="3300">
          <a:solidFill>
            <a:schemeClr val="tx1"/>
          </a:solidFill>
          <a:latin typeface="Calibri" pitchFamily="34" charset="0"/>
          <a:ea typeface="造字工房悦黑体验版常规体" pitchFamily="2" charset="-122"/>
          <a:sym typeface="Calibri" pitchFamily="34" charset="0"/>
        </a:defRPr>
      </a:lvl7pPr>
      <a:lvl8pPr marL="1714457" indent="-685783" algn="ctr" rtl="0" fontAlgn="base">
        <a:spcBef>
          <a:spcPct val="0"/>
        </a:spcBef>
        <a:spcAft>
          <a:spcPct val="0"/>
        </a:spcAft>
        <a:defRPr sz="3300">
          <a:solidFill>
            <a:schemeClr val="tx1"/>
          </a:solidFill>
          <a:latin typeface="Calibri" pitchFamily="34" charset="0"/>
          <a:ea typeface="造字工房悦黑体验版常规体" pitchFamily="2" charset="-122"/>
          <a:sym typeface="Calibri" pitchFamily="34" charset="0"/>
        </a:defRPr>
      </a:lvl8pPr>
      <a:lvl9pPr marL="2057348" indent="-685783" algn="ctr" rtl="0" fontAlgn="base">
        <a:spcBef>
          <a:spcPct val="0"/>
        </a:spcBef>
        <a:spcAft>
          <a:spcPct val="0"/>
        </a:spcAft>
        <a:defRPr sz="3300">
          <a:solidFill>
            <a:schemeClr val="tx1"/>
          </a:solidFill>
          <a:latin typeface="Calibri" pitchFamily="34" charset="0"/>
          <a:ea typeface="造字工房悦黑体验版常规体" pitchFamily="2" charset="-122"/>
          <a:sym typeface="Calibri" pitchFamily="34" charset="0"/>
        </a:defRPr>
      </a:lvl9pPr>
    </p:titleStyle>
    <p:bodyStyle>
      <a:lvl1pPr marL="257168" indent="-257168" algn="l" rtl="0" eaLnBrk="0" fontAlgn="base" hangingPunct="0">
        <a:spcBef>
          <a:spcPct val="20000"/>
        </a:spcBef>
        <a:spcAft>
          <a:spcPct val="0"/>
        </a:spcAft>
        <a:buFont typeface="Arial" pitchFamily="34" charset="0"/>
        <a:buChar char="•"/>
        <a:defRPr sz="2400">
          <a:solidFill>
            <a:schemeClr val="tx1"/>
          </a:solidFill>
          <a:latin typeface="+mn-lt"/>
          <a:ea typeface="+mn-ea"/>
          <a:cs typeface="+mn-cs"/>
          <a:sym typeface="Calibri" pitchFamily="34" charset="0"/>
        </a:defRPr>
      </a:lvl1pPr>
      <a:lvl2pPr marL="557199" indent="-214308" algn="l" rtl="0" eaLnBrk="0" fontAlgn="base" hangingPunct="0">
        <a:spcBef>
          <a:spcPct val="20000"/>
        </a:spcBef>
        <a:spcAft>
          <a:spcPct val="0"/>
        </a:spcAft>
        <a:buFont typeface="Arial" pitchFamily="34" charset="0"/>
        <a:buChar char="–"/>
        <a:defRPr sz="2100">
          <a:solidFill>
            <a:schemeClr val="tx1"/>
          </a:solidFill>
          <a:latin typeface="+mn-lt"/>
          <a:ea typeface="+mn-ea"/>
          <a:sym typeface="Calibri" pitchFamily="34" charset="0"/>
        </a:defRPr>
      </a:lvl2pPr>
      <a:lvl3pPr marL="857228" indent="-171446" algn="l" rtl="0" eaLnBrk="0" fontAlgn="base" hangingPunct="0">
        <a:spcBef>
          <a:spcPct val="20000"/>
        </a:spcBef>
        <a:spcAft>
          <a:spcPct val="0"/>
        </a:spcAft>
        <a:buFont typeface="Arial" pitchFamily="34" charset="0"/>
        <a:buChar char="•"/>
        <a:defRPr sz="1800">
          <a:solidFill>
            <a:schemeClr val="tx1"/>
          </a:solidFill>
          <a:latin typeface="+mn-lt"/>
          <a:ea typeface="+mn-ea"/>
          <a:sym typeface="Calibri" pitchFamily="34" charset="0"/>
        </a:defRPr>
      </a:lvl3pPr>
      <a:lvl4pPr marL="1200120" indent="-171446" algn="l" rtl="0" eaLnBrk="0" fontAlgn="base" hangingPunct="0">
        <a:spcBef>
          <a:spcPct val="20000"/>
        </a:spcBef>
        <a:spcAft>
          <a:spcPct val="0"/>
        </a:spcAft>
        <a:buFont typeface="Arial" pitchFamily="34" charset="0"/>
        <a:buChar char="–"/>
        <a:defRPr sz="1500">
          <a:solidFill>
            <a:schemeClr val="tx1"/>
          </a:solidFill>
          <a:latin typeface="+mn-lt"/>
          <a:ea typeface="+mn-ea"/>
          <a:sym typeface="Calibri" pitchFamily="34" charset="0"/>
        </a:defRPr>
      </a:lvl4pPr>
      <a:lvl5pPr marL="1543012" indent="-171446" algn="l" rtl="0" eaLnBrk="0" fontAlgn="base" hangingPunct="0">
        <a:spcBef>
          <a:spcPct val="20000"/>
        </a:spcBef>
        <a:spcAft>
          <a:spcPct val="0"/>
        </a:spcAft>
        <a:buFont typeface="Arial" pitchFamily="34" charset="0"/>
        <a:buChar char="»"/>
        <a:defRPr sz="1500">
          <a:solidFill>
            <a:schemeClr val="tx1"/>
          </a:solidFill>
          <a:latin typeface="+mn-lt"/>
          <a:ea typeface="+mn-ea"/>
          <a:sym typeface="Calibri" pitchFamily="34" charset="0"/>
        </a:defRPr>
      </a:lvl5pPr>
      <a:lvl6pPr marL="1885903" indent="-171446" algn="l" rtl="0" fontAlgn="base">
        <a:spcBef>
          <a:spcPct val="20000"/>
        </a:spcBef>
        <a:spcAft>
          <a:spcPct val="0"/>
        </a:spcAft>
        <a:buFont typeface="Arial" pitchFamily="34" charset="0"/>
        <a:buChar char="»"/>
        <a:defRPr sz="1500">
          <a:solidFill>
            <a:schemeClr val="tx1"/>
          </a:solidFill>
          <a:latin typeface="+mn-lt"/>
          <a:ea typeface="+mn-ea"/>
          <a:sym typeface="Calibri" pitchFamily="34" charset="0"/>
        </a:defRPr>
      </a:lvl6pPr>
      <a:lvl7pPr marL="2228795" indent="-171446" algn="l" rtl="0" fontAlgn="base">
        <a:spcBef>
          <a:spcPct val="20000"/>
        </a:spcBef>
        <a:spcAft>
          <a:spcPct val="0"/>
        </a:spcAft>
        <a:buFont typeface="Arial" pitchFamily="34" charset="0"/>
        <a:buChar char="»"/>
        <a:defRPr sz="1500">
          <a:solidFill>
            <a:schemeClr val="tx1"/>
          </a:solidFill>
          <a:latin typeface="+mn-lt"/>
          <a:ea typeface="+mn-ea"/>
          <a:sym typeface="Calibri" pitchFamily="34" charset="0"/>
        </a:defRPr>
      </a:lvl7pPr>
      <a:lvl8pPr marL="2571686" indent="-171446" algn="l" rtl="0" fontAlgn="base">
        <a:spcBef>
          <a:spcPct val="20000"/>
        </a:spcBef>
        <a:spcAft>
          <a:spcPct val="0"/>
        </a:spcAft>
        <a:buFont typeface="Arial" pitchFamily="34" charset="0"/>
        <a:buChar char="»"/>
        <a:defRPr sz="1500">
          <a:solidFill>
            <a:schemeClr val="tx1"/>
          </a:solidFill>
          <a:latin typeface="+mn-lt"/>
          <a:ea typeface="+mn-ea"/>
          <a:sym typeface="Calibri" pitchFamily="34" charset="0"/>
        </a:defRPr>
      </a:lvl8pPr>
      <a:lvl9pPr marL="2914577" indent="-171446" algn="l" rtl="0" fontAlgn="base">
        <a:spcBef>
          <a:spcPct val="20000"/>
        </a:spcBef>
        <a:spcAft>
          <a:spcPct val="0"/>
        </a:spcAft>
        <a:buFont typeface="Arial" pitchFamily="34" charset="0"/>
        <a:buChar char="»"/>
        <a:defRPr sz="1500">
          <a:solidFill>
            <a:schemeClr val="tx1"/>
          </a:solidFill>
          <a:latin typeface="+mn-lt"/>
          <a:ea typeface="+mn-ea"/>
          <a:sym typeface="Calibri" pitchFamily="34" charset="0"/>
        </a:defRPr>
      </a:lvl9pPr>
    </p:bodyStyle>
    <p:otherStyle>
      <a:defPPr>
        <a:defRPr lang="zh-CN"/>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E8E8E6"/>
        </a:solidFill>
        <a:effectLst/>
      </p:bgPr>
    </p:bg>
    <p:spTree>
      <p:nvGrpSpPr>
        <p:cNvPr id="1" name=""/>
        <p:cNvGrpSpPr/>
        <p:nvPr/>
      </p:nvGrpSpPr>
      <p:grpSpPr>
        <a:xfrm>
          <a:off x="0" y="0"/>
          <a:ext cx="0" cy="0"/>
          <a:chOff x="0" y="0"/>
          <a:chExt cx="0" cy="0"/>
        </a:xfrm>
      </p:grpSpPr>
      <p:pic>
        <p:nvPicPr>
          <p:cNvPr id="1026"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9525"/>
            <a:ext cx="914400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lt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ltLang="zh-CN">
                <a:sym typeface="Calibri" pitchFamily="34" charset="0"/>
              </a:rPr>
              <a:t>单击此处编辑母版文本样式</a:t>
            </a:r>
          </a:p>
          <a:p>
            <a:pPr lvl="1"/>
            <a:r>
              <a:rPr lang="zh-CN" altLang="zh-CN">
                <a:sym typeface="Calibri" pitchFamily="34" charset="0"/>
              </a:rPr>
              <a:t>第二级</a:t>
            </a:r>
          </a:p>
          <a:p>
            <a:pPr lvl="2"/>
            <a:r>
              <a:rPr lang="zh-CN" altLang="zh-CN">
                <a:sym typeface="Calibri" pitchFamily="34" charset="0"/>
              </a:rPr>
              <a:t>第三级</a:t>
            </a:r>
          </a:p>
          <a:p>
            <a:pPr lvl="3"/>
            <a:r>
              <a:rPr lang="zh-CN" altLang="zh-CN">
                <a:sym typeface="Calibri" pitchFamily="34" charset="0"/>
              </a:rPr>
              <a:t>第四级</a:t>
            </a:r>
          </a:p>
          <a:p>
            <a:pPr lvl="4"/>
            <a:r>
              <a:rPr lang="zh-CN" altLang="zh-CN">
                <a:sym typeface="Calibri" pitchFamily="34" charset="0"/>
              </a:rPr>
              <a:t>第五级</a:t>
            </a:r>
          </a:p>
        </p:txBody>
      </p:sp>
      <p:sp>
        <p:nvSpPr>
          <p:cNvPr id="2" name="日期占位符 3"/>
          <p:cNvSpPr>
            <a:spLocks noGrp="1" noChangeArrowheads="1"/>
          </p:cNvSpPr>
          <p:nvPr>
            <p:ph type="dt" sz="half" idx="2"/>
          </p:nvPr>
        </p:nvSpPr>
        <p:spPr bwMode="auto">
          <a:xfrm>
            <a:off x="457200" y="4767264"/>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eaLnBrk="1" hangingPunct="1">
              <a:buFont typeface="Arial" panose="020B0604020202020204" pitchFamily="34" charset="0"/>
              <a:buNone/>
              <a:defRPr sz="900">
                <a:solidFill>
                  <a:srgbClr val="898989"/>
                </a:solidFill>
                <a:ea typeface="+mn-ea"/>
              </a:defRPr>
            </a:lvl1pPr>
          </a:lstStyle>
          <a:p>
            <a:pPr defTabSz="914400" fontAlgn="base">
              <a:spcBef>
                <a:spcPct val="0"/>
              </a:spcBef>
              <a:spcAft>
                <a:spcPct val="0"/>
              </a:spcAft>
              <a:defRPr/>
            </a:pPr>
            <a:fld id="{A225B1EA-8AF4-485A-9417-55DECCEEFA16}" type="datetime1">
              <a:rPr lang="zh-CN" altLang="en-US">
                <a:latin typeface="Arial" pitchFamily="34" charset="0"/>
              </a:rPr>
              <a:pPr defTabSz="914400" fontAlgn="base">
                <a:spcBef>
                  <a:spcPct val="0"/>
                </a:spcBef>
                <a:spcAft>
                  <a:spcPct val="0"/>
                </a:spcAft>
                <a:defRPr/>
              </a:pPr>
              <a:t>2023/6/7</a:t>
            </a:fld>
            <a:endParaRPr lang="zh-CN" altLang="en-US" sz="1400">
              <a:solidFill>
                <a:srgbClr val="000000"/>
              </a:solidFill>
              <a:latin typeface="Arial" pitchFamily="34" charset="0"/>
              <a:ea typeface="宋体" pitchFamily="2" charset="-122"/>
            </a:endParaRPr>
          </a:p>
        </p:txBody>
      </p:sp>
      <p:sp>
        <p:nvSpPr>
          <p:cNvPr id="1029" name="页脚占位符 4"/>
          <p:cNvSpPr>
            <a:spLocks noGrp="1" noChangeArrowheads="1"/>
          </p:cNvSpPr>
          <p:nvPr>
            <p:ph type="ftr" sz="quarter" idx="3"/>
          </p:nvPr>
        </p:nvSpPr>
        <p:spPr bwMode="auto">
          <a:xfrm>
            <a:off x="3124200" y="4767264"/>
            <a:ext cx="2895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ctr" eaLnBrk="1" hangingPunct="1">
              <a:buFont typeface="Arial" panose="020B0604020202020204" pitchFamily="34" charset="0"/>
              <a:buNone/>
              <a:defRPr sz="900">
                <a:solidFill>
                  <a:srgbClr val="898989"/>
                </a:solidFill>
                <a:ea typeface="+mn-ea"/>
              </a:defRPr>
            </a:lvl1pPr>
          </a:lstStyle>
          <a:p>
            <a:pPr defTabSz="914400" fontAlgn="base">
              <a:spcBef>
                <a:spcPct val="0"/>
              </a:spcBef>
              <a:spcAft>
                <a:spcPct val="0"/>
              </a:spcAft>
              <a:defRPr/>
            </a:pPr>
            <a:endParaRPr lang="zh-CN" altLang="zh-CN">
              <a:latin typeface="Arial" pitchFamily="34" charset="0"/>
            </a:endParaRPr>
          </a:p>
        </p:txBody>
      </p:sp>
      <p:sp>
        <p:nvSpPr>
          <p:cNvPr id="1030" name="灯片编号占位符 5"/>
          <p:cNvSpPr>
            <a:spLocks noGrp="1" noChangeArrowheads="1"/>
          </p:cNvSpPr>
          <p:nvPr>
            <p:ph type="sldNum" sz="quarter" idx="4"/>
          </p:nvPr>
        </p:nvSpPr>
        <p:spPr bwMode="auto">
          <a:xfrm>
            <a:off x="6553200" y="4767264"/>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lvl1pPr algn="r" eaLnBrk="1" hangingPunct="1">
              <a:buFont typeface="Arial" pitchFamily="34" charset="0"/>
              <a:buNone/>
              <a:defRPr sz="900">
                <a:solidFill>
                  <a:srgbClr val="898989"/>
                </a:solidFill>
                <a:ea typeface="造字工房悦黑体验版常规体" pitchFamily="2" charset="-122"/>
              </a:defRPr>
            </a:lvl1pPr>
          </a:lstStyle>
          <a:p>
            <a:pPr defTabSz="914400" fontAlgn="base">
              <a:spcBef>
                <a:spcPct val="0"/>
              </a:spcBef>
              <a:spcAft>
                <a:spcPct val="0"/>
              </a:spcAft>
            </a:pPr>
            <a:fld id="{5A12A362-CA68-4094-9D34-6533C1FA9B58}" type="slidenum">
              <a:rPr lang="zh-CN" altLang="en-US" smtClean="0">
                <a:latin typeface="Arial" pitchFamily="34" charset="0"/>
              </a:rPr>
              <a:pPr defTabSz="914400" fontAlgn="base">
                <a:spcBef>
                  <a:spcPct val="0"/>
                </a:spcBef>
                <a:spcAft>
                  <a:spcPct val="0"/>
                </a:spcAft>
              </a:pPr>
              <a:t>‹#›</a:t>
            </a:fld>
            <a:endParaRPr lang="zh-CN" altLang="en-US" sz="1400">
              <a:solidFill>
                <a:srgbClr val="000000"/>
              </a:solidFill>
              <a:latin typeface="Arial" pitchFamily="34" charset="0"/>
              <a:ea typeface="宋体" pitchFamily="2" charset="-122"/>
            </a:endParaRPr>
          </a:p>
        </p:txBody>
      </p:sp>
    </p:spTree>
    <p:extLst>
      <p:ext uri="{BB962C8B-B14F-4D97-AF65-F5344CB8AC3E}">
        <p14:creationId xmlns:p14="http://schemas.microsoft.com/office/powerpoint/2010/main" val="11065612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685800" indent="-685800" algn="ctr" rtl="0" eaLnBrk="0" fontAlgn="base" hangingPunct="0">
        <a:spcBef>
          <a:spcPct val="0"/>
        </a:spcBef>
        <a:spcAft>
          <a:spcPct val="0"/>
        </a:spcAft>
        <a:defRPr sz="3300">
          <a:solidFill>
            <a:schemeClr val="tx1"/>
          </a:solidFill>
          <a:latin typeface="+mj-lt"/>
          <a:ea typeface="+mj-ea"/>
          <a:cs typeface="+mj-cs"/>
          <a:sym typeface="Calibri" pitchFamily="34" charset="0"/>
        </a:defRPr>
      </a:lvl1pPr>
      <a:lvl2pPr marL="685800" indent="-685800" algn="ctr" rtl="0" eaLnBrk="0" fontAlgn="base" hangingPunct="0">
        <a:spcBef>
          <a:spcPct val="0"/>
        </a:spcBef>
        <a:spcAft>
          <a:spcPct val="0"/>
        </a:spcAft>
        <a:defRPr sz="3300">
          <a:solidFill>
            <a:schemeClr val="tx1"/>
          </a:solidFill>
          <a:latin typeface="Calibri" pitchFamily="34" charset="0"/>
          <a:ea typeface="造字工房悦黑体验版常规体" pitchFamily="2" charset="-122"/>
          <a:sym typeface="Calibri" pitchFamily="34" charset="0"/>
        </a:defRPr>
      </a:lvl2pPr>
      <a:lvl3pPr marL="685800" indent="-685800" algn="ctr" rtl="0" eaLnBrk="0" fontAlgn="base" hangingPunct="0">
        <a:spcBef>
          <a:spcPct val="0"/>
        </a:spcBef>
        <a:spcAft>
          <a:spcPct val="0"/>
        </a:spcAft>
        <a:defRPr sz="3300">
          <a:solidFill>
            <a:schemeClr val="tx1"/>
          </a:solidFill>
          <a:latin typeface="Calibri" pitchFamily="34" charset="0"/>
          <a:ea typeface="造字工房悦黑体验版常规体" pitchFamily="2" charset="-122"/>
          <a:sym typeface="Calibri" pitchFamily="34" charset="0"/>
        </a:defRPr>
      </a:lvl3pPr>
      <a:lvl4pPr marL="685800" indent="-685800" algn="ctr" rtl="0" eaLnBrk="0" fontAlgn="base" hangingPunct="0">
        <a:spcBef>
          <a:spcPct val="0"/>
        </a:spcBef>
        <a:spcAft>
          <a:spcPct val="0"/>
        </a:spcAft>
        <a:defRPr sz="3300">
          <a:solidFill>
            <a:schemeClr val="tx1"/>
          </a:solidFill>
          <a:latin typeface="Calibri" pitchFamily="34" charset="0"/>
          <a:ea typeface="造字工房悦黑体验版常规体" pitchFamily="2" charset="-122"/>
          <a:sym typeface="Calibri" pitchFamily="34" charset="0"/>
        </a:defRPr>
      </a:lvl4pPr>
      <a:lvl5pPr marL="685800" indent="-685800" algn="ctr" rtl="0" eaLnBrk="0" fontAlgn="base" hangingPunct="0">
        <a:spcBef>
          <a:spcPct val="0"/>
        </a:spcBef>
        <a:spcAft>
          <a:spcPct val="0"/>
        </a:spcAft>
        <a:defRPr sz="3300">
          <a:solidFill>
            <a:schemeClr val="tx1"/>
          </a:solidFill>
          <a:latin typeface="Calibri" pitchFamily="34" charset="0"/>
          <a:ea typeface="造字工房悦黑体验版常规体" pitchFamily="2" charset="-122"/>
          <a:sym typeface="Calibri" pitchFamily="34" charset="0"/>
        </a:defRPr>
      </a:lvl5pPr>
      <a:lvl6pPr marL="1028700" indent="-685800" algn="ctr" rtl="0" fontAlgn="base">
        <a:spcBef>
          <a:spcPct val="0"/>
        </a:spcBef>
        <a:spcAft>
          <a:spcPct val="0"/>
        </a:spcAft>
        <a:defRPr sz="3300">
          <a:solidFill>
            <a:schemeClr val="tx1"/>
          </a:solidFill>
          <a:latin typeface="Calibri" pitchFamily="34" charset="0"/>
          <a:ea typeface="造字工房悦黑体验版常规体" pitchFamily="2" charset="-122"/>
          <a:sym typeface="Calibri" pitchFamily="34" charset="0"/>
        </a:defRPr>
      </a:lvl6pPr>
      <a:lvl7pPr marL="1371600" indent="-685800" algn="ctr" rtl="0" fontAlgn="base">
        <a:spcBef>
          <a:spcPct val="0"/>
        </a:spcBef>
        <a:spcAft>
          <a:spcPct val="0"/>
        </a:spcAft>
        <a:defRPr sz="3300">
          <a:solidFill>
            <a:schemeClr val="tx1"/>
          </a:solidFill>
          <a:latin typeface="Calibri" pitchFamily="34" charset="0"/>
          <a:ea typeface="造字工房悦黑体验版常规体" pitchFamily="2" charset="-122"/>
          <a:sym typeface="Calibri" pitchFamily="34" charset="0"/>
        </a:defRPr>
      </a:lvl7pPr>
      <a:lvl8pPr marL="1714500" indent="-685800" algn="ctr" rtl="0" fontAlgn="base">
        <a:spcBef>
          <a:spcPct val="0"/>
        </a:spcBef>
        <a:spcAft>
          <a:spcPct val="0"/>
        </a:spcAft>
        <a:defRPr sz="3300">
          <a:solidFill>
            <a:schemeClr val="tx1"/>
          </a:solidFill>
          <a:latin typeface="Calibri" pitchFamily="34" charset="0"/>
          <a:ea typeface="造字工房悦黑体验版常规体" pitchFamily="2" charset="-122"/>
          <a:sym typeface="Calibri" pitchFamily="34" charset="0"/>
        </a:defRPr>
      </a:lvl8pPr>
      <a:lvl9pPr marL="2057400" indent="-685800" algn="ctr" rtl="0" fontAlgn="base">
        <a:spcBef>
          <a:spcPct val="0"/>
        </a:spcBef>
        <a:spcAft>
          <a:spcPct val="0"/>
        </a:spcAft>
        <a:defRPr sz="3300">
          <a:solidFill>
            <a:schemeClr val="tx1"/>
          </a:solidFill>
          <a:latin typeface="Calibri" pitchFamily="34" charset="0"/>
          <a:ea typeface="造字工房悦黑体验版常规体" pitchFamily="2" charset="-122"/>
          <a:sym typeface="Calibri" pitchFamily="34" charset="0"/>
        </a:defRPr>
      </a:lvl9pPr>
    </p:titleStyle>
    <p:bodyStyle>
      <a:lvl1pPr marL="257175" indent="-257175" algn="l" rtl="0" eaLnBrk="0" fontAlgn="base" hangingPunct="0">
        <a:spcBef>
          <a:spcPct val="20000"/>
        </a:spcBef>
        <a:spcAft>
          <a:spcPct val="0"/>
        </a:spcAft>
        <a:buFont typeface="Arial" pitchFamily="34" charset="0"/>
        <a:buChar char="•"/>
        <a:defRPr sz="2400">
          <a:solidFill>
            <a:schemeClr val="tx1"/>
          </a:solidFill>
          <a:latin typeface="+mn-lt"/>
          <a:ea typeface="+mn-ea"/>
          <a:cs typeface="+mn-cs"/>
          <a:sym typeface="Calibri" pitchFamily="34" charset="0"/>
        </a:defRPr>
      </a:lvl1pPr>
      <a:lvl2pPr marL="557213" indent="-214313" algn="l" rtl="0" eaLnBrk="0" fontAlgn="base" hangingPunct="0">
        <a:spcBef>
          <a:spcPct val="20000"/>
        </a:spcBef>
        <a:spcAft>
          <a:spcPct val="0"/>
        </a:spcAft>
        <a:buFont typeface="Arial" pitchFamily="34" charset="0"/>
        <a:buChar char="–"/>
        <a:defRPr sz="2100">
          <a:solidFill>
            <a:schemeClr val="tx1"/>
          </a:solidFill>
          <a:latin typeface="+mn-lt"/>
          <a:ea typeface="+mn-ea"/>
          <a:sym typeface="Calibri" pitchFamily="34" charset="0"/>
        </a:defRPr>
      </a:lvl2pPr>
      <a:lvl3pPr marL="857250" indent="-171450" algn="l" rtl="0" eaLnBrk="0" fontAlgn="base" hangingPunct="0">
        <a:spcBef>
          <a:spcPct val="20000"/>
        </a:spcBef>
        <a:spcAft>
          <a:spcPct val="0"/>
        </a:spcAft>
        <a:buFont typeface="Arial" pitchFamily="34" charset="0"/>
        <a:buChar char="•"/>
        <a:defRPr sz="1800">
          <a:solidFill>
            <a:schemeClr val="tx1"/>
          </a:solidFill>
          <a:latin typeface="+mn-lt"/>
          <a:ea typeface="+mn-ea"/>
          <a:sym typeface="Calibri" pitchFamily="34" charset="0"/>
        </a:defRPr>
      </a:lvl3pPr>
      <a:lvl4pPr marL="1200150" indent="-171450" algn="l" rtl="0" eaLnBrk="0" fontAlgn="base" hangingPunct="0">
        <a:spcBef>
          <a:spcPct val="20000"/>
        </a:spcBef>
        <a:spcAft>
          <a:spcPct val="0"/>
        </a:spcAft>
        <a:buFont typeface="Arial" pitchFamily="34" charset="0"/>
        <a:buChar char="–"/>
        <a:defRPr sz="1500">
          <a:solidFill>
            <a:schemeClr val="tx1"/>
          </a:solidFill>
          <a:latin typeface="+mn-lt"/>
          <a:ea typeface="+mn-ea"/>
          <a:sym typeface="Calibri" pitchFamily="34" charset="0"/>
        </a:defRPr>
      </a:lvl4pPr>
      <a:lvl5pPr marL="1543050" indent="-171450" algn="l" rtl="0" eaLnBrk="0" fontAlgn="base" hangingPunct="0">
        <a:spcBef>
          <a:spcPct val="20000"/>
        </a:spcBef>
        <a:spcAft>
          <a:spcPct val="0"/>
        </a:spcAft>
        <a:buFont typeface="Arial" pitchFamily="34" charset="0"/>
        <a:buChar char="»"/>
        <a:defRPr sz="1500">
          <a:solidFill>
            <a:schemeClr val="tx1"/>
          </a:solidFill>
          <a:latin typeface="+mn-lt"/>
          <a:ea typeface="+mn-ea"/>
          <a:sym typeface="Calibri" pitchFamily="34" charset="0"/>
        </a:defRPr>
      </a:lvl5pPr>
      <a:lvl6pPr marL="1885950" indent="-171450" algn="l" rtl="0" fontAlgn="base">
        <a:spcBef>
          <a:spcPct val="20000"/>
        </a:spcBef>
        <a:spcAft>
          <a:spcPct val="0"/>
        </a:spcAft>
        <a:buFont typeface="Arial" pitchFamily="34" charset="0"/>
        <a:buChar char="»"/>
        <a:defRPr sz="1500">
          <a:solidFill>
            <a:schemeClr val="tx1"/>
          </a:solidFill>
          <a:latin typeface="+mn-lt"/>
          <a:ea typeface="+mn-ea"/>
          <a:sym typeface="Calibri" pitchFamily="34" charset="0"/>
        </a:defRPr>
      </a:lvl6pPr>
      <a:lvl7pPr marL="2228850" indent="-171450" algn="l" rtl="0" fontAlgn="base">
        <a:spcBef>
          <a:spcPct val="20000"/>
        </a:spcBef>
        <a:spcAft>
          <a:spcPct val="0"/>
        </a:spcAft>
        <a:buFont typeface="Arial" pitchFamily="34" charset="0"/>
        <a:buChar char="»"/>
        <a:defRPr sz="1500">
          <a:solidFill>
            <a:schemeClr val="tx1"/>
          </a:solidFill>
          <a:latin typeface="+mn-lt"/>
          <a:ea typeface="+mn-ea"/>
          <a:sym typeface="Calibri" pitchFamily="34" charset="0"/>
        </a:defRPr>
      </a:lvl7pPr>
      <a:lvl8pPr marL="2571750" indent="-171450" algn="l" rtl="0" fontAlgn="base">
        <a:spcBef>
          <a:spcPct val="20000"/>
        </a:spcBef>
        <a:spcAft>
          <a:spcPct val="0"/>
        </a:spcAft>
        <a:buFont typeface="Arial" pitchFamily="34" charset="0"/>
        <a:buChar char="»"/>
        <a:defRPr sz="1500">
          <a:solidFill>
            <a:schemeClr val="tx1"/>
          </a:solidFill>
          <a:latin typeface="+mn-lt"/>
          <a:ea typeface="+mn-ea"/>
          <a:sym typeface="Calibri" pitchFamily="34" charset="0"/>
        </a:defRPr>
      </a:lvl8pPr>
      <a:lvl9pPr marL="2914650" indent="-171450" algn="l" rtl="0" fontAlgn="base">
        <a:spcBef>
          <a:spcPct val="20000"/>
        </a:spcBef>
        <a:spcAft>
          <a:spcPct val="0"/>
        </a:spcAft>
        <a:buFont typeface="Arial" pitchFamily="34" charset="0"/>
        <a:buChar char="»"/>
        <a:defRPr sz="1500">
          <a:solidFill>
            <a:schemeClr val="tx1"/>
          </a:solidFill>
          <a:latin typeface="+mn-lt"/>
          <a:ea typeface="+mn-ea"/>
          <a:sym typeface="Calibri" pitchFamily="34" charset="0"/>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ags" Target="../tags/tag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noChangeArrowheads="1"/>
          </p:cNvSpPr>
          <p:nvPr/>
        </p:nvSpPr>
        <p:spPr bwMode="auto">
          <a:xfrm>
            <a:off x="2155031" y="4137422"/>
            <a:ext cx="4800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7" tIns="34289" rIns="68577" bIns="34289"/>
          <a:lstStyle>
            <a:lvl1pPr>
              <a:spcBef>
                <a:spcPct val="20000"/>
              </a:spcBef>
              <a:buFont typeface="Arial" pitchFamily="34" charset="0"/>
              <a:buChar char="•"/>
              <a:defRPr sz="3200">
                <a:solidFill>
                  <a:schemeClr val="tx1"/>
                </a:solidFill>
                <a:latin typeface="Calibri" pitchFamily="34" charset="0"/>
                <a:ea typeface="造字工房悦黑体验版常规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造字工房悦黑体验版常规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造字工房悦黑体验版常规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9pPr>
          </a:lstStyle>
          <a:p>
            <a:pPr algn="ctr" fontAlgn="base">
              <a:spcAft>
                <a:spcPct val="0"/>
              </a:spcAft>
              <a:buFont typeface="Arial" pitchFamily="34" charset="0"/>
              <a:buNone/>
            </a:pPr>
            <a:endParaRPr lang="en-US" altLang="zh-CN" sz="1800" b="1" dirty="0">
              <a:solidFill>
                <a:srgbClr val="000000"/>
              </a:solidFill>
            </a:endParaRPr>
          </a:p>
        </p:txBody>
      </p:sp>
      <p:sp>
        <p:nvSpPr>
          <p:cNvPr id="15363" name="Oval 4">
            <a:hlinkClick r:id="" action="ppaction://hlinkshowjump?jump=nextslide"/>
          </p:cNvPr>
          <p:cNvSpPr>
            <a:spLocks noChangeArrowheads="1"/>
          </p:cNvSpPr>
          <p:nvPr/>
        </p:nvSpPr>
        <p:spPr bwMode="auto">
          <a:xfrm>
            <a:off x="4383881" y="3102769"/>
            <a:ext cx="342900" cy="342900"/>
          </a:xfrm>
          <a:prstGeom prst="ellipse">
            <a:avLst/>
          </a:prstGeom>
          <a:solidFill>
            <a:srgbClr val="F2F2F2"/>
          </a:solidFill>
          <a:ln>
            <a:noFill/>
          </a:ln>
          <a:extLst>
            <a:ext uri="{91240B29-F687-4F45-9708-019B960494DF}">
              <a14:hiddenLine xmlns:a14="http://schemas.microsoft.com/office/drawing/2010/main" w="25400">
                <a:solidFill>
                  <a:srgbClr val="395E8A"/>
                </a:solidFill>
                <a:bevel/>
                <a:headEnd/>
                <a:tailEnd/>
              </a14:hiddenLine>
            </a:ext>
          </a:extLst>
        </p:spPr>
        <p:txBody>
          <a:bodyPr lIns="68577" tIns="34289" rIns="68577" bIns="34289" anchor="ctr"/>
          <a:lstStyle>
            <a:lvl1pPr>
              <a:spcBef>
                <a:spcPct val="20000"/>
              </a:spcBef>
              <a:buFont typeface="Arial" pitchFamily="34" charset="0"/>
              <a:buChar char="•"/>
              <a:defRPr sz="3200">
                <a:solidFill>
                  <a:schemeClr val="tx1"/>
                </a:solidFill>
                <a:latin typeface="Calibri" pitchFamily="34" charset="0"/>
                <a:ea typeface="造字工房悦黑体验版常规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造字工房悦黑体验版常规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造字工房悦黑体验版常规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9pPr>
          </a:lstStyle>
          <a:p>
            <a:pPr algn="ctr" fontAlgn="base">
              <a:spcBef>
                <a:spcPct val="0"/>
              </a:spcBef>
              <a:spcAft>
                <a:spcPct val="0"/>
              </a:spcAft>
              <a:buFont typeface="Arial" pitchFamily="34" charset="0"/>
              <a:buNone/>
            </a:pPr>
            <a:endParaRPr lang="zh-CN" altLang="zh-CN" sz="1400">
              <a:solidFill>
                <a:srgbClr val="BFBFBF"/>
              </a:solidFill>
              <a:latin typeface="MS PGothic" pitchFamily="34" charset="-128"/>
              <a:ea typeface="MS PGothic" pitchFamily="34" charset="-128"/>
              <a:sym typeface="MS PGothic" pitchFamily="34" charset="-128"/>
            </a:endParaRPr>
          </a:p>
        </p:txBody>
      </p:sp>
      <p:grpSp>
        <p:nvGrpSpPr>
          <p:cNvPr id="15364" name="Group 15"/>
          <p:cNvGrpSpPr>
            <a:grpSpLocks/>
          </p:cNvGrpSpPr>
          <p:nvPr/>
        </p:nvGrpSpPr>
        <p:grpSpPr bwMode="auto">
          <a:xfrm>
            <a:off x="1979713" y="1329613"/>
            <a:ext cx="5256583" cy="1404156"/>
            <a:chOff x="0" y="0"/>
            <a:chExt cx="4876800" cy="1371600"/>
          </a:xfrm>
        </p:grpSpPr>
        <p:sp>
          <p:nvSpPr>
            <p:cNvPr id="15373" name="Rectangle 11"/>
            <p:cNvSpPr>
              <a:spLocks noChangeArrowheads="1"/>
            </p:cNvSpPr>
            <p:nvPr/>
          </p:nvSpPr>
          <p:spPr bwMode="auto">
            <a:xfrm>
              <a:off x="0" y="0"/>
              <a:ext cx="4876800" cy="1371600"/>
            </a:xfrm>
            <a:prstGeom prst="rect">
              <a:avLst/>
            </a:prstGeom>
            <a:solidFill>
              <a:srgbClr val="F2F2F2"/>
            </a:solidFill>
            <a:ln w="6350">
              <a:solidFill>
                <a:schemeClr val="bg1"/>
              </a:solidFill>
              <a:bevel/>
              <a:headEnd/>
              <a:tailEnd/>
            </a:ln>
          </p:spPr>
          <p:txBody>
            <a:bodyPr anchor="ctr"/>
            <a:lstStyle>
              <a:lvl1pPr>
                <a:spcBef>
                  <a:spcPct val="20000"/>
                </a:spcBef>
                <a:buFont typeface="Arial" pitchFamily="34" charset="0"/>
                <a:buChar char="•"/>
                <a:defRPr sz="3200">
                  <a:solidFill>
                    <a:schemeClr val="tx1"/>
                  </a:solidFill>
                  <a:latin typeface="Calibri" pitchFamily="34" charset="0"/>
                  <a:ea typeface="造字工房悦黑体验版常规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造字工房悦黑体验版常规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造字工房悦黑体验版常规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9pPr>
            </a:lstStyle>
            <a:p>
              <a:pPr algn="ctr" fontAlgn="base">
                <a:spcBef>
                  <a:spcPct val="0"/>
                </a:spcBef>
                <a:spcAft>
                  <a:spcPct val="0"/>
                </a:spcAft>
                <a:buFont typeface="Arial" pitchFamily="34" charset="0"/>
                <a:buNone/>
              </a:pPr>
              <a:endParaRPr lang="zh-CN" altLang="zh-CN" sz="1400">
                <a:solidFill>
                  <a:srgbClr val="FFFFFF"/>
                </a:solidFill>
                <a:latin typeface="MS PGothic" pitchFamily="34" charset="-128"/>
                <a:ea typeface="MS PGothic" pitchFamily="34" charset="-128"/>
                <a:sym typeface="MS PGothic" pitchFamily="34" charset="-128"/>
              </a:endParaRPr>
            </a:p>
          </p:txBody>
        </p:sp>
        <p:sp>
          <p:nvSpPr>
            <p:cNvPr id="15374" name="Rectangle 12"/>
            <p:cNvSpPr>
              <a:spLocks noChangeArrowheads="1"/>
            </p:cNvSpPr>
            <p:nvPr/>
          </p:nvSpPr>
          <p:spPr bwMode="auto">
            <a:xfrm>
              <a:off x="0" y="304800"/>
              <a:ext cx="152400" cy="609600"/>
            </a:xfrm>
            <a:prstGeom prst="rect">
              <a:avLst/>
            </a:prstGeom>
            <a:solidFill>
              <a:srgbClr val="C00000"/>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造字工房悦黑体验版常规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造字工房悦黑体验版常规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造字工房悦黑体验版常规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9pPr>
            </a:lstStyle>
            <a:p>
              <a:pPr algn="ctr" fontAlgn="base">
                <a:spcBef>
                  <a:spcPct val="0"/>
                </a:spcBef>
                <a:spcAft>
                  <a:spcPct val="0"/>
                </a:spcAft>
                <a:buFont typeface="Arial" pitchFamily="34" charset="0"/>
                <a:buNone/>
              </a:pPr>
              <a:endParaRPr lang="zh-CN" altLang="zh-CN" sz="1400">
                <a:solidFill>
                  <a:srgbClr val="FFFFFF"/>
                </a:solidFill>
                <a:latin typeface="MS PGothic" pitchFamily="34" charset="-128"/>
                <a:ea typeface="MS PGothic" pitchFamily="34" charset="-128"/>
                <a:sym typeface="MS PGothic" pitchFamily="34" charset="-128"/>
              </a:endParaRPr>
            </a:p>
          </p:txBody>
        </p:sp>
        <p:sp>
          <p:nvSpPr>
            <p:cNvPr id="15375" name="Rectangle 13"/>
            <p:cNvSpPr>
              <a:spLocks noChangeArrowheads="1"/>
            </p:cNvSpPr>
            <p:nvPr/>
          </p:nvSpPr>
          <p:spPr bwMode="auto">
            <a:xfrm>
              <a:off x="4724400" y="304800"/>
              <a:ext cx="152400" cy="609600"/>
            </a:xfrm>
            <a:prstGeom prst="rect">
              <a:avLst/>
            </a:prstGeom>
            <a:solidFill>
              <a:srgbClr val="C00000"/>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造字工房悦黑体验版常规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造字工房悦黑体验版常规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造字工房悦黑体验版常规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9pPr>
            </a:lstStyle>
            <a:p>
              <a:pPr algn="ctr" fontAlgn="base">
                <a:spcBef>
                  <a:spcPct val="0"/>
                </a:spcBef>
                <a:spcAft>
                  <a:spcPct val="0"/>
                </a:spcAft>
                <a:buFont typeface="Arial" pitchFamily="34" charset="0"/>
                <a:buNone/>
              </a:pPr>
              <a:endParaRPr lang="zh-CN" altLang="zh-CN" sz="1400">
                <a:solidFill>
                  <a:srgbClr val="FFFFFF"/>
                </a:solidFill>
                <a:latin typeface="MS PGothic" pitchFamily="34" charset="-128"/>
                <a:ea typeface="MS PGothic" pitchFamily="34" charset="-128"/>
                <a:sym typeface="MS PGothic" pitchFamily="34" charset="-128"/>
              </a:endParaRPr>
            </a:p>
          </p:txBody>
        </p:sp>
      </p:grpSp>
      <p:sp>
        <p:nvSpPr>
          <p:cNvPr id="15366" name="Title 1"/>
          <p:cNvSpPr>
            <a:spLocks noGrp="1" noChangeArrowheads="1"/>
          </p:cNvSpPr>
          <p:nvPr/>
        </p:nvSpPr>
        <p:spPr bwMode="auto">
          <a:xfrm>
            <a:off x="1979712" y="1509907"/>
            <a:ext cx="5256583" cy="70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7" tIns="34289" rIns="68577" bIns="34289" anchor="ctr"/>
          <a:lstStyle>
            <a:lvl1pPr>
              <a:spcBef>
                <a:spcPct val="20000"/>
              </a:spcBef>
              <a:buFont typeface="Arial" pitchFamily="34" charset="0"/>
              <a:buChar char="•"/>
              <a:defRPr sz="3200">
                <a:solidFill>
                  <a:schemeClr val="tx1"/>
                </a:solidFill>
                <a:latin typeface="Calibri" pitchFamily="34" charset="0"/>
                <a:ea typeface="造字工房悦黑体验版常规体" pitchFamily="2" charset="-122"/>
                <a:sym typeface="Calibri" pitchFamily="34" charset="0"/>
              </a:defRPr>
            </a:lvl1pPr>
            <a:lvl2pPr marL="914400" indent="-914400">
              <a:spcBef>
                <a:spcPct val="20000"/>
              </a:spcBef>
              <a:buFont typeface="Arial" pitchFamily="34" charset="0"/>
              <a:buChar char="–"/>
              <a:defRPr sz="2800">
                <a:solidFill>
                  <a:schemeClr val="tx1"/>
                </a:solidFill>
                <a:latin typeface="Calibri" pitchFamily="34" charset="0"/>
                <a:ea typeface="造字工房悦黑体验版常规体" pitchFamily="2" charset="-122"/>
                <a:sym typeface="Calibri" pitchFamily="34" charset="0"/>
              </a:defRPr>
            </a:lvl2pPr>
            <a:lvl3pPr marL="1143000" indent="-914400">
              <a:spcBef>
                <a:spcPct val="20000"/>
              </a:spcBef>
              <a:buFont typeface="Arial" pitchFamily="34" charset="0"/>
              <a:buChar char="•"/>
              <a:defRPr sz="2400">
                <a:solidFill>
                  <a:schemeClr val="tx1"/>
                </a:solidFill>
                <a:latin typeface="Calibri" pitchFamily="34" charset="0"/>
                <a:ea typeface="造字工房悦黑体验版常规体" pitchFamily="2" charset="-122"/>
                <a:sym typeface="Calibri" pitchFamily="34" charset="0"/>
              </a:defRPr>
            </a:lvl3pPr>
            <a:lvl4pPr marL="914400" indent="-914400">
              <a:spcBef>
                <a:spcPct val="20000"/>
              </a:spcBef>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4pPr>
            <a:lvl5pPr marL="914400" indent="-914400">
              <a:spcBef>
                <a:spcPct val="20000"/>
              </a:spcBef>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5pPr>
            <a:lvl6pPr marL="1371600" indent="-9144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6pPr>
            <a:lvl7pPr marL="1828800" indent="-9144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7pPr>
            <a:lvl8pPr marL="2286000" indent="-9144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8pPr>
            <a:lvl9pPr marL="2743200" indent="-9144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9pPr>
          </a:lstStyle>
          <a:p>
            <a:pPr algn="ctr" fontAlgn="base">
              <a:lnSpc>
                <a:spcPct val="150000"/>
              </a:lnSpc>
              <a:spcBef>
                <a:spcPct val="0"/>
              </a:spcBef>
              <a:spcAft>
                <a:spcPct val="0"/>
              </a:spcAft>
              <a:buFont typeface="Arial" pitchFamily="34" charset="0"/>
              <a:buNone/>
            </a:pPr>
            <a:r>
              <a:rPr lang="zh-CN" altLang="en-US" sz="3300" b="1" dirty="0">
                <a:solidFill>
                  <a:srgbClr val="C00000"/>
                </a:solidFill>
                <a:latin typeface="微软雅黑" pitchFamily="34" charset="-122"/>
                <a:ea typeface="微软雅黑" pitchFamily="34" charset="-122"/>
                <a:sym typeface="Bebas Neue"/>
              </a:rPr>
              <a:t>课程总结</a:t>
            </a:r>
            <a:endParaRPr lang="en-US" altLang="zh-CN" sz="3300" b="1" dirty="0">
              <a:solidFill>
                <a:srgbClr val="C00000"/>
              </a:solidFill>
              <a:latin typeface="微软雅黑" pitchFamily="34" charset="-122"/>
              <a:ea typeface="微软雅黑" pitchFamily="34" charset="-122"/>
              <a:sym typeface="Bebas Neue"/>
            </a:endParaRPr>
          </a:p>
        </p:txBody>
      </p:sp>
      <p:sp>
        <p:nvSpPr>
          <p:cNvPr id="15367" name="Chevron 5"/>
          <p:cNvSpPr>
            <a:spLocks noChangeArrowheads="1"/>
          </p:cNvSpPr>
          <p:nvPr/>
        </p:nvSpPr>
        <p:spPr bwMode="auto">
          <a:xfrm>
            <a:off x="4491041" y="3215879"/>
            <a:ext cx="80963" cy="123825"/>
          </a:xfrm>
          <a:prstGeom prst="chevron">
            <a:avLst>
              <a:gd name="adj" fmla="val 79255"/>
            </a:avLst>
          </a:prstGeom>
          <a:solidFill>
            <a:schemeClr val="accent1"/>
          </a:solidFill>
          <a:ln w="12700">
            <a:solidFill>
              <a:srgbClr val="595959"/>
            </a:solidFill>
            <a:bevel/>
            <a:headEnd/>
            <a:tailEnd/>
          </a:ln>
        </p:spPr>
        <p:txBody>
          <a:bodyPr lIns="68577" tIns="34289" rIns="68577" bIns="34289" anchor="ctr"/>
          <a:lstStyle>
            <a:lvl1pPr>
              <a:spcBef>
                <a:spcPct val="20000"/>
              </a:spcBef>
              <a:buFont typeface="Arial" pitchFamily="34" charset="0"/>
              <a:buChar char="•"/>
              <a:defRPr sz="3200">
                <a:solidFill>
                  <a:schemeClr val="tx1"/>
                </a:solidFill>
                <a:latin typeface="Calibri" pitchFamily="34" charset="0"/>
                <a:ea typeface="造字工房悦黑体验版常规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造字工房悦黑体验版常规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造字工房悦黑体验版常规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9pPr>
          </a:lstStyle>
          <a:p>
            <a:pPr algn="ctr" fontAlgn="base">
              <a:spcBef>
                <a:spcPct val="0"/>
              </a:spcBef>
              <a:spcAft>
                <a:spcPct val="0"/>
              </a:spcAft>
              <a:buFont typeface="Arial" pitchFamily="34" charset="0"/>
              <a:buNone/>
            </a:pPr>
            <a:endParaRPr lang="zh-CN" altLang="zh-CN" sz="1400">
              <a:solidFill>
                <a:srgbClr val="000000"/>
              </a:solidFill>
              <a:latin typeface="MS PGothic" pitchFamily="34" charset="-128"/>
              <a:ea typeface="MS PGothic" pitchFamily="34" charset="-128"/>
              <a:sym typeface="MS PGothic" pitchFamily="34" charset="-128"/>
            </a:endParaRPr>
          </a:p>
        </p:txBody>
      </p:sp>
      <p:sp>
        <p:nvSpPr>
          <p:cNvPr id="15368" name="Straight Connector 10"/>
          <p:cNvSpPr>
            <a:spLocks noChangeShapeType="1"/>
          </p:cNvSpPr>
          <p:nvPr/>
        </p:nvSpPr>
        <p:spPr bwMode="auto">
          <a:xfrm>
            <a:off x="2781300" y="1860947"/>
            <a:ext cx="76200" cy="0"/>
          </a:xfrm>
          <a:prstGeom prst="line">
            <a:avLst/>
          </a:prstGeom>
          <a:noFill/>
          <a:ln w="19050">
            <a:solidFill>
              <a:schemeClr val="bg1"/>
            </a:solidFill>
            <a:bevel/>
            <a:headEnd/>
            <a:tailEnd/>
          </a:ln>
          <a:extLst>
            <a:ext uri="{909E8E84-426E-40DD-AFC4-6F175D3DCCD1}">
              <a14:hiddenFill xmlns:a14="http://schemas.microsoft.com/office/drawing/2010/main">
                <a:noFill/>
              </a14:hiddenFill>
            </a:ext>
          </a:extLst>
        </p:spPr>
        <p:txBody>
          <a:bodyPr lIns="68577" tIns="34289" rIns="68577" bIns="34289"/>
          <a:lstStyle/>
          <a:p>
            <a:pPr eaLnBrk="0" fontAlgn="base" hangingPunct="0">
              <a:spcBef>
                <a:spcPct val="0"/>
              </a:spcBef>
              <a:spcAft>
                <a:spcPct val="0"/>
              </a:spcAft>
            </a:pPr>
            <a:endParaRPr lang="en-US">
              <a:solidFill>
                <a:srgbClr val="000000"/>
              </a:solidFill>
              <a:latin typeface="Arial" pitchFamily="34" charset="0"/>
              <a:ea typeface="宋体" pitchFamily="2" charset="-122"/>
            </a:endParaRPr>
          </a:p>
        </p:txBody>
      </p:sp>
      <p:sp>
        <p:nvSpPr>
          <p:cNvPr id="15369" name="Straight Connector 16"/>
          <p:cNvSpPr>
            <a:spLocks noChangeShapeType="1"/>
          </p:cNvSpPr>
          <p:nvPr/>
        </p:nvSpPr>
        <p:spPr bwMode="auto">
          <a:xfrm>
            <a:off x="2781300" y="1906191"/>
            <a:ext cx="76200" cy="0"/>
          </a:xfrm>
          <a:prstGeom prst="line">
            <a:avLst/>
          </a:prstGeom>
          <a:noFill/>
          <a:ln w="19050">
            <a:solidFill>
              <a:schemeClr val="bg1"/>
            </a:solidFill>
            <a:bevel/>
            <a:headEnd/>
            <a:tailEnd/>
          </a:ln>
          <a:extLst>
            <a:ext uri="{909E8E84-426E-40DD-AFC4-6F175D3DCCD1}">
              <a14:hiddenFill xmlns:a14="http://schemas.microsoft.com/office/drawing/2010/main">
                <a:noFill/>
              </a14:hiddenFill>
            </a:ext>
          </a:extLst>
        </p:spPr>
        <p:txBody>
          <a:bodyPr lIns="68577" tIns="34289" rIns="68577" bIns="34289"/>
          <a:lstStyle/>
          <a:p>
            <a:pPr eaLnBrk="0" fontAlgn="base" hangingPunct="0">
              <a:spcBef>
                <a:spcPct val="0"/>
              </a:spcBef>
              <a:spcAft>
                <a:spcPct val="0"/>
              </a:spcAft>
            </a:pPr>
            <a:endParaRPr lang="en-US">
              <a:solidFill>
                <a:srgbClr val="000000"/>
              </a:solidFill>
              <a:latin typeface="Arial" pitchFamily="34" charset="0"/>
              <a:ea typeface="宋体" pitchFamily="2" charset="-122"/>
            </a:endParaRPr>
          </a:p>
        </p:txBody>
      </p:sp>
      <p:sp>
        <p:nvSpPr>
          <p:cNvPr id="15370" name="Straight Connector 17"/>
          <p:cNvSpPr>
            <a:spLocks noChangeShapeType="1"/>
          </p:cNvSpPr>
          <p:nvPr/>
        </p:nvSpPr>
        <p:spPr bwMode="auto">
          <a:xfrm>
            <a:off x="6286500" y="1860947"/>
            <a:ext cx="76200" cy="0"/>
          </a:xfrm>
          <a:prstGeom prst="line">
            <a:avLst/>
          </a:prstGeom>
          <a:noFill/>
          <a:ln w="19050">
            <a:solidFill>
              <a:schemeClr val="bg1"/>
            </a:solidFill>
            <a:bevel/>
            <a:headEnd/>
            <a:tailEnd/>
          </a:ln>
          <a:extLst>
            <a:ext uri="{909E8E84-426E-40DD-AFC4-6F175D3DCCD1}">
              <a14:hiddenFill xmlns:a14="http://schemas.microsoft.com/office/drawing/2010/main">
                <a:noFill/>
              </a14:hiddenFill>
            </a:ext>
          </a:extLst>
        </p:spPr>
        <p:txBody>
          <a:bodyPr lIns="68577" tIns="34289" rIns="68577" bIns="34289"/>
          <a:lstStyle/>
          <a:p>
            <a:pPr eaLnBrk="0" fontAlgn="base" hangingPunct="0">
              <a:spcBef>
                <a:spcPct val="0"/>
              </a:spcBef>
              <a:spcAft>
                <a:spcPct val="0"/>
              </a:spcAft>
            </a:pPr>
            <a:endParaRPr lang="en-US">
              <a:solidFill>
                <a:srgbClr val="000000"/>
              </a:solidFill>
              <a:latin typeface="Arial" pitchFamily="34" charset="0"/>
              <a:ea typeface="宋体" pitchFamily="2" charset="-122"/>
            </a:endParaRPr>
          </a:p>
        </p:txBody>
      </p:sp>
      <p:sp>
        <p:nvSpPr>
          <p:cNvPr id="15371" name="Straight Connector 18"/>
          <p:cNvSpPr>
            <a:spLocks noChangeShapeType="1"/>
          </p:cNvSpPr>
          <p:nvPr/>
        </p:nvSpPr>
        <p:spPr bwMode="auto">
          <a:xfrm>
            <a:off x="6286500" y="1906191"/>
            <a:ext cx="76200" cy="0"/>
          </a:xfrm>
          <a:prstGeom prst="line">
            <a:avLst/>
          </a:prstGeom>
          <a:noFill/>
          <a:ln w="19050">
            <a:solidFill>
              <a:schemeClr val="bg1"/>
            </a:solidFill>
            <a:bevel/>
            <a:headEnd/>
            <a:tailEnd/>
          </a:ln>
          <a:extLst>
            <a:ext uri="{909E8E84-426E-40DD-AFC4-6F175D3DCCD1}">
              <a14:hiddenFill xmlns:a14="http://schemas.microsoft.com/office/drawing/2010/main">
                <a:noFill/>
              </a14:hiddenFill>
            </a:ext>
          </a:extLst>
        </p:spPr>
        <p:txBody>
          <a:bodyPr lIns="68577" tIns="34289" rIns="68577" bIns="34289"/>
          <a:lstStyle/>
          <a:p>
            <a:pPr eaLnBrk="0" fontAlgn="base" hangingPunct="0">
              <a:spcBef>
                <a:spcPct val="0"/>
              </a:spcBef>
              <a:spcAft>
                <a:spcPct val="0"/>
              </a:spcAft>
            </a:pPr>
            <a:endParaRPr lang="en-US">
              <a:solidFill>
                <a:srgbClr val="000000"/>
              </a:solidFill>
              <a:latin typeface="Arial" pitchFamily="34" charset="0"/>
              <a:ea typeface="宋体" pitchFamily="2" charset="-122"/>
            </a:endParaRPr>
          </a:p>
        </p:txBody>
      </p:sp>
    </p:spTree>
    <p:extLst>
      <p:ext uri="{BB962C8B-B14F-4D97-AF65-F5344CB8AC3E}">
        <p14:creationId xmlns:p14="http://schemas.microsoft.com/office/powerpoint/2010/main" val="3629515317"/>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7"/>
          <p:cNvGrpSpPr/>
          <p:nvPr/>
        </p:nvGrpSpPr>
        <p:grpSpPr>
          <a:xfrm>
            <a:off x="825152" y="801542"/>
            <a:ext cx="7984273" cy="4032447"/>
            <a:chOff x="1328529" y="1252392"/>
            <a:chExt cx="7815471" cy="5488976"/>
          </a:xfrm>
        </p:grpSpPr>
        <p:cxnSp>
          <p:nvCxnSpPr>
            <p:cNvPr id="19" name="直接连接符 18"/>
            <p:cNvCxnSpPr/>
            <p:nvPr/>
          </p:nvCxnSpPr>
          <p:spPr>
            <a:xfrm flipH="1">
              <a:off x="1328529" y="1252392"/>
              <a:ext cx="3111" cy="5488976"/>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331640" y="1252392"/>
              <a:ext cx="7812360" cy="0"/>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grpSp>
      <p:pic>
        <p:nvPicPr>
          <p:cNvPr id="21" name="图片 20"/>
          <p:cNvPicPr>
            <a:picLocks noChangeAspect="1"/>
          </p:cNvPicPr>
          <p:nvPr/>
        </p:nvPicPr>
        <p:blipFill>
          <a:blip r:embed="rId3" cstate="print">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48207" y="3006465"/>
            <a:ext cx="707880" cy="1714363"/>
          </a:xfrm>
          <a:prstGeom prst="rect">
            <a:avLst/>
          </a:prstGeom>
        </p:spPr>
      </p:pic>
      <p:sp>
        <p:nvSpPr>
          <p:cNvPr id="22" name="椭圆 21"/>
          <p:cNvSpPr/>
          <p:nvPr/>
        </p:nvSpPr>
        <p:spPr>
          <a:xfrm>
            <a:off x="106984" y="113783"/>
            <a:ext cx="864616" cy="810148"/>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矩形 13"/>
          <p:cNvSpPr/>
          <p:nvPr/>
        </p:nvSpPr>
        <p:spPr>
          <a:xfrm>
            <a:off x="2847173" y="-3407"/>
            <a:ext cx="2954655" cy="646331"/>
          </a:xfrm>
          <a:prstGeom prst="rect">
            <a:avLst/>
          </a:prstGeom>
        </p:spPr>
        <p:txBody>
          <a:bodyPr wrap="none">
            <a:spAutoFit/>
          </a:bodyPr>
          <a:lstStyle/>
          <a:p>
            <a:pPr algn="ctr"/>
            <a:r>
              <a:rPr lang="zh-CN" altLang="en-US" sz="3600" dirty="0">
                <a:solidFill>
                  <a:srgbClr val="FF0000"/>
                </a:solidFill>
                <a:latin typeface="隶书" panose="02010509060101010101" pitchFamily="49" charset="-122"/>
                <a:ea typeface="隶书" panose="02010509060101010101" pitchFamily="49" charset="-122"/>
              </a:rPr>
              <a:t>一、教学重点</a:t>
            </a:r>
            <a:endParaRPr lang="en-US" sz="3600" dirty="0">
              <a:solidFill>
                <a:srgbClr val="FF0000"/>
              </a:solidFill>
              <a:latin typeface="隶书" panose="02010509060101010101" pitchFamily="49" charset="-122"/>
              <a:ea typeface="隶书" panose="02010509060101010101" pitchFamily="49" charset="-122"/>
            </a:endParaRPr>
          </a:p>
        </p:txBody>
      </p:sp>
      <p:pic>
        <p:nvPicPr>
          <p:cNvPr id="3074" name="Picture 2"/>
          <p:cNvPicPr>
            <a:picLocks noChangeAspect="1" noChangeArrowheads="1"/>
          </p:cNvPicPr>
          <p:nvPr/>
        </p:nvPicPr>
        <p:blipFill>
          <a:blip r:embed="rId5"/>
          <a:srcRect/>
          <a:stretch>
            <a:fillRect/>
          </a:stretch>
        </p:blipFill>
        <p:spPr bwMode="auto">
          <a:xfrm>
            <a:off x="995394" y="1214428"/>
            <a:ext cx="8077200" cy="2724150"/>
          </a:xfrm>
          <a:prstGeom prst="rect">
            <a:avLst/>
          </a:prstGeom>
          <a:noFill/>
          <a:ln w="9525">
            <a:noFill/>
            <a:miter lim="800000"/>
            <a:headEnd/>
            <a:tailEnd/>
          </a:ln>
          <a:effectLst/>
        </p:spPr>
      </p:pic>
    </p:spTree>
    <p:extLst>
      <p:ext uri="{BB962C8B-B14F-4D97-AF65-F5344CB8AC3E}">
        <p14:creationId xmlns:p14="http://schemas.microsoft.com/office/powerpoint/2010/main" val="643018761"/>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45445" y="571691"/>
            <a:ext cx="7984273" cy="4032447"/>
            <a:chOff x="1328529" y="1252392"/>
            <a:chExt cx="7815471" cy="5488976"/>
          </a:xfrm>
        </p:grpSpPr>
        <p:cxnSp>
          <p:nvCxnSpPr>
            <p:cNvPr id="19" name="直接连接符 18"/>
            <p:cNvCxnSpPr/>
            <p:nvPr/>
          </p:nvCxnSpPr>
          <p:spPr>
            <a:xfrm flipH="1">
              <a:off x="1328529" y="1252392"/>
              <a:ext cx="3111" cy="5488976"/>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331640" y="1252392"/>
              <a:ext cx="7812360" cy="0"/>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grpSp>
      <p:pic>
        <p:nvPicPr>
          <p:cNvPr id="21" name="图片 20"/>
          <p:cNvPicPr>
            <a:picLocks noChangeAspect="1"/>
          </p:cNvPicPr>
          <p:nvPr/>
        </p:nvPicPr>
        <p:blipFill>
          <a:blip r:embed="rId3" cstate="print">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48207" y="3006465"/>
            <a:ext cx="707880" cy="1714363"/>
          </a:xfrm>
          <a:prstGeom prst="rect">
            <a:avLst/>
          </a:prstGeom>
        </p:spPr>
      </p:pic>
      <p:sp>
        <p:nvSpPr>
          <p:cNvPr id="22" name="椭圆 21"/>
          <p:cNvSpPr/>
          <p:nvPr/>
        </p:nvSpPr>
        <p:spPr>
          <a:xfrm>
            <a:off x="106984" y="113783"/>
            <a:ext cx="864616" cy="810148"/>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p:cNvSpPr txBox="1"/>
          <p:nvPr/>
        </p:nvSpPr>
        <p:spPr>
          <a:xfrm>
            <a:off x="1057119" y="682194"/>
            <a:ext cx="8015475" cy="5247142"/>
          </a:xfrm>
          <a:prstGeom prst="rect">
            <a:avLst/>
          </a:prstGeom>
          <a:noFill/>
        </p:spPr>
        <p:txBody>
          <a:bodyPr wrap="square" rtlCol="0">
            <a:spAutoFit/>
          </a:bodyPr>
          <a:lstStyle/>
          <a:p>
            <a:pPr>
              <a:lnSpc>
                <a:spcPts val="2700"/>
              </a:lnSpc>
            </a:pPr>
            <a:r>
              <a:rPr lang="en-US" altLang="zh-CN" sz="2200" b="1" dirty="0">
                <a:solidFill>
                  <a:srgbClr val="C00000"/>
                </a:solidFill>
              </a:rPr>
              <a:t>1.</a:t>
            </a:r>
            <a:r>
              <a:rPr lang="zh-CN" altLang="en-US" sz="2200" b="1" dirty="0">
                <a:solidFill>
                  <a:srgbClr val="C00000"/>
                </a:solidFill>
              </a:rPr>
              <a:t>邓小平理论首要的基本的理论问题（</a:t>
            </a:r>
            <a:r>
              <a:rPr lang="en-US" altLang="zh-CN" sz="2200" b="1" dirty="0">
                <a:solidFill>
                  <a:srgbClr val="C00000"/>
                </a:solidFill>
              </a:rPr>
              <a:t>P150</a:t>
            </a:r>
            <a:r>
              <a:rPr lang="zh-CN" altLang="en-US" sz="2200" b="1" dirty="0">
                <a:solidFill>
                  <a:srgbClr val="C00000"/>
                </a:solidFill>
              </a:rPr>
              <a:t>）</a:t>
            </a:r>
            <a:endParaRPr lang="en-US" altLang="zh-CN" sz="2200" b="1" dirty="0">
              <a:solidFill>
                <a:srgbClr val="C00000"/>
              </a:solidFill>
            </a:endParaRPr>
          </a:p>
          <a:p>
            <a:pPr>
              <a:lnSpc>
                <a:spcPts val="2700"/>
              </a:lnSpc>
            </a:pPr>
            <a:r>
              <a:rPr lang="zh-CN" altLang="en-US" sz="2000" dirty="0">
                <a:latin typeface="楷体" panose="02010609060101010101" pitchFamily="49" charset="-122"/>
                <a:ea typeface="楷体" panose="02010609060101010101" pitchFamily="49" charset="-122"/>
              </a:rPr>
              <a:t>什么是社会主义，怎样建设社会主义</a:t>
            </a:r>
            <a:r>
              <a:rPr lang="en-US" sz="2000" dirty="0">
                <a:latin typeface="楷体" panose="02010609060101010101" pitchFamily="49" charset="-122"/>
                <a:ea typeface="楷体" panose="02010609060101010101" pitchFamily="49" charset="-122"/>
              </a:rPr>
              <a:t>   </a:t>
            </a:r>
          </a:p>
          <a:p>
            <a:pPr>
              <a:lnSpc>
                <a:spcPts val="2700"/>
              </a:lnSpc>
            </a:pPr>
            <a:r>
              <a:rPr lang="en-US" altLang="zh-CN" sz="2200" b="1" dirty="0">
                <a:solidFill>
                  <a:srgbClr val="C00000"/>
                </a:solidFill>
              </a:rPr>
              <a:t>2.</a:t>
            </a:r>
            <a:r>
              <a:rPr lang="zh-CN" altLang="en-US" sz="2200" b="1" dirty="0">
                <a:solidFill>
                  <a:srgbClr val="C00000"/>
                </a:solidFill>
              </a:rPr>
              <a:t>邓小平理论的主要内容（</a:t>
            </a:r>
            <a:r>
              <a:rPr lang="en-US" altLang="zh-CN" sz="2200" b="1" dirty="0">
                <a:solidFill>
                  <a:srgbClr val="C00000"/>
                </a:solidFill>
              </a:rPr>
              <a:t>P156-186</a:t>
            </a:r>
            <a:r>
              <a:rPr lang="zh-CN" altLang="en-US" sz="2200" b="1" dirty="0">
                <a:solidFill>
                  <a:srgbClr val="C00000"/>
                </a:solidFill>
              </a:rPr>
              <a:t>）</a:t>
            </a:r>
            <a:endParaRPr lang="en-US" altLang="zh-CN" sz="2200" b="1" dirty="0">
              <a:solidFill>
                <a:srgbClr val="C00000"/>
              </a:solidFill>
            </a:endParaRPr>
          </a:p>
          <a:p>
            <a:pPr>
              <a:lnSpc>
                <a:spcPts val="2700"/>
              </a:lnSpc>
            </a:pPr>
            <a:r>
              <a:rPr lang="en-US" altLang="zh-CN" sz="2200" b="1" dirty="0">
                <a:solidFill>
                  <a:srgbClr val="C00000"/>
                </a:solidFill>
              </a:rPr>
              <a:t>3.</a:t>
            </a:r>
            <a:r>
              <a:rPr lang="zh-CN" altLang="en-US" sz="2200" b="1" dirty="0">
                <a:solidFill>
                  <a:srgbClr val="C00000"/>
                </a:solidFill>
              </a:rPr>
              <a:t>邓小平理论的精髓 （</a:t>
            </a:r>
            <a:r>
              <a:rPr lang="en-US" altLang="zh-CN" sz="2200" b="1" dirty="0">
                <a:solidFill>
                  <a:srgbClr val="C00000"/>
                </a:solidFill>
              </a:rPr>
              <a:t>P153</a:t>
            </a:r>
            <a:r>
              <a:rPr lang="zh-CN" altLang="en-US" sz="2200" b="1" dirty="0">
                <a:solidFill>
                  <a:srgbClr val="C00000"/>
                </a:solidFill>
              </a:rPr>
              <a:t>）</a:t>
            </a:r>
            <a:endParaRPr lang="en-US" altLang="zh-CN" sz="2200" b="1" dirty="0">
              <a:solidFill>
                <a:srgbClr val="C00000"/>
              </a:solidFill>
            </a:endParaRPr>
          </a:p>
          <a:p>
            <a:pPr>
              <a:lnSpc>
                <a:spcPts val="2700"/>
              </a:lnSpc>
            </a:pPr>
            <a:r>
              <a:rPr lang="zh-CN" altLang="en-US" sz="2200" dirty="0">
                <a:latin typeface="楷体" panose="02010609060101010101" pitchFamily="49" charset="-122"/>
                <a:ea typeface="楷体" panose="02010609060101010101" pitchFamily="49" charset="-122"/>
              </a:rPr>
              <a:t>解放思想，实事求是</a:t>
            </a:r>
            <a:endParaRPr lang="en-US" altLang="zh-CN" sz="2200" dirty="0">
              <a:latin typeface="楷体" panose="02010609060101010101" pitchFamily="49" charset="-122"/>
              <a:ea typeface="楷体" panose="02010609060101010101" pitchFamily="49" charset="-122"/>
            </a:endParaRPr>
          </a:p>
          <a:p>
            <a:pPr>
              <a:lnSpc>
                <a:spcPts val="2700"/>
              </a:lnSpc>
            </a:pPr>
            <a:r>
              <a:rPr lang="en-US" altLang="en-US" sz="2200" b="1" dirty="0">
                <a:solidFill>
                  <a:srgbClr val="C00000"/>
                </a:solidFill>
              </a:rPr>
              <a:t>4.</a:t>
            </a:r>
            <a:r>
              <a:rPr lang="zh-CN" altLang="en-US" sz="2200" b="1" dirty="0">
                <a:solidFill>
                  <a:srgbClr val="C00000"/>
                </a:solidFill>
              </a:rPr>
              <a:t>初级阶段基本特征的概括（</a:t>
            </a:r>
            <a:r>
              <a:rPr lang="en-US" altLang="zh-CN" sz="2200" b="1" dirty="0">
                <a:solidFill>
                  <a:srgbClr val="C00000"/>
                </a:solidFill>
              </a:rPr>
              <a:t>P158</a:t>
            </a:r>
            <a:r>
              <a:rPr lang="zh-CN" altLang="en-US" sz="2200" b="1" dirty="0">
                <a:solidFill>
                  <a:srgbClr val="C00000"/>
                </a:solidFill>
              </a:rPr>
              <a:t>）</a:t>
            </a:r>
            <a:endParaRPr lang="en-US" altLang="zh-CN" sz="2200" b="1" dirty="0">
              <a:solidFill>
                <a:srgbClr val="C00000"/>
              </a:solidFill>
            </a:endParaRPr>
          </a:p>
          <a:p>
            <a:pPr>
              <a:lnSpc>
                <a:spcPts val="2700"/>
              </a:lnSpc>
            </a:pPr>
            <a:r>
              <a:rPr lang="en-US" altLang="en-US" sz="2200" b="1" dirty="0">
                <a:solidFill>
                  <a:srgbClr val="C00000"/>
                </a:solidFill>
              </a:rPr>
              <a:t>5.</a:t>
            </a:r>
            <a:r>
              <a:rPr lang="zh-CN" altLang="en-US" sz="2200" b="1" dirty="0">
                <a:solidFill>
                  <a:srgbClr val="C00000"/>
                </a:solidFill>
              </a:rPr>
              <a:t>初级阶段的基本路线（</a:t>
            </a:r>
            <a:r>
              <a:rPr lang="en-US" altLang="zh-CN" sz="2200" b="1" dirty="0">
                <a:solidFill>
                  <a:srgbClr val="C00000"/>
                </a:solidFill>
              </a:rPr>
              <a:t>P159</a:t>
            </a:r>
            <a:r>
              <a:rPr lang="zh-CN" altLang="en-US" sz="2200" b="1" dirty="0">
                <a:solidFill>
                  <a:srgbClr val="C00000"/>
                </a:solidFill>
              </a:rPr>
              <a:t>）</a:t>
            </a:r>
            <a:endParaRPr lang="en-US" altLang="zh-CN" sz="2200" b="1" dirty="0">
              <a:solidFill>
                <a:srgbClr val="C00000"/>
              </a:solidFill>
            </a:endParaRPr>
          </a:p>
          <a:p>
            <a:pPr>
              <a:lnSpc>
                <a:spcPts val="2700"/>
              </a:lnSpc>
            </a:pPr>
            <a:r>
              <a:rPr lang="zh-CN" altLang="en-US" sz="2000" dirty="0">
                <a:latin typeface="楷体" panose="02010609060101010101" pitchFamily="49" charset="-122"/>
                <a:ea typeface="楷体" panose="02010609060101010101" pitchFamily="49" charset="-122"/>
              </a:rPr>
              <a:t>领导和团结全国各族人民，以经济建设为中心，坚持四项基本原则，坚持改革开放，自力更生，艰苦创业，为把我国建设成为富强、民主、文明的社会主义现代化国家而奋斗 。党的十七大把“和谐”与“富强、民主、文明” 一起写入了基本路线。党的十九大提出“为把我国建设成为富强民主文明和谐美丽的社会主义现代化强国而奋斗”</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进一步拓展了党的基本路线。 </a:t>
            </a:r>
            <a:br>
              <a:rPr lang="zh-CN" altLang="en-US" sz="2000" dirty="0">
                <a:latin typeface="楷体" panose="02010609060101010101" pitchFamily="49" charset="-122"/>
                <a:ea typeface="楷体" panose="02010609060101010101" pitchFamily="49" charset="-122"/>
              </a:rPr>
            </a:br>
            <a:br>
              <a:rPr lang="zh-CN" altLang="en-US" sz="2400" dirty="0"/>
            </a:br>
            <a:endParaRPr lang="en-US" sz="2200" dirty="0">
              <a:latin typeface="楷体" panose="02010609060101010101" pitchFamily="49" charset="-122"/>
              <a:ea typeface="楷体" panose="02010609060101010101" pitchFamily="49" charset="-122"/>
            </a:endParaRPr>
          </a:p>
        </p:txBody>
      </p:sp>
      <p:sp>
        <p:nvSpPr>
          <p:cNvPr id="9" name="矩形 8"/>
          <p:cNvSpPr/>
          <p:nvPr/>
        </p:nvSpPr>
        <p:spPr>
          <a:xfrm>
            <a:off x="2847173" y="-74845"/>
            <a:ext cx="2954655" cy="646331"/>
          </a:xfrm>
          <a:prstGeom prst="rect">
            <a:avLst/>
          </a:prstGeom>
        </p:spPr>
        <p:txBody>
          <a:bodyPr wrap="none">
            <a:spAutoFit/>
          </a:bodyPr>
          <a:lstStyle/>
          <a:p>
            <a:pPr algn="ctr"/>
            <a:r>
              <a:rPr lang="zh-CN" altLang="en-US" sz="3600" dirty="0">
                <a:solidFill>
                  <a:srgbClr val="FF0000"/>
                </a:solidFill>
                <a:latin typeface="隶书" panose="02010509060101010101" pitchFamily="49" charset="-122"/>
                <a:ea typeface="隶书" panose="02010509060101010101" pitchFamily="49" charset="-122"/>
              </a:rPr>
              <a:t>一、教学重点</a:t>
            </a:r>
            <a:endParaRPr lang="en-US" sz="3600" dirty="0">
              <a:solidFill>
                <a:srgbClr val="FF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700282775"/>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25152" y="801542"/>
            <a:ext cx="7984273" cy="4032447"/>
            <a:chOff x="1328529" y="1252392"/>
            <a:chExt cx="7815471" cy="5488976"/>
          </a:xfrm>
        </p:grpSpPr>
        <p:cxnSp>
          <p:nvCxnSpPr>
            <p:cNvPr id="19" name="直接连接符 18"/>
            <p:cNvCxnSpPr/>
            <p:nvPr/>
          </p:nvCxnSpPr>
          <p:spPr>
            <a:xfrm flipH="1">
              <a:off x="1328529" y="1252392"/>
              <a:ext cx="3111" cy="5488976"/>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331640" y="1252392"/>
              <a:ext cx="7812360" cy="0"/>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grpSp>
      <p:pic>
        <p:nvPicPr>
          <p:cNvPr id="21" name="图片 20"/>
          <p:cNvPicPr>
            <a:picLocks noChangeAspect="1"/>
          </p:cNvPicPr>
          <p:nvPr/>
        </p:nvPicPr>
        <p:blipFill>
          <a:blip r:embed="rId3" cstate="print">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48207" y="3006465"/>
            <a:ext cx="707880" cy="1714363"/>
          </a:xfrm>
          <a:prstGeom prst="rect">
            <a:avLst/>
          </a:prstGeom>
        </p:spPr>
      </p:pic>
      <p:sp>
        <p:nvSpPr>
          <p:cNvPr id="22" name="椭圆 21"/>
          <p:cNvSpPr/>
          <p:nvPr/>
        </p:nvSpPr>
        <p:spPr>
          <a:xfrm>
            <a:off x="106984" y="113783"/>
            <a:ext cx="864616" cy="810148"/>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矩形 13"/>
          <p:cNvSpPr/>
          <p:nvPr/>
        </p:nvSpPr>
        <p:spPr>
          <a:xfrm>
            <a:off x="2847173" y="-3407"/>
            <a:ext cx="2954655" cy="646331"/>
          </a:xfrm>
          <a:prstGeom prst="rect">
            <a:avLst/>
          </a:prstGeom>
        </p:spPr>
        <p:txBody>
          <a:bodyPr wrap="none">
            <a:spAutoFit/>
          </a:bodyPr>
          <a:lstStyle/>
          <a:p>
            <a:pPr algn="ctr"/>
            <a:r>
              <a:rPr lang="zh-CN" altLang="en-US" sz="3600" dirty="0">
                <a:solidFill>
                  <a:srgbClr val="FF0000"/>
                </a:solidFill>
                <a:latin typeface="隶书" panose="02010509060101010101" pitchFamily="49" charset="-122"/>
                <a:ea typeface="隶书" panose="02010509060101010101" pitchFamily="49" charset="-122"/>
              </a:rPr>
              <a:t>一、教学重点</a:t>
            </a:r>
            <a:endParaRPr lang="en-US" sz="3600" dirty="0">
              <a:solidFill>
                <a:srgbClr val="FF0000"/>
              </a:solidFill>
              <a:latin typeface="隶书" panose="02010509060101010101" pitchFamily="49" charset="-122"/>
              <a:ea typeface="隶书" panose="02010509060101010101" pitchFamily="49" charset="-122"/>
            </a:endParaRPr>
          </a:p>
        </p:txBody>
      </p:sp>
      <p:pic>
        <p:nvPicPr>
          <p:cNvPr id="2" name="Picture 2"/>
          <p:cNvPicPr>
            <a:picLocks noChangeAspect="1" noChangeArrowheads="1"/>
          </p:cNvPicPr>
          <p:nvPr/>
        </p:nvPicPr>
        <p:blipFill>
          <a:blip r:embed="rId5"/>
          <a:srcRect/>
          <a:stretch>
            <a:fillRect/>
          </a:stretch>
        </p:blipFill>
        <p:spPr bwMode="auto">
          <a:xfrm>
            <a:off x="943006" y="1085862"/>
            <a:ext cx="8058150" cy="3200400"/>
          </a:xfrm>
          <a:prstGeom prst="rect">
            <a:avLst/>
          </a:prstGeom>
          <a:noFill/>
          <a:ln w="9525">
            <a:noFill/>
            <a:miter lim="800000"/>
            <a:headEnd/>
            <a:tailEnd/>
          </a:ln>
          <a:effectLst/>
        </p:spPr>
      </p:pic>
    </p:spTree>
    <p:extLst>
      <p:ext uri="{BB962C8B-B14F-4D97-AF65-F5344CB8AC3E}">
        <p14:creationId xmlns:p14="http://schemas.microsoft.com/office/powerpoint/2010/main" val="643018761"/>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7"/>
          <p:cNvGrpSpPr/>
          <p:nvPr/>
        </p:nvGrpSpPr>
        <p:grpSpPr>
          <a:xfrm>
            <a:off x="825152" y="801542"/>
            <a:ext cx="7984273" cy="4032447"/>
            <a:chOff x="1328529" y="1252392"/>
            <a:chExt cx="7815471" cy="5488976"/>
          </a:xfrm>
        </p:grpSpPr>
        <p:cxnSp>
          <p:nvCxnSpPr>
            <p:cNvPr id="19" name="直接连接符 18"/>
            <p:cNvCxnSpPr/>
            <p:nvPr/>
          </p:nvCxnSpPr>
          <p:spPr>
            <a:xfrm flipH="1">
              <a:off x="1328529" y="1252392"/>
              <a:ext cx="3111" cy="5488976"/>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331640" y="1252392"/>
              <a:ext cx="7812360" cy="0"/>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grpSp>
      <p:pic>
        <p:nvPicPr>
          <p:cNvPr id="21" name="图片 20"/>
          <p:cNvPicPr>
            <a:picLocks noChangeAspect="1"/>
          </p:cNvPicPr>
          <p:nvPr/>
        </p:nvPicPr>
        <p:blipFill>
          <a:blip r:embed="rId3" cstate="print">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48207" y="3006465"/>
            <a:ext cx="707880" cy="1714363"/>
          </a:xfrm>
          <a:prstGeom prst="rect">
            <a:avLst/>
          </a:prstGeom>
        </p:spPr>
      </p:pic>
      <p:sp>
        <p:nvSpPr>
          <p:cNvPr id="22" name="椭圆 21"/>
          <p:cNvSpPr/>
          <p:nvPr/>
        </p:nvSpPr>
        <p:spPr>
          <a:xfrm>
            <a:off x="106984" y="113783"/>
            <a:ext cx="864616" cy="810148"/>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矩形 13"/>
          <p:cNvSpPr/>
          <p:nvPr/>
        </p:nvSpPr>
        <p:spPr>
          <a:xfrm>
            <a:off x="2847173" y="-3407"/>
            <a:ext cx="2954655" cy="646331"/>
          </a:xfrm>
          <a:prstGeom prst="rect">
            <a:avLst/>
          </a:prstGeom>
        </p:spPr>
        <p:txBody>
          <a:bodyPr wrap="none">
            <a:spAutoFit/>
          </a:bodyPr>
          <a:lstStyle/>
          <a:p>
            <a:pPr algn="ctr"/>
            <a:r>
              <a:rPr lang="zh-CN" altLang="en-US" sz="3600" dirty="0">
                <a:solidFill>
                  <a:srgbClr val="FF0000"/>
                </a:solidFill>
                <a:latin typeface="隶书" panose="02010509060101010101" pitchFamily="49" charset="-122"/>
                <a:ea typeface="隶书" panose="02010509060101010101" pitchFamily="49" charset="-122"/>
              </a:rPr>
              <a:t>一、教学重点</a:t>
            </a:r>
            <a:endParaRPr lang="en-US" sz="3600" dirty="0">
              <a:solidFill>
                <a:srgbClr val="FF0000"/>
              </a:solidFill>
              <a:latin typeface="隶书" panose="02010509060101010101" pitchFamily="49" charset="-122"/>
              <a:ea typeface="隶书" panose="02010509060101010101" pitchFamily="49" charset="-122"/>
            </a:endParaRPr>
          </a:p>
        </p:txBody>
      </p:sp>
      <p:pic>
        <p:nvPicPr>
          <p:cNvPr id="5122" name="Picture 2"/>
          <p:cNvPicPr>
            <a:picLocks noChangeAspect="1" noChangeArrowheads="1"/>
          </p:cNvPicPr>
          <p:nvPr/>
        </p:nvPicPr>
        <p:blipFill>
          <a:blip r:embed="rId5"/>
          <a:srcRect/>
          <a:stretch>
            <a:fillRect/>
          </a:stretch>
        </p:blipFill>
        <p:spPr bwMode="auto">
          <a:xfrm>
            <a:off x="952531" y="1785932"/>
            <a:ext cx="8048625" cy="1476375"/>
          </a:xfrm>
          <a:prstGeom prst="rect">
            <a:avLst/>
          </a:prstGeom>
          <a:noFill/>
          <a:ln w="9525">
            <a:noFill/>
            <a:miter lim="800000"/>
            <a:headEnd/>
            <a:tailEnd/>
          </a:ln>
          <a:effectLst/>
        </p:spPr>
      </p:pic>
    </p:spTree>
    <p:extLst>
      <p:ext uri="{BB962C8B-B14F-4D97-AF65-F5344CB8AC3E}">
        <p14:creationId xmlns:p14="http://schemas.microsoft.com/office/powerpoint/2010/main" val="643018761"/>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7"/>
          <p:cNvGrpSpPr/>
          <p:nvPr/>
        </p:nvGrpSpPr>
        <p:grpSpPr>
          <a:xfrm>
            <a:off x="825152" y="801542"/>
            <a:ext cx="7984273" cy="4032447"/>
            <a:chOff x="1328529" y="1252392"/>
            <a:chExt cx="7815471" cy="5488976"/>
          </a:xfrm>
        </p:grpSpPr>
        <p:cxnSp>
          <p:nvCxnSpPr>
            <p:cNvPr id="19" name="直接连接符 18"/>
            <p:cNvCxnSpPr/>
            <p:nvPr/>
          </p:nvCxnSpPr>
          <p:spPr>
            <a:xfrm flipH="1">
              <a:off x="1328529" y="1252392"/>
              <a:ext cx="3111" cy="5488976"/>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331640" y="1252392"/>
              <a:ext cx="7812360" cy="0"/>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grpSp>
      <p:pic>
        <p:nvPicPr>
          <p:cNvPr id="21" name="图片 20"/>
          <p:cNvPicPr>
            <a:picLocks noChangeAspect="1"/>
          </p:cNvPicPr>
          <p:nvPr/>
        </p:nvPicPr>
        <p:blipFill>
          <a:blip r:embed="rId3" cstate="print">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48207" y="3006465"/>
            <a:ext cx="707880" cy="1714363"/>
          </a:xfrm>
          <a:prstGeom prst="rect">
            <a:avLst/>
          </a:prstGeom>
        </p:spPr>
      </p:pic>
      <p:sp>
        <p:nvSpPr>
          <p:cNvPr id="22" name="椭圆 21"/>
          <p:cNvSpPr/>
          <p:nvPr/>
        </p:nvSpPr>
        <p:spPr>
          <a:xfrm>
            <a:off x="106984" y="113783"/>
            <a:ext cx="864616" cy="810148"/>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矩形 13"/>
          <p:cNvSpPr/>
          <p:nvPr/>
        </p:nvSpPr>
        <p:spPr>
          <a:xfrm>
            <a:off x="2847173" y="-3407"/>
            <a:ext cx="2954655" cy="646331"/>
          </a:xfrm>
          <a:prstGeom prst="rect">
            <a:avLst/>
          </a:prstGeom>
        </p:spPr>
        <p:txBody>
          <a:bodyPr wrap="none">
            <a:spAutoFit/>
          </a:bodyPr>
          <a:lstStyle/>
          <a:p>
            <a:pPr algn="ctr"/>
            <a:r>
              <a:rPr lang="zh-CN" altLang="en-US" sz="3600" dirty="0">
                <a:solidFill>
                  <a:srgbClr val="FF0000"/>
                </a:solidFill>
                <a:latin typeface="隶书" panose="02010509060101010101" pitchFamily="49" charset="-122"/>
                <a:ea typeface="隶书" panose="02010509060101010101" pitchFamily="49" charset="-122"/>
              </a:rPr>
              <a:t>二、考试安排</a:t>
            </a:r>
            <a:endParaRPr lang="en-US" sz="3600" dirty="0">
              <a:solidFill>
                <a:srgbClr val="FF0000"/>
              </a:solidFill>
              <a:latin typeface="隶书" panose="02010509060101010101" pitchFamily="49" charset="-122"/>
              <a:ea typeface="隶书" panose="02010509060101010101" pitchFamily="49" charset="-122"/>
            </a:endParaRPr>
          </a:p>
        </p:txBody>
      </p:sp>
      <p:sp>
        <p:nvSpPr>
          <p:cNvPr id="9" name="内容占位符 2">
            <a:extLst>
              <a:ext uri="{FF2B5EF4-FFF2-40B4-BE49-F238E27FC236}">
                <a16:creationId xmlns:a16="http://schemas.microsoft.com/office/drawing/2014/main" id="{A903B668-EAEB-2C4E-A88C-E42828B40679}"/>
              </a:ext>
            </a:extLst>
          </p:cNvPr>
          <p:cNvSpPr txBox="1">
            <a:spLocks/>
          </p:cNvSpPr>
          <p:nvPr/>
        </p:nvSpPr>
        <p:spPr bwMode="auto">
          <a:xfrm>
            <a:off x="1043018" y="999165"/>
            <a:ext cx="7886700" cy="357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normAutofit fontScale="92500" lnSpcReduction="20000"/>
          </a:bodyPr>
          <a:lstStyle/>
          <a:p>
            <a:pPr marL="0" marR="0" lvl="0" indent="0" algn="just" defTabSz="914400" rtl="0" eaLnBrk="0" fontAlgn="base" latinLnBrk="0" hangingPunct="0">
              <a:lnSpc>
                <a:spcPct val="150000"/>
              </a:lnSpc>
              <a:spcBef>
                <a:spcPct val="20000"/>
              </a:spcBef>
              <a:spcAft>
                <a:spcPct val="0"/>
              </a:spcAft>
              <a:buClrTx/>
              <a:buSzTx/>
              <a:buFont typeface="Arial" pitchFamily="34" charset="0"/>
              <a:buNone/>
              <a:tabLst/>
              <a:defRPr/>
            </a:pPr>
            <a:r>
              <a:rPr kumimoji="1" lang="zh-CN" altLang="en-US" sz="2400" b="1"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考试形式</a:t>
            </a:r>
            <a:r>
              <a:rPr kumimoji="1" lang="zh-CN" altLang="en-US"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：统一闭卷考试，卷面成绩</a:t>
            </a:r>
            <a:r>
              <a:rPr kumimoji="1" lang="en-US" altLang="zh-CN"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60</a:t>
            </a:r>
            <a:r>
              <a:rPr kumimoji="1" lang="zh-CN" altLang="en-US"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分。</a:t>
            </a:r>
            <a:endParaRPr kumimoji="1" lang="en-US" altLang="zh-CN"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endParaRPr>
          </a:p>
          <a:p>
            <a:pPr marL="0" marR="0" lvl="0" indent="0" algn="just" defTabSz="914400" rtl="0" eaLnBrk="0" fontAlgn="base" latinLnBrk="0" hangingPunct="0">
              <a:lnSpc>
                <a:spcPct val="150000"/>
              </a:lnSpc>
              <a:spcBef>
                <a:spcPct val="20000"/>
              </a:spcBef>
              <a:spcAft>
                <a:spcPct val="0"/>
              </a:spcAft>
              <a:buClrTx/>
              <a:buSzTx/>
              <a:buFont typeface="Arial" pitchFamily="34" charset="0"/>
              <a:buNone/>
              <a:tabLst/>
              <a:defRPr/>
            </a:pPr>
            <a:r>
              <a:rPr kumimoji="1" lang="zh-CN" altLang="en-US" sz="2400" b="1"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考试题型</a:t>
            </a:r>
            <a:r>
              <a:rPr kumimoji="1" lang="zh-CN" altLang="en-US"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a:t>
            </a:r>
            <a:endParaRPr kumimoji="1" lang="en-US" altLang="zh-CN"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endParaRPr>
          </a:p>
          <a:p>
            <a:pPr marL="0" marR="0" lvl="0" indent="0" algn="just" defTabSz="914400" rtl="0" eaLnBrk="0" fontAlgn="base" latinLnBrk="0" hangingPunct="0">
              <a:lnSpc>
                <a:spcPct val="150000"/>
              </a:lnSpc>
              <a:spcBef>
                <a:spcPct val="20000"/>
              </a:spcBef>
              <a:spcAft>
                <a:spcPct val="0"/>
              </a:spcAft>
              <a:buClrTx/>
              <a:buSzTx/>
              <a:buFont typeface="Wingdings" pitchFamily="2" charset="2"/>
              <a:buChar char="Ø"/>
              <a:tabLst/>
              <a:defRPr/>
            </a:pPr>
            <a:r>
              <a:rPr kumimoji="1" lang="zh-CN" altLang="en-US"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简答题（</a:t>
            </a:r>
            <a:r>
              <a:rPr kumimoji="1" lang="en-US" altLang="zh-CN"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2*10</a:t>
            </a:r>
            <a:r>
              <a:rPr kumimoji="1" lang="zh-CN" altLang="en-US"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a:t>
            </a:r>
            <a:endParaRPr kumimoji="1" lang="en-US" altLang="zh-CN"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endParaRPr>
          </a:p>
          <a:p>
            <a:pPr marL="0" marR="0" lvl="0" indent="0" algn="just" defTabSz="914400" rtl="0" eaLnBrk="0" fontAlgn="base" latinLnBrk="0" hangingPunct="0">
              <a:lnSpc>
                <a:spcPct val="150000"/>
              </a:lnSpc>
              <a:spcBef>
                <a:spcPct val="20000"/>
              </a:spcBef>
              <a:spcAft>
                <a:spcPct val="0"/>
              </a:spcAft>
              <a:buClrTx/>
              <a:buSzTx/>
              <a:buFont typeface="Wingdings" pitchFamily="2" charset="2"/>
              <a:buChar char="Ø"/>
              <a:tabLst/>
              <a:defRPr/>
            </a:pPr>
            <a:r>
              <a:rPr kumimoji="1" lang="zh-CN" altLang="en-US"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材料分析题（</a:t>
            </a:r>
            <a:r>
              <a:rPr kumimoji="1" lang="en-US" altLang="zh-CN"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2*10</a:t>
            </a:r>
            <a:r>
              <a:rPr kumimoji="1" lang="zh-CN" altLang="en-US"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a:t>
            </a:r>
            <a:endParaRPr kumimoji="1" lang="en-US" altLang="zh-CN"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endParaRPr>
          </a:p>
          <a:p>
            <a:pPr marL="0" marR="0" lvl="0" indent="0" algn="just" defTabSz="914400" rtl="0" eaLnBrk="0" fontAlgn="base" latinLnBrk="0" hangingPunct="0">
              <a:lnSpc>
                <a:spcPct val="150000"/>
              </a:lnSpc>
              <a:spcBef>
                <a:spcPct val="20000"/>
              </a:spcBef>
              <a:spcAft>
                <a:spcPct val="0"/>
              </a:spcAft>
              <a:buClrTx/>
              <a:buSzTx/>
              <a:buFont typeface="Wingdings" pitchFamily="2" charset="2"/>
              <a:buChar char="Ø"/>
              <a:tabLst/>
              <a:defRPr/>
            </a:pPr>
            <a:r>
              <a:rPr kumimoji="1" lang="zh-CN" altLang="en-US"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论述题（</a:t>
            </a:r>
            <a:r>
              <a:rPr kumimoji="1" lang="en-US" altLang="zh-CN"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1*20</a:t>
            </a:r>
            <a:r>
              <a:rPr kumimoji="1" lang="zh-CN" altLang="en-US"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a:t>
            </a:r>
            <a:endParaRPr kumimoji="1" lang="en-US" altLang="zh-CN"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endParaRPr>
          </a:p>
          <a:p>
            <a:pPr marL="0" marR="0" lvl="0" indent="0" algn="just" defTabSz="914400" rtl="0" eaLnBrk="0" fontAlgn="base" latinLnBrk="0" hangingPunct="0">
              <a:lnSpc>
                <a:spcPct val="150000"/>
              </a:lnSpc>
              <a:spcBef>
                <a:spcPct val="20000"/>
              </a:spcBef>
              <a:spcAft>
                <a:spcPct val="0"/>
              </a:spcAft>
              <a:buClrTx/>
              <a:buSzTx/>
              <a:buFont typeface="Arial" pitchFamily="34" charset="0"/>
              <a:buNone/>
              <a:tabLst/>
              <a:defRPr/>
            </a:pPr>
            <a:r>
              <a:rPr kumimoji="1" lang="zh-CN" altLang="en-US" sz="2400" b="1"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考试时间</a:t>
            </a:r>
            <a:r>
              <a:rPr kumimoji="1" lang="zh-CN" altLang="en-US"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a:t>
            </a:r>
            <a:r>
              <a:rPr kumimoji="1" lang="en-US" altLang="zh-CN"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6</a:t>
            </a:r>
            <a:r>
              <a:rPr kumimoji="1" lang="zh-CN" altLang="en-US"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月</a:t>
            </a:r>
            <a:r>
              <a:rPr kumimoji="1" lang="en-US" altLang="zh-CN"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12</a:t>
            </a:r>
            <a:r>
              <a:rPr kumimoji="1" lang="zh-CN" altLang="en-US"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日</a:t>
            </a:r>
            <a:r>
              <a:rPr kumimoji="1" lang="en-US" altLang="zh-CN"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15:30-17:30</a:t>
            </a:r>
            <a:r>
              <a:rPr kumimoji="1" lang="zh-CN" altLang="en-US"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a:t>
            </a:r>
            <a:r>
              <a:rPr kumimoji="1" lang="en-US" altLang="zh-CN"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2</a:t>
            </a:r>
            <a:r>
              <a:rPr kumimoji="1" lang="zh-CN" altLang="en-US"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小时考试作答时间</a:t>
            </a:r>
            <a:endParaRPr kumimoji="1" lang="en-US" altLang="zh-CN"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endParaRPr>
          </a:p>
          <a:p>
            <a:pPr marL="0" marR="0" lvl="0" indent="0" algn="just" defTabSz="914400" rtl="0" eaLnBrk="0" fontAlgn="base" latinLnBrk="0" hangingPunct="0">
              <a:lnSpc>
                <a:spcPct val="150000"/>
              </a:lnSpc>
              <a:spcBef>
                <a:spcPct val="20000"/>
              </a:spcBef>
              <a:spcAft>
                <a:spcPct val="0"/>
              </a:spcAft>
              <a:buClrTx/>
              <a:buSzTx/>
              <a:buFont typeface="Arial" pitchFamily="34" charset="0"/>
              <a:buNone/>
              <a:tabLst/>
              <a:defRPr/>
            </a:pPr>
            <a:r>
              <a:rPr kumimoji="1" lang="zh-CN" altLang="en-US" sz="2400" b="1"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复习重点</a:t>
            </a:r>
            <a:r>
              <a:rPr kumimoji="1" lang="zh-CN" altLang="en-US" sz="2400" b="0" i="0" u="none" strike="noStrike" kern="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rPr>
              <a:t>：考核要点相关内容</a:t>
            </a:r>
            <a:endParaRPr kumimoji="1" lang="zh-CN" altLang="en-US" sz="2400" b="0" i="0" u="none" strike="noStrike" kern="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Calibri" pitchFamily="34" charset="0"/>
            </a:endParaRPr>
          </a:p>
        </p:txBody>
      </p:sp>
    </p:spTree>
    <p:extLst>
      <p:ext uri="{BB962C8B-B14F-4D97-AF65-F5344CB8AC3E}">
        <p14:creationId xmlns:p14="http://schemas.microsoft.com/office/powerpoint/2010/main" val="643018761"/>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60" y="-9525"/>
            <a:ext cx="9144001"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矩形 69"/>
          <p:cNvSpPr>
            <a:spLocks noChangeArrowheads="1"/>
          </p:cNvSpPr>
          <p:nvPr/>
        </p:nvSpPr>
        <p:spPr bwMode="auto">
          <a:xfrm rot="1282752">
            <a:off x="2665810" y="2722960"/>
            <a:ext cx="357188" cy="2678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spcBef>
                <a:spcPct val="20000"/>
              </a:spcBef>
              <a:buFont typeface="Arial" pitchFamily="34" charset="0"/>
              <a:buChar char="•"/>
              <a:defRPr sz="3200">
                <a:solidFill>
                  <a:schemeClr val="tx1"/>
                </a:solidFill>
                <a:latin typeface="Calibri" pitchFamily="34" charset="0"/>
                <a:ea typeface="造字工房悦黑体验版常规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造字工房悦黑体验版常规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造字工房悦黑体验版常规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9pPr>
          </a:lstStyle>
          <a:p>
            <a:pPr algn="just" eaLnBrk="1" hangingPunct="1">
              <a:lnSpc>
                <a:spcPct val="120000"/>
              </a:lnSpc>
              <a:spcBef>
                <a:spcPct val="0"/>
              </a:spcBef>
              <a:buFontTx/>
              <a:buNone/>
            </a:pPr>
            <a:endParaRPr lang="zh-CN" altLang="en-US" sz="1100">
              <a:solidFill>
                <a:srgbClr val="A6A6A6"/>
              </a:solidFill>
              <a:latin typeface="幼圆" pitchFamily="49" charset="-122"/>
              <a:ea typeface="幼圆" pitchFamily="49" charset="-122"/>
            </a:endParaRPr>
          </a:p>
        </p:txBody>
      </p:sp>
      <p:sp>
        <p:nvSpPr>
          <p:cNvPr id="12" name="矩形 11"/>
          <p:cNvSpPr/>
          <p:nvPr/>
        </p:nvSpPr>
        <p:spPr>
          <a:xfrm>
            <a:off x="3492104" y="2346724"/>
            <a:ext cx="216694" cy="164306"/>
          </a:xfrm>
          <a:prstGeom prst="rect">
            <a:avLst/>
          </a:prstGeom>
          <a:solidFill>
            <a:schemeClr val="accent1">
              <a:lumMod val="60000"/>
              <a:lumOff val="40000"/>
            </a:schemeClr>
          </a:solidFill>
        </p:spPr>
        <p:txBody>
          <a:bodyPr lIns="68580" tIns="34290" rIns="68580" bIns="34290" anchor="ctr"/>
          <a:lstStyle/>
          <a:p>
            <a:pPr algn="just">
              <a:lnSpc>
                <a:spcPct val="120000"/>
              </a:lnSpc>
              <a:defRPr/>
            </a:pPr>
            <a:endParaRPr lang="zh-CN" altLang="en-US" sz="1100" dirty="0">
              <a:solidFill>
                <a:prstClr val="white">
                  <a:lumMod val="65000"/>
                </a:prstClr>
              </a:solidFill>
              <a:latin typeface="幼圆" panose="02010509060101010101" pitchFamily="49" charset="-122"/>
              <a:ea typeface="幼圆" panose="02010509060101010101" pitchFamily="49" charset="-122"/>
            </a:endParaRPr>
          </a:p>
        </p:txBody>
      </p:sp>
      <p:sp>
        <p:nvSpPr>
          <p:cNvPr id="13" name="矩形 12"/>
          <p:cNvSpPr/>
          <p:nvPr/>
        </p:nvSpPr>
        <p:spPr>
          <a:xfrm rot="21198237">
            <a:off x="3648077" y="1862139"/>
            <a:ext cx="186929" cy="140494"/>
          </a:xfrm>
          <a:prstGeom prst="rect">
            <a:avLst/>
          </a:prstGeom>
          <a:solidFill>
            <a:schemeClr val="accent1">
              <a:lumMod val="60000"/>
              <a:lumOff val="40000"/>
            </a:schemeClr>
          </a:solidFill>
        </p:spPr>
        <p:txBody>
          <a:bodyPr lIns="68580" tIns="34290" rIns="68580" bIns="34290" anchor="ctr"/>
          <a:lstStyle/>
          <a:p>
            <a:pPr algn="just">
              <a:lnSpc>
                <a:spcPct val="120000"/>
              </a:lnSpc>
              <a:defRPr/>
            </a:pPr>
            <a:endParaRPr lang="zh-CN" altLang="en-US" sz="1100" dirty="0">
              <a:solidFill>
                <a:prstClr val="white">
                  <a:lumMod val="65000"/>
                </a:prstClr>
              </a:solidFill>
              <a:latin typeface="幼圆" panose="02010509060101010101" pitchFamily="49" charset="-122"/>
              <a:ea typeface="幼圆" panose="02010509060101010101" pitchFamily="49" charset="-122"/>
            </a:endParaRPr>
          </a:p>
        </p:txBody>
      </p:sp>
      <p:sp>
        <p:nvSpPr>
          <p:cNvPr id="14" name="矩形 13"/>
          <p:cNvSpPr/>
          <p:nvPr/>
        </p:nvSpPr>
        <p:spPr>
          <a:xfrm rot="1275948">
            <a:off x="4062415" y="2002632"/>
            <a:ext cx="222647" cy="170260"/>
          </a:xfrm>
          <a:prstGeom prst="rect">
            <a:avLst/>
          </a:prstGeom>
          <a:solidFill>
            <a:schemeClr val="accent1">
              <a:lumMod val="60000"/>
              <a:lumOff val="40000"/>
            </a:schemeClr>
          </a:solidFill>
        </p:spPr>
        <p:txBody>
          <a:bodyPr lIns="68580" tIns="34290" rIns="68580" bIns="34290" anchor="ctr"/>
          <a:lstStyle/>
          <a:p>
            <a:pPr algn="just">
              <a:lnSpc>
                <a:spcPct val="120000"/>
              </a:lnSpc>
              <a:defRPr/>
            </a:pPr>
            <a:endParaRPr lang="zh-CN" altLang="en-US" sz="1100" dirty="0">
              <a:solidFill>
                <a:prstClr val="white">
                  <a:lumMod val="65000"/>
                </a:prstClr>
              </a:solidFill>
              <a:latin typeface="幼圆" panose="02010509060101010101" pitchFamily="49" charset="-122"/>
              <a:ea typeface="幼圆" panose="02010509060101010101" pitchFamily="49" charset="-122"/>
            </a:endParaRPr>
          </a:p>
        </p:txBody>
      </p:sp>
      <p:sp>
        <p:nvSpPr>
          <p:cNvPr id="15" name="矩形 14"/>
          <p:cNvSpPr/>
          <p:nvPr/>
        </p:nvSpPr>
        <p:spPr>
          <a:xfrm>
            <a:off x="4601766" y="2312194"/>
            <a:ext cx="95250" cy="71438"/>
          </a:xfrm>
          <a:prstGeom prst="rect">
            <a:avLst/>
          </a:prstGeom>
          <a:solidFill>
            <a:schemeClr val="accent1">
              <a:lumMod val="40000"/>
              <a:lumOff val="60000"/>
            </a:schemeClr>
          </a:solidFill>
        </p:spPr>
        <p:txBody>
          <a:bodyPr lIns="68580" tIns="34290" rIns="68580" bIns="34290" anchor="ctr"/>
          <a:lstStyle/>
          <a:p>
            <a:pPr algn="just">
              <a:lnSpc>
                <a:spcPct val="120000"/>
              </a:lnSpc>
              <a:defRPr/>
            </a:pPr>
            <a:endParaRPr lang="zh-CN" altLang="en-US" sz="1100" dirty="0">
              <a:solidFill>
                <a:prstClr val="white">
                  <a:lumMod val="65000"/>
                </a:prstClr>
              </a:solidFill>
              <a:latin typeface="幼圆" panose="02010509060101010101" pitchFamily="49" charset="-122"/>
              <a:ea typeface="幼圆" panose="02010509060101010101" pitchFamily="49" charset="-122"/>
            </a:endParaRPr>
          </a:p>
        </p:txBody>
      </p:sp>
      <p:sp>
        <p:nvSpPr>
          <p:cNvPr id="16" name="矩形 15"/>
          <p:cNvSpPr/>
          <p:nvPr/>
        </p:nvSpPr>
        <p:spPr>
          <a:xfrm rot="20925337">
            <a:off x="5120880" y="2101455"/>
            <a:ext cx="138113" cy="102394"/>
          </a:xfrm>
          <a:prstGeom prst="rect">
            <a:avLst/>
          </a:prstGeom>
          <a:solidFill>
            <a:schemeClr val="accent1">
              <a:lumMod val="40000"/>
              <a:lumOff val="60000"/>
            </a:schemeClr>
          </a:solidFill>
        </p:spPr>
        <p:txBody>
          <a:bodyPr lIns="68580" tIns="34290" rIns="68580" bIns="34290" anchor="ctr"/>
          <a:lstStyle/>
          <a:p>
            <a:pPr algn="just">
              <a:lnSpc>
                <a:spcPct val="120000"/>
              </a:lnSpc>
              <a:defRPr/>
            </a:pPr>
            <a:endParaRPr lang="zh-CN" altLang="en-US" sz="1100" dirty="0">
              <a:solidFill>
                <a:prstClr val="white">
                  <a:lumMod val="65000"/>
                </a:prstClr>
              </a:solidFill>
              <a:latin typeface="幼圆" panose="02010509060101010101" pitchFamily="49" charset="-122"/>
              <a:ea typeface="幼圆" panose="02010509060101010101" pitchFamily="49" charset="-122"/>
            </a:endParaRPr>
          </a:p>
        </p:txBody>
      </p:sp>
      <p:sp>
        <p:nvSpPr>
          <p:cNvPr id="17" name="矩形 16"/>
          <p:cNvSpPr/>
          <p:nvPr/>
        </p:nvSpPr>
        <p:spPr>
          <a:xfrm rot="578132">
            <a:off x="4816079" y="1822848"/>
            <a:ext cx="197644" cy="150019"/>
          </a:xfrm>
          <a:prstGeom prst="rect">
            <a:avLst/>
          </a:prstGeom>
          <a:solidFill>
            <a:schemeClr val="accent1">
              <a:lumMod val="40000"/>
              <a:lumOff val="60000"/>
            </a:schemeClr>
          </a:solidFill>
        </p:spPr>
        <p:txBody>
          <a:bodyPr lIns="68580" tIns="34290" rIns="68580" bIns="34290" anchor="ctr"/>
          <a:lstStyle/>
          <a:p>
            <a:pPr algn="just">
              <a:lnSpc>
                <a:spcPct val="120000"/>
              </a:lnSpc>
              <a:defRPr/>
            </a:pPr>
            <a:endParaRPr lang="zh-CN" altLang="en-US" sz="1100" dirty="0">
              <a:solidFill>
                <a:prstClr val="white">
                  <a:lumMod val="65000"/>
                </a:prstClr>
              </a:solidFill>
              <a:latin typeface="幼圆" panose="02010509060101010101" pitchFamily="49" charset="-122"/>
              <a:ea typeface="幼圆" panose="02010509060101010101" pitchFamily="49" charset="-122"/>
            </a:endParaRPr>
          </a:p>
        </p:txBody>
      </p:sp>
      <p:sp>
        <p:nvSpPr>
          <p:cNvPr id="18" name="矩形 17"/>
          <p:cNvSpPr/>
          <p:nvPr/>
        </p:nvSpPr>
        <p:spPr>
          <a:xfrm rot="20247298">
            <a:off x="5497116" y="1540669"/>
            <a:ext cx="95250" cy="71438"/>
          </a:xfrm>
          <a:prstGeom prst="rect">
            <a:avLst/>
          </a:prstGeom>
          <a:solidFill>
            <a:schemeClr val="accent1">
              <a:lumMod val="20000"/>
              <a:lumOff val="80000"/>
            </a:schemeClr>
          </a:solidFill>
        </p:spPr>
        <p:txBody>
          <a:bodyPr lIns="68580" tIns="34290" rIns="68580" bIns="34290" anchor="ctr"/>
          <a:lstStyle/>
          <a:p>
            <a:pPr algn="just">
              <a:lnSpc>
                <a:spcPct val="120000"/>
              </a:lnSpc>
              <a:defRPr/>
            </a:pPr>
            <a:endParaRPr lang="zh-CN" altLang="en-US" sz="1100" dirty="0">
              <a:solidFill>
                <a:prstClr val="white">
                  <a:lumMod val="65000"/>
                </a:prstClr>
              </a:solidFill>
              <a:latin typeface="幼圆" panose="02010509060101010101" pitchFamily="49" charset="-122"/>
              <a:ea typeface="幼圆" panose="02010509060101010101" pitchFamily="49" charset="-122"/>
            </a:endParaRPr>
          </a:p>
        </p:txBody>
      </p:sp>
      <p:sp>
        <p:nvSpPr>
          <p:cNvPr id="19" name="矩形 18"/>
          <p:cNvSpPr/>
          <p:nvPr/>
        </p:nvSpPr>
        <p:spPr>
          <a:xfrm rot="689334">
            <a:off x="6315075" y="1697833"/>
            <a:ext cx="95250" cy="69056"/>
          </a:xfrm>
          <a:prstGeom prst="rect">
            <a:avLst/>
          </a:prstGeom>
          <a:solidFill>
            <a:schemeClr val="accent1">
              <a:lumMod val="20000"/>
              <a:lumOff val="80000"/>
            </a:schemeClr>
          </a:solidFill>
        </p:spPr>
        <p:txBody>
          <a:bodyPr lIns="68580" tIns="34290" rIns="68580" bIns="34290" anchor="ctr"/>
          <a:lstStyle/>
          <a:p>
            <a:pPr algn="just">
              <a:lnSpc>
                <a:spcPct val="120000"/>
              </a:lnSpc>
              <a:defRPr/>
            </a:pPr>
            <a:endParaRPr lang="zh-CN" altLang="en-US" sz="1100" dirty="0">
              <a:solidFill>
                <a:prstClr val="white">
                  <a:lumMod val="65000"/>
                </a:prstClr>
              </a:solidFill>
              <a:latin typeface="幼圆" panose="02010509060101010101" pitchFamily="49" charset="-122"/>
              <a:ea typeface="幼圆" panose="02010509060101010101" pitchFamily="49" charset="-122"/>
            </a:endParaRPr>
          </a:p>
        </p:txBody>
      </p:sp>
      <p:sp>
        <p:nvSpPr>
          <p:cNvPr id="20" name="矩形 19"/>
          <p:cNvSpPr/>
          <p:nvPr/>
        </p:nvSpPr>
        <p:spPr>
          <a:xfrm rot="453788">
            <a:off x="7924800" y="2051448"/>
            <a:ext cx="95250" cy="71438"/>
          </a:xfrm>
          <a:prstGeom prst="rect">
            <a:avLst/>
          </a:prstGeom>
          <a:solidFill>
            <a:schemeClr val="accent1">
              <a:lumMod val="20000"/>
              <a:lumOff val="80000"/>
            </a:schemeClr>
          </a:solidFill>
        </p:spPr>
        <p:txBody>
          <a:bodyPr lIns="68580" tIns="34290" rIns="68580" bIns="34290" anchor="ctr"/>
          <a:lstStyle/>
          <a:p>
            <a:pPr algn="just">
              <a:lnSpc>
                <a:spcPct val="120000"/>
              </a:lnSpc>
              <a:defRPr/>
            </a:pPr>
            <a:endParaRPr lang="zh-CN" altLang="en-US" sz="1100" dirty="0">
              <a:solidFill>
                <a:prstClr val="white">
                  <a:lumMod val="65000"/>
                </a:prstClr>
              </a:solidFill>
              <a:latin typeface="幼圆" panose="02010509060101010101" pitchFamily="49" charset="-122"/>
              <a:ea typeface="幼圆" panose="02010509060101010101" pitchFamily="49" charset="-122"/>
            </a:endParaRPr>
          </a:p>
        </p:txBody>
      </p:sp>
      <p:sp>
        <p:nvSpPr>
          <p:cNvPr id="21" name="矩形 20"/>
          <p:cNvSpPr/>
          <p:nvPr/>
        </p:nvSpPr>
        <p:spPr>
          <a:xfrm rot="853107">
            <a:off x="7330681" y="1658542"/>
            <a:ext cx="92869" cy="71438"/>
          </a:xfrm>
          <a:prstGeom prst="rect">
            <a:avLst/>
          </a:prstGeom>
          <a:solidFill>
            <a:schemeClr val="accent1">
              <a:lumMod val="20000"/>
              <a:lumOff val="80000"/>
            </a:schemeClr>
          </a:solidFill>
        </p:spPr>
        <p:txBody>
          <a:bodyPr lIns="68580" tIns="34290" rIns="68580" bIns="34290" anchor="ctr"/>
          <a:lstStyle/>
          <a:p>
            <a:pPr algn="just">
              <a:lnSpc>
                <a:spcPct val="120000"/>
              </a:lnSpc>
              <a:defRPr/>
            </a:pPr>
            <a:endParaRPr lang="zh-CN" altLang="en-US" sz="1100" dirty="0">
              <a:solidFill>
                <a:prstClr val="white">
                  <a:lumMod val="65000"/>
                </a:prstClr>
              </a:solidFill>
              <a:latin typeface="幼圆" panose="02010509060101010101" pitchFamily="49" charset="-122"/>
              <a:ea typeface="幼圆" panose="02010509060101010101" pitchFamily="49" charset="-122"/>
            </a:endParaRPr>
          </a:p>
        </p:txBody>
      </p:sp>
      <p:sp>
        <p:nvSpPr>
          <p:cNvPr id="22" name="矩形 21"/>
          <p:cNvSpPr/>
          <p:nvPr/>
        </p:nvSpPr>
        <p:spPr>
          <a:xfrm rot="388357">
            <a:off x="5610225" y="1877617"/>
            <a:ext cx="196454" cy="147638"/>
          </a:xfrm>
          <a:prstGeom prst="rect">
            <a:avLst/>
          </a:prstGeom>
          <a:solidFill>
            <a:schemeClr val="accent1">
              <a:lumMod val="40000"/>
              <a:lumOff val="60000"/>
            </a:schemeClr>
          </a:solidFill>
        </p:spPr>
        <p:txBody>
          <a:bodyPr lIns="68580" tIns="34290" rIns="68580" bIns="34290" anchor="ctr"/>
          <a:lstStyle/>
          <a:p>
            <a:pPr algn="just">
              <a:lnSpc>
                <a:spcPct val="120000"/>
              </a:lnSpc>
              <a:defRPr/>
            </a:pPr>
            <a:endParaRPr lang="zh-CN" altLang="en-US" sz="1100" dirty="0">
              <a:solidFill>
                <a:prstClr val="white">
                  <a:lumMod val="65000"/>
                </a:prstClr>
              </a:solidFill>
              <a:latin typeface="幼圆" panose="02010509060101010101" pitchFamily="49" charset="-122"/>
              <a:ea typeface="幼圆" panose="02010509060101010101" pitchFamily="49" charset="-122"/>
            </a:endParaRPr>
          </a:p>
        </p:txBody>
      </p:sp>
      <p:sp>
        <p:nvSpPr>
          <p:cNvPr id="23" name="矩形 22"/>
          <p:cNvSpPr/>
          <p:nvPr/>
        </p:nvSpPr>
        <p:spPr>
          <a:xfrm rot="562222">
            <a:off x="6573441" y="1139428"/>
            <a:ext cx="197644" cy="147638"/>
          </a:xfrm>
          <a:prstGeom prst="rect">
            <a:avLst/>
          </a:prstGeom>
          <a:solidFill>
            <a:schemeClr val="accent1">
              <a:lumMod val="20000"/>
              <a:lumOff val="80000"/>
            </a:schemeClr>
          </a:solidFill>
        </p:spPr>
        <p:txBody>
          <a:bodyPr lIns="68580" tIns="34290" rIns="68580" bIns="34290" anchor="ctr"/>
          <a:lstStyle/>
          <a:p>
            <a:pPr algn="just">
              <a:lnSpc>
                <a:spcPct val="120000"/>
              </a:lnSpc>
              <a:defRPr/>
            </a:pPr>
            <a:endParaRPr lang="zh-CN" altLang="en-US" sz="1100" dirty="0">
              <a:solidFill>
                <a:prstClr val="white">
                  <a:lumMod val="65000"/>
                </a:prstClr>
              </a:solidFill>
              <a:latin typeface="幼圆" panose="02010509060101010101" pitchFamily="49" charset="-122"/>
              <a:ea typeface="幼圆" panose="02010509060101010101" pitchFamily="49" charset="-122"/>
            </a:endParaRPr>
          </a:p>
        </p:txBody>
      </p:sp>
      <p:sp>
        <p:nvSpPr>
          <p:cNvPr id="24" name="矩形 23"/>
          <p:cNvSpPr/>
          <p:nvPr/>
        </p:nvSpPr>
        <p:spPr>
          <a:xfrm rot="20625435">
            <a:off x="5105402" y="2734866"/>
            <a:ext cx="225029" cy="167878"/>
          </a:xfrm>
          <a:prstGeom prst="rect">
            <a:avLst/>
          </a:prstGeom>
          <a:solidFill>
            <a:schemeClr val="accent1">
              <a:lumMod val="60000"/>
              <a:lumOff val="40000"/>
            </a:schemeClr>
          </a:solidFill>
        </p:spPr>
        <p:txBody>
          <a:bodyPr lIns="68580" tIns="34290" rIns="68580" bIns="34290" anchor="ctr"/>
          <a:lstStyle/>
          <a:p>
            <a:pPr algn="just">
              <a:lnSpc>
                <a:spcPct val="120000"/>
              </a:lnSpc>
              <a:defRPr/>
            </a:pPr>
            <a:endParaRPr lang="zh-CN" altLang="en-US" sz="1100" dirty="0">
              <a:solidFill>
                <a:prstClr val="white">
                  <a:lumMod val="65000"/>
                </a:prstClr>
              </a:solidFill>
              <a:latin typeface="幼圆" panose="02010509060101010101" pitchFamily="49" charset="-122"/>
              <a:ea typeface="幼圆" panose="02010509060101010101" pitchFamily="49" charset="-122"/>
            </a:endParaRPr>
          </a:p>
        </p:txBody>
      </p:sp>
      <p:sp>
        <p:nvSpPr>
          <p:cNvPr id="25" name="矩形 24"/>
          <p:cNvSpPr/>
          <p:nvPr/>
        </p:nvSpPr>
        <p:spPr>
          <a:xfrm>
            <a:off x="6223399" y="2260997"/>
            <a:ext cx="138113" cy="103584"/>
          </a:xfrm>
          <a:prstGeom prst="rect">
            <a:avLst/>
          </a:prstGeom>
          <a:solidFill>
            <a:schemeClr val="accent1">
              <a:lumMod val="40000"/>
              <a:lumOff val="60000"/>
            </a:schemeClr>
          </a:solidFill>
        </p:spPr>
        <p:txBody>
          <a:bodyPr lIns="68580" tIns="34290" rIns="68580" bIns="34290" anchor="ctr"/>
          <a:lstStyle/>
          <a:p>
            <a:pPr algn="just">
              <a:lnSpc>
                <a:spcPct val="120000"/>
              </a:lnSpc>
              <a:defRPr/>
            </a:pPr>
            <a:endParaRPr lang="zh-CN" altLang="en-US" sz="1100" dirty="0">
              <a:solidFill>
                <a:prstClr val="white">
                  <a:lumMod val="65000"/>
                </a:prstClr>
              </a:solidFill>
              <a:latin typeface="幼圆" panose="02010509060101010101" pitchFamily="49" charset="-122"/>
              <a:ea typeface="幼圆" panose="02010509060101010101" pitchFamily="49" charset="-122"/>
            </a:endParaRPr>
          </a:p>
        </p:txBody>
      </p:sp>
      <p:sp>
        <p:nvSpPr>
          <p:cNvPr id="26" name="矩形 25"/>
          <p:cNvSpPr/>
          <p:nvPr/>
        </p:nvSpPr>
        <p:spPr>
          <a:xfrm rot="21281543">
            <a:off x="6749655" y="1810941"/>
            <a:ext cx="138113" cy="103584"/>
          </a:xfrm>
          <a:prstGeom prst="rect">
            <a:avLst/>
          </a:prstGeom>
          <a:solidFill>
            <a:schemeClr val="accent1">
              <a:lumMod val="20000"/>
              <a:lumOff val="80000"/>
            </a:schemeClr>
          </a:solidFill>
        </p:spPr>
        <p:txBody>
          <a:bodyPr lIns="68580" tIns="34290" rIns="68580" bIns="34290" anchor="ctr"/>
          <a:lstStyle/>
          <a:p>
            <a:pPr algn="just">
              <a:lnSpc>
                <a:spcPct val="120000"/>
              </a:lnSpc>
              <a:defRPr/>
            </a:pPr>
            <a:endParaRPr lang="zh-CN" altLang="en-US" sz="1100" dirty="0">
              <a:solidFill>
                <a:prstClr val="white">
                  <a:lumMod val="65000"/>
                </a:prstClr>
              </a:solidFill>
              <a:latin typeface="幼圆" panose="02010509060101010101" pitchFamily="49" charset="-122"/>
              <a:ea typeface="幼圆" panose="02010509060101010101" pitchFamily="49" charset="-122"/>
            </a:endParaRPr>
          </a:p>
        </p:txBody>
      </p:sp>
      <p:sp>
        <p:nvSpPr>
          <p:cNvPr id="27" name="矩形 26"/>
          <p:cNvSpPr/>
          <p:nvPr/>
        </p:nvSpPr>
        <p:spPr>
          <a:xfrm rot="20867502">
            <a:off x="7504512" y="1235870"/>
            <a:ext cx="138113" cy="102394"/>
          </a:xfrm>
          <a:prstGeom prst="rect">
            <a:avLst/>
          </a:prstGeom>
          <a:solidFill>
            <a:schemeClr val="accent1">
              <a:lumMod val="20000"/>
              <a:lumOff val="80000"/>
            </a:schemeClr>
          </a:solidFill>
        </p:spPr>
        <p:txBody>
          <a:bodyPr lIns="68580" tIns="34290" rIns="68580" bIns="34290" anchor="ctr"/>
          <a:lstStyle/>
          <a:p>
            <a:pPr algn="just">
              <a:lnSpc>
                <a:spcPct val="120000"/>
              </a:lnSpc>
              <a:defRPr/>
            </a:pPr>
            <a:endParaRPr lang="zh-CN" altLang="en-US" sz="1100" dirty="0">
              <a:solidFill>
                <a:prstClr val="white">
                  <a:lumMod val="65000"/>
                </a:prstClr>
              </a:solidFill>
              <a:latin typeface="幼圆" panose="02010509060101010101" pitchFamily="49" charset="-122"/>
              <a:ea typeface="幼圆" panose="02010509060101010101" pitchFamily="49" charset="-122"/>
            </a:endParaRPr>
          </a:p>
        </p:txBody>
      </p:sp>
      <p:sp>
        <p:nvSpPr>
          <p:cNvPr id="28" name="矩形 27"/>
          <p:cNvSpPr/>
          <p:nvPr/>
        </p:nvSpPr>
        <p:spPr>
          <a:xfrm rot="925353">
            <a:off x="8220076" y="1287066"/>
            <a:ext cx="136922" cy="103584"/>
          </a:xfrm>
          <a:prstGeom prst="rect">
            <a:avLst/>
          </a:prstGeom>
          <a:solidFill>
            <a:schemeClr val="accent1">
              <a:lumMod val="20000"/>
              <a:lumOff val="80000"/>
            </a:schemeClr>
          </a:solidFill>
        </p:spPr>
        <p:txBody>
          <a:bodyPr lIns="68580" tIns="34290" rIns="68580" bIns="34290" anchor="ctr"/>
          <a:lstStyle/>
          <a:p>
            <a:pPr algn="just">
              <a:lnSpc>
                <a:spcPct val="120000"/>
              </a:lnSpc>
              <a:defRPr/>
            </a:pPr>
            <a:endParaRPr lang="zh-CN" altLang="en-US" sz="1100" dirty="0">
              <a:solidFill>
                <a:prstClr val="white">
                  <a:lumMod val="65000"/>
                </a:prstClr>
              </a:solidFill>
              <a:latin typeface="幼圆" panose="02010509060101010101" pitchFamily="49" charset="-122"/>
              <a:ea typeface="幼圆" panose="02010509060101010101" pitchFamily="49" charset="-122"/>
            </a:endParaRPr>
          </a:p>
        </p:txBody>
      </p:sp>
      <p:sp>
        <p:nvSpPr>
          <p:cNvPr id="29" name="矩形 28"/>
          <p:cNvSpPr/>
          <p:nvPr/>
        </p:nvSpPr>
        <p:spPr>
          <a:xfrm rot="21019710">
            <a:off x="8020052" y="927498"/>
            <a:ext cx="91679" cy="71438"/>
          </a:xfrm>
          <a:prstGeom prst="rect">
            <a:avLst/>
          </a:prstGeom>
          <a:solidFill>
            <a:schemeClr val="accent1">
              <a:lumMod val="20000"/>
              <a:lumOff val="80000"/>
            </a:schemeClr>
          </a:solidFill>
        </p:spPr>
        <p:txBody>
          <a:bodyPr lIns="68580" tIns="34290" rIns="68580" bIns="34290" anchor="ctr"/>
          <a:lstStyle/>
          <a:p>
            <a:pPr algn="just">
              <a:lnSpc>
                <a:spcPct val="120000"/>
              </a:lnSpc>
              <a:defRPr/>
            </a:pPr>
            <a:endParaRPr lang="zh-CN" altLang="en-US" sz="1100" dirty="0">
              <a:solidFill>
                <a:prstClr val="white">
                  <a:lumMod val="65000"/>
                </a:prstClr>
              </a:solidFill>
              <a:latin typeface="幼圆" panose="02010509060101010101" pitchFamily="49" charset="-122"/>
              <a:ea typeface="幼圆" panose="02010509060101010101" pitchFamily="49" charset="-122"/>
            </a:endParaRPr>
          </a:p>
        </p:txBody>
      </p:sp>
      <p:sp>
        <p:nvSpPr>
          <p:cNvPr id="30" name="矩形 29"/>
          <p:cNvSpPr/>
          <p:nvPr/>
        </p:nvSpPr>
        <p:spPr>
          <a:xfrm rot="21022270">
            <a:off x="6659166" y="2101453"/>
            <a:ext cx="90488" cy="71438"/>
          </a:xfrm>
          <a:prstGeom prst="rect">
            <a:avLst/>
          </a:prstGeom>
          <a:solidFill>
            <a:schemeClr val="accent1">
              <a:lumMod val="20000"/>
              <a:lumOff val="80000"/>
            </a:schemeClr>
          </a:solidFill>
        </p:spPr>
        <p:txBody>
          <a:bodyPr lIns="68580" tIns="34290" rIns="68580" bIns="34290" anchor="ctr"/>
          <a:lstStyle/>
          <a:p>
            <a:pPr algn="just">
              <a:lnSpc>
                <a:spcPct val="120000"/>
              </a:lnSpc>
              <a:defRPr/>
            </a:pPr>
            <a:endParaRPr lang="zh-CN" altLang="en-US" sz="1100" dirty="0">
              <a:solidFill>
                <a:prstClr val="white">
                  <a:lumMod val="65000"/>
                </a:prstClr>
              </a:solidFill>
              <a:latin typeface="幼圆" panose="02010509060101010101" pitchFamily="49" charset="-122"/>
              <a:ea typeface="幼圆" panose="02010509060101010101" pitchFamily="49" charset="-122"/>
            </a:endParaRPr>
          </a:p>
        </p:txBody>
      </p:sp>
      <p:sp>
        <p:nvSpPr>
          <p:cNvPr id="31" name="矩形 30"/>
          <p:cNvSpPr/>
          <p:nvPr/>
        </p:nvSpPr>
        <p:spPr>
          <a:xfrm rot="21123193">
            <a:off x="7094937" y="2216945"/>
            <a:ext cx="138113" cy="102394"/>
          </a:xfrm>
          <a:prstGeom prst="rect">
            <a:avLst/>
          </a:prstGeom>
          <a:solidFill>
            <a:schemeClr val="accent1">
              <a:lumMod val="40000"/>
              <a:lumOff val="60000"/>
            </a:schemeClr>
          </a:solidFill>
        </p:spPr>
        <p:txBody>
          <a:bodyPr lIns="68580" tIns="34290" rIns="68580" bIns="34290" anchor="ctr"/>
          <a:lstStyle/>
          <a:p>
            <a:pPr algn="just">
              <a:lnSpc>
                <a:spcPct val="120000"/>
              </a:lnSpc>
              <a:defRPr/>
            </a:pPr>
            <a:endParaRPr lang="zh-CN" altLang="en-US" sz="1100" dirty="0">
              <a:solidFill>
                <a:prstClr val="white">
                  <a:lumMod val="65000"/>
                </a:prstClr>
              </a:solidFill>
              <a:latin typeface="幼圆" panose="02010509060101010101" pitchFamily="49" charset="-122"/>
              <a:ea typeface="幼圆" panose="02010509060101010101" pitchFamily="49" charset="-122"/>
            </a:endParaRPr>
          </a:p>
        </p:txBody>
      </p:sp>
      <p:sp>
        <p:nvSpPr>
          <p:cNvPr id="32" name="矩形 31"/>
          <p:cNvSpPr/>
          <p:nvPr/>
        </p:nvSpPr>
        <p:spPr>
          <a:xfrm rot="20676140">
            <a:off x="8642747" y="731044"/>
            <a:ext cx="95250" cy="71438"/>
          </a:xfrm>
          <a:prstGeom prst="rect">
            <a:avLst/>
          </a:prstGeom>
          <a:solidFill>
            <a:schemeClr val="accent1">
              <a:lumMod val="20000"/>
              <a:lumOff val="80000"/>
            </a:schemeClr>
          </a:solidFill>
        </p:spPr>
        <p:txBody>
          <a:bodyPr lIns="68580" tIns="34290" rIns="68580" bIns="34290" anchor="ctr"/>
          <a:lstStyle/>
          <a:p>
            <a:pPr algn="just">
              <a:lnSpc>
                <a:spcPct val="120000"/>
              </a:lnSpc>
              <a:defRPr/>
            </a:pPr>
            <a:endParaRPr lang="zh-CN" altLang="en-US" sz="1100" dirty="0">
              <a:solidFill>
                <a:prstClr val="white">
                  <a:lumMod val="65000"/>
                </a:prstClr>
              </a:solidFill>
              <a:latin typeface="幼圆" panose="02010509060101010101" pitchFamily="49" charset="-122"/>
              <a:ea typeface="幼圆" panose="02010509060101010101" pitchFamily="49" charset="-122"/>
            </a:endParaRPr>
          </a:p>
        </p:txBody>
      </p:sp>
      <p:sp>
        <p:nvSpPr>
          <p:cNvPr id="33" name="矩形 34"/>
          <p:cNvSpPr>
            <a:spLocks noChangeArrowheads="1"/>
          </p:cNvSpPr>
          <p:nvPr/>
        </p:nvSpPr>
        <p:spPr bwMode="auto">
          <a:xfrm rot="19875965">
            <a:off x="2032400" y="3106341"/>
            <a:ext cx="501253" cy="377428"/>
          </a:xfrm>
          <a:prstGeom prst="rect">
            <a:avLst/>
          </a:prstGeom>
          <a:solidFill>
            <a:schemeClr val="accent1">
              <a:lumMod val="40000"/>
              <a:lumOff val="60000"/>
            </a:schemeClr>
          </a:solidFill>
          <a:ln>
            <a:noFill/>
          </a:ln>
        </p:spPr>
        <p:txBody>
          <a:bodyPr lIns="68580" tIns="34290" rIns="68580" bIns="34290"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a:lnSpc>
                <a:spcPct val="120000"/>
              </a:lnSpc>
              <a:spcBef>
                <a:spcPct val="0"/>
              </a:spcBef>
              <a:buNone/>
              <a:defRPr/>
            </a:pPr>
            <a:endParaRPr lang="zh-CN" altLang="en-US" sz="1100">
              <a:solidFill>
                <a:srgbClr val="A6A6A6"/>
              </a:solidFill>
              <a:latin typeface="幼圆" panose="02010509060101010101" pitchFamily="49" charset="-122"/>
              <a:ea typeface="幼圆" panose="02010509060101010101" pitchFamily="49" charset="-122"/>
            </a:endParaRPr>
          </a:p>
        </p:txBody>
      </p:sp>
      <p:sp>
        <p:nvSpPr>
          <p:cNvPr id="34" name="圆角矩形 33"/>
          <p:cNvSpPr/>
          <p:nvPr/>
        </p:nvSpPr>
        <p:spPr>
          <a:xfrm>
            <a:off x="2147887" y="2237186"/>
            <a:ext cx="4948238" cy="540544"/>
          </a:xfrm>
          <a:prstGeom prst="roundRect">
            <a:avLst/>
          </a:prstGeom>
          <a:solidFill>
            <a:srgbClr val="FFFFFF">
              <a:alpha val="72000"/>
            </a:srgbClr>
          </a:solidFill>
          <a:ln w="38100">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70000" tIns="34290" rIns="68580" bIns="34290"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b="1" dirty="0">
                <a:solidFill>
                  <a:schemeClr val="accent1">
                    <a:lumMod val="75000"/>
                  </a:schemeClr>
                </a:solidFill>
                <a:latin typeface="微软雅黑" panose="020B0503020204020204" pitchFamily="34" charset="-122"/>
                <a:cs typeface="经典趣体简"/>
              </a:rPr>
              <a:t>谢  谢</a:t>
            </a:r>
          </a:p>
        </p:txBody>
      </p:sp>
      <p:sp>
        <p:nvSpPr>
          <p:cNvPr id="40987" name="任意多边形 27"/>
          <p:cNvSpPr>
            <a:spLocks noChangeArrowheads="1"/>
          </p:cNvSpPr>
          <p:nvPr/>
        </p:nvSpPr>
        <p:spPr bwMode="auto">
          <a:xfrm rot="1367928">
            <a:off x="-228600" y="3401617"/>
            <a:ext cx="819150" cy="752475"/>
          </a:xfrm>
          <a:custGeom>
            <a:avLst/>
            <a:gdLst>
              <a:gd name="T0" fmla="*/ 0 w 918561"/>
              <a:gd name="T1" fmla="*/ 0 h 961371"/>
              <a:gd name="T2" fmla="*/ 17494830 w 918561"/>
              <a:gd name="T3" fmla="*/ 0 h 961371"/>
              <a:gd name="T4" fmla="*/ 17494830 w 918561"/>
              <a:gd name="T5" fmla="*/ 1976325 h 961371"/>
              <a:gd name="T6" fmla="*/ 5861769 w 918561"/>
              <a:gd name="T7" fmla="*/ 1976325 h 9613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8561" h="961371">
                <a:moveTo>
                  <a:pt x="0" y="0"/>
                </a:moveTo>
                <a:lnTo>
                  <a:pt x="918561" y="0"/>
                </a:lnTo>
                <a:lnTo>
                  <a:pt x="918561" y="961371"/>
                </a:lnTo>
                <a:lnTo>
                  <a:pt x="307771" y="961371"/>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endParaRPr lang="en-US"/>
          </a:p>
        </p:txBody>
      </p:sp>
    </p:spTree>
    <p:custDataLst>
      <p:tags r:id="rId1"/>
    </p:custDataLst>
    <p:extLst>
      <p:ext uri="{BB962C8B-B14F-4D97-AF65-F5344CB8AC3E}">
        <p14:creationId xmlns:p14="http://schemas.microsoft.com/office/powerpoint/2010/main" val="349738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noChangeArrowheads="1"/>
          </p:cNvSpPr>
          <p:nvPr/>
        </p:nvSpPr>
        <p:spPr bwMode="auto">
          <a:xfrm>
            <a:off x="2155031" y="4137422"/>
            <a:ext cx="4800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7" tIns="34289" rIns="68577" bIns="34289"/>
          <a:lstStyle>
            <a:lvl1pPr>
              <a:spcBef>
                <a:spcPct val="20000"/>
              </a:spcBef>
              <a:buFont typeface="Arial" pitchFamily="34" charset="0"/>
              <a:buChar char="•"/>
              <a:defRPr sz="3200">
                <a:solidFill>
                  <a:schemeClr val="tx1"/>
                </a:solidFill>
                <a:latin typeface="Calibri" pitchFamily="34" charset="0"/>
                <a:ea typeface="造字工房悦黑体验版常规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造字工房悦黑体验版常规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造字工房悦黑体验版常规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9pPr>
          </a:lstStyle>
          <a:p>
            <a:pPr algn="ctr" fontAlgn="base">
              <a:spcAft>
                <a:spcPct val="0"/>
              </a:spcAft>
              <a:buFont typeface="Arial" pitchFamily="34" charset="0"/>
              <a:buNone/>
            </a:pPr>
            <a:endParaRPr lang="en-US" altLang="zh-CN" sz="1800" b="1" dirty="0">
              <a:solidFill>
                <a:srgbClr val="000000"/>
              </a:solidFill>
            </a:endParaRPr>
          </a:p>
        </p:txBody>
      </p:sp>
      <p:grpSp>
        <p:nvGrpSpPr>
          <p:cNvPr id="18" name="组合 17"/>
          <p:cNvGrpSpPr/>
          <p:nvPr/>
        </p:nvGrpSpPr>
        <p:grpSpPr>
          <a:xfrm>
            <a:off x="825152" y="923930"/>
            <a:ext cx="7984273" cy="4032447"/>
            <a:chOff x="1328529" y="1252392"/>
            <a:chExt cx="7815471" cy="5488976"/>
          </a:xfrm>
        </p:grpSpPr>
        <p:cxnSp>
          <p:nvCxnSpPr>
            <p:cNvPr id="19" name="直接连接符 18"/>
            <p:cNvCxnSpPr/>
            <p:nvPr/>
          </p:nvCxnSpPr>
          <p:spPr>
            <a:xfrm flipH="1">
              <a:off x="1328529" y="1252392"/>
              <a:ext cx="3111" cy="5488976"/>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331640" y="1252392"/>
              <a:ext cx="7812360" cy="0"/>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grpSp>
      <p:pic>
        <p:nvPicPr>
          <p:cNvPr id="21" name="图片 20"/>
          <p:cNvPicPr>
            <a:picLocks noChangeAspect="1"/>
          </p:cNvPicPr>
          <p:nvPr/>
        </p:nvPicPr>
        <p:blipFill>
          <a:blip r:embed="rId3" cstate="print">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48207" y="3006465"/>
            <a:ext cx="707880" cy="1714363"/>
          </a:xfrm>
          <a:prstGeom prst="rect">
            <a:avLst/>
          </a:prstGeom>
        </p:spPr>
      </p:pic>
      <p:sp>
        <p:nvSpPr>
          <p:cNvPr id="2" name="TextBox 1"/>
          <p:cNvSpPr txBox="1"/>
          <p:nvPr/>
        </p:nvSpPr>
        <p:spPr>
          <a:xfrm>
            <a:off x="1396496" y="113783"/>
            <a:ext cx="5976664" cy="4154984"/>
          </a:xfrm>
          <a:prstGeom prst="rect">
            <a:avLst/>
          </a:prstGeom>
          <a:noFill/>
        </p:spPr>
        <p:txBody>
          <a:bodyPr wrap="square" rtlCol="0">
            <a:spAutoFit/>
          </a:bodyPr>
          <a:lstStyle/>
          <a:p>
            <a:pPr algn="ctr"/>
            <a:r>
              <a:rPr lang="zh-CN" altLang="en-US" sz="4400" dirty="0">
                <a:latin typeface="隶书" panose="02010509060101010101" pitchFamily="49" charset="-122"/>
                <a:ea typeface="隶书" panose="02010509060101010101" pitchFamily="49" charset="-122"/>
              </a:rPr>
              <a:t>目  录</a:t>
            </a:r>
            <a:endParaRPr lang="en-US" altLang="zh-CN" sz="4400" dirty="0">
              <a:latin typeface="隶书" panose="02010509060101010101" pitchFamily="49" charset="-122"/>
              <a:ea typeface="隶书" panose="02010509060101010101" pitchFamily="49" charset="-122"/>
            </a:endParaRPr>
          </a:p>
          <a:p>
            <a:endParaRPr lang="en-US" sz="4400" dirty="0"/>
          </a:p>
          <a:p>
            <a:endParaRPr lang="en-US" sz="4400" dirty="0"/>
          </a:p>
          <a:p>
            <a:endParaRPr lang="en-US" sz="4400" dirty="0"/>
          </a:p>
          <a:p>
            <a:endParaRPr lang="en-US" sz="4400" dirty="0"/>
          </a:p>
          <a:p>
            <a:endParaRPr lang="en-US" sz="4400" dirty="0"/>
          </a:p>
        </p:txBody>
      </p:sp>
      <p:grpSp>
        <p:nvGrpSpPr>
          <p:cNvPr id="24" name="组合 23"/>
          <p:cNvGrpSpPr/>
          <p:nvPr/>
        </p:nvGrpSpPr>
        <p:grpSpPr>
          <a:xfrm>
            <a:off x="1381073" y="2642611"/>
            <a:ext cx="5722904" cy="653726"/>
            <a:chOff x="2917029" y="3061260"/>
            <a:chExt cx="3655390" cy="527773"/>
          </a:xfrm>
        </p:grpSpPr>
        <p:sp>
          <p:nvSpPr>
            <p:cNvPr id="25" name="文本框 65"/>
            <p:cNvSpPr>
              <a:spLocks noChangeArrowheads="1"/>
            </p:cNvSpPr>
            <p:nvPr/>
          </p:nvSpPr>
          <p:spPr bwMode="auto">
            <a:xfrm>
              <a:off x="3567281" y="3061260"/>
              <a:ext cx="3005138" cy="43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ClrTx/>
                <a:buFontTx/>
                <a:buNone/>
              </a:pPr>
              <a:r>
                <a:rPr lang="zh-CN" altLang="en-US" sz="3200" b="1" dirty="0">
                  <a:solidFill>
                    <a:srgbClr val="000000"/>
                  </a:solidFill>
                  <a:latin typeface="微软雅黑" panose="020B0503020204020204" pitchFamily="34" charset="-122"/>
                  <a:ea typeface="微软雅黑" panose="020B0503020204020204" pitchFamily="34" charset="-122"/>
                </a:rPr>
                <a:t>考试安排</a:t>
              </a:r>
              <a:endParaRPr lang="en-US" altLang="zh-CN" sz="3200" b="1" dirty="0">
                <a:solidFill>
                  <a:srgbClr val="000000"/>
                </a:solidFill>
                <a:latin typeface="微软雅黑" panose="020B0503020204020204" pitchFamily="34" charset="-122"/>
                <a:ea typeface="微软雅黑" panose="020B0503020204020204" pitchFamily="34" charset="-122"/>
              </a:endParaRPr>
            </a:p>
          </p:txBody>
        </p:sp>
        <p:sp>
          <p:nvSpPr>
            <p:cNvPr id="28" name="矩形 61"/>
            <p:cNvSpPr>
              <a:spLocks noChangeArrowheads="1"/>
            </p:cNvSpPr>
            <p:nvPr/>
          </p:nvSpPr>
          <p:spPr bwMode="auto">
            <a:xfrm>
              <a:off x="2917029" y="3066348"/>
              <a:ext cx="522685" cy="522685"/>
            </a:xfrm>
            <a:prstGeom prst="rect">
              <a:avLst/>
            </a:prstGeom>
            <a:solidFill>
              <a:srgbClr val="5BBFB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rPr>
                <a:t>二</a:t>
              </a:r>
              <a:endParaRPr lang="zh-CN" altLang="en-US"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31" name="椭圆 30"/>
          <p:cNvSpPr/>
          <p:nvPr/>
        </p:nvSpPr>
        <p:spPr>
          <a:xfrm>
            <a:off x="106984" y="113783"/>
            <a:ext cx="864616" cy="810148"/>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矩形 61"/>
          <p:cNvSpPr>
            <a:spLocks noChangeArrowheads="1"/>
          </p:cNvSpPr>
          <p:nvPr/>
        </p:nvSpPr>
        <p:spPr bwMode="auto">
          <a:xfrm>
            <a:off x="1381916" y="1681336"/>
            <a:ext cx="818319" cy="674390"/>
          </a:xfrm>
          <a:prstGeom prst="rect">
            <a:avLst/>
          </a:prstGeom>
          <a:solidFill>
            <a:srgbClr val="92D050"/>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a:solidFill>
                  <a:schemeClr val="bg1"/>
                </a:solidFill>
                <a:latin typeface="微软雅黑" panose="020B0503020204020204" pitchFamily="34" charset="-122"/>
                <a:ea typeface="微软雅黑" panose="020B0503020204020204" pitchFamily="34" charset="-122"/>
              </a:rPr>
              <a:t>一</a:t>
            </a:r>
            <a:endParaRPr lang="zh-CN" altLang="en-US"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3" name="文本框 65"/>
          <p:cNvSpPr>
            <a:spLocks noChangeArrowheads="1"/>
          </p:cNvSpPr>
          <p:nvPr/>
        </p:nvSpPr>
        <p:spPr bwMode="auto">
          <a:xfrm>
            <a:off x="2357422" y="1821905"/>
            <a:ext cx="4704865"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ClrTx/>
              <a:buFontTx/>
              <a:buNone/>
            </a:pPr>
            <a:r>
              <a:rPr lang="zh-CN" altLang="en-US" sz="3200" b="1" dirty="0">
                <a:solidFill>
                  <a:srgbClr val="000000"/>
                </a:solidFill>
                <a:latin typeface="微软雅黑" panose="020B0503020204020204" pitchFamily="34" charset="-122"/>
                <a:ea typeface="微软雅黑" panose="020B0503020204020204" pitchFamily="34" charset="-122"/>
              </a:rPr>
              <a:t>教学重点</a:t>
            </a:r>
            <a:endParaRPr lang="en-US" altLang="zh-CN" sz="32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9151246"/>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Oval 4">
            <a:hlinkClick r:id="" action="ppaction://hlinkshowjump?jump=nextslide"/>
          </p:cNvPr>
          <p:cNvSpPr>
            <a:spLocks noChangeArrowheads="1"/>
          </p:cNvSpPr>
          <p:nvPr/>
        </p:nvSpPr>
        <p:spPr bwMode="auto">
          <a:xfrm>
            <a:off x="4383881" y="3102769"/>
            <a:ext cx="342900" cy="342900"/>
          </a:xfrm>
          <a:prstGeom prst="ellipse">
            <a:avLst/>
          </a:prstGeom>
          <a:solidFill>
            <a:srgbClr val="F2F2F2"/>
          </a:solidFill>
          <a:ln>
            <a:noFill/>
          </a:ln>
          <a:extLst>
            <a:ext uri="{91240B29-F687-4F45-9708-019B960494DF}">
              <a14:hiddenLine xmlns:a14="http://schemas.microsoft.com/office/drawing/2010/main" w="25400">
                <a:solidFill>
                  <a:srgbClr val="395E8A"/>
                </a:solidFill>
                <a:bevel/>
                <a:headEnd/>
                <a:tailEnd/>
              </a14:hiddenLine>
            </a:ext>
          </a:extLst>
        </p:spPr>
        <p:txBody>
          <a:bodyPr lIns="68577" tIns="34289" rIns="68577" bIns="34289" anchor="ctr"/>
          <a:lstStyle>
            <a:lvl1pPr>
              <a:spcBef>
                <a:spcPct val="20000"/>
              </a:spcBef>
              <a:buFont typeface="Arial" pitchFamily="34" charset="0"/>
              <a:buChar char="•"/>
              <a:defRPr sz="3200">
                <a:solidFill>
                  <a:schemeClr val="tx1"/>
                </a:solidFill>
                <a:latin typeface="Calibri" pitchFamily="34" charset="0"/>
                <a:ea typeface="造字工房悦黑体验版常规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造字工房悦黑体验版常规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造字工房悦黑体验版常规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造字工房悦黑体验版常规体" pitchFamily="2" charset="-122"/>
                <a:sym typeface="Calibri" pitchFamily="34" charset="0"/>
              </a:defRPr>
            </a:lvl9pPr>
          </a:lstStyle>
          <a:p>
            <a:pPr algn="ctr" fontAlgn="base">
              <a:spcBef>
                <a:spcPct val="0"/>
              </a:spcBef>
              <a:spcAft>
                <a:spcPct val="0"/>
              </a:spcAft>
              <a:buFont typeface="Arial" pitchFamily="34" charset="0"/>
              <a:buNone/>
            </a:pPr>
            <a:endParaRPr lang="zh-CN" altLang="zh-CN" sz="1400">
              <a:solidFill>
                <a:srgbClr val="BFBFBF"/>
              </a:solidFill>
              <a:latin typeface="MS PGothic" pitchFamily="34" charset="-128"/>
              <a:ea typeface="MS PGothic" pitchFamily="34" charset="-128"/>
              <a:sym typeface="MS PGothic" pitchFamily="34" charset="-128"/>
            </a:endParaRPr>
          </a:p>
        </p:txBody>
      </p:sp>
      <p:sp>
        <p:nvSpPr>
          <p:cNvPr id="15368" name="Straight Connector 10"/>
          <p:cNvSpPr>
            <a:spLocks noChangeShapeType="1"/>
          </p:cNvSpPr>
          <p:nvPr/>
        </p:nvSpPr>
        <p:spPr bwMode="auto">
          <a:xfrm>
            <a:off x="2781300" y="1860947"/>
            <a:ext cx="76200" cy="0"/>
          </a:xfrm>
          <a:prstGeom prst="line">
            <a:avLst/>
          </a:prstGeom>
          <a:noFill/>
          <a:ln w="19050">
            <a:solidFill>
              <a:schemeClr val="bg1"/>
            </a:solidFill>
            <a:bevel/>
            <a:headEnd/>
            <a:tailEnd/>
          </a:ln>
          <a:extLst>
            <a:ext uri="{909E8E84-426E-40DD-AFC4-6F175D3DCCD1}">
              <a14:hiddenFill xmlns:a14="http://schemas.microsoft.com/office/drawing/2010/main">
                <a:noFill/>
              </a14:hiddenFill>
            </a:ext>
          </a:extLst>
        </p:spPr>
        <p:txBody>
          <a:bodyPr lIns="68577" tIns="34289" rIns="68577" bIns="34289"/>
          <a:lstStyle/>
          <a:p>
            <a:pPr eaLnBrk="0" fontAlgn="base" hangingPunct="0">
              <a:spcBef>
                <a:spcPct val="0"/>
              </a:spcBef>
              <a:spcAft>
                <a:spcPct val="0"/>
              </a:spcAft>
            </a:pPr>
            <a:endParaRPr lang="en-US">
              <a:solidFill>
                <a:srgbClr val="000000"/>
              </a:solidFill>
              <a:latin typeface="Arial" pitchFamily="34" charset="0"/>
              <a:ea typeface="宋体" pitchFamily="2" charset="-122"/>
            </a:endParaRPr>
          </a:p>
        </p:txBody>
      </p:sp>
      <p:sp>
        <p:nvSpPr>
          <p:cNvPr id="15369" name="Straight Connector 16"/>
          <p:cNvSpPr>
            <a:spLocks noChangeShapeType="1"/>
          </p:cNvSpPr>
          <p:nvPr/>
        </p:nvSpPr>
        <p:spPr bwMode="auto">
          <a:xfrm>
            <a:off x="2781300" y="1906191"/>
            <a:ext cx="76200" cy="0"/>
          </a:xfrm>
          <a:prstGeom prst="line">
            <a:avLst/>
          </a:prstGeom>
          <a:noFill/>
          <a:ln w="19050">
            <a:solidFill>
              <a:schemeClr val="bg1"/>
            </a:solidFill>
            <a:bevel/>
            <a:headEnd/>
            <a:tailEnd/>
          </a:ln>
          <a:extLst>
            <a:ext uri="{909E8E84-426E-40DD-AFC4-6F175D3DCCD1}">
              <a14:hiddenFill xmlns:a14="http://schemas.microsoft.com/office/drawing/2010/main">
                <a:noFill/>
              </a14:hiddenFill>
            </a:ext>
          </a:extLst>
        </p:spPr>
        <p:txBody>
          <a:bodyPr lIns="68577" tIns="34289" rIns="68577" bIns="34289"/>
          <a:lstStyle/>
          <a:p>
            <a:pPr eaLnBrk="0" fontAlgn="base" hangingPunct="0">
              <a:spcBef>
                <a:spcPct val="0"/>
              </a:spcBef>
              <a:spcAft>
                <a:spcPct val="0"/>
              </a:spcAft>
            </a:pPr>
            <a:endParaRPr lang="en-US">
              <a:solidFill>
                <a:srgbClr val="000000"/>
              </a:solidFill>
              <a:latin typeface="Arial" pitchFamily="34" charset="0"/>
              <a:ea typeface="宋体" pitchFamily="2" charset="-122"/>
            </a:endParaRPr>
          </a:p>
        </p:txBody>
      </p:sp>
      <p:sp>
        <p:nvSpPr>
          <p:cNvPr id="15370" name="Straight Connector 17"/>
          <p:cNvSpPr>
            <a:spLocks noChangeShapeType="1"/>
          </p:cNvSpPr>
          <p:nvPr/>
        </p:nvSpPr>
        <p:spPr bwMode="auto">
          <a:xfrm>
            <a:off x="6286500" y="1860947"/>
            <a:ext cx="76200" cy="0"/>
          </a:xfrm>
          <a:prstGeom prst="line">
            <a:avLst/>
          </a:prstGeom>
          <a:noFill/>
          <a:ln w="19050">
            <a:solidFill>
              <a:schemeClr val="bg1"/>
            </a:solidFill>
            <a:bevel/>
            <a:headEnd/>
            <a:tailEnd/>
          </a:ln>
          <a:extLst>
            <a:ext uri="{909E8E84-426E-40DD-AFC4-6F175D3DCCD1}">
              <a14:hiddenFill xmlns:a14="http://schemas.microsoft.com/office/drawing/2010/main">
                <a:noFill/>
              </a14:hiddenFill>
            </a:ext>
          </a:extLst>
        </p:spPr>
        <p:txBody>
          <a:bodyPr lIns="68577" tIns="34289" rIns="68577" bIns="34289"/>
          <a:lstStyle/>
          <a:p>
            <a:pPr eaLnBrk="0" fontAlgn="base" hangingPunct="0">
              <a:spcBef>
                <a:spcPct val="0"/>
              </a:spcBef>
              <a:spcAft>
                <a:spcPct val="0"/>
              </a:spcAft>
            </a:pPr>
            <a:endParaRPr lang="en-US">
              <a:solidFill>
                <a:srgbClr val="000000"/>
              </a:solidFill>
              <a:latin typeface="Arial" pitchFamily="34" charset="0"/>
              <a:ea typeface="宋体" pitchFamily="2" charset="-122"/>
            </a:endParaRPr>
          </a:p>
        </p:txBody>
      </p:sp>
      <p:sp>
        <p:nvSpPr>
          <p:cNvPr id="15371" name="Straight Connector 18"/>
          <p:cNvSpPr>
            <a:spLocks noChangeShapeType="1"/>
          </p:cNvSpPr>
          <p:nvPr/>
        </p:nvSpPr>
        <p:spPr bwMode="auto">
          <a:xfrm>
            <a:off x="6286500" y="1906191"/>
            <a:ext cx="76200" cy="0"/>
          </a:xfrm>
          <a:prstGeom prst="line">
            <a:avLst/>
          </a:prstGeom>
          <a:noFill/>
          <a:ln w="19050">
            <a:solidFill>
              <a:schemeClr val="bg1"/>
            </a:solidFill>
            <a:bevel/>
            <a:headEnd/>
            <a:tailEnd/>
          </a:ln>
          <a:extLst>
            <a:ext uri="{909E8E84-426E-40DD-AFC4-6F175D3DCCD1}">
              <a14:hiddenFill xmlns:a14="http://schemas.microsoft.com/office/drawing/2010/main">
                <a:noFill/>
              </a14:hiddenFill>
            </a:ext>
          </a:extLst>
        </p:spPr>
        <p:txBody>
          <a:bodyPr lIns="68577" tIns="34289" rIns="68577" bIns="34289"/>
          <a:lstStyle/>
          <a:p>
            <a:pPr eaLnBrk="0" fontAlgn="base" hangingPunct="0">
              <a:spcBef>
                <a:spcPct val="0"/>
              </a:spcBef>
              <a:spcAft>
                <a:spcPct val="0"/>
              </a:spcAft>
            </a:pPr>
            <a:endParaRPr lang="en-US">
              <a:solidFill>
                <a:srgbClr val="000000"/>
              </a:solidFill>
              <a:latin typeface="Arial" pitchFamily="34" charset="0"/>
              <a:ea typeface="宋体" pitchFamily="2" charset="-122"/>
            </a:endParaRPr>
          </a:p>
        </p:txBody>
      </p:sp>
      <p:grpSp>
        <p:nvGrpSpPr>
          <p:cNvPr id="18" name="组合 17"/>
          <p:cNvGrpSpPr/>
          <p:nvPr/>
        </p:nvGrpSpPr>
        <p:grpSpPr>
          <a:xfrm>
            <a:off x="825152" y="801542"/>
            <a:ext cx="7984273" cy="4032447"/>
            <a:chOff x="1328529" y="1252392"/>
            <a:chExt cx="7815471" cy="5488976"/>
          </a:xfrm>
        </p:grpSpPr>
        <p:cxnSp>
          <p:nvCxnSpPr>
            <p:cNvPr id="19" name="直接连接符 18"/>
            <p:cNvCxnSpPr/>
            <p:nvPr/>
          </p:nvCxnSpPr>
          <p:spPr>
            <a:xfrm flipH="1">
              <a:off x="1328529" y="1252392"/>
              <a:ext cx="3111" cy="5488976"/>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331640" y="1252392"/>
              <a:ext cx="7812360" cy="0"/>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grpSp>
      <p:pic>
        <p:nvPicPr>
          <p:cNvPr id="21" name="图片 20"/>
          <p:cNvPicPr>
            <a:picLocks noChangeAspect="1"/>
          </p:cNvPicPr>
          <p:nvPr/>
        </p:nvPicPr>
        <p:blipFill>
          <a:blip r:embed="rId3" cstate="print">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48207" y="3006465"/>
            <a:ext cx="707880" cy="1714363"/>
          </a:xfrm>
          <a:prstGeom prst="rect">
            <a:avLst/>
          </a:prstGeom>
        </p:spPr>
      </p:pic>
      <p:sp>
        <p:nvSpPr>
          <p:cNvPr id="15" name="矩形 14"/>
          <p:cNvSpPr/>
          <p:nvPr/>
        </p:nvSpPr>
        <p:spPr>
          <a:xfrm>
            <a:off x="2847173" y="-3407"/>
            <a:ext cx="2954655" cy="646331"/>
          </a:xfrm>
          <a:prstGeom prst="rect">
            <a:avLst/>
          </a:prstGeom>
        </p:spPr>
        <p:txBody>
          <a:bodyPr wrap="none">
            <a:spAutoFit/>
          </a:bodyPr>
          <a:lstStyle/>
          <a:p>
            <a:pPr algn="ctr"/>
            <a:r>
              <a:rPr lang="zh-CN" altLang="en-US" sz="3600" dirty="0">
                <a:solidFill>
                  <a:srgbClr val="FF0000"/>
                </a:solidFill>
                <a:latin typeface="隶书" panose="02010509060101010101" pitchFamily="49" charset="-122"/>
                <a:ea typeface="隶书" panose="02010509060101010101" pitchFamily="49" charset="-122"/>
              </a:rPr>
              <a:t>一、教学重点</a:t>
            </a:r>
            <a:endParaRPr lang="en-US" sz="3600" dirty="0">
              <a:solidFill>
                <a:srgbClr val="FF0000"/>
              </a:solidFill>
              <a:latin typeface="隶书" panose="02010509060101010101" pitchFamily="49" charset="-122"/>
              <a:ea typeface="隶书" panose="02010509060101010101" pitchFamily="49" charset="-122"/>
            </a:endParaRPr>
          </a:p>
        </p:txBody>
      </p:sp>
      <p:sp>
        <p:nvSpPr>
          <p:cNvPr id="22" name="椭圆 21"/>
          <p:cNvSpPr/>
          <p:nvPr/>
        </p:nvSpPr>
        <p:spPr>
          <a:xfrm>
            <a:off x="106984" y="113783"/>
            <a:ext cx="864616" cy="810148"/>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p:cNvPicPr>
            <a:picLocks noChangeAspect="1" noChangeArrowheads="1"/>
          </p:cNvPicPr>
          <p:nvPr/>
        </p:nvPicPr>
        <p:blipFill>
          <a:blip r:embed="rId5"/>
          <a:srcRect/>
          <a:stretch>
            <a:fillRect/>
          </a:stretch>
        </p:blipFill>
        <p:spPr bwMode="auto">
          <a:xfrm>
            <a:off x="1214414" y="859008"/>
            <a:ext cx="7215238" cy="4135148"/>
          </a:xfrm>
          <a:prstGeom prst="rect">
            <a:avLst/>
          </a:prstGeom>
          <a:noFill/>
          <a:ln w="9525">
            <a:noFill/>
            <a:miter lim="800000"/>
            <a:headEnd/>
            <a:tailEnd/>
          </a:ln>
          <a:effectLst/>
        </p:spPr>
      </p:pic>
    </p:spTree>
    <p:extLst>
      <p:ext uri="{BB962C8B-B14F-4D97-AF65-F5344CB8AC3E}">
        <p14:creationId xmlns:p14="http://schemas.microsoft.com/office/powerpoint/2010/main" val="239804479"/>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25152" y="801542"/>
            <a:ext cx="7984273" cy="4032447"/>
            <a:chOff x="1328529" y="1252392"/>
            <a:chExt cx="7815471" cy="5488976"/>
          </a:xfrm>
        </p:grpSpPr>
        <p:cxnSp>
          <p:nvCxnSpPr>
            <p:cNvPr id="19" name="直接连接符 18"/>
            <p:cNvCxnSpPr/>
            <p:nvPr/>
          </p:nvCxnSpPr>
          <p:spPr>
            <a:xfrm flipH="1">
              <a:off x="1328529" y="1252392"/>
              <a:ext cx="3111" cy="5488976"/>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331640" y="1252392"/>
              <a:ext cx="7812360" cy="0"/>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grpSp>
      <p:pic>
        <p:nvPicPr>
          <p:cNvPr id="21" name="图片 20"/>
          <p:cNvPicPr>
            <a:picLocks noChangeAspect="1"/>
          </p:cNvPicPr>
          <p:nvPr/>
        </p:nvPicPr>
        <p:blipFill>
          <a:blip r:embed="rId3" cstate="print">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48207" y="3006465"/>
            <a:ext cx="707880" cy="1714363"/>
          </a:xfrm>
          <a:prstGeom prst="rect">
            <a:avLst/>
          </a:prstGeom>
        </p:spPr>
      </p:pic>
      <p:sp>
        <p:nvSpPr>
          <p:cNvPr id="22" name="椭圆 21"/>
          <p:cNvSpPr/>
          <p:nvPr/>
        </p:nvSpPr>
        <p:spPr>
          <a:xfrm>
            <a:off x="106984" y="113783"/>
            <a:ext cx="864616" cy="810148"/>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p:cNvSpPr txBox="1"/>
          <p:nvPr/>
        </p:nvSpPr>
        <p:spPr>
          <a:xfrm>
            <a:off x="985681" y="912045"/>
            <a:ext cx="7944037" cy="4374467"/>
          </a:xfrm>
          <a:prstGeom prst="rect">
            <a:avLst/>
          </a:prstGeom>
          <a:noFill/>
        </p:spPr>
        <p:txBody>
          <a:bodyPr wrap="square" rtlCol="0">
            <a:spAutoFit/>
          </a:bodyPr>
          <a:lstStyle/>
          <a:p>
            <a:pPr marL="342900" indent="-342900">
              <a:lnSpc>
                <a:spcPts val="2700"/>
              </a:lnSpc>
              <a:buAutoNum type="arabicPeriod"/>
            </a:pPr>
            <a:r>
              <a:rPr lang="zh-CN" altLang="en-US" sz="2200" b="1" dirty="0">
                <a:solidFill>
                  <a:srgbClr val="C00000"/>
                </a:solidFill>
              </a:rPr>
              <a:t>马克思主义中国化时代化的科学内涵（导论</a:t>
            </a:r>
            <a:r>
              <a:rPr lang="en-US" altLang="zh-CN" sz="2200" b="1" dirty="0">
                <a:solidFill>
                  <a:srgbClr val="C00000"/>
                </a:solidFill>
              </a:rPr>
              <a:t>P4-5</a:t>
            </a:r>
            <a:r>
              <a:rPr lang="zh-CN" altLang="en-US" sz="2200" b="1" dirty="0">
                <a:solidFill>
                  <a:srgbClr val="C00000"/>
                </a:solidFill>
              </a:rPr>
              <a:t>）</a:t>
            </a:r>
            <a:endParaRPr lang="en-US" altLang="zh-CN" sz="2200" b="1" dirty="0">
              <a:solidFill>
                <a:srgbClr val="C00000"/>
              </a:solidFill>
            </a:endParaRPr>
          </a:p>
          <a:p>
            <a:pPr>
              <a:lnSpc>
                <a:spcPts val="2700"/>
              </a:lnSpc>
            </a:pPr>
            <a:r>
              <a:rPr lang="zh-CN" altLang="en-US" sz="1900" dirty="0"/>
              <a:t>马克思主义中国化时代化，就是立足中国国情和时代特点，坚持把马克思主义基本原理同中国具体实际相结合、同中华优秀传统文化相结合，深入研究和解决中国革命、建设、改革不同历史时期的实际问题，真正搞懂面临的时代课题，不断吸收新的时代内容，科学回答时代提出的重大理论和实践课题，创造新的理论成果。 </a:t>
            </a:r>
            <a:endParaRPr lang="en-US" altLang="zh-CN" sz="1900" dirty="0"/>
          </a:p>
          <a:p>
            <a:pPr>
              <a:lnSpc>
                <a:spcPts val="2700"/>
              </a:lnSpc>
            </a:pPr>
            <a:r>
              <a:rPr lang="zh-CN" altLang="en-US" sz="1900" dirty="0"/>
              <a:t>（</a:t>
            </a:r>
            <a:r>
              <a:rPr lang="en-US" altLang="zh-CN" sz="1900" dirty="0"/>
              <a:t>1</a:t>
            </a:r>
            <a:r>
              <a:rPr lang="zh-CN" altLang="en-US" sz="1900" dirty="0"/>
              <a:t>）运用马克思主义的立场、观点和方法，观察时代、把握时代、引领时代，解决中国革命、建设、改革中的实际问题。</a:t>
            </a:r>
            <a:endParaRPr lang="en-US" altLang="zh-CN" sz="1900" dirty="0"/>
          </a:p>
          <a:p>
            <a:pPr>
              <a:lnSpc>
                <a:spcPts val="2700"/>
              </a:lnSpc>
            </a:pPr>
            <a:r>
              <a:rPr lang="zh-CN" altLang="en-US" sz="1900" dirty="0"/>
              <a:t>（</a:t>
            </a:r>
            <a:r>
              <a:rPr lang="en-US" altLang="zh-CN" sz="1900" dirty="0"/>
              <a:t>2</a:t>
            </a:r>
            <a:r>
              <a:rPr lang="zh-CN" altLang="en-US" sz="1900" dirty="0"/>
              <a:t>）总结和提炼中国革命、建设、改革的实践经验并将其上升为理论，不断丰富和发展马克思主义的理论宝库，赋予马克思主义以新的时代内涵。</a:t>
            </a:r>
            <a:endParaRPr lang="en-US" altLang="zh-CN" sz="1900" dirty="0"/>
          </a:p>
          <a:p>
            <a:pPr>
              <a:lnSpc>
                <a:spcPts val="2700"/>
              </a:lnSpc>
            </a:pPr>
            <a:r>
              <a:rPr lang="zh-CN" altLang="en-US" sz="1900" dirty="0"/>
              <a:t>（</a:t>
            </a:r>
            <a:r>
              <a:rPr lang="en-US" altLang="zh-CN" sz="1900" dirty="0"/>
              <a:t>3</a:t>
            </a:r>
            <a:r>
              <a:rPr lang="zh-CN" altLang="en-US" sz="1900" dirty="0"/>
              <a:t>）运用中国人民喜闻乐见的民族语言来阐述马克思主义，使其植根于中华优秀传统文化的土壤之中，具有中国特色、中国风格、中国气派。 </a:t>
            </a:r>
            <a:endParaRPr lang="en-US" sz="2200" dirty="0"/>
          </a:p>
        </p:txBody>
      </p:sp>
      <p:sp>
        <p:nvSpPr>
          <p:cNvPr id="9" name="矩形 8"/>
          <p:cNvSpPr/>
          <p:nvPr/>
        </p:nvSpPr>
        <p:spPr>
          <a:xfrm>
            <a:off x="2847173" y="-3407"/>
            <a:ext cx="2954655" cy="646331"/>
          </a:xfrm>
          <a:prstGeom prst="rect">
            <a:avLst/>
          </a:prstGeom>
        </p:spPr>
        <p:txBody>
          <a:bodyPr wrap="none">
            <a:spAutoFit/>
          </a:bodyPr>
          <a:lstStyle/>
          <a:p>
            <a:pPr algn="ctr"/>
            <a:r>
              <a:rPr lang="zh-CN" altLang="en-US" sz="3600" dirty="0">
                <a:solidFill>
                  <a:srgbClr val="FF0000"/>
                </a:solidFill>
                <a:latin typeface="隶书" panose="02010509060101010101" pitchFamily="49" charset="-122"/>
                <a:ea typeface="隶书" panose="02010509060101010101" pitchFamily="49" charset="-122"/>
              </a:rPr>
              <a:t>一、教学重点</a:t>
            </a:r>
            <a:endParaRPr lang="en-US" sz="3600" dirty="0">
              <a:solidFill>
                <a:srgbClr val="FF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862679804"/>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7"/>
          <p:cNvGrpSpPr/>
          <p:nvPr/>
        </p:nvGrpSpPr>
        <p:grpSpPr>
          <a:xfrm>
            <a:off x="825152" y="801542"/>
            <a:ext cx="7984273" cy="4032447"/>
            <a:chOff x="1328529" y="1252392"/>
            <a:chExt cx="7815471" cy="5488976"/>
          </a:xfrm>
        </p:grpSpPr>
        <p:cxnSp>
          <p:nvCxnSpPr>
            <p:cNvPr id="19" name="直接连接符 18"/>
            <p:cNvCxnSpPr/>
            <p:nvPr/>
          </p:nvCxnSpPr>
          <p:spPr>
            <a:xfrm flipH="1">
              <a:off x="1328529" y="1252392"/>
              <a:ext cx="3111" cy="5488976"/>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331640" y="1252392"/>
              <a:ext cx="7812360" cy="0"/>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grpSp>
      <p:pic>
        <p:nvPicPr>
          <p:cNvPr id="21" name="图片 20"/>
          <p:cNvPicPr>
            <a:picLocks noChangeAspect="1"/>
          </p:cNvPicPr>
          <p:nvPr/>
        </p:nvPicPr>
        <p:blipFill>
          <a:blip r:embed="rId3" cstate="print">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48207" y="3006465"/>
            <a:ext cx="707880" cy="1714363"/>
          </a:xfrm>
          <a:prstGeom prst="rect">
            <a:avLst/>
          </a:prstGeom>
        </p:spPr>
      </p:pic>
      <p:sp>
        <p:nvSpPr>
          <p:cNvPr id="22" name="椭圆 21"/>
          <p:cNvSpPr/>
          <p:nvPr/>
        </p:nvSpPr>
        <p:spPr>
          <a:xfrm>
            <a:off x="106984" y="113783"/>
            <a:ext cx="864616" cy="810148"/>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p:cNvSpPr txBox="1"/>
          <p:nvPr/>
        </p:nvSpPr>
        <p:spPr>
          <a:xfrm>
            <a:off x="985681" y="912045"/>
            <a:ext cx="7944037" cy="4536627"/>
          </a:xfrm>
          <a:prstGeom prst="rect">
            <a:avLst/>
          </a:prstGeom>
          <a:noFill/>
        </p:spPr>
        <p:txBody>
          <a:bodyPr wrap="square" rtlCol="0">
            <a:spAutoFit/>
          </a:bodyPr>
          <a:lstStyle/>
          <a:p>
            <a:pPr marL="342900" indent="-342900">
              <a:lnSpc>
                <a:spcPts val="2900"/>
              </a:lnSpc>
            </a:pPr>
            <a:r>
              <a:rPr lang="en-US" altLang="zh-CN" sz="2200" b="1" dirty="0">
                <a:solidFill>
                  <a:srgbClr val="C00000"/>
                </a:solidFill>
              </a:rPr>
              <a:t>2.</a:t>
            </a:r>
            <a:r>
              <a:rPr lang="zh-CN" altLang="en-US" sz="2200" b="1" dirty="0">
                <a:solidFill>
                  <a:srgbClr val="C00000"/>
                </a:solidFill>
              </a:rPr>
              <a:t>马克思主义中国化时代化的理论成果（导论</a:t>
            </a:r>
            <a:r>
              <a:rPr lang="en-US" altLang="zh-CN" sz="2200" b="1" dirty="0">
                <a:solidFill>
                  <a:srgbClr val="C00000"/>
                </a:solidFill>
              </a:rPr>
              <a:t>P10-12</a:t>
            </a:r>
            <a:r>
              <a:rPr lang="zh-CN" altLang="en-US" sz="2200" b="1" dirty="0">
                <a:solidFill>
                  <a:srgbClr val="C00000"/>
                </a:solidFill>
              </a:rPr>
              <a:t>）</a:t>
            </a:r>
            <a:endParaRPr lang="en-US" altLang="zh-CN" sz="2200" b="1" dirty="0">
              <a:solidFill>
                <a:srgbClr val="C00000"/>
              </a:solidFill>
            </a:endParaRPr>
          </a:p>
          <a:p>
            <a:pPr>
              <a:lnSpc>
                <a:spcPts val="2900"/>
              </a:lnSpc>
            </a:pPr>
            <a:r>
              <a:rPr lang="zh-CN" altLang="en-US" sz="2000" dirty="0"/>
              <a:t>在马克思主义中国化时代化的历史进程中，产生了毛泽东思想、邓小平理论、“三个代表”重要思想、科学发展观、习近平新时代中国特</a:t>
            </a:r>
            <a:br>
              <a:rPr lang="zh-CN" altLang="en-US" sz="2000" dirty="0"/>
            </a:br>
            <a:r>
              <a:rPr lang="zh-CN" altLang="en-US" sz="2000" dirty="0"/>
              <a:t>色社会主义思想。 </a:t>
            </a:r>
            <a:br>
              <a:rPr lang="zh-CN" altLang="en-US" sz="2000" dirty="0"/>
            </a:br>
            <a:r>
              <a:rPr lang="zh-CN" altLang="en-US" sz="1900" dirty="0"/>
              <a:t>（</a:t>
            </a:r>
            <a:r>
              <a:rPr lang="en-US" altLang="zh-CN" sz="1900" dirty="0"/>
              <a:t>1</a:t>
            </a:r>
            <a:r>
              <a:rPr lang="zh-CN" altLang="en-US" sz="1900" dirty="0"/>
              <a:t>）</a:t>
            </a:r>
            <a:r>
              <a:rPr lang="zh-CN" altLang="en-US" sz="2000" dirty="0"/>
              <a:t>毛泽东思想所蕴含的马克思主义的立场、观点和方法，为中国特</a:t>
            </a:r>
            <a:br>
              <a:rPr lang="zh-CN" altLang="en-US" sz="2000" dirty="0"/>
            </a:br>
            <a:r>
              <a:rPr lang="zh-CN" altLang="en-US" sz="2000" dirty="0"/>
              <a:t>色社会主义理论体系提供了基本遵循 </a:t>
            </a:r>
            <a:r>
              <a:rPr lang="zh-CN" altLang="en-US" sz="1900" dirty="0"/>
              <a:t>。</a:t>
            </a:r>
            <a:endParaRPr lang="en-US" altLang="zh-CN" sz="1900" dirty="0"/>
          </a:p>
          <a:p>
            <a:pPr>
              <a:lnSpc>
                <a:spcPts val="2900"/>
              </a:lnSpc>
            </a:pPr>
            <a:r>
              <a:rPr lang="zh-CN" altLang="en-US" sz="1900" dirty="0"/>
              <a:t>（</a:t>
            </a:r>
            <a:r>
              <a:rPr lang="en-US" altLang="zh-CN" sz="1900" dirty="0"/>
              <a:t>2</a:t>
            </a:r>
            <a:r>
              <a:rPr lang="zh-CN" altLang="en-US" sz="1900" dirty="0"/>
              <a:t>）</a:t>
            </a:r>
            <a:r>
              <a:rPr lang="zh-CN" altLang="en-US" sz="2000" dirty="0"/>
              <a:t>中国特色社会主义理论体系在新的历史条件下进一步丰富和发展了毛泽东思想</a:t>
            </a:r>
            <a:r>
              <a:rPr lang="zh-CN" altLang="en-US" sz="1900" dirty="0"/>
              <a:t>。</a:t>
            </a:r>
            <a:endParaRPr lang="en-US" altLang="zh-CN" sz="1900" dirty="0"/>
          </a:p>
          <a:p>
            <a:pPr>
              <a:lnSpc>
                <a:spcPts val="2900"/>
              </a:lnSpc>
            </a:pPr>
            <a:r>
              <a:rPr lang="zh-CN" altLang="en-US" sz="1900" dirty="0"/>
              <a:t>（</a:t>
            </a:r>
            <a:r>
              <a:rPr lang="en-US" altLang="zh-CN" sz="1900" dirty="0"/>
              <a:t>3</a:t>
            </a:r>
            <a:r>
              <a:rPr lang="zh-CN" altLang="en-US" sz="1900" dirty="0"/>
              <a:t>）</a:t>
            </a:r>
            <a:r>
              <a:rPr lang="zh-CN" altLang="en-US" sz="2000" dirty="0"/>
              <a:t>毛泽东思想和中国特色社会主义理论体系，都是马克思列宁主义在国的运用和发展，都以独创性的理论成果丰富和发展了马克思主义的理论宝库。 </a:t>
            </a:r>
            <a:br>
              <a:rPr lang="zh-CN" altLang="en-US" sz="2000" dirty="0"/>
            </a:br>
            <a:endParaRPr lang="en-US" sz="2200" dirty="0"/>
          </a:p>
        </p:txBody>
      </p:sp>
      <p:sp>
        <p:nvSpPr>
          <p:cNvPr id="9" name="矩形 8"/>
          <p:cNvSpPr/>
          <p:nvPr/>
        </p:nvSpPr>
        <p:spPr>
          <a:xfrm>
            <a:off x="2847173" y="-3407"/>
            <a:ext cx="2954655" cy="646331"/>
          </a:xfrm>
          <a:prstGeom prst="rect">
            <a:avLst/>
          </a:prstGeom>
        </p:spPr>
        <p:txBody>
          <a:bodyPr wrap="none">
            <a:spAutoFit/>
          </a:bodyPr>
          <a:lstStyle/>
          <a:p>
            <a:pPr algn="ctr"/>
            <a:r>
              <a:rPr lang="zh-CN" altLang="en-US" sz="3600" dirty="0">
                <a:solidFill>
                  <a:srgbClr val="FF0000"/>
                </a:solidFill>
                <a:latin typeface="隶书" panose="02010509060101010101" pitchFamily="49" charset="-122"/>
                <a:ea typeface="隶书" panose="02010509060101010101" pitchFamily="49" charset="-122"/>
              </a:rPr>
              <a:t>一、教学重点</a:t>
            </a:r>
            <a:endParaRPr lang="en-US" sz="3600" dirty="0">
              <a:solidFill>
                <a:srgbClr val="FF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862679804"/>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45445" y="642924"/>
            <a:ext cx="7984273" cy="4032447"/>
            <a:chOff x="1328529" y="1252392"/>
            <a:chExt cx="7815471" cy="5488976"/>
          </a:xfrm>
        </p:grpSpPr>
        <p:cxnSp>
          <p:nvCxnSpPr>
            <p:cNvPr id="19" name="直接连接符 18"/>
            <p:cNvCxnSpPr/>
            <p:nvPr/>
          </p:nvCxnSpPr>
          <p:spPr>
            <a:xfrm flipH="1">
              <a:off x="1328529" y="1252392"/>
              <a:ext cx="3111" cy="5488976"/>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331640" y="1252392"/>
              <a:ext cx="7812360" cy="0"/>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grpSp>
      <p:pic>
        <p:nvPicPr>
          <p:cNvPr id="21" name="图片 20"/>
          <p:cNvPicPr>
            <a:picLocks noChangeAspect="1"/>
          </p:cNvPicPr>
          <p:nvPr/>
        </p:nvPicPr>
        <p:blipFill>
          <a:blip r:embed="rId3" cstate="print">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48207" y="3006465"/>
            <a:ext cx="707880" cy="1714363"/>
          </a:xfrm>
          <a:prstGeom prst="rect">
            <a:avLst/>
          </a:prstGeom>
        </p:spPr>
      </p:pic>
      <p:sp>
        <p:nvSpPr>
          <p:cNvPr id="22" name="椭圆 21"/>
          <p:cNvSpPr/>
          <p:nvPr/>
        </p:nvSpPr>
        <p:spPr>
          <a:xfrm>
            <a:off x="106984" y="113783"/>
            <a:ext cx="864616" cy="810148"/>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p:cNvSpPr txBox="1"/>
          <p:nvPr/>
        </p:nvSpPr>
        <p:spPr>
          <a:xfrm>
            <a:off x="1057119" y="728327"/>
            <a:ext cx="8015475" cy="4343753"/>
          </a:xfrm>
          <a:prstGeom prst="rect">
            <a:avLst/>
          </a:prstGeom>
          <a:noFill/>
        </p:spPr>
        <p:txBody>
          <a:bodyPr wrap="square" rtlCol="0">
            <a:spAutoFit/>
          </a:bodyPr>
          <a:lstStyle/>
          <a:p>
            <a:r>
              <a:rPr lang="en-US" altLang="zh-CN" sz="2200" b="1" dirty="0">
                <a:solidFill>
                  <a:srgbClr val="C00000"/>
                </a:solidFill>
              </a:rPr>
              <a:t>3.</a:t>
            </a:r>
            <a:r>
              <a:rPr lang="zh-CN" altLang="en-US" sz="2200" b="1" dirty="0">
                <a:solidFill>
                  <a:srgbClr val="C00000"/>
                </a:solidFill>
              </a:rPr>
              <a:t>毛泽东思想活的灵魂（</a:t>
            </a:r>
            <a:r>
              <a:rPr lang="en-US" altLang="zh-CN" sz="2200" b="1" dirty="0">
                <a:solidFill>
                  <a:srgbClr val="C00000"/>
                </a:solidFill>
              </a:rPr>
              <a:t>P26-32</a:t>
            </a:r>
            <a:r>
              <a:rPr lang="zh-CN" altLang="en-US" sz="2200" b="1" dirty="0">
                <a:solidFill>
                  <a:srgbClr val="C00000"/>
                </a:solidFill>
              </a:rPr>
              <a:t>）</a:t>
            </a:r>
            <a:endParaRPr lang="en-US" altLang="zh-CN" sz="2200" b="1" dirty="0">
              <a:solidFill>
                <a:srgbClr val="C00000"/>
              </a:solidFill>
            </a:endParaRPr>
          </a:p>
          <a:p>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）实事求是；（</a:t>
            </a:r>
            <a:r>
              <a:rPr lang="en-US" altLang="zh-CN" sz="2200" dirty="0">
                <a:latin typeface="楷体" panose="02010609060101010101" pitchFamily="49" charset="-122"/>
                <a:ea typeface="楷体" panose="02010609060101010101" pitchFamily="49" charset="-122"/>
              </a:rPr>
              <a:t>2</a:t>
            </a:r>
            <a:r>
              <a:rPr lang="zh-CN" altLang="en-US" sz="2200" dirty="0">
                <a:latin typeface="楷体" panose="02010609060101010101" pitchFamily="49" charset="-122"/>
                <a:ea typeface="楷体" panose="02010609060101010101" pitchFamily="49" charset="-122"/>
              </a:rPr>
              <a:t>）群众路线；（</a:t>
            </a:r>
            <a:r>
              <a:rPr lang="en-US" altLang="zh-CN" sz="2200" dirty="0">
                <a:latin typeface="楷体" panose="02010609060101010101" pitchFamily="49" charset="-122"/>
                <a:ea typeface="楷体" panose="02010609060101010101" pitchFamily="49" charset="-122"/>
              </a:rPr>
              <a:t>3</a:t>
            </a:r>
            <a:r>
              <a:rPr lang="zh-CN" altLang="en-US" sz="2200" dirty="0">
                <a:latin typeface="楷体" panose="02010609060101010101" pitchFamily="49" charset="-122"/>
                <a:ea typeface="楷体" panose="02010609060101010101" pitchFamily="49" charset="-122"/>
              </a:rPr>
              <a:t>）独立自主。</a:t>
            </a:r>
            <a:r>
              <a:rPr lang="en-US" sz="2200" dirty="0">
                <a:latin typeface="楷体" panose="02010609060101010101" pitchFamily="49" charset="-122"/>
                <a:ea typeface="楷体" panose="02010609060101010101" pitchFamily="49" charset="-122"/>
              </a:rPr>
              <a:t>    </a:t>
            </a:r>
          </a:p>
          <a:p>
            <a:r>
              <a:rPr lang="en-US" altLang="zh-CN" sz="2200" b="1" dirty="0">
                <a:solidFill>
                  <a:srgbClr val="C00000"/>
                </a:solidFill>
              </a:rPr>
              <a:t>4.</a:t>
            </a:r>
            <a:r>
              <a:rPr lang="zh-CN" altLang="en-US" sz="2200" b="1" dirty="0">
                <a:solidFill>
                  <a:srgbClr val="C00000"/>
                </a:solidFill>
              </a:rPr>
              <a:t>新民主主义革命总路线、基本纲领、三大法宝 （</a:t>
            </a:r>
            <a:r>
              <a:rPr lang="en-US" altLang="zh-CN" sz="2200" b="1" dirty="0">
                <a:solidFill>
                  <a:srgbClr val="C00000"/>
                </a:solidFill>
              </a:rPr>
              <a:t>P45</a:t>
            </a:r>
            <a:r>
              <a:rPr lang="zh-CN" altLang="en-US" sz="2200" b="1" dirty="0">
                <a:solidFill>
                  <a:srgbClr val="C00000"/>
                </a:solidFill>
              </a:rPr>
              <a:t>，</a:t>
            </a:r>
            <a:r>
              <a:rPr lang="en-US" altLang="zh-CN" sz="2200" b="1" dirty="0">
                <a:solidFill>
                  <a:srgbClr val="C00000"/>
                </a:solidFill>
              </a:rPr>
              <a:t>52</a:t>
            </a:r>
            <a:r>
              <a:rPr lang="zh-CN" altLang="en-US" sz="2200" b="1" dirty="0">
                <a:solidFill>
                  <a:srgbClr val="C00000"/>
                </a:solidFill>
              </a:rPr>
              <a:t>，</a:t>
            </a:r>
            <a:r>
              <a:rPr lang="en-US" altLang="zh-CN" sz="2200" b="1" dirty="0">
                <a:solidFill>
                  <a:srgbClr val="C00000"/>
                </a:solidFill>
              </a:rPr>
              <a:t>59</a:t>
            </a:r>
            <a:r>
              <a:rPr lang="zh-CN" altLang="en-US" sz="2200" b="1" dirty="0">
                <a:solidFill>
                  <a:srgbClr val="C00000"/>
                </a:solidFill>
              </a:rPr>
              <a:t>）</a:t>
            </a:r>
            <a:endParaRPr lang="en-US" altLang="zh-CN" sz="2200" b="1" dirty="0">
              <a:solidFill>
                <a:srgbClr val="C00000"/>
              </a:solidFill>
            </a:endParaRPr>
          </a:p>
          <a:p>
            <a:pPr fontAlgn="base">
              <a:lnSpc>
                <a:spcPts val="2300"/>
              </a:lnSpc>
              <a:spcBef>
                <a:spcPct val="30000"/>
              </a:spcBef>
              <a:spcAft>
                <a:spcPct val="0"/>
              </a:spcAft>
              <a:buClr>
                <a:srgbClr val="5BBE4E"/>
              </a:buClr>
            </a:pPr>
            <a:r>
              <a:rPr lang="zh-CN" altLang="en-US" sz="2000" dirty="0">
                <a:latin typeface="楷体" panose="02010609060101010101" pitchFamily="49" charset="-122"/>
                <a:ea typeface="楷体" panose="02010609060101010101" pitchFamily="49" charset="-122"/>
              </a:rPr>
              <a:t>总路线：</a:t>
            </a:r>
            <a:r>
              <a:rPr lang="en-US" altLang="zh-CN" sz="2000" dirty="0">
                <a:latin typeface="楷体" panose="02010609060101010101" pitchFamily="49" charset="-122"/>
                <a:ea typeface="楷体" panose="02010609060101010101" pitchFamily="49" charset="-122"/>
              </a:rPr>
              <a:t>1948</a:t>
            </a:r>
            <a:r>
              <a:rPr lang="zh-CN" altLang="en-US" sz="2000" dirty="0">
                <a:latin typeface="楷体" panose="02010609060101010101" pitchFamily="49" charset="-122"/>
                <a:ea typeface="楷体" panose="02010609060101010101" pitchFamily="49" charset="-122"/>
              </a:rPr>
              <a:t>年，毛泽东在</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在晋绥干部会议上的讲话</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中完整概括了新民主主义革命总路线的内容，即无产阶级领导的，人民大众的，反对帝国主义、封建主义和官僚资本主义的革命。</a:t>
            </a:r>
            <a:endParaRPr lang="en-US" altLang="zh-CN" sz="2000" dirty="0">
              <a:latin typeface="楷体" panose="02010609060101010101" pitchFamily="49" charset="-122"/>
              <a:ea typeface="楷体" panose="02010609060101010101" pitchFamily="49" charset="-122"/>
            </a:endParaRPr>
          </a:p>
          <a:p>
            <a:pPr fontAlgn="base">
              <a:lnSpc>
                <a:spcPts val="2300"/>
              </a:lnSpc>
              <a:spcBef>
                <a:spcPct val="30000"/>
              </a:spcBef>
              <a:spcAft>
                <a:spcPct val="0"/>
              </a:spcAft>
              <a:buClr>
                <a:srgbClr val="5BBE4E"/>
              </a:buClr>
            </a:pPr>
            <a:r>
              <a:rPr lang="zh-CN" altLang="en-US" sz="2000" dirty="0">
                <a:latin typeface="楷体" panose="02010609060101010101" pitchFamily="49" charset="-122"/>
                <a:ea typeface="楷体" panose="02010609060101010101" pitchFamily="49" charset="-122"/>
              </a:rPr>
              <a:t>基本纲领：政治纲领是推翻帝国主义和封建主义的统治，建立一个无产阶级领导的、以工农联盟为基础的、各革命阶级联合专政的新民主主义的共和国。新民主主义的经济纲领是没收封建地主阶级的土地归农民所有，没收官僚资产阶级的垄断资本归新民主主义的国家所有，保护民族工商业。新民主主义文化，就是无产阶级领导的人民大众的反帝反封建的文化，即民族的科学的大众的文化。 </a:t>
            </a:r>
            <a:endParaRPr lang="en-US" altLang="zh-CN" sz="2000" dirty="0">
              <a:latin typeface="楷体" panose="02010609060101010101" pitchFamily="49" charset="-122"/>
              <a:ea typeface="楷体" panose="02010609060101010101" pitchFamily="49" charset="-122"/>
            </a:endParaRPr>
          </a:p>
          <a:p>
            <a:pPr fontAlgn="base">
              <a:lnSpc>
                <a:spcPts val="2300"/>
              </a:lnSpc>
              <a:spcBef>
                <a:spcPct val="30000"/>
              </a:spcBef>
              <a:spcAft>
                <a:spcPct val="0"/>
              </a:spcAft>
              <a:buClr>
                <a:srgbClr val="5BBE4E"/>
              </a:buClr>
            </a:pPr>
            <a:r>
              <a:rPr lang="zh-CN" altLang="en-US" sz="2000" dirty="0">
                <a:latin typeface="楷体" panose="02010609060101010101" pitchFamily="49" charset="-122"/>
                <a:ea typeface="楷体" panose="02010609060101010101" pitchFamily="49" charset="-122"/>
              </a:rPr>
              <a:t>三大法宝：统一战线，武装斗争，党的建设</a:t>
            </a:r>
            <a:endParaRPr lang="en-US" altLang="en-US" sz="2200" dirty="0">
              <a:latin typeface="楷体" panose="02010609060101010101" pitchFamily="49" charset="-122"/>
              <a:ea typeface="楷体" panose="02010609060101010101" pitchFamily="49" charset="-122"/>
            </a:endParaRPr>
          </a:p>
        </p:txBody>
      </p:sp>
      <p:sp>
        <p:nvSpPr>
          <p:cNvPr id="9" name="矩形 8"/>
          <p:cNvSpPr/>
          <p:nvPr/>
        </p:nvSpPr>
        <p:spPr>
          <a:xfrm>
            <a:off x="2847173" y="-3407"/>
            <a:ext cx="2954655" cy="646331"/>
          </a:xfrm>
          <a:prstGeom prst="rect">
            <a:avLst/>
          </a:prstGeom>
        </p:spPr>
        <p:txBody>
          <a:bodyPr wrap="none">
            <a:spAutoFit/>
          </a:bodyPr>
          <a:lstStyle/>
          <a:p>
            <a:pPr algn="ctr"/>
            <a:r>
              <a:rPr lang="zh-CN" altLang="en-US" sz="3600" dirty="0">
                <a:solidFill>
                  <a:srgbClr val="FF0000"/>
                </a:solidFill>
                <a:latin typeface="隶书" panose="02010509060101010101" pitchFamily="49" charset="-122"/>
                <a:ea typeface="隶书" panose="02010509060101010101" pitchFamily="49" charset="-122"/>
              </a:rPr>
              <a:t>一、教学重点</a:t>
            </a:r>
            <a:endParaRPr lang="en-US" sz="3600" dirty="0">
              <a:solidFill>
                <a:srgbClr val="FF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937813310"/>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7"/>
          <p:cNvGrpSpPr/>
          <p:nvPr/>
        </p:nvGrpSpPr>
        <p:grpSpPr>
          <a:xfrm>
            <a:off x="945445" y="642924"/>
            <a:ext cx="7984273" cy="4032447"/>
            <a:chOff x="1328529" y="1252392"/>
            <a:chExt cx="7815471" cy="5488976"/>
          </a:xfrm>
        </p:grpSpPr>
        <p:cxnSp>
          <p:nvCxnSpPr>
            <p:cNvPr id="19" name="直接连接符 18"/>
            <p:cNvCxnSpPr/>
            <p:nvPr/>
          </p:nvCxnSpPr>
          <p:spPr>
            <a:xfrm flipH="1">
              <a:off x="1328529" y="1252392"/>
              <a:ext cx="3111" cy="5488976"/>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331640" y="1252392"/>
              <a:ext cx="7812360" cy="0"/>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grpSp>
      <p:pic>
        <p:nvPicPr>
          <p:cNvPr id="21" name="图片 20"/>
          <p:cNvPicPr>
            <a:picLocks noChangeAspect="1"/>
          </p:cNvPicPr>
          <p:nvPr/>
        </p:nvPicPr>
        <p:blipFill>
          <a:blip r:embed="rId3" cstate="print">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48207" y="3006465"/>
            <a:ext cx="707880" cy="1714363"/>
          </a:xfrm>
          <a:prstGeom prst="rect">
            <a:avLst/>
          </a:prstGeom>
        </p:spPr>
      </p:pic>
      <p:sp>
        <p:nvSpPr>
          <p:cNvPr id="22" name="椭圆 21"/>
          <p:cNvSpPr/>
          <p:nvPr/>
        </p:nvSpPr>
        <p:spPr>
          <a:xfrm>
            <a:off x="106984" y="113783"/>
            <a:ext cx="864616" cy="810148"/>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p:cNvSpPr txBox="1"/>
          <p:nvPr/>
        </p:nvSpPr>
        <p:spPr>
          <a:xfrm>
            <a:off x="1057119" y="728327"/>
            <a:ext cx="8015475" cy="5109091"/>
          </a:xfrm>
          <a:prstGeom prst="rect">
            <a:avLst/>
          </a:prstGeom>
          <a:noFill/>
        </p:spPr>
        <p:txBody>
          <a:bodyPr wrap="square" rtlCol="0">
            <a:spAutoFit/>
          </a:bodyPr>
          <a:lstStyle/>
          <a:p>
            <a:r>
              <a:rPr lang="en-US" altLang="zh-CN" sz="2200" b="1" dirty="0">
                <a:solidFill>
                  <a:srgbClr val="C00000"/>
                </a:solidFill>
              </a:rPr>
              <a:t>5.</a:t>
            </a:r>
            <a:r>
              <a:rPr lang="zh-CN" altLang="en-US" sz="2200" b="1" dirty="0">
                <a:solidFill>
                  <a:srgbClr val="C00000"/>
                </a:solidFill>
              </a:rPr>
              <a:t>社会主义改造的基本经验（</a:t>
            </a:r>
            <a:r>
              <a:rPr lang="en-US" altLang="zh-CN" sz="2200" b="1" dirty="0">
                <a:solidFill>
                  <a:srgbClr val="C00000"/>
                </a:solidFill>
              </a:rPr>
              <a:t>P83</a:t>
            </a:r>
            <a:r>
              <a:rPr lang="zh-CN" altLang="en-US" sz="2200" b="1" dirty="0">
                <a:solidFill>
                  <a:srgbClr val="C00000"/>
                </a:solidFill>
              </a:rPr>
              <a:t>）</a:t>
            </a:r>
            <a:endParaRPr lang="en-US" altLang="zh-CN" sz="2200" b="1" dirty="0">
              <a:solidFill>
                <a:srgbClr val="C00000"/>
              </a:solidFill>
            </a:endParaRPr>
          </a:p>
          <a:p>
            <a:r>
              <a:rPr lang="zh-CN" altLang="en-US" sz="2000" dirty="0">
                <a:latin typeface="楷体" pitchFamily="49" charset="-122"/>
                <a:ea typeface="楷体" pitchFamily="49" charset="-122"/>
              </a:rPr>
              <a:t>第一，坚持社会主义工业化建设与社会主义改造同时并举 </a:t>
            </a:r>
            <a:br>
              <a:rPr lang="zh-CN" altLang="en-US" sz="2000" dirty="0">
                <a:latin typeface="楷体" pitchFamily="49" charset="-122"/>
                <a:ea typeface="楷体" pitchFamily="49" charset="-122"/>
              </a:rPr>
            </a:br>
            <a:r>
              <a:rPr lang="zh-CN" altLang="en-US" sz="2000" dirty="0">
                <a:latin typeface="楷体" pitchFamily="49" charset="-122"/>
                <a:ea typeface="楷体" pitchFamily="49" charset="-122"/>
              </a:rPr>
              <a:t>第二，采取积极引导、逐步过渡的方式。 </a:t>
            </a:r>
            <a:br>
              <a:rPr lang="zh-CN" altLang="en-US" sz="2000" dirty="0">
                <a:latin typeface="楷体" pitchFamily="49" charset="-122"/>
                <a:ea typeface="楷体" pitchFamily="49" charset="-122"/>
              </a:rPr>
            </a:br>
            <a:r>
              <a:rPr lang="zh-CN" altLang="en-US" sz="2000" dirty="0">
                <a:latin typeface="楷体" pitchFamily="49" charset="-122"/>
                <a:ea typeface="楷体" pitchFamily="49" charset="-122"/>
              </a:rPr>
              <a:t>第三，用和平方法进行改造。</a:t>
            </a:r>
            <a:endParaRPr lang="en-US" altLang="zh-CN" sz="2000" dirty="0">
              <a:latin typeface="楷体" pitchFamily="49" charset="-122"/>
              <a:ea typeface="楷体" pitchFamily="49" charset="-122"/>
            </a:endParaRPr>
          </a:p>
          <a:p>
            <a:r>
              <a:rPr lang="en-US" altLang="zh-CN" sz="2200" b="1" dirty="0">
                <a:solidFill>
                  <a:srgbClr val="C00000"/>
                </a:solidFill>
              </a:rPr>
              <a:t>6.</a:t>
            </a:r>
            <a:r>
              <a:rPr lang="zh-CN" altLang="en-US" sz="2200" b="1" dirty="0">
                <a:solidFill>
                  <a:srgbClr val="C00000"/>
                </a:solidFill>
              </a:rPr>
              <a:t>中国确立社会主义制度的重大意义（</a:t>
            </a:r>
            <a:r>
              <a:rPr lang="en-US" altLang="zh-CN" sz="2200" b="1" dirty="0">
                <a:solidFill>
                  <a:srgbClr val="C00000"/>
                </a:solidFill>
              </a:rPr>
              <a:t>P89</a:t>
            </a:r>
            <a:r>
              <a:rPr lang="zh-CN" altLang="en-US" sz="2200" b="1" dirty="0">
                <a:solidFill>
                  <a:srgbClr val="C00000"/>
                </a:solidFill>
              </a:rPr>
              <a:t>） </a:t>
            </a:r>
            <a:endParaRPr lang="en-US" altLang="zh-CN" sz="2200" b="1" dirty="0">
              <a:solidFill>
                <a:srgbClr val="C00000"/>
              </a:solidFill>
            </a:endParaRPr>
          </a:p>
          <a:p>
            <a:r>
              <a:rPr lang="zh-CN" altLang="en-US" sz="2000" dirty="0">
                <a:latin typeface="楷体" pitchFamily="49" charset="-122"/>
                <a:ea typeface="楷体" pitchFamily="49" charset="-122"/>
              </a:rPr>
              <a:t>社会主义基本制度的确立是中国历史上最深刻最伟大的社会变革，为当代中国一切发展进步奠定了制度基础，也为中国特色社会主义制度的创新和发展提供了重要前提。</a:t>
            </a:r>
            <a:endParaRPr lang="en-US" altLang="zh-CN" sz="2000" dirty="0">
              <a:latin typeface="楷体" pitchFamily="49" charset="-122"/>
              <a:ea typeface="楷体" pitchFamily="49" charset="-122"/>
            </a:endParaRPr>
          </a:p>
          <a:p>
            <a:r>
              <a:rPr lang="en-US" altLang="zh-CN" sz="2200" b="1" dirty="0">
                <a:solidFill>
                  <a:srgbClr val="C00000"/>
                </a:solidFill>
              </a:rPr>
              <a:t>7.</a:t>
            </a:r>
            <a:r>
              <a:rPr lang="zh-CN" altLang="en-US" sz="2200" b="1" dirty="0">
                <a:solidFill>
                  <a:srgbClr val="C00000"/>
                </a:solidFill>
              </a:rPr>
              <a:t>社会主义建设道路初步探索的意义和经验（</a:t>
            </a:r>
            <a:r>
              <a:rPr lang="en-US" altLang="zh-CN" sz="2200" b="1" dirty="0">
                <a:solidFill>
                  <a:srgbClr val="C00000"/>
                </a:solidFill>
              </a:rPr>
              <a:t>P110</a:t>
            </a:r>
            <a:r>
              <a:rPr lang="zh-CN" altLang="en-US" sz="2200" b="1" dirty="0">
                <a:solidFill>
                  <a:srgbClr val="C00000"/>
                </a:solidFill>
              </a:rPr>
              <a:t>，</a:t>
            </a:r>
            <a:r>
              <a:rPr lang="en-US" altLang="zh-CN" sz="2200" b="1" dirty="0">
                <a:solidFill>
                  <a:srgbClr val="C00000"/>
                </a:solidFill>
              </a:rPr>
              <a:t>112</a:t>
            </a:r>
            <a:r>
              <a:rPr lang="zh-CN" altLang="en-US" sz="2200" b="1" dirty="0">
                <a:solidFill>
                  <a:srgbClr val="C00000"/>
                </a:solidFill>
              </a:rPr>
              <a:t>）</a:t>
            </a:r>
            <a:endParaRPr lang="en-US" altLang="zh-CN" sz="2200" b="1" dirty="0">
              <a:solidFill>
                <a:srgbClr val="C00000"/>
              </a:solidFill>
            </a:endParaRPr>
          </a:p>
          <a:p>
            <a:r>
              <a:rPr lang="zh-CN" altLang="en-US" sz="2000" dirty="0">
                <a:latin typeface="楷体" pitchFamily="49" charset="-122"/>
                <a:ea typeface="楷体" pitchFamily="49" charset="-122"/>
              </a:rPr>
              <a:t>第一，巩固和发展了我国的社会主义制度。</a:t>
            </a:r>
            <a:endParaRPr lang="en-US" altLang="zh-CN" sz="2000" dirty="0">
              <a:latin typeface="楷体" pitchFamily="49" charset="-122"/>
              <a:ea typeface="楷体" pitchFamily="49" charset="-122"/>
            </a:endParaRPr>
          </a:p>
          <a:p>
            <a:r>
              <a:rPr lang="zh-CN" altLang="en-US" sz="2000" dirty="0">
                <a:latin typeface="楷体" pitchFamily="49" charset="-122"/>
                <a:ea typeface="楷体" pitchFamily="49" charset="-122"/>
              </a:rPr>
              <a:t>第二，为开创中国特色社会主义提供了宝贵经验、理论准备、物质</a:t>
            </a:r>
            <a:br>
              <a:rPr lang="zh-CN" altLang="en-US" sz="2000" dirty="0">
                <a:latin typeface="楷体" pitchFamily="49" charset="-122"/>
                <a:ea typeface="楷体" pitchFamily="49" charset="-122"/>
              </a:rPr>
            </a:br>
            <a:r>
              <a:rPr lang="zh-CN" altLang="en-US" sz="2000" dirty="0">
                <a:latin typeface="楷体" pitchFamily="49" charset="-122"/>
                <a:ea typeface="楷体" pitchFamily="49" charset="-122"/>
              </a:rPr>
              <a:t>基础。 </a:t>
            </a:r>
            <a:br>
              <a:rPr lang="zh-CN" altLang="en-US" sz="2000" dirty="0">
                <a:latin typeface="楷体" pitchFamily="49" charset="-122"/>
                <a:ea typeface="楷体" pitchFamily="49" charset="-122"/>
              </a:rPr>
            </a:br>
            <a:r>
              <a:rPr lang="zh-CN" altLang="en-US" sz="2000" dirty="0">
                <a:latin typeface="楷体" pitchFamily="49" charset="-122"/>
                <a:ea typeface="楷体" pitchFamily="49" charset="-122"/>
              </a:rPr>
              <a:t>第三，丰富了科学社会主义的理论和实践。</a:t>
            </a:r>
            <a:br>
              <a:rPr lang="zh-CN" altLang="en-US" sz="2000" dirty="0">
                <a:latin typeface="楷体" pitchFamily="49" charset="-122"/>
                <a:ea typeface="楷体" pitchFamily="49" charset="-122"/>
              </a:rPr>
            </a:br>
            <a:r>
              <a:rPr lang="zh-CN" altLang="en-US" sz="2000" dirty="0">
                <a:latin typeface="楷体" pitchFamily="49" charset="-122"/>
                <a:ea typeface="楷体" pitchFamily="49" charset="-122"/>
              </a:rPr>
              <a:t> </a:t>
            </a:r>
            <a:br>
              <a:rPr lang="zh-CN" altLang="en-US" sz="2000" dirty="0">
                <a:latin typeface="楷体" pitchFamily="49" charset="-122"/>
                <a:ea typeface="楷体" pitchFamily="49" charset="-122"/>
              </a:rPr>
            </a:br>
            <a:endParaRPr lang="en-US" altLang="zh-CN" sz="2000" dirty="0">
              <a:latin typeface="楷体" pitchFamily="49" charset="-122"/>
              <a:ea typeface="楷体" pitchFamily="49" charset="-122"/>
            </a:endParaRPr>
          </a:p>
          <a:p>
            <a:endParaRPr lang="en-US" altLang="en-US" sz="2200" dirty="0">
              <a:latin typeface="楷体" panose="02010609060101010101" pitchFamily="49" charset="-122"/>
              <a:ea typeface="楷体" panose="02010609060101010101" pitchFamily="49" charset="-122"/>
            </a:endParaRPr>
          </a:p>
        </p:txBody>
      </p:sp>
      <p:sp>
        <p:nvSpPr>
          <p:cNvPr id="9" name="矩形 8"/>
          <p:cNvSpPr/>
          <p:nvPr/>
        </p:nvSpPr>
        <p:spPr>
          <a:xfrm>
            <a:off x="2847173" y="-3407"/>
            <a:ext cx="2954655" cy="646331"/>
          </a:xfrm>
          <a:prstGeom prst="rect">
            <a:avLst/>
          </a:prstGeom>
        </p:spPr>
        <p:txBody>
          <a:bodyPr wrap="none">
            <a:spAutoFit/>
          </a:bodyPr>
          <a:lstStyle/>
          <a:p>
            <a:pPr algn="ctr"/>
            <a:r>
              <a:rPr lang="zh-CN" altLang="en-US" sz="3600" dirty="0">
                <a:solidFill>
                  <a:srgbClr val="FF0000"/>
                </a:solidFill>
                <a:latin typeface="隶书" panose="02010509060101010101" pitchFamily="49" charset="-122"/>
                <a:ea typeface="隶书" panose="02010509060101010101" pitchFamily="49" charset="-122"/>
              </a:rPr>
              <a:t>一、教学重点</a:t>
            </a:r>
            <a:endParaRPr lang="en-US" sz="3600" dirty="0">
              <a:solidFill>
                <a:srgbClr val="FF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937813310"/>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25152" y="801542"/>
            <a:ext cx="7984273" cy="4032447"/>
            <a:chOff x="1328529" y="1252392"/>
            <a:chExt cx="7815471" cy="5488976"/>
          </a:xfrm>
        </p:grpSpPr>
        <p:cxnSp>
          <p:nvCxnSpPr>
            <p:cNvPr id="19" name="直接连接符 18"/>
            <p:cNvCxnSpPr/>
            <p:nvPr/>
          </p:nvCxnSpPr>
          <p:spPr>
            <a:xfrm flipH="1">
              <a:off x="1328529" y="1252392"/>
              <a:ext cx="3111" cy="5488976"/>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331640" y="1252392"/>
              <a:ext cx="7812360" cy="0"/>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grpSp>
      <p:pic>
        <p:nvPicPr>
          <p:cNvPr id="21" name="图片 20"/>
          <p:cNvPicPr>
            <a:picLocks noChangeAspect="1"/>
          </p:cNvPicPr>
          <p:nvPr/>
        </p:nvPicPr>
        <p:blipFill>
          <a:blip r:embed="rId3" cstate="print">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48207" y="3006465"/>
            <a:ext cx="707880" cy="1714363"/>
          </a:xfrm>
          <a:prstGeom prst="rect">
            <a:avLst/>
          </a:prstGeom>
        </p:spPr>
      </p:pic>
      <p:sp>
        <p:nvSpPr>
          <p:cNvPr id="22" name="椭圆 21"/>
          <p:cNvSpPr/>
          <p:nvPr/>
        </p:nvSpPr>
        <p:spPr>
          <a:xfrm>
            <a:off x="106984" y="113783"/>
            <a:ext cx="864616" cy="810148"/>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矩形 13"/>
          <p:cNvSpPr/>
          <p:nvPr/>
        </p:nvSpPr>
        <p:spPr>
          <a:xfrm>
            <a:off x="2847173" y="-3407"/>
            <a:ext cx="2954655" cy="646331"/>
          </a:xfrm>
          <a:prstGeom prst="rect">
            <a:avLst/>
          </a:prstGeom>
        </p:spPr>
        <p:txBody>
          <a:bodyPr wrap="none">
            <a:spAutoFit/>
          </a:bodyPr>
          <a:lstStyle/>
          <a:p>
            <a:pPr algn="ctr"/>
            <a:r>
              <a:rPr lang="zh-CN" altLang="en-US" sz="3600" dirty="0">
                <a:solidFill>
                  <a:srgbClr val="FF0000"/>
                </a:solidFill>
                <a:latin typeface="隶书" panose="02010509060101010101" pitchFamily="49" charset="-122"/>
                <a:ea typeface="隶书" panose="02010509060101010101" pitchFamily="49" charset="-122"/>
              </a:rPr>
              <a:t>一、教学重点</a:t>
            </a:r>
            <a:endParaRPr lang="en-US" sz="3600" dirty="0">
              <a:solidFill>
                <a:srgbClr val="FF0000"/>
              </a:solidFill>
              <a:latin typeface="隶书" panose="02010509060101010101" pitchFamily="49" charset="-122"/>
              <a:ea typeface="隶书" panose="02010509060101010101" pitchFamily="49" charset="-122"/>
            </a:endParaRPr>
          </a:p>
        </p:txBody>
      </p:sp>
      <p:pic>
        <p:nvPicPr>
          <p:cNvPr id="2051" name="Picture 3"/>
          <p:cNvPicPr>
            <a:picLocks noChangeAspect="1" noChangeArrowheads="1"/>
          </p:cNvPicPr>
          <p:nvPr/>
        </p:nvPicPr>
        <p:blipFill>
          <a:blip r:embed="rId5"/>
          <a:srcRect/>
          <a:stretch>
            <a:fillRect/>
          </a:stretch>
        </p:blipFill>
        <p:spPr bwMode="auto">
          <a:xfrm>
            <a:off x="923956" y="1571618"/>
            <a:ext cx="8077200" cy="1981200"/>
          </a:xfrm>
          <a:prstGeom prst="rect">
            <a:avLst/>
          </a:prstGeom>
          <a:noFill/>
          <a:ln w="9525">
            <a:noFill/>
            <a:miter lim="800000"/>
            <a:headEnd/>
            <a:tailEnd/>
          </a:ln>
          <a:effectLst/>
        </p:spPr>
      </p:pic>
    </p:spTree>
    <p:extLst>
      <p:ext uri="{BB962C8B-B14F-4D97-AF65-F5344CB8AC3E}">
        <p14:creationId xmlns:p14="http://schemas.microsoft.com/office/powerpoint/2010/main" val="643018761"/>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7"/>
          <p:cNvGrpSpPr/>
          <p:nvPr/>
        </p:nvGrpSpPr>
        <p:grpSpPr>
          <a:xfrm>
            <a:off x="945445" y="642924"/>
            <a:ext cx="7984273" cy="4032447"/>
            <a:chOff x="1328529" y="1252392"/>
            <a:chExt cx="7815471" cy="5488976"/>
          </a:xfrm>
        </p:grpSpPr>
        <p:cxnSp>
          <p:nvCxnSpPr>
            <p:cNvPr id="19" name="直接连接符 18"/>
            <p:cNvCxnSpPr/>
            <p:nvPr/>
          </p:nvCxnSpPr>
          <p:spPr>
            <a:xfrm flipH="1">
              <a:off x="1328529" y="1252392"/>
              <a:ext cx="3111" cy="5488976"/>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331640" y="1252392"/>
              <a:ext cx="7812360" cy="0"/>
            </a:xfrm>
            <a:prstGeom prst="line">
              <a:avLst/>
            </a:prstGeom>
            <a:ln w="41275">
              <a:gradFill flip="none" rotWithShape="1">
                <a:gsLst>
                  <a:gs pos="0">
                    <a:srgbClr val="00800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grpSp>
      <p:pic>
        <p:nvPicPr>
          <p:cNvPr id="21" name="图片 20"/>
          <p:cNvPicPr>
            <a:picLocks noChangeAspect="1"/>
          </p:cNvPicPr>
          <p:nvPr/>
        </p:nvPicPr>
        <p:blipFill>
          <a:blip r:embed="rId3" cstate="print">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48207" y="3006465"/>
            <a:ext cx="707880" cy="1714363"/>
          </a:xfrm>
          <a:prstGeom prst="rect">
            <a:avLst/>
          </a:prstGeom>
        </p:spPr>
      </p:pic>
      <p:sp>
        <p:nvSpPr>
          <p:cNvPr id="22" name="椭圆 21"/>
          <p:cNvSpPr/>
          <p:nvPr/>
        </p:nvSpPr>
        <p:spPr>
          <a:xfrm>
            <a:off x="106984" y="113783"/>
            <a:ext cx="864616" cy="810148"/>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p:cNvSpPr txBox="1"/>
          <p:nvPr/>
        </p:nvSpPr>
        <p:spPr>
          <a:xfrm>
            <a:off x="1057119" y="728327"/>
            <a:ext cx="8015475" cy="5016758"/>
          </a:xfrm>
          <a:prstGeom prst="rect">
            <a:avLst/>
          </a:prstGeom>
          <a:noFill/>
        </p:spPr>
        <p:txBody>
          <a:bodyPr wrap="square" rtlCol="0">
            <a:spAutoFit/>
          </a:bodyPr>
          <a:lstStyle/>
          <a:p>
            <a:pPr>
              <a:lnSpc>
                <a:spcPts val="3200"/>
              </a:lnSpc>
            </a:pPr>
            <a:r>
              <a:rPr lang="en-US" altLang="zh-CN" sz="2200" b="1" dirty="0">
                <a:solidFill>
                  <a:srgbClr val="C00000"/>
                </a:solidFill>
              </a:rPr>
              <a:t>8.</a:t>
            </a:r>
            <a:r>
              <a:rPr lang="zh-CN" altLang="en-US" sz="2200" b="1" dirty="0">
                <a:solidFill>
                  <a:srgbClr val="C00000"/>
                </a:solidFill>
              </a:rPr>
              <a:t>中国共产党百年奋斗的历史经验（</a:t>
            </a:r>
            <a:r>
              <a:rPr lang="en-US" altLang="zh-CN" sz="2200" b="1" dirty="0">
                <a:solidFill>
                  <a:srgbClr val="C00000"/>
                </a:solidFill>
              </a:rPr>
              <a:t>P128</a:t>
            </a:r>
            <a:r>
              <a:rPr lang="zh-CN" altLang="en-US" sz="2200" b="1" dirty="0">
                <a:solidFill>
                  <a:srgbClr val="C00000"/>
                </a:solidFill>
              </a:rPr>
              <a:t>）</a:t>
            </a:r>
            <a:endParaRPr lang="en-US" altLang="zh-CN" sz="2200" b="1" dirty="0">
              <a:solidFill>
                <a:srgbClr val="C00000"/>
              </a:solidFill>
            </a:endParaRPr>
          </a:p>
          <a:p>
            <a:pPr>
              <a:lnSpc>
                <a:spcPts val="3200"/>
              </a:lnSpc>
            </a:pPr>
            <a:r>
              <a:rPr lang="zh-CN" altLang="en-US" sz="2200" b="1" dirty="0">
                <a:latin typeface="楷体" pitchFamily="49" charset="-122"/>
                <a:ea typeface="楷体" pitchFamily="49" charset="-122"/>
              </a:rPr>
              <a:t>“十个坚持”</a:t>
            </a:r>
            <a:endParaRPr lang="en-US" altLang="zh-CN" sz="2200" b="1" dirty="0">
              <a:latin typeface="楷体" pitchFamily="49" charset="-122"/>
              <a:ea typeface="楷体" pitchFamily="49" charset="-122"/>
            </a:endParaRPr>
          </a:p>
          <a:p>
            <a:pPr>
              <a:lnSpc>
                <a:spcPts val="3200"/>
              </a:lnSpc>
            </a:pPr>
            <a:r>
              <a:rPr lang="en-US" altLang="zh-CN" sz="2200" b="1" dirty="0">
                <a:solidFill>
                  <a:srgbClr val="C00000"/>
                </a:solidFill>
              </a:rPr>
              <a:t>9.</a:t>
            </a:r>
            <a:r>
              <a:rPr lang="zh-CN" altLang="en-US" sz="2200" b="1" dirty="0">
                <a:solidFill>
                  <a:srgbClr val="C00000"/>
                </a:solidFill>
              </a:rPr>
              <a:t>改革开放的宝贵经验</a:t>
            </a:r>
            <a:r>
              <a:rPr lang="en-US" altLang="zh-CN" sz="2200" b="1" dirty="0">
                <a:solidFill>
                  <a:srgbClr val="C00000"/>
                </a:solidFill>
              </a:rPr>
              <a:t> </a:t>
            </a:r>
            <a:r>
              <a:rPr lang="zh-CN" altLang="en-US" sz="2200" b="1" dirty="0">
                <a:solidFill>
                  <a:srgbClr val="C00000"/>
                </a:solidFill>
              </a:rPr>
              <a:t>（</a:t>
            </a:r>
            <a:r>
              <a:rPr lang="en-US" altLang="zh-CN" sz="2200" b="1" dirty="0">
                <a:solidFill>
                  <a:srgbClr val="C00000"/>
                </a:solidFill>
              </a:rPr>
              <a:t>P132</a:t>
            </a:r>
            <a:r>
              <a:rPr lang="zh-CN" altLang="en-US" sz="2200" b="1" dirty="0">
                <a:solidFill>
                  <a:srgbClr val="C00000"/>
                </a:solidFill>
              </a:rPr>
              <a:t>） </a:t>
            </a:r>
            <a:endParaRPr lang="en-US" altLang="zh-CN" sz="2200" b="1" dirty="0">
              <a:solidFill>
                <a:srgbClr val="C00000"/>
              </a:solidFill>
            </a:endParaRPr>
          </a:p>
          <a:p>
            <a:pPr>
              <a:lnSpc>
                <a:spcPts val="3200"/>
              </a:lnSpc>
            </a:pPr>
            <a:r>
              <a:rPr lang="zh-CN" altLang="en-US" sz="2200" b="1" dirty="0">
                <a:latin typeface="楷体" pitchFamily="49" charset="-122"/>
                <a:ea typeface="楷体" pitchFamily="49" charset="-122"/>
              </a:rPr>
              <a:t>“十个结合”</a:t>
            </a:r>
            <a:endParaRPr lang="en-US" altLang="zh-CN" sz="2200" b="1" dirty="0">
              <a:latin typeface="楷体" pitchFamily="49" charset="-122"/>
              <a:ea typeface="楷体" pitchFamily="49" charset="-122"/>
            </a:endParaRPr>
          </a:p>
          <a:p>
            <a:pPr>
              <a:lnSpc>
                <a:spcPts val="3200"/>
              </a:lnSpc>
            </a:pPr>
            <a:r>
              <a:rPr lang="en-US" altLang="zh-CN" sz="2200" b="1" dirty="0">
                <a:solidFill>
                  <a:srgbClr val="C00000"/>
                </a:solidFill>
              </a:rPr>
              <a:t>10.</a:t>
            </a:r>
            <a:r>
              <a:rPr lang="zh-CN" altLang="en-US" sz="2200" b="1" dirty="0">
                <a:solidFill>
                  <a:srgbClr val="C00000"/>
                </a:solidFill>
              </a:rPr>
              <a:t>建设中国特色社会主义的基本经验（</a:t>
            </a:r>
            <a:r>
              <a:rPr lang="en-US" altLang="zh-CN" sz="2200" b="1" dirty="0">
                <a:solidFill>
                  <a:srgbClr val="C00000"/>
                </a:solidFill>
              </a:rPr>
              <a:t>P142</a:t>
            </a:r>
            <a:r>
              <a:rPr lang="zh-CN" altLang="en-US" sz="2200" b="1" dirty="0">
                <a:solidFill>
                  <a:srgbClr val="C00000"/>
                </a:solidFill>
              </a:rPr>
              <a:t>）</a:t>
            </a:r>
            <a:endParaRPr lang="en-US" altLang="zh-CN" sz="2200" b="1" dirty="0">
              <a:solidFill>
                <a:srgbClr val="C00000"/>
              </a:solidFill>
            </a:endParaRPr>
          </a:p>
          <a:p>
            <a:pPr>
              <a:lnSpc>
                <a:spcPts val="3200"/>
              </a:lnSpc>
            </a:pPr>
            <a:r>
              <a:rPr lang="zh-CN" altLang="en-US" sz="2200" b="1" dirty="0">
                <a:latin typeface="楷体" pitchFamily="49" charset="-122"/>
                <a:ea typeface="楷体" pitchFamily="49" charset="-122"/>
              </a:rPr>
              <a:t>“十条基本经验” </a:t>
            </a:r>
            <a:endParaRPr lang="en-US" altLang="zh-CN" sz="2200" b="1" dirty="0">
              <a:latin typeface="楷体" pitchFamily="49" charset="-122"/>
              <a:ea typeface="楷体" pitchFamily="49" charset="-122"/>
            </a:endParaRPr>
          </a:p>
          <a:p>
            <a:pPr>
              <a:lnSpc>
                <a:spcPts val="3200"/>
              </a:lnSpc>
            </a:pPr>
            <a:r>
              <a:rPr lang="en-US" altLang="zh-CN" sz="2200" b="1" dirty="0">
                <a:solidFill>
                  <a:srgbClr val="C00000"/>
                </a:solidFill>
              </a:rPr>
              <a:t>11.</a:t>
            </a:r>
            <a:r>
              <a:rPr lang="zh-CN" altLang="en-US" sz="2200" b="1" dirty="0">
                <a:solidFill>
                  <a:srgbClr val="C00000"/>
                </a:solidFill>
              </a:rPr>
              <a:t>中国特色社会主义理论体系的形成过程（</a:t>
            </a:r>
            <a:r>
              <a:rPr lang="en-US" altLang="zh-CN" sz="2200" b="1" dirty="0">
                <a:solidFill>
                  <a:srgbClr val="C00000"/>
                </a:solidFill>
              </a:rPr>
              <a:t>P134-148</a:t>
            </a:r>
            <a:r>
              <a:rPr lang="zh-CN" altLang="en-US" sz="2200" b="1" dirty="0">
                <a:solidFill>
                  <a:srgbClr val="C00000"/>
                </a:solidFill>
              </a:rPr>
              <a:t>）</a:t>
            </a:r>
            <a:endParaRPr lang="en-US" altLang="zh-CN" sz="2200" b="1" dirty="0">
              <a:solidFill>
                <a:srgbClr val="C00000"/>
              </a:solidFill>
            </a:endParaRPr>
          </a:p>
          <a:p>
            <a:pPr>
              <a:lnSpc>
                <a:spcPts val="3200"/>
              </a:lnSpc>
            </a:pPr>
            <a:r>
              <a:rPr lang="zh-CN" altLang="en-US" sz="2200" b="1" dirty="0">
                <a:latin typeface="楷体" pitchFamily="49" charset="-122"/>
                <a:ea typeface="楷体" pitchFamily="49" charset="-122"/>
              </a:rPr>
              <a:t>邓小平理论</a:t>
            </a:r>
            <a:r>
              <a:rPr lang="en-US" altLang="zh-CN" sz="2200" b="1" dirty="0">
                <a:latin typeface="楷体" pitchFamily="49" charset="-122"/>
                <a:ea typeface="楷体" pitchFamily="49" charset="-122"/>
              </a:rPr>
              <a:t>—</a:t>
            </a:r>
            <a:r>
              <a:rPr lang="zh-CN" altLang="en-US" sz="2200" b="1" dirty="0">
                <a:latin typeface="楷体" pitchFamily="49" charset="-122"/>
                <a:ea typeface="楷体" pitchFamily="49" charset="-122"/>
              </a:rPr>
              <a:t>“三个代表”重要思想</a:t>
            </a:r>
            <a:r>
              <a:rPr lang="en-US" altLang="zh-CN" sz="2200" b="1" dirty="0">
                <a:latin typeface="楷体" pitchFamily="49" charset="-122"/>
                <a:ea typeface="楷体" pitchFamily="49" charset="-122"/>
              </a:rPr>
              <a:t>—</a:t>
            </a:r>
            <a:r>
              <a:rPr lang="zh-CN" altLang="en-US" sz="2200" b="1" dirty="0">
                <a:latin typeface="楷体" pitchFamily="49" charset="-122"/>
                <a:ea typeface="楷体" pitchFamily="49" charset="-122"/>
              </a:rPr>
              <a:t>科学发展观</a:t>
            </a:r>
            <a:r>
              <a:rPr lang="en-US" altLang="zh-CN" sz="2200" b="1" dirty="0">
                <a:latin typeface="楷体" pitchFamily="49" charset="-122"/>
                <a:ea typeface="楷体" pitchFamily="49" charset="-122"/>
              </a:rPr>
              <a:t>—</a:t>
            </a:r>
            <a:r>
              <a:rPr lang="zh-CN" altLang="en-US" sz="2200" b="1" dirty="0">
                <a:latin typeface="楷体" pitchFamily="49" charset="-122"/>
                <a:ea typeface="楷体" pitchFamily="49" charset="-122"/>
              </a:rPr>
              <a:t>习近平新时代中国特色社会主义思想</a:t>
            </a:r>
            <a:br>
              <a:rPr lang="zh-CN" altLang="en-US" sz="2000" dirty="0">
                <a:latin typeface="楷体" pitchFamily="49" charset="-122"/>
                <a:ea typeface="楷体" pitchFamily="49" charset="-122"/>
              </a:rPr>
            </a:br>
            <a:r>
              <a:rPr lang="zh-CN" altLang="en-US" sz="2000" dirty="0">
                <a:latin typeface="楷体" pitchFamily="49" charset="-122"/>
                <a:ea typeface="楷体" pitchFamily="49" charset="-122"/>
              </a:rPr>
              <a:t> </a:t>
            </a:r>
            <a:br>
              <a:rPr lang="zh-CN" altLang="en-US" sz="2000" dirty="0">
                <a:latin typeface="楷体" pitchFamily="49" charset="-122"/>
                <a:ea typeface="楷体" pitchFamily="49" charset="-122"/>
              </a:rPr>
            </a:br>
            <a:endParaRPr lang="en-US" altLang="zh-CN" sz="2000" dirty="0">
              <a:latin typeface="楷体" pitchFamily="49" charset="-122"/>
              <a:ea typeface="楷体" pitchFamily="49" charset="-122"/>
            </a:endParaRPr>
          </a:p>
          <a:p>
            <a:pPr>
              <a:lnSpc>
                <a:spcPts val="3200"/>
              </a:lnSpc>
            </a:pPr>
            <a:endParaRPr lang="en-US" altLang="en-US" sz="2200" dirty="0">
              <a:latin typeface="楷体" panose="02010609060101010101" pitchFamily="49" charset="-122"/>
              <a:ea typeface="楷体" panose="02010609060101010101" pitchFamily="49" charset="-122"/>
            </a:endParaRPr>
          </a:p>
        </p:txBody>
      </p:sp>
      <p:sp>
        <p:nvSpPr>
          <p:cNvPr id="9" name="矩形 8"/>
          <p:cNvSpPr/>
          <p:nvPr/>
        </p:nvSpPr>
        <p:spPr>
          <a:xfrm>
            <a:off x="2847173" y="-3407"/>
            <a:ext cx="2954655" cy="646331"/>
          </a:xfrm>
          <a:prstGeom prst="rect">
            <a:avLst/>
          </a:prstGeom>
        </p:spPr>
        <p:txBody>
          <a:bodyPr wrap="none">
            <a:spAutoFit/>
          </a:bodyPr>
          <a:lstStyle/>
          <a:p>
            <a:pPr algn="ctr"/>
            <a:r>
              <a:rPr lang="zh-CN" altLang="en-US" sz="3600" dirty="0">
                <a:solidFill>
                  <a:srgbClr val="FF0000"/>
                </a:solidFill>
                <a:latin typeface="隶书" panose="02010509060101010101" pitchFamily="49" charset="-122"/>
                <a:ea typeface="隶书" panose="02010509060101010101" pitchFamily="49" charset="-122"/>
              </a:rPr>
              <a:t>一、教学重点</a:t>
            </a:r>
            <a:endParaRPr lang="en-US" sz="3600" dirty="0">
              <a:solidFill>
                <a:srgbClr val="FF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937813310"/>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MH" val="20151117145253"/>
  <p:tag name="MH_LIBRARY" val="GRAPHIC"/>
</p:tagLst>
</file>

<file path=ppt/theme/theme1.xml><?xml version="1.0" encoding="utf-8"?>
<a:theme xmlns:a="http://schemas.openxmlformats.org/drawingml/2006/main" name="新浪微博：@注龙">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新浪微博：@注龙">
      <a:majorFont>
        <a:latin typeface="Calibri"/>
        <a:ea typeface="造字工房悦黑体验版常规体"/>
        <a:cs typeface=""/>
      </a:majorFont>
      <a:minorFont>
        <a:latin typeface="Calibri"/>
        <a:ea typeface="造字工房悦黑体验版常规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1_新浪微博：@注龙">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新浪微博：@注龙">
      <a:majorFont>
        <a:latin typeface="Calibri"/>
        <a:ea typeface="造字工房悦黑体验版常规体"/>
        <a:cs typeface=""/>
      </a:majorFont>
      <a:minorFont>
        <a:latin typeface="Calibri"/>
        <a:ea typeface="造字工房悦黑体验版常规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18260</TotalTime>
  <Words>1011</Words>
  <Application>Microsoft Office PowerPoint</Application>
  <PresentationFormat>全屏显示(16:9)</PresentationFormat>
  <Paragraphs>82</Paragraphs>
  <Slides>15</Slides>
  <Notes>15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15</vt:i4>
      </vt:variant>
    </vt:vector>
  </HeadingPairs>
  <TitlesOfParts>
    <vt:vector size="26" baseType="lpstr">
      <vt:lpstr>MS PGothic</vt:lpstr>
      <vt:lpstr>楷体</vt:lpstr>
      <vt:lpstr>隶书</vt:lpstr>
      <vt:lpstr>Microsoft YaHei</vt:lpstr>
      <vt:lpstr>Microsoft YaHei</vt:lpstr>
      <vt:lpstr>幼圆</vt:lpstr>
      <vt:lpstr>Arial</vt:lpstr>
      <vt:lpstr>Calibri</vt:lpstr>
      <vt:lpstr>Wingdings</vt:lpstr>
      <vt:lpstr>新浪微博：@注龙</vt:lpstr>
      <vt:lpstr>1_新浪微博：@注龙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lyj</dc:creator>
  <cp:lastModifiedBy>guoge</cp:lastModifiedBy>
  <cp:revision>244</cp:revision>
  <dcterms:modified xsi:type="dcterms:W3CDTF">2023-06-07T06:41:00Z</dcterms:modified>
</cp:coreProperties>
</file>