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9ec9f2dc2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9ec9f2dc2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9ec9f2dc2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9ec9f2dc2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9ec9f2dc2_0_1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9ec9f2dc2_0_1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EZParking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Parking Spots Are Found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 Points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328550" y="1767925"/>
            <a:ext cx="6934200" cy="19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Finding a parking spots has been a big challenge in </a:t>
            </a:r>
            <a:r>
              <a:rPr lang="en"/>
              <a:t>NYC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Lack of information on real-time </a:t>
            </a:r>
            <a:r>
              <a:rPr lang="en"/>
              <a:t>available</a:t>
            </a:r>
            <a:r>
              <a:rPr lang="en"/>
              <a:t> parking spots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No existing apps for users to share information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Saas Does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2737"/>
            <a:ext cx="4796325" cy="35972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5004900" y="1086675"/>
            <a:ext cx="3909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Form a community for users share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location and time when about to leave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Notify users in the corresponding areas when the spots are available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Display information of parking spots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Location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Time of availability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# of people going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Points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537350"/>
            <a:ext cx="3999900" cy="20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SpotAngels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Gathers </a:t>
            </a:r>
            <a:r>
              <a:rPr lang="en"/>
              <a:t>historical</a:t>
            </a:r>
            <a:r>
              <a:rPr lang="en"/>
              <a:t> parking data to </a:t>
            </a:r>
            <a:r>
              <a:rPr lang="en"/>
              <a:t>infer</a:t>
            </a:r>
            <a:r>
              <a:rPr lang="en"/>
              <a:t> available spots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Predictions often</a:t>
            </a:r>
            <a:r>
              <a:rPr lang="en"/>
              <a:t> </a:t>
            </a:r>
            <a:r>
              <a:rPr lang="en"/>
              <a:t>inaccurate</a:t>
            </a:r>
            <a:endParaRPr/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832400" y="1537350"/>
            <a:ext cx="3999900" cy="20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EZParking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Provides real-time available parking spots shared by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Based on the fact instead of inference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58125"/>
            <a:ext cx="3014600" cy="92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