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5" r:id="rId3"/>
    <p:sldMasterId id="2147483658" r:id="rId4"/>
  </p:sldMasterIdLst>
  <p:notesMasterIdLst>
    <p:notesMasterId r:id="rId35"/>
  </p:notesMasterIdLst>
  <p:handoutMasterIdLst>
    <p:handoutMasterId r:id="rId36"/>
  </p:handoutMasterIdLst>
  <p:sldIdLst>
    <p:sldId id="445" r:id="rId5"/>
    <p:sldId id="273" r:id="rId6"/>
    <p:sldId id="446" r:id="rId7"/>
    <p:sldId id="447" r:id="rId8"/>
    <p:sldId id="432" r:id="rId9"/>
    <p:sldId id="448" r:id="rId10"/>
    <p:sldId id="449" r:id="rId11"/>
    <p:sldId id="450" r:id="rId12"/>
    <p:sldId id="451" r:id="rId13"/>
    <p:sldId id="452" r:id="rId14"/>
    <p:sldId id="453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281" r:id="rId34"/>
  </p:sldIdLst>
  <p:sldSz cx="6858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6">
          <p15:clr>
            <a:srgbClr val="A4A3A4"/>
          </p15:clr>
        </p15:guide>
        <p15:guide id="2" pos="119">
          <p15:clr>
            <a:srgbClr val="A4A3A4"/>
          </p15:clr>
        </p15:guide>
        <p15:guide id="3" pos="41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2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/>
    <p:restoredTop sz="85920"/>
  </p:normalViewPr>
  <p:slideViewPr>
    <p:cSldViewPr>
      <p:cViewPr varScale="1">
        <p:scale>
          <a:sx n="103" d="100"/>
          <a:sy n="103" d="100"/>
        </p:scale>
        <p:origin x="1716" y="108"/>
      </p:cViewPr>
      <p:guideLst>
        <p:guide orient="horz" pos="2936"/>
        <p:guide pos="119"/>
        <p:guide pos="41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2464" y="168"/>
      </p:cViewPr>
      <p:guideLst>
        <p:guide orient="horz" pos="2852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2333-7706-4CC6-9E5A-89CE365D3BD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B5AF-4B63-4490-A35F-2640E34F3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709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96B53-8C26-BC42-A7F7-CC351DF1A858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EC2C9-93BF-1440-BB0B-0708DEFA1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7917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85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48F0A9-5DCC-4471-A9B6-59109997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D63C53-A195-4DC3-8DB6-316AB825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725BD-AF60-48F6-A7E0-C216B6E9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36" y="4889401"/>
            <a:ext cx="576064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36" y="4889401"/>
            <a:ext cx="576064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36" y="4889401"/>
            <a:ext cx="576064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36" y="4889401"/>
            <a:ext cx="576064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99CB9F-D25C-4EAC-BA4E-D33C8CDC45BA}" type="datetime1">
              <a:rPr kumimoji="0" lang="zh-CN" altLang="en-US" b="0" i="0" kern="1200" cap="none" spc="0" normalizeH="0" baseline="0" noProof="0">
                <a:latin typeface="+mn-lt"/>
                <a:ea typeface="宋体" panose="02010600030101010101" pitchFamily="2" charset="-122"/>
                <a:cs typeface="+mn-cs"/>
                <a:sym typeface="Calibri" panose="020F0502020204030204" charset="0"/>
              </a:rPr>
              <a:t>2018/10/17</a:t>
            </a:fld>
            <a:endParaRPr kumimoji="0" lang="zh-CN" altLang="en-US" sz="1800" b="0" i="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宋体" panose="02010600030101010101" pitchFamily="2" charset="-122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  <a:t>‹#›</a:t>
            </a:fld>
            <a:endParaRPr lang="zh-CN" altLang="en-US" sz="1200" noProof="1">
              <a:solidFill>
                <a:srgbClr val="898989"/>
              </a:solidFill>
              <a:latin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med" advClick="0" advTm="5000"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88" y="1059582"/>
            <a:ext cx="5915025" cy="3572743"/>
          </a:xfrm>
          <a:prstGeom prst="rect">
            <a:avLst/>
          </a:prstGeom>
        </p:spPr>
        <p:txBody>
          <a:bodyPr/>
          <a:lstStyle>
            <a:lvl1pPr marL="0" indent="342900">
              <a:lnSpc>
                <a:spcPct val="120000"/>
              </a:lnSpc>
              <a:spcBef>
                <a:spcPts val="0"/>
              </a:spcBef>
              <a:buFontTx/>
              <a:buNone/>
              <a:defRPr sz="1400">
                <a:latin typeface="微软雅黑" panose="020B0503020204020204" charset="-122"/>
                <a:ea typeface="微软雅黑" panose="020B0503020204020204" charset="-122"/>
              </a:defRPr>
            </a:lvl1pPr>
            <a:lvl2pPr marL="171450" indent="-171450">
              <a:lnSpc>
                <a:spcPct val="120000"/>
              </a:lnSpc>
              <a:spcBef>
                <a:spcPts val="0"/>
              </a:spcBef>
              <a:buSzPct val="75000"/>
              <a:buFont typeface="LucidaGrande" charset="0"/>
              <a:buChar char="►"/>
              <a:defRPr sz="1200">
                <a:latin typeface="微软雅黑" panose="020B0503020204020204" charset="-122"/>
                <a:ea typeface="微软雅黑" panose="020B0503020204020204" charset="-122"/>
              </a:defRPr>
            </a:lvl2pPr>
            <a:lvl3pPr marL="171450" indent="-171450">
              <a:lnSpc>
                <a:spcPct val="120000"/>
              </a:lnSpc>
              <a:spcBef>
                <a:spcPts val="0"/>
              </a:spcBef>
              <a:buSzPct val="75000"/>
              <a:buFont typeface="LucidaGrande" charset="0"/>
              <a:buChar char="►"/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 marL="171450" indent="-171450">
              <a:lnSpc>
                <a:spcPct val="120000"/>
              </a:lnSpc>
              <a:spcBef>
                <a:spcPts val="0"/>
              </a:spcBef>
              <a:buSzPct val="75000"/>
              <a:buFont typeface="LucidaGrande" charset="0"/>
              <a:buChar char="►"/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 marL="171450" indent="-171450">
              <a:lnSpc>
                <a:spcPct val="120000"/>
              </a:lnSpc>
              <a:spcBef>
                <a:spcPts val="0"/>
              </a:spcBef>
              <a:buSzPct val="75000"/>
              <a:buFont typeface="LucidaGrande" charset="0"/>
              <a:buChar char="►"/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6281936" y="4868863"/>
            <a:ext cx="576064" cy="274637"/>
          </a:xfrm>
          <a:prstGeom prst="rect">
            <a:avLst/>
          </a:prstGeom>
        </p:spPr>
        <p:txBody>
          <a:bodyPr/>
          <a:lstStyle/>
          <a:p>
            <a:fld id="{84DAB822-A63B-3445-9D7E-D07ED906757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AADAC-13A9-E941-A3D7-A659E2E08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281936" y="4868863"/>
            <a:ext cx="576064" cy="274637"/>
          </a:xfrm>
          <a:prstGeom prst="rect">
            <a:avLst/>
          </a:prstGeom>
        </p:spPr>
        <p:txBody>
          <a:bodyPr/>
          <a:lstStyle/>
          <a:p>
            <a:fld id="{84DAB822-A63B-3445-9D7E-D07ED906757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281936" y="4859719"/>
            <a:ext cx="576064" cy="274637"/>
          </a:xfrm>
          <a:prstGeom prst="rect">
            <a:avLst/>
          </a:prstGeom>
        </p:spPr>
        <p:txBody>
          <a:bodyPr/>
          <a:lstStyle/>
          <a:p>
            <a:fld id="{84DAB822-A63B-3445-9D7E-D07ED906757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36" y="4888220"/>
            <a:ext cx="576064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274639"/>
            <a:ext cx="5915025" cy="56892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08A22-AE5F-4ED6-8004-89E3EF15ED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07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CB96D-40A3-499F-9980-C7E0BD485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68CE18-7F88-40AC-90CD-F1E2BA2D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E6B9B-A81C-4772-9AD9-371CDA9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DFEF5-2D70-4E17-917C-72D09CB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3E878-5732-4BBE-964C-C5898058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03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4845A-C49D-4649-A151-9D4ED0ED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6692BD-7C85-4A86-B720-FE0D45A2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B6E3-5A9D-464B-91B8-611F5EE7FBD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4624FC-942C-4D7C-BBFD-6D8A4D8D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890B51-7ED4-444A-9B10-ED29FC0E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CB3C-C616-4225-9F71-570F99483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7385" y="4857718"/>
            <a:ext cx="6885384" cy="276998"/>
          </a:xfrm>
          <a:prstGeom prst="rect">
            <a:avLst/>
          </a:prstGeom>
          <a:solidFill>
            <a:srgbClr val="14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27385" y="4880801"/>
            <a:ext cx="5130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0" i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Peixun.net</a:t>
            </a:r>
            <a:r>
              <a:rPr kumimoji="1" lang="zh-CN" altLang="en-US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（在线视频</a:t>
            </a:r>
            <a:r>
              <a:rPr kumimoji="1" lang="en-US" altLang="zh-CN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远程直播</a:t>
            </a:r>
            <a:r>
              <a:rPr kumimoji="1" lang="en-US" altLang="zh-CN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现场教学，全方位学习体验，要学就学专业的！）</a:t>
            </a:r>
            <a:endParaRPr kumimoji="1" lang="zh-CN" altLang="en-US" sz="900" b="0" i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045721" y="-40832"/>
            <a:ext cx="766557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50" dirty="0" err="1" smtClean="0"/>
              <a:t>Peixun.net</a:t>
            </a:r>
            <a:endParaRPr kumimoji="1" lang="zh-CN" altLang="en-US" sz="1050" dirty="0" smtClean="0"/>
          </a:p>
          <a:p>
            <a:pPr algn="ctr"/>
            <a:r>
              <a:rPr kumimoji="1" lang="zh-CN" altLang="en-US" sz="5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经管学习，首选就学</a:t>
            </a:r>
            <a:endParaRPr kumimoji="1" lang="zh-CN" altLang="en-US" sz="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7385" y="4857718"/>
            <a:ext cx="6885384" cy="276998"/>
          </a:xfrm>
          <a:prstGeom prst="rect">
            <a:avLst/>
          </a:prstGeom>
          <a:solidFill>
            <a:srgbClr val="14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27385" y="4880801"/>
            <a:ext cx="5130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0" i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Peixun.net</a:t>
            </a:r>
            <a:r>
              <a:rPr kumimoji="1" lang="zh-CN" altLang="en-US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（在线视频</a:t>
            </a:r>
            <a:r>
              <a:rPr kumimoji="1" lang="en-US" altLang="zh-CN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远程直播</a:t>
            </a:r>
            <a:r>
              <a:rPr kumimoji="1" lang="en-US" altLang="zh-CN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现场教学，全方位学习体验，要学就学专业的！）</a:t>
            </a:r>
            <a:endParaRPr kumimoji="1" lang="zh-CN" altLang="en-US" sz="900" b="0" i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" name="直线连接符 4"/>
          <p:cNvCxnSpPr/>
          <p:nvPr userDrawn="1"/>
        </p:nvCxnSpPr>
        <p:spPr>
          <a:xfrm>
            <a:off x="188640" y="843558"/>
            <a:ext cx="6480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1488" y="274639"/>
            <a:ext cx="5915025" cy="56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386512" y="4857718"/>
            <a:ext cx="47148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17AADAC-13A9-E941-A3D7-A659E2E08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3045721" y="-40832"/>
            <a:ext cx="766557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50" dirty="0" err="1" smtClean="0"/>
              <a:t>Peixun.net</a:t>
            </a:r>
            <a:endParaRPr kumimoji="1" lang="zh-CN" altLang="en-US" sz="1050" dirty="0" smtClean="0"/>
          </a:p>
          <a:p>
            <a:pPr algn="ctr"/>
            <a:r>
              <a:rPr kumimoji="1" lang="zh-CN" altLang="en-US" sz="5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经管学习，首选就学</a:t>
            </a:r>
            <a:endParaRPr kumimoji="1" lang="zh-CN" altLang="en-US" sz="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7813" y="4887039"/>
            <a:ext cx="6885384" cy="2769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-17813" y="4910122"/>
            <a:ext cx="5022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CDA</a:t>
            </a:r>
            <a:r>
              <a:rPr kumimoji="1" lang="zh-CN" altLang="en-US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数据分析师（严谨课程体系</a:t>
            </a:r>
            <a:r>
              <a:rPr kumimoji="1" lang="en-US" altLang="zh-CN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专业师资团队</a:t>
            </a:r>
            <a:r>
              <a:rPr kumimoji="1" lang="en-US" altLang="zh-CN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优质服务体验，学数据分析就学</a:t>
            </a:r>
            <a:r>
              <a:rPr kumimoji="1" lang="en-US" altLang="zh-CN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CDA</a:t>
            </a:r>
            <a:r>
              <a:rPr kumimoji="1" lang="zh-CN" altLang="en-US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！）</a:t>
            </a:r>
            <a:endParaRPr kumimoji="1" lang="zh-CN" altLang="en-US" sz="900" b="0" i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5" y="51470"/>
            <a:ext cx="685068" cy="143746"/>
          </a:xfrm>
          <a:prstGeom prst="rect">
            <a:avLst/>
          </a:prstGeom>
        </p:spPr>
      </p:pic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36" y="4888220"/>
            <a:ext cx="576064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6" r:id="rId2"/>
    <p:sldLayoutId id="2147483668" r:id="rId3"/>
    <p:sldLayoutId id="2147483669" r:id="rId4"/>
    <p:sldLayoutId id="214748367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7813" y="4887039"/>
            <a:ext cx="6885384" cy="2769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-17813" y="4910122"/>
            <a:ext cx="5022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CDA</a:t>
            </a:r>
            <a:r>
              <a:rPr kumimoji="1" lang="zh-CN" altLang="en-US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数据分析师（严谨课程体系</a:t>
            </a:r>
            <a:r>
              <a:rPr kumimoji="1" lang="en-US" altLang="zh-CN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专业师资团队</a:t>
            </a:r>
            <a:r>
              <a:rPr kumimoji="1" lang="en-US" altLang="zh-CN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优质服务体验，学数据分析就学</a:t>
            </a:r>
            <a:r>
              <a:rPr kumimoji="1" lang="en-US" altLang="zh-CN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CDA</a:t>
            </a:r>
            <a:r>
              <a:rPr kumimoji="1" lang="zh-CN" altLang="en-US" sz="900" b="0" i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！）</a:t>
            </a:r>
            <a:endParaRPr kumimoji="1" lang="zh-CN" altLang="en-US" sz="900" b="0" i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45" y="51470"/>
            <a:ext cx="685068" cy="143746"/>
          </a:xfrm>
          <a:prstGeom prst="rect">
            <a:avLst/>
          </a:prstGeom>
        </p:spPr>
      </p:pic>
      <p:cxnSp>
        <p:nvCxnSpPr>
          <p:cNvPr id="6" name="直线连接符 5"/>
          <p:cNvCxnSpPr/>
          <p:nvPr userDrawn="1"/>
        </p:nvCxnSpPr>
        <p:spPr>
          <a:xfrm>
            <a:off x="188640" y="843558"/>
            <a:ext cx="64807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2"/>
          <p:cNvSpPr>
            <a:spLocks noGrp="1"/>
          </p:cNvSpPr>
          <p:nvPr>
            <p:ph type="title"/>
          </p:nvPr>
        </p:nvSpPr>
        <p:spPr>
          <a:xfrm>
            <a:off x="471488" y="274639"/>
            <a:ext cx="5915025" cy="56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36" y="4889401"/>
            <a:ext cx="576064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4DAB822-A63B-3445-9D7E-D07ED906757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6A7F2D-123B-4B67-8391-C42080107121}"/>
              </a:ext>
            </a:extLst>
          </p:cNvPr>
          <p:cNvSpPr/>
          <p:nvPr/>
        </p:nvSpPr>
        <p:spPr>
          <a:xfrm>
            <a:off x="764704" y="627534"/>
            <a:ext cx="5400600" cy="3600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718126-9D98-4C4A-B9E0-B9708D7109E1}"/>
              </a:ext>
            </a:extLst>
          </p:cNvPr>
          <p:cNvSpPr txBox="1"/>
          <p:nvPr/>
        </p:nvSpPr>
        <p:spPr>
          <a:xfrm>
            <a:off x="1450553" y="1104229"/>
            <a:ext cx="3956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2018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CDA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数据分析师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之简历辅导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F1A6F6C-C258-460C-BBD9-2D3F43FCBB3A}"/>
              </a:ext>
            </a:extLst>
          </p:cNvPr>
          <p:cNvCxnSpPr>
            <a:cxnSpLocks/>
          </p:cNvCxnSpPr>
          <p:nvPr/>
        </p:nvCxnSpPr>
        <p:spPr>
          <a:xfrm>
            <a:off x="2984589" y="3003950"/>
            <a:ext cx="9597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D444FD3-4AA2-4DC1-9392-0363693B43FC}"/>
              </a:ext>
            </a:extLst>
          </p:cNvPr>
          <p:cNvSpPr/>
          <p:nvPr/>
        </p:nvSpPr>
        <p:spPr>
          <a:xfrm>
            <a:off x="1714500" y="3171630"/>
            <a:ext cx="3429000" cy="7927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----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招扬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fontAlgn="auto">
              <a:lnSpc>
                <a:spcPct val="150000"/>
              </a:lnSpc>
            </a:pP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68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4028AE0A-F626-4FF9-BF1E-7563A16D2DA5}"/>
              </a:ext>
            </a:extLst>
          </p:cNvPr>
          <p:cNvSpPr/>
          <p:nvPr/>
        </p:nvSpPr>
        <p:spPr>
          <a:xfrm>
            <a:off x="545284" y="999536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6" name="矩形 55"/>
          <p:cNvSpPr/>
          <p:nvPr/>
        </p:nvSpPr>
        <p:spPr>
          <a:xfrm>
            <a:off x="2594800" y="1029342"/>
            <a:ext cx="1668406" cy="986938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038" b="1" dirty="0">
                <a:ln/>
                <a:solidFill>
                  <a:schemeClr val="accent3"/>
                </a:solidFill>
              </a:rPr>
              <a:t>工作经历</a:t>
            </a:r>
            <a:endParaRPr lang="en-US" altLang="zh-CN" sz="3038" b="1" dirty="0">
              <a:ln/>
              <a:solidFill>
                <a:schemeClr val="accent3"/>
              </a:solidFill>
            </a:endParaRPr>
          </a:p>
          <a:p>
            <a:pPr algn="ctr"/>
            <a:endParaRPr lang="zh-CN" altLang="en-US" sz="3038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396" y="1836964"/>
            <a:ext cx="44209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一、对于正在工作的人，工作经历应写在教育背景的前面，而对于在校生教育背景则应放在工作经历之前。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二、写工作经历时要用倒序，工作内容则一定要用点句。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三、第一行写清楚工作时间、任职公司、担任职务（所属部门）。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四、每间公司下面至少有列请三点写清楚上一家公司的工作内容，不超过五点，挑重点，与下一家面试相关的工作内容尽量多写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五、上一工作单位有突出表现的，可以加上工作业绩，若无，请不要硬加，  尬聊还不如不聊。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40" y="1836964"/>
            <a:ext cx="2706374" cy="177802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44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4028AE0A-F626-4FF9-BF1E-7563A16D2DA5}"/>
              </a:ext>
            </a:extLst>
          </p:cNvPr>
          <p:cNvSpPr/>
          <p:nvPr/>
        </p:nvSpPr>
        <p:spPr>
          <a:xfrm>
            <a:off x="545284" y="999536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6" name="矩形 55"/>
          <p:cNvSpPr/>
          <p:nvPr/>
        </p:nvSpPr>
        <p:spPr>
          <a:xfrm>
            <a:off x="2594799" y="1029342"/>
            <a:ext cx="1668406" cy="519439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038" b="1" dirty="0">
                <a:ln/>
                <a:solidFill>
                  <a:schemeClr val="accent3"/>
                </a:solidFill>
              </a:rPr>
              <a:t>项目经验</a:t>
            </a:r>
            <a:endParaRPr lang="en-US" altLang="zh-CN" sz="3038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396" y="1836965"/>
            <a:ext cx="4420961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一、能够代表自己工作经验的项目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二、项目的描述应该是公司推广性质的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三、项目的职责要明确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四、项目的技术应该是具体扼要的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五、与你想要找的工作相关</a:t>
            </a:r>
          </a:p>
        </p:txBody>
      </p:sp>
    </p:spTree>
    <p:extLst>
      <p:ext uri="{BB962C8B-B14F-4D97-AF65-F5344CB8AC3E}">
        <p14:creationId xmlns:p14="http://schemas.microsoft.com/office/powerpoint/2010/main" val="35787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13160" y="280927"/>
            <a:ext cx="1537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16164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范例1：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8" y="1131590"/>
            <a:ext cx="54578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79232" y="267494"/>
            <a:ext cx="1537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16164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范例</a:t>
            </a:r>
            <a:r>
              <a:rPr lang="en-US" altLang="zh-CN" sz="3000" b="1" dirty="0">
                <a:solidFill>
                  <a:srgbClr val="16164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000" b="1" dirty="0">
                <a:solidFill>
                  <a:srgbClr val="16164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987574"/>
            <a:ext cx="5591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32656" y="267494"/>
            <a:ext cx="1537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16164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范例</a:t>
            </a:r>
            <a:r>
              <a:rPr lang="en-US" altLang="zh-CN" sz="3000" b="1" dirty="0">
                <a:solidFill>
                  <a:srgbClr val="16164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000" b="1" dirty="0">
                <a:solidFill>
                  <a:srgbClr val="161645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987574"/>
            <a:ext cx="54768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4028AE0A-F626-4FF9-BF1E-7563A16D2DA5}"/>
              </a:ext>
            </a:extLst>
          </p:cNvPr>
          <p:cNvSpPr/>
          <p:nvPr/>
        </p:nvSpPr>
        <p:spPr>
          <a:xfrm>
            <a:off x="545284" y="999536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6" name="矩形 55"/>
          <p:cNvSpPr/>
          <p:nvPr/>
        </p:nvSpPr>
        <p:spPr>
          <a:xfrm>
            <a:off x="2594801" y="1029342"/>
            <a:ext cx="1668406" cy="519439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038" b="1" dirty="0">
                <a:ln/>
                <a:solidFill>
                  <a:schemeClr val="accent3"/>
                </a:solidFill>
              </a:rPr>
              <a:t>技术技能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396" y="1836964"/>
            <a:ext cx="4420961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应该是从个人从业经验中的相关技能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包含技术内的各种内容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编程语言、开发工具、测试工具、集成工具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精通、熟练、熟悉、了解应该怎么用？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0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4028AE0A-F626-4FF9-BF1E-7563A16D2DA5}"/>
              </a:ext>
            </a:extLst>
          </p:cNvPr>
          <p:cNvSpPr/>
          <p:nvPr/>
        </p:nvSpPr>
        <p:spPr>
          <a:xfrm>
            <a:off x="545284" y="999536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6" name="矩形 55"/>
          <p:cNvSpPr/>
          <p:nvPr/>
        </p:nvSpPr>
        <p:spPr>
          <a:xfrm>
            <a:off x="2522789" y="480097"/>
            <a:ext cx="1668406" cy="519439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038" b="1" dirty="0">
                <a:ln/>
                <a:solidFill>
                  <a:schemeClr val="accent3"/>
                </a:solidFill>
              </a:rPr>
              <a:t>个人评价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2696" y="1203598"/>
            <a:ext cx="5328592" cy="356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方法一：官方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、性格开朗，工作认真负责，细心，有很强的职责心和进取心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头脑灵活，不怕吃苦，理解潜力强，能够很好的处理同事的关系，具有强烈的团队合作精神，并能承担必须的工作压力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做事塌实认真，能吃苦耐劳；学习潜力强，能够很快的理解新事物；性格开朗，诚实正直，谦和自信，乐于进取乐于奉献，勤奋好学，用心上进，有较强的社会适应潜力。工作踏实，认真细致，具有强烈的事业心和工作职责心，善于处理人际关系，具有极佳的团队合作精神。</a:t>
            </a: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、忠实诚信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讲原则，说到做到，决不推卸职责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有自制力，做事情始终坚持有始有终，从不半途而废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肯学习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有问题不逃避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愿意虚心向他人学习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自信但不自负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不以自我为中心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愿意以谦虚态度赞扬接纳优越者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权威者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会用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的热情和精力投入到工作中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平易近人。为人诚恳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性格开朗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用心进取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适应力强勤奋好学脚踏实地，有较强的团队精神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工作用心进取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态度认真。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方法二：皮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用上网络用语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70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4028AE0A-F626-4FF9-BF1E-7563A16D2DA5}"/>
              </a:ext>
            </a:extLst>
          </p:cNvPr>
          <p:cNvSpPr/>
          <p:nvPr/>
        </p:nvSpPr>
        <p:spPr>
          <a:xfrm>
            <a:off x="545284" y="999536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6" name="矩形 55"/>
          <p:cNvSpPr/>
          <p:nvPr/>
        </p:nvSpPr>
        <p:spPr>
          <a:xfrm>
            <a:off x="2597391" y="479683"/>
            <a:ext cx="1668406" cy="519439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038" b="1" dirty="0">
                <a:ln/>
                <a:solidFill>
                  <a:schemeClr val="accent3"/>
                </a:solidFill>
              </a:rPr>
              <a:t>教育背景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4704" y="1381772"/>
            <a:ext cx="5256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一、专业对口，本科以上，教育背景尽量写，非本专业可以一笔带过（在基本信息进行描述即可）。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二、要求：第一行写清楚就读时间，就读院校，就读专业（是否本科、是否全日制）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第二行写主修课程（针对相关专业学员可以重点写，不超过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行进行描述）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第三行写选修课程（针对非相关专业学员可以重点写，写与对口工作相关的选修课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三、可加上在校期间所获奖项，对求职有帮助的项目。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685" y="3413097"/>
            <a:ext cx="2812197" cy="6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3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2938"/>
            <a:ext cx="5770945" cy="3857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4984" y="2037059"/>
            <a:ext cx="2093416" cy="56892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二、辅助技巧</a:t>
            </a:r>
            <a:r>
              <a:rPr lang="en-US" altLang="zh-CN" b="1" dirty="0" smtClean="0">
                <a:solidFill>
                  <a:srgbClr val="C00000"/>
                </a:solidFill>
              </a:rPr>
              <a:t/>
            </a:r>
            <a:br>
              <a:rPr lang="en-US" altLang="zh-CN" b="1" dirty="0" smtClean="0">
                <a:solidFill>
                  <a:srgbClr val="C00000"/>
                </a:solidFill>
              </a:rPr>
            </a:b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82941" y="4324740"/>
            <a:ext cx="43601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82" name="íś1íďè">
            <a:extLst>
              <a:ext uri="{FF2B5EF4-FFF2-40B4-BE49-F238E27FC236}">
                <a16:creationId xmlns:a16="http://schemas.microsoft.com/office/drawing/2014/main" id="{574CD423-3353-4046-A5C9-968EEA21F80C}"/>
              </a:ext>
            </a:extLst>
          </p:cNvPr>
          <p:cNvSpPr>
            <a:spLocks/>
          </p:cNvSpPr>
          <p:nvPr/>
        </p:nvSpPr>
        <p:spPr bwMode="auto">
          <a:xfrm>
            <a:off x="188640" y="915566"/>
            <a:ext cx="6336704" cy="340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000" tIns="0" rIns="81000" bIns="0" anchor="t" anchorCtr="0">
            <a:no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一、简历思路：突出你想表达的重点，不要所有都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长篇  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论概况。重点突出项目经验、工作经验、技术技能。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二、注意全文格式，建议使用正楷字体，字体统一，标题大小统一，靠左对其，标点符号要检查清楚是否使用正确。至少检查三次是否有错误，再上交。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三、用词要严谨，不可随意粘贴，请先过目，与本人实际相符合再进行修改填写，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四、让自己的简历尽可能看起来专业，不管是已经是有工作经验还是应届毕业生，简历专业都会显得你有专业职场人的准备，切不可儿戏，马虎应对。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893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352" t="22332" r="2817" b="759"/>
          <a:stretch/>
        </p:blipFill>
        <p:spPr>
          <a:xfrm>
            <a:off x="404665" y="1173693"/>
            <a:ext cx="1955296" cy="2880320"/>
          </a:xfrm>
          <a:prstGeom prst="rect">
            <a:avLst/>
          </a:prstGeom>
        </p:spPr>
      </p:pic>
      <p:sp>
        <p:nvSpPr>
          <p:cNvPr id="12" name="文本框 10"/>
          <p:cNvSpPr txBox="1"/>
          <p:nvPr/>
        </p:nvSpPr>
        <p:spPr>
          <a:xfrm>
            <a:off x="2564904" y="1724340"/>
            <a:ext cx="6495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招扬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籍贯：广东湛江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15602309455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3071500431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座右铭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：要有最朴素的生活和最遥远的梦想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144" y="228380"/>
            <a:ext cx="1674449" cy="1662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2938"/>
            <a:ext cx="5770945" cy="3857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4984" y="2037059"/>
            <a:ext cx="2093416" cy="56892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三、简历投递</a:t>
            </a:r>
            <a:r>
              <a:rPr lang="en-US" altLang="zh-CN" b="1" dirty="0" smtClean="0">
                <a:solidFill>
                  <a:srgbClr val="C00000"/>
                </a:solidFill>
              </a:rPr>
              <a:t/>
            </a:r>
            <a:br>
              <a:rPr lang="en-US" altLang="zh-CN" b="1" dirty="0" smtClean="0">
                <a:solidFill>
                  <a:srgbClr val="C00000"/>
                </a:solidFill>
              </a:rPr>
            </a:br>
            <a:r>
              <a:rPr lang="en-US" altLang="zh-CN" b="1" dirty="0" smtClean="0">
                <a:solidFill>
                  <a:srgbClr val="C00000"/>
                </a:solidFill>
              </a:rPr>
              <a:t/>
            </a:r>
            <a:br>
              <a:rPr lang="en-US" altLang="zh-CN" b="1" dirty="0" smtClean="0">
                <a:solidFill>
                  <a:srgbClr val="C00000"/>
                </a:solidFill>
              </a:rPr>
            </a:b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5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82941" y="4324740"/>
            <a:ext cx="43601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545284" y="999536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78" name="81bd823a-7063-4816-819e-412cacb005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344A4A-056E-4D74-AAC7-5B6D754FD65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30606" y="1219454"/>
            <a:ext cx="3322880" cy="2353885"/>
            <a:chOff x="5565520" y="1268760"/>
            <a:chExt cx="5907343" cy="4184685"/>
          </a:xfrm>
        </p:grpSpPr>
        <p:sp>
          <p:nvSpPr>
            <p:cNvPr id="80" name="îś1iďè">
              <a:extLst>
                <a:ext uri="{FF2B5EF4-FFF2-40B4-BE49-F238E27FC236}">
                  <a16:creationId xmlns:a16="http://schemas.microsoft.com/office/drawing/2014/main" id="{AF73C54C-85C5-4BC4-A6D4-9AF34DE39CCE}"/>
                </a:ext>
              </a:extLst>
            </p:cNvPr>
            <p:cNvSpPr/>
            <p:nvPr/>
          </p:nvSpPr>
          <p:spPr>
            <a:xfrm>
              <a:off x="7706801" y="1687383"/>
              <a:ext cx="3766062" cy="3766062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81" name="iṩļiḓê">
              <a:extLst>
                <a:ext uri="{FF2B5EF4-FFF2-40B4-BE49-F238E27FC236}">
                  <a16:creationId xmlns:a16="http://schemas.microsoft.com/office/drawing/2014/main" id="{4E254616-7B27-4F9C-B4EC-ECF01F83E9AE}"/>
                </a:ext>
              </a:extLst>
            </p:cNvPr>
            <p:cNvSpPr/>
            <p:nvPr/>
          </p:nvSpPr>
          <p:spPr>
            <a:xfrm>
              <a:off x="5565520" y="1268760"/>
              <a:ext cx="1070640" cy="1070640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013711" y="2312064"/>
            <a:ext cx="2830583" cy="519439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/>
          <a:p>
            <a:pPr algn="ctr"/>
            <a:r>
              <a:rPr lang="zh-CN" altLang="en-US" sz="3038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一、先设立目标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4" y="999535"/>
            <a:ext cx="5789636" cy="30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82941" y="4324740"/>
            <a:ext cx="43601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545284" y="999536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78" name="81bd823a-7063-4816-819e-412cacb005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344A4A-056E-4D74-AAC7-5B6D754FD65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30606" y="1219454"/>
            <a:ext cx="3322880" cy="2353885"/>
            <a:chOff x="5565520" y="1268760"/>
            <a:chExt cx="5907343" cy="4184685"/>
          </a:xfrm>
        </p:grpSpPr>
        <p:sp>
          <p:nvSpPr>
            <p:cNvPr id="80" name="îś1iďè">
              <a:extLst>
                <a:ext uri="{FF2B5EF4-FFF2-40B4-BE49-F238E27FC236}">
                  <a16:creationId xmlns:a16="http://schemas.microsoft.com/office/drawing/2014/main" id="{AF73C54C-85C5-4BC4-A6D4-9AF34DE39CCE}"/>
                </a:ext>
              </a:extLst>
            </p:cNvPr>
            <p:cNvSpPr/>
            <p:nvPr/>
          </p:nvSpPr>
          <p:spPr>
            <a:xfrm>
              <a:off x="7706801" y="1687383"/>
              <a:ext cx="3766062" cy="3766062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81" name="iṩļiḓê">
              <a:extLst>
                <a:ext uri="{FF2B5EF4-FFF2-40B4-BE49-F238E27FC236}">
                  <a16:creationId xmlns:a16="http://schemas.microsoft.com/office/drawing/2014/main" id="{4E254616-7B27-4F9C-B4EC-ECF01F83E9AE}"/>
                </a:ext>
              </a:extLst>
            </p:cNvPr>
            <p:cNvSpPr/>
            <p:nvPr/>
          </p:nvSpPr>
          <p:spPr>
            <a:xfrm>
              <a:off x="5565520" y="1268760"/>
              <a:ext cx="1070640" cy="1070640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818946" y="2312064"/>
            <a:ext cx="3220112" cy="519439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/>
          <a:p>
            <a:pPr algn="ctr"/>
            <a:r>
              <a:rPr lang="zh-CN" altLang="en-US" sz="3038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二、投递简历渠道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61" y="999536"/>
            <a:ext cx="5089521" cy="31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82941" y="4324740"/>
            <a:ext cx="43601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545284" y="999536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grpSp>
        <p:nvGrpSpPr>
          <p:cNvPr id="78" name="81bd823a-7063-4816-819e-412cacb005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344A4A-056E-4D74-AAC7-5B6D754FD65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30606" y="1219454"/>
            <a:ext cx="3322880" cy="2353885"/>
            <a:chOff x="5565520" y="1268760"/>
            <a:chExt cx="5907343" cy="4184685"/>
          </a:xfrm>
        </p:grpSpPr>
        <p:sp>
          <p:nvSpPr>
            <p:cNvPr id="80" name="îś1iďè">
              <a:extLst>
                <a:ext uri="{FF2B5EF4-FFF2-40B4-BE49-F238E27FC236}">
                  <a16:creationId xmlns:a16="http://schemas.microsoft.com/office/drawing/2014/main" id="{AF73C54C-85C5-4BC4-A6D4-9AF34DE39CCE}"/>
                </a:ext>
              </a:extLst>
            </p:cNvPr>
            <p:cNvSpPr/>
            <p:nvPr/>
          </p:nvSpPr>
          <p:spPr>
            <a:xfrm>
              <a:off x="7706801" y="1687383"/>
              <a:ext cx="3766062" cy="3766062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81" name="iṩļiḓê">
              <a:extLst>
                <a:ext uri="{FF2B5EF4-FFF2-40B4-BE49-F238E27FC236}">
                  <a16:creationId xmlns:a16="http://schemas.microsoft.com/office/drawing/2014/main" id="{4E254616-7B27-4F9C-B4EC-ECF01F83E9AE}"/>
                </a:ext>
              </a:extLst>
            </p:cNvPr>
            <p:cNvSpPr/>
            <p:nvPr/>
          </p:nvSpPr>
          <p:spPr>
            <a:xfrm>
              <a:off x="5565520" y="1268760"/>
              <a:ext cx="1070640" cy="1070640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260993" y="2041608"/>
            <a:ext cx="3739224" cy="519439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zh-CN" altLang="en-US" sz="3038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三、投递方式</a:t>
            </a:r>
          </a:p>
        </p:txBody>
      </p:sp>
    </p:spTree>
    <p:extLst>
      <p:ext uri="{BB962C8B-B14F-4D97-AF65-F5344CB8AC3E}">
        <p14:creationId xmlns:p14="http://schemas.microsoft.com/office/powerpoint/2010/main" val="14547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82941" y="4324740"/>
            <a:ext cx="43601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545284" y="999536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grpSp>
        <p:nvGrpSpPr>
          <p:cNvPr id="78" name="81bd823a-7063-4816-819e-412cacb005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344A4A-056E-4D74-AAC7-5B6D754FD65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30606" y="1219454"/>
            <a:ext cx="3322880" cy="2353885"/>
            <a:chOff x="5565520" y="1268760"/>
            <a:chExt cx="5907343" cy="4184685"/>
          </a:xfrm>
        </p:grpSpPr>
        <p:sp>
          <p:nvSpPr>
            <p:cNvPr id="80" name="îś1iďè">
              <a:extLst>
                <a:ext uri="{FF2B5EF4-FFF2-40B4-BE49-F238E27FC236}">
                  <a16:creationId xmlns:a16="http://schemas.microsoft.com/office/drawing/2014/main" id="{AF73C54C-85C5-4BC4-A6D4-9AF34DE39CCE}"/>
                </a:ext>
              </a:extLst>
            </p:cNvPr>
            <p:cNvSpPr/>
            <p:nvPr/>
          </p:nvSpPr>
          <p:spPr>
            <a:xfrm>
              <a:off x="7706801" y="1687383"/>
              <a:ext cx="3766062" cy="3766062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81" name="iṩļiḓê">
              <a:extLst>
                <a:ext uri="{FF2B5EF4-FFF2-40B4-BE49-F238E27FC236}">
                  <a16:creationId xmlns:a16="http://schemas.microsoft.com/office/drawing/2014/main" id="{4E254616-7B27-4F9C-B4EC-ECF01F83E9AE}"/>
                </a:ext>
              </a:extLst>
            </p:cNvPr>
            <p:cNvSpPr/>
            <p:nvPr/>
          </p:nvSpPr>
          <p:spPr>
            <a:xfrm>
              <a:off x="5565520" y="1268760"/>
              <a:ext cx="1070640" cy="1070640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196752" y="1598213"/>
            <a:ext cx="4861617" cy="1990931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目的：综合性网站，先获得面试机会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优点：量多、反馈比较快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缺点：差距比较大，竞争力强，针对性比较小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数量：每天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份简历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注意：根据自己面试情况，适当地安排面试</a:t>
            </a:r>
          </a:p>
          <a:p>
            <a:pPr algn="ctr"/>
            <a:endParaRPr lang="zh-CN" alt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28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82941" y="4324740"/>
            <a:ext cx="43601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545284" y="999536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grpSp>
        <p:nvGrpSpPr>
          <p:cNvPr id="78" name="81bd823a-7063-4816-819e-412cacb005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344A4A-056E-4D74-AAC7-5B6D754FD65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30606" y="1219454"/>
            <a:ext cx="3322880" cy="2353885"/>
            <a:chOff x="5565520" y="1268760"/>
            <a:chExt cx="5907343" cy="4184685"/>
          </a:xfrm>
        </p:grpSpPr>
        <p:sp>
          <p:nvSpPr>
            <p:cNvPr id="80" name="îś1iďè">
              <a:extLst>
                <a:ext uri="{FF2B5EF4-FFF2-40B4-BE49-F238E27FC236}">
                  <a16:creationId xmlns:a16="http://schemas.microsoft.com/office/drawing/2014/main" id="{AF73C54C-85C5-4BC4-A6D4-9AF34DE39CCE}"/>
                </a:ext>
              </a:extLst>
            </p:cNvPr>
            <p:cNvSpPr/>
            <p:nvPr/>
          </p:nvSpPr>
          <p:spPr>
            <a:xfrm>
              <a:off x="7706801" y="1687383"/>
              <a:ext cx="3766062" cy="3766062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81" name="iṩļiḓê">
              <a:extLst>
                <a:ext uri="{FF2B5EF4-FFF2-40B4-BE49-F238E27FC236}">
                  <a16:creationId xmlns:a16="http://schemas.microsoft.com/office/drawing/2014/main" id="{4E254616-7B27-4F9C-B4EC-ECF01F83E9AE}"/>
                </a:ext>
              </a:extLst>
            </p:cNvPr>
            <p:cNvSpPr/>
            <p:nvPr/>
          </p:nvSpPr>
          <p:spPr>
            <a:xfrm>
              <a:off x="5565520" y="1268760"/>
              <a:ext cx="1070640" cy="1070640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52521" y="1005954"/>
            <a:ext cx="5760640" cy="322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重点投递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目的：获得面试机会，适当获得自己中意的公司面试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优点：针对性稍强、成功率偏高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缺点：量稍微少一些、反馈比较慢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数量：每天30--50份简历（注意持续投递一周以上）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方式：邮件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邮件注意事项：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收件人：对方邮箱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主题：公司名+姓名+职位名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附件：简历上传附件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正文：打招呼、简单自我介绍、自己简历照片上传此处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0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82941" y="4324740"/>
            <a:ext cx="43601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545284" y="999536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grpSp>
        <p:nvGrpSpPr>
          <p:cNvPr id="78" name="81bd823a-7063-4816-819e-412cacb005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344A4A-056E-4D74-AAC7-5B6D754FD65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30606" y="1219454"/>
            <a:ext cx="3322880" cy="2353885"/>
            <a:chOff x="5565520" y="1268760"/>
            <a:chExt cx="5907343" cy="4184685"/>
          </a:xfrm>
        </p:grpSpPr>
        <p:sp>
          <p:nvSpPr>
            <p:cNvPr id="80" name="îś1iďè">
              <a:extLst>
                <a:ext uri="{FF2B5EF4-FFF2-40B4-BE49-F238E27FC236}">
                  <a16:creationId xmlns:a16="http://schemas.microsoft.com/office/drawing/2014/main" id="{AF73C54C-85C5-4BC4-A6D4-9AF34DE39CCE}"/>
                </a:ext>
              </a:extLst>
            </p:cNvPr>
            <p:cNvSpPr/>
            <p:nvPr/>
          </p:nvSpPr>
          <p:spPr>
            <a:xfrm>
              <a:off x="7706801" y="1687383"/>
              <a:ext cx="3766062" cy="3766062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81" name="iṩļiḓê">
              <a:extLst>
                <a:ext uri="{FF2B5EF4-FFF2-40B4-BE49-F238E27FC236}">
                  <a16:creationId xmlns:a16="http://schemas.microsoft.com/office/drawing/2014/main" id="{4E254616-7B27-4F9C-B4EC-ECF01F83E9AE}"/>
                </a:ext>
              </a:extLst>
            </p:cNvPr>
            <p:cNvSpPr/>
            <p:nvPr/>
          </p:nvSpPr>
          <p:spPr>
            <a:xfrm>
              <a:off x="5565520" y="1268760"/>
              <a:ext cx="1070640" cy="1070640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65365" y="1196105"/>
            <a:ext cx="7852820" cy="3482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微博、微信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目的：获得面试机会，有目的性的去联系公司具体负责人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优势：针对性较强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缺点：量相对较少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1.在微博、微信中查找一些数据分析的相关讨论群、人事招聘群等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2.充分利用自己的朋友圈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3.扩建自己的交际圈，为自己后期职业发展做规划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82941" y="4324740"/>
            <a:ext cx="43601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545284" y="999536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/>
          </a:p>
        </p:txBody>
      </p:sp>
      <p:grpSp>
        <p:nvGrpSpPr>
          <p:cNvPr id="78" name="81bd823a-7063-4816-819e-412cacb005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344A4A-056E-4D74-AAC7-5B6D754FD65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30606" y="1219454"/>
            <a:ext cx="3322880" cy="2353885"/>
            <a:chOff x="5565520" y="1268760"/>
            <a:chExt cx="5907343" cy="4184685"/>
          </a:xfrm>
        </p:grpSpPr>
        <p:sp>
          <p:nvSpPr>
            <p:cNvPr id="80" name="îś1iďè">
              <a:extLst>
                <a:ext uri="{FF2B5EF4-FFF2-40B4-BE49-F238E27FC236}">
                  <a16:creationId xmlns:a16="http://schemas.microsoft.com/office/drawing/2014/main" id="{AF73C54C-85C5-4BC4-A6D4-9AF34DE39CCE}"/>
                </a:ext>
              </a:extLst>
            </p:cNvPr>
            <p:cNvSpPr/>
            <p:nvPr/>
          </p:nvSpPr>
          <p:spPr>
            <a:xfrm>
              <a:off x="7706801" y="1687383"/>
              <a:ext cx="3766062" cy="3766062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81" name="iṩļiḓê">
              <a:extLst>
                <a:ext uri="{FF2B5EF4-FFF2-40B4-BE49-F238E27FC236}">
                  <a16:creationId xmlns:a16="http://schemas.microsoft.com/office/drawing/2014/main" id="{4E254616-7B27-4F9C-B4EC-ECF01F83E9AE}"/>
                </a:ext>
              </a:extLst>
            </p:cNvPr>
            <p:cNvSpPr/>
            <p:nvPr/>
          </p:nvSpPr>
          <p:spPr>
            <a:xfrm>
              <a:off x="5565520" y="1268760"/>
              <a:ext cx="1070640" cy="1070640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260993" y="2041607"/>
            <a:ext cx="3739224" cy="986938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zh-CN" altLang="en-US" sz="3038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四、主动出击</a:t>
            </a:r>
            <a:endParaRPr lang="en-US" altLang="zh-CN" sz="3038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3038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争取面试机会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8" y="1022893"/>
            <a:ext cx="5613904" cy="30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5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2938"/>
            <a:ext cx="5770945" cy="3857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4984" y="2037059"/>
            <a:ext cx="2093416" cy="56892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四、温馨提示</a:t>
            </a:r>
            <a:r>
              <a:rPr lang="en-US" altLang="zh-CN" b="1" dirty="0" smtClean="0">
                <a:solidFill>
                  <a:srgbClr val="C00000"/>
                </a:solidFill>
              </a:rPr>
              <a:t/>
            </a:r>
            <a:br>
              <a:rPr lang="en-US" altLang="zh-CN" b="1" dirty="0" smtClean="0">
                <a:solidFill>
                  <a:srgbClr val="C00000"/>
                </a:solidFill>
              </a:rPr>
            </a:b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82941" y="4324740"/>
            <a:ext cx="43601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22B2F24-27A6-4C39-BD43-66ABB1FF1309}"/>
              </a:ext>
            </a:extLst>
          </p:cNvPr>
          <p:cNvSpPr/>
          <p:nvPr/>
        </p:nvSpPr>
        <p:spPr>
          <a:xfrm>
            <a:off x="545284" y="999536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78" name="81bd823a-7063-4816-819e-412cacb005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0344A4A-056E-4D74-AAC7-5B6D754FD65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30606" y="1219454"/>
            <a:ext cx="3322880" cy="2353885"/>
            <a:chOff x="5565520" y="1268760"/>
            <a:chExt cx="5907343" cy="4184685"/>
          </a:xfrm>
        </p:grpSpPr>
        <p:sp>
          <p:nvSpPr>
            <p:cNvPr id="80" name="îś1iďè">
              <a:extLst>
                <a:ext uri="{FF2B5EF4-FFF2-40B4-BE49-F238E27FC236}">
                  <a16:creationId xmlns:a16="http://schemas.microsoft.com/office/drawing/2014/main" id="{AF73C54C-85C5-4BC4-A6D4-9AF34DE39CCE}"/>
                </a:ext>
              </a:extLst>
            </p:cNvPr>
            <p:cNvSpPr/>
            <p:nvPr/>
          </p:nvSpPr>
          <p:spPr>
            <a:xfrm>
              <a:off x="7706801" y="1687383"/>
              <a:ext cx="3766062" cy="3766062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81" name="iṩļiḓê">
              <a:extLst>
                <a:ext uri="{FF2B5EF4-FFF2-40B4-BE49-F238E27FC236}">
                  <a16:creationId xmlns:a16="http://schemas.microsoft.com/office/drawing/2014/main" id="{4E254616-7B27-4F9C-B4EC-ECF01F83E9AE}"/>
                </a:ext>
              </a:extLst>
            </p:cNvPr>
            <p:cNvSpPr/>
            <p:nvPr/>
          </p:nvSpPr>
          <p:spPr>
            <a:xfrm>
              <a:off x="5565520" y="1268760"/>
              <a:ext cx="1070640" cy="1070640"/>
            </a:xfrm>
            <a:prstGeom prst="diamond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54994" y="1286710"/>
            <a:ext cx="5553200" cy="2570079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注意一下邮箱中垃圾邮件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投简历之后会收到和本身不相关行业的电话，建议大家设置简历权限（公开、委托、私密 ）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一定要安排面试，保持一天两家公司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发现问题一定要随时和老师反馈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有面试通知随时转发老师，有不明白的问题直接找招招：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15602309455 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5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51DDE6EF-6387-44C5-B176-22C1358DF431}"/>
              </a:ext>
            </a:extLst>
          </p:cNvPr>
          <p:cNvSpPr/>
          <p:nvPr/>
        </p:nvSpPr>
        <p:spPr>
          <a:xfrm>
            <a:off x="555348" y="999631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" name="矩形 1"/>
          <p:cNvSpPr/>
          <p:nvPr/>
        </p:nvSpPr>
        <p:spPr>
          <a:xfrm>
            <a:off x="1968239" y="2069669"/>
            <a:ext cx="3436518" cy="623313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</a:bodyPr>
          <a:lstStyle/>
          <a:p>
            <a:pPr algn="ctr"/>
            <a:r>
              <a:rPr lang="zh-CN" altLang="en-US" sz="3713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简历重要吗？！</a:t>
            </a:r>
          </a:p>
        </p:txBody>
      </p:sp>
      <p:pic>
        <p:nvPicPr>
          <p:cNvPr id="1026" name="Picture 2" descr="https://timgsa.baidu.com/timg?image&amp;quality=80&amp;size=b9999_10000&amp;sec=1534483962330&amp;di=f595e55942bd313366c69a9aed225293&amp;imgtype=0&amp;src=http%3A%2F%2Fs8.sinaimg.cn%2Fbmiddle%2F006c3qzXgy6VF9SxWhO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8" y="994508"/>
            <a:ext cx="3234206" cy="186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627126" y="3008350"/>
            <a:ext cx="3429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ts val="928"/>
              </a:lnSpc>
              <a:tabLst>
                <a:tab pos="327184" algn="l"/>
                <a:tab pos="654368" algn="l"/>
                <a:tab pos="981551" algn="l"/>
                <a:tab pos="1308735" algn="l"/>
                <a:tab pos="1635919" algn="l"/>
                <a:tab pos="1963103" algn="l"/>
                <a:tab pos="2290286" algn="l"/>
                <a:tab pos="2617470" algn="l"/>
                <a:tab pos="2944654" algn="l"/>
                <a:tab pos="3271838" algn="l"/>
                <a:tab pos="3599021" algn="l"/>
                <a:tab pos="3926205" algn="l"/>
                <a:tab pos="4253389" algn="l"/>
                <a:tab pos="4580573" algn="l"/>
                <a:tab pos="4907756" algn="l"/>
                <a:tab pos="5234940" algn="l"/>
              </a:tabLst>
            </a:pPr>
            <a:r>
              <a:rPr lang="en-US" altLang="zh-CN" sz="1013" kern="0" dirty="0">
                <a:solidFill>
                  <a:srgbClr val="222222"/>
                </a:solidFill>
                <a:latin typeface="微软雅黑" panose="020B0503020204020204" pitchFamily="34" charset="-122"/>
                <a:ea typeface="等线" panose="02010600030101010101" pitchFamily="2" charset="-122"/>
                <a:cs typeface="宋体" panose="02010600030101010101" pitchFamily="2" charset="-122"/>
              </a:rPr>
              <a:t>2017</a:t>
            </a:r>
            <a:r>
              <a:rPr lang="zh-CN" altLang="zh-CN" sz="1013" kern="0" dirty="0">
                <a:solidFill>
                  <a:srgbClr val="222222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届毕业生高达</a:t>
            </a:r>
            <a:r>
              <a:rPr lang="en-US" altLang="zh-CN" sz="1013" kern="0" dirty="0">
                <a:solidFill>
                  <a:srgbClr val="222222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795</a:t>
            </a:r>
            <a:r>
              <a:rPr lang="zh-CN" altLang="zh-CN" sz="1013" kern="0" dirty="0">
                <a:solidFill>
                  <a:srgbClr val="222222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万。教育部数据显示，</a:t>
            </a:r>
            <a:r>
              <a:rPr lang="en-US" altLang="zh-CN" sz="1013" kern="0" dirty="0">
                <a:solidFill>
                  <a:srgbClr val="222222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2017</a:t>
            </a:r>
            <a:r>
              <a:rPr lang="zh-CN" altLang="zh-CN" sz="1013" kern="0" dirty="0">
                <a:solidFill>
                  <a:srgbClr val="222222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届全国普通高校毕业生预计</a:t>
            </a:r>
            <a:r>
              <a:rPr lang="en-US" altLang="zh-CN" sz="1013" kern="0" dirty="0">
                <a:solidFill>
                  <a:srgbClr val="222222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795</a:t>
            </a:r>
            <a:r>
              <a:rPr lang="zh-CN" altLang="zh-CN" sz="1013" kern="0" dirty="0">
                <a:solidFill>
                  <a:srgbClr val="222222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万人，比</a:t>
            </a:r>
            <a:r>
              <a:rPr lang="en-US" altLang="zh-CN" sz="1013" kern="0" dirty="0">
                <a:solidFill>
                  <a:srgbClr val="222222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2016</a:t>
            </a:r>
            <a:r>
              <a:rPr lang="zh-CN" altLang="zh-CN" sz="1013" kern="0" dirty="0">
                <a:solidFill>
                  <a:srgbClr val="222222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年多出</a:t>
            </a:r>
            <a:r>
              <a:rPr lang="en-US" altLang="zh-CN" sz="1013" kern="0" dirty="0">
                <a:solidFill>
                  <a:srgbClr val="222222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30</a:t>
            </a:r>
            <a:r>
              <a:rPr lang="zh-CN" altLang="zh-CN" sz="1013" kern="0" dirty="0">
                <a:solidFill>
                  <a:srgbClr val="222222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万。</a:t>
            </a:r>
            <a:endParaRPr lang="zh-CN" altLang="zh-CN" sz="788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timgsa.baidu.com/timg?image&amp;quality=80&amp;size=b9999_10000&amp;sec=1534484008531&amp;di=29748d25a971915e87948923fc220266&amp;imgtype=0&amp;src=http%3A%2F%2Ffile.youboy.com%2Fd%2F162%2F10%2F47%2F0%2F8765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61" y="1940614"/>
            <a:ext cx="3672408" cy="220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54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DAB822-A63B-3445-9D7E-D07ED9067572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718126-9D98-4C4A-B9E0-B9708D7109E1}"/>
              </a:ext>
            </a:extLst>
          </p:cNvPr>
          <p:cNvSpPr txBox="1"/>
          <p:nvPr/>
        </p:nvSpPr>
        <p:spPr>
          <a:xfrm>
            <a:off x="-531440" y="1851670"/>
            <a:ext cx="8124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聆听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祝各位早日找到满意的工作！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2938"/>
            <a:ext cx="3333287" cy="385762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643285" y="1633213"/>
            <a:ext cx="1593795" cy="438582"/>
            <a:chOff x="6629352" y="1760489"/>
            <a:chExt cx="2833414" cy="779700"/>
          </a:xfrm>
        </p:grpSpPr>
        <p:sp>
          <p:nvSpPr>
            <p:cNvPr id="26" name="文本框 25"/>
            <p:cNvSpPr txBox="1"/>
            <p:nvPr/>
          </p:nvSpPr>
          <p:spPr>
            <a:xfrm>
              <a:off x="7481596" y="1780123"/>
              <a:ext cx="1981170" cy="6565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简历制作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29352" y="1760489"/>
              <a:ext cx="975196" cy="7797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250" dirty="0">
                  <a:solidFill>
                    <a:schemeClr val="bg1">
                      <a:lumMod val="65000"/>
                    </a:schemeClr>
                  </a:solidFill>
                </a:rPr>
                <a:t>01.</a:t>
              </a:r>
              <a:endParaRPr lang="zh-CN" altLang="en-US" sz="22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643286" y="2199518"/>
            <a:ext cx="1587383" cy="438582"/>
            <a:chOff x="6629352" y="2767253"/>
            <a:chExt cx="2822014" cy="779700"/>
          </a:xfrm>
        </p:grpSpPr>
        <p:sp>
          <p:nvSpPr>
            <p:cNvPr id="31" name="文本框 30"/>
            <p:cNvSpPr txBox="1"/>
            <p:nvPr/>
          </p:nvSpPr>
          <p:spPr>
            <a:xfrm>
              <a:off x="7481595" y="2786887"/>
              <a:ext cx="1969771" cy="6565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辅助技巧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629352" y="2767253"/>
              <a:ext cx="975196" cy="7797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250" dirty="0">
                  <a:solidFill>
                    <a:schemeClr val="bg1">
                      <a:lumMod val="65000"/>
                    </a:schemeClr>
                  </a:solidFill>
                </a:rPr>
                <a:t>02.</a:t>
              </a:r>
              <a:endParaRPr lang="zh-CN" altLang="en-US" sz="22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43286" y="2765823"/>
            <a:ext cx="1587383" cy="438582"/>
            <a:chOff x="6629352" y="3774017"/>
            <a:chExt cx="2822014" cy="779700"/>
          </a:xfrm>
        </p:grpSpPr>
        <p:sp>
          <p:nvSpPr>
            <p:cNvPr id="36" name="文本框 35"/>
            <p:cNvSpPr txBox="1"/>
            <p:nvPr/>
          </p:nvSpPr>
          <p:spPr>
            <a:xfrm>
              <a:off x="7481595" y="3793651"/>
              <a:ext cx="1969771" cy="6565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简历投递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629352" y="3774017"/>
              <a:ext cx="975196" cy="7797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250" dirty="0">
                  <a:solidFill>
                    <a:schemeClr val="bg1">
                      <a:lumMod val="65000"/>
                    </a:schemeClr>
                  </a:solidFill>
                </a:rPr>
                <a:t>03.</a:t>
              </a:r>
              <a:endParaRPr lang="zh-CN" altLang="en-US" sz="22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43286" y="3332129"/>
            <a:ext cx="1587383" cy="438582"/>
            <a:chOff x="6629352" y="4780782"/>
            <a:chExt cx="2822014" cy="779700"/>
          </a:xfrm>
        </p:grpSpPr>
        <p:sp>
          <p:nvSpPr>
            <p:cNvPr id="41" name="文本框 40"/>
            <p:cNvSpPr txBox="1"/>
            <p:nvPr/>
          </p:nvSpPr>
          <p:spPr>
            <a:xfrm>
              <a:off x="7481595" y="4800416"/>
              <a:ext cx="1969771" cy="65659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温馨提示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629352" y="4780782"/>
              <a:ext cx="975196" cy="7797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250" dirty="0">
                  <a:solidFill>
                    <a:schemeClr val="bg1">
                      <a:lumMod val="65000"/>
                    </a:schemeClr>
                  </a:solidFill>
                </a:rPr>
                <a:t>04.</a:t>
              </a:r>
              <a:endParaRPr lang="zh-CN" altLang="en-US" sz="22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34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2938"/>
            <a:ext cx="5770945" cy="3857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4984" y="2037059"/>
            <a:ext cx="2093416" cy="56892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一、简历制作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4028AE0A-F626-4FF9-BF1E-7563A16D2DA5}"/>
              </a:ext>
            </a:extLst>
          </p:cNvPr>
          <p:cNvSpPr/>
          <p:nvPr/>
        </p:nvSpPr>
        <p:spPr>
          <a:xfrm>
            <a:off x="522514" y="1026366"/>
            <a:ext cx="5795391" cy="31175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29" name="îş1ïḑè">
            <a:extLst>
              <a:ext uri="{FF2B5EF4-FFF2-40B4-BE49-F238E27FC236}">
                <a16:creationId xmlns:a16="http://schemas.microsoft.com/office/drawing/2014/main" id="{6AC53D08-F6B1-46E1-A886-F4D293C511FE}"/>
              </a:ext>
            </a:extLst>
          </p:cNvPr>
          <p:cNvGrpSpPr/>
          <p:nvPr/>
        </p:nvGrpSpPr>
        <p:grpSpPr>
          <a:xfrm>
            <a:off x="4554514" y="1485249"/>
            <a:ext cx="1241631" cy="514837"/>
            <a:chOff x="8141333" y="1043932"/>
            <a:chExt cx="2563179" cy="1062811"/>
          </a:xfrm>
        </p:grpSpPr>
        <p:sp>
          <p:nvSpPr>
            <p:cNvPr id="51" name="iṩ1iďe">
              <a:extLst>
                <a:ext uri="{FF2B5EF4-FFF2-40B4-BE49-F238E27FC236}">
                  <a16:creationId xmlns:a16="http://schemas.microsoft.com/office/drawing/2014/main" id="{1C48371E-87D4-4DC6-9154-F93BA8B23725}"/>
                </a:ext>
              </a:extLst>
            </p:cNvPr>
            <p:cNvSpPr txBox="1"/>
            <p:nvPr/>
          </p:nvSpPr>
          <p:spPr>
            <a:xfrm>
              <a:off x="8141333" y="1043932"/>
              <a:ext cx="2563179" cy="276999"/>
            </a:xfrm>
            <a:prstGeom prst="rect">
              <a:avLst/>
            </a:prstGeom>
            <a:noFill/>
          </p:spPr>
          <p:txBody>
            <a:bodyPr wrap="none" lIns="81000" tIns="0" rIns="81000" bIns="0" anchor="ctr">
              <a:normAutofit lnSpcReduction="10000"/>
            </a:bodyPr>
            <a:lstStyle/>
            <a:p>
              <a:r>
                <a:rPr lang="zh-CN" altLang="en-US" sz="900" b="1" dirty="0">
                  <a:solidFill>
                    <a:schemeClr val="accent1"/>
                  </a:solidFill>
                  <a:cs typeface="+mn-ea"/>
                  <a:sym typeface="+mn-lt"/>
                </a:rPr>
                <a:t>项目经验</a:t>
              </a:r>
            </a:p>
          </p:txBody>
        </p:sp>
        <p:sp>
          <p:nvSpPr>
            <p:cNvPr id="52" name="ïṩļîḍê">
              <a:extLst>
                <a:ext uri="{FF2B5EF4-FFF2-40B4-BE49-F238E27FC236}">
                  <a16:creationId xmlns:a16="http://schemas.microsoft.com/office/drawing/2014/main" id="{E6C12B54-A18C-498B-92A6-9075C2F9DB8D}"/>
                </a:ext>
              </a:extLst>
            </p:cNvPr>
            <p:cNvSpPr txBox="1"/>
            <p:nvPr/>
          </p:nvSpPr>
          <p:spPr>
            <a:xfrm>
              <a:off x="8141333" y="1384477"/>
              <a:ext cx="2563179" cy="722266"/>
            </a:xfrm>
            <a:prstGeom prst="rect">
              <a:avLst/>
            </a:prstGeom>
            <a:noFill/>
          </p:spPr>
          <p:txBody>
            <a:bodyPr wrap="square" lIns="81000" tIns="0" rIns="81000" bIns="0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zh-CN" altLang="en-US" sz="788" dirty="0">
                  <a:solidFill>
                    <a:srgbClr val="292929"/>
                  </a:solidFill>
                  <a:cs typeface="+mn-ea"/>
                  <a:sym typeface="+mn-lt"/>
                </a:rPr>
                <a:t>按需填写</a:t>
              </a:r>
            </a:p>
          </p:txBody>
        </p:sp>
      </p:grpSp>
      <p:grpSp>
        <p:nvGrpSpPr>
          <p:cNvPr id="30" name="iṥliďè">
            <a:extLst>
              <a:ext uri="{FF2B5EF4-FFF2-40B4-BE49-F238E27FC236}">
                <a16:creationId xmlns:a16="http://schemas.microsoft.com/office/drawing/2014/main" id="{FE0022A0-23A5-4C39-A15E-B667D86AE94E}"/>
              </a:ext>
            </a:extLst>
          </p:cNvPr>
          <p:cNvGrpSpPr/>
          <p:nvPr/>
        </p:nvGrpSpPr>
        <p:grpSpPr>
          <a:xfrm>
            <a:off x="4886534" y="2313309"/>
            <a:ext cx="1241631" cy="514837"/>
            <a:chOff x="8141333" y="1043932"/>
            <a:chExt cx="2563179" cy="1062811"/>
          </a:xfrm>
        </p:grpSpPr>
        <p:sp>
          <p:nvSpPr>
            <p:cNvPr id="49" name="îṩľïde">
              <a:extLst>
                <a:ext uri="{FF2B5EF4-FFF2-40B4-BE49-F238E27FC236}">
                  <a16:creationId xmlns:a16="http://schemas.microsoft.com/office/drawing/2014/main" id="{37C9C340-AEE1-486F-90F7-9D17217F1C5E}"/>
                </a:ext>
              </a:extLst>
            </p:cNvPr>
            <p:cNvSpPr txBox="1"/>
            <p:nvPr/>
          </p:nvSpPr>
          <p:spPr>
            <a:xfrm>
              <a:off x="8141333" y="1043932"/>
              <a:ext cx="2563179" cy="276999"/>
            </a:xfrm>
            <a:prstGeom prst="rect">
              <a:avLst/>
            </a:prstGeom>
            <a:noFill/>
          </p:spPr>
          <p:txBody>
            <a:bodyPr wrap="none" lIns="81000" tIns="0" rIns="81000" bIns="0" anchor="ctr">
              <a:normAutofit lnSpcReduction="10000"/>
            </a:bodyPr>
            <a:lstStyle/>
            <a:p>
              <a:r>
                <a:rPr lang="zh-CN" altLang="en-US" sz="900" b="1" dirty="0">
                  <a:solidFill>
                    <a:schemeClr val="accent2"/>
                  </a:solidFill>
                  <a:cs typeface="+mn-ea"/>
                  <a:sym typeface="+mn-lt"/>
                </a:rPr>
                <a:t>个人评价</a:t>
              </a:r>
            </a:p>
          </p:txBody>
        </p:sp>
        <p:sp>
          <p:nvSpPr>
            <p:cNvPr id="50" name="ísḻîde">
              <a:extLst>
                <a:ext uri="{FF2B5EF4-FFF2-40B4-BE49-F238E27FC236}">
                  <a16:creationId xmlns:a16="http://schemas.microsoft.com/office/drawing/2014/main" id="{EE11227A-747F-41DD-A0B0-4B50DFEEA7FB}"/>
                </a:ext>
              </a:extLst>
            </p:cNvPr>
            <p:cNvSpPr txBox="1"/>
            <p:nvPr/>
          </p:nvSpPr>
          <p:spPr>
            <a:xfrm>
              <a:off x="8141333" y="1384477"/>
              <a:ext cx="2563179" cy="722266"/>
            </a:xfrm>
            <a:prstGeom prst="rect">
              <a:avLst/>
            </a:prstGeom>
            <a:noFill/>
          </p:spPr>
          <p:txBody>
            <a:bodyPr wrap="square" lIns="81000" tIns="0" rIns="81000" bIns="0">
              <a:normAutofit/>
            </a:bodyPr>
            <a:lstStyle/>
            <a:p>
              <a:pPr lvl="0"/>
              <a:r>
                <a:rPr lang="zh-CN" altLang="en-US" sz="788" dirty="0">
                  <a:solidFill>
                    <a:prstClr val="black"/>
                  </a:solidFill>
                  <a:cs typeface="+mn-ea"/>
                  <a:sym typeface="+mn-lt"/>
                </a:rPr>
                <a:t>自增亮点</a:t>
              </a:r>
            </a:p>
          </p:txBody>
        </p:sp>
      </p:grpSp>
      <p:grpSp>
        <p:nvGrpSpPr>
          <p:cNvPr id="31" name="ïṧḻïdê">
            <a:extLst>
              <a:ext uri="{FF2B5EF4-FFF2-40B4-BE49-F238E27FC236}">
                <a16:creationId xmlns:a16="http://schemas.microsoft.com/office/drawing/2014/main" id="{656B1761-1156-44CB-93BC-18E667F663FD}"/>
              </a:ext>
            </a:extLst>
          </p:cNvPr>
          <p:cNvGrpSpPr/>
          <p:nvPr/>
        </p:nvGrpSpPr>
        <p:grpSpPr>
          <a:xfrm>
            <a:off x="4588806" y="3499594"/>
            <a:ext cx="1292659" cy="728475"/>
            <a:chOff x="8141333" y="1043932"/>
            <a:chExt cx="2668519" cy="1503836"/>
          </a:xfrm>
        </p:grpSpPr>
        <p:sp>
          <p:nvSpPr>
            <p:cNvPr id="47" name="îṣ1ïde">
              <a:extLst>
                <a:ext uri="{FF2B5EF4-FFF2-40B4-BE49-F238E27FC236}">
                  <a16:creationId xmlns:a16="http://schemas.microsoft.com/office/drawing/2014/main" id="{6C794C11-381F-4674-9CE2-4E41DFFDBC3D}"/>
                </a:ext>
              </a:extLst>
            </p:cNvPr>
            <p:cNvSpPr txBox="1"/>
            <p:nvPr/>
          </p:nvSpPr>
          <p:spPr>
            <a:xfrm>
              <a:off x="8141333" y="1043932"/>
              <a:ext cx="2563179" cy="276999"/>
            </a:xfrm>
            <a:prstGeom prst="rect">
              <a:avLst/>
            </a:prstGeom>
            <a:noFill/>
          </p:spPr>
          <p:txBody>
            <a:bodyPr wrap="none" lIns="81000" tIns="0" rIns="81000" bIns="0" anchor="ctr">
              <a:normAutofit lnSpcReduction="10000"/>
            </a:bodyPr>
            <a:lstStyle/>
            <a:p>
              <a:r>
                <a:rPr lang="zh-CN" altLang="en-US" sz="900" b="1" dirty="0">
                  <a:solidFill>
                    <a:schemeClr val="accent3"/>
                  </a:solidFill>
                  <a:cs typeface="+mn-ea"/>
                  <a:sym typeface="+mn-lt"/>
                </a:rPr>
                <a:t>教育背景</a:t>
              </a:r>
            </a:p>
          </p:txBody>
        </p:sp>
        <p:sp>
          <p:nvSpPr>
            <p:cNvPr id="48" name="ï$ļîďè">
              <a:extLst>
                <a:ext uri="{FF2B5EF4-FFF2-40B4-BE49-F238E27FC236}">
                  <a16:creationId xmlns:a16="http://schemas.microsoft.com/office/drawing/2014/main" id="{08667096-CFDA-4E67-8F81-E588E38270C5}"/>
                </a:ext>
              </a:extLst>
            </p:cNvPr>
            <p:cNvSpPr txBox="1"/>
            <p:nvPr/>
          </p:nvSpPr>
          <p:spPr>
            <a:xfrm>
              <a:off x="8246673" y="1384477"/>
              <a:ext cx="2563179" cy="1163291"/>
            </a:xfrm>
            <a:prstGeom prst="rect">
              <a:avLst/>
            </a:prstGeom>
            <a:noFill/>
          </p:spPr>
          <p:txBody>
            <a:bodyPr wrap="square" lIns="81000" tIns="0" rIns="81000" bIns="0">
              <a:normAutofit/>
            </a:bodyPr>
            <a:lstStyle/>
            <a:p>
              <a:pPr lvl="0"/>
              <a:r>
                <a:rPr lang="zh-CN" altLang="en-US" sz="900" dirty="0">
                  <a:solidFill>
                    <a:prstClr val="black"/>
                  </a:solidFill>
                  <a:cs typeface="+mn-ea"/>
                  <a:sym typeface="+mn-lt"/>
                </a:rPr>
                <a:t>基础项</a:t>
              </a:r>
            </a:p>
          </p:txBody>
        </p:sp>
      </p:grpSp>
      <p:grpSp>
        <p:nvGrpSpPr>
          <p:cNvPr id="32" name="iṥḷíḑè">
            <a:extLst>
              <a:ext uri="{FF2B5EF4-FFF2-40B4-BE49-F238E27FC236}">
                <a16:creationId xmlns:a16="http://schemas.microsoft.com/office/drawing/2014/main" id="{BB90D4DD-79DB-41FB-BE70-30FAFDC6996B}"/>
              </a:ext>
            </a:extLst>
          </p:cNvPr>
          <p:cNvGrpSpPr/>
          <p:nvPr/>
        </p:nvGrpSpPr>
        <p:grpSpPr>
          <a:xfrm>
            <a:off x="698640" y="2254499"/>
            <a:ext cx="1241632" cy="575170"/>
            <a:chOff x="8141333" y="919384"/>
            <a:chExt cx="2563180" cy="1187359"/>
          </a:xfrm>
        </p:grpSpPr>
        <p:sp>
          <p:nvSpPr>
            <p:cNvPr id="45" name="ïṧľíḍè">
              <a:extLst>
                <a:ext uri="{FF2B5EF4-FFF2-40B4-BE49-F238E27FC236}">
                  <a16:creationId xmlns:a16="http://schemas.microsoft.com/office/drawing/2014/main" id="{ED925ADC-60EA-435E-B5B6-AC96A37F6487}"/>
                </a:ext>
              </a:extLst>
            </p:cNvPr>
            <p:cNvSpPr txBox="1"/>
            <p:nvPr/>
          </p:nvSpPr>
          <p:spPr>
            <a:xfrm>
              <a:off x="8141334" y="919384"/>
              <a:ext cx="2563179" cy="401548"/>
            </a:xfrm>
            <a:prstGeom prst="rect">
              <a:avLst/>
            </a:prstGeom>
            <a:noFill/>
          </p:spPr>
          <p:txBody>
            <a:bodyPr wrap="none" lIns="81000" tIns="0" rIns="81000" bIns="0" anchor="ctr">
              <a:normAutofit/>
            </a:bodyPr>
            <a:lstStyle/>
            <a:p>
              <a:pPr algn="r"/>
              <a:r>
                <a:rPr lang="zh-CN" altLang="en-US" sz="900" b="1" dirty="0">
                  <a:solidFill>
                    <a:srgbClr val="90BDB5"/>
                  </a:solidFill>
                  <a:cs typeface="+mn-ea"/>
                  <a:sym typeface="+mn-lt"/>
                </a:rPr>
                <a:t>基本信息</a:t>
              </a:r>
            </a:p>
          </p:txBody>
        </p:sp>
        <p:sp>
          <p:nvSpPr>
            <p:cNvPr id="46" name="íṣḷîḍè">
              <a:extLst>
                <a:ext uri="{FF2B5EF4-FFF2-40B4-BE49-F238E27FC236}">
                  <a16:creationId xmlns:a16="http://schemas.microsoft.com/office/drawing/2014/main" id="{95075250-5E3F-4461-8724-8E1ADDE0B1FF}"/>
                </a:ext>
              </a:extLst>
            </p:cNvPr>
            <p:cNvSpPr txBox="1"/>
            <p:nvPr/>
          </p:nvSpPr>
          <p:spPr>
            <a:xfrm>
              <a:off x="8141333" y="1384477"/>
              <a:ext cx="2563179" cy="722266"/>
            </a:xfrm>
            <a:prstGeom prst="rect">
              <a:avLst/>
            </a:prstGeom>
            <a:noFill/>
          </p:spPr>
          <p:txBody>
            <a:bodyPr wrap="square" lIns="81000" tIns="0" rIns="81000" bIns="0">
              <a:normAutofit/>
            </a:bodyPr>
            <a:lstStyle/>
            <a:p>
              <a:pPr lvl="0" algn="r"/>
              <a:r>
                <a:rPr lang="zh-CN" altLang="en-US" sz="788" dirty="0">
                  <a:solidFill>
                    <a:prstClr val="black"/>
                  </a:solidFill>
                  <a:cs typeface="+mn-ea"/>
                  <a:sym typeface="+mn-lt"/>
                </a:rPr>
                <a:t>择优填写</a:t>
              </a:r>
            </a:p>
          </p:txBody>
        </p:sp>
      </p:grpSp>
      <p:sp>
        <p:nvSpPr>
          <p:cNvPr id="43" name="iŝľíḓè">
            <a:extLst>
              <a:ext uri="{FF2B5EF4-FFF2-40B4-BE49-F238E27FC236}">
                <a16:creationId xmlns:a16="http://schemas.microsoft.com/office/drawing/2014/main" id="{527612F0-539D-4C9E-ABC0-4B8C28D1C3B9}"/>
              </a:ext>
            </a:extLst>
          </p:cNvPr>
          <p:cNvSpPr txBox="1"/>
          <p:nvPr/>
        </p:nvSpPr>
        <p:spPr>
          <a:xfrm>
            <a:off x="1070263" y="1363060"/>
            <a:ext cx="1241631" cy="238379"/>
          </a:xfrm>
          <a:prstGeom prst="rect">
            <a:avLst/>
          </a:prstGeom>
          <a:noFill/>
        </p:spPr>
        <p:txBody>
          <a:bodyPr wrap="none" lIns="81000" tIns="0" rIns="81000" bIns="0" anchor="ctr">
            <a:normAutofit fontScale="92500" lnSpcReduction="10000"/>
          </a:bodyPr>
          <a:lstStyle/>
          <a:p>
            <a:pPr algn="r"/>
            <a:r>
              <a:rPr lang="zh-CN" altLang="en-US" sz="956" b="1" dirty="0">
                <a:solidFill>
                  <a:srgbClr val="90BDB5"/>
                </a:solidFill>
                <a:cs typeface="+mn-ea"/>
                <a:sym typeface="+mn-lt"/>
              </a:rPr>
              <a:t>简历模板</a:t>
            </a:r>
            <a:endParaRPr lang="en-US" altLang="zh-CN" sz="956" b="1" dirty="0">
              <a:solidFill>
                <a:srgbClr val="90BDB5"/>
              </a:solidFill>
              <a:cs typeface="+mn-ea"/>
              <a:sym typeface="+mn-lt"/>
            </a:endParaRPr>
          </a:p>
          <a:p>
            <a:pPr algn="r"/>
            <a:r>
              <a:rPr lang="zh-CN" altLang="en-US" sz="900" dirty="0">
                <a:cs typeface="+mn-ea"/>
                <a:sym typeface="+mn-lt"/>
              </a:rPr>
              <a:t>专业比精致更重要</a:t>
            </a:r>
            <a:endParaRPr lang="en-US" altLang="zh-CN" sz="900" dirty="0">
              <a:cs typeface="+mn-ea"/>
              <a:sym typeface="+mn-lt"/>
            </a:endParaRPr>
          </a:p>
        </p:txBody>
      </p:sp>
      <p:grpSp>
        <p:nvGrpSpPr>
          <p:cNvPr id="34" name="íŝļîďe">
            <a:extLst>
              <a:ext uri="{FF2B5EF4-FFF2-40B4-BE49-F238E27FC236}">
                <a16:creationId xmlns:a16="http://schemas.microsoft.com/office/drawing/2014/main" id="{DC2F82D9-7B43-4163-92CE-731EF3DE34A0}"/>
              </a:ext>
            </a:extLst>
          </p:cNvPr>
          <p:cNvGrpSpPr/>
          <p:nvPr/>
        </p:nvGrpSpPr>
        <p:grpSpPr>
          <a:xfrm>
            <a:off x="1070263" y="3452048"/>
            <a:ext cx="1241631" cy="632910"/>
            <a:chOff x="8141333" y="1043932"/>
            <a:chExt cx="2563179" cy="1306557"/>
          </a:xfrm>
        </p:grpSpPr>
        <p:sp>
          <p:nvSpPr>
            <p:cNvPr id="41" name="iSľîḓe">
              <a:extLst>
                <a:ext uri="{FF2B5EF4-FFF2-40B4-BE49-F238E27FC236}">
                  <a16:creationId xmlns:a16="http://schemas.microsoft.com/office/drawing/2014/main" id="{2AC3FC47-081B-48FD-93D2-EACDF4DF383F}"/>
                </a:ext>
              </a:extLst>
            </p:cNvPr>
            <p:cNvSpPr txBox="1"/>
            <p:nvPr/>
          </p:nvSpPr>
          <p:spPr>
            <a:xfrm>
              <a:off x="8141333" y="1043932"/>
              <a:ext cx="2563179" cy="276999"/>
            </a:xfrm>
            <a:prstGeom prst="rect">
              <a:avLst/>
            </a:prstGeom>
            <a:noFill/>
          </p:spPr>
          <p:txBody>
            <a:bodyPr wrap="none" lIns="81000" tIns="0" rIns="81000" bIns="0" anchor="ctr">
              <a:normAutofit lnSpcReduction="10000"/>
            </a:bodyPr>
            <a:lstStyle/>
            <a:p>
              <a:pPr algn="r"/>
              <a:r>
                <a:rPr lang="zh-CN" altLang="en-US" sz="900" b="1" dirty="0">
                  <a:solidFill>
                    <a:schemeClr val="accent4"/>
                  </a:solidFill>
                  <a:cs typeface="+mn-ea"/>
                  <a:sym typeface="+mn-lt"/>
                </a:rPr>
                <a:t>工作经历</a:t>
              </a:r>
            </a:p>
          </p:txBody>
        </p:sp>
        <p:sp>
          <p:nvSpPr>
            <p:cNvPr id="42" name="iSľiďè">
              <a:extLst>
                <a:ext uri="{FF2B5EF4-FFF2-40B4-BE49-F238E27FC236}">
                  <a16:creationId xmlns:a16="http://schemas.microsoft.com/office/drawing/2014/main" id="{EA445722-5E7C-4387-998D-4BC568665529}"/>
                </a:ext>
              </a:extLst>
            </p:cNvPr>
            <p:cNvSpPr txBox="1"/>
            <p:nvPr/>
          </p:nvSpPr>
          <p:spPr>
            <a:xfrm>
              <a:off x="8141333" y="1384477"/>
              <a:ext cx="2563179" cy="966012"/>
            </a:xfrm>
            <a:prstGeom prst="rect">
              <a:avLst/>
            </a:prstGeom>
            <a:noFill/>
          </p:spPr>
          <p:txBody>
            <a:bodyPr wrap="square" lIns="81000" tIns="0" rIns="81000" bIns="0">
              <a:normAutofit/>
            </a:bodyPr>
            <a:lstStyle/>
            <a:p>
              <a:pPr lvl="0" algn="r"/>
              <a:r>
                <a:rPr lang="zh-CN" altLang="en-US" sz="900" dirty="0">
                  <a:solidFill>
                    <a:prstClr val="black"/>
                  </a:solidFill>
                  <a:cs typeface="+mn-ea"/>
                  <a:sym typeface="+mn-lt"/>
                </a:rPr>
                <a:t>工作成绩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A3F80F7-5281-48A3-AB57-29D374B662A0}"/>
              </a:ext>
            </a:extLst>
          </p:cNvPr>
          <p:cNvGrpSpPr/>
          <p:nvPr/>
        </p:nvGrpSpPr>
        <p:grpSpPr>
          <a:xfrm>
            <a:off x="2016302" y="1417371"/>
            <a:ext cx="2825397" cy="2446460"/>
            <a:chOff x="3584536" y="1376770"/>
            <a:chExt cx="5022928" cy="4349263"/>
          </a:xfrm>
        </p:grpSpPr>
        <p:sp>
          <p:nvSpPr>
            <p:cNvPr id="4" name="îṥľïḋé">
              <a:extLst>
                <a:ext uri="{FF2B5EF4-FFF2-40B4-BE49-F238E27FC236}">
                  <a16:creationId xmlns:a16="http://schemas.microsoft.com/office/drawing/2014/main" id="{3892B5DB-A047-4A09-9AD9-13C0A3E33E13}"/>
                </a:ext>
              </a:extLst>
            </p:cNvPr>
            <p:cNvSpPr/>
            <p:nvPr/>
          </p:nvSpPr>
          <p:spPr>
            <a:xfrm rot="5400000">
              <a:off x="5999774" y="4128590"/>
              <a:ext cx="1708773" cy="1486114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5" name="îşḻiḓê">
              <a:extLst>
                <a:ext uri="{FF2B5EF4-FFF2-40B4-BE49-F238E27FC236}">
                  <a16:creationId xmlns:a16="http://schemas.microsoft.com/office/drawing/2014/main" id="{CC59C277-3020-480A-8CCA-868DB43A9F9B}"/>
                </a:ext>
              </a:extLst>
            </p:cNvPr>
            <p:cNvSpPr/>
            <p:nvPr/>
          </p:nvSpPr>
          <p:spPr>
            <a:xfrm rot="19800000">
              <a:off x="6013927" y="4226074"/>
              <a:ext cx="1008377" cy="131981"/>
            </a:xfrm>
            <a:prstGeom prst="trapezoid">
              <a:avLst>
                <a:gd name="adj" fmla="val 58035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6" name="ïṣľiḍè">
              <a:extLst>
                <a:ext uri="{FF2B5EF4-FFF2-40B4-BE49-F238E27FC236}">
                  <a16:creationId xmlns:a16="http://schemas.microsoft.com/office/drawing/2014/main" id="{3527B5F3-087D-4225-B0FC-97372EE590A3}"/>
                </a:ext>
              </a:extLst>
            </p:cNvPr>
            <p:cNvSpPr/>
            <p:nvPr/>
          </p:nvSpPr>
          <p:spPr>
            <a:xfrm rot="5400000">
              <a:off x="4483880" y="4128590"/>
              <a:ext cx="1708773" cy="1486114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7" name="ísļîde">
              <a:extLst>
                <a:ext uri="{FF2B5EF4-FFF2-40B4-BE49-F238E27FC236}">
                  <a16:creationId xmlns:a16="http://schemas.microsoft.com/office/drawing/2014/main" id="{B8CDE7F3-8D1E-43A5-832F-E34159BEBB08}"/>
                </a:ext>
              </a:extLst>
            </p:cNvPr>
            <p:cNvSpPr/>
            <p:nvPr/>
          </p:nvSpPr>
          <p:spPr>
            <a:xfrm rot="1800000">
              <a:off x="5171042" y="4224561"/>
              <a:ext cx="1008377" cy="131981"/>
            </a:xfrm>
            <a:prstGeom prst="trapezoid">
              <a:avLst>
                <a:gd name="adj" fmla="val 5803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8" name="ïṩ1îḓê">
              <a:extLst>
                <a:ext uri="{FF2B5EF4-FFF2-40B4-BE49-F238E27FC236}">
                  <a16:creationId xmlns:a16="http://schemas.microsoft.com/office/drawing/2014/main" id="{6D51E55C-9663-4F7F-83D8-5A0007477520}"/>
                </a:ext>
              </a:extLst>
            </p:cNvPr>
            <p:cNvSpPr/>
            <p:nvPr/>
          </p:nvSpPr>
          <p:spPr>
            <a:xfrm rot="5400000">
              <a:off x="5999774" y="1488100"/>
              <a:ext cx="1708773" cy="1486114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9" name="ïSliḑe">
              <a:extLst>
                <a:ext uri="{FF2B5EF4-FFF2-40B4-BE49-F238E27FC236}">
                  <a16:creationId xmlns:a16="http://schemas.microsoft.com/office/drawing/2014/main" id="{32A44761-84F2-46A0-964B-4D87282287E4}"/>
                </a:ext>
              </a:extLst>
            </p:cNvPr>
            <p:cNvSpPr/>
            <p:nvPr/>
          </p:nvSpPr>
          <p:spPr>
            <a:xfrm rot="12600000" flipH="1">
              <a:off x="6013927" y="2753185"/>
              <a:ext cx="1008377" cy="131981"/>
            </a:xfrm>
            <a:prstGeom prst="trapezoid">
              <a:avLst>
                <a:gd name="adj" fmla="val 5803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10" name="ïṩļïde">
              <a:extLst>
                <a:ext uri="{FF2B5EF4-FFF2-40B4-BE49-F238E27FC236}">
                  <a16:creationId xmlns:a16="http://schemas.microsoft.com/office/drawing/2014/main" id="{6C6D2ED0-9582-4CDB-B9EE-B3C64CD72DF6}"/>
                </a:ext>
              </a:extLst>
            </p:cNvPr>
            <p:cNvSpPr/>
            <p:nvPr/>
          </p:nvSpPr>
          <p:spPr>
            <a:xfrm rot="5400000">
              <a:off x="4483880" y="1488100"/>
              <a:ext cx="1708773" cy="1486114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11" name="íŝľïde">
              <a:extLst>
                <a:ext uri="{FF2B5EF4-FFF2-40B4-BE49-F238E27FC236}">
                  <a16:creationId xmlns:a16="http://schemas.microsoft.com/office/drawing/2014/main" id="{8F7A395E-B7C6-4091-A1F2-B3D9D3388E3D}"/>
                </a:ext>
              </a:extLst>
            </p:cNvPr>
            <p:cNvSpPr/>
            <p:nvPr/>
          </p:nvSpPr>
          <p:spPr>
            <a:xfrm rot="9000000" flipH="1">
              <a:off x="5171042" y="2751671"/>
              <a:ext cx="1008377" cy="131981"/>
            </a:xfrm>
            <a:prstGeom prst="trapezoid">
              <a:avLst>
                <a:gd name="adj" fmla="val 58035"/>
              </a:avLst>
            </a:prstGeom>
            <a:solidFill>
              <a:srgbClr val="90BD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12" name="íṧḷîdé">
              <a:extLst>
                <a:ext uri="{FF2B5EF4-FFF2-40B4-BE49-F238E27FC236}">
                  <a16:creationId xmlns:a16="http://schemas.microsoft.com/office/drawing/2014/main" id="{A7D62E2E-6F1B-48C8-B928-81C62658C1C9}"/>
                </a:ext>
              </a:extLst>
            </p:cNvPr>
            <p:cNvSpPr/>
            <p:nvPr/>
          </p:nvSpPr>
          <p:spPr>
            <a:xfrm rot="5400000">
              <a:off x="6746047" y="2805145"/>
              <a:ext cx="1708773" cy="1486114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13" name="îsľidê">
              <a:extLst>
                <a:ext uri="{FF2B5EF4-FFF2-40B4-BE49-F238E27FC236}">
                  <a16:creationId xmlns:a16="http://schemas.microsoft.com/office/drawing/2014/main" id="{1B2DD588-47F0-4F2E-9A2A-A27077249AB6}"/>
                </a:ext>
              </a:extLst>
            </p:cNvPr>
            <p:cNvSpPr/>
            <p:nvPr/>
          </p:nvSpPr>
          <p:spPr>
            <a:xfrm rot="16200000" flipH="1">
              <a:off x="6422059" y="3485411"/>
              <a:ext cx="1008377" cy="131981"/>
            </a:xfrm>
            <a:prstGeom prst="trapezoid">
              <a:avLst>
                <a:gd name="adj" fmla="val 58035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14" name="îSliḍé">
              <a:extLst>
                <a:ext uri="{FF2B5EF4-FFF2-40B4-BE49-F238E27FC236}">
                  <a16:creationId xmlns:a16="http://schemas.microsoft.com/office/drawing/2014/main" id="{4B9B15CC-1D5F-4770-B381-36A7E5122940}"/>
                </a:ext>
              </a:extLst>
            </p:cNvPr>
            <p:cNvSpPr/>
            <p:nvPr/>
          </p:nvSpPr>
          <p:spPr>
            <a:xfrm rot="5400000">
              <a:off x="3736685" y="2808345"/>
              <a:ext cx="1708773" cy="1486114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15" name="îṧ1idê">
              <a:extLst>
                <a:ext uri="{FF2B5EF4-FFF2-40B4-BE49-F238E27FC236}">
                  <a16:creationId xmlns:a16="http://schemas.microsoft.com/office/drawing/2014/main" id="{0A8A6BA9-6212-497C-BF3C-C6BCA8A25A44}"/>
                </a:ext>
              </a:extLst>
            </p:cNvPr>
            <p:cNvSpPr/>
            <p:nvPr/>
          </p:nvSpPr>
          <p:spPr>
            <a:xfrm rot="5400000" flipH="1">
              <a:off x="4763951" y="3485411"/>
              <a:ext cx="1008377" cy="131981"/>
            </a:xfrm>
            <a:prstGeom prst="trapezoid">
              <a:avLst>
                <a:gd name="adj" fmla="val 58035"/>
              </a:avLst>
            </a:prstGeom>
            <a:solidFill>
              <a:srgbClr val="ACD5C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16" name="ïś1îḋè">
              <a:extLst>
                <a:ext uri="{FF2B5EF4-FFF2-40B4-BE49-F238E27FC236}">
                  <a16:creationId xmlns:a16="http://schemas.microsoft.com/office/drawing/2014/main" id="{FDF99058-EAC6-45A5-A5DD-7B86A8027837}"/>
                </a:ext>
              </a:extLst>
            </p:cNvPr>
            <p:cNvSpPr/>
            <p:nvPr/>
          </p:nvSpPr>
          <p:spPr>
            <a:xfrm rot="5400000">
              <a:off x="4291584" y="1540569"/>
              <a:ext cx="612549" cy="532732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rgbClr val="90BDB5"/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none" lIns="0" tIns="0" rIns="0" bIns="0" anchor="ctr" anchorCtr="0">
              <a:normAutofit/>
            </a:bodyPr>
            <a:lstStyle/>
            <a:p>
              <a:pPr algn="ctr" defTabSz="50005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ïşľïḋê">
              <a:extLst>
                <a:ext uri="{FF2B5EF4-FFF2-40B4-BE49-F238E27FC236}">
                  <a16:creationId xmlns:a16="http://schemas.microsoft.com/office/drawing/2014/main" id="{931B88D9-0E1C-4014-8B6A-E852E05E6977}"/>
                </a:ext>
              </a:extLst>
            </p:cNvPr>
            <p:cNvSpPr/>
            <p:nvPr/>
          </p:nvSpPr>
          <p:spPr>
            <a:xfrm rot="5400000">
              <a:off x="7284748" y="1537350"/>
              <a:ext cx="612549" cy="532732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none" lIns="0" tIns="0" rIns="0" bIns="0" anchor="ctr" anchorCtr="0">
              <a:normAutofit/>
            </a:bodyPr>
            <a:lstStyle/>
            <a:p>
              <a:pPr algn="ctr" defTabSz="50005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18" name="ïśḻîḑè">
              <a:extLst>
                <a:ext uri="{FF2B5EF4-FFF2-40B4-BE49-F238E27FC236}">
                  <a16:creationId xmlns:a16="http://schemas.microsoft.com/office/drawing/2014/main" id="{B835B91A-A578-4824-8C14-30926AC10A74}"/>
                </a:ext>
              </a:extLst>
            </p:cNvPr>
            <p:cNvSpPr/>
            <p:nvPr/>
          </p:nvSpPr>
          <p:spPr>
            <a:xfrm rot="5400000">
              <a:off x="8034823" y="2854542"/>
              <a:ext cx="612549" cy="532732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none" lIns="0" tIns="0" rIns="0" bIns="0" anchor="ctr" anchorCtr="0">
              <a:normAutofit/>
            </a:bodyPr>
            <a:lstStyle/>
            <a:p>
              <a:pPr algn="ctr" defTabSz="50005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19" name="îṧľïḋê">
              <a:extLst>
                <a:ext uri="{FF2B5EF4-FFF2-40B4-BE49-F238E27FC236}">
                  <a16:creationId xmlns:a16="http://schemas.microsoft.com/office/drawing/2014/main" id="{B25DE254-F241-4710-AF7A-F70E90DEC48B}"/>
                </a:ext>
              </a:extLst>
            </p:cNvPr>
            <p:cNvSpPr/>
            <p:nvPr/>
          </p:nvSpPr>
          <p:spPr>
            <a:xfrm rot="5400000">
              <a:off x="7289328" y="5033883"/>
              <a:ext cx="612549" cy="532732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none" lIns="0" tIns="0" rIns="0" bIns="0" anchor="ctr" anchorCtr="0">
              <a:normAutofit/>
            </a:bodyPr>
            <a:lstStyle/>
            <a:p>
              <a:pPr algn="ctr" defTabSz="50005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20" name="ï$ľîḋe">
              <a:extLst>
                <a:ext uri="{FF2B5EF4-FFF2-40B4-BE49-F238E27FC236}">
                  <a16:creationId xmlns:a16="http://schemas.microsoft.com/office/drawing/2014/main" id="{B47A5E7E-EF5C-4371-9FAE-3F10DB6C85F7}"/>
                </a:ext>
              </a:extLst>
            </p:cNvPr>
            <p:cNvSpPr/>
            <p:nvPr/>
          </p:nvSpPr>
          <p:spPr>
            <a:xfrm rot="5400000">
              <a:off x="4291584" y="5033883"/>
              <a:ext cx="612549" cy="532732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none" lIns="0" tIns="0" rIns="0" bIns="0" anchor="ctr" anchorCtr="0">
              <a:normAutofit/>
            </a:bodyPr>
            <a:lstStyle/>
            <a:p>
              <a:pPr algn="ctr" defTabSz="50005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i$ḷïďê">
              <a:extLst>
                <a:ext uri="{FF2B5EF4-FFF2-40B4-BE49-F238E27FC236}">
                  <a16:creationId xmlns:a16="http://schemas.microsoft.com/office/drawing/2014/main" id="{A463D577-141A-41B1-9EFE-8E455EB13FEE}"/>
                </a:ext>
              </a:extLst>
            </p:cNvPr>
            <p:cNvSpPr/>
            <p:nvPr/>
          </p:nvSpPr>
          <p:spPr>
            <a:xfrm rot="5400000">
              <a:off x="3544627" y="2854544"/>
              <a:ext cx="612549" cy="532732"/>
            </a:xfrm>
            <a:prstGeom prst="hexagon">
              <a:avLst>
                <a:gd name="adj" fmla="val 28802"/>
                <a:gd name="vf" fmla="val 115470"/>
              </a:avLst>
            </a:prstGeom>
            <a:solidFill>
              <a:srgbClr val="ACD5CE"/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270" wrap="none" lIns="0" tIns="0" rIns="0" bIns="0" anchor="ctr" anchorCtr="0">
              <a:normAutofit/>
            </a:bodyPr>
            <a:lstStyle/>
            <a:p>
              <a:pPr algn="ctr" defTabSz="50005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2" name="îsḻiḋe">
              <a:extLst>
                <a:ext uri="{FF2B5EF4-FFF2-40B4-BE49-F238E27FC236}">
                  <a16:creationId xmlns:a16="http://schemas.microsoft.com/office/drawing/2014/main" id="{C3386384-28BD-4B6D-968C-96F1C146A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867" y="2988857"/>
              <a:ext cx="298409" cy="376935"/>
            </a:xfrm>
            <a:custGeom>
              <a:avLst/>
              <a:gdLst>
                <a:gd name="T0" fmla="*/ 484 w 800"/>
                <a:gd name="T1" fmla="*/ 0 h 1011"/>
                <a:gd name="T2" fmla="*/ 463 w 800"/>
                <a:gd name="T3" fmla="*/ 990 h 1011"/>
                <a:gd name="T4" fmla="*/ 779 w 800"/>
                <a:gd name="T5" fmla="*/ 1011 h 1011"/>
                <a:gd name="T6" fmla="*/ 800 w 800"/>
                <a:gd name="T7" fmla="*/ 21 h 1011"/>
                <a:gd name="T8" fmla="*/ 758 w 800"/>
                <a:gd name="T9" fmla="*/ 969 h 1011"/>
                <a:gd name="T10" fmla="*/ 505 w 800"/>
                <a:gd name="T11" fmla="*/ 843 h 1011"/>
                <a:gd name="T12" fmla="*/ 589 w 800"/>
                <a:gd name="T13" fmla="*/ 800 h 1011"/>
                <a:gd name="T14" fmla="*/ 505 w 800"/>
                <a:gd name="T15" fmla="*/ 716 h 1011"/>
                <a:gd name="T16" fmla="*/ 589 w 800"/>
                <a:gd name="T17" fmla="*/ 674 h 1011"/>
                <a:gd name="T18" fmla="*/ 505 w 800"/>
                <a:gd name="T19" fmla="*/ 590 h 1011"/>
                <a:gd name="T20" fmla="*/ 589 w 800"/>
                <a:gd name="T21" fmla="*/ 548 h 1011"/>
                <a:gd name="T22" fmla="*/ 505 w 800"/>
                <a:gd name="T23" fmla="*/ 464 h 1011"/>
                <a:gd name="T24" fmla="*/ 589 w 800"/>
                <a:gd name="T25" fmla="*/ 421 h 1011"/>
                <a:gd name="T26" fmla="*/ 505 w 800"/>
                <a:gd name="T27" fmla="*/ 337 h 1011"/>
                <a:gd name="T28" fmla="*/ 589 w 800"/>
                <a:gd name="T29" fmla="*/ 295 h 1011"/>
                <a:gd name="T30" fmla="*/ 505 w 800"/>
                <a:gd name="T31" fmla="*/ 211 h 1011"/>
                <a:gd name="T32" fmla="*/ 589 w 800"/>
                <a:gd name="T33" fmla="*/ 169 h 1011"/>
                <a:gd name="T34" fmla="*/ 505 w 800"/>
                <a:gd name="T35" fmla="*/ 43 h 1011"/>
                <a:gd name="T36" fmla="*/ 758 w 800"/>
                <a:gd name="T37" fmla="*/ 969 h 1011"/>
                <a:gd name="T38" fmla="*/ 130 w 800"/>
                <a:gd name="T39" fmla="*/ 52 h 1011"/>
                <a:gd name="T40" fmla="*/ 0 w 800"/>
                <a:gd name="T41" fmla="*/ 253 h 1011"/>
                <a:gd name="T42" fmla="*/ 105 w 800"/>
                <a:gd name="T43" fmla="*/ 969 h 1011"/>
                <a:gd name="T44" fmla="*/ 295 w 800"/>
                <a:gd name="T45" fmla="*/ 864 h 1011"/>
                <a:gd name="T46" fmla="*/ 291 w 800"/>
                <a:gd name="T47" fmla="*/ 241 h 1011"/>
                <a:gd name="T48" fmla="*/ 147 w 800"/>
                <a:gd name="T49" fmla="*/ 102 h 1011"/>
                <a:gd name="T50" fmla="*/ 117 w 800"/>
                <a:gd name="T51" fmla="*/ 148 h 1011"/>
                <a:gd name="T52" fmla="*/ 42 w 800"/>
                <a:gd name="T53" fmla="*/ 347 h 1011"/>
                <a:gd name="T54" fmla="*/ 84 w 800"/>
                <a:gd name="T55" fmla="*/ 716 h 1011"/>
                <a:gd name="T56" fmla="*/ 42 w 800"/>
                <a:gd name="T57" fmla="*/ 347 h 1011"/>
                <a:gd name="T58" fmla="*/ 189 w 800"/>
                <a:gd name="T59" fmla="*/ 927 h 1011"/>
                <a:gd name="T60" fmla="*/ 42 w 800"/>
                <a:gd name="T61" fmla="*/ 864 h 1011"/>
                <a:gd name="T62" fmla="*/ 253 w 800"/>
                <a:gd name="T63" fmla="*/ 843 h 1011"/>
                <a:gd name="T64" fmla="*/ 253 w 800"/>
                <a:gd name="T65" fmla="*/ 800 h 1011"/>
                <a:gd name="T66" fmla="*/ 42 w 800"/>
                <a:gd name="T67" fmla="*/ 758 h 1011"/>
                <a:gd name="T68" fmla="*/ 253 w 800"/>
                <a:gd name="T69" fmla="*/ 800 h 1011"/>
                <a:gd name="T70" fmla="*/ 126 w 800"/>
                <a:gd name="T71" fmla="*/ 347 h 1011"/>
                <a:gd name="T72" fmla="*/ 168 w 800"/>
                <a:gd name="T73" fmla="*/ 347 h 1011"/>
                <a:gd name="T74" fmla="*/ 126 w 800"/>
                <a:gd name="T75" fmla="*/ 716 h 1011"/>
                <a:gd name="T76" fmla="*/ 211 w 800"/>
                <a:gd name="T77" fmla="*/ 716 h 1011"/>
                <a:gd name="T78" fmla="*/ 253 w 800"/>
                <a:gd name="T79" fmla="*/ 347 h 1011"/>
                <a:gd name="T80" fmla="*/ 253 w 800"/>
                <a:gd name="T81" fmla="*/ 274 h 1011"/>
                <a:gd name="T82" fmla="*/ 168 w 800"/>
                <a:gd name="T83" fmla="*/ 274 h 1011"/>
                <a:gd name="T84" fmla="*/ 126 w 800"/>
                <a:gd name="T85" fmla="*/ 274 h 1011"/>
                <a:gd name="T86" fmla="*/ 42 w 800"/>
                <a:gd name="T87" fmla="*/ 274 h 1011"/>
                <a:gd name="T88" fmla="*/ 88 w 800"/>
                <a:gd name="T89" fmla="*/ 190 h 1011"/>
                <a:gd name="T90" fmla="*/ 253 w 800"/>
                <a:gd name="T91" fmla="*/ 25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0" h="1011">
                  <a:moveTo>
                    <a:pt x="779" y="0"/>
                  </a:moveTo>
                  <a:cubicBezTo>
                    <a:pt x="484" y="0"/>
                    <a:pt x="484" y="0"/>
                    <a:pt x="484" y="0"/>
                  </a:cubicBezTo>
                  <a:cubicBezTo>
                    <a:pt x="473" y="0"/>
                    <a:pt x="463" y="10"/>
                    <a:pt x="463" y="21"/>
                  </a:cubicBezTo>
                  <a:cubicBezTo>
                    <a:pt x="463" y="990"/>
                    <a:pt x="463" y="990"/>
                    <a:pt x="463" y="990"/>
                  </a:cubicBezTo>
                  <a:cubicBezTo>
                    <a:pt x="463" y="1001"/>
                    <a:pt x="473" y="1011"/>
                    <a:pt x="484" y="1011"/>
                  </a:cubicBezTo>
                  <a:cubicBezTo>
                    <a:pt x="779" y="1011"/>
                    <a:pt x="779" y="1011"/>
                    <a:pt x="779" y="1011"/>
                  </a:cubicBezTo>
                  <a:cubicBezTo>
                    <a:pt x="791" y="1011"/>
                    <a:pt x="800" y="1001"/>
                    <a:pt x="800" y="990"/>
                  </a:cubicBezTo>
                  <a:cubicBezTo>
                    <a:pt x="800" y="21"/>
                    <a:pt x="800" y="21"/>
                    <a:pt x="800" y="21"/>
                  </a:cubicBezTo>
                  <a:cubicBezTo>
                    <a:pt x="800" y="10"/>
                    <a:pt x="791" y="0"/>
                    <a:pt x="779" y="0"/>
                  </a:cubicBezTo>
                  <a:close/>
                  <a:moveTo>
                    <a:pt x="758" y="969"/>
                  </a:moveTo>
                  <a:cubicBezTo>
                    <a:pt x="505" y="969"/>
                    <a:pt x="505" y="969"/>
                    <a:pt x="505" y="969"/>
                  </a:cubicBezTo>
                  <a:cubicBezTo>
                    <a:pt x="505" y="843"/>
                    <a:pt x="505" y="843"/>
                    <a:pt x="505" y="843"/>
                  </a:cubicBezTo>
                  <a:cubicBezTo>
                    <a:pt x="589" y="843"/>
                    <a:pt x="589" y="843"/>
                    <a:pt x="589" y="843"/>
                  </a:cubicBezTo>
                  <a:cubicBezTo>
                    <a:pt x="589" y="800"/>
                    <a:pt x="589" y="800"/>
                    <a:pt x="589" y="800"/>
                  </a:cubicBezTo>
                  <a:cubicBezTo>
                    <a:pt x="505" y="800"/>
                    <a:pt x="505" y="800"/>
                    <a:pt x="505" y="800"/>
                  </a:cubicBezTo>
                  <a:cubicBezTo>
                    <a:pt x="505" y="716"/>
                    <a:pt x="505" y="716"/>
                    <a:pt x="505" y="716"/>
                  </a:cubicBezTo>
                  <a:cubicBezTo>
                    <a:pt x="589" y="716"/>
                    <a:pt x="589" y="716"/>
                    <a:pt x="589" y="716"/>
                  </a:cubicBezTo>
                  <a:cubicBezTo>
                    <a:pt x="589" y="674"/>
                    <a:pt x="589" y="674"/>
                    <a:pt x="589" y="674"/>
                  </a:cubicBezTo>
                  <a:cubicBezTo>
                    <a:pt x="505" y="674"/>
                    <a:pt x="505" y="674"/>
                    <a:pt x="505" y="674"/>
                  </a:cubicBezTo>
                  <a:cubicBezTo>
                    <a:pt x="505" y="590"/>
                    <a:pt x="505" y="590"/>
                    <a:pt x="505" y="590"/>
                  </a:cubicBezTo>
                  <a:cubicBezTo>
                    <a:pt x="589" y="590"/>
                    <a:pt x="589" y="590"/>
                    <a:pt x="589" y="590"/>
                  </a:cubicBezTo>
                  <a:cubicBezTo>
                    <a:pt x="589" y="548"/>
                    <a:pt x="589" y="548"/>
                    <a:pt x="589" y="548"/>
                  </a:cubicBezTo>
                  <a:cubicBezTo>
                    <a:pt x="505" y="548"/>
                    <a:pt x="505" y="548"/>
                    <a:pt x="505" y="548"/>
                  </a:cubicBezTo>
                  <a:cubicBezTo>
                    <a:pt x="505" y="464"/>
                    <a:pt x="505" y="464"/>
                    <a:pt x="505" y="464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89" y="421"/>
                    <a:pt x="589" y="421"/>
                    <a:pt x="589" y="421"/>
                  </a:cubicBezTo>
                  <a:cubicBezTo>
                    <a:pt x="505" y="421"/>
                    <a:pt x="505" y="421"/>
                    <a:pt x="505" y="421"/>
                  </a:cubicBezTo>
                  <a:cubicBezTo>
                    <a:pt x="505" y="337"/>
                    <a:pt x="505" y="337"/>
                    <a:pt x="505" y="337"/>
                  </a:cubicBezTo>
                  <a:cubicBezTo>
                    <a:pt x="589" y="337"/>
                    <a:pt x="589" y="337"/>
                    <a:pt x="589" y="337"/>
                  </a:cubicBezTo>
                  <a:cubicBezTo>
                    <a:pt x="589" y="295"/>
                    <a:pt x="589" y="295"/>
                    <a:pt x="589" y="295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5" y="211"/>
                    <a:pt x="505" y="211"/>
                    <a:pt x="505" y="211"/>
                  </a:cubicBezTo>
                  <a:cubicBezTo>
                    <a:pt x="589" y="211"/>
                    <a:pt x="589" y="211"/>
                    <a:pt x="589" y="211"/>
                  </a:cubicBezTo>
                  <a:cubicBezTo>
                    <a:pt x="589" y="169"/>
                    <a:pt x="589" y="169"/>
                    <a:pt x="589" y="169"/>
                  </a:cubicBezTo>
                  <a:cubicBezTo>
                    <a:pt x="505" y="169"/>
                    <a:pt x="505" y="169"/>
                    <a:pt x="505" y="169"/>
                  </a:cubicBezTo>
                  <a:cubicBezTo>
                    <a:pt x="505" y="43"/>
                    <a:pt x="505" y="43"/>
                    <a:pt x="505" y="43"/>
                  </a:cubicBezTo>
                  <a:cubicBezTo>
                    <a:pt x="758" y="43"/>
                    <a:pt x="758" y="43"/>
                    <a:pt x="758" y="43"/>
                  </a:cubicBezTo>
                  <a:lnTo>
                    <a:pt x="758" y="969"/>
                  </a:lnTo>
                  <a:close/>
                  <a:moveTo>
                    <a:pt x="165" y="52"/>
                  </a:moveTo>
                  <a:cubicBezTo>
                    <a:pt x="157" y="40"/>
                    <a:pt x="138" y="40"/>
                    <a:pt x="130" y="52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1" y="245"/>
                    <a:pt x="0" y="249"/>
                    <a:pt x="0" y="253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922"/>
                    <a:pt x="47" y="969"/>
                    <a:pt x="105" y="969"/>
                  </a:cubicBezTo>
                  <a:cubicBezTo>
                    <a:pt x="189" y="969"/>
                    <a:pt x="189" y="969"/>
                    <a:pt x="189" y="969"/>
                  </a:cubicBezTo>
                  <a:cubicBezTo>
                    <a:pt x="248" y="969"/>
                    <a:pt x="295" y="922"/>
                    <a:pt x="295" y="86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5" y="249"/>
                    <a:pt x="293" y="245"/>
                    <a:pt x="291" y="241"/>
                  </a:cubicBezTo>
                  <a:lnTo>
                    <a:pt x="165" y="52"/>
                  </a:lnTo>
                  <a:close/>
                  <a:moveTo>
                    <a:pt x="147" y="102"/>
                  </a:moveTo>
                  <a:cubicBezTo>
                    <a:pt x="178" y="148"/>
                    <a:pt x="178" y="148"/>
                    <a:pt x="178" y="148"/>
                  </a:cubicBezTo>
                  <a:cubicBezTo>
                    <a:pt x="117" y="148"/>
                    <a:pt x="117" y="148"/>
                    <a:pt x="117" y="148"/>
                  </a:cubicBezTo>
                  <a:lnTo>
                    <a:pt x="147" y="102"/>
                  </a:lnTo>
                  <a:close/>
                  <a:moveTo>
                    <a:pt x="42" y="347"/>
                  </a:moveTo>
                  <a:cubicBezTo>
                    <a:pt x="55" y="354"/>
                    <a:pt x="69" y="358"/>
                    <a:pt x="84" y="358"/>
                  </a:cubicBezTo>
                  <a:cubicBezTo>
                    <a:pt x="84" y="716"/>
                    <a:pt x="84" y="716"/>
                    <a:pt x="84" y="716"/>
                  </a:cubicBezTo>
                  <a:cubicBezTo>
                    <a:pt x="42" y="716"/>
                    <a:pt x="42" y="716"/>
                    <a:pt x="42" y="716"/>
                  </a:cubicBezTo>
                  <a:lnTo>
                    <a:pt x="42" y="347"/>
                  </a:lnTo>
                  <a:close/>
                  <a:moveTo>
                    <a:pt x="253" y="864"/>
                  </a:moveTo>
                  <a:cubicBezTo>
                    <a:pt x="253" y="898"/>
                    <a:pt x="224" y="927"/>
                    <a:pt x="189" y="927"/>
                  </a:cubicBezTo>
                  <a:cubicBezTo>
                    <a:pt x="105" y="927"/>
                    <a:pt x="105" y="927"/>
                    <a:pt x="105" y="927"/>
                  </a:cubicBezTo>
                  <a:cubicBezTo>
                    <a:pt x="70" y="927"/>
                    <a:pt x="42" y="898"/>
                    <a:pt x="42" y="864"/>
                  </a:cubicBezTo>
                  <a:cubicBezTo>
                    <a:pt x="42" y="843"/>
                    <a:pt x="42" y="843"/>
                    <a:pt x="42" y="843"/>
                  </a:cubicBezTo>
                  <a:cubicBezTo>
                    <a:pt x="253" y="843"/>
                    <a:pt x="253" y="843"/>
                    <a:pt x="253" y="843"/>
                  </a:cubicBezTo>
                  <a:lnTo>
                    <a:pt x="253" y="864"/>
                  </a:lnTo>
                  <a:close/>
                  <a:moveTo>
                    <a:pt x="253" y="800"/>
                  </a:moveTo>
                  <a:cubicBezTo>
                    <a:pt x="42" y="800"/>
                    <a:pt x="42" y="800"/>
                    <a:pt x="42" y="800"/>
                  </a:cubicBezTo>
                  <a:cubicBezTo>
                    <a:pt x="42" y="758"/>
                    <a:pt x="42" y="758"/>
                    <a:pt x="42" y="758"/>
                  </a:cubicBezTo>
                  <a:cubicBezTo>
                    <a:pt x="253" y="758"/>
                    <a:pt x="253" y="758"/>
                    <a:pt x="253" y="758"/>
                  </a:cubicBezTo>
                  <a:lnTo>
                    <a:pt x="253" y="800"/>
                  </a:lnTo>
                  <a:close/>
                  <a:moveTo>
                    <a:pt x="126" y="716"/>
                  </a:moveTo>
                  <a:cubicBezTo>
                    <a:pt x="126" y="347"/>
                    <a:pt x="126" y="347"/>
                    <a:pt x="126" y="347"/>
                  </a:cubicBezTo>
                  <a:cubicBezTo>
                    <a:pt x="134" y="342"/>
                    <a:pt x="141" y="337"/>
                    <a:pt x="147" y="330"/>
                  </a:cubicBezTo>
                  <a:cubicBezTo>
                    <a:pt x="153" y="337"/>
                    <a:pt x="160" y="342"/>
                    <a:pt x="168" y="347"/>
                  </a:cubicBezTo>
                  <a:cubicBezTo>
                    <a:pt x="168" y="716"/>
                    <a:pt x="168" y="716"/>
                    <a:pt x="168" y="716"/>
                  </a:cubicBezTo>
                  <a:lnTo>
                    <a:pt x="126" y="716"/>
                  </a:lnTo>
                  <a:close/>
                  <a:moveTo>
                    <a:pt x="253" y="716"/>
                  </a:moveTo>
                  <a:cubicBezTo>
                    <a:pt x="211" y="716"/>
                    <a:pt x="211" y="716"/>
                    <a:pt x="211" y="716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26" y="358"/>
                    <a:pt x="240" y="354"/>
                    <a:pt x="253" y="347"/>
                  </a:cubicBezTo>
                  <a:lnTo>
                    <a:pt x="253" y="716"/>
                  </a:lnTo>
                  <a:close/>
                  <a:moveTo>
                    <a:pt x="253" y="274"/>
                  </a:moveTo>
                  <a:cubicBezTo>
                    <a:pt x="253" y="297"/>
                    <a:pt x="234" y="316"/>
                    <a:pt x="211" y="316"/>
                  </a:cubicBezTo>
                  <a:cubicBezTo>
                    <a:pt x="187" y="316"/>
                    <a:pt x="168" y="297"/>
                    <a:pt x="168" y="274"/>
                  </a:cubicBezTo>
                  <a:cubicBezTo>
                    <a:pt x="168" y="262"/>
                    <a:pt x="159" y="253"/>
                    <a:pt x="147" y="253"/>
                  </a:cubicBezTo>
                  <a:cubicBezTo>
                    <a:pt x="136" y="253"/>
                    <a:pt x="126" y="262"/>
                    <a:pt x="126" y="274"/>
                  </a:cubicBezTo>
                  <a:cubicBezTo>
                    <a:pt x="126" y="297"/>
                    <a:pt x="107" y="316"/>
                    <a:pt x="84" y="316"/>
                  </a:cubicBezTo>
                  <a:cubicBezTo>
                    <a:pt x="61" y="316"/>
                    <a:pt x="42" y="297"/>
                    <a:pt x="42" y="274"/>
                  </a:cubicBezTo>
                  <a:cubicBezTo>
                    <a:pt x="42" y="259"/>
                    <a:pt x="42" y="259"/>
                    <a:pt x="42" y="259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206" y="190"/>
                    <a:pt x="206" y="190"/>
                    <a:pt x="206" y="190"/>
                  </a:cubicBezTo>
                  <a:cubicBezTo>
                    <a:pt x="253" y="259"/>
                    <a:pt x="253" y="259"/>
                    <a:pt x="253" y="259"/>
                  </a:cubicBezTo>
                  <a:lnTo>
                    <a:pt x="253" y="274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23" name="íṧḷíḋe">
              <a:extLst>
                <a:ext uri="{FF2B5EF4-FFF2-40B4-BE49-F238E27FC236}">
                  <a16:creationId xmlns:a16="http://schemas.microsoft.com/office/drawing/2014/main" id="{FC99225E-2880-4823-A7F0-EDD015D24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158" y="4339730"/>
              <a:ext cx="282216" cy="341991"/>
            </a:xfrm>
            <a:custGeom>
              <a:avLst/>
              <a:gdLst>
                <a:gd name="T0" fmla="*/ 487 w 800"/>
                <a:gd name="T1" fmla="*/ 761 h 969"/>
                <a:gd name="T2" fmla="*/ 487 w 800"/>
                <a:gd name="T3" fmla="*/ 605 h 969"/>
                <a:gd name="T4" fmla="*/ 136 w 800"/>
                <a:gd name="T5" fmla="*/ 254 h 969"/>
                <a:gd name="T6" fmla="*/ 275 w 800"/>
                <a:gd name="T7" fmla="*/ 254 h 969"/>
                <a:gd name="T8" fmla="*/ 275 w 800"/>
                <a:gd name="T9" fmla="*/ 211 h 969"/>
                <a:gd name="T10" fmla="*/ 64 w 800"/>
                <a:gd name="T11" fmla="*/ 211 h 969"/>
                <a:gd name="T12" fmla="*/ 64 w 800"/>
                <a:gd name="T13" fmla="*/ 423 h 969"/>
                <a:gd name="T14" fmla="*/ 106 w 800"/>
                <a:gd name="T15" fmla="*/ 423 h 969"/>
                <a:gd name="T16" fmla="*/ 106 w 800"/>
                <a:gd name="T17" fmla="*/ 283 h 969"/>
                <a:gd name="T18" fmla="*/ 445 w 800"/>
                <a:gd name="T19" fmla="*/ 622 h 969"/>
                <a:gd name="T20" fmla="*/ 445 w 800"/>
                <a:gd name="T21" fmla="*/ 761 h 969"/>
                <a:gd name="T22" fmla="*/ 360 w 800"/>
                <a:gd name="T23" fmla="*/ 863 h 969"/>
                <a:gd name="T24" fmla="*/ 466 w 800"/>
                <a:gd name="T25" fmla="*/ 969 h 969"/>
                <a:gd name="T26" fmla="*/ 572 w 800"/>
                <a:gd name="T27" fmla="*/ 863 h 969"/>
                <a:gd name="T28" fmla="*/ 487 w 800"/>
                <a:gd name="T29" fmla="*/ 761 h 969"/>
                <a:gd name="T30" fmla="*/ 466 w 800"/>
                <a:gd name="T31" fmla="*/ 931 h 969"/>
                <a:gd name="T32" fmla="*/ 403 w 800"/>
                <a:gd name="T33" fmla="*/ 867 h 969"/>
                <a:gd name="T34" fmla="*/ 466 w 800"/>
                <a:gd name="T35" fmla="*/ 804 h 969"/>
                <a:gd name="T36" fmla="*/ 529 w 800"/>
                <a:gd name="T37" fmla="*/ 867 h 969"/>
                <a:gd name="T38" fmla="*/ 466 w 800"/>
                <a:gd name="T39" fmla="*/ 931 h 969"/>
                <a:gd name="T40" fmla="*/ 178 w 800"/>
                <a:gd name="T41" fmla="*/ 592 h 969"/>
                <a:gd name="T42" fmla="*/ 106 w 800"/>
                <a:gd name="T43" fmla="*/ 668 h 969"/>
                <a:gd name="T44" fmla="*/ 30 w 800"/>
                <a:gd name="T45" fmla="*/ 592 h 969"/>
                <a:gd name="T46" fmla="*/ 0 w 800"/>
                <a:gd name="T47" fmla="*/ 622 h 969"/>
                <a:gd name="T48" fmla="*/ 77 w 800"/>
                <a:gd name="T49" fmla="*/ 698 h 969"/>
                <a:gd name="T50" fmla="*/ 0 w 800"/>
                <a:gd name="T51" fmla="*/ 770 h 969"/>
                <a:gd name="T52" fmla="*/ 30 w 800"/>
                <a:gd name="T53" fmla="*/ 800 h 969"/>
                <a:gd name="T54" fmla="*/ 106 w 800"/>
                <a:gd name="T55" fmla="*/ 728 h 969"/>
                <a:gd name="T56" fmla="*/ 178 w 800"/>
                <a:gd name="T57" fmla="*/ 800 h 969"/>
                <a:gd name="T58" fmla="*/ 208 w 800"/>
                <a:gd name="T59" fmla="*/ 770 h 969"/>
                <a:gd name="T60" fmla="*/ 136 w 800"/>
                <a:gd name="T61" fmla="*/ 698 h 969"/>
                <a:gd name="T62" fmla="*/ 208 w 800"/>
                <a:gd name="T63" fmla="*/ 622 h 969"/>
                <a:gd name="T64" fmla="*/ 178 w 800"/>
                <a:gd name="T65" fmla="*/ 592 h 969"/>
                <a:gd name="T66" fmla="*/ 800 w 800"/>
                <a:gd name="T67" fmla="*/ 325 h 969"/>
                <a:gd name="T68" fmla="*/ 771 w 800"/>
                <a:gd name="T69" fmla="*/ 296 h 969"/>
                <a:gd name="T70" fmla="*/ 699 w 800"/>
                <a:gd name="T71" fmla="*/ 372 h 969"/>
                <a:gd name="T72" fmla="*/ 623 w 800"/>
                <a:gd name="T73" fmla="*/ 296 h 969"/>
                <a:gd name="T74" fmla="*/ 593 w 800"/>
                <a:gd name="T75" fmla="*/ 325 h 969"/>
                <a:gd name="T76" fmla="*/ 669 w 800"/>
                <a:gd name="T77" fmla="*/ 402 h 969"/>
                <a:gd name="T78" fmla="*/ 593 w 800"/>
                <a:gd name="T79" fmla="*/ 474 h 969"/>
                <a:gd name="T80" fmla="*/ 623 w 800"/>
                <a:gd name="T81" fmla="*/ 503 h 969"/>
                <a:gd name="T82" fmla="*/ 699 w 800"/>
                <a:gd name="T83" fmla="*/ 431 h 969"/>
                <a:gd name="T84" fmla="*/ 771 w 800"/>
                <a:gd name="T85" fmla="*/ 503 h 969"/>
                <a:gd name="T86" fmla="*/ 800 w 800"/>
                <a:gd name="T87" fmla="*/ 474 h 969"/>
                <a:gd name="T88" fmla="*/ 729 w 800"/>
                <a:gd name="T89" fmla="*/ 402 h 969"/>
                <a:gd name="T90" fmla="*/ 800 w 800"/>
                <a:gd name="T91" fmla="*/ 325 h 969"/>
                <a:gd name="T92" fmla="*/ 559 w 800"/>
                <a:gd name="T93" fmla="*/ 0 h 969"/>
                <a:gd name="T94" fmla="*/ 487 w 800"/>
                <a:gd name="T95" fmla="*/ 76 h 969"/>
                <a:gd name="T96" fmla="*/ 411 w 800"/>
                <a:gd name="T97" fmla="*/ 0 h 969"/>
                <a:gd name="T98" fmla="*/ 381 w 800"/>
                <a:gd name="T99" fmla="*/ 29 h 969"/>
                <a:gd name="T100" fmla="*/ 458 w 800"/>
                <a:gd name="T101" fmla="*/ 105 h 969"/>
                <a:gd name="T102" fmla="*/ 381 w 800"/>
                <a:gd name="T103" fmla="*/ 177 h 969"/>
                <a:gd name="T104" fmla="*/ 411 w 800"/>
                <a:gd name="T105" fmla="*/ 207 h 969"/>
                <a:gd name="T106" fmla="*/ 487 w 800"/>
                <a:gd name="T107" fmla="*/ 135 h 969"/>
                <a:gd name="T108" fmla="*/ 559 w 800"/>
                <a:gd name="T109" fmla="*/ 207 h 969"/>
                <a:gd name="T110" fmla="*/ 589 w 800"/>
                <a:gd name="T111" fmla="*/ 177 h 969"/>
                <a:gd name="T112" fmla="*/ 517 w 800"/>
                <a:gd name="T113" fmla="*/ 105 h 969"/>
                <a:gd name="T114" fmla="*/ 589 w 800"/>
                <a:gd name="T115" fmla="*/ 29 h 969"/>
                <a:gd name="T116" fmla="*/ 559 w 800"/>
                <a:gd name="T117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0" h="969">
                  <a:moveTo>
                    <a:pt x="487" y="761"/>
                  </a:moveTo>
                  <a:cubicBezTo>
                    <a:pt x="487" y="605"/>
                    <a:pt x="487" y="605"/>
                    <a:pt x="487" y="605"/>
                  </a:cubicBezTo>
                  <a:cubicBezTo>
                    <a:pt x="136" y="254"/>
                    <a:pt x="136" y="254"/>
                    <a:pt x="136" y="254"/>
                  </a:cubicBezTo>
                  <a:cubicBezTo>
                    <a:pt x="275" y="254"/>
                    <a:pt x="275" y="254"/>
                    <a:pt x="275" y="254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106" y="423"/>
                    <a:pt x="106" y="423"/>
                    <a:pt x="106" y="423"/>
                  </a:cubicBezTo>
                  <a:cubicBezTo>
                    <a:pt x="106" y="283"/>
                    <a:pt x="106" y="283"/>
                    <a:pt x="106" y="283"/>
                  </a:cubicBezTo>
                  <a:cubicBezTo>
                    <a:pt x="445" y="622"/>
                    <a:pt x="445" y="622"/>
                    <a:pt x="445" y="622"/>
                  </a:cubicBezTo>
                  <a:cubicBezTo>
                    <a:pt x="445" y="761"/>
                    <a:pt x="445" y="761"/>
                    <a:pt x="445" y="761"/>
                  </a:cubicBezTo>
                  <a:cubicBezTo>
                    <a:pt x="398" y="770"/>
                    <a:pt x="360" y="812"/>
                    <a:pt x="360" y="863"/>
                  </a:cubicBezTo>
                  <a:cubicBezTo>
                    <a:pt x="360" y="922"/>
                    <a:pt x="407" y="969"/>
                    <a:pt x="466" y="969"/>
                  </a:cubicBezTo>
                  <a:cubicBezTo>
                    <a:pt x="525" y="969"/>
                    <a:pt x="572" y="922"/>
                    <a:pt x="572" y="863"/>
                  </a:cubicBezTo>
                  <a:cubicBezTo>
                    <a:pt x="572" y="817"/>
                    <a:pt x="534" y="774"/>
                    <a:pt x="487" y="761"/>
                  </a:cubicBezTo>
                  <a:close/>
                  <a:moveTo>
                    <a:pt x="466" y="931"/>
                  </a:moveTo>
                  <a:cubicBezTo>
                    <a:pt x="432" y="931"/>
                    <a:pt x="403" y="901"/>
                    <a:pt x="403" y="867"/>
                  </a:cubicBezTo>
                  <a:cubicBezTo>
                    <a:pt x="403" y="834"/>
                    <a:pt x="428" y="804"/>
                    <a:pt x="466" y="804"/>
                  </a:cubicBezTo>
                  <a:cubicBezTo>
                    <a:pt x="504" y="804"/>
                    <a:pt x="529" y="834"/>
                    <a:pt x="529" y="867"/>
                  </a:cubicBezTo>
                  <a:cubicBezTo>
                    <a:pt x="529" y="901"/>
                    <a:pt x="500" y="931"/>
                    <a:pt x="466" y="931"/>
                  </a:cubicBezTo>
                  <a:close/>
                  <a:moveTo>
                    <a:pt x="178" y="592"/>
                  </a:moveTo>
                  <a:cubicBezTo>
                    <a:pt x="106" y="668"/>
                    <a:pt x="106" y="668"/>
                    <a:pt x="106" y="668"/>
                  </a:cubicBezTo>
                  <a:cubicBezTo>
                    <a:pt x="30" y="592"/>
                    <a:pt x="30" y="592"/>
                    <a:pt x="30" y="592"/>
                  </a:cubicBezTo>
                  <a:cubicBezTo>
                    <a:pt x="0" y="622"/>
                    <a:pt x="0" y="622"/>
                    <a:pt x="0" y="622"/>
                  </a:cubicBezTo>
                  <a:cubicBezTo>
                    <a:pt x="77" y="698"/>
                    <a:pt x="77" y="698"/>
                    <a:pt x="77" y="698"/>
                  </a:cubicBezTo>
                  <a:cubicBezTo>
                    <a:pt x="0" y="770"/>
                    <a:pt x="0" y="770"/>
                    <a:pt x="0" y="770"/>
                  </a:cubicBezTo>
                  <a:cubicBezTo>
                    <a:pt x="30" y="800"/>
                    <a:pt x="30" y="800"/>
                    <a:pt x="30" y="800"/>
                  </a:cubicBezTo>
                  <a:cubicBezTo>
                    <a:pt x="106" y="728"/>
                    <a:pt x="106" y="728"/>
                    <a:pt x="106" y="728"/>
                  </a:cubicBezTo>
                  <a:cubicBezTo>
                    <a:pt x="178" y="800"/>
                    <a:pt x="178" y="800"/>
                    <a:pt x="178" y="800"/>
                  </a:cubicBezTo>
                  <a:cubicBezTo>
                    <a:pt x="208" y="770"/>
                    <a:pt x="208" y="770"/>
                    <a:pt x="208" y="770"/>
                  </a:cubicBezTo>
                  <a:cubicBezTo>
                    <a:pt x="136" y="698"/>
                    <a:pt x="136" y="698"/>
                    <a:pt x="136" y="698"/>
                  </a:cubicBezTo>
                  <a:cubicBezTo>
                    <a:pt x="208" y="622"/>
                    <a:pt x="208" y="622"/>
                    <a:pt x="208" y="622"/>
                  </a:cubicBezTo>
                  <a:lnTo>
                    <a:pt x="178" y="592"/>
                  </a:lnTo>
                  <a:close/>
                  <a:moveTo>
                    <a:pt x="800" y="325"/>
                  </a:moveTo>
                  <a:cubicBezTo>
                    <a:pt x="771" y="296"/>
                    <a:pt x="771" y="296"/>
                    <a:pt x="771" y="296"/>
                  </a:cubicBezTo>
                  <a:cubicBezTo>
                    <a:pt x="699" y="372"/>
                    <a:pt x="699" y="372"/>
                    <a:pt x="699" y="372"/>
                  </a:cubicBezTo>
                  <a:cubicBezTo>
                    <a:pt x="623" y="296"/>
                    <a:pt x="623" y="296"/>
                    <a:pt x="623" y="296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669" y="402"/>
                    <a:pt x="669" y="402"/>
                    <a:pt x="669" y="402"/>
                  </a:cubicBezTo>
                  <a:cubicBezTo>
                    <a:pt x="593" y="474"/>
                    <a:pt x="593" y="474"/>
                    <a:pt x="593" y="474"/>
                  </a:cubicBezTo>
                  <a:cubicBezTo>
                    <a:pt x="623" y="503"/>
                    <a:pt x="623" y="503"/>
                    <a:pt x="623" y="503"/>
                  </a:cubicBezTo>
                  <a:cubicBezTo>
                    <a:pt x="699" y="431"/>
                    <a:pt x="699" y="431"/>
                    <a:pt x="699" y="431"/>
                  </a:cubicBezTo>
                  <a:cubicBezTo>
                    <a:pt x="771" y="503"/>
                    <a:pt x="771" y="503"/>
                    <a:pt x="771" y="503"/>
                  </a:cubicBezTo>
                  <a:cubicBezTo>
                    <a:pt x="800" y="474"/>
                    <a:pt x="800" y="474"/>
                    <a:pt x="800" y="474"/>
                  </a:cubicBezTo>
                  <a:cubicBezTo>
                    <a:pt x="729" y="402"/>
                    <a:pt x="729" y="402"/>
                    <a:pt x="729" y="402"/>
                  </a:cubicBezTo>
                  <a:lnTo>
                    <a:pt x="800" y="325"/>
                  </a:lnTo>
                  <a:close/>
                  <a:moveTo>
                    <a:pt x="559" y="0"/>
                  </a:moveTo>
                  <a:cubicBezTo>
                    <a:pt x="487" y="76"/>
                    <a:pt x="487" y="76"/>
                    <a:pt x="487" y="76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458" y="105"/>
                    <a:pt x="458" y="105"/>
                    <a:pt x="458" y="105"/>
                  </a:cubicBezTo>
                  <a:cubicBezTo>
                    <a:pt x="381" y="177"/>
                    <a:pt x="381" y="177"/>
                    <a:pt x="381" y="177"/>
                  </a:cubicBezTo>
                  <a:cubicBezTo>
                    <a:pt x="411" y="207"/>
                    <a:pt x="411" y="207"/>
                    <a:pt x="411" y="207"/>
                  </a:cubicBezTo>
                  <a:cubicBezTo>
                    <a:pt x="487" y="135"/>
                    <a:pt x="487" y="135"/>
                    <a:pt x="487" y="135"/>
                  </a:cubicBezTo>
                  <a:cubicBezTo>
                    <a:pt x="559" y="207"/>
                    <a:pt x="559" y="207"/>
                    <a:pt x="559" y="207"/>
                  </a:cubicBezTo>
                  <a:cubicBezTo>
                    <a:pt x="589" y="177"/>
                    <a:pt x="589" y="177"/>
                    <a:pt x="589" y="177"/>
                  </a:cubicBezTo>
                  <a:cubicBezTo>
                    <a:pt x="517" y="105"/>
                    <a:pt x="517" y="105"/>
                    <a:pt x="517" y="105"/>
                  </a:cubicBezTo>
                  <a:cubicBezTo>
                    <a:pt x="589" y="29"/>
                    <a:pt x="589" y="29"/>
                    <a:pt x="589" y="29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24" name="ïSlîḑè">
              <a:extLst>
                <a:ext uri="{FF2B5EF4-FFF2-40B4-BE49-F238E27FC236}">
                  <a16:creationId xmlns:a16="http://schemas.microsoft.com/office/drawing/2014/main" id="{3B634593-85A2-41FF-A73C-C4883320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521" y="1654514"/>
              <a:ext cx="361490" cy="353960"/>
            </a:xfrm>
            <a:custGeom>
              <a:avLst/>
              <a:gdLst>
                <a:gd name="T0" fmla="*/ 260 w 800"/>
                <a:gd name="T1" fmla="*/ 392 h 784"/>
                <a:gd name="T2" fmla="*/ 539 w 800"/>
                <a:gd name="T3" fmla="*/ 392 h 784"/>
                <a:gd name="T4" fmla="*/ 400 w 800"/>
                <a:gd name="T5" fmla="*/ 495 h 784"/>
                <a:gd name="T6" fmla="*/ 400 w 800"/>
                <a:gd name="T7" fmla="*/ 289 h 784"/>
                <a:gd name="T8" fmla="*/ 400 w 800"/>
                <a:gd name="T9" fmla="*/ 495 h 784"/>
                <a:gd name="T10" fmla="*/ 676 w 800"/>
                <a:gd name="T11" fmla="*/ 260 h 784"/>
                <a:gd name="T12" fmla="*/ 651 w 800"/>
                <a:gd name="T13" fmla="*/ 84 h 784"/>
                <a:gd name="T14" fmla="*/ 638 w 800"/>
                <a:gd name="T15" fmla="*/ 79 h 784"/>
                <a:gd name="T16" fmla="*/ 500 w 800"/>
                <a:gd name="T17" fmla="*/ 107 h 784"/>
                <a:gd name="T18" fmla="*/ 356 w 800"/>
                <a:gd name="T19" fmla="*/ 0 h 784"/>
                <a:gd name="T20" fmla="*/ 265 w 800"/>
                <a:gd name="T21" fmla="*/ 121 h 784"/>
                <a:gd name="T22" fmla="*/ 150 w 800"/>
                <a:gd name="T23" fmla="*/ 82 h 784"/>
                <a:gd name="T24" fmla="*/ 122 w 800"/>
                <a:gd name="T25" fmla="*/ 261 h 784"/>
                <a:gd name="T26" fmla="*/ 0 w 800"/>
                <a:gd name="T27" fmla="*/ 353 h 784"/>
                <a:gd name="T28" fmla="*/ 109 w 800"/>
                <a:gd name="T29" fmla="*/ 492 h 784"/>
                <a:gd name="T30" fmla="*/ 88 w 800"/>
                <a:gd name="T31" fmla="*/ 642 h 784"/>
                <a:gd name="T32" fmla="*/ 154 w 800"/>
                <a:gd name="T33" fmla="*/ 705 h 784"/>
                <a:gd name="T34" fmla="*/ 266 w 800"/>
                <a:gd name="T35" fmla="*/ 664 h 784"/>
                <a:gd name="T36" fmla="*/ 359 w 800"/>
                <a:gd name="T37" fmla="*/ 784 h 784"/>
                <a:gd name="T38" fmla="*/ 501 w 800"/>
                <a:gd name="T39" fmla="*/ 677 h 784"/>
                <a:gd name="T40" fmla="*/ 641 w 800"/>
                <a:gd name="T41" fmla="*/ 703 h 784"/>
                <a:gd name="T42" fmla="*/ 714 w 800"/>
                <a:gd name="T43" fmla="*/ 639 h 784"/>
                <a:gd name="T44" fmla="*/ 690 w 800"/>
                <a:gd name="T45" fmla="*/ 491 h 784"/>
                <a:gd name="T46" fmla="*/ 800 w 800"/>
                <a:gd name="T47" fmla="*/ 349 h 784"/>
                <a:gd name="T48" fmla="*/ 766 w 800"/>
                <a:gd name="T49" fmla="*/ 423 h 784"/>
                <a:gd name="T50" fmla="*/ 665 w 800"/>
                <a:gd name="T51" fmla="*/ 464 h 784"/>
                <a:gd name="T52" fmla="*/ 643 w 800"/>
                <a:gd name="T53" fmla="*/ 531 h 784"/>
                <a:gd name="T54" fmla="*/ 636 w 800"/>
                <a:gd name="T55" fmla="*/ 667 h 784"/>
                <a:gd name="T56" fmla="*/ 535 w 800"/>
                <a:gd name="T57" fmla="*/ 627 h 784"/>
                <a:gd name="T58" fmla="*/ 472 w 800"/>
                <a:gd name="T59" fmla="*/ 658 h 784"/>
                <a:gd name="T60" fmla="*/ 368 w 800"/>
                <a:gd name="T61" fmla="*/ 750 h 784"/>
                <a:gd name="T62" fmla="*/ 325 w 800"/>
                <a:gd name="T63" fmla="*/ 651 h 784"/>
                <a:gd name="T64" fmla="*/ 258 w 800"/>
                <a:gd name="T65" fmla="*/ 630 h 784"/>
                <a:gd name="T66" fmla="*/ 119 w 800"/>
                <a:gd name="T67" fmla="*/ 624 h 784"/>
                <a:gd name="T68" fmla="*/ 160 w 800"/>
                <a:gd name="T69" fmla="*/ 524 h 784"/>
                <a:gd name="T70" fmla="*/ 128 w 800"/>
                <a:gd name="T71" fmla="*/ 462 h 784"/>
                <a:gd name="T72" fmla="*/ 34 w 800"/>
                <a:gd name="T73" fmla="*/ 362 h 784"/>
                <a:gd name="T74" fmla="*/ 135 w 800"/>
                <a:gd name="T75" fmla="*/ 320 h 784"/>
                <a:gd name="T76" fmla="*/ 156 w 800"/>
                <a:gd name="T77" fmla="*/ 254 h 784"/>
                <a:gd name="T78" fmla="*/ 163 w 800"/>
                <a:gd name="T79" fmla="*/ 118 h 784"/>
                <a:gd name="T80" fmla="*/ 265 w 800"/>
                <a:gd name="T81" fmla="*/ 158 h 784"/>
                <a:gd name="T82" fmla="*/ 328 w 800"/>
                <a:gd name="T83" fmla="*/ 126 h 784"/>
                <a:gd name="T84" fmla="*/ 431 w 800"/>
                <a:gd name="T85" fmla="*/ 34 h 784"/>
                <a:gd name="T86" fmla="*/ 474 w 800"/>
                <a:gd name="T87" fmla="*/ 133 h 784"/>
                <a:gd name="T88" fmla="*/ 541 w 800"/>
                <a:gd name="T89" fmla="*/ 155 h 784"/>
                <a:gd name="T90" fmla="*/ 681 w 800"/>
                <a:gd name="T91" fmla="*/ 161 h 784"/>
                <a:gd name="T92" fmla="*/ 639 w 800"/>
                <a:gd name="T93" fmla="*/ 260 h 784"/>
                <a:gd name="T94" fmla="*/ 672 w 800"/>
                <a:gd name="T95" fmla="*/ 322 h 784"/>
                <a:gd name="T96" fmla="*/ 766 w 800"/>
                <a:gd name="T97" fmla="*/ 42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0" h="784">
                  <a:moveTo>
                    <a:pt x="400" y="255"/>
                  </a:moveTo>
                  <a:cubicBezTo>
                    <a:pt x="323" y="255"/>
                    <a:pt x="260" y="317"/>
                    <a:pt x="260" y="392"/>
                  </a:cubicBezTo>
                  <a:cubicBezTo>
                    <a:pt x="260" y="468"/>
                    <a:pt x="323" y="529"/>
                    <a:pt x="400" y="529"/>
                  </a:cubicBezTo>
                  <a:cubicBezTo>
                    <a:pt x="477" y="529"/>
                    <a:pt x="539" y="468"/>
                    <a:pt x="539" y="392"/>
                  </a:cubicBezTo>
                  <a:cubicBezTo>
                    <a:pt x="539" y="317"/>
                    <a:pt x="477" y="255"/>
                    <a:pt x="400" y="255"/>
                  </a:cubicBezTo>
                  <a:close/>
                  <a:moveTo>
                    <a:pt x="400" y="495"/>
                  </a:moveTo>
                  <a:cubicBezTo>
                    <a:pt x="341" y="495"/>
                    <a:pt x="294" y="449"/>
                    <a:pt x="294" y="392"/>
                  </a:cubicBezTo>
                  <a:cubicBezTo>
                    <a:pt x="294" y="335"/>
                    <a:pt x="341" y="289"/>
                    <a:pt x="400" y="289"/>
                  </a:cubicBezTo>
                  <a:cubicBezTo>
                    <a:pt x="458" y="289"/>
                    <a:pt x="505" y="335"/>
                    <a:pt x="505" y="392"/>
                  </a:cubicBezTo>
                  <a:cubicBezTo>
                    <a:pt x="505" y="449"/>
                    <a:pt x="458" y="495"/>
                    <a:pt x="400" y="495"/>
                  </a:cubicBezTo>
                  <a:close/>
                  <a:moveTo>
                    <a:pt x="690" y="293"/>
                  </a:moveTo>
                  <a:cubicBezTo>
                    <a:pt x="676" y="260"/>
                    <a:pt x="676" y="260"/>
                    <a:pt x="676" y="260"/>
                  </a:cubicBezTo>
                  <a:cubicBezTo>
                    <a:pt x="723" y="155"/>
                    <a:pt x="720" y="152"/>
                    <a:pt x="711" y="143"/>
                  </a:cubicBezTo>
                  <a:cubicBezTo>
                    <a:pt x="651" y="84"/>
                    <a:pt x="651" y="84"/>
                    <a:pt x="651" y="84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38" y="79"/>
                    <a:pt x="638" y="79"/>
                    <a:pt x="638" y="79"/>
                  </a:cubicBezTo>
                  <a:cubicBezTo>
                    <a:pt x="635" y="79"/>
                    <a:pt x="624" y="79"/>
                    <a:pt x="533" y="121"/>
                  </a:cubicBezTo>
                  <a:cubicBezTo>
                    <a:pt x="500" y="107"/>
                    <a:pt x="500" y="107"/>
                    <a:pt x="500" y="107"/>
                  </a:cubicBezTo>
                  <a:cubicBezTo>
                    <a:pt x="457" y="0"/>
                    <a:pt x="452" y="0"/>
                    <a:pt x="440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43" y="0"/>
                    <a:pt x="338" y="0"/>
                    <a:pt x="298" y="108"/>
                  </a:cubicBezTo>
                  <a:cubicBezTo>
                    <a:pt x="265" y="121"/>
                    <a:pt x="265" y="121"/>
                    <a:pt x="265" y="121"/>
                  </a:cubicBezTo>
                  <a:cubicBezTo>
                    <a:pt x="204" y="95"/>
                    <a:pt x="168" y="82"/>
                    <a:pt x="158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76" y="154"/>
                    <a:pt x="73" y="158"/>
                    <a:pt x="122" y="261"/>
                  </a:cubicBezTo>
                  <a:cubicBezTo>
                    <a:pt x="109" y="294"/>
                    <a:pt x="109" y="294"/>
                    <a:pt x="109" y="294"/>
                  </a:cubicBezTo>
                  <a:cubicBezTo>
                    <a:pt x="0" y="336"/>
                    <a:pt x="0" y="340"/>
                    <a:pt x="0" y="353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48"/>
                    <a:pt x="0" y="453"/>
                    <a:pt x="109" y="492"/>
                  </a:cubicBezTo>
                  <a:cubicBezTo>
                    <a:pt x="123" y="524"/>
                    <a:pt x="123" y="524"/>
                    <a:pt x="123" y="524"/>
                  </a:cubicBezTo>
                  <a:cubicBezTo>
                    <a:pt x="76" y="629"/>
                    <a:pt x="79" y="633"/>
                    <a:pt x="88" y="642"/>
                  </a:cubicBezTo>
                  <a:cubicBezTo>
                    <a:pt x="148" y="700"/>
                    <a:pt x="148" y="700"/>
                    <a:pt x="148" y="700"/>
                  </a:cubicBezTo>
                  <a:cubicBezTo>
                    <a:pt x="154" y="705"/>
                    <a:pt x="154" y="705"/>
                    <a:pt x="154" y="705"/>
                  </a:cubicBezTo>
                  <a:cubicBezTo>
                    <a:pt x="161" y="705"/>
                    <a:pt x="161" y="705"/>
                    <a:pt x="161" y="705"/>
                  </a:cubicBezTo>
                  <a:cubicBezTo>
                    <a:pt x="164" y="705"/>
                    <a:pt x="175" y="705"/>
                    <a:pt x="266" y="664"/>
                  </a:cubicBezTo>
                  <a:cubicBezTo>
                    <a:pt x="299" y="677"/>
                    <a:pt x="299" y="677"/>
                    <a:pt x="299" y="677"/>
                  </a:cubicBezTo>
                  <a:cubicBezTo>
                    <a:pt x="342" y="784"/>
                    <a:pt x="347" y="784"/>
                    <a:pt x="359" y="784"/>
                  </a:cubicBezTo>
                  <a:cubicBezTo>
                    <a:pt x="443" y="784"/>
                    <a:pt x="443" y="784"/>
                    <a:pt x="443" y="784"/>
                  </a:cubicBezTo>
                  <a:cubicBezTo>
                    <a:pt x="456" y="784"/>
                    <a:pt x="461" y="784"/>
                    <a:pt x="501" y="677"/>
                  </a:cubicBezTo>
                  <a:cubicBezTo>
                    <a:pt x="534" y="664"/>
                    <a:pt x="534" y="664"/>
                    <a:pt x="534" y="664"/>
                  </a:cubicBezTo>
                  <a:cubicBezTo>
                    <a:pt x="595" y="689"/>
                    <a:pt x="631" y="703"/>
                    <a:pt x="641" y="703"/>
                  </a:cubicBezTo>
                  <a:cubicBezTo>
                    <a:pt x="649" y="702"/>
                    <a:pt x="649" y="702"/>
                    <a:pt x="649" y="702"/>
                  </a:cubicBezTo>
                  <a:cubicBezTo>
                    <a:pt x="714" y="639"/>
                    <a:pt x="714" y="639"/>
                    <a:pt x="714" y="639"/>
                  </a:cubicBezTo>
                  <a:cubicBezTo>
                    <a:pt x="723" y="630"/>
                    <a:pt x="726" y="627"/>
                    <a:pt x="677" y="523"/>
                  </a:cubicBezTo>
                  <a:cubicBezTo>
                    <a:pt x="690" y="491"/>
                    <a:pt x="690" y="491"/>
                    <a:pt x="690" y="491"/>
                  </a:cubicBezTo>
                  <a:cubicBezTo>
                    <a:pt x="800" y="449"/>
                    <a:pt x="800" y="444"/>
                    <a:pt x="800" y="432"/>
                  </a:cubicBezTo>
                  <a:cubicBezTo>
                    <a:pt x="800" y="349"/>
                    <a:pt x="800" y="349"/>
                    <a:pt x="800" y="349"/>
                  </a:cubicBezTo>
                  <a:cubicBezTo>
                    <a:pt x="800" y="336"/>
                    <a:pt x="800" y="332"/>
                    <a:pt x="690" y="293"/>
                  </a:cubicBezTo>
                  <a:close/>
                  <a:moveTo>
                    <a:pt x="766" y="423"/>
                  </a:moveTo>
                  <a:cubicBezTo>
                    <a:pt x="750" y="431"/>
                    <a:pt x="708" y="448"/>
                    <a:pt x="671" y="462"/>
                  </a:cubicBezTo>
                  <a:cubicBezTo>
                    <a:pt x="665" y="464"/>
                    <a:pt x="665" y="464"/>
                    <a:pt x="665" y="464"/>
                  </a:cubicBezTo>
                  <a:cubicBezTo>
                    <a:pt x="640" y="524"/>
                    <a:pt x="640" y="524"/>
                    <a:pt x="640" y="524"/>
                  </a:cubicBezTo>
                  <a:cubicBezTo>
                    <a:pt x="643" y="531"/>
                    <a:pt x="643" y="531"/>
                    <a:pt x="643" y="531"/>
                  </a:cubicBezTo>
                  <a:cubicBezTo>
                    <a:pt x="659" y="565"/>
                    <a:pt x="677" y="605"/>
                    <a:pt x="683" y="621"/>
                  </a:cubicBezTo>
                  <a:cubicBezTo>
                    <a:pt x="636" y="667"/>
                    <a:pt x="636" y="667"/>
                    <a:pt x="636" y="667"/>
                  </a:cubicBezTo>
                  <a:cubicBezTo>
                    <a:pt x="620" y="662"/>
                    <a:pt x="577" y="645"/>
                    <a:pt x="541" y="629"/>
                  </a:cubicBezTo>
                  <a:cubicBezTo>
                    <a:pt x="535" y="627"/>
                    <a:pt x="535" y="627"/>
                    <a:pt x="535" y="627"/>
                  </a:cubicBezTo>
                  <a:cubicBezTo>
                    <a:pt x="474" y="651"/>
                    <a:pt x="474" y="651"/>
                    <a:pt x="474" y="651"/>
                  </a:cubicBezTo>
                  <a:cubicBezTo>
                    <a:pt x="472" y="658"/>
                    <a:pt x="472" y="658"/>
                    <a:pt x="472" y="658"/>
                  </a:cubicBezTo>
                  <a:cubicBezTo>
                    <a:pt x="458" y="694"/>
                    <a:pt x="442" y="735"/>
                    <a:pt x="434" y="750"/>
                  </a:cubicBezTo>
                  <a:cubicBezTo>
                    <a:pt x="368" y="750"/>
                    <a:pt x="368" y="750"/>
                    <a:pt x="368" y="750"/>
                  </a:cubicBezTo>
                  <a:cubicBezTo>
                    <a:pt x="360" y="735"/>
                    <a:pt x="342" y="694"/>
                    <a:pt x="328" y="658"/>
                  </a:cubicBezTo>
                  <a:cubicBezTo>
                    <a:pt x="325" y="651"/>
                    <a:pt x="325" y="651"/>
                    <a:pt x="325" y="651"/>
                  </a:cubicBezTo>
                  <a:cubicBezTo>
                    <a:pt x="265" y="627"/>
                    <a:pt x="265" y="627"/>
                    <a:pt x="265" y="627"/>
                  </a:cubicBezTo>
                  <a:cubicBezTo>
                    <a:pt x="258" y="630"/>
                    <a:pt x="258" y="630"/>
                    <a:pt x="258" y="630"/>
                  </a:cubicBezTo>
                  <a:cubicBezTo>
                    <a:pt x="223" y="646"/>
                    <a:pt x="181" y="664"/>
                    <a:pt x="166" y="670"/>
                  </a:cubicBezTo>
                  <a:cubicBezTo>
                    <a:pt x="119" y="624"/>
                    <a:pt x="119" y="624"/>
                    <a:pt x="119" y="624"/>
                  </a:cubicBezTo>
                  <a:cubicBezTo>
                    <a:pt x="124" y="607"/>
                    <a:pt x="141" y="566"/>
                    <a:pt x="157" y="531"/>
                  </a:cubicBezTo>
                  <a:cubicBezTo>
                    <a:pt x="160" y="524"/>
                    <a:pt x="160" y="524"/>
                    <a:pt x="160" y="524"/>
                  </a:cubicBezTo>
                  <a:cubicBezTo>
                    <a:pt x="135" y="465"/>
                    <a:pt x="135" y="465"/>
                    <a:pt x="135" y="465"/>
                  </a:cubicBezTo>
                  <a:cubicBezTo>
                    <a:pt x="128" y="462"/>
                    <a:pt x="128" y="462"/>
                    <a:pt x="128" y="462"/>
                  </a:cubicBezTo>
                  <a:cubicBezTo>
                    <a:pt x="92" y="449"/>
                    <a:pt x="50" y="433"/>
                    <a:pt x="34" y="426"/>
                  </a:cubicBezTo>
                  <a:cubicBezTo>
                    <a:pt x="34" y="362"/>
                    <a:pt x="34" y="362"/>
                    <a:pt x="34" y="362"/>
                  </a:cubicBezTo>
                  <a:cubicBezTo>
                    <a:pt x="49" y="354"/>
                    <a:pt x="92" y="337"/>
                    <a:pt x="128" y="323"/>
                  </a:cubicBezTo>
                  <a:cubicBezTo>
                    <a:pt x="135" y="320"/>
                    <a:pt x="135" y="320"/>
                    <a:pt x="135" y="320"/>
                  </a:cubicBezTo>
                  <a:cubicBezTo>
                    <a:pt x="160" y="260"/>
                    <a:pt x="160" y="260"/>
                    <a:pt x="160" y="260"/>
                  </a:cubicBezTo>
                  <a:cubicBezTo>
                    <a:pt x="156" y="254"/>
                    <a:pt x="156" y="254"/>
                    <a:pt x="156" y="254"/>
                  </a:cubicBezTo>
                  <a:cubicBezTo>
                    <a:pt x="140" y="220"/>
                    <a:pt x="122" y="180"/>
                    <a:pt x="116" y="163"/>
                  </a:cubicBezTo>
                  <a:cubicBezTo>
                    <a:pt x="163" y="118"/>
                    <a:pt x="163" y="118"/>
                    <a:pt x="163" y="118"/>
                  </a:cubicBezTo>
                  <a:cubicBezTo>
                    <a:pt x="180" y="123"/>
                    <a:pt x="222" y="140"/>
                    <a:pt x="258" y="155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28" y="126"/>
                    <a:pt x="328" y="126"/>
                    <a:pt x="328" y="126"/>
                  </a:cubicBezTo>
                  <a:cubicBezTo>
                    <a:pt x="341" y="91"/>
                    <a:pt x="357" y="50"/>
                    <a:pt x="365" y="34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9" y="50"/>
                    <a:pt x="457" y="91"/>
                    <a:pt x="471" y="127"/>
                  </a:cubicBezTo>
                  <a:cubicBezTo>
                    <a:pt x="474" y="133"/>
                    <a:pt x="474" y="133"/>
                    <a:pt x="474" y="133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76" y="138"/>
                    <a:pt x="619" y="120"/>
                    <a:pt x="634" y="115"/>
                  </a:cubicBezTo>
                  <a:cubicBezTo>
                    <a:pt x="681" y="161"/>
                    <a:pt x="681" y="161"/>
                    <a:pt x="681" y="161"/>
                  </a:cubicBezTo>
                  <a:cubicBezTo>
                    <a:pt x="675" y="177"/>
                    <a:pt x="658" y="218"/>
                    <a:pt x="642" y="253"/>
                  </a:cubicBezTo>
                  <a:cubicBezTo>
                    <a:pt x="639" y="260"/>
                    <a:pt x="639" y="260"/>
                    <a:pt x="639" y="260"/>
                  </a:cubicBezTo>
                  <a:cubicBezTo>
                    <a:pt x="664" y="320"/>
                    <a:pt x="664" y="320"/>
                    <a:pt x="664" y="320"/>
                  </a:cubicBezTo>
                  <a:cubicBezTo>
                    <a:pt x="672" y="322"/>
                    <a:pt x="672" y="322"/>
                    <a:pt x="672" y="322"/>
                  </a:cubicBezTo>
                  <a:cubicBezTo>
                    <a:pt x="708" y="335"/>
                    <a:pt x="750" y="351"/>
                    <a:pt x="766" y="359"/>
                  </a:cubicBezTo>
                  <a:lnTo>
                    <a:pt x="766" y="423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25" name="îS1iḓe">
              <a:extLst>
                <a:ext uri="{FF2B5EF4-FFF2-40B4-BE49-F238E27FC236}">
                  <a16:creationId xmlns:a16="http://schemas.microsoft.com/office/drawing/2014/main" id="{2B39FF93-C455-4395-9375-BD4B9EF9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650" y="3094238"/>
              <a:ext cx="886781" cy="944929"/>
            </a:xfrm>
            <a:custGeom>
              <a:avLst/>
              <a:gdLst>
                <a:gd name="T0" fmla="*/ 352 w 847"/>
                <a:gd name="T1" fmla="*/ 452 h 903"/>
                <a:gd name="T2" fmla="*/ 495 w 847"/>
                <a:gd name="T3" fmla="*/ 452 h 903"/>
                <a:gd name="T4" fmla="*/ 423 w 847"/>
                <a:gd name="T5" fmla="*/ 495 h 903"/>
                <a:gd name="T6" fmla="*/ 423 w 847"/>
                <a:gd name="T7" fmla="*/ 409 h 903"/>
                <a:gd name="T8" fmla="*/ 423 w 847"/>
                <a:gd name="T9" fmla="*/ 495 h 903"/>
                <a:gd name="T10" fmla="*/ 814 w 847"/>
                <a:gd name="T11" fmla="*/ 226 h 903"/>
                <a:gd name="T12" fmla="*/ 559 w 847"/>
                <a:gd name="T13" fmla="*/ 217 h 903"/>
                <a:gd name="T14" fmla="*/ 288 w 847"/>
                <a:gd name="T15" fmla="*/ 217 h 903"/>
                <a:gd name="T16" fmla="*/ 33 w 847"/>
                <a:gd name="T17" fmla="*/ 226 h 903"/>
                <a:gd name="T18" fmla="*/ 94 w 847"/>
                <a:gd name="T19" fmla="*/ 509 h 903"/>
                <a:gd name="T20" fmla="*/ 129 w 847"/>
                <a:gd name="T21" fmla="*/ 717 h 903"/>
                <a:gd name="T22" fmla="*/ 423 w 847"/>
                <a:gd name="T23" fmla="*/ 903 h 903"/>
                <a:gd name="T24" fmla="*/ 717 w 847"/>
                <a:gd name="T25" fmla="*/ 717 h 903"/>
                <a:gd name="T26" fmla="*/ 814 w 847"/>
                <a:gd name="T27" fmla="*/ 677 h 903"/>
                <a:gd name="T28" fmla="*/ 129 w 847"/>
                <a:gd name="T29" fmla="*/ 689 h 903"/>
                <a:gd name="T30" fmla="*/ 57 w 847"/>
                <a:gd name="T31" fmla="*/ 663 h 903"/>
                <a:gd name="T32" fmla="*/ 174 w 847"/>
                <a:gd name="T33" fmla="*/ 471 h 903"/>
                <a:gd name="T34" fmla="*/ 283 w 847"/>
                <a:gd name="T35" fmla="*/ 658 h 903"/>
                <a:gd name="T36" fmla="*/ 267 w 847"/>
                <a:gd name="T37" fmla="*/ 505 h 903"/>
                <a:gd name="T38" fmla="*/ 267 w 847"/>
                <a:gd name="T39" fmla="*/ 399 h 903"/>
                <a:gd name="T40" fmla="*/ 267 w 847"/>
                <a:gd name="T41" fmla="*/ 505 h 903"/>
                <a:gd name="T42" fmla="*/ 175 w 847"/>
                <a:gd name="T43" fmla="*/ 433 h 903"/>
                <a:gd name="T44" fmla="*/ 129 w 847"/>
                <a:gd name="T45" fmla="*/ 215 h 903"/>
                <a:gd name="T46" fmla="*/ 269 w 847"/>
                <a:gd name="T47" fmla="*/ 362 h 903"/>
                <a:gd name="T48" fmla="*/ 502 w 847"/>
                <a:gd name="T49" fmla="*/ 315 h 903"/>
                <a:gd name="T50" fmla="*/ 537 w 847"/>
                <a:gd name="T51" fmla="*/ 255 h 903"/>
                <a:gd name="T52" fmla="*/ 423 w 847"/>
                <a:gd name="T53" fmla="*/ 29 h 903"/>
                <a:gd name="T54" fmla="*/ 423 w 847"/>
                <a:gd name="T55" fmla="*/ 273 h 903"/>
                <a:gd name="T56" fmla="*/ 423 w 847"/>
                <a:gd name="T57" fmla="*/ 29 h 903"/>
                <a:gd name="T58" fmla="*/ 391 w 847"/>
                <a:gd name="T59" fmla="*/ 290 h 903"/>
                <a:gd name="T60" fmla="*/ 299 w 847"/>
                <a:gd name="T61" fmla="*/ 343 h 903"/>
                <a:gd name="T62" fmla="*/ 299 w 847"/>
                <a:gd name="T63" fmla="*/ 561 h 903"/>
                <a:gd name="T64" fmla="*/ 391 w 847"/>
                <a:gd name="T65" fmla="*/ 614 h 903"/>
                <a:gd name="T66" fmla="*/ 299 w 847"/>
                <a:gd name="T67" fmla="*/ 561 h 903"/>
                <a:gd name="T68" fmla="*/ 315 w 847"/>
                <a:gd name="T69" fmla="*/ 677 h 903"/>
                <a:gd name="T70" fmla="*/ 532 w 847"/>
                <a:gd name="T71" fmla="*/ 677 h 903"/>
                <a:gd name="T72" fmla="*/ 537 w 847"/>
                <a:gd name="T73" fmla="*/ 648 h 903"/>
                <a:gd name="T74" fmla="*/ 502 w 847"/>
                <a:gd name="T75" fmla="*/ 588 h 903"/>
                <a:gd name="T76" fmla="*/ 537 w 847"/>
                <a:gd name="T77" fmla="*/ 648 h 903"/>
                <a:gd name="T78" fmla="*/ 488 w 847"/>
                <a:gd name="T79" fmla="*/ 563 h 903"/>
                <a:gd name="T80" fmla="*/ 359 w 847"/>
                <a:gd name="T81" fmla="*/ 563 h 903"/>
                <a:gd name="T82" fmla="*/ 294 w 847"/>
                <a:gd name="T83" fmla="*/ 452 h 903"/>
                <a:gd name="T84" fmla="*/ 359 w 847"/>
                <a:gd name="T85" fmla="*/ 340 h 903"/>
                <a:gd name="T86" fmla="*/ 488 w 847"/>
                <a:gd name="T87" fmla="*/ 340 h 903"/>
                <a:gd name="T88" fmla="*/ 552 w 847"/>
                <a:gd name="T89" fmla="*/ 452 h 903"/>
                <a:gd name="T90" fmla="*/ 717 w 847"/>
                <a:gd name="T91" fmla="*/ 215 h 903"/>
                <a:gd name="T92" fmla="*/ 672 w 847"/>
                <a:gd name="T93" fmla="*/ 433 h 903"/>
                <a:gd name="T94" fmla="*/ 564 w 847"/>
                <a:gd name="T95" fmla="*/ 245 h 903"/>
                <a:gd name="T96" fmla="*/ 580 w 847"/>
                <a:gd name="T97" fmla="*/ 399 h 903"/>
                <a:gd name="T98" fmla="*/ 580 w 847"/>
                <a:gd name="T99" fmla="*/ 505 h 903"/>
                <a:gd name="T100" fmla="*/ 580 w 847"/>
                <a:gd name="T101" fmla="*/ 399 h 903"/>
                <a:gd name="T102" fmla="*/ 717 w 847"/>
                <a:gd name="T103" fmla="*/ 689 h 903"/>
                <a:gd name="T104" fmla="*/ 564 w 847"/>
                <a:gd name="T105" fmla="*/ 658 h 903"/>
                <a:gd name="T106" fmla="*/ 672 w 847"/>
                <a:gd name="T107" fmla="*/ 47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7" h="903">
                  <a:moveTo>
                    <a:pt x="423" y="380"/>
                  </a:moveTo>
                  <a:cubicBezTo>
                    <a:pt x="384" y="380"/>
                    <a:pt x="352" y="412"/>
                    <a:pt x="352" y="452"/>
                  </a:cubicBezTo>
                  <a:cubicBezTo>
                    <a:pt x="352" y="491"/>
                    <a:pt x="384" y="523"/>
                    <a:pt x="423" y="523"/>
                  </a:cubicBezTo>
                  <a:cubicBezTo>
                    <a:pt x="463" y="523"/>
                    <a:pt x="495" y="491"/>
                    <a:pt x="495" y="452"/>
                  </a:cubicBezTo>
                  <a:cubicBezTo>
                    <a:pt x="495" y="412"/>
                    <a:pt x="463" y="380"/>
                    <a:pt x="423" y="380"/>
                  </a:cubicBezTo>
                  <a:close/>
                  <a:moveTo>
                    <a:pt x="423" y="495"/>
                  </a:moveTo>
                  <a:cubicBezTo>
                    <a:pt x="400" y="495"/>
                    <a:pt x="380" y="475"/>
                    <a:pt x="380" y="452"/>
                  </a:cubicBezTo>
                  <a:cubicBezTo>
                    <a:pt x="380" y="428"/>
                    <a:pt x="400" y="409"/>
                    <a:pt x="423" y="409"/>
                  </a:cubicBezTo>
                  <a:cubicBezTo>
                    <a:pt x="447" y="409"/>
                    <a:pt x="466" y="428"/>
                    <a:pt x="466" y="452"/>
                  </a:cubicBezTo>
                  <a:cubicBezTo>
                    <a:pt x="466" y="475"/>
                    <a:pt x="447" y="495"/>
                    <a:pt x="423" y="495"/>
                  </a:cubicBezTo>
                  <a:close/>
                  <a:moveTo>
                    <a:pt x="695" y="452"/>
                  </a:moveTo>
                  <a:cubicBezTo>
                    <a:pt x="789" y="368"/>
                    <a:pt x="847" y="282"/>
                    <a:pt x="814" y="226"/>
                  </a:cubicBezTo>
                  <a:cubicBezTo>
                    <a:pt x="804" y="208"/>
                    <a:pt x="778" y="186"/>
                    <a:pt x="717" y="186"/>
                  </a:cubicBezTo>
                  <a:cubicBezTo>
                    <a:pt x="674" y="186"/>
                    <a:pt x="619" y="197"/>
                    <a:pt x="559" y="217"/>
                  </a:cubicBezTo>
                  <a:cubicBezTo>
                    <a:pt x="534" y="93"/>
                    <a:pt x="488" y="0"/>
                    <a:pt x="423" y="0"/>
                  </a:cubicBezTo>
                  <a:cubicBezTo>
                    <a:pt x="359" y="0"/>
                    <a:pt x="313" y="93"/>
                    <a:pt x="288" y="217"/>
                  </a:cubicBezTo>
                  <a:cubicBezTo>
                    <a:pt x="228" y="197"/>
                    <a:pt x="173" y="186"/>
                    <a:pt x="129" y="186"/>
                  </a:cubicBezTo>
                  <a:cubicBezTo>
                    <a:pt x="68" y="186"/>
                    <a:pt x="43" y="208"/>
                    <a:pt x="33" y="226"/>
                  </a:cubicBezTo>
                  <a:cubicBezTo>
                    <a:pt x="0" y="282"/>
                    <a:pt x="58" y="368"/>
                    <a:pt x="152" y="452"/>
                  </a:cubicBezTo>
                  <a:cubicBezTo>
                    <a:pt x="131" y="471"/>
                    <a:pt x="111" y="490"/>
                    <a:pt x="94" y="509"/>
                  </a:cubicBezTo>
                  <a:cubicBezTo>
                    <a:pt x="31" y="580"/>
                    <a:pt x="10" y="638"/>
                    <a:pt x="32" y="677"/>
                  </a:cubicBezTo>
                  <a:cubicBezTo>
                    <a:pt x="43" y="696"/>
                    <a:pt x="68" y="717"/>
                    <a:pt x="129" y="717"/>
                  </a:cubicBezTo>
                  <a:cubicBezTo>
                    <a:pt x="173" y="717"/>
                    <a:pt x="228" y="706"/>
                    <a:pt x="288" y="686"/>
                  </a:cubicBezTo>
                  <a:cubicBezTo>
                    <a:pt x="313" y="810"/>
                    <a:pt x="359" y="903"/>
                    <a:pt x="423" y="903"/>
                  </a:cubicBezTo>
                  <a:cubicBezTo>
                    <a:pt x="488" y="903"/>
                    <a:pt x="534" y="810"/>
                    <a:pt x="559" y="686"/>
                  </a:cubicBezTo>
                  <a:cubicBezTo>
                    <a:pt x="619" y="706"/>
                    <a:pt x="674" y="717"/>
                    <a:pt x="717" y="717"/>
                  </a:cubicBezTo>
                  <a:cubicBezTo>
                    <a:pt x="717" y="717"/>
                    <a:pt x="717" y="717"/>
                    <a:pt x="717" y="717"/>
                  </a:cubicBezTo>
                  <a:cubicBezTo>
                    <a:pt x="778" y="717"/>
                    <a:pt x="804" y="696"/>
                    <a:pt x="814" y="677"/>
                  </a:cubicBezTo>
                  <a:cubicBezTo>
                    <a:pt x="847" y="621"/>
                    <a:pt x="789" y="535"/>
                    <a:pt x="695" y="452"/>
                  </a:cubicBezTo>
                  <a:close/>
                  <a:moveTo>
                    <a:pt x="129" y="689"/>
                  </a:moveTo>
                  <a:cubicBezTo>
                    <a:pt x="129" y="689"/>
                    <a:pt x="129" y="689"/>
                    <a:pt x="129" y="689"/>
                  </a:cubicBezTo>
                  <a:cubicBezTo>
                    <a:pt x="103" y="689"/>
                    <a:pt x="70" y="684"/>
                    <a:pt x="57" y="663"/>
                  </a:cubicBezTo>
                  <a:cubicBezTo>
                    <a:pt x="42" y="636"/>
                    <a:pt x="64" y="586"/>
                    <a:pt x="116" y="528"/>
                  </a:cubicBezTo>
                  <a:cubicBezTo>
                    <a:pt x="133" y="509"/>
                    <a:pt x="153" y="490"/>
                    <a:pt x="174" y="471"/>
                  </a:cubicBezTo>
                  <a:cubicBezTo>
                    <a:pt x="204" y="495"/>
                    <a:pt x="235" y="518"/>
                    <a:pt x="269" y="541"/>
                  </a:cubicBezTo>
                  <a:cubicBezTo>
                    <a:pt x="272" y="581"/>
                    <a:pt x="276" y="621"/>
                    <a:pt x="283" y="658"/>
                  </a:cubicBezTo>
                  <a:cubicBezTo>
                    <a:pt x="224" y="678"/>
                    <a:pt x="171" y="689"/>
                    <a:pt x="129" y="689"/>
                  </a:cubicBezTo>
                  <a:close/>
                  <a:moveTo>
                    <a:pt x="267" y="505"/>
                  </a:moveTo>
                  <a:cubicBezTo>
                    <a:pt x="241" y="487"/>
                    <a:pt x="218" y="469"/>
                    <a:pt x="197" y="452"/>
                  </a:cubicBezTo>
                  <a:cubicBezTo>
                    <a:pt x="218" y="434"/>
                    <a:pt x="242" y="416"/>
                    <a:pt x="267" y="399"/>
                  </a:cubicBezTo>
                  <a:cubicBezTo>
                    <a:pt x="266" y="416"/>
                    <a:pt x="266" y="434"/>
                    <a:pt x="266" y="452"/>
                  </a:cubicBezTo>
                  <a:cubicBezTo>
                    <a:pt x="266" y="469"/>
                    <a:pt x="266" y="487"/>
                    <a:pt x="267" y="505"/>
                  </a:cubicBezTo>
                  <a:close/>
                  <a:moveTo>
                    <a:pt x="269" y="362"/>
                  </a:moveTo>
                  <a:cubicBezTo>
                    <a:pt x="235" y="385"/>
                    <a:pt x="203" y="409"/>
                    <a:pt x="175" y="433"/>
                  </a:cubicBezTo>
                  <a:cubicBezTo>
                    <a:pt x="81" y="350"/>
                    <a:pt x="37" y="275"/>
                    <a:pt x="57" y="240"/>
                  </a:cubicBezTo>
                  <a:cubicBezTo>
                    <a:pt x="70" y="219"/>
                    <a:pt x="103" y="215"/>
                    <a:pt x="129" y="215"/>
                  </a:cubicBezTo>
                  <a:cubicBezTo>
                    <a:pt x="171" y="215"/>
                    <a:pt x="224" y="226"/>
                    <a:pt x="283" y="245"/>
                  </a:cubicBezTo>
                  <a:cubicBezTo>
                    <a:pt x="276" y="283"/>
                    <a:pt x="272" y="322"/>
                    <a:pt x="269" y="362"/>
                  </a:cubicBezTo>
                  <a:close/>
                  <a:moveTo>
                    <a:pt x="548" y="343"/>
                  </a:moveTo>
                  <a:cubicBezTo>
                    <a:pt x="533" y="333"/>
                    <a:pt x="518" y="324"/>
                    <a:pt x="502" y="315"/>
                  </a:cubicBezTo>
                  <a:cubicBezTo>
                    <a:pt x="487" y="306"/>
                    <a:pt x="471" y="298"/>
                    <a:pt x="456" y="290"/>
                  </a:cubicBezTo>
                  <a:cubicBezTo>
                    <a:pt x="483" y="277"/>
                    <a:pt x="510" y="265"/>
                    <a:pt x="537" y="255"/>
                  </a:cubicBezTo>
                  <a:cubicBezTo>
                    <a:pt x="541" y="283"/>
                    <a:pt x="545" y="312"/>
                    <a:pt x="548" y="343"/>
                  </a:cubicBezTo>
                  <a:close/>
                  <a:moveTo>
                    <a:pt x="423" y="29"/>
                  </a:moveTo>
                  <a:cubicBezTo>
                    <a:pt x="464" y="29"/>
                    <a:pt x="507" y="104"/>
                    <a:pt x="532" y="227"/>
                  </a:cubicBezTo>
                  <a:cubicBezTo>
                    <a:pt x="497" y="240"/>
                    <a:pt x="460" y="255"/>
                    <a:pt x="423" y="273"/>
                  </a:cubicBezTo>
                  <a:cubicBezTo>
                    <a:pt x="387" y="255"/>
                    <a:pt x="350" y="240"/>
                    <a:pt x="315" y="227"/>
                  </a:cubicBezTo>
                  <a:cubicBezTo>
                    <a:pt x="340" y="104"/>
                    <a:pt x="383" y="29"/>
                    <a:pt x="423" y="29"/>
                  </a:cubicBezTo>
                  <a:close/>
                  <a:moveTo>
                    <a:pt x="310" y="255"/>
                  </a:moveTo>
                  <a:cubicBezTo>
                    <a:pt x="336" y="265"/>
                    <a:pt x="364" y="277"/>
                    <a:pt x="391" y="290"/>
                  </a:cubicBezTo>
                  <a:cubicBezTo>
                    <a:pt x="376" y="298"/>
                    <a:pt x="360" y="306"/>
                    <a:pt x="345" y="315"/>
                  </a:cubicBezTo>
                  <a:cubicBezTo>
                    <a:pt x="329" y="324"/>
                    <a:pt x="314" y="333"/>
                    <a:pt x="299" y="343"/>
                  </a:cubicBezTo>
                  <a:cubicBezTo>
                    <a:pt x="302" y="312"/>
                    <a:pt x="305" y="283"/>
                    <a:pt x="310" y="255"/>
                  </a:cubicBezTo>
                  <a:close/>
                  <a:moveTo>
                    <a:pt x="299" y="561"/>
                  </a:moveTo>
                  <a:cubicBezTo>
                    <a:pt x="314" y="570"/>
                    <a:pt x="329" y="579"/>
                    <a:pt x="345" y="588"/>
                  </a:cubicBezTo>
                  <a:cubicBezTo>
                    <a:pt x="360" y="597"/>
                    <a:pt x="376" y="606"/>
                    <a:pt x="391" y="614"/>
                  </a:cubicBezTo>
                  <a:cubicBezTo>
                    <a:pt x="364" y="627"/>
                    <a:pt x="336" y="638"/>
                    <a:pt x="310" y="648"/>
                  </a:cubicBezTo>
                  <a:cubicBezTo>
                    <a:pt x="305" y="621"/>
                    <a:pt x="302" y="592"/>
                    <a:pt x="299" y="561"/>
                  </a:cubicBezTo>
                  <a:close/>
                  <a:moveTo>
                    <a:pt x="423" y="874"/>
                  </a:moveTo>
                  <a:cubicBezTo>
                    <a:pt x="383" y="874"/>
                    <a:pt x="340" y="799"/>
                    <a:pt x="315" y="677"/>
                  </a:cubicBezTo>
                  <a:cubicBezTo>
                    <a:pt x="350" y="664"/>
                    <a:pt x="387" y="648"/>
                    <a:pt x="423" y="630"/>
                  </a:cubicBezTo>
                  <a:cubicBezTo>
                    <a:pt x="460" y="648"/>
                    <a:pt x="497" y="664"/>
                    <a:pt x="532" y="677"/>
                  </a:cubicBezTo>
                  <a:cubicBezTo>
                    <a:pt x="507" y="799"/>
                    <a:pt x="464" y="874"/>
                    <a:pt x="423" y="874"/>
                  </a:cubicBezTo>
                  <a:close/>
                  <a:moveTo>
                    <a:pt x="537" y="648"/>
                  </a:moveTo>
                  <a:cubicBezTo>
                    <a:pt x="510" y="638"/>
                    <a:pt x="483" y="627"/>
                    <a:pt x="456" y="614"/>
                  </a:cubicBezTo>
                  <a:cubicBezTo>
                    <a:pt x="471" y="606"/>
                    <a:pt x="487" y="597"/>
                    <a:pt x="502" y="588"/>
                  </a:cubicBezTo>
                  <a:cubicBezTo>
                    <a:pt x="518" y="579"/>
                    <a:pt x="533" y="570"/>
                    <a:pt x="548" y="561"/>
                  </a:cubicBezTo>
                  <a:cubicBezTo>
                    <a:pt x="545" y="592"/>
                    <a:pt x="541" y="621"/>
                    <a:pt x="537" y="648"/>
                  </a:cubicBezTo>
                  <a:close/>
                  <a:moveTo>
                    <a:pt x="550" y="525"/>
                  </a:moveTo>
                  <a:cubicBezTo>
                    <a:pt x="531" y="538"/>
                    <a:pt x="510" y="551"/>
                    <a:pt x="488" y="563"/>
                  </a:cubicBezTo>
                  <a:cubicBezTo>
                    <a:pt x="466" y="576"/>
                    <a:pt x="445" y="587"/>
                    <a:pt x="423" y="598"/>
                  </a:cubicBezTo>
                  <a:cubicBezTo>
                    <a:pt x="402" y="587"/>
                    <a:pt x="380" y="576"/>
                    <a:pt x="359" y="563"/>
                  </a:cubicBezTo>
                  <a:cubicBezTo>
                    <a:pt x="337" y="551"/>
                    <a:pt x="316" y="538"/>
                    <a:pt x="296" y="525"/>
                  </a:cubicBezTo>
                  <a:cubicBezTo>
                    <a:pt x="295" y="501"/>
                    <a:pt x="294" y="477"/>
                    <a:pt x="294" y="452"/>
                  </a:cubicBezTo>
                  <a:cubicBezTo>
                    <a:pt x="294" y="426"/>
                    <a:pt x="295" y="402"/>
                    <a:pt x="296" y="379"/>
                  </a:cubicBezTo>
                  <a:cubicBezTo>
                    <a:pt x="317" y="365"/>
                    <a:pt x="337" y="352"/>
                    <a:pt x="359" y="340"/>
                  </a:cubicBezTo>
                  <a:cubicBezTo>
                    <a:pt x="380" y="328"/>
                    <a:pt x="402" y="316"/>
                    <a:pt x="423" y="305"/>
                  </a:cubicBezTo>
                  <a:cubicBezTo>
                    <a:pt x="445" y="316"/>
                    <a:pt x="466" y="328"/>
                    <a:pt x="488" y="340"/>
                  </a:cubicBezTo>
                  <a:cubicBezTo>
                    <a:pt x="510" y="353"/>
                    <a:pt x="531" y="366"/>
                    <a:pt x="550" y="379"/>
                  </a:cubicBezTo>
                  <a:cubicBezTo>
                    <a:pt x="552" y="402"/>
                    <a:pt x="552" y="426"/>
                    <a:pt x="552" y="452"/>
                  </a:cubicBezTo>
                  <a:cubicBezTo>
                    <a:pt x="552" y="477"/>
                    <a:pt x="552" y="501"/>
                    <a:pt x="550" y="525"/>
                  </a:cubicBezTo>
                  <a:close/>
                  <a:moveTo>
                    <a:pt x="717" y="215"/>
                  </a:moveTo>
                  <a:cubicBezTo>
                    <a:pt x="744" y="215"/>
                    <a:pt x="777" y="219"/>
                    <a:pt x="790" y="240"/>
                  </a:cubicBezTo>
                  <a:cubicBezTo>
                    <a:pt x="810" y="275"/>
                    <a:pt x="766" y="350"/>
                    <a:pt x="672" y="433"/>
                  </a:cubicBezTo>
                  <a:cubicBezTo>
                    <a:pt x="643" y="409"/>
                    <a:pt x="611" y="385"/>
                    <a:pt x="578" y="362"/>
                  </a:cubicBezTo>
                  <a:cubicBezTo>
                    <a:pt x="575" y="322"/>
                    <a:pt x="571" y="283"/>
                    <a:pt x="564" y="245"/>
                  </a:cubicBezTo>
                  <a:cubicBezTo>
                    <a:pt x="623" y="226"/>
                    <a:pt x="676" y="215"/>
                    <a:pt x="717" y="215"/>
                  </a:cubicBezTo>
                  <a:close/>
                  <a:moveTo>
                    <a:pt x="580" y="399"/>
                  </a:moveTo>
                  <a:cubicBezTo>
                    <a:pt x="605" y="416"/>
                    <a:pt x="629" y="434"/>
                    <a:pt x="650" y="452"/>
                  </a:cubicBezTo>
                  <a:cubicBezTo>
                    <a:pt x="629" y="469"/>
                    <a:pt x="605" y="487"/>
                    <a:pt x="580" y="505"/>
                  </a:cubicBezTo>
                  <a:cubicBezTo>
                    <a:pt x="581" y="487"/>
                    <a:pt x="581" y="469"/>
                    <a:pt x="581" y="452"/>
                  </a:cubicBezTo>
                  <a:cubicBezTo>
                    <a:pt x="581" y="434"/>
                    <a:pt x="581" y="416"/>
                    <a:pt x="580" y="399"/>
                  </a:cubicBezTo>
                  <a:close/>
                  <a:moveTo>
                    <a:pt x="790" y="663"/>
                  </a:moveTo>
                  <a:cubicBezTo>
                    <a:pt x="777" y="684"/>
                    <a:pt x="744" y="689"/>
                    <a:pt x="717" y="689"/>
                  </a:cubicBezTo>
                  <a:cubicBezTo>
                    <a:pt x="717" y="689"/>
                    <a:pt x="717" y="689"/>
                    <a:pt x="717" y="689"/>
                  </a:cubicBezTo>
                  <a:cubicBezTo>
                    <a:pt x="676" y="689"/>
                    <a:pt x="623" y="678"/>
                    <a:pt x="564" y="658"/>
                  </a:cubicBezTo>
                  <a:cubicBezTo>
                    <a:pt x="571" y="621"/>
                    <a:pt x="575" y="581"/>
                    <a:pt x="578" y="541"/>
                  </a:cubicBezTo>
                  <a:cubicBezTo>
                    <a:pt x="611" y="519"/>
                    <a:pt x="643" y="495"/>
                    <a:pt x="672" y="471"/>
                  </a:cubicBezTo>
                  <a:cubicBezTo>
                    <a:pt x="766" y="553"/>
                    <a:pt x="810" y="628"/>
                    <a:pt x="790" y="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26" name="ïśļiḓe">
              <a:extLst>
                <a:ext uri="{FF2B5EF4-FFF2-40B4-BE49-F238E27FC236}">
                  <a16:creationId xmlns:a16="http://schemas.microsoft.com/office/drawing/2014/main" id="{FE73F27A-6861-42B7-BFB3-D70961FEE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807" y="4320990"/>
              <a:ext cx="362704" cy="362704"/>
            </a:xfrm>
            <a:custGeom>
              <a:avLst/>
              <a:gdLst>
                <a:gd name="T0" fmla="*/ 400 w 800"/>
                <a:gd name="T1" fmla="*/ 0 h 800"/>
                <a:gd name="T2" fmla="*/ 0 w 800"/>
                <a:gd name="T3" fmla="*/ 400 h 800"/>
                <a:gd name="T4" fmla="*/ 400 w 800"/>
                <a:gd name="T5" fmla="*/ 800 h 800"/>
                <a:gd name="T6" fmla="*/ 800 w 800"/>
                <a:gd name="T7" fmla="*/ 400 h 800"/>
                <a:gd name="T8" fmla="*/ 400 w 800"/>
                <a:gd name="T9" fmla="*/ 0 h 800"/>
                <a:gd name="T10" fmla="*/ 400 w 800"/>
                <a:gd name="T11" fmla="*/ 747 h 800"/>
                <a:gd name="T12" fmla="*/ 52 w 800"/>
                <a:gd name="T13" fmla="*/ 400 h 800"/>
                <a:gd name="T14" fmla="*/ 400 w 800"/>
                <a:gd name="T15" fmla="*/ 52 h 800"/>
                <a:gd name="T16" fmla="*/ 747 w 800"/>
                <a:gd name="T17" fmla="*/ 400 h 800"/>
                <a:gd name="T18" fmla="*/ 400 w 800"/>
                <a:gd name="T19" fmla="*/ 747 h 800"/>
                <a:gd name="T20" fmla="*/ 400 w 800"/>
                <a:gd name="T21" fmla="*/ 547 h 800"/>
                <a:gd name="T22" fmla="*/ 367 w 800"/>
                <a:gd name="T23" fmla="*/ 580 h 800"/>
                <a:gd name="T24" fmla="*/ 400 w 800"/>
                <a:gd name="T25" fmla="*/ 613 h 800"/>
                <a:gd name="T26" fmla="*/ 433 w 800"/>
                <a:gd name="T27" fmla="*/ 580 h 800"/>
                <a:gd name="T28" fmla="*/ 400 w 800"/>
                <a:gd name="T29" fmla="*/ 547 h 800"/>
                <a:gd name="T30" fmla="*/ 400 w 800"/>
                <a:gd name="T31" fmla="*/ 182 h 800"/>
                <a:gd name="T32" fmla="*/ 272 w 800"/>
                <a:gd name="T33" fmla="*/ 310 h 800"/>
                <a:gd name="T34" fmla="*/ 298 w 800"/>
                <a:gd name="T35" fmla="*/ 336 h 800"/>
                <a:gd name="T36" fmla="*/ 325 w 800"/>
                <a:gd name="T37" fmla="*/ 310 h 800"/>
                <a:gd name="T38" fmla="*/ 400 w 800"/>
                <a:gd name="T39" fmla="*/ 235 h 800"/>
                <a:gd name="T40" fmla="*/ 475 w 800"/>
                <a:gd name="T41" fmla="*/ 310 h 800"/>
                <a:gd name="T42" fmla="*/ 400 w 800"/>
                <a:gd name="T43" fmla="*/ 385 h 800"/>
                <a:gd name="T44" fmla="*/ 373 w 800"/>
                <a:gd name="T45" fmla="*/ 411 h 800"/>
                <a:gd name="T46" fmla="*/ 373 w 800"/>
                <a:gd name="T47" fmla="*/ 503 h 800"/>
                <a:gd name="T48" fmla="*/ 400 w 800"/>
                <a:gd name="T49" fmla="*/ 529 h 800"/>
                <a:gd name="T50" fmla="*/ 426 w 800"/>
                <a:gd name="T51" fmla="*/ 503 h 800"/>
                <a:gd name="T52" fmla="*/ 426 w 800"/>
                <a:gd name="T53" fmla="*/ 435 h 800"/>
                <a:gd name="T54" fmla="*/ 527 w 800"/>
                <a:gd name="T55" fmla="*/ 310 h 800"/>
                <a:gd name="T56" fmla="*/ 400 w 800"/>
                <a:gd name="T57" fmla="*/ 182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0" h="800">
                  <a:moveTo>
                    <a:pt x="400" y="0"/>
                  </a:moveTo>
                  <a:cubicBezTo>
                    <a:pt x="179" y="0"/>
                    <a:pt x="0" y="179"/>
                    <a:pt x="0" y="400"/>
                  </a:cubicBezTo>
                  <a:cubicBezTo>
                    <a:pt x="0" y="620"/>
                    <a:pt x="179" y="800"/>
                    <a:pt x="400" y="800"/>
                  </a:cubicBezTo>
                  <a:cubicBezTo>
                    <a:pt x="620" y="800"/>
                    <a:pt x="800" y="620"/>
                    <a:pt x="800" y="400"/>
                  </a:cubicBezTo>
                  <a:cubicBezTo>
                    <a:pt x="800" y="179"/>
                    <a:pt x="620" y="0"/>
                    <a:pt x="400" y="0"/>
                  </a:cubicBezTo>
                  <a:close/>
                  <a:moveTo>
                    <a:pt x="400" y="747"/>
                  </a:moveTo>
                  <a:cubicBezTo>
                    <a:pt x="208" y="747"/>
                    <a:pt x="52" y="591"/>
                    <a:pt x="52" y="400"/>
                  </a:cubicBezTo>
                  <a:cubicBezTo>
                    <a:pt x="52" y="208"/>
                    <a:pt x="208" y="52"/>
                    <a:pt x="400" y="52"/>
                  </a:cubicBezTo>
                  <a:cubicBezTo>
                    <a:pt x="591" y="52"/>
                    <a:pt x="747" y="208"/>
                    <a:pt x="747" y="400"/>
                  </a:cubicBezTo>
                  <a:cubicBezTo>
                    <a:pt x="747" y="591"/>
                    <a:pt x="591" y="747"/>
                    <a:pt x="400" y="747"/>
                  </a:cubicBezTo>
                  <a:close/>
                  <a:moveTo>
                    <a:pt x="400" y="547"/>
                  </a:moveTo>
                  <a:cubicBezTo>
                    <a:pt x="382" y="547"/>
                    <a:pt x="367" y="562"/>
                    <a:pt x="367" y="580"/>
                  </a:cubicBezTo>
                  <a:cubicBezTo>
                    <a:pt x="367" y="598"/>
                    <a:pt x="382" y="613"/>
                    <a:pt x="400" y="613"/>
                  </a:cubicBezTo>
                  <a:cubicBezTo>
                    <a:pt x="418" y="613"/>
                    <a:pt x="433" y="598"/>
                    <a:pt x="433" y="580"/>
                  </a:cubicBezTo>
                  <a:cubicBezTo>
                    <a:pt x="433" y="562"/>
                    <a:pt x="418" y="547"/>
                    <a:pt x="400" y="547"/>
                  </a:cubicBezTo>
                  <a:close/>
                  <a:moveTo>
                    <a:pt x="400" y="182"/>
                  </a:moveTo>
                  <a:cubicBezTo>
                    <a:pt x="329" y="182"/>
                    <a:pt x="272" y="240"/>
                    <a:pt x="272" y="310"/>
                  </a:cubicBezTo>
                  <a:cubicBezTo>
                    <a:pt x="272" y="325"/>
                    <a:pt x="284" y="336"/>
                    <a:pt x="298" y="336"/>
                  </a:cubicBezTo>
                  <a:cubicBezTo>
                    <a:pt x="313" y="336"/>
                    <a:pt x="325" y="325"/>
                    <a:pt x="325" y="310"/>
                  </a:cubicBezTo>
                  <a:cubicBezTo>
                    <a:pt x="325" y="269"/>
                    <a:pt x="358" y="235"/>
                    <a:pt x="400" y="235"/>
                  </a:cubicBezTo>
                  <a:cubicBezTo>
                    <a:pt x="441" y="235"/>
                    <a:pt x="475" y="269"/>
                    <a:pt x="475" y="310"/>
                  </a:cubicBezTo>
                  <a:cubicBezTo>
                    <a:pt x="475" y="351"/>
                    <a:pt x="441" y="385"/>
                    <a:pt x="400" y="385"/>
                  </a:cubicBezTo>
                  <a:cubicBezTo>
                    <a:pt x="385" y="385"/>
                    <a:pt x="373" y="397"/>
                    <a:pt x="373" y="411"/>
                  </a:cubicBezTo>
                  <a:cubicBezTo>
                    <a:pt x="373" y="503"/>
                    <a:pt x="373" y="503"/>
                    <a:pt x="373" y="503"/>
                  </a:cubicBezTo>
                  <a:cubicBezTo>
                    <a:pt x="373" y="517"/>
                    <a:pt x="385" y="529"/>
                    <a:pt x="400" y="529"/>
                  </a:cubicBezTo>
                  <a:cubicBezTo>
                    <a:pt x="414" y="529"/>
                    <a:pt x="426" y="517"/>
                    <a:pt x="426" y="503"/>
                  </a:cubicBezTo>
                  <a:cubicBezTo>
                    <a:pt x="426" y="435"/>
                    <a:pt x="426" y="435"/>
                    <a:pt x="426" y="435"/>
                  </a:cubicBezTo>
                  <a:cubicBezTo>
                    <a:pt x="484" y="423"/>
                    <a:pt x="527" y="371"/>
                    <a:pt x="527" y="310"/>
                  </a:cubicBezTo>
                  <a:cubicBezTo>
                    <a:pt x="527" y="240"/>
                    <a:pt x="470" y="182"/>
                    <a:pt x="400" y="182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27" name="iSľiďè">
              <a:extLst>
                <a:ext uri="{FF2B5EF4-FFF2-40B4-BE49-F238E27FC236}">
                  <a16:creationId xmlns:a16="http://schemas.microsoft.com/office/drawing/2014/main" id="{8E1FE690-1B96-44CD-B1F0-9559DE192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393" y="2991692"/>
              <a:ext cx="428080" cy="354172"/>
            </a:xfrm>
            <a:custGeom>
              <a:avLst/>
              <a:gdLst>
                <a:gd name="T0" fmla="*/ 446 w 813"/>
                <a:gd name="T1" fmla="*/ 0 h 672"/>
                <a:gd name="T2" fmla="*/ 20 w 813"/>
                <a:gd name="T3" fmla="*/ 282 h 672"/>
                <a:gd name="T4" fmla="*/ 123 w 813"/>
                <a:gd name="T5" fmla="*/ 469 h 672"/>
                <a:gd name="T6" fmla="*/ 324 w 813"/>
                <a:gd name="T7" fmla="*/ 440 h 672"/>
                <a:gd name="T8" fmla="*/ 321 w 813"/>
                <a:gd name="T9" fmla="*/ 465 h 672"/>
                <a:gd name="T10" fmla="*/ 327 w 813"/>
                <a:gd name="T11" fmla="*/ 666 h 672"/>
                <a:gd name="T12" fmla="*/ 396 w 813"/>
                <a:gd name="T13" fmla="*/ 672 h 672"/>
                <a:gd name="T14" fmla="*/ 716 w 813"/>
                <a:gd name="T15" fmla="*/ 112 h 672"/>
                <a:gd name="T16" fmla="*/ 396 w 813"/>
                <a:gd name="T17" fmla="*/ 651 h 672"/>
                <a:gd name="T18" fmla="*/ 312 w 813"/>
                <a:gd name="T19" fmla="*/ 632 h 672"/>
                <a:gd name="T20" fmla="*/ 347 w 813"/>
                <a:gd name="T21" fmla="*/ 431 h 672"/>
                <a:gd name="T22" fmla="*/ 299 w 813"/>
                <a:gd name="T23" fmla="*/ 424 h 672"/>
                <a:gd name="T24" fmla="*/ 123 w 813"/>
                <a:gd name="T25" fmla="*/ 448 h 672"/>
                <a:gd name="T26" fmla="*/ 40 w 813"/>
                <a:gd name="T27" fmla="*/ 288 h 672"/>
                <a:gd name="T28" fmla="*/ 446 w 813"/>
                <a:gd name="T29" fmla="*/ 21 h 672"/>
                <a:gd name="T30" fmla="*/ 789 w 813"/>
                <a:gd name="T31" fmla="*/ 342 h 672"/>
                <a:gd name="T32" fmla="*/ 115 w 813"/>
                <a:gd name="T33" fmla="*/ 245 h 672"/>
                <a:gd name="T34" fmla="*/ 249 w 813"/>
                <a:gd name="T35" fmla="*/ 245 h 672"/>
                <a:gd name="T36" fmla="*/ 182 w 813"/>
                <a:gd name="T37" fmla="*/ 291 h 672"/>
                <a:gd name="T38" fmla="*/ 182 w 813"/>
                <a:gd name="T39" fmla="*/ 198 h 672"/>
                <a:gd name="T40" fmla="*/ 182 w 813"/>
                <a:gd name="T41" fmla="*/ 291 h 672"/>
                <a:gd name="T42" fmla="*/ 326 w 813"/>
                <a:gd name="T43" fmla="*/ 77 h 672"/>
                <a:gd name="T44" fmla="*/ 326 w 813"/>
                <a:gd name="T45" fmla="*/ 211 h 672"/>
                <a:gd name="T46" fmla="*/ 326 w 813"/>
                <a:gd name="T47" fmla="*/ 190 h 672"/>
                <a:gd name="T48" fmla="*/ 326 w 813"/>
                <a:gd name="T49" fmla="*/ 98 h 672"/>
                <a:gd name="T50" fmla="*/ 326 w 813"/>
                <a:gd name="T51" fmla="*/ 190 h 672"/>
                <a:gd name="T52" fmla="*/ 619 w 813"/>
                <a:gd name="T53" fmla="*/ 156 h 672"/>
                <a:gd name="T54" fmla="*/ 619 w 813"/>
                <a:gd name="T55" fmla="*/ 291 h 672"/>
                <a:gd name="T56" fmla="*/ 573 w 813"/>
                <a:gd name="T57" fmla="*/ 223 h 672"/>
                <a:gd name="T58" fmla="*/ 666 w 813"/>
                <a:gd name="T59" fmla="*/ 223 h 672"/>
                <a:gd name="T60" fmla="*/ 573 w 813"/>
                <a:gd name="T61" fmla="*/ 223 h 672"/>
                <a:gd name="T62" fmla="*/ 415 w 813"/>
                <a:gd name="T63" fmla="*/ 144 h 672"/>
                <a:gd name="T64" fmla="*/ 550 w 813"/>
                <a:gd name="T65" fmla="*/ 144 h 672"/>
                <a:gd name="T66" fmla="*/ 482 w 813"/>
                <a:gd name="T67" fmla="*/ 190 h 672"/>
                <a:gd name="T68" fmla="*/ 482 w 813"/>
                <a:gd name="T69" fmla="*/ 98 h 672"/>
                <a:gd name="T70" fmla="*/ 482 w 813"/>
                <a:gd name="T71" fmla="*/ 190 h 672"/>
                <a:gd name="T72" fmla="*/ 372 w 813"/>
                <a:gd name="T73" fmla="*/ 545 h 672"/>
                <a:gd name="T74" fmla="*/ 507 w 813"/>
                <a:gd name="T75" fmla="*/ 545 h 672"/>
                <a:gd name="T76" fmla="*/ 440 w 813"/>
                <a:gd name="T77" fmla="*/ 591 h 672"/>
                <a:gd name="T78" fmla="*/ 440 w 813"/>
                <a:gd name="T79" fmla="*/ 499 h 672"/>
                <a:gd name="T80" fmla="*/ 440 w 813"/>
                <a:gd name="T81" fmla="*/ 591 h 672"/>
                <a:gd name="T82" fmla="*/ 669 w 813"/>
                <a:gd name="T83" fmla="*/ 460 h 672"/>
                <a:gd name="T84" fmla="*/ 669 w 813"/>
                <a:gd name="T85" fmla="*/ 325 h 672"/>
                <a:gd name="T86" fmla="*/ 715 w 813"/>
                <a:gd name="T87" fmla="*/ 393 h 672"/>
                <a:gd name="T88" fmla="*/ 622 w 813"/>
                <a:gd name="T89" fmla="*/ 393 h 672"/>
                <a:gd name="T90" fmla="*/ 715 w 813"/>
                <a:gd name="T91" fmla="*/ 393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3" h="672">
                  <a:moveTo>
                    <a:pt x="716" y="112"/>
                  </a:moveTo>
                  <a:cubicBezTo>
                    <a:pt x="647" y="40"/>
                    <a:pt x="551" y="0"/>
                    <a:pt x="446" y="0"/>
                  </a:cubicBezTo>
                  <a:cubicBezTo>
                    <a:pt x="399" y="0"/>
                    <a:pt x="349" y="8"/>
                    <a:pt x="299" y="24"/>
                  </a:cubicBezTo>
                  <a:cubicBezTo>
                    <a:pt x="100" y="87"/>
                    <a:pt x="39" y="213"/>
                    <a:pt x="20" y="282"/>
                  </a:cubicBezTo>
                  <a:cubicBezTo>
                    <a:pt x="0" y="356"/>
                    <a:pt x="12" y="421"/>
                    <a:pt x="34" y="445"/>
                  </a:cubicBezTo>
                  <a:cubicBezTo>
                    <a:pt x="49" y="461"/>
                    <a:pt x="78" y="469"/>
                    <a:pt x="123" y="469"/>
                  </a:cubicBezTo>
                  <a:cubicBezTo>
                    <a:pt x="203" y="469"/>
                    <a:pt x="304" y="444"/>
                    <a:pt x="305" y="444"/>
                  </a:cubicBezTo>
                  <a:cubicBezTo>
                    <a:pt x="305" y="444"/>
                    <a:pt x="316" y="440"/>
                    <a:pt x="324" y="440"/>
                  </a:cubicBezTo>
                  <a:cubicBezTo>
                    <a:pt x="327" y="440"/>
                    <a:pt x="328" y="440"/>
                    <a:pt x="328" y="440"/>
                  </a:cubicBezTo>
                  <a:cubicBezTo>
                    <a:pt x="330" y="445"/>
                    <a:pt x="326" y="456"/>
                    <a:pt x="321" y="465"/>
                  </a:cubicBezTo>
                  <a:cubicBezTo>
                    <a:pt x="318" y="470"/>
                    <a:pt x="265" y="591"/>
                    <a:pt x="294" y="642"/>
                  </a:cubicBezTo>
                  <a:cubicBezTo>
                    <a:pt x="301" y="656"/>
                    <a:pt x="312" y="664"/>
                    <a:pt x="327" y="666"/>
                  </a:cubicBezTo>
                  <a:cubicBezTo>
                    <a:pt x="350" y="670"/>
                    <a:pt x="373" y="672"/>
                    <a:pt x="396" y="672"/>
                  </a:cubicBezTo>
                  <a:cubicBezTo>
                    <a:pt x="396" y="672"/>
                    <a:pt x="396" y="672"/>
                    <a:pt x="396" y="672"/>
                  </a:cubicBezTo>
                  <a:cubicBezTo>
                    <a:pt x="610" y="672"/>
                    <a:pt x="803" y="518"/>
                    <a:pt x="810" y="342"/>
                  </a:cubicBezTo>
                  <a:cubicBezTo>
                    <a:pt x="813" y="262"/>
                    <a:pt x="778" y="176"/>
                    <a:pt x="716" y="112"/>
                  </a:cubicBezTo>
                  <a:close/>
                  <a:moveTo>
                    <a:pt x="789" y="342"/>
                  </a:moveTo>
                  <a:cubicBezTo>
                    <a:pt x="782" y="503"/>
                    <a:pt x="595" y="651"/>
                    <a:pt x="396" y="651"/>
                  </a:cubicBezTo>
                  <a:cubicBezTo>
                    <a:pt x="374" y="651"/>
                    <a:pt x="352" y="649"/>
                    <a:pt x="331" y="645"/>
                  </a:cubicBezTo>
                  <a:cubicBezTo>
                    <a:pt x="322" y="644"/>
                    <a:pt x="316" y="640"/>
                    <a:pt x="312" y="632"/>
                  </a:cubicBezTo>
                  <a:cubicBezTo>
                    <a:pt x="293" y="597"/>
                    <a:pt x="325" y="506"/>
                    <a:pt x="339" y="474"/>
                  </a:cubicBezTo>
                  <a:cubicBezTo>
                    <a:pt x="341" y="472"/>
                    <a:pt x="356" y="448"/>
                    <a:pt x="347" y="431"/>
                  </a:cubicBezTo>
                  <a:cubicBezTo>
                    <a:pt x="344" y="425"/>
                    <a:pt x="338" y="419"/>
                    <a:pt x="324" y="419"/>
                  </a:cubicBezTo>
                  <a:cubicBezTo>
                    <a:pt x="320" y="419"/>
                    <a:pt x="304" y="421"/>
                    <a:pt x="299" y="424"/>
                  </a:cubicBezTo>
                  <a:cubicBezTo>
                    <a:pt x="299" y="424"/>
                    <a:pt x="299" y="424"/>
                    <a:pt x="299" y="424"/>
                  </a:cubicBezTo>
                  <a:cubicBezTo>
                    <a:pt x="295" y="425"/>
                    <a:pt x="198" y="448"/>
                    <a:pt x="123" y="448"/>
                  </a:cubicBezTo>
                  <a:cubicBezTo>
                    <a:pt x="75" y="448"/>
                    <a:pt x="57" y="439"/>
                    <a:pt x="49" y="431"/>
                  </a:cubicBezTo>
                  <a:cubicBezTo>
                    <a:pt x="34" y="414"/>
                    <a:pt x="21" y="358"/>
                    <a:pt x="40" y="288"/>
                  </a:cubicBezTo>
                  <a:cubicBezTo>
                    <a:pt x="58" y="222"/>
                    <a:pt x="116" y="104"/>
                    <a:pt x="305" y="44"/>
                  </a:cubicBezTo>
                  <a:cubicBezTo>
                    <a:pt x="353" y="29"/>
                    <a:pt x="401" y="21"/>
                    <a:pt x="446" y="21"/>
                  </a:cubicBezTo>
                  <a:cubicBezTo>
                    <a:pt x="545" y="21"/>
                    <a:pt x="636" y="58"/>
                    <a:pt x="701" y="126"/>
                  </a:cubicBezTo>
                  <a:cubicBezTo>
                    <a:pt x="759" y="187"/>
                    <a:pt x="792" y="267"/>
                    <a:pt x="789" y="342"/>
                  </a:cubicBezTo>
                  <a:close/>
                  <a:moveTo>
                    <a:pt x="182" y="177"/>
                  </a:moveTo>
                  <a:cubicBezTo>
                    <a:pt x="145" y="177"/>
                    <a:pt x="115" y="208"/>
                    <a:pt x="115" y="245"/>
                  </a:cubicBezTo>
                  <a:cubicBezTo>
                    <a:pt x="115" y="282"/>
                    <a:pt x="145" y="312"/>
                    <a:pt x="182" y="312"/>
                  </a:cubicBezTo>
                  <a:cubicBezTo>
                    <a:pt x="219" y="312"/>
                    <a:pt x="249" y="282"/>
                    <a:pt x="249" y="245"/>
                  </a:cubicBezTo>
                  <a:cubicBezTo>
                    <a:pt x="249" y="207"/>
                    <a:pt x="219" y="177"/>
                    <a:pt x="182" y="177"/>
                  </a:cubicBezTo>
                  <a:close/>
                  <a:moveTo>
                    <a:pt x="182" y="291"/>
                  </a:moveTo>
                  <a:cubicBezTo>
                    <a:pt x="156" y="291"/>
                    <a:pt x="136" y="270"/>
                    <a:pt x="136" y="245"/>
                  </a:cubicBezTo>
                  <a:cubicBezTo>
                    <a:pt x="135" y="219"/>
                    <a:pt x="156" y="198"/>
                    <a:pt x="182" y="198"/>
                  </a:cubicBezTo>
                  <a:cubicBezTo>
                    <a:pt x="208" y="198"/>
                    <a:pt x="228" y="219"/>
                    <a:pt x="228" y="245"/>
                  </a:cubicBezTo>
                  <a:cubicBezTo>
                    <a:pt x="228" y="270"/>
                    <a:pt x="208" y="291"/>
                    <a:pt x="182" y="291"/>
                  </a:cubicBezTo>
                  <a:close/>
                  <a:moveTo>
                    <a:pt x="393" y="144"/>
                  </a:moveTo>
                  <a:cubicBezTo>
                    <a:pt x="393" y="107"/>
                    <a:pt x="363" y="77"/>
                    <a:pt x="326" y="77"/>
                  </a:cubicBezTo>
                  <a:cubicBezTo>
                    <a:pt x="288" y="77"/>
                    <a:pt x="258" y="107"/>
                    <a:pt x="258" y="144"/>
                  </a:cubicBezTo>
                  <a:cubicBezTo>
                    <a:pt x="258" y="181"/>
                    <a:pt x="288" y="211"/>
                    <a:pt x="326" y="211"/>
                  </a:cubicBezTo>
                  <a:cubicBezTo>
                    <a:pt x="363" y="211"/>
                    <a:pt x="393" y="181"/>
                    <a:pt x="393" y="144"/>
                  </a:cubicBezTo>
                  <a:close/>
                  <a:moveTo>
                    <a:pt x="326" y="190"/>
                  </a:moveTo>
                  <a:cubicBezTo>
                    <a:pt x="300" y="190"/>
                    <a:pt x="279" y="170"/>
                    <a:pt x="279" y="144"/>
                  </a:cubicBezTo>
                  <a:cubicBezTo>
                    <a:pt x="279" y="118"/>
                    <a:pt x="300" y="98"/>
                    <a:pt x="326" y="98"/>
                  </a:cubicBezTo>
                  <a:cubicBezTo>
                    <a:pt x="351" y="98"/>
                    <a:pt x="372" y="118"/>
                    <a:pt x="372" y="144"/>
                  </a:cubicBezTo>
                  <a:cubicBezTo>
                    <a:pt x="372" y="170"/>
                    <a:pt x="351" y="190"/>
                    <a:pt x="326" y="190"/>
                  </a:cubicBezTo>
                  <a:close/>
                  <a:moveTo>
                    <a:pt x="687" y="223"/>
                  </a:moveTo>
                  <a:cubicBezTo>
                    <a:pt x="687" y="186"/>
                    <a:pt x="657" y="156"/>
                    <a:pt x="619" y="156"/>
                  </a:cubicBezTo>
                  <a:cubicBezTo>
                    <a:pt x="582" y="156"/>
                    <a:pt x="552" y="186"/>
                    <a:pt x="552" y="223"/>
                  </a:cubicBezTo>
                  <a:cubicBezTo>
                    <a:pt x="552" y="260"/>
                    <a:pt x="582" y="291"/>
                    <a:pt x="619" y="291"/>
                  </a:cubicBezTo>
                  <a:cubicBezTo>
                    <a:pt x="657" y="291"/>
                    <a:pt x="687" y="260"/>
                    <a:pt x="687" y="223"/>
                  </a:cubicBezTo>
                  <a:close/>
                  <a:moveTo>
                    <a:pt x="573" y="223"/>
                  </a:moveTo>
                  <a:cubicBezTo>
                    <a:pt x="573" y="198"/>
                    <a:pt x="594" y="177"/>
                    <a:pt x="619" y="177"/>
                  </a:cubicBezTo>
                  <a:cubicBezTo>
                    <a:pt x="645" y="177"/>
                    <a:pt x="666" y="198"/>
                    <a:pt x="666" y="223"/>
                  </a:cubicBezTo>
                  <a:cubicBezTo>
                    <a:pt x="666" y="249"/>
                    <a:pt x="645" y="270"/>
                    <a:pt x="619" y="270"/>
                  </a:cubicBezTo>
                  <a:cubicBezTo>
                    <a:pt x="594" y="270"/>
                    <a:pt x="573" y="249"/>
                    <a:pt x="573" y="223"/>
                  </a:cubicBezTo>
                  <a:close/>
                  <a:moveTo>
                    <a:pt x="482" y="77"/>
                  </a:moveTo>
                  <a:cubicBezTo>
                    <a:pt x="445" y="77"/>
                    <a:pt x="415" y="107"/>
                    <a:pt x="415" y="144"/>
                  </a:cubicBezTo>
                  <a:cubicBezTo>
                    <a:pt x="415" y="181"/>
                    <a:pt x="445" y="211"/>
                    <a:pt x="482" y="211"/>
                  </a:cubicBezTo>
                  <a:cubicBezTo>
                    <a:pt x="520" y="211"/>
                    <a:pt x="550" y="181"/>
                    <a:pt x="550" y="144"/>
                  </a:cubicBezTo>
                  <a:cubicBezTo>
                    <a:pt x="550" y="107"/>
                    <a:pt x="520" y="77"/>
                    <a:pt x="482" y="77"/>
                  </a:cubicBezTo>
                  <a:close/>
                  <a:moveTo>
                    <a:pt x="482" y="190"/>
                  </a:moveTo>
                  <a:cubicBezTo>
                    <a:pt x="457" y="190"/>
                    <a:pt x="436" y="170"/>
                    <a:pt x="436" y="144"/>
                  </a:cubicBezTo>
                  <a:cubicBezTo>
                    <a:pt x="436" y="118"/>
                    <a:pt x="457" y="98"/>
                    <a:pt x="482" y="98"/>
                  </a:cubicBezTo>
                  <a:cubicBezTo>
                    <a:pt x="508" y="98"/>
                    <a:pt x="529" y="118"/>
                    <a:pt x="529" y="144"/>
                  </a:cubicBezTo>
                  <a:cubicBezTo>
                    <a:pt x="529" y="170"/>
                    <a:pt x="508" y="190"/>
                    <a:pt x="482" y="190"/>
                  </a:cubicBezTo>
                  <a:close/>
                  <a:moveTo>
                    <a:pt x="440" y="478"/>
                  </a:moveTo>
                  <a:cubicBezTo>
                    <a:pt x="402" y="478"/>
                    <a:pt x="372" y="508"/>
                    <a:pt x="372" y="545"/>
                  </a:cubicBezTo>
                  <a:cubicBezTo>
                    <a:pt x="372" y="582"/>
                    <a:pt x="402" y="612"/>
                    <a:pt x="440" y="612"/>
                  </a:cubicBezTo>
                  <a:cubicBezTo>
                    <a:pt x="477" y="612"/>
                    <a:pt x="507" y="582"/>
                    <a:pt x="507" y="545"/>
                  </a:cubicBezTo>
                  <a:cubicBezTo>
                    <a:pt x="507" y="508"/>
                    <a:pt x="477" y="478"/>
                    <a:pt x="440" y="478"/>
                  </a:cubicBezTo>
                  <a:close/>
                  <a:moveTo>
                    <a:pt x="440" y="591"/>
                  </a:moveTo>
                  <a:cubicBezTo>
                    <a:pt x="414" y="591"/>
                    <a:pt x="393" y="571"/>
                    <a:pt x="393" y="545"/>
                  </a:cubicBezTo>
                  <a:cubicBezTo>
                    <a:pt x="393" y="519"/>
                    <a:pt x="414" y="499"/>
                    <a:pt x="440" y="499"/>
                  </a:cubicBezTo>
                  <a:cubicBezTo>
                    <a:pt x="465" y="499"/>
                    <a:pt x="486" y="519"/>
                    <a:pt x="486" y="545"/>
                  </a:cubicBezTo>
                  <a:cubicBezTo>
                    <a:pt x="486" y="571"/>
                    <a:pt x="465" y="591"/>
                    <a:pt x="440" y="591"/>
                  </a:cubicBezTo>
                  <a:close/>
                  <a:moveTo>
                    <a:pt x="602" y="393"/>
                  </a:moveTo>
                  <a:cubicBezTo>
                    <a:pt x="602" y="430"/>
                    <a:pt x="632" y="460"/>
                    <a:pt x="669" y="460"/>
                  </a:cubicBezTo>
                  <a:cubicBezTo>
                    <a:pt x="706" y="460"/>
                    <a:pt x="736" y="430"/>
                    <a:pt x="736" y="393"/>
                  </a:cubicBezTo>
                  <a:cubicBezTo>
                    <a:pt x="736" y="356"/>
                    <a:pt x="706" y="325"/>
                    <a:pt x="669" y="325"/>
                  </a:cubicBezTo>
                  <a:cubicBezTo>
                    <a:pt x="632" y="325"/>
                    <a:pt x="602" y="356"/>
                    <a:pt x="602" y="393"/>
                  </a:cubicBezTo>
                  <a:close/>
                  <a:moveTo>
                    <a:pt x="715" y="393"/>
                  </a:moveTo>
                  <a:cubicBezTo>
                    <a:pt x="715" y="418"/>
                    <a:pt x="695" y="439"/>
                    <a:pt x="669" y="439"/>
                  </a:cubicBezTo>
                  <a:cubicBezTo>
                    <a:pt x="643" y="439"/>
                    <a:pt x="622" y="418"/>
                    <a:pt x="622" y="393"/>
                  </a:cubicBezTo>
                  <a:cubicBezTo>
                    <a:pt x="622" y="367"/>
                    <a:pt x="643" y="346"/>
                    <a:pt x="669" y="346"/>
                  </a:cubicBezTo>
                  <a:cubicBezTo>
                    <a:pt x="695" y="346"/>
                    <a:pt x="715" y="367"/>
                    <a:pt x="715" y="393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28" name="îṥľíḍè">
              <a:extLst>
                <a:ext uri="{FF2B5EF4-FFF2-40B4-BE49-F238E27FC236}">
                  <a16:creationId xmlns:a16="http://schemas.microsoft.com/office/drawing/2014/main" id="{F5E8614A-6A72-44C6-863A-878A2FD23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958" y="1672811"/>
              <a:ext cx="332401" cy="325473"/>
            </a:xfrm>
            <a:custGeom>
              <a:avLst/>
              <a:gdLst>
                <a:gd name="T0" fmla="*/ 492 w 800"/>
                <a:gd name="T1" fmla="*/ 141 h 784"/>
                <a:gd name="T2" fmla="*/ 442 w 800"/>
                <a:gd name="T3" fmla="*/ 733 h 784"/>
                <a:gd name="T4" fmla="*/ 523 w 800"/>
                <a:gd name="T5" fmla="*/ 784 h 784"/>
                <a:gd name="T6" fmla="*/ 574 w 800"/>
                <a:gd name="T7" fmla="*/ 192 h 784"/>
                <a:gd name="T8" fmla="*/ 542 w 800"/>
                <a:gd name="T9" fmla="*/ 733 h 784"/>
                <a:gd name="T10" fmla="*/ 492 w 800"/>
                <a:gd name="T11" fmla="*/ 752 h 784"/>
                <a:gd name="T12" fmla="*/ 474 w 800"/>
                <a:gd name="T13" fmla="*/ 192 h 784"/>
                <a:gd name="T14" fmla="*/ 523 w 800"/>
                <a:gd name="T15" fmla="*/ 173 h 784"/>
                <a:gd name="T16" fmla="*/ 542 w 800"/>
                <a:gd name="T17" fmla="*/ 733 h 784"/>
                <a:gd name="T18" fmla="*/ 50 w 800"/>
                <a:gd name="T19" fmla="*/ 453 h 784"/>
                <a:gd name="T20" fmla="*/ 0 w 800"/>
                <a:gd name="T21" fmla="*/ 733 h 784"/>
                <a:gd name="T22" fmla="*/ 81 w 800"/>
                <a:gd name="T23" fmla="*/ 784 h 784"/>
                <a:gd name="T24" fmla="*/ 132 w 800"/>
                <a:gd name="T25" fmla="*/ 504 h 784"/>
                <a:gd name="T26" fmla="*/ 100 w 800"/>
                <a:gd name="T27" fmla="*/ 733 h 784"/>
                <a:gd name="T28" fmla="*/ 50 w 800"/>
                <a:gd name="T29" fmla="*/ 752 h 784"/>
                <a:gd name="T30" fmla="*/ 31 w 800"/>
                <a:gd name="T31" fmla="*/ 504 h 784"/>
                <a:gd name="T32" fmla="*/ 81 w 800"/>
                <a:gd name="T33" fmla="*/ 485 h 784"/>
                <a:gd name="T34" fmla="*/ 100 w 800"/>
                <a:gd name="T35" fmla="*/ 733 h 784"/>
                <a:gd name="T36" fmla="*/ 718 w 800"/>
                <a:gd name="T37" fmla="*/ 0 h 784"/>
                <a:gd name="T38" fmla="*/ 668 w 800"/>
                <a:gd name="T39" fmla="*/ 733 h 784"/>
                <a:gd name="T40" fmla="*/ 749 w 800"/>
                <a:gd name="T41" fmla="*/ 784 h 784"/>
                <a:gd name="T42" fmla="*/ 800 w 800"/>
                <a:gd name="T43" fmla="*/ 51 h 784"/>
                <a:gd name="T44" fmla="*/ 768 w 800"/>
                <a:gd name="T45" fmla="*/ 733 h 784"/>
                <a:gd name="T46" fmla="*/ 718 w 800"/>
                <a:gd name="T47" fmla="*/ 752 h 784"/>
                <a:gd name="T48" fmla="*/ 700 w 800"/>
                <a:gd name="T49" fmla="*/ 51 h 784"/>
                <a:gd name="T50" fmla="*/ 749 w 800"/>
                <a:gd name="T51" fmla="*/ 32 h 784"/>
                <a:gd name="T52" fmla="*/ 768 w 800"/>
                <a:gd name="T53" fmla="*/ 733 h 784"/>
                <a:gd name="T54" fmla="*/ 265 w 800"/>
                <a:gd name="T55" fmla="*/ 304 h 784"/>
                <a:gd name="T56" fmla="*/ 215 w 800"/>
                <a:gd name="T57" fmla="*/ 733 h 784"/>
                <a:gd name="T58" fmla="*/ 296 w 800"/>
                <a:gd name="T59" fmla="*/ 784 h 784"/>
                <a:gd name="T60" fmla="*/ 347 w 800"/>
                <a:gd name="T61" fmla="*/ 355 h 784"/>
                <a:gd name="T62" fmla="*/ 296 w 800"/>
                <a:gd name="T63" fmla="*/ 752 h 784"/>
                <a:gd name="T64" fmla="*/ 247 w 800"/>
                <a:gd name="T65" fmla="*/ 733 h 784"/>
                <a:gd name="T66" fmla="*/ 265 w 800"/>
                <a:gd name="T67" fmla="*/ 336 h 784"/>
                <a:gd name="T68" fmla="*/ 315 w 800"/>
                <a:gd name="T69" fmla="*/ 355 h 784"/>
                <a:gd name="T70" fmla="*/ 315 w 800"/>
                <a:gd name="T71" fmla="*/ 73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0" h="784">
                  <a:moveTo>
                    <a:pt x="523" y="141"/>
                  </a:moveTo>
                  <a:cubicBezTo>
                    <a:pt x="492" y="141"/>
                    <a:pt x="492" y="141"/>
                    <a:pt x="492" y="141"/>
                  </a:cubicBezTo>
                  <a:cubicBezTo>
                    <a:pt x="464" y="141"/>
                    <a:pt x="442" y="164"/>
                    <a:pt x="442" y="192"/>
                  </a:cubicBezTo>
                  <a:cubicBezTo>
                    <a:pt x="442" y="733"/>
                    <a:pt x="442" y="733"/>
                    <a:pt x="442" y="733"/>
                  </a:cubicBezTo>
                  <a:cubicBezTo>
                    <a:pt x="442" y="761"/>
                    <a:pt x="464" y="784"/>
                    <a:pt x="492" y="784"/>
                  </a:cubicBezTo>
                  <a:cubicBezTo>
                    <a:pt x="523" y="784"/>
                    <a:pt x="523" y="784"/>
                    <a:pt x="523" y="784"/>
                  </a:cubicBezTo>
                  <a:cubicBezTo>
                    <a:pt x="551" y="784"/>
                    <a:pt x="574" y="761"/>
                    <a:pt x="574" y="733"/>
                  </a:cubicBezTo>
                  <a:cubicBezTo>
                    <a:pt x="574" y="192"/>
                    <a:pt x="574" y="192"/>
                    <a:pt x="574" y="192"/>
                  </a:cubicBezTo>
                  <a:cubicBezTo>
                    <a:pt x="574" y="164"/>
                    <a:pt x="551" y="141"/>
                    <a:pt x="523" y="141"/>
                  </a:cubicBezTo>
                  <a:close/>
                  <a:moveTo>
                    <a:pt x="542" y="733"/>
                  </a:moveTo>
                  <a:cubicBezTo>
                    <a:pt x="542" y="743"/>
                    <a:pt x="533" y="752"/>
                    <a:pt x="523" y="752"/>
                  </a:cubicBezTo>
                  <a:cubicBezTo>
                    <a:pt x="492" y="752"/>
                    <a:pt x="492" y="752"/>
                    <a:pt x="492" y="752"/>
                  </a:cubicBezTo>
                  <a:cubicBezTo>
                    <a:pt x="482" y="752"/>
                    <a:pt x="474" y="743"/>
                    <a:pt x="474" y="733"/>
                  </a:cubicBezTo>
                  <a:cubicBezTo>
                    <a:pt x="474" y="192"/>
                    <a:pt x="474" y="192"/>
                    <a:pt x="474" y="192"/>
                  </a:cubicBezTo>
                  <a:cubicBezTo>
                    <a:pt x="474" y="181"/>
                    <a:pt x="482" y="173"/>
                    <a:pt x="492" y="173"/>
                  </a:cubicBezTo>
                  <a:cubicBezTo>
                    <a:pt x="523" y="173"/>
                    <a:pt x="523" y="173"/>
                    <a:pt x="523" y="173"/>
                  </a:cubicBezTo>
                  <a:cubicBezTo>
                    <a:pt x="533" y="173"/>
                    <a:pt x="542" y="181"/>
                    <a:pt x="542" y="192"/>
                  </a:cubicBezTo>
                  <a:lnTo>
                    <a:pt x="542" y="733"/>
                  </a:lnTo>
                  <a:close/>
                  <a:moveTo>
                    <a:pt x="81" y="453"/>
                  </a:moveTo>
                  <a:cubicBezTo>
                    <a:pt x="50" y="453"/>
                    <a:pt x="50" y="453"/>
                    <a:pt x="50" y="453"/>
                  </a:cubicBezTo>
                  <a:cubicBezTo>
                    <a:pt x="22" y="453"/>
                    <a:pt x="0" y="476"/>
                    <a:pt x="0" y="504"/>
                  </a:cubicBezTo>
                  <a:cubicBezTo>
                    <a:pt x="0" y="733"/>
                    <a:pt x="0" y="733"/>
                    <a:pt x="0" y="733"/>
                  </a:cubicBezTo>
                  <a:cubicBezTo>
                    <a:pt x="0" y="761"/>
                    <a:pt x="22" y="784"/>
                    <a:pt x="50" y="784"/>
                  </a:cubicBezTo>
                  <a:cubicBezTo>
                    <a:pt x="81" y="784"/>
                    <a:pt x="81" y="784"/>
                    <a:pt x="81" y="784"/>
                  </a:cubicBezTo>
                  <a:cubicBezTo>
                    <a:pt x="109" y="784"/>
                    <a:pt x="132" y="761"/>
                    <a:pt x="132" y="733"/>
                  </a:cubicBezTo>
                  <a:cubicBezTo>
                    <a:pt x="132" y="504"/>
                    <a:pt x="132" y="504"/>
                    <a:pt x="132" y="504"/>
                  </a:cubicBezTo>
                  <a:cubicBezTo>
                    <a:pt x="132" y="476"/>
                    <a:pt x="109" y="453"/>
                    <a:pt x="81" y="453"/>
                  </a:cubicBezTo>
                  <a:close/>
                  <a:moveTo>
                    <a:pt x="100" y="733"/>
                  </a:moveTo>
                  <a:cubicBezTo>
                    <a:pt x="100" y="743"/>
                    <a:pt x="91" y="752"/>
                    <a:pt x="81" y="752"/>
                  </a:cubicBezTo>
                  <a:cubicBezTo>
                    <a:pt x="50" y="752"/>
                    <a:pt x="50" y="752"/>
                    <a:pt x="50" y="752"/>
                  </a:cubicBezTo>
                  <a:cubicBezTo>
                    <a:pt x="40" y="752"/>
                    <a:pt x="31" y="743"/>
                    <a:pt x="31" y="733"/>
                  </a:cubicBezTo>
                  <a:cubicBezTo>
                    <a:pt x="31" y="504"/>
                    <a:pt x="31" y="504"/>
                    <a:pt x="31" y="504"/>
                  </a:cubicBezTo>
                  <a:cubicBezTo>
                    <a:pt x="31" y="494"/>
                    <a:pt x="40" y="485"/>
                    <a:pt x="50" y="485"/>
                  </a:cubicBezTo>
                  <a:cubicBezTo>
                    <a:pt x="81" y="485"/>
                    <a:pt x="81" y="485"/>
                    <a:pt x="81" y="485"/>
                  </a:cubicBezTo>
                  <a:cubicBezTo>
                    <a:pt x="91" y="485"/>
                    <a:pt x="100" y="494"/>
                    <a:pt x="100" y="504"/>
                  </a:cubicBezTo>
                  <a:lnTo>
                    <a:pt x="100" y="733"/>
                  </a:lnTo>
                  <a:close/>
                  <a:moveTo>
                    <a:pt x="749" y="0"/>
                  </a:moveTo>
                  <a:cubicBezTo>
                    <a:pt x="718" y="0"/>
                    <a:pt x="718" y="0"/>
                    <a:pt x="718" y="0"/>
                  </a:cubicBezTo>
                  <a:cubicBezTo>
                    <a:pt x="690" y="0"/>
                    <a:pt x="668" y="23"/>
                    <a:pt x="668" y="51"/>
                  </a:cubicBezTo>
                  <a:cubicBezTo>
                    <a:pt x="668" y="733"/>
                    <a:pt x="668" y="733"/>
                    <a:pt x="668" y="733"/>
                  </a:cubicBezTo>
                  <a:cubicBezTo>
                    <a:pt x="668" y="761"/>
                    <a:pt x="690" y="784"/>
                    <a:pt x="718" y="784"/>
                  </a:cubicBezTo>
                  <a:cubicBezTo>
                    <a:pt x="749" y="784"/>
                    <a:pt x="749" y="784"/>
                    <a:pt x="749" y="784"/>
                  </a:cubicBezTo>
                  <a:cubicBezTo>
                    <a:pt x="777" y="784"/>
                    <a:pt x="800" y="761"/>
                    <a:pt x="800" y="733"/>
                  </a:cubicBezTo>
                  <a:cubicBezTo>
                    <a:pt x="800" y="51"/>
                    <a:pt x="800" y="51"/>
                    <a:pt x="800" y="51"/>
                  </a:cubicBezTo>
                  <a:cubicBezTo>
                    <a:pt x="800" y="23"/>
                    <a:pt x="777" y="0"/>
                    <a:pt x="749" y="0"/>
                  </a:cubicBezTo>
                  <a:close/>
                  <a:moveTo>
                    <a:pt x="768" y="733"/>
                  </a:moveTo>
                  <a:cubicBezTo>
                    <a:pt x="768" y="743"/>
                    <a:pt x="759" y="752"/>
                    <a:pt x="749" y="752"/>
                  </a:cubicBezTo>
                  <a:cubicBezTo>
                    <a:pt x="718" y="752"/>
                    <a:pt x="718" y="752"/>
                    <a:pt x="718" y="752"/>
                  </a:cubicBezTo>
                  <a:cubicBezTo>
                    <a:pt x="708" y="752"/>
                    <a:pt x="700" y="743"/>
                    <a:pt x="700" y="733"/>
                  </a:cubicBezTo>
                  <a:cubicBezTo>
                    <a:pt x="700" y="51"/>
                    <a:pt x="700" y="51"/>
                    <a:pt x="700" y="51"/>
                  </a:cubicBezTo>
                  <a:cubicBezTo>
                    <a:pt x="700" y="41"/>
                    <a:pt x="708" y="32"/>
                    <a:pt x="718" y="32"/>
                  </a:cubicBezTo>
                  <a:cubicBezTo>
                    <a:pt x="749" y="32"/>
                    <a:pt x="749" y="32"/>
                    <a:pt x="749" y="32"/>
                  </a:cubicBezTo>
                  <a:cubicBezTo>
                    <a:pt x="759" y="32"/>
                    <a:pt x="768" y="41"/>
                    <a:pt x="768" y="51"/>
                  </a:cubicBezTo>
                  <a:lnTo>
                    <a:pt x="768" y="733"/>
                  </a:lnTo>
                  <a:close/>
                  <a:moveTo>
                    <a:pt x="296" y="304"/>
                  </a:moveTo>
                  <a:cubicBezTo>
                    <a:pt x="265" y="304"/>
                    <a:pt x="265" y="304"/>
                    <a:pt x="265" y="304"/>
                  </a:cubicBezTo>
                  <a:cubicBezTo>
                    <a:pt x="238" y="304"/>
                    <a:pt x="215" y="327"/>
                    <a:pt x="215" y="355"/>
                  </a:cubicBezTo>
                  <a:cubicBezTo>
                    <a:pt x="215" y="733"/>
                    <a:pt x="215" y="733"/>
                    <a:pt x="215" y="733"/>
                  </a:cubicBezTo>
                  <a:cubicBezTo>
                    <a:pt x="215" y="761"/>
                    <a:pt x="238" y="784"/>
                    <a:pt x="265" y="784"/>
                  </a:cubicBezTo>
                  <a:cubicBezTo>
                    <a:pt x="296" y="784"/>
                    <a:pt x="296" y="784"/>
                    <a:pt x="296" y="784"/>
                  </a:cubicBezTo>
                  <a:cubicBezTo>
                    <a:pt x="324" y="784"/>
                    <a:pt x="347" y="761"/>
                    <a:pt x="347" y="733"/>
                  </a:cubicBezTo>
                  <a:cubicBezTo>
                    <a:pt x="347" y="355"/>
                    <a:pt x="347" y="355"/>
                    <a:pt x="347" y="355"/>
                  </a:cubicBezTo>
                  <a:cubicBezTo>
                    <a:pt x="347" y="327"/>
                    <a:pt x="324" y="304"/>
                    <a:pt x="296" y="304"/>
                  </a:cubicBezTo>
                  <a:close/>
                  <a:moveTo>
                    <a:pt x="296" y="752"/>
                  </a:moveTo>
                  <a:cubicBezTo>
                    <a:pt x="265" y="752"/>
                    <a:pt x="265" y="752"/>
                    <a:pt x="265" y="752"/>
                  </a:cubicBezTo>
                  <a:cubicBezTo>
                    <a:pt x="255" y="752"/>
                    <a:pt x="247" y="743"/>
                    <a:pt x="247" y="733"/>
                  </a:cubicBezTo>
                  <a:cubicBezTo>
                    <a:pt x="247" y="355"/>
                    <a:pt x="247" y="355"/>
                    <a:pt x="247" y="355"/>
                  </a:cubicBezTo>
                  <a:cubicBezTo>
                    <a:pt x="247" y="344"/>
                    <a:pt x="255" y="336"/>
                    <a:pt x="265" y="336"/>
                  </a:cubicBezTo>
                  <a:cubicBezTo>
                    <a:pt x="296" y="336"/>
                    <a:pt x="296" y="336"/>
                    <a:pt x="296" y="336"/>
                  </a:cubicBezTo>
                  <a:cubicBezTo>
                    <a:pt x="307" y="336"/>
                    <a:pt x="315" y="344"/>
                    <a:pt x="315" y="355"/>
                  </a:cubicBezTo>
                  <a:cubicBezTo>
                    <a:pt x="315" y="733"/>
                    <a:pt x="315" y="733"/>
                    <a:pt x="315" y="733"/>
                  </a:cubicBezTo>
                  <a:cubicBezTo>
                    <a:pt x="315" y="733"/>
                    <a:pt x="315" y="733"/>
                    <a:pt x="315" y="733"/>
                  </a:cubicBezTo>
                  <a:cubicBezTo>
                    <a:pt x="315" y="743"/>
                    <a:pt x="307" y="752"/>
                    <a:pt x="296" y="752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35" name="îsḷîḋé">
              <a:extLst>
                <a:ext uri="{FF2B5EF4-FFF2-40B4-BE49-F238E27FC236}">
                  <a16:creationId xmlns:a16="http://schemas.microsoft.com/office/drawing/2014/main" id="{EA42E523-228E-412F-9DF3-0FF927ED7A74}"/>
                </a:ext>
              </a:extLst>
            </p:cNvPr>
            <p:cNvSpPr txBox="1"/>
            <p:nvPr/>
          </p:nvSpPr>
          <p:spPr>
            <a:xfrm>
              <a:off x="4987880" y="2196106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013">
                  <a:solidFill>
                    <a:schemeClr val="accent6">
                      <a:lumMod val="100000"/>
                    </a:schemeClr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36" name="íS1îḓè">
              <a:extLst>
                <a:ext uri="{FF2B5EF4-FFF2-40B4-BE49-F238E27FC236}">
                  <a16:creationId xmlns:a16="http://schemas.microsoft.com/office/drawing/2014/main" id="{5B3D63F9-6BC1-473D-B999-C5B7F6151E09}"/>
                </a:ext>
              </a:extLst>
            </p:cNvPr>
            <p:cNvSpPr txBox="1"/>
            <p:nvPr/>
          </p:nvSpPr>
          <p:spPr>
            <a:xfrm>
              <a:off x="6514008" y="2196106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013">
                  <a:solidFill>
                    <a:schemeClr val="accent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37" name="îṡľídé">
              <a:extLst>
                <a:ext uri="{FF2B5EF4-FFF2-40B4-BE49-F238E27FC236}">
                  <a16:creationId xmlns:a16="http://schemas.microsoft.com/office/drawing/2014/main" id="{E3EEA853-7F16-44B5-915C-AAABD7FFA645}"/>
                </a:ext>
              </a:extLst>
            </p:cNvPr>
            <p:cNvSpPr txBox="1"/>
            <p:nvPr/>
          </p:nvSpPr>
          <p:spPr>
            <a:xfrm>
              <a:off x="4987880" y="4884298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013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38" name="ïşliḋè">
              <a:extLst>
                <a:ext uri="{FF2B5EF4-FFF2-40B4-BE49-F238E27FC236}">
                  <a16:creationId xmlns:a16="http://schemas.microsoft.com/office/drawing/2014/main" id="{A04F9718-2655-49FB-A21F-611BC7652A08}"/>
                </a:ext>
              </a:extLst>
            </p:cNvPr>
            <p:cNvSpPr txBox="1"/>
            <p:nvPr/>
          </p:nvSpPr>
          <p:spPr>
            <a:xfrm>
              <a:off x="6514008" y="4884298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013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39" name="ïšḻîḍè">
              <a:extLst>
                <a:ext uri="{FF2B5EF4-FFF2-40B4-BE49-F238E27FC236}">
                  <a16:creationId xmlns:a16="http://schemas.microsoft.com/office/drawing/2014/main" id="{18BDCA82-D14C-4FC4-B004-DE01EB3838B3}"/>
                </a:ext>
              </a:extLst>
            </p:cNvPr>
            <p:cNvSpPr txBox="1"/>
            <p:nvPr/>
          </p:nvSpPr>
          <p:spPr>
            <a:xfrm>
              <a:off x="7308923" y="3532414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013">
                  <a:solidFill>
                    <a:schemeClr val="accent2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40" name="ïşḻiḓé">
              <a:extLst>
                <a:ext uri="{FF2B5EF4-FFF2-40B4-BE49-F238E27FC236}">
                  <a16:creationId xmlns:a16="http://schemas.microsoft.com/office/drawing/2014/main" id="{FC7C80DF-551F-4BA3-BEB1-21E76CF896F8}"/>
                </a:ext>
              </a:extLst>
            </p:cNvPr>
            <p:cNvSpPr txBox="1"/>
            <p:nvPr/>
          </p:nvSpPr>
          <p:spPr>
            <a:xfrm>
              <a:off x="4178833" y="3532414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013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关键词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79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51DDE6EF-6387-44C5-B176-22C1358DF431}"/>
              </a:ext>
            </a:extLst>
          </p:cNvPr>
          <p:cNvSpPr/>
          <p:nvPr/>
        </p:nvSpPr>
        <p:spPr>
          <a:xfrm>
            <a:off x="605535" y="961138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" name="矩形 1"/>
          <p:cNvSpPr/>
          <p:nvPr/>
        </p:nvSpPr>
        <p:spPr>
          <a:xfrm>
            <a:off x="2399230" y="1029342"/>
            <a:ext cx="2059539" cy="519439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038" b="1" dirty="0">
                <a:ln/>
                <a:solidFill>
                  <a:schemeClr val="accent3"/>
                </a:solidFill>
              </a:rPr>
              <a:t>模板的选择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03" y="1662790"/>
            <a:ext cx="1441252" cy="22717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88" y="3899802"/>
            <a:ext cx="2894644" cy="259687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zh-CN" alt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表格式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88" y="1671902"/>
            <a:ext cx="1874204" cy="2186042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858622" y="3921979"/>
            <a:ext cx="2894644" cy="259687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zh-CN" alt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流水账式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352" y="1662790"/>
            <a:ext cx="1965958" cy="2135437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3900594" y="3889031"/>
            <a:ext cx="2894644" cy="259687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zh-CN" alt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标新立异式</a:t>
            </a:r>
          </a:p>
        </p:txBody>
      </p:sp>
      <p:pic>
        <p:nvPicPr>
          <p:cNvPr id="2052" name="Picture 4" descr="https://timgsa.baidu.com/timg?image&amp;quality=80&amp;size=b9999_10000&amp;sec=1534484727785&amp;di=ee034b1994f44ed3e7e211f488570321&amp;imgtype=0&amp;src=http%3A%2F%2Fi2.sinaimg.cn%2Fdy%2Fcr%2F2014%2F0806%2F9930610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94" y="824919"/>
            <a:ext cx="2946797" cy="361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1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8350DDA1-5BD9-4549-BACB-3A576D35D8D1}"/>
              </a:ext>
            </a:extLst>
          </p:cNvPr>
          <p:cNvSpPr/>
          <p:nvPr/>
        </p:nvSpPr>
        <p:spPr>
          <a:xfrm>
            <a:off x="545284" y="999536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0" name="矩形 9"/>
          <p:cNvSpPr/>
          <p:nvPr/>
        </p:nvSpPr>
        <p:spPr>
          <a:xfrm>
            <a:off x="2399230" y="1029342"/>
            <a:ext cx="2059539" cy="519439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038" b="1" dirty="0">
                <a:ln/>
                <a:solidFill>
                  <a:schemeClr val="accent3"/>
                </a:solidFill>
              </a:rPr>
              <a:t>模板的选择</a:t>
            </a:r>
          </a:p>
        </p:txBody>
      </p:sp>
      <p:sp>
        <p:nvSpPr>
          <p:cNvPr id="12" name="矩形 11"/>
          <p:cNvSpPr/>
          <p:nvPr/>
        </p:nvSpPr>
        <p:spPr>
          <a:xfrm>
            <a:off x="851337" y="2962054"/>
            <a:ext cx="5155324" cy="1090684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r>
              <a:rPr lang="zh-CN" alt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电子版（发至企业邮件）：简历封面页</a:t>
            </a:r>
            <a:r>
              <a:rPr lang="en-US" altLang="zh-CN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简历内容页</a:t>
            </a:r>
            <a:endParaRPr lang="en-US" altLang="zh-CN" sz="13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面试基础版：简历内容页（黑白、彩印均可）</a:t>
            </a:r>
            <a:endParaRPr lang="en-US" altLang="zh-CN" sz="13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面试小资版：彩印</a:t>
            </a:r>
            <a:r>
              <a:rPr lang="en-US" altLang="zh-CN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简历封面页</a:t>
            </a:r>
            <a:r>
              <a:rPr lang="en-US" altLang="zh-CN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面试内容页</a:t>
            </a:r>
            <a:endParaRPr lang="en-US" altLang="zh-CN" sz="13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面试土豪版：彩印</a:t>
            </a:r>
            <a:r>
              <a:rPr lang="en-US" altLang="zh-CN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简历封面页</a:t>
            </a:r>
            <a:r>
              <a:rPr lang="en-US" altLang="zh-CN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面试内容页</a:t>
            </a:r>
            <a:r>
              <a:rPr lang="en-US" altLang="zh-CN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高级文件夹</a:t>
            </a:r>
            <a:endParaRPr lang="en-US" altLang="zh-CN" sz="13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3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3667" y="1730758"/>
            <a:ext cx="49897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模板选择要求大气、专业、不花俏、精致、有内涵、有学识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……..</a:t>
            </a:r>
          </a:p>
          <a:p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简单来说，就是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简单大气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https://timgsa.baidu.com/timg?image&amp;quality=80&amp;size=b9999_10000&amp;sec=1534485367025&amp;di=b567155079d433551f162bebbff59fec&amp;imgtype=0&amp;src=http%3A%2F%2Fbpic.ooopic.com%2F16%2F76%2F87%2F16768714-26418f69eb7a5f473825bb625561242d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37" y="1559915"/>
            <a:ext cx="3298955" cy="247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timgsa.baidu.com/timg?image&amp;quality=80&amp;size=b9999_10000&amp;sec=1534485706684&amp;di=d6e5fc03e9ae82a34d3151c59cbd4f4e&amp;imgtype=0&amp;src=http%3A%2F%2Fpic2.ooopic.com%2F12%2F36%2F24%2F38bOOOPICce_1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70" y="1504998"/>
            <a:ext cx="3500087" cy="258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98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F69C6DFC-4302-4F38-8805-5CB12A124ACF}"/>
              </a:ext>
            </a:extLst>
          </p:cNvPr>
          <p:cNvSpPr/>
          <p:nvPr/>
        </p:nvSpPr>
        <p:spPr>
          <a:xfrm>
            <a:off x="542690" y="1029608"/>
            <a:ext cx="5772621" cy="31444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190500" dist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4" name="íŝḻídé">
            <a:extLst>
              <a:ext uri="{FF2B5EF4-FFF2-40B4-BE49-F238E27FC236}">
                <a16:creationId xmlns:a16="http://schemas.microsoft.com/office/drawing/2014/main" id="{38B9C2E2-53D4-482D-BED3-E173668C6A81}"/>
              </a:ext>
            </a:extLst>
          </p:cNvPr>
          <p:cNvGrpSpPr/>
          <p:nvPr/>
        </p:nvGrpSpPr>
        <p:grpSpPr>
          <a:xfrm>
            <a:off x="2664785" y="1705598"/>
            <a:ext cx="1576626" cy="1721442"/>
            <a:chOff x="4870315" y="2376068"/>
            <a:chExt cx="2451372" cy="2676535"/>
          </a:xfrm>
        </p:grpSpPr>
        <p:sp>
          <p:nvSpPr>
            <p:cNvPr id="29" name="iṧ1íďè">
              <a:extLst>
                <a:ext uri="{FF2B5EF4-FFF2-40B4-BE49-F238E27FC236}">
                  <a16:creationId xmlns:a16="http://schemas.microsoft.com/office/drawing/2014/main" id="{3D78C7BB-9A7A-4196-AD23-0B18682C5C42}"/>
                </a:ext>
              </a:extLst>
            </p:cNvPr>
            <p:cNvSpPr/>
            <p:nvPr/>
          </p:nvSpPr>
          <p:spPr>
            <a:xfrm>
              <a:off x="5609288" y="3644074"/>
              <a:ext cx="971845" cy="1408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60" extrusionOk="0">
                  <a:moveTo>
                    <a:pt x="14822" y="7771"/>
                  </a:moveTo>
                  <a:cubicBezTo>
                    <a:pt x="16702" y="9581"/>
                    <a:pt x="18651" y="11912"/>
                    <a:pt x="18041" y="14344"/>
                  </a:cubicBezTo>
                  <a:cubicBezTo>
                    <a:pt x="17605" y="16684"/>
                    <a:pt x="14610" y="19126"/>
                    <a:pt x="10611" y="19050"/>
                  </a:cubicBezTo>
                  <a:cubicBezTo>
                    <a:pt x="6612" y="19126"/>
                    <a:pt x="3617" y="16684"/>
                    <a:pt x="3181" y="14344"/>
                  </a:cubicBezTo>
                  <a:cubicBezTo>
                    <a:pt x="2572" y="11912"/>
                    <a:pt x="4521" y="9581"/>
                    <a:pt x="6401" y="7771"/>
                  </a:cubicBezTo>
                  <a:cubicBezTo>
                    <a:pt x="8423" y="5931"/>
                    <a:pt x="9579" y="4382"/>
                    <a:pt x="10089" y="3222"/>
                  </a:cubicBezTo>
                  <a:cubicBezTo>
                    <a:pt x="10624" y="2075"/>
                    <a:pt x="10514" y="1317"/>
                    <a:pt x="10611" y="1341"/>
                  </a:cubicBezTo>
                  <a:cubicBezTo>
                    <a:pt x="10708" y="1317"/>
                    <a:pt x="10598" y="2075"/>
                    <a:pt x="11134" y="3222"/>
                  </a:cubicBezTo>
                  <a:cubicBezTo>
                    <a:pt x="11644" y="4382"/>
                    <a:pt x="12800" y="5931"/>
                    <a:pt x="14822" y="7771"/>
                  </a:cubicBezTo>
                  <a:close/>
                  <a:moveTo>
                    <a:pt x="5485" y="7186"/>
                  </a:moveTo>
                  <a:cubicBezTo>
                    <a:pt x="4088" y="8206"/>
                    <a:pt x="2558" y="9222"/>
                    <a:pt x="1493" y="10503"/>
                  </a:cubicBezTo>
                  <a:cubicBezTo>
                    <a:pt x="420" y="11765"/>
                    <a:pt x="-189" y="13292"/>
                    <a:pt x="53" y="14894"/>
                  </a:cubicBezTo>
                  <a:cubicBezTo>
                    <a:pt x="278" y="16485"/>
                    <a:pt x="1353" y="18151"/>
                    <a:pt x="3244" y="19431"/>
                  </a:cubicBezTo>
                  <a:cubicBezTo>
                    <a:pt x="5108" y="20707"/>
                    <a:pt x="7786" y="21598"/>
                    <a:pt x="10611" y="21559"/>
                  </a:cubicBezTo>
                  <a:cubicBezTo>
                    <a:pt x="13436" y="21598"/>
                    <a:pt x="16115" y="20707"/>
                    <a:pt x="17979" y="19431"/>
                  </a:cubicBezTo>
                  <a:cubicBezTo>
                    <a:pt x="19869" y="18150"/>
                    <a:pt x="20944" y="16485"/>
                    <a:pt x="21169" y="14894"/>
                  </a:cubicBezTo>
                  <a:cubicBezTo>
                    <a:pt x="21411" y="13292"/>
                    <a:pt x="20803" y="11765"/>
                    <a:pt x="19729" y="10502"/>
                  </a:cubicBezTo>
                  <a:cubicBezTo>
                    <a:pt x="18664" y="9222"/>
                    <a:pt x="17134" y="8205"/>
                    <a:pt x="15737" y="7186"/>
                  </a:cubicBezTo>
                  <a:cubicBezTo>
                    <a:pt x="12805" y="5267"/>
                    <a:pt x="11324" y="3571"/>
                    <a:pt x="10914" y="2188"/>
                  </a:cubicBezTo>
                  <a:cubicBezTo>
                    <a:pt x="10501" y="805"/>
                    <a:pt x="10645" y="-2"/>
                    <a:pt x="10611" y="0"/>
                  </a:cubicBezTo>
                  <a:cubicBezTo>
                    <a:pt x="10578" y="-2"/>
                    <a:pt x="10721" y="805"/>
                    <a:pt x="10296" y="2182"/>
                  </a:cubicBezTo>
                  <a:cubicBezTo>
                    <a:pt x="9898" y="3571"/>
                    <a:pt x="8418" y="5267"/>
                    <a:pt x="5485" y="7186"/>
                  </a:cubicBezTo>
                  <a:close/>
                </a:path>
              </a:pathLst>
            </a:custGeom>
            <a:solidFill>
              <a:srgbClr val="ACD5CE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30" name="îSḷíḋè">
              <a:extLst>
                <a:ext uri="{FF2B5EF4-FFF2-40B4-BE49-F238E27FC236}">
                  <a16:creationId xmlns:a16="http://schemas.microsoft.com/office/drawing/2014/main" id="{2028DABB-F788-4650-895B-831D1F6193D9}"/>
                </a:ext>
              </a:extLst>
            </p:cNvPr>
            <p:cNvSpPr/>
            <p:nvPr/>
          </p:nvSpPr>
          <p:spPr>
            <a:xfrm>
              <a:off x="5929435" y="4392192"/>
              <a:ext cx="331552" cy="29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458" extrusionOk="0">
                  <a:moveTo>
                    <a:pt x="20906" y="11130"/>
                  </a:moveTo>
                  <a:lnTo>
                    <a:pt x="11466" y="425"/>
                  </a:lnTo>
                  <a:cubicBezTo>
                    <a:pt x="10983" y="-142"/>
                    <a:pt x="10193" y="-142"/>
                    <a:pt x="9710" y="425"/>
                  </a:cubicBezTo>
                  <a:lnTo>
                    <a:pt x="271" y="11130"/>
                  </a:lnTo>
                  <a:cubicBezTo>
                    <a:pt x="-212" y="11696"/>
                    <a:pt x="-32" y="12160"/>
                    <a:pt x="671" y="12160"/>
                  </a:cubicBezTo>
                  <a:lnTo>
                    <a:pt x="2638" y="12160"/>
                  </a:lnTo>
                  <a:lnTo>
                    <a:pt x="2638" y="20381"/>
                  </a:lnTo>
                  <a:cubicBezTo>
                    <a:pt x="2638" y="20976"/>
                    <a:pt x="2661" y="21458"/>
                    <a:pt x="3609" y="21458"/>
                  </a:cubicBezTo>
                  <a:lnTo>
                    <a:pt x="8190" y="21458"/>
                  </a:lnTo>
                  <a:lnTo>
                    <a:pt x="8190" y="13214"/>
                  </a:lnTo>
                  <a:lnTo>
                    <a:pt x="12986" y="13214"/>
                  </a:lnTo>
                  <a:lnTo>
                    <a:pt x="12986" y="21458"/>
                  </a:lnTo>
                  <a:lnTo>
                    <a:pt x="17795" y="21458"/>
                  </a:lnTo>
                  <a:cubicBezTo>
                    <a:pt x="18518" y="21458"/>
                    <a:pt x="18538" y="20976"/>
                    <a:pt x="18538" y="20381"/>
                  </a:cubicBezTo>
                  <a:lnTo>
                    <a:pt x="18538" y="12160"/>
                  </a:lnTo>
                  <a:lnTo>
                    <a:pt x="20505" y="12160"/>
                  </a:lnTo>
                  <a:cubicBezTo>
                    <a:pt x="21208" y="12160"/>
                    <a:pt x="21388" y="11696"/>
                    <a:pt x="20906" y="11130"/>
                  </a:cubicBezTo>
                  <a:close/>
                </a:path>
              </a:pathLst>
            </a:custGeom>
            <a:solidFill>
              <a:srgbClr val="ACD5CE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31" name="ïśḷiďe">
              <a:extLst>
                <a:ext uri="{FF2B5EF4-FFF2-40B4-BE49-F238E27FC236}">
                  <a16:creationId xmlns:a16="http://schemas.microsoft.com/office/drawing/2014/main" id="{EBCD0CB6-0226-4284-8A3C-7F25209046E2}"/>
                </a:ext>
              </a:extLst>
            </p:cNvPr>
            <p:cNvSpPr/>
            <p:nvPr/>
          </p:nvSpPr>
          <p:spPr>
            <a:xfrm>
              <a:off x="5609288" y="2376068"/>
              <a:ext cx="971845" cy="1408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60" extrusionOk="0">
                  <a:moveTo>
                    <a:pt x="11134" y="18338"/>
                  </a:moveTo>
                  <a:cubicBezTo>
                    <a:pt x="10598" y="19485"/>
                    <a:pt x="10708" y="20243"/>
                    <a:pt x="10611" y="20219"/>
                  </a:cubicBezTo>
                  <a:cubicBezTo>
                    <a:pt x="10514" y="20243"/>
                    <a:pt x="10624" y="19485"/>
                    <a:pt x="10089" y="18338"/>
                  </a:cubicBezTo>
                  <a:cubicBezTo>
                    <a:pt x="9579" y="17179"/>
                    <a:pt x="8423" y="15629"/>
                    <a:pt x="6401" y="13789"/>
                  </a:cubicBezTo>
                  <a:cubicBezTo>
                    <a:pt x="4521" y="11980"/>
                    <a:pt x="2572" y="9649"/>
                    <a:pt x="3181" y="7216"/>
                  </a:cubicBezTo>
                  <a:cubicBezTo>
                    <a:pt x="3617" y="4876"/>
                    <a:pt x="6612" y="2434"/>
                    <a:pt x="10611" y="2510"/>
                  </a:cubicBezTo>
                  <a:cubicBezTo>
                    <a:pt x="14610" y="2434"/>
                    <a:pt x="17605" y="4876"/>
                    <a:pt x="18041" y="7216"/>
                  </a:cubicBezTo>
                  <a:cubicBezTo>
                    <a:pt x="18651" y="9649"/>
                    <a:pt x="16702" y="11980"/>
                    <a:pt x="14822" y="13789"/>
                  </a:cubicBezTo>
                  <a:cubicBezTo>
                    <a:pt x="12800" y="15629"/>
                    <a:pt x="11644" y="17179"/>
                    <a:pt x="11134" y="18338"/>
                  </a:cubicBezTo>
                  <a:close/>
                  <a:moveTo>
                    <a:pt x="10296" y="19378"/>
                  </a:moveTo>
                  <a:cubicBezTo>
                    <a:pt x="10721" y="20755"/>
                    <a:pt x="10578" y="21562"/>
                    <a:pt x="10611" y="21560"/>
                  </a:cubicBezTo>
                  <a:cubicBezTo>
                    <a:pt x="10645" y="21562"/>
                    <a:pt x="10501" y="20755"/>
                    <a:pt x="10914" y="19372"/>
                  </a:cubicBezTo>
                  <a:cubicBezTo>
                    <a:pt x="11324" y="17989"/>
                    <a:pt x="12805" y="16293"/>
                    <a:pt x="15737" y="14374"/>
                  </a:cubicBezTo>
                  <a:cubicBezTo>
                    <a:pt x="17134" y="13355"/>
                    <a:pt x="18664" y="12339"/>
                    <a:pt x="19729" y="11058"/>
                  </a:cubicBezTo>
                  <a:cubicBezTo>
                    <a:pt x="20803" y="9796"/>
                    <a:pt x="21411" y="8268"/>
                    <a:pt x="21169" y="6666"/>
                  </a:cubicBezTo>
                  <a:cubicBezTo>
                    <a:pt x="20944" y="5076"/>
                    <a:pt x="19869" y="3410"/>
                    <a:pt x="17979" y="2130"/>
                  </a:cubicBezTo>
                  <a:cubicBezTo>
                    <a:pt x="16115" y="853"/>
                    <a:pt x="13436" y="-38"/>
                    <a:pt x="10611" y="1"/>
                  </a:cubicBezTo>
                  <a:cubicBezTo>
                    <a:pt x="7786" y="-38"/>
                    <a:pt x="5108" y="853"/>
                    <a:pt x="3244" y="2129"/>
                  </a:cubicBezTo>
                  <a:cubicBezTo>
                    <a:pt x="1353" y="3410"/>
                    <a:pt x="278" y="5075"/>
                    <a:pt x="53" y="6666"/>
                  </a:cubicBezTo>
                  <a:cubicBezTo>
                    <a:pt x="-189" y="8268"/>
                    <a:pt x="420" y="9795"/>
                    <a:pt x="1493" y="11057"/>
                  </a:cubicBezTo>
                  <a:cubicBezTo>
                    <a:pt x="2558" y="12339"/>
                    <a:pt x="4088" y="13355"/>
                    <a:pt x="5485" y="14374"/>
                  </a:cubicBezTo>
                  <a:cubicBezTo>
                    <a:pt x="8418" y="16293"/>
                    <a:pt x="9898" y="17990"/>
                    <a:pt x="10296" y="1937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32" name="iṣḷíḓê">
              <a:extLst>
                <a:ext uri="{FF2B5EF4-FFF2-40B4-BE49-F238E27FC236}">
                  <a16:creationId xmlns:a16="http://schemas.microsoft.com/office/drawing/2014/main" id="{9A36681D-0FE0-4CAF-9D41-52CD836EFD9E}"/>
                </a:ext>
              </a:extLst>
            </p:cNvPr>
            <p:cNvSpPr/>
            <p:nvPr/>
          </p:nvSpPr>
          <p:spPr>
            <a:xfrm>
              <a:off x="6038158" y="2804939"/>
              <a:ext cx="1283529" cy="964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5710" y="11576"/>
                  </a:moveTo>
                  <a:cubicBezTo>
                    <a:pt x="6698" y="8629"/>
                    <a:pt x="8149" y="5247"/>
                    <a:pt x="10670" y="4029"/>
                  </a:cubicBezTo>
                  <a:cubicBezTo>
                    <a:pt x="13039" y="2724"/>
                    <a:pt x="16479" y="3585"/>
                    <a:pt x="17930" y="7135"/>
                  </a:cubicBezTo>
                  <a:cubicBezTo>
                    <a:pt x="19525" y="10576"/>
                    <a:pt x="18368" y="14953"/>
                    <a:pt x="16331" y="17019"/>
                  </a:cubicBezTo>
                  <a:cubicBezTo>
                    <a:pt x="14274" y="19303"/>
                    <a:pt x="11337" y="19277"/>
                    <a:pt x="8918" y="18937"/>
                  </a:cubicBezTo>
                  <a:cubicBezTo>
                    <a:pt x="6417" y="18494"/>
                    <a:pt x="4518" y="18599"/>
                    <a:pt x="3232" y="18989"/>
                  </a:cubicBezTo>
                  <a:cubicBezTo>
                    <a:pt x="1948" y="19346"/>
                    <a:pt x="1277" y="19988"/>
                    <a:pt x="1262" y="19886"/>
                  </a:cubicBezTo>
                  <a:cubicBezTo>
                    <a:pt x="1203" y="19818"/>
                    <a:pt x="1958" y="19369"/>
                    <a:pt x="2834" y="18074"/>
                  </a:cubicBezTo>
                  <a:cubicBezTo>
                    <a:pt x="3731" y="16794"/>
                    <a:pt x="4750" y="14668"/>
                    <a:pt x="5710" y="11576"/>
                  </a:cubicBezTo>
                  <a:close/>
                  <a:moveTo>
                    <a:pt x="8717" y="20158"/>
                  </a:moveTo>
                  <a:cubicBezTo>
                    <a:pt x="10208" y="20646"/>
                    <a:pt x="11747" y="21252"/>
                    <a:pt x="13358" y="21260"/>
                  </a:cubicBezTo>
                  <a:cubicBezTo>
                    <a:pt x="14955" y="21290"/>
                    <a:pt x="16625" y="20723"/>
                    <a:pt x="18040" y="19357"/>
                  </a:cubicBezTo>
                  <a:cubicBezTo>
                    <a:pt x="19452" y="18016"/>
                    <a:pt x="20610" y="15876"/>
                    <a:pt x="21095" y="13302"/>
                  </a:cubicBezTo>
                  <a:cubicBezTo>
                    <a:pt x="21586" y="10753"/>
                    <a:pt x="21404" y="7770"/>
                    <a:pt x="20291" y="5329"/>
                  </a:cubicBezTo>
                  <a:cubicBezTo>
                    <a:pt x="19252" y="2831"/>
                    <a:pt x="17393" y="1131"/>
                    <a:pt x="15482" y="421"/>
                  </a:cubicBezTo>
                  <a:cubicBezTo>
                    <a:pt x="13557" y="-310"/>
                    <a:pt x="11580" y="-51"/>
                    <a:pt x="9997" y="899"/>
                  </a:cubicBezTo>
                  <a:cubicBezTo>
                    <a:pt x="8397" y="1840"/>
                    <a:pt x="7191" y="3472"/>
                    <a:pt x="6412" y="5319"/>
                  </a:cubicBezTo>
                  <a:cubicBezTo>
                    <a:pt x="5612" y="7172"/>
                    <a:pt x="5239" y="9241"/>
                    <a:pt x="4812" y="11196"/>
                  </a:cubicBezTo>
                  <a:cubicBezTo>
                    <a:pt x="4122" y="15142"/>
                    <a:pt x="3090" y="17657"/>
                    <a:pt x="1944" y="19011"/>
                  </a:cubicBezTo>
                  <a:cubicBezTo>
                    <a:pt x="800" y="20368"/>
                    <a:pt x="-14" y="20823"/>
                    <a:pt x="1" y="20851"/>
                  </a:cubicBezTo>
                  <a:cubicBezTo>
                    <a:pt x="12" y="20882"/>
                    <a:pt x="716" y="20176"/>
                    <a:pt x="2174" y="19556"/>
                  </a:cubicBezTo>
                  <a:cubicBezTo>
                    <a:pt x="3633" y="18904"/>
                    <a:pt x="5793" y="18976"/>
                    <a:pt x="8717" y="20158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33" name="ïş1îdê">
              <a:extLst>
                <a:ext uri="{FF2B5EF4-FFF2-40B4-BE49-F238E27FC236}">
                  <a16:creationId xmlns:a16="http://schemas.microsoft.com/office/drawing/2014/main" id="{1FBCD707-C6E3-49C2-8A62-B0AE19F56DFD}"/>
                </a:ext>
              </a:extLst>
            </p:cNvPr>
            <p:cNvSpPr/>
            <p:nvPr/>
          </p:nvSpPr>
          <p:spPr>
            <a:xfrm>
              <a:off x="6624066" y="3145719"/>
              <a:ext cx="289060" cy="283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6" h="20334" extrusionOk="0">
                  <a:moveTo>
                    <a:pt x="19964" y="64"/>
                  </a:moveTo>
                  <a:cubicBezTo>
                    <a:pt x="19154" y="-762"/>
                    <a:pt x="10181" y="6693"/>
                    <a:pt x="7510" y="9416"/>
                  </a:cubicBezTo>
                  <a:cubicBezTo>
                    <a:pt x="6185" y="10767"/>
                    <a:pt x="5743" y="11492"/>
                    <a:pt x="5336" y="12034"/>
                  </a:cubicBezTo>
                  <a:cubicBezTo>
                    <a:pt x="5160" y="12268"/>
                    <a:pt x="5392" y="12341"/>
                    <a:pt x="5498" y="12397"/>
                  </a:cubicBezTo>
                  <a:cubicBezTo>
                    <a:pt x="6023" y="12675"/>
                    <a:pt x="6391" y="12933"/>
                    <a:pt x="6864" y="13417"/>
                  </a:cubicBezTo>
                  <a:cubicBezTo>
                    <a:pt x="7340" y="13900"/>
                    <a:pt x="7594" y="14275"/>
                    <a:pt x="7865" y="14809"/>
                  </a:cubicBezTo>
                  <a:cubicBezTo>
                    <a:pt x="7919" y="14917"/>
                    <a:pt x="7991" y="15156"/>
                    <a:pt x="8222" y="14975"/>
                  </a:cubicBezTo>
                  <a:cubicBezTo>
                    <a:pt x="8753" y="14561"/>
                    <a:pt x="9464" y="14110"/>
                    <a:pt x="10789" y="12758"/>
                  </a:cubicBezTo>
                  <a:cubicBezTo>
                    <a:pt x="13461" y="10036"/>
                    <a:pt x="20774" y="889"/>
                    <a:pt x="19964" y="64"/>
                  </a:cubicBezTo>
                  <a:close/>
                  <a:moveTo>
                    <a:pt x="2465" y="14020"/>
                  </a:moveTo>
                  <a:cubicBezTo>
                    <a:pt x="886" y="15630"/>
                    <a:pt x="2220" y="17281"/>
                    <a:pt x="121" y="19731"/>
                  </a:cubicBezTo>
                  <a:cubicBezTo>
                    <a:pt x="-826" y="20838"/>
                    <a:pt x="4021" y="20501"/>
                    <a:pt x="6421" y="18052"/>
                  </a:cubicBezTo>
                  <a:cubicBezTo>
                    <a:pt x="7439" y="17016"/>
                    <a:pt x="7152" y="15502"/>
                    <a:pt x="6060" y="14389"/>
                  </a:cubicBezTo>
                  <a:cubicBezTo>
                    <a:pt x="4968" y="13275"/>
                    <a:pt x="3483" y="12982"/>
                    <a:pt x="2465" y="1402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34" name="išliḍè">
              <a:extLst>
                <a:ext uri="{FF2B5EF4-FFF2-40B4-BE49-F238E27FC236}">
                  <a16:creationId xmlns:a16="http://schemas.microsoft.com/office/drawing/2014/main" id="{C1E092DA-B6E0-4F1F-B684-B651A5EB129A}"/>
                </a:ext>
              </a:extLst>
            </p:cNvPr>
            <p:cNvSpPr/>
            <p:nvPr/>
          </p:nvSpPr>
          <p:spPr>
            <a:xfrm>
              <a:off x="6038157" y="3662673"/>
              <a:ext cx="1283523" cy="964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8917" y="2323"/>
                  </a:moveTo>
                  <a:cubicBezTo>
                    <a:pt x="11336" y="1983"/>
                    <a:pt x="14273" y="1957"/>
                    <a:pt x="16329" y="4241"/>
                  </a:cubicBezTo>
                  <a:cubicBezTo>
                    <a:pt x="18366" y="6308"/>
                    <a:pt x="19524" y="10685"/>
                    <a:pt x="17928" y="14126"/>
                  </a:cubicBezTo>
                  <a:cubicBezTo>
                    <a:pt x="16478" y="17676"/>
                    <a:pt x="13038" y="18536"/>
                    <a:pt x="10669" y="17232"/>
                  </a:cubicBezTo>
                  <a:cubicBezTo>
                    <a:pt x="8148" y="16014"/>
                    <a:pt x="6697" y="12631"/>
                    <a:pt x="5709" y="9685"/>
                  </a:cubicBezTo>
                  <a:cubicBezTo>
                    <a:pt x="4749" y="6593"/>
                    <a:pt x="3730" y="4467"/>
                    <a:pt x="2833" y="3186"/>
                  </a:cubicBezTo>
                  <a:cubicBezTo>
                    <a:pt x="1957" y="1892"/>
                    <a:pt x="1202" y="1442"/>
                    <a:pt x="1261" y="1375"/>
                  </a:cubicBezTo>
                  <a:cubicBezTo>
                    <a:pt x="1276" y="1273"/>
                    <a:pt x="1947" y="1914"/>
                    <a:pt x="3231" y="2272"/>
                  </a:cubicBezTo>
                  <a:cubicBezTo>
                    <a:pt x="4517" y="2661"/>
                    <a:pt x="6416" y="2767"/>
                    <a:pt x="8917" y="2323"/>
                  </a:cubicBezTo>
                  <a:close/>
                  <a:moveTo>
                    <a:pt x="4811" y="10065"/>
                  </a:moveTo>
                  <a:cubicBezTo>
                    <a:pt x="5238" y="12020"/>
                    <a:pt x="5611" y="14089"/>
                    <a:pt x="6411" y="15942"/>
                  </a:cubicBezTo>
                  <a:cubicBezTo>
                    <a:pt x="7190" y="17789"/>
                    <a:pt x="8396" y="19421"/>
                    <a:pt x="9996" y="20363"/>
                  </a:cubicBezTo>
                  <a:cubicBezTo>
                    <a:pt x="11578" y="21312"/>
                    <a:pt x="13556" y="21571"/>
                    <a:pt x="15481" y="20840"/>
                  </a:cubicBezTo>
                  <a:cubicBezTo>
                    <a:pt x="17392" y="20130"/>
                    <a:pt x="19251" y="18429"/>
                    <a:pt x="20290" y="15932"/>
                  </a:cubicBezTo>
                  <a:cubicBezTo>
                    <a:pt x="21403" y="13490"/>
                    <a:pt x="21585" y="10507"/>
                    <a:pt x="21093" y="7959"/>
                  </a:cubicBezTo>
                  <a:cubicBezTo>
                    <a:pt x="20609" y="5385"/>
                    <a:pt x="19450" y="3245"/>
                    <a:pt x="18039" y="1904"/>
                  </a:cubicBezTo>
                  <a:cubicBezTo>
                    <a:pt x="16623" y="538"/>
                    <a:pt x="14954" y="-29"/>
                    <a:pt x="13357" y="1"/>
                  </a:cubicBezTo>
                  <a:cubicBezTo>
                    <a:pt x="11746" y="9"/>
                    <a:pt x="10207" y="615"/>
                    <a:pt x="8716" y="1103"/>
                  </a:cubicBezTo>
                  <a:cubicBezTo>
                    <a:pt x="5792" y="2284"/>
                    <a:pt x="3632" y="2357"/>
                    <a:pt x="2174" y="1720"/>
                  </a:cubicBezTo>
                  <a:cubicBezTo>
                    <a:pt x="715" y="1085"/>
                    <a:pt x="11" y="378"/>
                    <a:pt x="0" y="409"/>
                  </a:cubicBezTo>
                  <a:cubicBezTo>
                    <a:pt x="-15" y="437"/>
                    <a:pt x="799" y="893"/>
                    <a:pt x="1933" y="2256"/>
                  </a:cubicBezTo>
                  <a:cubicBezTo>
                    <a:pt x="3089" y="3604"/>
                    <a:pt x="4121" y="6119"/>
                    <a:pt x="4811" y="10065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35" name="ïṧľíḍé">
              <a:extLst>
                <a:ext uri="{FF2B5EF4-FFF2-40B4-BE49-F238E27FC236}">
                  <a16:creationId xmlns:a16="http://schemas.microsoft.com/office/drawing/2014/main" id="{72A6FEC7-DFBF-4B3A-A5AF-0B89252C54ED}"/>
                </a:ext>
              </a:extLst>
            </p:cNvPr>
            <p:cNvSpPr/>
            <p:nvPr/>
          </p:nvSpPr>
          <p:spPr>
            <a:xfrm>
              <a:off x="6596324" y="3924886"/>
              <a:ext cx="344541" cy="34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36" name="iSľîḋé">
              <a:extLst>
                <a:ext uri="{FF2B5EF4-FFF2-40B4-BE49-F238E27FC236}">
                  <a16:creationId xmlns:a16="http://schemas.microsoft.com/office/drawing/2014/main" id="{780911A0-6A82-4954-98C3-2FD0472CE6C2}"/>
                </a:ext>
              </a:extLst>
            </p:cNvPr>
            <p:cNvSpPr/>
            <p:nvPr/>
          </p:nvSpPr>
          <p:spPr>
            <a:xfrm>
              <a:off x="4870315" y="3662676"/>
              <a:ext cx="1283520" cy="964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18120" y="2272"/>
                  </a:moveTo>
                  <a:cubicBezTo>
                    <a:pt x="19404" y="1914"/>
                    <a:pt x="20075" y="1273"/>
                    <a:pt x="20090" y="1375"/>
                  </a:cubicBezTo>
                  <a:cubicBezTo>
                    <a:pt x="20149" y="1442"/>
                    <a:pt x="19394" y="1892"/>
                    <a:pt x="18518" y="3186"/>
                  </a:cubicBezTo>
                  <a:cubicBezTo>
                    <a:pt x="17621" y="4467"/>
                    <a:pt x="16602" y="6593"/>
                    <a:pt x="15642" y="9685"/>
                  </a:cubicBezTo>
                  <a:cubicBezTo>
                    <a:pt x="14654" y="12631"/>
                    <a:pt x="13203" y="16014"/>
                    <a:pt x="10682" y="17232"/>
                  </a:cubicBezTo>
                  <a:cubicBezTo>
                    <a:pt x="8313" y="18536"/>
                    <a:pt x="4873" y="17676"/>
                    <a:pt x="3422" y="14126"/>
                  </a:cubicBezTo>
                  <a:cubicBezTo>
                    <a:pt x="1827" y="10685"/>
                    <a:pt x="2985" y="6308"/>
                    <a:pt x="5021" y="4241"/>
                  </a:cubicBezTo>
                  <a:cubicBezTo>
                    <a:pt x="7078" y="1957"/>
                    <a:pt x="10015" y="1983"/>
                    <a:pt x="12434" y="2323"/>
                  </a:cubicBezTo>
                  <a:cubicBezTo>
                    <a:pt x="14935" y="2767"/>
                    <a:pt x="16834" y="2662"/>
                    <a:pt x="18120" y="2272"/>
                  </a:cubicBezTo>
                  <a:close/>
                  <a:moveTo>
                    <a:pt x="19418" y="2256"/>
                  </a:moveTo>
                  <a:cubicBezTo>
                    <a:pt x="20552" y="893"/>
                    <a:pt x="21366" y="437"/>
                    <a:pt x="21351" y="409"/>
                  </a:cubicBezTo>
                  <a:cubicBezTo>
                    <a:pt x="21341" y="378"/>
                    <a:pt x="20635" y="1085"/>
                    <a:pt x="19177" y="1720"/>
                  </a:cubicBezTo>
                  <a:cubicBezTo>
                    <a:pt x="17719" y="2357"/>
                    <a:pt x="15559" y="2284"/>
                    <a:pt x="12635" y="1103"/>
                  </a:cubicBezTo>
                  <a:cubicBezTo>
                    <a:pt x="11144" y="615"/>
                    <a:pt x="9605" y="9"/>
                    <a:pt x="7994" y="1"/>
                  </a:cubicBezTo>
                  <a:cubicBezTo>
                    <a:pt x="6397" y="-29"/>
                    <a:pt x="4728" y="538"/>
                    <a:pt x="3312" y="1904"/>
                  </a:cubicBezTo>
                  <a:cubicBezTo>
                    <a:pt x="1901" y="3245"/>
                    <a:pt x="742" y="5385"/>
                    <a:pt x="258" y="7959"/>
                  </a:cubicBezTo>
                  <a:cubicBezTo>
                    <a:pt x="-234" y="10507"/>
                    <a:pt x="-52" y="13490"/>
                    <a:pt x="1061" y="15932"/>
                  </a:cubicBezTo>
                  <a:cubicBezTo>
                    <a:pt x="2100" y="18429"/>
                    <a:pt x="3959" y="20130"/>
                    <a:pt x="5870" y="20840"/>
                  </a:cubicBezTo>
                  <a:cubicBezTo>
                    <a:pt x="7795" y="21571"/>
                    <a:pt x="9773" y="21312"/>
                    <a:pt x="11355" y="20363"/>
                  </a:cubicBezTo>
                  <a:cubicBezTo>
                    <a:pt x="12955" y="19421"/>
                    <a:pt x="14161" y="17789"/>
                    <a:pt x="14940" y="15942"/>
                  </a:cubicBezTo>
                  <a:cubicBezTo>
                    <a:pt x="15740" y="14089"/>
                    <a:pt x="16113" y="12020"/>
                    <a:pt x="16540" y="10065"/>
                  </a:cubicBezTo>
                  <a:cubicBezTo>
                    <a:pt x="17230" y="6119"/>
                    <a:pt x="18262" y="3604"/>
                    <a:pt x="19418" y="2256"/>
                  </a:cubicBezTo>
                  <a:close/>
                </a:path>
              </a:pathLst>
            </a:custGeom>
            <a:solidFill>
              <a:srgbClr val="90BDB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37" name="ïṩlídê">
              <a:extLst>
                <a:ext uri="{FF2B5EF4-FFF2-40B4-BE49-F238E27FC236}">
                  <a16:creationId xmlns:a16="http://schemas.microsoft.com/office/drawing/2014/main" id="{5BAF7D86-5E51-422C-ACA4-5BF3E602862A}"/>
                </a:ext>
              </a:extLst>
            </p:cNvPr>
            <p:cNvSpPr/>
            <p:nvPr/>
          </p:nvSpPr>
          <p:spPr>
            <a:xfrm>
              <a:off x="4870317" y="2804939"/>
              <a:ext cx="1283527" cy="964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262" extrusionOk="0">
                  <a:moveTo>
                    <a:pt x="18518" y="18074"/>
                  </a:moveTo>
                  <a:cubicBezTo>
                    <a:pt x="19394" y="19369"/>
                    <a:pt x="20148" y="19818"/>
                    <a:pt x="20089" y="19886"/>
                  </a:cubicBezTo>
                  <a:cubicBezTo>
                    <a:pt x="20075" y="19988"/>
                    <a:pt x="19404" y="19346"/>
                    <a:pt x="18119" y="18989"/>
                  </a:cubicBezTo>
                  <a:cubicBezTo>
                    <a:pt x="16834" y="18599"/>
                    <a:pt x="14935" y="18494"/>
                    <a:pt x="12434" y="18937"/>
                  </a:cubicBezTo>
                  <a:cubicBezTo>
                    <a:pt x="10015" y="19277"/>
                    <a:pt x="7078" y="19303"/>
                    <a:pt x="5021" y="17019"/>
                  </a:cubicBezTo>
                  <a:cubicBezTo>
                    <a:pt x="2985" y="14953"/>
                    <a:pt x="1827" y="10576"/>
                    <a:pt x="3422" y="7135"/>
                  </a:cubicBezTo>
                  <a:cubicBezTo>
                    <a:pt x="4873" y="3585"/>
                    <a:pt x="8313" y="2724"/>
                    <a:pt x="10682" y="4029"/>
                  </a:cubicBezTo>
                  <a:cubicBezTo>
                    <a:pt x="13203" y="5247"/>
                    <a:pt x="14654" y="8629"/>
                    <a:pt x="15642" y="11576"/>
                  </a:cubicBezTo>
                  <a:cubicBezTo>
                    <a:pt x="16602" y="14668"/>
                    <a:pt x="17621" y="16794"/>
                    <a:pt x="18518" y="18074"/>
                  </a:cubicBezTo>
                  <a:close/>
                  <a:moveTo>
                    <a:pt x="19178" y="19556"/>
                  </a:moveTo>
                  <a:cubicBezTo>
                    <a:pt x="20635" y="20176"/>
                    <a:pt x="21340" y="20882"/>
                    <a:pt x="21351" y="20851"/>
                  </a:cubicBezTo>
                  <a:cubicBezTo>
                    <a:pt x="21366" y="20823"/>
                    <a:pt x="20552" y="20368"/>
                    <a:pt x="19408" y="19011"/>
                  </a:cubicBezTo>
                  <a:cubicBezTo>
                    <a:pt x="18262" y="17657"/>
                    <a:pt x="17230" y="15142"/>
                    <a:pt x="16540" y="11196"/>
                  </a:cubicBezTo>
                  <a:cubicBezTo>
                    <a:pt x="16113" y="9241"/>
                    <a:pt x="15740" y="7172"/>
                    <a:pt x="14940" y="5319"/>
                  </a:cubicBezTo>
                  <a:cubicBezTo>
                    <a:pt x="14161" y="3472"/>
                    <a:pt x="12955" y="1840"/>
                    <a:pt x="11355" y="899"/>
                  </a:cubicBezTo>
                  <a:cubicBezTo>
                    <a:pt x="9773" y="-51"/>
                    <a:pt x="7795" y="-310"/>
                    <a:pt x="5870" y="421"/>
                  </a:cubicBezTo>
                  <a:cubicBezTo>
                    <a:pt x="3959" y="1131"/>
                    <a:pt x="2100" y="2831"/>
                    <a:pt x="1061" y="5329"/>
                  </a:cubicBezTo>
                  <a:cubicBezTo>
                    <a:pt x="-52" y="7770"/>
                    <a:pt x="-234" y="10753"/>
                    <a:pt x="257" y="13302"/>
                  </a:cubicBezTo>
                  <a:cubicBezTo>
                    <a:pt x="742" y="15876"/>
                    <a:pt x="1900" y="18016"/>
                    <a:pt x="3312" y="19357"/>
                  </a:cubicBezTo>
                  <a:cubicBezTo>
                    <a:pt x="4727" y="20723"/>
                    <a:pt x="6397" y="21290"/>
                    <a:pt x="7993" y="21260"/>
                  </a:cubicBezTo>
                  <a:cubicBezTo>
                    <a:pt x="9605" y="21252"/>
                    <a:pt x="11144" y="20646"/>
                    <a:pt x="12635" y="20158"/>
                  </a:cubicBezTo>
                  <a:cubicBezTo>
                    <a:pt x="15559" y="18976"/>
                    <a:pt x="17719" y="18904"/>
                    <a:pt x="19178" y="1955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38" name="ïṣ1iḍê">
              <a:extLst>
                <a:ext uri="{FF2B5EF4-FFF2-40B4-BE49-F238E27FC236}">
                  <a16:creationId xmlns:a16="http://schemas.microsoft.com/office/drawing/2014/main" id="{2EFE0011-61B2-4DD5-A943-15348F98F3BB}"/>
                </a:ext>
              </a:extLst>
            </p:cNvPr>
            <p:cNvSpPr/>
            <p:nvPr/>
          </p:nvSpPr>
          <p:spPr>
            <a:xfrm>
              <a:off x="5236719" y="3104261"/>
              <a:ext cx="256168" cy="365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39" name="íš1ïdè">
              <a:extLst>
                <a:ext uri="{FF2B5EF4-FFF2-40B4-BE49-F238E27FC236}">
                  <a16:creationId xmlns:a16="http://schemas.microsoft.com/office/drawing/2014/main" id="{C45D19E5-1A98-45E6-AACE-81E961B3A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633" y="2795559"/>
              <a:ext cx="321103" cy="279599"/>
            </a:xfrm>
            <a:custGeom>
              <a:avLst/>
              <a:gdLst/>
              <a:ahLst/>
              <a:cxnLst>
                <a:cxn ang="0">
                  <a:pos x="68" y="24"/>
                </a:cxn>
                <a:cxn ang="0">
                  <a:pos x="64" y="29"/>
                </a:cxn>
                <a:cxn ang="0">
                  <a:pos x="64" y="43"/>
                </a:cxn>
                <a:cxn ang="0">
                  <a:pos x="59" y="48"/>
                </a:cxn>
                <a:cxn ang="0">
                  <a:pos x="28" y="34"/>
                </a:cxn>
                <a:cxn ang="0">
                  <a:pos x="25" y="44"/>
                </a:cxn>
                <a:cxn ang="0">
                  <a:pos x="30" y="54"/>
                </a:cxn>
                <a:cxn ang="0">
                  <a:pos x="14" y="56"/>
                </a:cxn>
                <a:cxn ang="0">
                  <a:pos x="11" y="34"/>
                </a:cxn>
                <a:cxn ang="0">
                  <a:pos x="7" y="34"/>
                </a:cxn>
                <a:cxn ang="0">
                  <a:pos x="0" y="27"/>
                </a:cxn>
                <a:cxn ang="0">
                  <a:pos x="0" y="20"/>
                </a:cxn>
                <a:cxn ang="0">
                  <a:pos x="7" y="14"/>
                </a:cxn>
                <a:cxn ang="0">
                  <a:pos x="25" y="14"/>
                </a:cxn>
                <a:cxn ang="0">
                  <a:pos x="59" y="0"/>
                </a:cxn>
                <a:cxn ang="0">
                  <a:pos x="64" y="4"/>
                </a:cxn>
                <a:cxn ang="0">
                  <a:pos x="64" y="19"/>
                </a:cxn>
                <a:cxn ang="0">
                  <a:pos x="68" y="24"/>
                </a:cxn>
                <a:cxn ang="0">
                  <a:pos x="59" y="6"/>
                </a:cxn>
                <a:cxn ang="0">
                  <a:pos x="30" y="19"/>
                </a:cxn>
                <a:cxn ang="0">
                  <a:pos x="30" y="29"/>
                </a:cxn>
                <a:cxn ang="0">
                  <a:pos x="59" y="42"/>
                </a:cxn>
                <a:cxn ang="0">
                  <a:pos x="59" y="6"/>
                </a:cxn>
              </a:cxnLst>
              <a:rect l="0" t="0" r="r" b="b"/>
              <a:pathLst>
                <a:path w="68" h="59">
                  <a:moveTo>
                    <a:pt x="68" y="24"/>
                  </a:moveTo>
                  <a:cubicBezTo>
                    <a:pt x="68" y="27"/>
                    <a:pt x="66" y="29"/>
                    <a:pt x="64" y="29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6"/>
                    <a:pt x="61" y="48"/>
                    <a:pt x="59" y="48"/>
                  </a:cubicBezTo>
                  <a:cubicBezTo>
                    <a:pt x="52" y="43"/>
                    <a:pt x="41" y="35"/>
                    <a:pt x="28" y="34"/>
                  </a:cubicBezTo>
                  <a:cubicBezTo>
                    <a:pt x="23" y="35"/>
                    <a:pt x="22" y="41"/>
                    <a:pt x="25" y="44"/>
                  </a:cubicBezTo>
                  <a:cubicBezTo>
                    <a:pt x="22" y="48"/>
                    <a:pt x="26" y="51"/>
                    <a:pt x="30" y="54"/>
                  </a:cubicBezTo>
                  <a:cubicBezTo>
                    <a:pt x="27" y="59"/>
                    <a:pt x="17" y="59"/>
                    <a:pt x="14" y="56"/>
                  </a:cubicBezTo>
                  <a:cubicBezTo>
                    <a:pt x="12" y="49"/>
                    <a:pt x="8" y="42"/>
                    <a:pt x="11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3" y="34"/>
                    <a:pt x="0" y="31"/>
                    <a:pt x="0" y="2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3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9" y="14"/>
                    <a:pt x="51" y="6"/>
                    <a:pt x="59" y="0"/>
                  </a:cubicBezTo>
                  <a:cubicBezTo>
                    <a:pt x="61" y="0"/>
                    <a:pt x="64" y="2"/>
                    <a:pt x="64" y="4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6" y="19"/>
                    <a:pt x="68" y="21"/>
                    <a:pt x="68" y="24"/>
                  </a:cubicBezTo>
                  <a:close/>
                  <a:moveTo>
                    <a:pt x="59" y="6"/>
                  </a:moveTo>
                  <a:cubicBezTo>
                    <a:pt x="49" y="13"/>
                    <a:pt x="39" y="18"/>
                    <a:pt x="30" y="1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9" y="30"/>
                    <a:pt x="49" y="34"/>
                    <a:pt x="59" y="42"/>
                  </a:cubicBezTo>
                  <a:lnTo>
                    <a:pt x="59" y="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  <p:sp>
          <p:nvSpPr>
            <p:cNvPr id="40" name="iṧḻíde">
              <a:extLst>
                <a:ext uri="{FF2B5EF4-FFF2-40B4-BE49-F238E27FC236}">
                  <a16:creationId xmlns:a16="http://schemas.microsoft.com/office/drawing/2014/main" id="{90CF9EA2-04D9-4E8F-ACE5-BE14E520A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093" y="3986455"/>
              <a:ext cx="311892" cy="314388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rgbClr val="90BDB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013">
                <a:cs typeface="+mn-ea"/>
                <a:sym typeface="+mn-lt"/>
              </a:endParaRPr>
            </a:p>
          </p:txBody>
        </p:sp>
      </p:grpSp>
      <p:sp>
        <p:nvSpPr>
          <p:cNvPr id="5" name="îŝ1iḍé">
            <a:extLst>
              <a:ext uri="{FF2B5EF4-FFF2-40B4-BE49-F238E27FC236}">
                <a16:creationId xmlns:a16="http://schemas.microsoft.com/office/drawing/2014/main" id="{7B57854E-F5E5-4661-A039-A67DE97666F1}"/>
              </a:ext>
            </a:extLst>
          </p:cNvPr>
          <p:cNvSpPr>
            <a:spLocks/>
          </p:cNvSpPr>
          <p:nvPr/>
        </p:nvSpPr>
        <p:spPr bwMode="auto">
          <a:xfrm flipH="1">
            <a:off x="4296865" y="1870032"/>
            <a:ext cx="144747" cy="14474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013">
              <a:cs typeface="+mn-ea"/>
              <a:sym typeface="+mn-lt"/>
            </a:endParaRPr>
          </a:p>
        </p:txBody>
      </p:sp>
      <p:sp>
        <p:nvSpPr>
          <p:cNvPr id="7" name="îŝḷîdé">
            <a:extLst>
              <a:ext uri="{FF2B5EF4-FFF2-40B4-BE49-F238E27FC236}">
                <a16:creationId xmlns:a16="http://schemas.microsoft.com/office/drawing/2014/main" id="{A336BBBC-B457-4257-8AA9-1FCD0A4E3A39}"/>
              </a:ext>
            </a:extLst>
          </p:cNvPr>
          <p:cNvSpPr>
            <a:spLocks/>
          </p:cNvSpPr>
          <p:nvPr/>
        </p:nvSpPr>
        <p:spPr bwMode="auto">
          <a:xfrm flipH="1">
            <a:off x="4296865" y="2873419"/>
            <a:ext cx="144747" cy="144747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013">
              <a:cs typeface="+mn-ea"/>
              <a:sym typeface="+mn-lt"/>
            </a:endParaRPr>
          </a:p>
        </p:txBody>
      </p:sp>
      <p:sp>
        <p:nvSpPr>
          <p:cNvPr id="8" name="íṧľídé">
            <a:extLst>
              <a:ext uri="{FF2B5EF4-FFF2-40B4-BE49-F238E27FC236}">
                <a16:creationId xmlns:a16="http://schemas.microsoft.com/office/drawing/2014/main" id="{9793F9E2-DA5E-46D1-9C29-F2AC477D69BC}"/>
              </a:ext>
            </a:extLst>
          </p:cNvPr>
          <p:cNvSpPr>
            <a:spLocks/>
          </p:cNvSpPr>
          <p:nvPr/>
        </p:nvSpPr>
        <p:spPr bwMode="auto">
          <a:xfrm>
            <a:off x="2469966" y="1870032"/>
            <a:ext cx="144747" cy="14474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013">
              <a:cs typeface="+mn-ea"/>
              <a:sym typeface="+mn-lt"/>
            </a:endParaRPr>
          </a:p>
        </p:txBody>
      </p:sp>
      <p:sp>
        <p:nvSpPr>
          <p:cNvPr id="10" name="ïṣliďè">
            <a:extLst>
              <a:ext uri="{FF2B5EF4-FFF2-40B4-BE49-F238E27FC236}">
                <a16:creationId xmlns:a16="http://schemas.microsoft.com/office/drawing/2014/main" id="{6A854339-193D-4475-9FE6-86746A5FBEFF}"/>
              </a:ext>
            </a:extLst>
          </p:cNvPr>
          <p:cNvSpPr>
            <a:spLocks/>
          </p:cNvSpPr>
          <p:nvPr/>
        </p:nvSpPr>
        <p:spPr bwMode="auto">
          <a:xfrm>
            <a:off x="2469966" y="2873419"/>
            <a:ext cx="144747" cy="144747"/>
          </a:xfrm>
          <a:prstGeom prst="ellipse">
            <a:avLst/>
          </a:prstGeom>
          <a:solidFill>
            <a:srgbClr val="90BDB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013" dirty="0">
              <a:cs typeface="+mn-ea"/>
              <a:sym typeface="+mn-lt"/>
            </a:endParaRPr>
          </a:p>
        </p:txBody>
      </p:sp>
      <p:grpSp>
        <p:nvGrpSpPr>
          <p:cNvPr id="11" name="ïṡḻîḑe">
            <a:extLst>
              <a:ext uri="{FF2B5EF4-FFF2-40B4-BE49-F238E27FC236}">
                <a16:creationId xmlns:a16="http://schemas.microsoft.com/office/drawing/2014/main" id="{2A47FCB2-79EC-45A6-9777-243A08069AD1}"/>
              </a:ext>
            </a:extLst>
          </p:cNvPr>
          <p:cNvGrpSpPr/>
          <p:nvPr/>
        </p:nvGrpSpPr>
        <p:grpSpPr>
          <a:xfrm>
            <a:off x="4441612" y="1774346"/>
            <a:ext cx="1768808" cy="679336"/>
            <a:chOff x="7903662" y="2399092"/>
            <a:chExt cx="3144547" cy="1207709"/>
          </a:xfrm>
        </p:grpSpPr>
        <p:sp>
          <p:nvSpPr>
            <p:cNvPr id="27" name="îṧlíḓe">
              <a:extLst>
                <a:ext uri="{FF2B5EF4-FFF2-40B4-BE49-F238E27FC236}">
                  <a16:creationId xmlns:a16="http://schemas.microsoft.com/office/drawing/2014/main" id="{E7A57755-0D20-4DFD-8B3C-30D09C0B889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03662" y="2399092"/>
              <a:ext cx="1295327" cy="271615"/>
            </a:xfrm>
            <a:prstGeom prst="rect">
              <a:avLst/>
            </a:prstGeom>
            <a:noFill/>
            <a:extLst/>
          </p:spPr>
          <p:txBody>
            <a:bodyPr wrap="none" lIns="121500" tIns="0" rIns="0" bIns="0" anchor="b" anchorCtr="0">
              <a:normAutofit/>
            </a:bodyPr>
            <a:lstStyle/>
            <a:p>
              <a:pPr algn="l" latinLnBrk="0"/>
              <a:r>
                <a:rPr lang="zh-CN" altLang="en-US" sz="900" dirty="0">
                  <a:solidFill>
                    <a:schemeClr val="accent2"/>
                  </a:solidFill>
                  <a:cs typeface="+mn-ea"/>
                  <a:sym typeface="+mn-lt"/>
                </a:rPr>
                <a:t>求职意向</a:t>
              </a:r>
            </a:p>
          </p:txBody>
        </p:sp>
        <p:sp>
          <p:nvSpPr>
            <p:cNvPr id="28" name="iš1ídè">
              <a:extLst>
                <a:ext uri="{FF2B5EF4-FFF2-40B4-BE49-F238E27FC236}">
                  <a16:creationId xmlns:a16="http://schemas.microsoft.com/office/drawing/2014/main" id="{F82DAD19-E689-46B5-89A1-ADE30E226B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03663" y="2670706"/>
              <a:ext cx="3144546" cy="936095"/>
            </a:xfrm>
            <a:prstGeom prst="rect">
              <a:avLst/>
            </a:prstGeom>
            <a:noFill/>
            <a:extLst/>
          </p:spPr>
          <p:txBody>
            <a:bodyPr wrap="square" lIns="121500" tIns="26325" rIns="50625" bIns="26325">
              <a:normAutofit/>
            </a:bodyPr>
            <a:lstStyle/>
            <a:p>
              <a:pPr lvl="0"/>
              <a:r>
                <a:rPr lang="zh-CN" altLang="en-US" sz="900" dirty="0">
                  <a:solidFill>
                    <a:prstClr val="black"/>
                  </a:solidFill>
                  <a:cs typeface="+mn-ea"/>
                  <a:sym typeface="+mn-lt"/>
                </a:rPr>
                <a:t>除非有多年相关工作经验，否则须写明；另可加上到岗时间。</a:t>
              </a:r>
            </a:p>
          </p:txBody>
        </p:sp>
      </p:grpSp>
      <p:grpSp>
        <p:nvGrpSpPr>
          <p:cNvPr id="13" name="isľíḑè">
            <a:extLst>
              <a:ext uri="{FF2B5EF4-FFF2-40B4-BE49-F238E27FC236}">
                <a16:creationId xmlns:a16="http://schemas.microsoft.com/office/drawing/2014/main" id="{43810D60-5447-4B0C-9CFB-A7DCA7A6C926}"/>
              </a:ext>
            </a:extLst>
          </p:cNvPr>
          <p:cNvGrpSpPr/>
          <p:nvPr/>
        </p:nvGrpSpPr>
        <p:grpSpPr>
          <a:xfrm>
            <a:off x="4441612" y="2741335"/>
            <a:ext cx="1768808" cy="696568"/>
            <a:chOff x="7903662" y="2311116"/>
            <a:chExt cx="3144547" cy="1238343"/>
          </a:xfrm>
        </p:grpSpPr>
        <p:sp>
          <p:nvSpPr>
            <p:cNvPr id="23" name="ïśļíḑe">
              <a:extLst>
                <a:ext uri="{FF2B5EF4-FFF2-40B4-BE49-F238E27FC236}">
                  <a16:creationId xmlns:a16="http://schemas.microsoft.com/office/drawing/2014/main" id="{45A2865D-77C4-4D6A-8E28-EBBC1C5730A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03662" y="2311116"/>
              <a:ext cx="1295327" cy="359591"/>
            </a:xfrm>
            <a:prstGeom prst="rect">
              <a:avLst/>
            </a:prstGeom>
            <a:noFill/>
            <a:extLst/>
          </p:spPr>
          <p:txBody>
            <a:bodyPr wrap="none" lIns="121500" tIns="0" rIns="0" bIns="0" anchor="b" anchorCtr="0">
              <a:normAutofit/>
            </a:bodyPr>
            <a:lstStyle/>
            <a:p>
              <a:pPr algn="l" latinLnBrk="0"/>
              <a:r>
                <a:rPr lang="zh-CN" altLang="en-US" sz="900" dirty="0">
                  <a:solidFill>
                    <a:schemeClr val="accent6">
                      <a:lumMod val="100000"/>
                    </a:schemeClr>
                  </a:solidFill>
                  <a:cs typeface="+mn-ea"/>
                  <a:sym typeface="+mn-lt"/>
                </a:rPr>
                <a:t>其他</a:t>
              </a:r>
            </a:p>
          </p:txBody>
        </p:sp>
        <p:sp>
          <p:nvSpPr>
            <p:cNvPr id="24" name="íṥḷíḓè">
              <a:extLst>
                <a:ext uri="{FF2B5EF4-FFF2-40B4-BE49-F238E27FC236}">
                  <a16:creationId xmlns:a16="http://schemas.microsoft.com/office/drawing/2014/main" id="{06BDB117-DA4B-40E1-8C58-BBE8729F71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03662" y="2670707"/>
              <a:ext cx="3144547" cy="878752"/>
            </a:xfrm>
            <a:prstGeom prst="rect">
              <a:avLst/>
            </a:prstGeom>
            <a:noFill/>
            <a:extLst/>
          </p:spPr>
          <p:txBody>
            <a:bodyPr wrap="square" lIns="121500" tIns="26325" rIns="50625" bIns="26325">
              <a:normAutofit/>
            </a:bodyPr>
            <a:lstStyle/>
            <a:p>
              <a:pPr lvl="0"/>
              <a:r>
                <a:rPr lang="zh-CN" altLang="en-US" sz="675" dirty="0">
                  <a:solidFill>
                    <a:prstClr val="black"/>
                  </a:solidFill>
                  <a:cs typeface="+mn-ea"/>
                  <a:sym typeface="+mn-lt"/>
                </a:rPr>
                <a:t>座右铭、兴趣爱好，特长，获取证书，所获荣誉等等！</a:t>
              </a:r>
            </a:p>
          </p:txBody>
        </p:sp>
      </p:grpSp>
      <p:grpSp>
        <p:nvGrpSpPr>
          <p:cNvPr id="14" name="ïṥḷîḓe">
            <a:extLst>
              <a:ext uri="{FF2B5EF4-FFF2-40B4-BE49-F238E27FC236}">
                <a16:creationId xmlns:a16="http://schemas.microsoft.com/office/drawing/2014/main" id="{6AD19DD8-CF28-4416-B145-617904150AE1}"/>
              </a:ext>
            </a:extLst>
          </p:cNvPr>
          <p:cNvGrpSpPr/>
          <p:nvPr/>
        </p:nvGrpSpPr>
        <p:grpSpPr>
          <a:xfrm>
            <a:off x="701159" y="1705597"/>
            <a:ext cx="1768807" cy="827494"/>
            <a:chOff x="8661632" y="2276873"/>
            <a:chExt cx="3144546" cy="1471100"/>
          </a:xfrm>
        </p:grpSpPr>
        <p:sp>
          <p:nvSpPr>
            <p:cNvPr id="21" name="íSḻiḋe">
              <a:extLst>
                <a:ext uri="{FF2B5EF4-FFF2-40B4-BE49-F238E27FC236}">
                  <a16:creationId xmlns:a16="http://schemas.microsoft.com/office/drawing/2014/main" id="{22F412A1-3F90-4F4A-90B0-1CC94F4636C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365443" y="2276873"/>
              <a:ext cx="1440734" cy="393834"/>
            </a:xfrm>
            <a:prstGeom prst="rect">
              <a:avLst/>
            </a:prstGeom>
            <a:noFill/>
            <a:extLst/>
          </p:spPr>
          <p:txBody>
            <a:bodyPr wrap="none" lIns="121500" tIns="0" rIns="81000" bIns="0" anchor="ctr" anchorCtr="0">
              <a:normAutofit/>
            </a:bodyPr>
            <a:lstStyle/>
            <a:p>
              <a:pPr algn="r" latinLnBrk="0"/>
              <a:r>
                <a:rPr lang="zh-CN" altLang="en-US" sz="900" dirty="0">
                  <a:solidFill>
                    <a:schemeClr val="accent1"/>
                  </a:solidFill>
                  <a:cs typeface="+mn-ea"/>
                  <a:sym typeface="+mn-lt"/>
                </a:rPr>
                <a:t>基本信息</a:t>
              </a:r>
            </a:p>
          </p:txBody>
        </p:sp>
        <p:sp>
          <p:nvSpPr>
            <p:cNvPr id="22" name="íSlíḍê">
              <a:extLst>
                <a:ext uri="{FF2B5EF4-FFF2-40B4-BE49-F238E27FC236}">
                  <a16:creationId xmlns:a16="http://schemas.microsoft.com/office/drawing/2014/main" id="{5DB48CCA-9733-480E-8B81-26A4C8C26E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61632" y="2670706"/>
              <a:ext cx="3144546" cy="1077267"/>
            </a:xfrm>
            <a:prstGeom prst="rect">
              <a:avLst/>
            </a:prstGeom>
            <a:noFill/>
            <a:extLst/>
          </p:spPr>
          <p:txBody>
            <a:bodyPr wrap="square" lIns="121500" tIns="26325" rIns="81000" bIns="26325" anchor="ctr" anchorCtr="0">
              <a:normAutofit/>
            </a:bodyPr>
            <a:lstStyle/>
            <a:p>
              <a:pPr lvl="0" algn="r"/>
              <a:r>
                <a:rPr lang="zh-CN" altLang="en-US" sz="1013" dirty="0"/>
                <a:t>姓名、性别、身高、籍贯、联系方式、星座、政治面貌等等</a:t>
              </a:r>
              <a:endParaRPr lang="zh-CN" altLang="en-US" sz="675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ïṡ1íḍe">
            <a:extLst>
              <a:ext uri="{FF2B5EF4-FFF2-40B4-BE49-F238E27FC236}">
                <a16:creationId xmlns:a16="http://schemas.microsoft.com/office/drawing/2014/main" id="{334F462C-7F1B-4613-AA84-C251DD5AEE65}"/>
              </a:ext>
            </a:extLst>
          </p:cNvPr>
          <p:cNvGrpSpPr/>
          <p:nvPr/>
        </p:nvGrpSpPr>
        <p:grpSpPr>
          <a:xfrm>
            <a:off x="706627" y="2822417"/>
            <a:ext cx="1820242" cy="615486"/>
            <a:chOff x="8671353" y="2455262"/>
            <a:chExt cx="3235985" cy="1094197"/>
          </a:xfrm>
        </p:grpSpPr>
        <p:sp>
          <p:nvSpPr>
            <p:cNvPr id="17" name="îšlïḋé">
              <a:extLst>
                <a:ext uri="{FF2B5EF4-FFF2-40B4-BE49-F238E27FC236}">
                  <a16:creationId xmlns:a16="http://schemas.microsoft.com/office/drawing/2014/main" id="{45E45CEE-5E73-40D6-8771-DA7FA09801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365443" y="2455262"/>
              <a:ext cx="1440734" cy="319771"/>
            </a:xfrm>
            <a:prstGeom prst="rect">
              <a:avLst/>
            </a:prstGeom>
            <a:noFill/>
            <a:extLst/>
          </p:spPr>
          <p:txBody>
            <a:bodyPr wrap="none" lIns="121500" tIns="0" rIns="81000" bIns="0" anchor="ctr" anchorCtr="0">
              <a:normAutofit/>
            </a:bodyPr>
            <a:lstStyle/>
            <a:p>
              <a:pPr algn="r" latinLnBrk="0"/>
              <a:r>
                <a:rPr lang="zh-CN" altLang="en-US" sz="900" dirty="0">
                  <a:solidFill>
                    <a:srgbClr val="90BDB5"/>
                  </a:solidFill>
                  <a:cs typeface="+mn-ea"/>
                  <a:sym typeface="+mn-lt"/>
                </a:rPr>
                <a:t>期望薪资</a:t>
              </a:r>
            </a:p>
          </p:txBody>
        </p:sp>
        <p:sp>
          <p:nvSpPr>
            <p:cNvPr id="18" name="îśḷíḓê">
              <a:extLst>
                <a:ext uri="{FF2B5EF4-FFF2-40B4-BE49-F238E27FC236}">
                  <a16:creationId xmlns:a16="http://schemas.microsoft.com/office/drawing/2014/main" id="{52D02823-EFD8-449A-958F-D565A229D23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71353" y="2692253"/>
              <a:ext cx="3235985" cy="857206"/>
            </a:xfrm>
            <a:prstGeom prst="rect">
              <a:avLst/>
            </a:prstGeom>
            <a:noFill/>
            <a:extLst/>
          </p:spPr>
          <p:txBody>
            <a:bodyPr wrap="square" lIns="121500" tIns="26325" rIns="81000" bIns="26325" anchor="ctr" anchorCtr="0">
              <a:normAutofit/>
            </a:bodyPr>
            <a:lstStyle/>
            <a:p>
              <a:pPr lvl="0" algn="r"/>
              <a:r>
                <a:rPr lang="zh-CN" altLang="en-US" sz="675" dirty="0">
                  <a:solidFill>
                    <a:prstClr val="black"/>
                  </a:solidFill>
                  <a:cs typeface="+mn-ea"/>
                  <a:sym typeface="+mn-lt"/>
                </a:rPr>
                <a:t>除非你非常优秀，并且有至少三年以上的工作经验，否则请低调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2594798" y="1029342"/>
            <a:ext cx="1668406" cy="519439"/>
          </a:xfrm>
          <a:prstGeom prst="rect">
            <a:avLst/>
          </a:prstGeom>
          <a:noFill/>
        </p:spPr>
        <p:txBody>
          <a:bodyPr wrap="none" lIns="51435" tIns="25718" rIns="51435" bIns="25718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038" b="1" dirty="0">
                <a:ln/>
                <a:solidFill>
                  <a:schemeClr val="accent3"/>
                </a:solidFill>
              </a:rPr>
              <a:t>基本内容</a:t>
            </a:r>
          </a:p>
        </p:txBody>
      </p:sp>
      <p:sp>
        <p:nvSpPr>
          <p:cNvPr id="44" name="ïṣliďè">
            <a:extLst>
              <a:ext uri="{FF2B5EF4-FFF2-40B4-BE49-F238E27FC236}">
                <a16:creationId xmlns:a16="http://schemas.microsoft.com/office/drawing/2014/main" id="{6A854339-193D-4475-9FE6-86746A5FBEFF}"/>
              </a:ext>
            </a:extLst>
          </p:cNvPr>
          <p:cNvSpPr>
            <a:spLocks/>
          </p:cNvSpPr>
          <p:nvPr/>
        </p:nvSpPr>
        <p:spPr bwMode="auto">
          <a:xfrm>
            <a:off x="3414463" y="3478451"/>
            <a:ext cx="144747" cy="144747"/>
          </a:xfrm>
          <a:prstGeom prst="ellipse">
            <a:avLst/>
          </a:prstGeom>
          <a:solidFill>
            <a:srgbClr val="90BDB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sz="1013" dirty="0">
              <a:cs typeface="+mn-ea"/>
              <a:sym typeface="+mn-lt"/>
            </a:endParaRPr>
          </a:p>
        </p:txBody>
      </p:sp>
      <p:grpSp>
        <p:nvGrpSpPr>
          <p:cNvPr id="45" name="ïṡ1íḍe">
            <a:extLst>
              <a:ext uri="{FF2B5EF4-FFF2-40B4-BE49-F238E27FC236}">
                <a16:creationId xmlns:a16="http://schemas.microsoft.com/office/drawing/2014/main" id="{334F462C-7F1B-4613-AA84-C251DD5AEE65}"/>
              </a:ext>
            </a:extLst>
          </p:cNvPr>
          <p:cNvGrpSpPr/>
          <p:nvPr/>
        </p:nvGrpSpPr>
        <p:grpSpPr>
          <a:xfrm>
            <a:off x="2229942" y="3463930"/>
            <a:ext cx="1820242" cy="615486"/>
            <a:chOff x="8671353" y="2455262"/>
            <a:chExt cx="3235985" cy="1094197"/>
          </a:xfrm>
        </p:grpSpPr>
        <p:sp>
          <p:nvSpPr>
            <p:cNvPr id="46" name="îšlïḋé">
              <a:extLst>
                <a:ext uri="{FF2B5EF4-FFF2-40B4-BE49-F238E27FC236}">
                  <a16:creationId xmlns:a16="http://schemas.microsoft.com/office/drawing/2014/main" id="{45E45CEE-5E73-40D6-8771-DA7FA09801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365443" y="2455262"/>
              <a:ext cx="1440734" cy="319771"/>
            </a:xfrm>
            <a:prstGeom prst="rect">
              <a:avLst/>
            </a:prstGeom>
            <a:noFill/>
            <a:extLst/>
          </p:spPr>
          <p:txBody>
            <a:bodyPr wrap="none" lIns="121500" tIns="0" rIns="81000" bIns="0" anchor="ctr" anchorCtr="0">
              <a:normAutofit/>
            </a:bodyPr>
            <a:lstStyle/>
            <a:p>
              <a:pPr algn="r" latinLnBrk="0"/>
              <a:r>
                <a:rPr lang="zh-CN" altLang="en-US" sz="900" dirty="0">
                  <a:solidFill>
                    <a:srgbClr val="90BDB5"/>
                  </a:solidFill>
                  <a:cs typeface="+mn-ea"/>
                  <a:sym typeface="+mn-lt"/>
                </a:rPr>
                <a:t>照片</a:t>
              </a:r>
            </a:p>
          </p:txBody>
        </p:sp>
        <p:sp>
          <p:nvSpPr>
            <p:cNvPr id="47" name="îśḷíḓê">
              <a:extLst>
                <a:ext uri="{FF2B5EF4-FFF2-40B4-BE49-F238E27FC236}">
                  <a16:creationId xmlns:a16="http://schemas.microsoft.com/office/drawing/2014/main" id="{52D02823-EFD8-449A-958F-D565A229D23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671353" y="2692253"/>
              <a:ext cx="3235985" cy="857206"/>
            </a:xfrm>
            <a:prstGeom prst="rect">
              <a:avLst/>
            </a:prstGeom>
            <a:noFill/>
            <a:extLst/>
          </p:spPr>
          <p:txBody>
            <a:bodyPr wrap="square" lIns="121500" tIns="26325" rIns="81000" bIns="26325" anchor="ctr" anchorCtr="0">
              <a:normAutofit/>
            </a:bodyPr>
            <a:lstStyle/>
            <a:p>
              <a:pPr lvl="0" algn="r"/>
              <a:r>
                <a:rPr lang="zh-CN" altLang="en-US" sz="675" dirty="0">
                  <a:solidFill>
                    <a:prstClr val="black"/>
                  </a:solidFill>
                  <a:cs typeface="+mn-ea"/>
                  <a:sym typeface="+mn-lt"/>
                </a:rPr>
                <a:t>证件照或者正脸照，切勿</a:t>
              </a:r>
              <a:r>
                <a:rPr lang="en-US" altLang="zh-CN" sz="675" dirty="0">
                  <a:solidFill>
                    <a:prstClr val="black"/>
                  </a:solidFill>
                  <a:cs typeface="+mn-ea"/>
                  <a:sym typeface="+mn-lt"/>
                </a:rPr>
                <a:t>P</a:t>
              </a:r>
              <a:r>
                <a:rPr lang="zh-CN" altLang="en-US" sz="675" dirty="0">
                  <a:solidFill>
                    <a:prstClr val="black"/>
                  </a:solidFill>
                  <a:cs typeface="+mn-ea"/>
                  <a:sym typeface="+mn-lt"/>
                </a:rPr>
                <a:t>的过分，以免买家心里有落差！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7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d823a-7063-4816-819e-412cacb005f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d823a-7063-4816-819e-412cacb005f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d823a-7063-4816-819e-412cacb005f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d823a-7063-4816-819e-412cacb005f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d823a-7063-4816-819e-412cacb005f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d823a-7063-4816-819e-412cacb005f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d823a-7063-4816-819e-412cacb005f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d823a-7063-4816-819e-412cacb005f8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1996</Words>
  <Application>Microsoft Office PowerPoint</Application>
  <PresentationFormat>自定义</PresentationFormat>
  <Paragraphs>247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LucidaGrande</vt:lpstr>
      <vt:lpstr>等线</vt:lpstr>
      <vt:lpstr>宋体</vt:lpstr>
      <vt:lpstr>微软雅黑</vt:lpstr>
      <vt:lpstr>Arial</vt:lpstr>
      <vt:lpstr>Calibri</vt:lpstr>
      <vt:lpstr>Times New Roman</vt:lpstr>
      <vt:lpstr>Wingdings</vt:lpstr>
      <vt:lpstr>2_自定义设计方案</vt:lpstr>
      <vt:lpstr>自定义设计方案</vt:lpstr>
      <vt:lpstr>1_自定义设计方案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一、简历制作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二、辅助技巧 </vt:lpstr>
      <vt:lpstr>PowerPoint 演示文稿</vt:lpstr>
      <vt:lpstr>三、简历投递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四、温馨提示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CDA</cp:lastModifiedBy>
  <cp:revision>219</cp:revision>
  <dcterms:created xsi:type="dcterms:W3CDTF">2013-02-13T01:22:00Z</dcterms:created>
  <dcterms:modified xsi:type="dcterms:W3CDTF">2018-10-17T10:46:15Z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