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10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B5EB5-2D33-41B7-B4BA-9F1A5EEC3AF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0E94D-7EA1-4F04-92B2-793E67DA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2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03ADF-EF9F-43EA-892E-83B5D920C2C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7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B27-423C-2149-C2C0-83E252C18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3769D-FD53-4CB1-3682-3CF8A9C4F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7180-691B-6D0D-1EBD-D1D4D5EF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262-1A23-4BBF-B83B-B55C4F204DF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58975-03A5-2C52-E514-FCE826C8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4AF64-F0E8-9CFF-05E5-AD4C7D1E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18B3-736A-46EF-B992-31B30612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7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5E6A-8A41-1173-B445-7F704B14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7FB45-9C02-E3C9-21DE-76A667998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569E-B917-2471-69AF-CF1CAA80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262-1A23-4BBF-B83B-B55C4F204DF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61E96-1976-D6ED-EAEE-801A4B66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E2B0-C663-2210-FD14-A43F3121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18B3-736A-46EF-B992-31B30612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435A2-8DD2-ECC7-29A7-DDD9005A9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CB81B-AA20-CFB3-68DD-4D2DCA4BB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831F8-9BC0-8C9C-2258-97C6231F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262-1A23-4BBF-B83B-B55C4F204DF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6363F-CE35-6506-0D7F-3B79345D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C0C15-0098-CCB8-E85B-A7DA931A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18B3-736A-46EF-B992-31B30612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EDAF-7CFF-6266-EA44-A7473B1A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B048-6F57-F5D7-6530-DCCD71A42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8B4FE-692F-E9C1-D667-24E33AF0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262-1A23-4BBF-B83B-B55C4F204DF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BAF6-CBB8-C22A-9C4A-AB5BA6B6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31DD-B8C8-E963-8BD4-DF0DB670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18B3-736A-46EF-B992-31B30612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ECB3-0717-78BF-C57F-7F45D059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E9A7C-14C9-A201-4A4F-6E8BC2C2E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47738-572C-214A-322A-701BF3EA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262-1A23-4BBF-B83B-B55C4F204DF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3D039-E8E9-B4EF-3B48-0548DC13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0028-CCA4-1624-CEE5-E895F1AF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18B3-736A-46EF-B992-31B30612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3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9A2D-92C7-1BA1-086F-86072C54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3BBD0-8EE7-AD56-DC1F-1EE1EF7CB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F1D42-110F-9DBD-1A0A-A582A7C33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6B83D-DC5C-DAA7-91C5-C456E0FB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262-1A23-4BBF-B83B-B55C4F204DF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C9127-8C8E-E80D-90EB-17253529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08D1-AD71-2CC5-D689-53622407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18B3-736A-46EF-B992-31B30612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3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A22B-A46E-BD45-0E9C-42D30C1C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AA934-9C8F-6697-2072-61A4B2D7A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63953-3A93-4D75-EA3A-CD1F62E50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06574-6D7F-5D49-0515-1DAD4B728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57B51-B93F-24BA-89FB-46CEEDD55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0E88C-2EC5-C134-1D16-88A47568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262-1A23-4BBF-B83B-B55C4F204DF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420DA-91EA-F656-5F87-5862EDB3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3277F-4719-2598-03B1-60C4931B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18B3-736A-46EF-B992-31B30612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5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FA14-3140-800C-081D-D095D7B5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BA448-969B-B6AB-CA13-081C5AA0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262-1A23-4BBF-B83B-B55C4F204DF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B5BE8-45D5-9B25-524B-C9F45800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5C0E8-3C32-8A19-A141-BFF0785D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18B3-736A-46EF-B992-31B30612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3449C-7AF1-EF3F-8818-A58F86E7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262-1A23-4BBF-B83B-B55C4F204DF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1DA31-2E11-3C09-2072-0B03A426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05A6B-C363-268F-E684-B567ECC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18B3-736A-46EF-B992-31B30612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9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7D41-16F6-187C-5388-AEF5DC0A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5605-32C8-2CDB-A196-3BCF8B960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59FAC-62B8-FCF9-15D6-74C38088E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68DEA-4C6F-B1D1-DC82-4A3D8BC6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262-1A23-4BBF-B83B-B55C4F204DF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E8D12-8EC7-F42B-5E1E-98EBC81E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FB58-2B80-8156-4267-1CED83D9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18B3-736A-46EF-B992-31B30612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8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2208-528B-B6B4-DD84-6939ADB9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08E83-65B6-6003-95DE-A91F60DED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BEFAC-2BE0-927D-E643-9DC1784DD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18BE8-3B7E-2DFE-51E4-0E8C6AB3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262-1A23-4BBF-B83B-B55C4F204DF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7ED36-AFAD-D2D2-FCF0-D77D78A0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1EED-25B1-12E3-447C-19E0DA1C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18B3-736A-46EF-B992-31B30612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8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6E6C9-17E8-345C-B7C0-2971D75E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74EB-73DB-5E62-A562-F11A9ECB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2E55-5FB6-2E12-53EB-E112ABC1E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73262-1A23-4BBF-B83B-B55C4F204DF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ED167-63A3-93C7-C5A0-88F04D310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04E5-E799-B022-82F3-2A019A21C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18B3-736A-46EF-B992-31B30612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C8C8F-6CBD-5069-C1F9-166F798173DD}"/>
              </a:ext>
            </a:extLst>
          </p:cNvPr>
          <p:cNvSpPr/>
          <p:nvPr/>
        </p:nvSpPr>
        <p:spPr>
          <a:xfrm>
            <a:off x="2" y="0"/>
            <a:ext cx="572555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B416F0-D3C3-5264-0522-3989E23615B9}"/>
              </a:ext>
            </a:extLst>
          </p:cNvPr>
          <p:cNvSpPr txBox="1">
            <a:spLocks/>
          </p:cNvSpPr>
          <p:nvPr/>
        </p:nvSpPr>
        <p:spPr>
          <a:xfrm>
            <a:off x="416436" y="3471869"/>
            <a:ext cx="4739253" cy="803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0B416F0-D3C3-5264-0522-3989E23615B9}"/>
              </a:ext>
            </a:extLst>
          </p:cNvPr>
          <p:cNvSpPr txBox="1">
            <a:spLocks/>
          </p:cNvSpPr>
          <p:nvPr/>
        </p:nvSpPr>
        <p:spPr>
          <a:xfrm>
            <a:off x="526623" y="726324"/>
            <a:ext cx="4739253" cy="803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i="1"/>
              <a:t>Cyber Security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6AA1046-85A4-677A-534E-22843FC0B0C0}"/>
              </a:ext>
            </a:extLst>
          </p:cNvPr>
          <p:cNvSpPr txBox="1">
            <a:spLocks/>
          </p:cNvSpPr>
          <p:nvPr/>
        </p:nvSpPr>
        <p:spPr>
          <a:xfrm>
            <a:off x="6175724" y="-832573"/>
            <a:ext cx="5751077" cy="2396681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800" b="1" i="1"/>
              <a:t>Deliverables</a:t>
            </a:r>
            <a:endParaRPr kumimoji="0" lang="en-US" sz="2800" b="1" i="1" u="none" strike="noStrike" kern="1200" cap="none" spc="0" normalizeH="0" baseline="0" noProof="0">
              <a:ln>
                <a:noFill/>
              </a:ln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78FD99C-B64E-F67D-8C17-4E035DACB311}"/>
              </a:ext>
            </a:extLst>
          </p:cNvPr>
          <p:cNvSpPr txBox="1">
            <a:spLocks/>
          </p:cNvSpPr>
          <p:nvPr/>
        </p:nvSpPr>
        <p:spPr>
          <a:xfrm>
            <a:off x="6017150" y="1643753"/>
            <a:ext cx="5902687" cy="5095927"/>
          </a:xfrm>
          <a:prstGeom prst="rect">
            <a:avLst/>
          </a:prstGeom>
        </p:spPr>
        <p:txBody>
          <a:bodyPr vert="horz" lIns="182880" tIns="91440" rIns="91440" bIns="45720" anchor="t">
            <a:noAutofit/>
          </a:bodyPr>
          <a:lstStyle/>
          <a:p>
            <a:r>
              <a:rPr lang="en-US" sz="2000" b="1" i="1">
                <a:latin typeface="Calibri"/>
                <a:ea typeface="Calibri" panose="020F0502020204030204" pitchFamily="34" charset="0"/>
                <a:cs typeface="Calibri"/>
              </a:rPr>
              <a:t>Deploying Vulnerability  Management System that provides</a:t>
            </a:r>
            <a:r>
              <a:rPr lang="en-US" sz="2000" b="1" i="1">
                <a:latin typeface="Calibri"/>
                <a:cs typeface="Calibri"/>
              </a:rPr>
              <a:t> continuous process of identifying, assessing, and reporting on cyber vulnerabilities across IT resources and workloads.  </a:t>
            </a:r>
          </a:p>
          <a:p>
            <a:pPr>
              <a:defRPr/>
            </a:pPr>
            <a:endParaRPr lang="en-US" sz="2000" b="1" i="1">
              <a:solidFill>
                <a:srgbClr val="000000"/>
              </a:solidFill>
              <a:latin typeface="Calibri"/>
              <a:cs typeface="Calibri"/>
            </a:endParaRPr>
          </a:p>
          <a:p>
            <a:pPr marL="264795" indent="-264795">
              <a:lnSpc>
                <a:spcPct val="110000"/>
              </a:lnSpc>
              <a:spcBef>
                <a:spcPts val="250"/>
              </a:spcBef>
              <a:defRPr/>
            </a:pPr>
            <a:r>
              <a:rPr lang="en-US" sz="2000" b="1" i="1">
                <a:latin typeface="Calibri"/>
                <a:cs typeface="Calibri"/>
              </a:rPr>
              <a:t>Completed Activities:</a:t>
            </a:r>
          </a:p>
          <a:p>
            <a:pPr marL="342900" indent="-342900">
              <a:buFont typeface="Calibri"/>
              <a:buChar char="-"/>
              <a:defRPr/>
            </a:pPr>
            <a:r>
              <a:rPr lang="en-AU" sz="2000" b="1" i="1">
                <a:latin typeface="Calibri"/>
                <a:cs typeface="Calibri"/>
              </a:rPr>
              <a:t>Project Scope definition and approvals. </a:t>
            </a:r>
            <a:endParaRPr lang="en-US" sz="2000" b="1" i="1">
              <a:latin typeface="Calibri"/>
              <a:cs typeface="Calibri"/>
            </a:endParaRPr>
          </a:p>
          <a:p>
            <a:pPr marL="342900" indent="-342900">
              <a:buFont typeface="Calibri"/>
              <a:buChar char="-"/>
              <a:defRPr/>
            </a:pPr>
            <a:r>
              <a:rPr lang="en-AU" sz="2000" b="1" i="1">
                <a:latin typeface="Calibri"/>
                <a:cs typeface="Calibri"/>
              </a:rPr>
              <a:t>Vendor analysis and product selection.</a:t>
            </a:r>
          </a:p>
          <a:p>
            <a:pPr marL="342900" indent="-342900">
              <a:buFont typeface="Calibri"/>
              <a:buChar char="-"/>
              <a:defRPr/>
            </a:pPr>
            <a:r>
              <a:rPr lang="en-AU" sz="2000" b="1" i="1">
                <a:latin typeface="Calibri"/>
                <a:cs typeface="Calibri"/>
              </a:rPr>
              <a:t>Google Cloud Security Command Centre (SCC) module activation.</a:t>
            </a:r>
          </a:p>
          <a:p>
            <a:pPr marL="342900" indent="-342900">
              <a:buFont typeface="Calibri"/>
              <a:buChar char="-"/>
              <a:defRPr/>
            </a:pPr>
            <a:r>
              <a:rPr lang="en-AU" sz="2000" b="1" i="1">
                <a:latin typeface="Calibri"/>
                <a:cs typeface="Calibri"/>
              </a:rPr>
              <a:t>SCC integration with SIEM (Vulnerability findings).</a:t>
            </a:r>
          </a:p>
          <a:p>
            <a:pPr marL="342900" indent="-342900">
              <a:buFont typeface="Calibri"/>
              <a:buChar char="-"/>
              <a:defRPr/>
            </a:pPr>
            <a:r>
              <a:rPr lang="en-AU" sz="2000" b="1" i="1">
                <a:latin typeface="Calibri"/>
                <a:cs typeface="Calibri"/>
              </a:rPr>
              <a:t>Vulnerability code scanning tool for CICD pipeline integration.</a:t>
            </a:r>
          </a:p>
          <a:p>
            <a:pPr marL="342900" indent="-342900">
              <a:buFont typeface="Calibri"/>
              <a:buChar char="-"/>
              <a:defRPr/>
            </a:pPr>
            <a:r>
              <a:rPr lang="en-AU" sz="2000" b="1" i="1">
                <a:latin typeface="Calibri"/>
                <a:cs typeface="Calibri"/>
              </a:rPr>
              <a:t>Continuous vulnerability scan across all Redback Projects (Pending GM approval for service account access to target projects).</a:t>
            </a:r>
          </a:p>
          <a:p>
            <a:pPr marL="264795" indent="-264795">
              <a:lnSpc>
                <a:spcPct val="110000"/>
              </a:lnSpc>
              <a:spcBef>
                <a:spcPts val="250"/>
              </a:spcBef>
              <a:defRPr/>
            </a:pPr>
            <a:endParaRPr lang="en-US" sz="2000" b="1" i="1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D2D645-156A-E81B-541F-54DF1C2389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6266" t="6153" r="1244"/>
          <a:stretch/>
        </p:blipFill>
        <p:spPr>
          <a:xfrm>
            <a:off x="0" y="0"/>
            <a:ext cx="573961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3624" y="5762451"/>
            <a:ext cx="34676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1">
                <a:solidFill>
                  <a:schemeClr val="bg1"/>
                </a:solidFill>
              </a:rPr>
              <a:t>Cyber Security </a:t>
            </a:r>
            <a:endParaRPr lang="en-AU" sz="3000" b="1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4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Falahati</dc:creator>
  <cp:lastModifiedBy>Hadi Falahati</cp:lastModifiedBy>
  <cp:revision>1</cp:revision>
  <dcterms:created xsi:type="dcterms:W3CDTF">2023-05-21T09:10:01Z</dcterms:created>
  <dcterms:modified xsi:type="dcterms:W3CDTF">2023-05-21T09:10:08Z</dcterms:modified>
</cp:coreProperties>
</file>