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10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CC82F-8856-4977-99D8-535A83DCCC8D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57E18-F647-42E2-A544-4C328CC7F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1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03ADF-EF9F-43EA-892E-83B5D920C2C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37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83D3-E21B-EEC9-046D-46286FACB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71AA6-F3E4-451A-C1CC-25D727440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E55F7-DA65-2E61-051D-1F1EBA1C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5C80-FCBD-4DEF-8F14-7C9930142A4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E061C-9FD1-8A06-4374-DE46C4A9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5A9F0-6C80-4719-2FEB-B1F39AEB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E76F-CA36-4403-9A92-E51CD480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0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4315-2352-16F2-3435-2264B34A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C1401-03DA-2C23-5E80-91E0905C2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38D62-F3FD-370A-5E28-9BF6AD2F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5C80-FCBD-4DEF-8F14-7C9930142A4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5BC7-D519-B9C1-7FCB-D5AE4BCB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A1CE9-DFA8-8CD3-C057-E4E87774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E76F-CA36-4403-9A92-E51CD480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4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7AC12-99BC-68A4-162D-0D53F8BB2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0115A-FEBD-EEEF-AC29-61A3AEC99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CE64A-F472-1A35-E2E1-BDC60A60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5C80-FCBD-4DEF-8F14-7C9930142A4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7EA1B-1A9B-215C-709A-1B8F27A6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E3A92-98DD-D44C-6163-7C618D05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E76F-CA36-4403-9A92-E51CD480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9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C58F-CAD6-4193-579D-A5B9FC4D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C75AB-FE4E-FCF4-C115-274A5A421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CA63C-3BF9-0882-F450-8C68C2B2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5C80-FCBD-4DEF-8F14-7C9930142A4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94932-D404-0AE2-528C-8CD60BB2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656F9-9346-E25A-D8F5-7BE73665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E76F-CA36-4403-9A92-E51CD480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48EF-75C2-0160-5D65-EDAA1848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550CC-812C-8361-DB1E-4DED45C3D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EB349-33D2-BA76-17E1-C96B25B3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5C80-FCBD-4DEF-8F14-7C9930142A4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C6BD1-63AC-60DD-343E-B4460975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BFC1-0A53-CBCC-A743-965BDD1B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E76F-CA36-4403-9A92-E51CD480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0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3C98-7E01-ACF2-9DA2-C29E6E59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C4C21-4544-6D24-CF19-7A9B3934E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0C808-C4BF-FD28-9667-D596F4498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187D4-E856-27B4-0197-734150FE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5C80-FCBD-4DEF-8F14-7C9930142A4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F62FC-9159-8CC7-A3ED-3AA94281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2CACD-4CBF-7C60-FC5C-01112031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E76F-CA36-4403-9A92-E51CD480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7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96BD-8DA4-8453-C8E5-FFA59AFF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12B78-B9B3-938B-2460-50419B12A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9DEA6-5CF8-3DF3-6AFD-B8888B291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27BDC-F384-CCB1-0F62-19048069A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0A914-1A8C-9AB1-F04B-99EF6FEAA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51CB00-6134-6BEB-EE36-FA164633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5C80-FCBD-4DEF-8F14-7C9930142A4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8DDDEB-3E81-B673-2CBE-E18A663B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914793-076A-6DF9-4A00-6F0FDCF0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E76F-CA36-4403-9A92-E51CD480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1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4F24-48F2-D0A9-FB8F-B10A09F4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1A471-BF5E-1E26-076F-6AF9D3BA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5C80-FCBD-4DEF-8F14-7C9930142A4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FDF85-2C22-C1AA-3494-90D62655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9556F-6B05-7782-988F-6345DFD6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E76F-CA36-4403-9A92-E51CD480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4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8F17B-9142-B7C5-5D5A-2005F37A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5C80-FCBD-4DEF-8F14-7C9930142A4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ACC1DC-9F37-FCAF-4670-A8A9937A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AAA30-A0B5-36A5-F94C-247C8ADE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E76F-CA36-4403-9A92-E51CD480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4042B-796D-E775-998C-22C0D68D2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2E26D-4A92-F6A1-0936-FEB58A5BF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6F4B1-81B2-C294-A7A3-6C7DD552A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CF509-25CD-6FD5-1CA7-5C2A7256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5C80-FCBD-4DEF-8F14-7C9930142A4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77721-9FFD-0D04-EF64-203707CB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B81E2-4834-A5F5-C950-FAC63B3B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E76F-CA36-4403-9A92-E51CD480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0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901E7-7D58-4A6D-9F5C-50AFF191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96B2B-513C-BC20-BC18-B58886369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8BB4B-154E-A0FB-9DA5-D181E9A78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D5C35-1BB4-858D-3A6E-CECBFB2F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5C80-FCBD-4DEF-8F14-7C9930142A4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E35D5-9FD4-9A3A-E832-FA6FD671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3ED68-1DF9-A9F7-E6FB-2EF19DEC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E76F-CA36-4403-9A92-E51CD480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A6F79-7B0A-6589-7E80-F7349B7C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91614-180A-33D1-5A46-00D647BD5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82526-9D54-7A9F-F6F3-1913DD6D8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E5C80-FCBD-4DEF-8F14-7C9930142A4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6290-9585-9F1A-C324-C2CFB7B3C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E1200-1634-12F4-FBDA-69AF4DBAE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2E76F-CA36-4403-9A92-E51CD480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6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3C8C8F-6CBD-5069-C1F9-166F798173DD}"/>
              </a:ext>
            </a:extLst>
          </p:cNvPr>
          <p:cNvSpPr/>
          <p:nvPr/>
        </p:nvSpPr>
        <p:spPr>
          <a:xfrm>
            <a:off x="2" y="0"/>
            <a:ext cx="572555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0B416F0-D3C3-5264-0522-3989E23615B9}"/>
              </a:ext>
            </a:extLst>
          </p:cNvPr>
          <p:cNvSpPr txBox="1">
            <a:spLocks/>
          </p:cNvSpPr>
          <p:nvPr/>
        </p:nvSpPr>
        <p:spPr>
          <a:xfrm>
            <a:off x="416436" y="3471869"/>
            <a:ext cx="4739253" cy="803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0B416F0-D3C3-5264-0522-3989E23615B9}"/>
              </a:ext>
            </a:extLst>
          </p:cNvPr>
          <p:cNvSpPr txBox="1">
            <a:spLocks/>
          </p:cNvSpPr>
          <p:nvPr/>
        </p:nvSpPr>
        <p:spPr>
          <a:xfrm>
            <a:off x="526623" y="726324"/>
            <a:ext cx="4739253" cy="803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i="1"/>
              <a:t>Cyber Security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6AA1046-85A4-677A-534E-22843FC0B0C0}"/>
              </a:ext>
            </a:extLst>
          </p:cNvPr>
          <p:cNvSpPr txBox="1">
            <a:spLocks/>
          </p:cNvSpPr>
          <p:nvPr/>
        </p:nvSpPr>
        <p:spPr>
          <a:xfrm>
            <a:off x="6175724" y="-832573"/>
            <a:ext cx="5751077" cy="2396681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800" b="1" i="1"/>
              <a:t>Deliverables</a:t>
            </a:r>
            <a:endParaRPr kumimoji="0" lang="en-US" sz="2800" b="1" i="1" u="none" strike="noStrike" kern="1200" cap="none" spc="0" normalizeH="0" baseline="0" noProof="0">
              <a:ln>
                <a:noFill/>
              </a:ln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78FD99C-B64E-F67D-8C17-4E035DACB311}"/>
              </a:ext>
            </a:extLst>
          </p:cNvPr>
          <p:cNvSpPr txBox="1">
            <a:spLocks/>
          </p:cNvSpPr>
          <p:nvPr/>
        </p:nvSpPr>
        <p:spPr>
          <a:xfrm>
            <a:off x="6178514" y="1885800"/>
            <a:ext cx="5463418" cy="4459433"/>
          </a:xfrm>
          <a:prstGeom prst="rect">
            <a:avLst/>
          </a:prstGeom>
        </p:spPr>
        <p:txBody>
          <a:bodyPr vert="horz" lIns="182880" tIns="91440" rIns="91440" bIns="45720" anchor="t">
            <a:noAutofit/>
          </a:bodyPr>
          <a:lstStyle/>
          <a:p>
            <a:r>
              <a:rPr lang="en-US" sz="2000" b="1" i="1">
                <a:latin typeface="Calibri"/>
                <a:ea typeface="Calibri" panose="020F0502020204030204" pitchFamily="34" charset="0"/>
                <a:cs typeface="Calibri"/>
              </a:rPr>
              <a:t>Deploying Vulnerability  Management System that provides</a:t>
            </a:r>
            <a:r>
              <a:rPr lang="en-US" sz="2000" b="1" i="1">
                <a:latin typeface="Calibri"/>
                <a:cs typeface="Calibri"/>
              </a:rPr>
              <a:t> continuous process of identifying, assessing, and reporting on cyber vulnerabilities across IT resources and workloads.  </a:t>
            </a:r>
          </a:p>
          <a:p>
            <a:pPr>
              <a:defRPr/>
            </a:pPr>
            <a:endParaRPr lang="en-US" sz="2000" b="1" i="1">
              <a:solidFill>
                <a:srgbClr val="000000"/>
              </a:solidFill>
              <a:latin typeface="Calibri"/>
              <a:cs typeface="Calibri"/>
            </a:endParaRPr>
          </a:p>
          <a:p>
            <a:pPr marL="264795" indent="-264795">
              <a:lnSpc>
                <a:spcPct val="110000"/>
              </a:lnSpc>
              <a:spcBef>
                <a:spcPts val="250"/>
              </a:spcBef>
              <a:defRPr/>
            </a:pPr>
            <a:r>
              <a:rPr lang="en-US" sz="2000" b="1" i="1">
                <a:latin typeface="Calibri"/>
                <a:cs typeface="Calibri"/>
              </a:rPr>
              <a:t>Completed Activities:</a:t>
            </a:r>
          </a:p>
          <a:p>
            <a:pPr marL="342900" indent="-342900">
              <a:buFont typeface="Calibri"/>
              <a:buChar char="-"/>
              <a:defRPr/>
            </a:pPr>
            <a:r>
              <a:rPr lang="en-AU" sz="2000" b="1" i="1">
                <a:latin typeface="Calibri"/>
                <a:cs typeface="Calibri"/>
              </a:rPr>
              <a:t>Project Scope definition and approvals. </a:t>
            </a:r>
            <a:endParaRPr lang="en-US" sz="2000" b="1" i="1">
              <a:latin typeface="Calibri"/>
              <a:cs typeface="Calibri"/>
            </a:endParaRPr>
          </a:p>
          <a:p>
            <a:pPr marL="342900" indent="-342900">
              <a:buFont typeface="Calibri"/>
              <a:buChar char="-"/>
              <a:defRPr/>
            </a:pPr>
            <a:r>
              <a:rPr lang="en-AU" sz="2000" b="1" i="1">
                <a:latin typeface="Calibri"/>
                <a:cs typeface="Calibri"/>
              </a:rPr>
              <a:t>System Requirements collection.</a:t>
            </a:r>
          </a:p>
          <a:p>
            <a:pPr marL="342900" indent="-342900">
              <a:buFont typeface="Calibri"/>
              <a:buChar char="-"/>
              <a:defRPr/>
            </a:pPr>
            <a:r>
              <a:rPr lang="en-AU" sz="2000" b="1" i="1">
                <a:latin typeface="Calibri"/>
                <a:cs typeface="Calibri"/>
              </a:rPr>
              <a:t>Vendor analysis and product selection.</a:t>
            </a:r>
          </a:p>
          <a:p>
            <a:pPr marL="342900" indent="-342900">
              <a:buFont typeface="Calibri"/>
              <a:buChar char="-"/>
              <a:defRPr/>
            </a:pPr>
            <a:r>
              <a:rPr lang="en-AU" sz="2000" b="1" i="1">
                <a:latin typeface="Calibri"/>
                <a:cs typeface="Calibri"/>
              </a:rPr>
              <a:t>Access to Google Cloud and Security Command Centre (SCC) module activation.</a:t>
            </a:r>
          </a:p>
          <a:p>
            <a:pPr marL="264795" indent="-264795">
              <a:lnSpc>
                <a:spcPct val="110000"/>
              </a:lnSpc>
              <a:spcBef>
                <a:spcPts val="250"/>
              </a:spcBef>
              <a:defRPr/>
            </a:pPr>
            <a:endParaRPr lang="en-US" sz="2000" b="1" i="1">
              <a:latin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D2D645-156A-E81B-541F-54DF1C2389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46266" t="6153" r="1244"/>
          <a:stretch/>
        </p:blipFill>
        <p:spPr>
          <a:xfrm>
            <a:off x="0" y="0"/>
            <a:ext cx="573961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23624" y="5762451"/>
            <a:ext cx="346761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i="1">
                <a:solidFill>
                  <a:schemeClr val="bg1"/>
                </a:solidFill>
              </a:rPr>
              <a:t>Cyber Security </a:t>
            </a:r>
            <a:endParaRPr lang="en-AU" sz="3000" b="1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74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Falahati</dc:creator>
  <cp:lastModifiedBy>Hadi Falahati</cp:lastModifiedBy>
  <cp:revision>2</cp:revision>
  <dcterms:created xsi:type="dcterms:W3CDTF">2023-05-21T09:08:38Z</dcterms:created>
  <dcterms:modified xsi:type="dcterms:W3CDTF">2023-05-21T09:10:56Z</dcterms:modified>
</cp:coreProperties>
</file>