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90880" y="401320"/>
            <a:ext cx="10798175" cy="580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4165" y="779145"/>
            <a:ext cx="87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743835" y="779145"/>
            <a:ext cx="87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搜索框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35595" y="85280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成为专家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11310" y="852805"/>
            <a:ext cx="1189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关注公众号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274300" y="852805"/>
            <a:ext cx="1136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52575" y="1544955"/>
            <a:ext cx="9298305" cy="4159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30730" y="2012315"/>
            <a:ext cx="2299335" cy="1670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、突出专家的昵称、坐标地址、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46650" y="2012315"/>
            <a:ext cx="2299335" cy="1670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74965" y="2012315"/>
            <a:ext cx="2299335" cy="1670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8085" y="2012315"/>
            <a:ext cx="2271395" cy="13081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207895" y="1681480"/>
            <a:ext cx="5894705" cy="192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综合排序、评分、帮助人数、价格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＠璟</cp:lastModifiedBy>
  <cp:revision>7</cp:revision>
  <dcterms:created xsi:type="dcterms:W3CDTF">2022-03-09T06:50:16Z</dcterms:created>
  <dcterms:modified xsi:type="dcterms:W3CDTF">2022-03-09T08:28:30Z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252488C71FBB40369BE897F8C0303F20</vt:lpwstr>
  </property>
  <property fmtid="{D5CDD505-2E9C-101B-9397-08002B2CF9AE}" pid="3" name="KSOProductBuildVer">
    <vt:lpwstr>2052-11.1.0.11365</vt:lpwstr>
  </property>
</Properties>
</file>