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8" r:id="rId12"/>
    <p:sldId id="271" r:id="rId13"/>
    <p:sldId id="269" r:id="rId14"/>
    <p:sldId id="272" r:id="rId15"/>
    <p:sldId id="270" r:id="rId16"/>
    <p:sldId id="265" r:id="rId17"/>
    <p:sldId id="267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F6323A5-0CFA-9447-B720-0B30DBDA7C41}">
          <p14:sldIdLst>
            <p14:sldId id="256"/>
            <p14:sldId id="257"/>
          </p14:sldIdLst>
        </p14:section>
        <p14:section name="Btrfs and Linux File Systems" id="{CD338F84-7CCF-4C4C-AA1A-05C9A5CD7F2C}">
          <p14:sldIdLst>
            <p14:sldId id="258"/>
            <p14:sldId id="259"/>
            <p14:sldId id="260"/>
            <p14:sldId id="261"/>
            <p14:sldId id="262"/>
          </p14:sldIdLst>
        </p14:section>
        <p14:section name="B-tree" id="{8349ED9A-3D54-9B4F-8D04-C6559089201C}">
          <p14:sldIdLst>
            <p14:sldId id="266"/>
            <p14:sldId id="263"/>
            <p14:sldId id="264"/>
            <p14:sldId id="268"/>
            <p14:sldId id="271"/>
            <p14:sldId id="269"/>
            <p14:sldId id="272"/>
            <p14:sldId id="270"/>
            <p14:sldId id="265"/>
            <p14:sldId id="267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46" autoAdjust="0"/>
  </p:normalViewPr>
  <p:slideViewPr>
    <p:cSldViewPr snapToGrid="0" snapToObjects="1">
      <p:cViewPr varScale="1">
        <p:scale>
          <a:sx n="100" d="100"/>
          <a:sy n="100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1E56-D89D-6E45-966E-C073DE8D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13-12-7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5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BTRFS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B+-Tree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keys and records in leaf nodes</a:t>
            </a:r>
          </a:p>
          <a:p>
            <a:r>
              <a:rPr lang="en-US" dirty="0" smtClean="0"/>
              <a:t>Leaf nodes chained for sequential access</a:t>
            </a:r>
          </a:p>
          <a:p>
            <a:r>
              <a:rPr lang="en-US" dirty="0" smtClean="0"/>
              <a:t>More compact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789363"/>
            <a:ext cx="5080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in Btrfs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size – 4KB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Header</a:t>
            </a:r>
          </a:p>
          <a:p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Key</a:t>
            </a:r>
          </a:p>
          <a:p>
            <a:pPr lvl="2"/>
            <a:r>
              <a:rPr lang="en-US" dirty="0" err="1" smtClean="0"/>
              <a:t>Objectid</a:t>
            </a:r>
            <a:endParaRPr lang="en-US" dirty="0" smtClean="0"/>
          </a:p>
          <a:p>
            <a:pPr lvl="2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Offset</a:t>
            </a:r>
          </a:p>
          <a:p>
            <a:pPr lvl="1"/>
            <a:r>
              <a:rPr lang="en-US" dirty="0" smtClean="0"/>
              <a:t>Size</a:t>
            </a:r>
          </a:p>
          <a:p>
            <a:r>
              <a:rPr lang="en-US" dirty="0" smtClean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CRC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Gen</a:t>
            </a:r>
          </a:p>
          <a:p>
            <a:pPr lvl="1"/>
            <a:r>
              <a:rPr lang="en-US" dirty="0" smtClean="0"/>
              <a:t>Fixed size</a:t>
            </a:r>
          </a:p>
          <a:p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Fixed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4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 node with 3 items</a:t>
            </a:r>
          </a:p>
          <a:p>
            <a:pPr lvl="1"/>
            <a:r>
              <a:rPr lang="en-US" dirty="0" smtClean="0"/>
              <a:t>Item in fixed size</a:t>
            </a:r>
          </a:p>
          <a:p>
            <a:pPr lvl="1"/>
            <a:r>
              <a:rPr lang="en-US" dirty="0" smtClean="0"/>
              <a:t>Data in variable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095750"/>
            <a:ext cx="7993944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43641"/>
            <a:ext cx="7302500" cy="58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BLOCK_GROUP_ITEM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in extent tree</a:t>
            </a:r>
          </a:p>
          <a:p>
            <a:r>
              <a:rPr lang="en-US" dirty="0" smtClean="0"/>
              <a:t>1-1 mapping to chunk object</a:t>
            </a:r>
          </a:p>
          <a:p>
            <a:r>
              <a:rPr lang="en-US" dirty="0"/>
              <a:t>Each block group can only store a specific type of extent.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might include metadata, or mirrored metadata, or striped data blocks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Btrfs and </a:t>
            </a:r>
            <a:r>
              <a:rPr lang="en-US" dirty="0"/>
              <a:t>L</a:t>
            </a:r>
            <a:r>
              <a:rPr lang="en-US" dirty="0" smtClean="0"/>
              <a:t>inux file </a:t>
            </a:r>
            <a:r>
              <a:rPr lang="en-US" dirty="0" smtClean="0"/>
              <a:t>systems</a:t>
            </a:r>
            <a:endParaRPr lang="en-US" dirty="0" smtClean="0"/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general </a:t>
            </a:r>
            <a:r>
              <a:rPr lang="en-US" dirty="0" smtClean="0"/>
              <a:t>purpose file system</a:t>
            </a:r>
          </a:p>
          <a:p>
            <a:pPr lvl="1"/>
            <a:r>
              <a:rPr lang="en-US" dirty="0" smtClean="0"/>
              <a:t>Ext4</a:t>
            </a:r>
            <a:endParaRPr lang="en-US" dirty="0"/>
          </a:p>
          <a:p>
            <a:pPr lvl="1"/>
            <a:r>
              <a:rPr lang="en-US" dirty="0" smtClean="0"/>
              <a:t>XFS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eiserfs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trfs</a:t>
            </a:r>
            <a:endParaRPr lang="en-US" dirty="0" smtClean="0"/>
          </a:p>
          <a:p>
            <a:r>
              <a:rPr lang="en-US" dirty="0" smtClean="0"/>
              <a:t>ZFS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4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Ability to grow and remain efficient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recover from incidents</a:t>
            </a:r>
          </a:p>
          <a:p>
            <a:pPr lvl="1"/>
            <a:r>
              <a:rPr lang="en-US" dirty="0" smtClean="0"/>
              <a:t>Silent data corruption</a:t>
            </a:r>
          </a:p>
          <a:p>
            <a:pPr lvl="1"/>
            <a:r>
              <a:rPr lang="en-US" dirty="0" smtClean="0"/>
              <a:t>Metadata corruption tolerance</a:t>
            </a:r>
          </a:p>
          <a:p>
            <a:pPr lvl="1"/>
            <a:r>
              <a:rPr lang="en-US" dirty="0" smtClean="0"/>
              <a:t>FSCK on huge file system</a:t>
            </a:r>
          </a:p>
          <a:p>
            <a:r>
              <a:rPr lang="en-US" dirty="0" smtClean="0"/>
              <a:t>Advanced features</a:t>
            </a:r>
          </a:p>
          <a:p>
            <a:pPr lvl="1"/>
            <a:r>
              <a:rPr lang="en-US" dirty="0" smtClean="0"/>
              <a:t>Snapshot, </a:t>
            </a:r>
            <a:r>
              <a:rPr lang="en-US" dirty="0" err="1" smtClean="0"/>
              <a:t>dedup</a:t>
            </a:r>
            <a:r>
              <a:rPr lang="en-US" dirty="0" smtClean="0"/>
              <a:t>, compression, encryption</a:t>
            </a:r>
          </a:p>
          <a:p>
            <a:r>
              <a:rPr lang="en-US" dirty="0" smtClean="0"/>
              <a:t>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Btrfs offers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6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Scalability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Does not have fixed positions for metadata (mostly) </a:t>
            </a:r>
            <a:endParaRPr lang="en-US" dirty="0" smtClean="0"/>
          </a:p>
          <a:p>
            <a:pPr lvl="1"/>
            <a:r>
              <a:rPr lang="en-US" dirty="0" smtClean="0"/>
              <a:t>16 </a:t>
            </a:r>
            <a:r>
              <a:rPr lang="en-US" dirty="0" err="1"/>
              <a:t>EiB</a:t>
            </a:r>
            <a:r>
              <a:rPr lang="en-US" dirty="0"/>
              <a:t> file/file system size limit </a:t>
            </a:r>
            <a:endParaRPr lang="en-US" dirty="0" smtClean="0">
              <a:effectLst/>
            </a:endParaRPr>
          </a:p>
          <a:p>
            <a:r>
              <a:rPr lang="en-US" dirty="0"/>
              <a:t>Reliability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Possibly very fast file system check 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+ metadata </a:t>
            </a:r>
            <a:r>
              <a:rPr lang="en-US" dirty="0" err="1"/>
              <a:t>checksumming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Incremental </a:t>
            </a:r>
            <a:r>
              <a:rPr lang="en-US" dirty="0"/>
              <a:t>backup + snapshotting </a:t>
            </a:r>
            <a:endParaRPr lang="en-US" dirty="0" smtClean="0"/>
          </a:p>
          <a:p>
            <a:pPr lvl="1"/>
            <a:r>
              <a:rPr lang="en-US" dirty="0" smtClean="0"/>
              <a:t>Online </a:t>
            </a:r>
            <a:r>
              <a:rPr lang="en-US" dirty="0"/>
              <a:t>scrub to find and fix problems </a:t>
            </a:r>
            <a:endParaRPr lang="en-US" dirty="0" smtClean="0">
              <a:effectLst/>
            </a:endParaRPr>
          </a:p>
          <a:p>
            <a:r>
              <a:rPr lang="en-US" dirty="0"/>
              <a:t>Advanced features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volume management (RAID) </a:t>
            </a:r>
            <a:endParaRPr lang="en-US" dirty="0" smtClean="0"/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snapshotting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err="1" smtClean="0"/>
              <a:t>Reflink</a:t>
            </a:r>
            <a:r>
              <a:rPr lang="en-US" dirty="0" smtClean="0"/>
              <a:t> </a:t>
            </a:r>
            <a:endParaRPr lang="en-US" dirty="0" smtClean="0">
              <a:effectLst/>
            </a:endParaRPr>
          </a:p>
          <a:p>
            <a:r>
              <a:rPr lang="en-US" dirty="0"/>
              <a:t>Ease of use </a:t>
            </a:r>
            <a:endParaRPr lang="en-US" dirty="0" smtClean="0">
              <a:effectLst/>
            </a:endParaRPr>
          </a:p>
          <a:p>
            <a:pPr lvl="1"/>
            <a:r>
              <a:rPr lang="en-US" dirty="0"/>
              <a:t>Integrated easy-to-use volume management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researcher </a:t>
            </a:r>
            <a:r>
              <a:rPr lang="en-US" dirty="0" err="1"/>
              <a:t>Ohad</a:t>
            </a:r>
            <a:r>
              <a:rPr lang="en-US" dirty="0"/>
              <a:t> </a:t>
            </a:r>
            <a:r>
              <a:rPr lang="en-US" dirty="0" err="1"/>
              <a:t>Rodeh</a:t>
            </a:r>
            <a:r>
              <a:rPr lang="en-US" dirty="0"/>
              <a:t> at Linux Storage and File system workshop </a:t>
            </a:r>
            <a:r>
              <a:rPr lang="en-US" dirty="0" smtClean="0"/>
              <a:t>2007</a:t>
            </a:r>
          </a:p>
          <a:p>
            <a:r>
              <a:rPr lang="en-US" dirty="0" smtClean="0"/>
              <a:t>COW </a:t>
            </a:r>
            <a:r>
              <a:rPr lang="en-US" dirty="0"/>
              <a:t>friendly </a:t>
            </a:r>
            <a:r>
              <a:rPr lang="en-US" dirty="0" err="1"/>
              <a:t>btree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Leaves can not be linked to their </a:t>
            </a:r>
            <a:r>
              <a:rPr lang="en-US" dirty="0" smtClean="0"/>
              <a:t>neighbors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counting for easy tree cloning </a:t>
            </a:r>
            <a:endParaRPr lang="en-US" dirty="0" smtClean="0"/>
          </a:p>
          <a:p>
            <a:pPr lvl="1"/>
            <a:r>
              <a:rPr lang="en-US" dirty="0" smtClean="0"/>
              <a:t>Proactive </a:t>
            </a:r>
            <a:r>
              <a:rPr lang="en-US" dirty="0"/>
              <a:t>merge/split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Mason liked the idea of COW friendly </a:t>
            </a:r>
            <a:r>
              <a:rPr lang="en-US" dirty="0" smtClean="0"/>
              <a:t>B-trees </a:t>
            </a:r>
          </a:p>
          <a:p>
            <a:r>
              <a:rPr lang="en-US" dirty="0" smtClean="0"/>
              <a:t>Lot </a:t>
            </a:r>
            <a:r>
              <a:rPr lang="en-US" dirty="0"/>
              <a:t>of previous experience from </a:t>
            </a:r>
            <a:r>
              <a:rPr lang="en-US" dirty="0" err="1" smtClean="0"/>
              <a:t>Reiserfs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COW </a:t>
            </a:r>
            <a:r>
              <a:rPr lang="en-US" dirty="0" err="1"/>
              <a:t>btree</a:t>
            </a:r>
            <a:r>
              <a:rPr lang="en-US" dirty="0"/>
              <a:t> for every object in the file system </a:t>
            </a:r>
            <a:endParaRPr lang="en-US" dirty="0" smtClean="0"/>
          </a:p>
          <a:p>
            <a:pPr lvl="1"/>
            <a:r>
              <a:rPr lang="en-US" dirty="0"/>
              <a:t>COW advantages for free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memory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Hash table</a:t>
            </a:r>
          </a:p>
          <a:p>
            <a:pPr lvl="1"/>
            <a:r>
              <a:rPr lang="en-US" dirty="0" smtClean="0"/>
              <a:t>Heap</a:t>
            </a:r>
          </a:p>
          <a:p>
            <a:r>
              <a:rPr lang="en-US" dirty="0" smtClean="0"/>
              <a:t>On disk</a:t>
            </a:r>
          </a:p>
          <a:p>
            <a:pPr lvl="1"/>
            <a:r>
              <a:rPr lang="en-US" dirty="0" smtClean="0"/>
              <a:t>B-tree</a:t>
            </a:r>
          </a:p>
        </p:txBody>
      </p:sp>
    </p:spTree>
    <p:extLst>
      <p:ext uri="{BB962C8B-B14F-4D97-AF65-F5344CB8AC3E}">
        <p14:creationId xmlns:p14="http://schemas.microsoft.com/office/powerpoint/2010/main" val="65664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order (fan-out)</a:t>
            </a:r>
          </a:p>
          <a:p>
            <a:r>
              <a:rPr lang="en-US" dirty="0" smtClean="0"/>
              <a:t>Low tree height</a:t>
            </a:r>
          </a:p>
          <a:p>
            <a:r>
              <a:rPr lang="en-US" dirty="0" smtClean="0"/>
              <a:t>Suitable for secondary storage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475163"/>
            <a:ext cx="5080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5075</TotalTime>
  <Words>334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BTRFS</vt:lpstr>
      <vt:lpstr>Agenda</vt:lpstr>
      <vt:lpstr>File Systems</vt:lpstr>
      <vt:lpstr>Challenges</vt:lpstr>
      <vt:lpstr>Btrfs offers</vt:lpstr>
      <vt:lpstr>Idea</vt:lpstr>
      <vt:lpstr>The file system</vt:lpstr>
      <vt:lpstr>Searching Data Structure</vt:lpstr>
      <vt:lpstr>BTREE</vt:lpstr>
      <vt:lpstr>B+-Tree</vt:lpstr>
      <vt:lpstr>B-Tree in Btrfs</vt:lpstr>
      <vt:lpstr>Key Numbers</vt:lpstr>
      <vt:lpstr>Data Structures</vt:lpstr>
      <vt:lpstr>Internal Nodes</vt:lpstr>
      <vt:lpstr>Leaf Node</vt:lpstr>
      <vt:lpstr>Directories</vt:lpstr>
      <vt:lpstr>Subvolume</vt:lpstr>
      <vt:lpstr>BLOCK_GROUP_ITEM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BTRFS</dc:title>
  <dc:creator>Marshall Wu</dc:creator>
  <cp:lastModifiedBy>Marshall Wu</cp:lastModifiedBy>
  <cp:revision>13</cp:revision>
  <dcterms:created xsi:type="dcterms:W3CDTF">2013-11-30T15:08:50Z</dcterms:created>
  <dcterms:modified xsi:type="dcterms:W3CDTF">2013-12-09T14:47:15Z</dcterms:modified>
</cp:coreProperties>
</file>