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946" autoAdjust="0"/>
  </p:normalViewPr>
  <p:slideViewPr>
    <p:cSldViewPr snapToGrid="0" snapToObjects="1">
      <p:cViewPr varScale="1">
        <p:scale>
          <a:sx n="100" d="100"/>
          <a:sy n="100" d="100"/>
        </p:scale>
        <p:origin x="-18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13-12-7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E1E56-D89D-6E45-966E-C073DE8DD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32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13-12-7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72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13-12-7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588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13-12-7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46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13-12-7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36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13-12-7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0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13-12-7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49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13-12-7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06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13-12-7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69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13-12-7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E1E56-D89D-6E45-966E-C073DE8DD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19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13-12-7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34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13-12-7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54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BTRFS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79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Btrfs</a:t>
            </a:r>
            <a:r>
              <a:rPr lang="en-US" dirty="0" smtClean="0"/>
              <a:t> and </a:t>
            </a:r>
            <a:r>
              <a:rPr lang="en-US" dirty="0"/>
              <a:t>L</a:t>
            </a:r>
            <a:r>
              <a:rPr lang="en-US" dirty="0" smtClean="0"/>
              <a:t>inux file system</a:t>
            </a:r>
          </a:p>
          <a:p>
            <a:r>
              <a:rPr lang="en-US" dirty="0" smtClean="0"/>
              <a:t>Features</a:t>
            </a:r>
          </a:p>
          <a:p>
            <a:r>
              <a:rPr lang="en-US" dirty="0" smtClean="0"/>
              <a:t>Design</a:t>
            </a:r>
          </a:p>
          <a:p>
            <a:r>
              <a:rPr lang="en-US" dirty="0" smtClean="0"/>
              <a:t>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6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purpose file system</a:t>
            </a:r>
          </a:p>
          <a:p>
            <a:r>
              <a:rPr lang="en-US" dirty="0" smtClean="0"/>
              <a:t>Ext4, XFS, </a:t>
            </a:r>
            <a:r>
              <a:rPr lang="en-US" dirty="0" err="1" smtClean="0"/>
              <a:t>reiserfs</a:t>
            </a:r>
            <a:r>
              <a:rPr lang="en-US" dirty="0" smtClean="0"/>
              <a:t>, </a:t>
            </a:r>
            <a:r>
              <a:rPr lang="en-US" dirty="0" err="1" smtClean="0"/>
              <a:t>btrfs</a:t>
            </a:r>
            <a:endParaRPr lang="en-US" dirty="0" smtClean="0"/>
          </a:p>
          <a:p>
            <a:r>
              <a:rPr lang="en-US" dirty="0" smtClean="0"/>
              <a:t>ZFS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041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Scalability</a:t>
            </a:r>
          </a:p>
          <a:p>
            <a:pPr lvl="1"/>
            <a:r>
              <a:rPr lang="en-US" dirty="0" smtClean="0"/>
              <a:t>Ability to grow and remain efficient</a:t>
            </a:r>
          </a:p>
          <a:p>
            <a:r>
              <a:rPr lang="en-US" dirty="0" smtClean="0"/>
              <a:t>Reliability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bility to recover from incidents</a:t>
            </a:r>
          </a:p>
          <a:p>
            <a:pPr lvl="1"/>
            <a:r>
              <a:rPr lang="en-US" dirty="0" smtClean="0"/>
              <a:t>Silent data corruption</a:t>
            </a:r>
          </a:p>
          <a:p>
            <a:pPr lvl="1"/>
            <a:r>
              <a:rPr lang="en-US" dirty="0" smtClean="0"/>
              <a:t>Metadata corruption tolerance</a:t>
            </a:r>
          </a:p>
          <a:p>
            <a:pPr lvl="1"/>
            <a:r>
              <a:rPr lang="en-US" dirty="0" smtClean="0"/>
              <a:t>FSCK on huge file system</a:t>
            </a:r>
          </a:p>
          <a:p>
            <a:r>
              <a:rPr lang="en-US" dirty="0" smtClean="0"/>
              <a:t>Advanced features</a:t>
            </a:r>
          </a:p>
          <a:p>
            <a:pPr lvl="1"/>
            <a:r>
              <a:rPr lang="en-US" dirty="0" smtClean="0"/>
              <a:t>Snapshot, </a:t>
            </a:r>
            <a:r>
              <a:rPr lang="en-US" dirty="0" err="1" smtClean="0"/>
              <a:t>dedup</a:t>
            </a:r>
            <a:r>
              <a:rPr lang="en-US" dirty="0" smtClean="0"/>
              <a:t>, compression, encryption</a:t>
            </a:r>
          </a:p>
          <a:p>
            <a:r>
              <a:rPr lang="en-US" dirty="0" smtClean="0"/>
              <a:t>Ease of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61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Btrfs</a:t>
            </a:r>
            <a:r>
              <a:rPr lang="en-US" dirty="0" smtClean="0"/>
              <a:t> offers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564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Scalability </a:t>
            </a:r>
            <a:endParaRPr lang="en-US" dirty="0" smtClean="0">
              <a:effectLst/>
            </a:endParaRPr>
          </a:p>
          <a:p>
            <a:pPr lvl="1"/>
            <a:r>
              <a:rPr lang="en-US" dirty="0"/>
              <a:t>Does not have fixed positions for metadata (mostly) </a:t>
            </a:r>
            <a:endParaRPr lang="en-US" dirty="0" smtClean="0"/>
          </a:p>
          <a:p>
            <a:pPr lvl="1"/>
            <a:r>
              <a:rPr lang="en-US" dirty="0" smtClean="0"/>
              <a:t>16 </a:t>
            </a:r>
            <a:r>
              <a:rPr lang="en-US" dirty="0" err="1"/>
              <a:t>EiB</a:t>
            </a:r>
            <a:r>
              <a:rPr lang="en-US" dirty="0"/>
              <a:t> file/file system size limit </a:t>
            </a:r>
            <a:endParaRPr lang="en-US" dirty="0" smtClean="0">
              <a:effectLst/>
            </a:endParaRPr>
          </a:p>
          <a:p>
            <a:r>
              <a:rPr lang="en-US" dirty="0"/>
              <a:t>Reliability </a:t>
            </a:r>
            <a:endParaRPr lang="en-US" dirty="0" smtClean="0">
              <a:effectLst/>
            </a:endParaRPr>
          </a:p>
          <a:p>
            <a:pPr lvl="1"/>
            <a:r>
              <a:rPr lang="en-US" dirty="0" smtClean="0"/>
              <a:t>Possibly very fast file system check </a:t>
            </a:r>
          </a:p>
          <a:p>
            <a:pPr lvl="1"/>
            <a:r>
              <a:rPr lang="en-US" dirty="0" smtClean="0"/>
              <a:t>Data </a:t>
            </a:r>
            <a:r>
              <a:rPr lang="en-US" dirty="0"/>
              <a:t>+ metadata </a:t>
            </a:r>
            <a:r>
              <a:rPr lang="en-US" dirty="0" err="1"/>
              <a:t>checksumming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Incremental </a:t>
            </a:r>
            <a:r>
              <a:rPr lang="en-US" dirty="0"/>
              <a:t>backup + snapshotting </a:t>
            </a:r>
            <a:endParaRPr lang="en-US" dirty="0" smtClean="0"/>
          </a:p>
          <a:p>
            <a:pPr lvl="1"/>
            <a:r>
              <a:rPr lang="en-US" dirty="0" smtClean="0"/>
              <a:t>Online </a:t>
            </a:r>
            <a:r>
              <a:rPr lang="en-US" dirty="0"/>
              <a:t>scrub to find and fix problems </a:t>
            </a:r>
            <a:endParaRPr lang="en-US" dirty="0" smtClean="0">
              <a:effectLst/>
            </a:endParaRPr>
          </a:p>
          <a:p>
            <a:r>
              <a:rPr lang="en-US" dirty="0"/>
              <a:t>Advanced features </a:t>
            </a:r>
            <a:endParaRPr lang="en-US" dirty="0" smtClean="0">
              <a:effectLst/>
            </a:endParaRPr>
          </a:p>
          <a:p>
            <a:pPr lvl="1"/>
            <a:r>
              <a:rPr lang="en-US" dirty="0"/>
              <a:t>Integrated volume management (RAID) </a:t>
            </a:r>
            <a:endParaRPr lang="en-US" dirty="0" smtClean="0"/>
          </a:p>
          <a:p>
            <a:pPr lvl="1"/>
            <a:r>
              <a:rPr lang="en-US" dirty="0" smtClean="0"/>
              <a:t>Integrated </a:t>
            </a:r>
            <a:r>
              <a:rPr lang="en-US" dirty="0"/>
              <a:t>snapshotting </a:t>
            </a:r>
            <a:r>
              <a:rPr lang="en-US" dirty="0" smtClean="0"/>
              <a:t>support</a:t>
            </a:r>
          </a:p>
          <a:p>
            <a:pPr lvl="1"/>
            <a:r>
              <a:rPr lang="en-US" dirty="0" err="1" smtClean="0"/>
              <a:t>Reflink</a:t>
            </a:r>
            <a:r>
              <a:rPr lang="en-US" dirty="0" smtClean="0"/>
              <a:t> </a:t>
            </a:r>
            <a:endParaRPr lang="en-US" dirty="0" smtClean="0">
              <a:effectLst/>
            </a:endParaRPr>
          </a:p>
          <a:p>
            <a:r>
              <a:rPr lang="en-US" dirty="0"/>
              <a:t>Ease of use </a:t>
            </a:r>
            <a:endParaRPr lang="en-US" dirty="0" smtClean="0">
              <a:effectLst/>
            </a:endParaRPr>
          </a:p>
          <a:p>
            <a:pPr lvl="1"/>
            <a:r>
              <a:rPr lang="en-US" dirty="0"/>
              <a:t>Integrated easy-to-use volume management 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99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IBM researcher </a:t>
            </a:r>
            <a:r>
              <a:rPr lang="en-US" dirty="0" err="1"/>
              <a:t>Ohad</a:t>
            </a:r>
            <a:r>
              <a:rPr lang="en-US" dirty="0"/>
              <a:t> </a:t>
            </a:r>
            <a:r>
              <a:rPr lang="en-US" dirty="0" err="1"/>
              <a:t>Rodeh</a:t>
            </a:r>
            <a:r>
              <a:rPr lang="en-US" dirty="0"/>
              <a:t> at Linux Storage and File system workshop </a:t>
            </a:r>
            <a:r>
              <a:rPr lang="en-US" dirty="0" smtClean="0"/>
              <a:t>2007</a:t>
            </a:r>
          </a:p>
          <a:p>
            <a:r>
              <a:rPr lang="en-US" dirty="0" smtClean="0"/>
              <a:t>COW </a:t>
            </a:r>
            <a:r>
              <a:rPr lang="en-US" dirty="0"/>
              <a:t>friendly </a:t>
            </a:r>
            <a:r>
              <a:rPr lang="en-US" dirty="0" err="1"/>
              <a:t>btree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/>
              <a:t>Leaves can not be linked to their </a:t>
            </a:r>
            <a:r>
              <a:rPr lang="en-US" dirty="0" smtClean="0"/>
              <a:t>neighbors</a:t>
            </a:r>
          </a:p>
          <a:p>
            <a:pPr lvl="1"/>
            <a:r>
              <a:rPr lang="en-US" dirty="0" smtClean="0"/>
              <a:t>Reference </a:t>
            </a:r>
            <a:r>
              <a:rPr lang="en-US" dirty="0"/>
              <a:t>counting for easy tree cloning </a:t>
            </a:r>
            <a:endParaRPr lang="en-US" dirty="0" smtClean="0"/>
          </a:p>
          <a:p>
            <a:pPr lvl="1"/>
            <a:r>
              <a:rPr lang="en-US" dirty="0" smtClean="0"/>
              <a:t>Proactive </a:t>
            </a:r>
            <a:r>
              <a:rPr lang="en-US" dirty="0"/>
              <a:t>merge/split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163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Chris Mason liked the idea of COW friendly </a:t>
            </a:r>
            <a:r>
              <a:rPr lang="en-US" dirty="0" err="1"/>
              <a:t>Btrees</a:t>
            </a:r>
            <a:r>
              <a:rPr lang="en-US" dirty="0"/>
              <a:t> Lot of previous experience from </a:t>
            </a:r>
            <a:r>
              <a:rPr lang="en-US" dirty="0" err="1" smtClean="0"/>
              <a:t>Reiserfs</a:t>
            </a:r>
            <a:endParaRPr lang="en-US" dirty="0" smtClean="0"/>
          </a:p>
          <a:p>
            <a:r>
              <a:rPr lang="en-US" dirty="0" smtClean="0"/>
              <a:t>Using </a:t>
            </a:r>
            <a:r>
              <a:rPr lang="en-US" dirty="0"/>
              <a:t>COW </a:t>
            </a:r>
            <a:r>
              <a:rPr lang="en-US" dirty="0" err="1"/>
              <a:t>btree</a:t>
            </a:r>
            <a:r>
              <a:rPr lang="en-US" dirty="0"/>
              <a:t> for every object in the file system </a:t>
            </a:r>
            <a:endParaRPr lang="en-US" dirty="0" smtClean="0"/>
          </a:p>
          <a:p>
            <a:r>
              <a:rPr lang="en-US" dirty="0"/>
              <a:t>COW advantages for free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140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841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2023</TotalTime>
  <Words>192</Words>
  <Application>Microsoft Macintosh PowerPoint</Application>
  <PresentationFormat>On-screen Show (4:3)</PresentationFormat>
  <Paragraphs>46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BTRFS</vt:lpstr>
      <vt:lpstr>Agenda</vt:lpstr>
      <vt:lpstr>PowerPoint Presentation</vt:lpstr>
      <vt:lpstr>Challenges</vt:lpstr>
      <vt:lpstr>Btrfs offers</vt:lpstr>
      <vt:lpstr>Idea</vt:lpstr>
      <vt:lpstr>The file system</vt:lpstr>
      <vt:lpstr>BTREE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BTRFS</dc:title>
  <dc:creator>Marshall Wu</dc:creator>
  <cp:lastModifiedBy>Marshall Wu</cp:lastModifiedBy>
  <cp:revision>4</cp:revision>
  <dcterms:created xsi:type="dcterms:W3CDTF">2013-11-30T15:08:50Z</dcterms:created>
  <dcterms:modified xsi:type="dcterms:W3CDTF">2013-12-07T09:27:05Z</dcterms:modified>
</cp:coreProperties>
</file>