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32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435" r:id="rId10"/>
    <p:sldId id="392" r:id="rId11"/>
    <p:sldId id="441" r:id="rId12"/>
    <p:sldId id="395" r:id="rId13"/>
    <p:sldId id="396" r:id="rId14"/>
    <p:sldId id="436" r:id="rId15"/>
    <p:sldId id="437" r:id="rId16"/>
    <p:sldId id="438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10" r:id="rId27"/>
    <p:sldId id="439" r:id="rId28"/>
    <p:sldId id="373" r:id="rId29"/>
    <p:sldId id="363" r:id="rId30"/>
    <p:sldId id="354" r:id="rId31"/>
    <p:sldId id="387" r:id="rId32"/>
    <p:sldId id="434" r:id="rId33"/>
    <p:sldId id="388" r:id="rId34"/>
    <p:sldId id="440" r:id="rId35"/>
    <p:sldId id="416" r:id="rId36"/>
    <p:sldId id="413" r:id="rId37"/>
    <p:sldId id="414" r:id="rId38"/>
    <p:sldId id="417" r:id="rId39"/>
    <p:sldId id="418" r:id="rId40"/>
    <p:sldId id="287" r:id="rId41"/>
    <p:sldId id="433" r:id="rId4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w3school.com.cn/css/css_image_transparency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45102"/>
            <a:ext cx="8118788" cy="3276269"/>
            <a:chOff x="1628393" y="1844824"/>
            <a:chExt cx="6089893" cy="327464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245017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1091" y="4136295"/>
            <a:ext cx="283066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border-width:5px;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1091" y="4690806"/>
            <a:ext cx="285073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border-style:solid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9186" y="5243085"/>
            <a:ext cx="2715509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border-color:red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3979"/>
            <a:chOff x="899592" y="2420888"/>
            <a:chExt cx="3744416" cy="3033813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border-left-width:1px;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568957" cy="3020532"/>
            <a:chOff x="899592" y="2420888"/>
            <a:chExt cx="3428163" cy="3020367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057"/>
              <a:ext cx="3428163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border-left-color:#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3979"/>
            <a:chOff x="899592" y="2420888"/>
            <a:chExt cx="3337234" cy="3033813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border-left-style:solid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167130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3614"/>
            <a:chOff x="3141802" y="1988205"/>
            <a:chExt cx="5088834" cy="5263859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3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522577" y="3576402"/>
            <a:ext cx="3812540" cy="854272"/>
            <a:chOff x="5018906" y="2060848"/>
            <a:chExt cx="2859299" cy="854805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378108"/>
              <a:ext cx="2560225" cy="53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右      下     左</a:t>
              </a: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18906" y="2060848"/>
              <a:ext cx="662915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785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2214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490637" y="2252424"/>
            <a:ext cx="2049146" cy="898348"/>
            <a:chOff x="6202533" y="3789040"/>
            <a:chExt cx="1537775" cy="898057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02533" y="4148663"/>
              <a:ext cx="1503952" cy="53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65" y="3789040"/>
              <a:ext cx="720043" cy="86839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5133928" cy="54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/ style /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9981"/>
            <a:chOff x="1313241" y="2420888"/>
            <a:chExt cx="2880320" cy="2480274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4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border-width:3px;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border-style:dotted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border-color:#ff9900;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3344894"/>
            <a:ext cx="3953419" cy="1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92916" y="3107612"/>
            <a:ext cx="6095207" cy="23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dotted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solid #66CC33;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double #FF66FF;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3" y="1396980"/>
            <a:ext cx="3839134" cy="17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3571" y="2008852"/>
            <a:ext cx="3833187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6808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4080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box=width/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height+border+padding+margin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</a:t>
            </a:r>
            <a:r>
              <a:rPr lang="en-US" altLang="zh-CN" sz="2800" dirty="0"/>
              <a:t>HTML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</a:t>
            </a:r>
            <a:r>
              <a:rPr lang="en-US" altLang="zh-CN" sz="2400" dirty="0"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</a:t>
            </a:r>
            <a:r>
              <a:rPr lang="en-US" altLang="zh-CN" sz="2200" dirty="0">
                <a:cs typeface="Arial" panose="020B0604020202020204" pitchFamily="34" charset="0"/>
              </a:rPr>
              <a:t>4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emo5-4.html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</a:p>
          <a:p>
            <a:pPr lvl="1"/>
            <a:r>
              <a:rPr lang="zh-CN" altLang="en-US" dirty="0" smtClean="0"/>
              <a:t> 使用</a:t>
            </a:r>
            <a:r>
              <a:rPr lang="en-US" altLang="zh-CN" dirty="0"/>
              <a:t>CSS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</a:p>
          <a:p>
            <a:pPr lvl="1"/>
            <a:r>
              <a:rPr lang="zh-CN" altLang="en-US" dirty="0" smtClean="0"/>
              <a:t> 使用</a:t>
            </a:r>
            <a:r>
              <a:rPr lang="en-US" altLang="zh-CN" dirty="0"/>
              <a:t>CSS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</a:t>
            </a:r>
            <a:r>
              <a:rPr lang="en-US" altLang="zh-CN" sz="3000" dirty="0">
                <a:solidFill>
                  <a:srgbClr val="FF0000"/>
                </a:solidFill>
              </a:rPr>
              <a:t>display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222" y="5215227"/>
            <a:ext cx="10008596" cy="100246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</a:t>
            </a:r>
            <a:r>
              <a:rPr kumimoji="1" lang="en-US" altLang="zh-CN" sz="2800" dirty="0"/>
              <a:t>Web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1191</Words>
  <Application>Microsoft Office PowerPoint</Application>
  <PresentationFormat>自定义</PresentationFormat>
  <Paragraphs>293</Paragraphs>
  <Slides>41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总结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hl</cp:lastModifiedBy>
  <cp:revision>624</cp:revision>
  <dcterms:created xsi:type="dcterms:W3CDTF">2014-10-16T08:35:00Z</dcterms:created>
  <dcterms:modified xsi:type="dcterms:W3CDTF">2018-02-25T06:37:20Z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