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3"/>
  </p:notesMasterIdLst>
  <p:sldIdLst>
    <p:sldId id="256" r:id="rId2"/>
    <p:sldId id="257" r:id="rId3"/>
    <p:sldId id="258" r:id="rId4"/>
    <p:sldId id="266" r:id="rId5"/>
    <p:sldId id="263" r:id="rId6"/>
    <p:sldId id="261" r:id="rId7"/>
    <p:sldId id="264" r:id="rId8"/>
    <p:sldId id="268" r:id="rId9"/>
    <p:sldId id="270" r:id="rId10"/>
    <p:sldId id="262" r:id="rId11"/>
    <p:sldId id="269"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23" autoAdjust="0"/>
  </p:normalViewPr>
  <p:slideViewPr>
    <p:cSldViewPr snapToGrid="0">
      <p:cViewPr varScale="1">
        <p:scale>
          <a:sx n="57" d="100"/>
          <a:sy n="57" d="100"/>
        </p:scale>
        <p:origin x="15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BFA5E-F412-46F8-AFDB-F8D2211B2F73}"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06FF6-FEF5-4EF9-9D11-7014FAF7D118}" type="slidenum">
              <a:rPr lang="zh-CN" altLang="en-US" smtClean="0"/>
              <a:t>‹#›</a:t>
            </a:fld>
            <a:endParaRPr lang="zh-CN" altLang="en-US"/>
          </a:p>
        </p:txBody>
      </p:sp>
    </p:spTree>
    <p:extLst>
      <p:ext uri="{BB962C8B-B14F-4D97-AF65-F5344CB8AC3E}">
        <p14:creationId xmlns:p14="http://schemas.microsoft.com/office/powerpoint/2010/main" val="3142335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306FF6-FEF5-4EF9-9D11-7014FAF7D118}" type="slidenum">
              <a:rPr lang="zh-CN" altLang="en-US" smtClean="0"/>
              <a:t>2</a:t>
            </a:fld>
            <a:endParaRPr lang="zh-CN" altLang="en-US"/>
          </a:p>
        </p:txBody>
      </p:sp>
    </p:spTree>
    <p:extLst>
      <p:ext uri="{BB962C8B-B14F-4D97-AF65-F5344CB8AC3E}">
        <p14:creationId xmlns:p14="http://schemas.microsoft.com/office/powerpoint/2010/main" val="294926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 building with latest </a:t>
            </a:r>
            <a:r>
              <a:rPr lang="en-US" altLang="zh-CN" dirty="0" err="1" smtClean="0"/>
              <a:t>cmake</a:t>
            </a:r>
            <a:r>
              <a:rPr lang="en-US" altLang="zh-CN" dirty="0" smtClean="0"/>
              <a:t> 3.8... Some problems occurred.</a:t>
            </a:r>
            <a:r>
              <a:rPr lang="en-US" altLang="zh-CN" baseline="0" dirty="0" smtClean="0"/>
              <a:t> So maybe you would want to use 2.8.12.</a:t>
            </a:r>
          </a:p>
          <a:p>
            <a:endParaRPr lang="en-US" altLang="zh-CN" dirty="0" smtClean="0"/>
          </a:p>
          <a:p>
            <a:r>
              <a:rPr lang="en-US" altLang="zh-CN" dirty="0" smtClean="0"/>
              <a:t>Anyway</a:t>
            </a:r>
            <a:r>
              <a:rPr lang="en-US" altLang="zh-CN" baseline="0" dirty="0" smtClean="0"/>
              <a:t> just follow the instructions.</a:t>
            </a:r>
            <a:endParaRPr lang="zh-CN" altLang="en-US" dirty="0"/>
          </a:p>
        </p:txBody>
      </p:sp>
      <p:sp>
        <p:nvSpPr>
          <p:cNvPr id="4" name="灯片编号占位符 3"/>
          <p:cNvSpPr>
            <a:spLocks noGrp="1"/>
          </p:cNvSpPr>
          <p:nvPr>
            <p:ph type="sldNum" sz="quarter" idx="10"/>
          </p:nvPr>
        </p:nvSpPr>
        <p:spPr/>
        <p:txBody>
          <a:bodyPr/>
          <a:lstStyle/>
          <a:p>
            <a:fld id="{52306FF6-FEF5-4EF9-9D11-7014FAF7D118}" type="slidenum">
              <a:rPr lang="zh-CN" altLang="en-US" smtClean="0"/>
              <a:t>3</a:t>
            </a:fld>
            <a:endParaRPr lang="zh-CN" altLang="en-US"/>
          </a:p>
        </p:txBody>
      </p:sp>
    </p:spTree>
    <p:extLst>
      <p:ext uri="{BB962C8B-B14F-4D97-AF65-F5344CB8AC3E}">
        <p14:creationId xmlns:p14="http://schemas.microsoft.com/office/powerpoint/2010/main" val="359624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how does it work?</a:t>
            </a:r>
          </a:p>
          <a:p>
            <a:r>
              <a:rPr lang="en-US" altLang="zh-CN" baseline="0" dirty="0" smtClean="0"/>
              <a:t>Generally, box2D – the base of LiquidFun stores information of the physic world, the objects are in it(static: mass, shape.. Kinetic: velocity, position), and more importantly, their relations and status data(interacting forces, contacts, constraints)</a:t>
            </a:r>
          </a:p>
          <a:p>
            <a:r>
              <a:rPr lang="en-US" altLang="zh-CN" baseline="0" dirty="0" smtClean="0"/>
              <a:t>And then the solvers use the Newton’s law and integration to compute the velocity &amp; positions of the objects.</a:t>
            </a:r>
          </a:p>
          <a:p>
            <a:r>
              <a:rPr lang="en-US" altLang="zh-CN" baseline="0" dirty="0" smtClean="0"/>
              <a:t>They compute impulses, forces and torques for a few times in one </a:t>
            </a:r>
            <a:r>
              <a:rPr lang="en-US" altLang="zh-CN" baseline="0" dirty="0" err="1" smtClean="0"/>
              <a:t>TimeStep</a:t>
            </a:r>
            <a:r>
              <a:rPr lang="en-US" altLang="zh-CN" baseline="0" dirty="0" smtClean="0"/>
              <a:t>.</a:t>
            </a:r>
          </a:p>
          <a:p>
            <a:r>
              <a:rPr lang="en-US" altLang="zh-CN" baseline="0" dirty="0" smtClean="0"/>
              <a:t>Note: Performance &lt;-&gt; accuracy</a:t>
            </a:r>
          </a:p>
        </p:txBody>
      </p:sp>
      <p:sp>
        <p:nvSpPr>
          <p:cNvPr id="4" name="灯片编号占位符 3"/>
          <p:cNvSpPr>
            <a:spLocks noGrp="1"/>
          </p:cNvSpPr>
          <p:nvPr>
            <p:ph type="sldNum" sz="quarter" idx="10"/>
          </p:nvPr>
        </p:nvSpPr>
        <p:spPr/>
        <p:txBody>
          <a:bodyPr/>
          <a:lstStyle/>
          <a:p>
            <a:fld id="{52306FF6-FEF5-4EF9-9D11-7014FAF7D118}" type="slidenum">
              <a:rPr lang="zh-CN" altLang="en-US" smtClean="0"/>
              <a:t>5</a:t>
            </a:fld>
            <a:endParaRPr lang="zh-CN" altLang="en-US"/>
          </a:p>
        </p:txBody>
      </p:sp>
    </p:spTree>
    <p:extLst>
      <p:ext uri="{BB962C8B-B14F-4D97-AF65-F5344CB8AC3E}">
        <p14:creationId xmlns:p14="http://schemas.microsoft.com/office/powerpoint/2010/main" val="361910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a:t>
            </a:r>
            <a:r>
              <a:rPr lang="en-US" altLang="zh-CN" baseline="0" dirty="0" smtClean="0"/>
              <a:t> are 10 kinds of joints.</a:t>
            </a:r>
            <a:endParaRPr lang="zh-CN" altLang="en-US" dirty="0"/>
          </a:p>
        </p:txBody>
      </p:sp>
      <p:sp>
        <p:nvSpPr>
          <p:cNvPr id="4" name="灯片编号占位符 3"/>
          <p:cNvSpPr>
            <a:spLocks noGrp="1"/>
          </p:cNvSpPr>
          <p:nvPr>
            <p:ph type="sldNum" sz="quarter" idx="10"/>
          </p:nvPr>
        </p:nvSpPr>
        <p:spPr/>
        <p:txBody>
          <a:bodyPr/>
          <a:lstStyle/>
          <a:p>
            <a:fld id="{52306FF6-FEF5-4EF9-9D11-7014FAF7D118}" type="slidenum">
              <a:rPr lang="zh-CN" altLang="en-US" smtClean="0"/>
              <a:t>6</a:t>
            </a:fld>
            <a:endParaRPr lang="zh-CN" altLang="en-US"/>
          </a:p>
        </p:txBody>
      </p:sp>
    </p:spTree>
    <p:extLst>
      <p:ext uri="{BB962C8B-B14F-4D97-AF65-F5344CB8AC3E}">
        <p14:creationId xmlns:p14="http://schemas.microsoft.com/office/powerpoint/2010/main" val="257486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Box2d can</a:t>
            </a:r>
            <a:r>
              <a:rPr lang="en-US" altLang="zh-CN" baseline="0" dirty="0" smtClean="0"/>
              <a:t> only deal with rigid bodies.</a:t>
            </a:r>
          </a:p>
          <a:p>
            <a:r>
              <a:rPr lang="en-US" altLang="zh-CN" dirty="0" smtClean="0"/>
              <a:t>In </a:t>
            </a:r>
            <a:r>
              <a:rPr lang="en-US" altLang="zh-CN" dirty="0" err="1" smtClean="0"/>
              <a:t>liquidfun</a:t>
            </a:r>
            <a:r>
              <a:rPr lang="en-US" altLang="zh-CN" dirty="0" smtClean="0"/>
              <a:t> particle</a:t>
            </a:r>
            <a:r>
              <a:rPr lang="en-US" altLang="zh-CN" baseline="0" dirty="0" smtClean="0"/>
              <a:t> simulation was extended to simulate liquid, sand and deformable objects.</a:t>
            </a:r>
          </a:p>
          <a:p>
            <a:r>
              <a:rPr lang="en-US" altLang="zh-CN" baseline="0" dirty="0" smtClean="0"/>
              <a:t>Particles are small and round</a:t>
            </a:r>
          </a:p>
          <a:p>
            <a:r>
              <a:rPr lang="en-US" altLang="zh-CN" baseline="0" dirty="0" smtClean="0"/>
              <a:t>When acting as groups, they can be solid(push out penetrating objects hard), rigid(just like rigid body, but can reshape by deleting part particles or merge), elastic(bounces and reshapes), powder, tensile(has surface tension), viscous(</a:t>
            </a:r>
            <a:r>
              <a:rPr lang="zh-CN" altLang="en-US" baseline="0" dirty="0" smtClean="0"/>
              <a:t>粘稠的</a:t>
            </a:r>
            <a:r>
              <a:rPr lang="en-US" altLang="zh-CN" baseline="0" dirty="0" smtClean="0"/>
              <a:t>), color-mixing…</a:t>
            </a:r>
            <a:endParaRPr lang="zh-CN" altLang="en-US" dirty="0"/>
          </a:p>
        </p:txBody>
      </p:sp>
      <p:sp>
        <p:nvSpPr>
          <p:cNvPr id="4" name="灯片编号占位符 3"/>
          <p:cNvSpPr>
            <a:spLocks noGrp="1"/>
          </p:cNvSpPr>
          <p:nvPr>
            <p:ph type="sldNum" sz="quarter" idx="10"/>
          </p:nvPr>
        </p:nvSpPr>
        <p:spPr/>
        <p:txBody>
          <a:bodyPr/>
          <a:lstStyle/>
          <a:p>
            <a:fld id="{52306FF6-FEF5-4EF9-9D11-7014FAF7D118}" type="slidenum">
              <a:rPr lang="zh-CN" altLang="en-US" smtClean="0"/>
              <a:t>7</a:t>
            </a:fld>
            <a:endParaRPr lang="zh-CN" altLang="en-US"/>
          </a:p>
        </p:txBody>
      </p:sp>
    </p:spTree>
    <p:extLst>
      <p:ext uri="{BB962C8B-B14F-4D97-AF65-F5344CB8AC3E}">
        <p14:creationId xmlns:p14="http://schemas.microsoft.com/office/powerpoint/2010/main" val="276676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more</a:t>
            </a:r>
            <a:r>
              <a:rPr lang="en-US" altLang="zh-CN" baseline="0" dirty="0" smtClean="0"/>
              <a:t> information on speeding up collision detection, please refer to Google’s “Inside LiquidFun” slide.</a:t>
            </a:r>
          </a:p>
          <a:p>
            <a:r>
              <a:rPr lang="en-US" altLang="zh-CN" baseline="0" dirty="0" smtClean="0"/>
              <a:t>https://docs.google.com/presentation/d/1fEAb4-lSyqxlVGNPog3G1LZ7UgtvxfRAwR0dwd19G4g/edit#slide=id.g3860548c5_093</a:t>
            </a:r>
          </a:p>
          <a:p>
            <a:r>
              <a:rPr lang="en-US" altLang="zh-CN" baseline="0" dirty="0" smtClean="0"/>
              <a:t>Consider only particles to right and below – avoids duplication.</a:t>
            </a:r>
            <a:endParaRPr lang="zh-CN" altLang="en-US" dirty="0"/>
          </a:p>
        </p:txBody>
      </p:sp>
      <p:sp>
        <p:nvSpPr>
          <p:cNvPr id="4" name="灯片编号占位符 3"/>
          <p:cNvSpPr>
            <a:spLocks noGrp="1"/>
          </p:cNvSpPr>
          <p:nvPr>
            <p:ph type="sldNum" sz="quarter" idx="10"/>
          </p:nvPr>
        </p:nvSpPr>
        <p:spPr/>
        <p:txBody>
          <a:bodyPr/>
          <a:lstStyle/>
          <a:p>
            <a:fld id="{52306FF6-FEF5-4EF9-9D11-7014FAF7D118}" type="slidenum">
              <a:rPr lang="zh-CN" altLang="en-US" smtClean="0"/>
              <a:t>8</a:t>
            </a:fld>
            <a:endParaRPr lang="zh-CN" altLang="en-US"/>
          </a:p>
        </p:txBody>
      </p:sp>
    </p:spTree>
    <p:extLst>
      <p:ext uri="{BB962C8B-B14F-4D97-AF65-F5344CB8AC3E}">
        <p14:creationId xmlns:p14="http://schemas.microsoft.com/office/powerpoint/2010/main" val="3615167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you want</a:t>
            </a:r>
            <a:r>
              <a:rPr lang="en-US" altLang="zh-CN" baseline="0" dirty="0" smtClean="0"/>
              <a:t> to know more about this project, please read references and code.</a:t>
            </a:r>
          </a:p>
          <a:p>
            <a:r>
              <a:rPr lang="en-US" altLang="zh-CN" baseline="0" dirty="0" smtClean="0"/>
              <a:t>Or contact me =)</a:t>
            </a:r>
            <a:endParaRPr lang="zh-CN" altLang="en-US" dirty="0"/>
          </a:p>
        </p:txBody>
      </p:sp>
      <p:sp>
        <p:nvSpPr>
          <p:cNvPr id="4" name="灯片编号占位符 3"/>
          <p:cNvSpPr>
            <a:spLocks noGrp="1"/>
          </p:cNvSpPr>
          <p:nvPr>
            <p:ph type="sldNum" sz="quarter" idx="10"/>
          </p:nvPr>
        </p:nvSpPr>
        <p:spPr/>
        <p:txBody>
          <a:bodyPr/>
          <a:lstStyle/>
          <a:p>
            <a:fld id="{52306FF6-FEF5-4EF9-9D11-7014FAF7D118}" type="slidenum">
              <a:rPr lang="zh-CN" altLang="en-US" smtClean="0"/>
              <a:t>10</a:t>
            </a:fld>
            <a:endParaRPr lang="zh-CN" altLang="en-US"/>
          </a:p>
        </p:txBody>
      </p:sp>
    </p:spTree>
    <p:extLst>
      <p:ext uri="{BB962C8B-B14F-4D97-AF65-F5344CB8AC3E}">
        <p14:creationId xmlns:p14="http://schemas.microsoft.com/office/powerpoint/2010/main" val="392253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391605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232743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1430967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zh-CN" altLang="en-US" smtClean="0"/>
              <a:t>编辑母版文本样式</a:t>
            </a:r>
          </a:p>
        </p:txBody>
      </p:sp>
      <p:sp>
        <p:nvSpPr>
          <p:cNvPr id="2" name="Date Placeholder 1"/>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162293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4053446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180686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165797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723890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48852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263197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280968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333764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6BAF02B-D9F0-4CA8-9CC5-4EC0E5635839}"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114316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2914357" y="6041361"/>
            <a:ext cx="732659" cy="365125"/>
          </a:xfrm>
        </p:spPr>
        <p:txBody>
          <a:bodyPr/>
          <a:lstStyle/>
          <a:p>
            <a:fld id="{76BAF02B-D9F0-4CA8-9CC5-4EC0E5635839}" type="datetimeFigureOut">
              <a:rPr lang="zh-CN" altLang="en-US" smtClean="0"/>
              <a:t>2017/3/28</a:t>
            </a:fld>
            <a:endParaRPr lang="zh-CN" altLang="en-US"/>
          </a:p>
        </p:txBody>
      </p:sp>
      <p:sp>
        <p:nvSpPr>
          <p:cNvPr id="6" name="Footer Placeholder 5"/>
          <p:cNvSpPr>
            <a:spLocks noGrp="1"/>
          </p:cNvSpPr>
          <p:nvPr>
            <p:ph type="ftr" sz="quarter" idx="11"/>
          </p:nvPr>
        </p:nvSpPr>
        <p:spPr>
          <a:xfrm>
            <a:off x="442797" y="6041361"/>
            <a:ext cx="2471560" cy="365125"/>
          </a:xfrm>
        </p:spPr>
        <p:txBody>
          <a:bodyPr/>
          <a:lstStyle/>
          <a:p>
            <a:endParaRPr lang="zh-CN" altLang="en-US"/>
          </a:p>
        </p:txBody>
      </p:sp>
      <p:sp>
        <p:nvSpPr>
          <p:cNvPr id="7" name="Slide Number Placeholder 6"/>
          <p:cNvSpPr>
            <a:spLocks noGrp="1"/>
          </p:cNvSpPr>
          <p:nvPr>
            <p:ph type="sldNum" sz="quarter" idx="12"/>
          </p:nvPr>
        </p:nvSpPr>
        <p:spPr>
          <a:xfrm>
            <a:off x="3647017" y="5915887"/>
            <a:ext cx="796616" cy="490599"/>
          </a:xfrm>
        </p:spPr>
        <p:txBody>
          <a:body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386726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76BAF02B-D9F0-4CA8-9CC5-4EC0E5635839}" type="datetimeFigureOut">
              <a:rPr lang="zh-CN" altLang="en-US" smtClean="0"/>
              <a:t>2017/3/28</a:t>
            </a:fld>
            <a:endParaRPr lang="zh-CN" alt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EE06D506-A7E1-4DDF-A8EC-36E915E398F9}" type="slidenum">
              <a:rPr lang="zh-CN" altLang="en-US" smtClean="0"/>
              <a:t>‹#›</a:t>
            </a:fld>
            <a:endParaRPr lang="zh-CN" altLang="en-US"/>
          </a:p>
        </p:txBody>
      </p:sp>
    </p:spTree>
    <p:extLst>
      <p:ext uri="{BB962C8B-B14F-4D97-AF65-F5344CB8AC3E}">
        <p14:creationId xmlns:p14="http://schemas.microsoft.com/office/powerpoint/2010/main" val="282574422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presentation/d/1fEAb4-lSyqxlVGNPog3G1LZ7UgtvxfRAwR0dwd19G4g/edit#slide=id.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n.wikipedia.org/wiki/Box2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oogle.github.io/liquidfu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LiquidFun:</a:t>
            </a:r>
            <a:br>
              <a:rPr lang="en-US" altLang="zh-CN" dirty="0" smtClean="0"/>
            </a:br>
            <a:r>
              <a:rPr lang="en-US" altLang="zh-CN" sz="2800" dirty="0" smtClean="0"/>
              <a:t>building, demo-running and how it works</a:t>
            </a:r>
            <a:endParaRPr lang="zh-CN" altLang="en-US" sz="4800" dirty="0"/>
          </a:p>
        </p:txBody>
      </p:sp>
      <p:sp>
        <p:nvSpPr>
          <p:cNvPr id="3" name="副标题 2"/>
          <p:cNvSpPr>
            <a:spLocks noGrp="1"/>
          </p:cNvSpPr>
          <p:nvPr>
            <p:ph type="subTitle" idx="1"/>
          </p:nvPr>
        </p:nvSpPr>
        <p:spPr>
          <a:xfrm>
            <a:off x="808831" y="5280846"/>
            <a:ext cx="7526338" cy="845633"/>
          </a:xfrm>
        </p:spPr>
        <p:txBody>
          <a:bodyPr>
            <a:noAutofit/>
          </a:bodyPr>
          <a:lstStyle/>
          <a:p>
            <a:r>
              <a:rPr lang="zh-CN" altLang="en-US" dirty="0">
                <a:latin typeface="等线" panose="02010600030101010101" pitchFamily="2" charset="-122"/>
                <a:ea typeface="等线" panose="02010600030101010101" pitchFamily="2" charset="-122"/>
              </a:rPr>
              <a:t>武子</a:t>
            </a:r>
            <a:r>
              <a:rPr lang="zh-CN" altLang="en-US" dirty="0" smtClean="0">
                <a:latin typeface="等线" panose="02010600030101010101" pitchFamily="2" charset="-122"/>
                <a:ea typeface="等线" panose="02010600030101010101" pitchFamily="2" charset="-122"/>
              </a:rPr>
              <a:t>涵 </a:t>
            </a:r>
            <a:r>
              <a:rPr lang="en-US" altLang="zh-CN" dirty="0"/>
              <a:t>EE65 </a:t>
            </a:r>
            <a:r>
              <a:rPr lang="en-US" altLang="zh-CN" dirty="0" smtClean="0"/>
              <a:t>2016011103</a:t>
            </a:r>
          </a:p>
          <a:p>
            <a:r>
              <a:rPr lang="en-US" altLang="zh-CN" dirty="0" smtClean="0"/>
              <a:t>wu-zh16@mails.singhua.edu.cn</a:t>
            </a:r>
            <a:endParaRPr lang="zh-CN" altLang="en-US" dirty="0"/>
          </a:p>
        </p:txBody>
      </p:sp>
    </p:spTree>
    <p:extLst>
      <p:ext uri="{BB962C8B-B14F-4D97-AF65-F5344CB8AC3E}">
        <p14:creationId xmlns:p14="http://schemas.microsoft.com/office/powerpoint/2010/main" val="3547438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nchor="t"/>
          <a:lstStyle/>
          <a:p>
            <a:r>
              <a:rPr lang="en-US" altLang="zh-CN" dirty="0" smtClean="0"/>
              <a:t>LiquidFun Programmer’s Guide</a:t>
            </a:r>
          </a:p>
          <a:p>
            <a:r>
              <a:rPr lang="en-US" altLang="zh-CN" dirty="0" smtClean="0"/>
              <a:t>Inside </a:t>
            </a:r>
            <a:r>
              <a:rPr lang="en-US" altLang="zh-CN" dirty="0" err="1" smtClean="0"/>
              <a:t>LiquidFun</a:t>
            </a:r>
            <a:r>
              <a:rPr lang="en-US" altLang="zh-CN" dirty="0" smtClean="0"/>
              <a:t>: </a:t>
            </a:r>
            <a:r>
              <a:rPr lang="en-US" altLang="zh-CN" dirty="0" smtClean="0">
                <a:hlinkClick r:id="rId3"/>
              </a:rPr>
              <a:t>https</a:t>
            </a:r>
            <a:r>
              <a:rPr lang="en-US" altLang="zh-CN" dirty="0">
                <a:hlinkClick r:id="rId3"/>
              </a:rPr>
              <a:t>://</a:t>
            </a:r>
            <a:r>
              <a:rPr lang="en-US" altLang="zh-CN" dirty="0" smtClean="0">
                <a:hlinkClick r:id="rId3"/>
              </a:rPr>
              <a:t>docs.google.com/presentation/d/1fEAb4-lSyqxlVGNPog3G1LZ7UgtvxfRAwR0dwd19G4g/edit#slide=id.p</a:t>
            </a:r>
            <a:endParaRPr lang="en-US" altLang="zh-CN" dirty="0" smtClean="0"/>
          </a:p>
          <a:p>
            <a:r>
              <a:rPr lang="en-US" altLang="zh-CN" dirty="0" smtClean="0"/>
              <a:t>Wikipedia – box2d: </a:t>
            </a:r>
            <a:r>
              <a:rPr lang="en-US" altLang="zh-CN" dirty="0" smtClean="0">
                <a:hlinkClick r:id="rId4"/>
              </a:rPr>
              <a:t>https</a:t>
            </a:r>
            <a:r>
              <a:rPr lang="en-US" altLang="zh-CN" dirty="0">
                <a:hlinkClick r:id="rId4"/>
              </a:rPr>
              <a:t>://</a:t>
            </a:r>
            <a:r>
              <a:rPr lang="en-US" altLang="zh-CN" dirty="0" smtClean="0">
                <a:hlinkClick r:id="rId4"/>
              </a:rPr>
              <a:t>en.wikipedia.org/wiki/Box2D</a:t>
            </a:r>
            <a:endParaRPr lang="en-US" altLang="zh-CN" dirty="0" smtClean="0"/>
          </a:p>
          <a:p>
            <a:endParaRPr lang="en-US" altLang="zh-CN" dirty="0" smtClean="0"/>
          </a:p>
        </p:txBody>
      </p:sp>
    </p:spTree>
    <p:extLst>
      <p:ext uri="{BB962C8B-B14F-4D97-AF65-F5344CB8AC3E}">
        <p14:creationId xmlns:p14="http://schemas.microsoft.com/office/powerpoint/2010/main" val="89094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 </a:t>
            </a:r>
            <a:r>
              <a:rPr lang="en-US" altLang="zh-CN" b="0" dirty="0" smtClean="0"/>
              <a:t>=</a:t>
            </a:r>
            <a:r>
              <a:rPr lang="en-US" altLang="zh-CN" b="0" dirty="0"/>
              <a:t>)</a:t>
            </a:r>
            <a:endParaRPr lang="zh-CN" altLang="en-US" b="0" dirty="0"/>
          </a:p>
        </p:txBody>
      </p:sp>
      <p:sp>
        <p:nvSpPr>
          <p:cNvPr id="4" name="文本占位符 3"/>
          <p:cNvSpPr>
            <a:spLocks noGrp="1"/>
          </p:cNvSpPr>
          <p:nvPr>
            <p:ph type="body" idx="1"/>
          </p:nvPr>
        </p:nvSpPr>
        <p:spPr/>
        <p:txBody>
          <a:bodyPr/>
          <a:lstStyle/>
          <a:p>
            <a:endParaRPr lang="zh-CN" altLang="en-US"/>
          </a:p>
        </p:txBody>
      </p:sp>
      <p:sp>
        <p:nvSpPr>
          <p:cNvPr id="5" name="文本占位符 4"/>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1784796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LiquidFun?</a:t>
            </a:r>
            <a:endParaRPr lang="zh-CN" altLang="en-US" dirty="0"/>
          </a:p>
        </p:txBody>
      </p:sp>
      <p:sp>
        <p:nvSpPr>
          <p:cNvPr id="3" name="内容占位符 2"/>
          <p:cNvSpPr>
            <a:spLocks noGrp="1"/>
          </p:cNvSpPr>
          <p:nvPr>
            <p:ph idx="1"/>
          </p:nvPr>
        </p:nvSpPr>
        <p:spPr>
          <a:xfrm>
            <a:off x="606166" y="2149135"/>
            <a:ext cx="7931664" cy="3636510"/>
          </a:xfrm>
        </p:spPr>
        <p:txBody>
          <a:bodyPr anchor="t">
            <a:normAutofit/>
          </a:bodyPr>
          <a:lstStyle/>
          <a:p>
            <a:r>
              <a:rPr lang="en-US" altLang="zh-CN" sz="2800" dirty="0" smtClean="0">
                <a:latin typeface="Nirmala UI" panose="020B0502040204020203" pitchFamily="34" charset="0"/>
                <a:cs typeface="Nirmala UI" panose="020B0502040204020203" pitchFamily="34" charset="0"/>
              </a:rPr>
              <a:t>2D Rigid-body </a:t>
            </a:r>
            <a:r>
              <a:rPr lang="en-US" altLang="zh-CN" sz="2800" dirty="0">
                <a:latin typeface="Nirmala UI" panose="020B0502040204020203" pitchFamily="34" charset="0"/>
                <a:cs typeface="Nirmala UI" panose="020B0502040204020203" pitchFamily="34" charset="0"/>
              </a:rPr>
              <a:t>and fluid </a:t>
            </a:r>
            <a:r>
              <a:rPr lang="en-US" altLang="zh-CN" sz="2800" dirty="0" smtClean="0">
                <a:latin typeface="Nirmala UI" panose="020B0502040204020203" pitchFamily="34" charset="0"/>
                <a:cs typeface="Nirmala UI" panose="020B0502040204020203" pitchFamily="34" charset="0"/>
              </a:rPr>
              <a:t>simulation </a:t>
            </a:r>
            <a:r>
              <a:rPr lang="en-US" altLang="zh-CN" sz="2800" dirty="0" err="1" smtClean="0">
                <a:latin typeface="Nirmala UI" panose="020B0502040204020203" pitchFamily="34" charset="0"/>
                <a:cs typeface="Nirmala UI" panose="020B0502040204020203" pitchFamily="34" charset="0"/>
              </a:rPr>
              <a:t>c++</a:t>
            </a:r>
            <a:r>
              <a:rPr lang="en-US" altLang="zh-CN" sz="2800" dirty="0" smtClean="0">
                <a:latin typeface="Nirmala UI" panose="020B0502040204020203" pitchFamily="34" charset="0"/>
                <a:cs typeface="Nirmala UI" panose="020B0502040204020203" pitchFamily="34" charset="0"/>
              </a:rPr>
              <a:t> library</a:t>
            </a:r>
            <a:endParaRPr lang="en-US" altLang="zh-CN" sz="2800" dirty="0">
              <a:latin typeface="Nirmala UI" panose="020B0502040204020203" pitchFamily="34" charset="0"/>
              <a:cs typeface="Nirmala UI" panose="020B0502040204020203" pitchFamily="34" charset="0"/>
            </a:endParaRPr>
          </a:p>
          <a:p>
            <a:r>
              <a:rPr lang="en-US" altLang="zh-CN" sz="2800" dirty="0" smtClean="0">
                <a:latin typeface="Nirmala UI" panose="020B0502040204020203" pitchFamily="34" charset="0"/>
                <a:cs typeface="Nirmala UI" panose="020B0502040204020203" pitchFamily="34" charset="0"/>
              </a:rPr>
              <a:t>Physics engine for games</a:t>
            </a:r>
          </a:p>
          <a:p>
            <a:r>
              <a:rPr lang="en-US" altLang="zh-CN" sz="2800" dirty="0" smtClean="0">
                <a:latin typeface="Nirmala UI" panose="020B0502040204020203" pitchFamily="34" charset="0"/>
                <a:cs typeface="Nirmala UI" panose="020B0502040204020203" pitchFamily="34" charset="0"/>
              </a:rPr>
              <a:t>An extension of Box2D</a:t>
            </a:r>
          </a:p>
          <a:p>
            <a:pPr lvl="1"/>
            <a:r>
              <a:rPr lang="en-US" altLang="zh-CN" sz="2600" dirty="0" smtClean="0">
                <a:latin typeface="Nirmala UI" panose="020B0502040204020203" pitchFamily="34" charset="0"/>
                <a:cs typeface="Nirmala UI" panose="020B0502040204020203" pitchFamily="34" charset="0"/>
              </a:rPr>
              <a:t>Crayon </a:t>
            </a:r>
            <a:r>
              <a:rPr lang="en-US" altLang="zh-CN" sz="2600" dirty="0">
                <a:latin typeface="Nirmala UI" panose="020B0502040204020203" pitchFamily="34" charset="0"/>
                <a:cs typeface="Nirmala UI" panose="020B0502040204020203" pitchFamily="34" charset="0"/>
              </a:rPr>
              <a:t>Physics Deluxe, </a:t>
            </a:r>
            <a:r>
              <a:rPr lang="en-US" altLang="zh-CN" sz="2600" dirty="0" smtClean="0">
                <a:latin typeface="Nirmala UI" panose="020B0502040204020203" pitchFamily="34" charset="0"/>
                <a:cs typeface="Nirmala UI" panose="020B0502040204020203" pitchFamily="34" charset="0"/>
              </a:rPr>
              <a:t>Limbo, Angry Birds…</a:t>
            </a:r>
          </a:p>
        </p:txBody>
      </p:sp>
    </p:spTree>
    <p:extLst>
      <p:ext uri="{BB962C8B-B14F-4D97-AF65-F5344CB8AC3E}">
        <p14:creationId xmlns:p14="http://schemas.microsoft.com/office/powerpoint/2010/main" val="128874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Building</a:t>
            </a:r>
            <a:endParaRPr lang="zh-CN" altLang="en-US" dirty="0"/>
          </a:p>
        </p:txBody>
      </p:sp>
      <p:sp>
        <p:nvSpPr>
          <p:cNvPr id="3" name="内容占位符 2"/>
          <p:cNvSpPr>
            <a:spLocks noGrp="1"/>
          </p:cNvSpPr>
          <p:nvPr>
            <p:ph idx="1"/>
          </p:nvPr>
        </p:nvSpPr>
        <p:spPr>
          <a:xfrm>
            <a:off x="809997" y="2222286"/>
            <a:ext cx="7524003" cy="4371553"/>
          </a:xfrm>
        </p:spPr>
        <p:txBody>
          <a:bodyPr anchor="t">
            <a:normAutofit fontScale="92500" lnSpcReduction="10000"/>
          </a:bodyPr>
          <a:lstStyle/>
          <a:p>
            <a:r>
              <a:rPr lang="en-US" altLang="zh-CN" sz="2800" dirty="0" smtClean="0"/>
              <a:t>Download: </a:t>
            </a:r>
            <a:r>
              <a:rPr lang="en-US" altLang="zh-CN" sz="2800" dirty="0" smtClean="0">
                <a:hlinkClick r:id="rId3"/>
              </a:rPr>
              <a:t>http</a:t>
            </a:r>
            <a:r>
              <a:rPr lang="en-US" altLang="zh-CN" sz="2800" dirty="0">
                <a:hlinkClick r:id="rId3"/>
              </a:rPr>
              <a:t>://</a:t>
            </a:r>
            <a:r>
              <a:rPr lang="en-US" altLang="zh-CN" sz="2800" dirty="0" smtClean="0">
                <a:hlinkClick r:id="rId3"/>
              </a:rPr>
              <a:t>google.github.io/liquidfun</a:t>
            </a:r>
            <a:endParaRPr lang="en-US" altLang="zh-CN" sz="2800" dirty="0" smtClean="0"/>
          </a:p>
          <a:p>
            <a:r>
              <a:rPr lang="en-US" altLang="zh-CN" sz="2800" dirty="0" smtClean="0"/>
              <a:t>Building</a:t>
            </a:r>
          </a:p>
          <a:p>
            <a:pPr lvl="1"/>
            <a:r>
              <a:rPr lang="en-US" altLang="zh-CN" sz="2400" dirty="0" smtClean="0"/>
              <a:t>Windows</a:t>
            </a:r>
            <a:r>
              <a:rPr lang="en-US" altLang="zh-CN" sz="2400" dirty="0"/>
              <a:t>: requires </a:t>
            </a:r>
            <a:endParaRPr lang="en-US" altLang="zh-CN" sz="2400" dirty="0" smtClean="0"/>
          </a:p>
          <a:p>
            <a:pPr lvl="2"/>
            <a:r>
              <a:rPr lang="en-US" altLang="zh-CN" sz="2000" dirty="0" err="1" smtClean="0"/>
              <a:t>cmake</a:t>
            </a:r>
            <a:r>
              <a:rPr lang="en-US" altLang="zh-CN" sz="2000" dirty="0" smtClean="0"/>
              <a:t> </a:t>
            </a:r>
            <a:r>
              <a:rPr lang="en-US" altLang="zh-CN" sz="2000" dirty="0"/>
              <a:t>v2.8.12 (maybe not </a:t>
            </a:r>
            <a:r>
              <a:rPr lang="en-US" altLang="zh-CN" sz="2000" dirty="0" smtClean="0"/>
              <a:t>above)</a:t>
            </a:r>
          </a:p>
          <a:p>
            <a:pPr lvl="2"/>
            <a:r>
              <a:rPr lang="en-US" altLang="zh-CN" sz="2000" dirty="0" smtClean="0"/>
              <a:t>Visual </a:t>
            </a:r>
            <a:r>
              <a:rPr lang="en-US" altLang="zh-CN" sz="2000" dirty="0"/>
              <a:t>Studio 2010/2012</a:t>
            </a:r>
          </a:p>
          <a:p>
            <a:pPr lvl="1"/>
            <a:r>
              <a:rPr lang="en-US" altLang="zh-CN" sz="2400" dirty="0"/>
              <a:t>Linux</a:t>
            </a:r>
            <a:r>
              <a:rPr lang="en-US" altLang="zh-CN" sz="2400" dirty="0" smtClean="0"/>
              <a:t>: requires</a:t>
            </a:r>
          </a:p>
          <a:p>
            <a:pPr lvl="2"/>
            <a:r>
              <a:rPr lang="en-US" altLang="zh-CN" sz="2000" dirty="0" smtClean="0"/>
              <a:t>OpenGL</a:t>
            </a:r>
            <a:r>
              <a:rPr lang="en-US" altLang="zh-CN" sz="2000" dirty="0"/>
              <a:t>: </a:t>
            </a:r>
            <a:r>
              <a:rPr lang="en-US" altLang="zh-CN" sz="2000" dirty="0" err="1"/>
              <a:t>libglapi</a:t>
            </a:r>
            <a:r>
              <a:rPr lang="en-US" altLang="zh-CN" sz="2000" dirty="0"/>
              <a:t>-mesa </a:t>
            </a:r>
            <a:r>
              <a:rPr lang="en-US" altLang="zh-CN" sz="2000" dirty="0" smtClean="0"/>
              <a:t>8.0.4</a:t>
            </a:r>
            <a:endParaRPr lang="en-US" altLang="zh-CN" sz="2000" dirty="0"/>
          </a:p>
          <a:p>
            <a:pPr lvl="2"/>
            <a:r>
              <a:rPr lang="en-US" altLang="zh-CN" sz="2000" dirty="0"/>
              <a:t>GLU: libglu1-mesa-dev </a:t>
            </a:r>
            <a:r>
              <a:rPr lang="en-US" altLang="zh-CN" sz="2000" dirty="0" smtClean="0"/>
              <a:t>8.0.4</a:t>
            </a:r>
            <a:endParaRPr lang="en-US" altLang="zh-CN" sz="2000" dirty="0"/>
          </a:p>
          <a:p>
            <a:pPr lvl="2"/>
            <a:r>
              <a:rPr lang="en-US" altLang="zh-CN" sz="2000" dirty="0" err="1" smtClean="0"/>
              <a:t>cmake</a:t>
            </a:r>
            <a:r>
              <a:rPr lang="en-US" altLang="zh-CN" sz="2000" dirty="0" smtClean="0"/>
              <a:t> v2.8.12.1</a:t>
            </a:r>
          </a:p>
          <a:p>
            <a:endParaRPr lang="en-US" altLang="zh-CN" dirty="0" smtClean="0"/>
          </a:p>
        </p:txBody>
      </p:sp>
    </p:spTree>
    <p:extLst>
      <p:ext uri="{BB962C8B-B14F-4D97-AF65-F5344CB8AC3E}">
        <p14:creationId xmlns:p14="http://schemas.microsoft.com/office/powerpoint/2010/main" val="37420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Running demo</a:t>
            </a:r>
            <a:endParaRPr lang="zh-CN" altLang="en-US" dirty="0"/>
          </a:p>
        </p:txBody>
      </p:sp>
      <p:sp>
        <p:nvSpPr>
          <p:cNvPr id="3" name="内容占位符 2"/>
          <p:cNvSpPr>
            <a:spLocks noGrp="1"/>
          </p:cNvSpPr>
          <p:nvPr>
            <p:ph idx="1"/>
          </p:nvPr>
        </p:nvSpPr>
        <p:spPr/>
        <p:txBody>
          <a:bodyPr anchor="t">
            <a:normAutofit/>
          </a:bodyPr>
          <a:lstStyle/>
          <a:p>
            <a:r>
              <a:rPr lang="en-US" altLang="zh-CN" sz="2800" dirty="0" smtClean="0"/>
              <a:t>Examples:</a:t>
            </a:r>
          </a:p>
          <a:p>
            <a:pPr lvl="1"/>
            <a:r>
              <a:rPr lang="en-US" altLang="zh-CN" sz="2600" dirty="0" smtClean="0"/>
              <a:t>Wave machine</a:t>
            </a:r>
          </a:p>
          <a:p>
            <a:pPr lvl="1"/>
            <a:r>
              <a:rPr lang="en-US" altLang="zh-CN" sz="2600" dirty="0" smtClean="0"/>
              <a:t>Surface tension</a:t>
            </a:r>
          </a:p>
          <a:p>
            <a:pPr lvl="1"/>
            <a:r>
              <a:rPr lang="en-US" altLang="zh-CN" sz="2600" dirty="0" smtClean="0"/>
              <a:t>Gears </a:t>
            </a:r>
            <a:endParaRPr lang="zh-CN" altLang="en-US" sz="2600" dirty="0"/>
          </a:p>
        </p:txBody>
      </p:sp>
    </p:spTree>
    <p:extLst>
      <p:ext uri="{BB962C8B-B14F-4D97-AF65-F5344CB8AC3E}">
        <p14:creationId xmlns:p14="http://schemas.microsoft.com/office/powerpoint/2010/main" val="2043617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does it work? – Box2D</a:t>
            </a:r>
            <a:endParaRPr lang="zh-CN" altLang="en-US" dirty="0"/>
          </a:p>
        </p:txBody>
      </p:sp>
      <p:sp>
        <p:nvSpPr>
          <p:cNvPr id="3" name="内容占位符 2"/>
          <p:cNvSpPr>
            <a:spLocks noGrp="1"/>
          </p:cNvSpPr>
          <p:nvPr>
            <p:ph idx="1"/>
          </p:nvPr>
        </p:nvSpPr>
        <p:spPr/>
        <p:txBody>
          <a:bodyPr anchor="t">
            <a:noAutofit/>
          </a:bodyPr>
          <a:lstStyle/>
          <a:p>
            <a:r>
              <a:rPr lang="en-US" altLang="zh-CN" sz="2800" dirty="0" smtClean="0"/>
              <a:t>Stores info</a:t>
            </a:r>
            <a:r>
              <a:rPr lang="en-US" altLang="zh-CN" sz="2800" dirty="0" smtClean="0">
                <a:sym typeface="Wingdings" panose="05000000000000000000" pitchFamily="2" charset="2"/>
              </a:rPr>
              <a:t>:</a:t>
            </a:r>
            <a:endParaRPr lang="en-US" altLang="zh-CN" sz="2800" dirty="0" smtClean="0"/>
          </a:p>
          <a:p>
            <a:pPr lvl="1"/>
            <a:r>
              <a:rPr lang="en-US" altLang="zh-CN" sz="2400" dirty="0" smtClean="0"/>
              <a:t>Physic world – gravity</a:t>
            </a:r>
          </a:p>
          <a:p>
            <a:pPr lvl="1"/>
            <a:r>
              <a:rPr lang="en-US" altLang="zh-CN" sz="2400" dirty="0" smtClean="0"/>
              <a:t>Physical entities, relations and status</a:t>
            </a:r>
          </a:p>
          <a:p>
            <a:r>
              <a:rPr lang="en-US" altLang="zh-CN" sz="2800" dirty="0" smtClean="0"/>
              <a:t>Solver:</a:t>
            </a:r>
          </a:p>
          <a:p>
            <a:pPr lvl="1"/>
            <a:r>
              <a:rPr lang="en-US" altLang="zh-CN" sz="2400" dirty="0"/>
              <a:t>C</a:t>
            </a:r>
            <a:r>
              <a:rPr lang="en-US" altLang="zh-CN" sz="2400" dirty="0" smtClean="0"/>
              <a:t>omputational </a:t>
            </a:r>
            <a:r>
              <a:rPr lang="en-US" altLang="zh-CN" sz="2400" dirty="0"/>
              <a:t>algorithm </a:t>
            </a:r>
            <a:r>
              <a:rPr lang="en-US" altLang="zh-CN" sz="2400" dirty="0" smtClean="0"/>
              <a:t>– an integrator</a:t>
            </a:r>
          </a:p>
          <a:p>
            <a:pPr lvl="1"/>
            <a:r>
              <a:rPr lang="en-US" altLang="zh-CN" sz="2400" dirty="0"/>
              <a:t>T</a:t>
            </a:r>
            <a:r>
              <a:rPr lang="en-US" altLang="zh-CN" sz="2400" dirty="0" smtClean="0"/>
              <a:t>ime steps &amp; Impulses</a:t>
            </a:r>
          </a:p>
        </p:txBody>
      </p:sp>
    </p:spTree>
    <p:extLst>
      <p:ext uri="{BB962C8B-B14F-4D97-AF65-F5344CB8AC3E}">
        <p14:creationId xmlns:p14="http://schemas.microsoft.com/office/powerpoint/2010/main" val="113498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9997" y="2222286"/>
            <a:ext cx="7524003" cy="4535130"/>
          </a:xfrm>
        </p:spPr>
        <p:txBody>
          <a:bodyPr anchor="t">
            <a:noAutofit/>
          </a:bodyPr>
          <a:lstStyle/>
          <a:p>
            <a:r>
              <a:rPr lang="en-US" altLang="zh-CN" sz="2800" dirty="0" smtClean="0"/>
              <a:t>Body – </a:t>
            </a:r>
            <a:r>
              <a:rPr lang="en-US" altLang="zh-CN" sz="2400" dirty="0" smtClean="0"/>
              <a:t>Stores kinetic </a:t>
            </a:r>
            <a:r>
              <a:rPr lang="en-US" altLang="zh-CN" sz="2400" dirty="0"/>
              <a:t>properties</a:t>
            </a:r>
            <a:endParaRPr lang="en-US" altLang="zh-CN" sz="2800" dirty="0" smtClean="0"/>
          </a:p>
          <a:p>
            <a:pPr lvl="1"/>
            <a:r>
              <a:rPr lang="en-US" altLang="zh-CN" sz="2400" dirty="0" smtClean="0"/>
              <a:t>Static, Kinematic, Dynamic</a:t>
            </a:r>
          </a:p>
          <a:p>
            <a:r>
              <a:rPr lang="en-US" altLang="zh-CN" sz="2800" dirty="0" smtClean="0"/>
              <a:t>Fixture – </a:t>
            </a:r>
            <a:r>
              <a:rPr lang="en-US" altLang="zh-CN" sz="2400" dirty="0" smtClean="0"/>
              <a:t>visualizes the bodies</a:t>
            </a:r>
            <a:endParaRPr lang="en-US" altLang="zh-CN" sz="2400" dirty="0"/>
          </a:p>
          <a:p>
            <a:pPr lvl="1"/>
            <a:r>
              <a:rPr lang="en-US" altLang="zh-CN" sz="2400" dirty="0"/>
              <a:t>shape, density</a:t>
            </a:r>
            <a:r>
              <a:rPr lang="en-US" altLang="zh-CN" sz="2400"/>
              <a:t>, </a:t>
            </a:r>
            <a:r>
              <a:rPr lang="en-US" altLang="zh-CN" sz="2400" smtClean="0"/>
              <a:t>friction…</a:t>
            </a:r>
            <a:endParaRPr lang="en-US" altLang="zh-CN" sz="2400" dirty="0" smtClean="0"/>
          </a:p>
          <a:p>
            <a:r>
              <a:rPr lang="en-US" altLang="zh-CN" sz="2800" dirty="0" smtClean="0"/>
              <a:t>Joint – </a:t>
            </a:r>
            <a:r>
              <a:rPr lang="en-US" altLang="zh-CN" sz="2400" dirty="0" smtClean="0"/>
              <a:t>Constraints between bodies</a:t>
            </a:r>
            <a:endParaRPr lang="en-US" altLang="zh-CN" sz="2400" dirty="0"/>
          </a:p>
          <a:p>
            <a:r>
              <a:rPr lang="en-US" altLang="zh-CN" sz="2800" dirty="0" smtClean="0"/>
              <a:t>Contact – </a:t>
            </a:r>
            <a:r>
              <a:rPr lang="en-US" altLang="zh-CN" sz="2400" dirty="0" smtClean="0"/>
              <a:t>interactions between bodies</a:t>
            </a:r>
            <a:endParaRPr lang="en-US" altLang="zh-CN" sz="2000" dirty="0" smtClean="0"/>
          </a:p>
          <a:p>
            <a:pPr lvl="1"/>
            <a:r>
              <a:rPr lang="en-US" altLang="zh-CN" sz="2400" dirty="0" smtClean="0"/>
              <a:t>Penetration/separation</a:t>
            </a:r>
          </a:p>
          <a:p>
            <a:pPr lvl="1"/>
            <a:r>
              <a:rPr lang="en-US" altLang="zh-CN" sz="2400" dirty="0" smtClean="0"/>
              <a:t>Forces(normal/tangent impulse)</a:t>
            </a:r>
            <a:endParaRPr lang="en-US" altLang="zh-CN" sz="2400" dirty="0"/>
          </a:p>
        </p:txBody>
      </p:sp>
      <p:sp>
        <p:nvSpPr>
          <p:cNvPr id="4" name="标题 1"/>
          <p:cNvSpPr txBox="1">
            <a:spLocks/>
          </p:cNvSpPr>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Closer look: Objects</a:t>
            </a:r>
            <a:endParaRPr lang="zh-CN" altLang="en-US" dirty="0"/>
          </a:p>
        </p:txBody>
      </p:sp>
    </p:spTree>
    <p:extLst>
      <p:ext uri="{BB962C8B-B14F-4D97-AF65-F5344CB8AC3E}">
        <p14:creationId xmlns:p14="http://schemas.microsoft.com/office/powerpoint/2010/main" val="165597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997" y="620924"/>
            <a:ext cx="7117851" cy="970450"/>
          </a:xfrm>
        </p:spPr>
        <p:txBody>
          <a:bodyPr/>
          <a:lstStyle/>
          <a:p>
            <a:r>
              <a:rPr lang="en-US" altLang="zh-CN" dirty="0" smtClean="0"/>
              <a:t>How does it work? </a:t>
            </a:r>
            <a:br>
              <a:rPr lang="en-US" altLang="zh-CN" dirty="0" smtClean="0"/>
            </a:br>
            <a:r>
              <a:rPr lang="en-US" altLang="zh-CN" dirty="0" smtClean="0"/>
              <a:t>Particle simulation</a:t>
            </a:r>
            <a:endParaRPr lang="zh-CN" altLang="en-US" dirty="0"/>
          </a:p>
        </p:txBody>
      </p:sp>
      <p:sp>
        <p:nvSpPr>
          <p:cNvPr id="3" name="内容占位符 2"/>
          <p:cNvSpPr>
            <a:spLocks noGrp="1"/>
          </p:cNvSpPr>
          <p:nvPr>
            <p:ph idx="1"/>
          </p:nvPr>
        </p:nvSpPr>
        <p:spPr/>
        <p:txBody>
          <a:bodyPr anchor="t">
            <a:normAutofit/>
          </a:bodyPr>
          <a:lstStyle/>
          <a:p>
            <a:r>
              <a:rPr lang="en-US" altLang="zh-CN" sz="2800" dirty="0" smtClean="0"/>
              <a:t>Simulating fluids / deformable objects</a:t>
            </a:r>
          </a:p>
          <a:p>
            <a:r>
              <a:rPr lang="en-US" altLang="zh-CN" sz="2800" dirty="0" smtClean="0"/>
              <a:t>Particle groups</a:t>
            </a:r>
          </a:p>
          <a:p>
            <a:pPr lvl="1"/>
            <a:r>
              <a:rPr lang="en-US" altLang="zh-CN" sz="2400" dirty="0" smtClean="0"/>
              <a:t>Different </a:t>
            </a:r>
            <a:r>
              <a:rPr lang="en-US" altLang="zh-CN" sz="2400" dirty="0"/>
              <a:t>behaviors: powder, tensile(</a:t>
            </a:r>
            <a:r>
              <a:rPr lang="zh-CN" altLang="en-US" sz="2400" dirty="0"/>
              <a:t>张力的</a:t>
            </a:r>
            <a:r>
              <a:rPr lang="en-US" altLang="zh-CN" sz="2400" dirty="0"/>
              <a:t>), viscous, color-mixing</a:t>
            </a:r>
            <a:r>
              <a:rPr lang="en-US" altLang="zh-CN" sz="2400" dirty="0" smtClean="0"/>
              <a:t>…</a:t>
            </a:r>
          </a:p>
          <a:p>
            <a:pPr lvl="1"/>
            <a:r>
              <a:rPr lang="en-US" altLang="zh-CN" sz="2400" dirty="0" smtClean="0"/>
              <a:t>Easy for creating and deleting</a:t>
            </a:r>
            <a:endParaRPr lang="en-US" altLang="zh-CN" sz="2800" dirty="0"/>
          </a:p>
          <a:p>
            <a:pPr marL="0" indent="0">
              <a:buNone/>
            </a:pPr>
            <a:endParaRPr lang="en-US" altLang="zh-CN" sz="2200" dirty="0"/>
          </a:p>
        </p:txBody>
      </p:sp>
    </p:spTree>
    <p:extLst>
      <p:ext uri="{BB962C8B-B14F-4D97-AF65-F5344CB8AC3E}">
        <p14:creationId xmlns:p14="http://schemas.microsoft.com/office/powerpoint/2010/main" val="19813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Closer look: Algorithm</a:t>
            </a:r>
            <a:endParaRPr lang="zh-CN" altLang="en-US" dirty="0"/>
          </a:p>
        </p:txBody>
      </p:sp>
      <p:sp>
        <p:nvSpPr>
          <p:cNvPr id="3" name="内容占位符 2"/>
          <p:cNvSpPr>
            <a:spLocks noGrp="1"/>
          </p:cNvSpPr>
          <p:nvPr>
            <p:ph idx="1"/>
          </p:nvPr>
        </p:nvSpPr>
        <p:spPr/>
        <p:txBody>
          <a:bodyPr anchor="t">
            <a:normAutofit/>
          </a:bodyPr>
          <a:lstStyle/>
          <a:p>
            <a:pPr marL="457200" indent="-457200">
              <a:buFont typeface="+mj-lt"/>
              <a:buAutoNum type="arabicPeriod"/>
            </a:pPr>
            <a:r>
              <a:rPr lang="en-US" altLang="zh-CN" sz="2800" dirty="0" smtClean="0"/>
              <a:t>Collision Detection</a:t>
            </a:r>
          </a:p>
          <a:p>
            <a:pPr lvl="1"/>
            <a:r>
              <a:rPr lang="en-US" altLang="zh-CN" sz="2400" dirty="0" smtClean="0"/>
              <a:t>Collide</a:t>
            </a:r>
            <a:r>
              <a:rPr lang="en-US" altLang="zh-CN" sz="2400" dirty="0"/>
              <a:t>: distance closer than diameter</a:t>
            </a:r>
          </a:p>
          <a:p>
            <a:pPr lvl="1"/>
            <a:r>
              <a:rPr lang="en-US" altLang="zh-CN" sz="2400" dirty="0"/>
              <a:t>Consider only particles to right and </a:t>
            </a:r>
            <a:r>
              <a:rPr lang="en-US" altLang="zh-CN" sz="2400" dirty="0" smtClean="0"/>
              <a:t>below</a:t>
            </a:r>
          </a:p>
          <a:p>
            <a:pPr marL="457200" indent="-457200">
              <a:buFont typeface="+mj-lt"/>
              <a:buAutoNum type="arabicPeriod"/>
            </a:pPr>
            <a:r>
              <a:rPr lang="en-US" altLang="zh-CN" sz="2800" dirty="0" smtClean="0"/>
              <a:t>Apply Forces</a:t>
            </a:r>
            <a:endParaRPr lang="en-US" altLang="zh-CN" sz="2000" dirty="0" smtClean="0"/>
          </a:p>
          <a:p>
            <a:pPr marL="457200" indent="-457200">
              <a:buFont typeface="+mj-lt"/>
              <a:buAutoNum type="arabicPeriod"/>
            </a:pPr>
            <a:r>
              <a:rPr lang="en-US" altLang="zh-CN" sz="2800" dirty="0" smtClean="0"/>
              <a:t>Restrict Velocities</a:t>
            </a:r>
          </a:p>
          <a:p>
            <a:pPr marL="457200" indent="-457200">
              <a:buFont typeface="+mj-lt"/>
              <a:buAutoNum type="arabicPeriod"/>
            </a:pPr>
            <a:r>
              <a:rPr lang="en-US" altLang="zh-CN" sz="2800" dirty="0" smtClean="0"/>
              <a:t>Move Particles</a:t>
            </a:r>
          </a:p>
        </p:txBody>
      </p:sp>
    </p:spTree>
    <p:extLst>
      <p:ext uri="{BB962C8B-B14F-4D97-AF65-F5344CB8AC3E}">
        <p14:creationId xmlns:p14="http://schemas.microsoft.com/office/powerpoint/2010/main" val="322102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nchor="t">
            <a:normAutofit/>
          </a:bodyPr>
          <a:lstStyle/>
          <a:p>
            <a:r>
              <a:rPr lang="en-US" altLang="zh-CN" sz="2800" dirty="0" smtClean="0"/>
              <a:t>Details</a:t>
            </a:r>
          </a:p>
          <a:p>
            <a:r>
              <a:rPr lang="en-US" altLang="zh-CN" sz="2800" dirty="0" smtClean="0"/>
              <a:t>Code comments</a:t>
            </a:r>
            <a:endParaRPr lang="zh-CN" altLang="en-US" sz="2800" dirty="0"/>
          </a:p>
        </p:txBody>
      </p:sp>
    </p:spTree>
    <p:extLst>
      <p:ext uri="{BB962C8B-B14F-4D97-AF65-F5344CB8AC3E}">
        <p14:creationId xmlns:p14="http://schemas.microsoft.com/office/powerpoint/2010/main" val="1520576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1866</TotalTime>
  <Words>488</Words>
  <Application>Microsoft Office PowerPoint</Application>
  <PresentationFormat>全屏显示(4:3)</PresentationFormat>
  <Paragraphs>84</Paragraphs>
  <Slides>11</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宋体</vt:lpstr>
      <vt:lpstr>Century Gothic</vt:lpstr>
      <vt:lpstr>Nirmala UI</vt:lpstr>
      <vt:lpstr>Trebuchet MS</vt:lpstr>
      <vt:lpstr>Wingdings</vt:lpstr>
      <vt:lpstr>Wingdings 2</vt:lpstr>
      <vt:lpstr>引用</vt:lpstr>
      <vt:lpstr>LiquidFun: building, demo-running and how it works</vt:lpstr>
      <vt:lpstr>What is LiquidFun?</vt:lpstr>
      <vt:lpstr>Building</vt:lpstr>
      <vt:lpstr>Running demo</vt:lpstr>
      <vt:lpstr>How does it work? – Box2D</vt:lpstr>
      <vt:lpstr>PowerPoint 演示文稿</vt:lpstr>
      <vt:lpstr>How does it work?  Particle simulation</vt:lpstr>
      <vt:lpstr>Closer look: Algorithm</vt:lpstr>
      <vt:lpstr>Conclusion</vt:lpstr>
      <vt:lpstr>References</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 Fun: building, coding and how it works</dc:title>
  <dc:creator>Zihan Wu</dc:creator>
  <cp:lastModifiedBy>Zihan Wu</cp:lastModifiedBy>
  <cp:revision>67</cp:revision>
  <dcterms:created xsi:type="dcterms:W3CDTF">2017-03-25T04:10:57Z</dcterms:created>
  <dcterms:modified xsi:type="dcterms:W3CDTF">2017-03-28T12:20:10Z</dcterms:modified>
</cp:coreProperties>
</file>