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71" r:id="rId4"/>
    <p:sldId id="259" r:id="rId5"/>
    <p:sldId id="263" r:id="rId6"/>
    <p:sldId id="266" r:id="rId7"/>
    <p:sldId id="264" r:id="rId8"/>
    <p:sldId id="276" r:id="rId9"/>
    <p:sldId id="272" r:id="rId10"/>
    <p:sldId id="273" r:id="rId11"/>
    <p:sldId id="265" r:id="rId12"/>
    <p:sldId id="274" r:id="rId13"/>
    <p:sldId id="275" r:id="rId14"/>
    <p:sldId id="262" r:id="rId15"/>
    <p:sldId id="269" r:id="rId16"/>
    <p:sldId id="267" r:id="rId17"/>
    <p:sldId id="277" r:id="rId18"/>
    <p:sldId id="268" r:id="rId19"/>
    <p:sldId id="278" r:id="rId20"/>
    <p:sldId id="279" r:id="rId21"/>
    <p:sldId id="280" r:id="rId22"/>
    <p:sldId id="27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09E0-EE94-4E45-8546-5CEE926694F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DF6FF-8F69-4866-8288-77503F8F5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DF6FF-8F69-4866-8288-77503F8F528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AC75-4E1D-48DD-B347-7D53CAAE37E5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AF32-7173-4B3B-8F47-3127C7EC6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1470025"/>
          </a:xfrm>
        </p:spPr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Caffe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00372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计</a:t>
            </a:r>
            <a:r>
              <a:rPr lang="en-US" altLang="zh-CN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62 </a:t>
            </a:r>
            <a:r>
              <a:rPr lang="zh-CN" altLang="en-US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胡致远</a:t>
            </a:r>
            <a:endParaRPr lang="en-US" altLang="zh-CN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2016011260</a:t>
            </a:r>
            <a:endParaRPr lang="zh-CN" altLang="en-US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687" y="14285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How to write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687" y="14285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How to write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687" y="14285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How to write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lo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687" y="14285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How to write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微信截图_201703262054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78348"/>
            <a:ext cx="9156142" cy="5147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6687" y="14285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How to write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Torch7</a:t>
            </a:r>
          </a:p>
          <a:p>
            <a:r>
              <a:rPr lang="en-US" altLang="zh-CN" dirty="0" err="1" smtClean="0">
                <a:latin typeface="+mj-ea"/>
                <a:ea typeface="+mj-ea"/>
              </a:rPr>
              <a:t>Theano</a:t>
            </a:r>
            <a:r>
              <a:rPr lang="en-US" altLang="zh-CN" dirty="0" smtClean="0">
                <a:latin typeface="+mj-ea"/>
                <a:ea typeface="+mj-ea"/>
              </a:rPr>
              <a:t>/Pylearn2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Cuda-Convnet2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+mj-ea"/>
              </a:rPr>
              <a:t>Why </a:t>
            </a:r>
            <a:r>
              <a:rPr lang="en-US" altLang="zh-CN" dirty="0" err="1" smtClean="0">
                <a:latin typeface="+mj-ea"/>
              </a:rPr>
              <a:t>Caffe</a:t>
            </a:r>
            <a:r>
              <a:rPr lang="en-US" altLang="zh-CN" dirty="0" smtClean="0">
                <a:latin typeface="+mj-ea"/>
              </a:rPr>
              <a:t>?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261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Expressive architecture</a:t>
            </a:r>
          </a:p>
          <a:p>
            <a:r>
              <a:rPr lang="en-US" altLang="zh-CN" smtClean="0">
                <a:latin typeface="+mj-ea"/>
                <a:ea typeface="+mj-ea"/>
              </a:rPr>
              <a:t>Layers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Speed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Modularity</a:t>
            </a:r>
          </a:p>
          <a:p>
            <a:r>
              <a:rPr lang="en-US" altLang="zh-CN" dirty="0" err="1" smtClean="0">
                <a:latin typeface="+mj-ea"/>
                <a:ea typeface="+mj-ea"/>
              </a:rPr>
              <a:t>Openness&amp;Community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687" y="142856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Why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Caffe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?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+mj-ea"/>
              </a:rPr>
              <a:t>Expressive architecture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All platform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Command line/Python/MATLAB.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CPU—GPU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err="1" smtClean="0">
                <a:latin typeface="+mj-ea"/>
                <a:ea typeface="+mj-ea"/>
              </a:rPr>
              <a:t>Caffe</a:t>
            </a:r>
            <a:r>
              <a:rPr lang="en-US" altLang="zh-CN" dirty="0" smtClean="0">
                <a:latin typeface="+mj-ea"/>
                <a:ea typeface="+mj-ea"/>
              </a:rPr>
              <a:t>::</a:t>
            </a:r>
            <a:r>
              <a:rPr lang="en-US" altLang="zh-CN" dirty="0" err="1" smtClean="0">
                <a:latin typeface="+mj-ea"/>
                <a:ea typeface="+mj-ea"/>
              </a:rPr>
              <a:t>set_mode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 err="1" smtClean="0">
                <a:latin typeface="+mj-ea"/>
                <a:ea typeface="+mj-ea"/>
              </a:rPr>
              <a:t>Caffe</a:t>
            </a:r>
            <a:r>
              <a:rPr lang="en-US" altLang="zh-CN" dirty="0" smtClean="0">
                <a:latin typeface="+mj-ea"/>
                <a:ea typeface="+mj-ea"/>
              </a:rPr>
              <a:t>::GPU);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 descr="微信截图_201703262126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286124"/>
            <a:ext cx="8059275" cy="258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+mj-ea"/>
              </a:rPr>
              <a:t>Layers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Data Layers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Vision Layers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Recurrent Layers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Common Layers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Normalization Layers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Activation / Neuron Layers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Utility Layers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Loss Layers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Speed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内容占位符 4" descr="微信截图_201703262128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WHAT? 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内容占位符 5" descr="timg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0550" y="1333500"/>
            <a:ext cx="3771900" cy="3771900"/>
          </a:xfrm>
        </p:spPr>
      </p:pic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Caffe</a:t>
            </a:r>
            <a:r>
              <a:rPr lang="en-US" altLang="zh-CN" dirty="0" smtClean="0">
                <a:latin typeface="+mj-ea"/>
                <a:ea typeface="+mj-ea"/>
              </a:rPr>
              <a:t> is a deep learning framework made with expression, speed, and modularity in mind.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Developed by BVLC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By </a:t>
            </a:r>
            <a:r>
              <a:rPr lang="en-US" altLang="zh-CN" dirty="0" err="1" smtClean="0">
                <a:latin typeface="+mj-ea"/>
                <a:ea typeface="+mj-ea"/>
              </a:rPr>
              <a:t>Yangqing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Jia</a:t>
            </a:r>
            <a:r>
              <a:rPr lang="en-US" altLang="zh-CN" dirty="0" smtClean="0">
                <a:latin typeface="+mj-ea"/>
                <a:ea typeface="+mj-ea"/>
              </a:rPr>
              <a:t>.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latin typeface="+mj-ea"/>
              </a:rPr>
              <a:t>Openness&amp;Community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GitHub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Open Model Collection—The </a:t>
            </a:r>
            <a:r>
              <a:rPr lang="en-US" altLang="zh-CN" dirty="0" err="1" smtClean="0">
                <a:latin typeface="+mj-ea"/>
                <a:ea typeface="+mj-ea"/>
              </a:rPr>
              <a:t>Caffe</a:t>
            </a:r>
            <a:r>
              <a:rPr lang="en-US" altLang="zh-CN" dirty="0" smtClean="0">
                <a:latin typeface="+mj-ea"/>
                <a:ea typeface="+mj-ea"/>
              </a:rPr>
              <a:t> Model Zoo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 descr="微信截图_201703262147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9400"/>
            <a:ext cx="9144000" cy="360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+mj-ea"/>
              </a:rPr>
              <a:t>How to install and configure…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THANKS FOR LISTENING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687" y="142856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kern="0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华文新魏" pitchFamily="2" charset="-122"/>
                <a:ea typeface="华文新魏" pitchFamily="2" charset="-122"/>
              </a:rPr>
              <a:t>Yangqing</a:t>
            </a:r>
            <a:r>
              <a:rPr lang="en-US" altLang="zh-CN" sz="20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kern="0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华文新魏" pitchFamily="2" charset="-122"/>
                <a:ea typeface="华文新魏" pitchFamily="2" charset="-122"/>
              </a:rPr>
              <a:t>Jia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2" name="内容占位符 11" descr="b3cd20c0f3d9477a97de1a6a6e57c0e3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20" y="571480"/>
            <a:ext cx="2571736" cy="3600430"/>
          </a:xfrm>
        </p:spPr>
      </p:pic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3100374" y="285728"/>
            <a:ext cx="6043626" cy="642939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Doctor of computer science, University of California at Berkeley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Master's degree and bachelor's degree from </a:t>
            </a:r>
            <a:r>
              <a:rPr lang="en-US" altLang="zh-CN" dirty="0" err="1" smtClean="0">
                <a:latin typeface="+mj-ea"/>
                <a:ea typeface="+mj-ea"/>
              </a:rPr>
              <a:t>Tsinghua</a:t>
            </a:r>
            <a:r>
              <a:rPr lang="en-US" altLang="zh-CN" dirty="0" smtClean="0">
                <a:latin typeface="+mj-ea"/>
                <a:ea typeface="+mj-ea"/>
              </a:rPr>
              <a:t> University</a:t>
            </a:r>
          </a:p>
          <a:p>
            <a:r>
              <a:rPr lang="en-US" altLang="zh-CN" dirty="0" err="1" smtClean="0">
                <a:latin typeface="+mj-ea"/>
              </a:rPr>
              <a:t>Yangqing</a:t>
            </a: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 err="1" smtClean="0">
                <a:latin typeface="+mj-ea"/>
              </a:rPr>
              <a:t>Jia</a:t>
            </a:r>
            <a:r>
              <a:rPr lang="en-US" altLang="zh-CN" dirty="0" smtClean="0">
                <a:latin typeface="+mj-ea"/>
              </a:rPr>
              <a:t> created </a:t>
            </a:r>
            <a:r>
              <a:rPr lang="en-US" altLang="zh-CN" dirty="0" err="1" smtClean="0">
                <a:latin typeface="+mj-ea"/>
              </a:rPr>
              <a:t>Caffe</a:t>
            </a:r>
            <a:r>
              <a:rPr lang="en-US" altLang="zh-CN" dirty="0" smtClean="0">
                <a:latin typeface="+mj-ea"/>
              </a:rPr>
              <a:t> during his PhD at UC Berkeley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He has worked at National University of Singapore, Microsoft Asia Research Institute, NEC American laboratory, Google Brain.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Now </a:t>
            </a:r>
            <a:r>
              <a:rPr lang="en-US" altLang="zh-CN" dirty="0" err="1" smtClean="0">
                <a:latin typeface="+mj-ea"/>
                <a:ea typeface="+mj-ea"/>
              </a:rPr>
              <a:t>Facebook</a:t>
            </a:r>
            <a:r>
              <a:rPr lang="en-US" altLang="zh-CN" dirty="0" smtClean="0">
                <a:latin typeface="+mj-ea"/>
                <a:ea typeface="+mj-ea"/>
              </a:rPr>
              <a:t> research scientist, is responsible for the development of cutting-edge AI platform and the depth of the forefront of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Deep Learning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内容占位符 5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285992"/>
            <a:ext cx="2200264" cy="220026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2571736" y="2356762"/>
            <a:ext cx="1285884" cy="636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571736" y="3642646"/>
            <a:ext cx="1285884" cy="636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ti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1928802"/>
            <a:ext cx="1285884" cy="128588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786446" y="2249938"/>
            <a:ext cx="1357322" cy="672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929322" y="3607260"/>
            <a:ext cx="1357322" cy="672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29520" y="3000372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ea"/>
                <a:ea typeface="+mj-ea"/>
              </a:rPr>
              <a:t>coffee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12" name="图片 11" descr="timg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3571876"/>
            <a:ext cx="1857388" cy="104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+mj-ea"/>
              </a:rPr>
              <a:t>A deep learning framework?</a:t>
            </a:r>
            <a:endParaRPr lang="zh-CN" altLang="en-US" dirty="0"/>
          </a:p>
        </p:txBody>
      </p:sp>
      <p:pic>
        <p:nvPicPr>
          <p:cNvPr id="6" name="内容占位符 5" descr="t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00174"/>
            <a:ext cx="8242888" cy="339338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+mj-ea"/>
              </a:rPr>
              <a:t>What can you do?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Develop your own module.</a:t>
            </a:r>
          </a:p>
          <a:p>
            <a:r>
              <a:rPr lang="en-US" altLang="zh-CN" dirty="0" err="1" smtClean="0">
                <a:latin typeface="+mj-ea"/>
                <a:ea typeface="+mj-ea"/>
              </a:rPr>
              <a:t>Train&amp;Use</a:t>
            </a:r>
            <a:r>
              <a:rPr lang="en-US" altLang="zh-CN" dirty="0" smtClean="0">
                <a:latin typeface="+mj-ea"/>
                <a:ea typeface="+mj-ea"/>
              </a:rPr>
              <a:t> your module.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Examples and modules by </a:t>
            </a:r>
            <a:r>
              <a:rPr lang="en-US" altLang="zh-CN" dirty="0" err="1" smtClean="0">
                <a:latin typeface="+mj-ea"/>
                <a:ea typeface="+mj-ea"/>
              </a:rPr>
              <a:t>dalaos</a:t>
            </a:r>
            <a:r>
              <a:rPr lang="en-US" altLang="zh-CN" dirty="0" smtClean="0">
                <a:latin typeface="+mj-ea"/>
                <a:ea typeface="+mj-ea"/>
              </a:rPr>
              <a:t>.</a:t>
            </a:r>
          </a:p>
          <a:p>
            <a:r>
              <a:rPr lang="en-US" altLang="zh-CN" dirty="0" err="1" smtClean="0">
                <a:latin typeface="+mj-ea"/>
                <a:ea typeface="+mj-ea"/>
              </a:rPr>
              <a:t>Train&amp;Use</a:t>
            </a:r>
            <a:r>
              <a:rPr lang="en-US" altLang="zh-CN" dirty="0" smtClean="0">
                <a:latin typeface="+mj-ea"/>
                <a:ea typeface="+mj-ea"/>
              </a:rPr>
              <a:t>.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+mj-ea"/>
              </a:rPr>
              <a:t>About </a:t>
            </a:r>
            <a:r>
              <a:rPr lang="en-US" altLang="zh-CN" dirty="0" err="1" smtClean="0">
                <a:latin typeface="+mj-ea"/>
              </a:rPr>
              <a:t>Caffe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Convolutional</a:t>
            </a:r>
            <a:r>
              <a:rPr lang="en-US" altLang="zh-CN" dirty="0" smtClean="0">
                <a:latin typeface="+mj-ea"/>
                <a:ea typeface="+mj-ea"/>
              </a:rPr>
              <a:t> Neural </a:t>
            </a:r>
            <a:r>
              <a:rPr lang="en-US" altLang="zh-CN" dirty="0" err="1" smtClean="0">
                <a:latin typeface="+mj-ea"/>
                <a:ea typeface="+mj-ea"/>
              </a:rPr>
              <a:t>NetWork</a:t>
            </a:r>
            <a:r>
              <a:rPr lang="en-US" altLang="zh-CN" dirty="0" smtClean="0">
                <a:latin typeface="+mj-ea"/>
                <a:ea typeface="+mj-ea"/>
              </a:rPr>
              <a:t>(CNN).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Mainly for images(classification).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Multi-</a:t>
            </a:r>
            <a:r>
              <a:rPr lang="en-US" altLang="zh-CN" dirty="0" err="1" smtClean="0">
                <a:latin typeface="+mj-ea"/>
                <a:ea typeface="+mj-ea"/>
              </a:rPr>
              <a:t>input&amp;multi</a:t>
            </a:r>
            <a:r>
              <a:rPr lang="en-US" altLang="zh-CN" dirty="0" smtClean="0">
                <a:latin typeface="+mj-ea"/>
                <a:ea typeface="+mj-ea"/>
              </a:rPr>
              <a:t>-task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Input—convolution—</a:t>
            </a:r>
            <a:r>
              <a:rPr lang="en-US" altLang="zh-CN" dirty="0" err="1" smtClean="0">
                <a:latin typeface="+mj-ea"/>
                <a:ea typeface="+mj-ea"/>
              </a:rPr>
              <a:t>subsampling</a:t>
            </a:r>
            <a:r>
              <a:rPr lang="en-US" altLang="zh-CN" dirty="0" smtClean="0">
                <a:latin typeface="+mj-ea"/>
              </a:rPr>
              <a:t>—</a:t>
            </a:r>
            <a:r>
              <a:rPr lang="en-US" altLang="zh-CN" dirty="0" smtClean="0">
                <a:latin typeface="+mj-ea"/>
                <a:ea typeface="+mj-ea"/>
              </a:rPr>
              <a:t>…</a:t>
            </a:r>
            <a:r>
              <a:rPr lang="en-US" altLang="zh-CN" dirty="0" smtClean="0">
                <a:latin typeface="+mj-ea"/>
              </a:rPr>
              <a:t>— </a:t>
            </a:r>
            <a:r>
              <a:rPr lang="en-US" altLang="zh-CN" dirty="0" smtClean="0">
                <a:latin typeface="+mj-ea"/>
                <a:ea typeface="+mj-ea"/>
              </a:rPr>
              <a:t>(full connection)</a:t>
            </a:r>
            <a:r>
              <a:rPr lang="en-US" altLang="zh-CN" dirty="0" smtClean="0">
                <a:latin typeface="+mj-ea"/>
              </a:rPr>
              <a:t> —…—(classifier) —output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1365562094_222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2918"/>
            <a:ext cx="4622094" cy="2357454"/>
          </a:xfrm>
        </p:spPr>
      </p:pic>
      <p:sp>
        <p:nvSpPr>
          <p:cNvPr id="4" name="TextBox 3"/>
          <p:cNvSpPr txBox="1"/>
          <p:nvPr/>
        </p:nvSpPr>
        <p:spPr>
          <a:xfrm>
            <a:off x="276687" y="142856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CNN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图片 5" descr="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7694"/>
            <a:ext cx="6500826" cy="2100133"/>
          </a:xfrm>
          <a:prstGeom prst="rect">
            <a:avLst/>
          </a:prstGeom>
        </p:spPr>
      </p:pic>
      <p:pic>
        <p:nvPicPr>
          <p:cNvPr id="7" name="图片 6" descr="微信截图_201703262145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1785926"/>
            <a:ext cx="4250524" cy="2062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e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687" y="14285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How to write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193</Words>
  <PresentationFormat>全屏显示(4:3)</PresentationFormat>
  <Paragraphs>75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1_Office 主题</vt:lpstr>
      <vt:lpstr>Caffe</vt:lpstr>
      <vt:lpstr>WHAT? </vt:lpstr>
      <vt:lpstr>幻灯片 3</vt:lpstr>
      <vt:lpstr>Deep Learning</vt:lpstr>
      <vt:lpstr>A deep learning framework?</vt:lpstr>
      <vt:lpstr>What can you do?</vt:lpstr>
      <vt:lpstr>About Caffe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Why Caffe?</vt:lpstr>
      <vt:lpstr>幻灯片 16</vt:lpstr>
      <vt:lpstr>Expressive architecture</vt:lpstr>
      <vt:lpstr>Layers</vt:lpstr>
      <vt:lpstr>Speed</vt:lpstr>
      <vt:lpstr>Openness&amp;Community</vt:lpstr>
      <vt:lpstr>How to install and configure…</vt:lpstr>
      <vt:lpstr>THANKS FOR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C++Standard</dc:title>
  <dc:creator>Administrator</dc:creator>
  <cp:lastModifiedBy>SeventhHeaven</cp:lastModifiedBy>
  <cp:revision>100</cp:revision>
  <dcterms:created xsi:type="dcterms:W3CDTF">2017-03-23T13:15:07Z</dcterms:created>
  <dcterms:modified xsi:type="dcterms:W3CDTF">2017-03-28T07:56:09Z</dcterms:modified>
</cp:coreProperties>
</file>