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9" r:id="rId5"/>
    <p:sldId id="258" r:id="rId6"/>
    <p:sldId id="259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53" autoAdjust="0"/>
  </p:normalViewPr>
  <p:slideViewPr>
    <p:cSldViewPr snapToGrid="0">
      <p:cViewPr varScale="1">
        <p:scale>
          <a:sx n="75" d="100"/>
          <a:sy n="75" d="100"/>
        </p:scale>
        <p:origin x="14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8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6CFC59A5-2DE8-43E3-BAB1-F49D4B38C61E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B1B3F5C-EF6B-42F7-91B4-C5AF3E332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1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6403" y="758953"/>
            <a:ext cx="7254167" cy="28551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基于分词模型的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代码剽窃检测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6404" y="4259943"/>
            <a:ext cx="7063740" cy="223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2016011383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王元炜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2016011366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琚锡廷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2016011352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高  健</a:t>
            </a:r>
          </a:p>
        </p:txBody>
      </p:sp>
    </p:spTree>
    <p:extLst>
      <p:ext uri="{BB962C8B-B14F-4D97-AF65-F5344CB8AC3E}">
        <p14:creationId xmlns:p14="http://schemas.microsoft.com/office/powerpoint/2010/main" val="390484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实现一个支持补运算的正规语言识别（确定性自动机）</a:t>
            </a:r>
            <a:endParaRPr lang="en-US" altLang="zh-CN" sz="2800" noProof="1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实现一个伪确定性下推自动机，对语法进行简单的处理</a:t>
            </a:r>
          </a:p>
          <a:p>
            <a:pPr>
              <a:lnSpc>
                <a:spcPct val="120000"/>
              </a:lnSpc>
            </a:pPr>
            <a:r>
              <a:rPr lang="zh-CN" altLang="en-US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适当增加信息，降低误判可能性</a:t>
            </a:r>
          </a:p>
          <a:p>
            <a:pPr>
              <a:lnSpc>
                <a:spcPct val="120000"/>
              </a:lnSpc>
            </a:pPr>
            <a:r>
              <a:rPr lang="en-US" altLang="zh-CN" sz="2800" noProof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Equal</a:t>
            </a:r>
            <a:r>
              <a:rPr lang="en-US" altLang="zh-CN" sz="9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sz="9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ApproximateEqual</a:t>
            </a:r>
            <a:r>
              <a:rPr lang="en-US" altLang="zh-CN" sz="9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noProof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结合，更可靠地判断抄袭程度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1" y="2057400"/>
            <a:ext cx="7706178" cy="4038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CLASS, ID, BEGINCLASS,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FID, OPEN, CLOSE, OEPNBRACE, CLOSEBRACE,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VOID, FID, OPEN, INT, INT, CLOSE, CONST,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SEMICOLON, STATIC, TYPEDEF, ID, SEMICOLON,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宋体" panose="02010600030101010101" pitchFamily="2" charset="-122"/>
              </a:rPr>
              <a:t>TYPEDEF, ID, SEMICLON,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VOID, STAR, ID, SEMICOLON,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CLOSEBRACE</a:t>
            </a:r>
          </a:p>
          <a:p>
            <a:pPr marL="0" indent="0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3" y="1895249"/>
            <a:ext cx="7835183" cy="370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效果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17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23421 0.2868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1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372" y="108859"/>
            <a:ext cx="8882742" cy="4151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6057" y="2728685"/>
            <a:ext cx="5457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字符串匹配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3315" y="4455882"/>
            <a:ext cx="545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Analyzer</a:t>
            </a:r>
            <a:endParaRPr lang="zh-CN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6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算法思想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把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Token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视为字符，对两份代码进行匹配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计算代码的“相似度”以衡量抄袭的可能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把一个串 </a:t>
                </a: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 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拆解为若干个无重叠的子串，再去和另一个串 </a:t>
                </a: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 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中的子串作匹配。</a:t>
                </a:r>
                <a:endPara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串</a:t>
                </a: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B 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中被匹配的部分也不能重叠。</a:t>
                </a:r>
                <a:endPara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通过贪心算法得到一个可以匹配的长度</a:t>
                </a: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。</a:t>
                </a:r>
                <a:endPara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相似度 </a:t>
                </a: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=</a:t>
                </a: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Greedy-String-Tiling</a:t>
            </a:r>
            <a:endParaRPr lang="zh-CN" altLang="en-US" sz="4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5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枚举两串所以可匹配的子串。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循环时，每次贪心地寻找长度最长的可匹配子串进行匹配，直到找不到可以匹配的子串为止。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4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4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分别枚举两串可匹配子串的起始位置，计算出可匹配部分的长度。复杂度最坏为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O(N</a:t>
            </a:r>
            <a:r>
              <a:rPr lang="en-US" altLang="zh-CN" sz="28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，最好为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O(N</a:t>
            </a:r>
            <a:r>
              <a:rPr lang="en-US" altLang="zh-CN" sz="28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用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Karp-Rabin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算法优化枚举过程：先预处理出两串的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值，用一个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表存储每个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Hash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值对应的子串。如此可以降低期望复杂度至</a:t>
            </a:r>
            <a:r>
              <a:rPr lang="zh-CN" altLang="en-US" sz="1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O(N)</a:t>
            </a:r>
            <a:r>
              <a:rPr lang="en-US" altLang="zh-CN" sz="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4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5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6403" y="758953"/>
            <a:ext cx="7254167" cy="28551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97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150274"/>
              </p:ext>
            </p:extLst>
          </p:nvPr>
        </p:nvGraphicFramePr>
        <p:xfrm>
          <a:off x="609598" y="2333171"/>
          <a:ext cx="7880350" cy="326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566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字符串比较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语法树分析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词法分析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程序依赖图分析</a:t>
                      </a:r>
                    </a:p>
                  </a:txBody>
                  <a:tcPr marL="91447" marR="91447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直接抄袭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Identifier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重命名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插入代码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Particial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L="91447" marR="91447" marT="45711" marB="4571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改变代码顺序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L="91447" marR="91447" marT="45711" marB="4571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改变代码结构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1447" marR="91447" marT="45711" marB="4571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1447" marR="91447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编码复杂度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7" marR="91447"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7" marR="91447" marT="45711" marB="4571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7" marR="91447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检测与反检测手段对比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5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50" y="515259"/>
            <a:ext cx="7406640" cy="126274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算法流程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预处理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分词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字符串匹配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2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372" y="108859"/>
            <a:ext cx="8882742" cy="4151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6057" y="2728685"/>
            <a:ext cx="5457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3315" y="4455882"/>
            <a:ext cx="545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Preprocessor</a:t>
            </a:r>
            <a:endParaRPr lang="zh-CN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手动展开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#include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剩余的用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g++ -E</a:t>
            </a:r>
            <a:r>
              <a:rPr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处理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清理预处理指令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72909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7250" y="2481944"/>
            <a:ext cx="3852636" cy="1977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 b;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4836" y="3135088"/>
            <a:ext cx="3737450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Type, Identifier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Identifier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06286" y="4325257"/>
            <a:ext cx="1001485" cy="1212649"/>
            <a:chOff x="1306286" y="5000171"/>
            <a:chExt cx="1001485" cy="121264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770743" y="5000171"/>
              <a:ext cx="0" cy="6894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06286" y="5689600"/>
              <a:ext cx="1001485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展开</a:t>
            </a:r>
            <a:r>
              <a:rPr lang="en-US" altLang="zh-CN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typedef</a:t>
            </a:r>
            <a:endParaRPr lang="zh-CN" altLang="en-US" sz="4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44132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372" y="108859"/>
            <a:ext cx="8882742" cy="4151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6057" y="2728685"/>
            <a:ext cx="5457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3315" y="4455882"/>
            <a:ext cx="545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Tokenizer</a:t>
            </a:r>
            <a:endParaRPr lang="zh-CN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0" y="1898948"/>
            <a:ext cx="7517493" cy="4543729"/>
          </a:xfr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接口（</a:t>
            </a:r>
            <a:r>
              <a:rPr lang="en-US" altLang="zh-CN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Adapter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模式）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857251" y="2057400"/>
            <a:ext cx="7502978" cy="4038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主类</a:t>
            </a:r>
            <a:r>
              <a:rPr lang="zh-CN" altLang="en-US" sz="9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PlagiarismDetector</a:t>
            </a:r>
            <a:r>
              <a:rPr lang="zh-CN" altLang="en-US" sz="9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中含有</a:t>
            </a:r>
            <a:r>
              <a:rPr lang="zh-CN" altLang="en-US" sz="9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Tokenizer*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可以返回一个</a:t>
            </a:r>
            <a:r>
              <a:rPr lang="zh-CN" altLang="en-US" sz="9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vector&lt;Token*&gt;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仅实现下列</a:t>
            </a:r>
            <a:r>
              <a:rPr lang="zh-CN" altLang="en-US" sz="9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C++</a:t>
            </a:r>
            <a:r>
              <a:rPr lang="en-US" altLang="zh-CN" sz="9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语言版本：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87" y="4195460"/>
            <a:ext cx="5126170" cy="20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857250" y="515259"/>
            <a:ext cx="7406640" cy="126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接口的实现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8031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120</TotalTime>
  <Words>468</Words>
  <Application>Microsoft Office PowerPoint</Application>
  <PresentationFormat>全屏显示(4:3)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Arial</vt:lpstr>
      <vt:lpstr>Cambria Math</vt:lpstr>
      <vt:lpstr>Corbel</vt:lpstr>
      <vt:lpstr>Courier New</vt:lpstr>
      <vt:lpstr>基础</vt:lpstr>
      <vt:lpstr>基于分词模型的 代码剽窃检测</vt:lpstr>
      <vt:lpstr>PowerPoint 演示文稿</vt:lpstr>
      <vt:lpstr>算法流程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基于分词模型的 代码剽窃检测</dc:title>
  <dc:creator>高健</dc:creator>
  <cp:lastModifiedBy>高健</cp:lastModifiedBy>
  <cp:revision>65</cp:revision>
  <dcterms:created xsi:type="dcterms:W3CDTF">2017-06-05T13:25:22Z</dcterms:created>
  <dcterms:modified xsi:type="dcterms:W3CDTF">2017-06-06T11:21:04Z</dcterms:modified>
</cp:coreProperties>
</file>