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5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4A7E-C4F4-45AD-A5C3-8BCA786B2DED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2D9B-498C-451E-BCBF-52AD27B5B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5848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4A7E-C4F4-45AD-A5C3-8BCA786B2DED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2D9B-498C-451E-BCBF-52AD27B5B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3743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4A7E-C4F4-45AD-A5C3-8BCA786B2DED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2D9B-498C-451E-BCBF-52AD27B5B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3609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4A7E-C4F4-45AD-A5C3-8BCA786B2DED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2D9B-498C-451E-BCBF-52AD27B5B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8733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4A7E-C4F4-45AD-A5C3-8BCA786B2DED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2D9B-498C-451E-BCBF-52AD27B5B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6338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4A7E-C4F4-45AD-A5C3-8BCA786B2DED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2D9B-498C-451E-BCBF-52AD27B5B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553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4A7E-C4F4-45AD-A5C3-8BCA786B2DED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2D9B-498C-451E-BCBF-52AD27B5B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9817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4A7E-C4F4-45AD-A5C3-8BCA786B2DED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2D9B-498C-451E-BCBF-52AD27B5B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408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4A7E-C4F4-45AD-A5C3-8BCA786B2DED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2D9B-498C-451E-BCBF-52AD27B5B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470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4A7E-C4F4-45AD-A5C3-8BCA786B2DED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2D9B-498C-451E-BCBF-52AD27B5B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8569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4A7E-C4F4-45AD-A5C3-8BCA786B2DED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2D9B-498C-451E-BCBF-52AD27B5B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4879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D4A7E-C4F4-45AD-A5C3-8BCA786B2DED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E2D9B-498C-451E-BCBF-52AD27B5B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531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>
                <a:latin typeface="+mn-lt"/>
              </a:rPr>
              <a:t>I Just Want to Restore a Cube… </a:t>
            </a:r>
            <a:endParaRPr lang="zh-CN" altLang="en-US" sz="6600" dirty="0">
              <a:latin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Tsinghua CST62  Lu Rui</a:t>
            </a:r>
          </a:p>
          <a:p>
            <a:r>
              <a:rPr lang="en-US" altLang="zh-CN" dirty="0"/>
              <a:t>2016011255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6712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Brief introduction of recording a sub-cube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///face 0 1 2 3 4 5 is bottom, front, right, back, left, top</a:t>
            </a:r>
          </a:p>
          <a:p>
            <a:r>
              <a:rPr lang="en-US" altLang="zh-CN" dirty="0"/>
              <a:t>/// color 0 1 2 3 4 5 means green, white, red, yellow, orange, blue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corner[6][6][6];</a:t>
            </a:r>
          </a:p>
          <a:p>
            <a:pPr lvl="1"/>
            <a:r>
              <a:rPr lang="en-US" altLang="zh-CN" dirty="0"/>
              <a:t>//corner[color1][color2][color3] in base 6 is (</a:t>
            </a:r>
            <a:r>
              <a:rPr lang="en-US" altLang="zh-CN" dirty="0" err="1"/>
              <a:t>abc</a:t>
            </a:r>
            <a:r>
              <a:rPr lang="en-US" altLang="zh-CN" dirty="0"/>
              <a:t>)6. a, b and c stands for the face color1, 2, 3 is facing. 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edge[6][6];</a:t>
            </a:r>
          </a:p>
          <a:p>
            <a:pPr lvl="1"/>
            <a:r>
              <a:rPr lang="en-US" altLang="zh-CN" dirty="0"/>
              <a:t>//edge[color1][color2] = (ab)6, color1 at the face a while color2 at the face b.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Each edge sub-cube will be recorded in different direction TWICE!</a:t>
            </a:r>
          </a:p>
          <a:p>
            <a:pPr lvl="1"/>
            <a:r>
              <a:rPr lang="en-US" altLang="zh-CN" dirty="0"/>
              <a:t>Each corner  sub-cube for SIX times! SIX TIMES!!!(in all permutation)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02568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altLang="zh-CN" dirty="0"/>
              <a:t>But this just remove(or accumulate)the trouble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Before I cast the screenshot of code,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like to say more about why I use this way to record cube.</a:t>
            </a:r>
          </a:p>
          <a:p>
            <a:r>
              <a:rPr lang="en-US" altLang="zh-CN" dirty="0"/>
              <a:t>The normal process of restoring can be concluded into 3 steps</a:t>
            </a:r>
          </a:p>
          <a:p>
            <a:r>
              <a:rPr lang="en-US" altLang="zh-CN" dirty="0"/>
              <a:t>1. Find certain sub-cube/scan current pattern</a:t>
            </a:r>
          </a:p>
          <a:p>
            <a:r>
              <a:rPr lang="en-US" altLang="zh-CN" dirty="0"/>
              <a:t>2. Lock the case</a:t>
            </a:r>
          </a:p>
          <a:p>
            <a:r>
              <a:rPr lang="en-US" altLang="zh-CN" dirty="0"/>
              <a:t>3. Make correspondent operation</a:t>
            </a:r>
          </a:p>
          <a:p>
            <a:endParaRPr lang="en-US" altLang="zh-CN" dirty="0"/>
          </a:p>
          <a:p>
            <a:r>
              <a:rPr lang="en-US" altLang="zh-CN" dirty="0"/>
              <a:t> finding the sub-cube red-green-white, we can simple take t = corner[2][0][1], t % 6 is white’s face, t/36 is red’s face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70920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54647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b="1" dirty="0"/>
              <a:t>前方高能</a:t>
            </a:r>
            <a:br>
              <a:rPr lang="en-US" altLang="zh-CN" sz="5400" b="1" dirty="0"/>
            </a:br>
            <a:r>
              <a:rPr lang="en-US" altLang="zh-CN" sz="5400" b="1" dirty="0"/>
              <a:t>Attention! High Energy!</a:t>
            </a:r>
            <a:endParaRPr lang="zh-CN" altLang="en-US" sz="5400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308"/>
            <a:ext cx="12333941" cy="6552407"/>
          </a:xfrm>
        </p:spPr>
      </p:pic>
    </p:spTree>
    <p:extLst>
      <p:ext uri="{BB962C8B-B14F-4D97-AF65-F5344CB8AC3E}">
        <p14:creationId xmlns:p14="http://schemas.microsoft.com/office/powerpoint/2010/main" val="1511663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12975"/>
          </a:xfrm>
        </p:spPr>
        <p:txBody>
          <a:bodyPr/>
          <a:lstStyle/>
          <a:p>
            <a:r>
              <a:rPr lang="en-US" altLang="zh-CN" dirty="0"/>
              <a:t>What’s more, the operations of turning cube become elegant.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instance, if you want to make U(), in fact what you want to do is changing the cube’s position as below:</a:t>
            </a:r>
          </a:p>
          <a:p>
            <a:r>
              <a:rPr lang="en-US" altLang="zh-CN" dirty="0"/>
              <a:t>Bottom	front 	   right	back		left 	  up  //before</a:t>
            </a:r>
          </a:p>
          <a:p>
            <a:r>
              <a:rPr lang="en-US" altLang="zh-CN" dirty="0"/>
              <a:t>Bottom	left 	   front 	right 		back     up //after</a:t>
            </a:r>
          </a:p>
          <a:p>
            <a:endParaRPr lang="en-US" altLang="zh-CN" dirty="0"/>
          </a:p>
          <a:p>
            <a:r>
              <a:rPr lang="en-US" altLang="zh-CN" dirty="0"/>
              <a:t>Using the language of group theory(rename rule), we may say</a:t>
            </a:r>
          </a:p>
          <a:p>
            <a:pPr algn="ctr"/>
            <a:r>
              <a:rPr lang="en-US" altLang="zh-CN" dirty="0"/>
              <a:t>X	:  0, 1, 2, 3, 4, 5</a:t>
            </a:r>
          </a:p>
          <a:p>
            <a:pPr algn="ctr"/>
            <a:r>
              <a:rPr lang="el-GR" altLang="zh-CN" dirty="0"/>
              <a:t>Φ</a:t>
            </a:r>
            <a:r>
              <a:rPr lang="en-US" altLang="zh-CN" dirty="0"/>
              <a:t>(X)</a:t>
            </a:r>
            <a:r>
              <a:rPr lang="en-US" altLang="zh-CN" dirty="0"/>
              <a:t>	:  0, 4, 1, 2, 3, 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1407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39975"/>
          </a:xfrm>
        </p:spPr>
        <p:txBody>
          <a:bodyPr/>
          <a:lstStyle/>
          <a:p>
            <a:r>
              <a:rPr lang="en-US" altLang="zh-CN" dirty="0"/>
              <a:t>So we just need to change all the x to φ(x)!</a:t>
            </a:r>
            <a:br>
              <a:rPr lang="en-US" altLang="zh-CN" dirty="0"/>
            </a:br>
            <a:r>
              <a:rPr lang="en-US" altLang="zh-CN" dirty="0"/>
              <a:t>Code as below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59" y="0"/>
            <a:ext cx="12202459" cy="6482557"/>
          </a:xfrm>
        </p:spPr>
      </p:pic>
    </p:spTree>
    <p:extLst>
      <p:ext uri="{BB962C8B-B14F-4D97-AF65-F5344CB8AC3E}">
        <p14:creationId xmlns:p14="http://schemas.microsoft.com/office/powerpoint/2010/main" val="9140139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2: Forever struggle against BUG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Before you could marvel at this massive code, I have to admit that…</a:t>
            </a:r>
          </a:p>
          <a:p>
            <a:endParaRPr lang="en-US" altLang="zh-CN" sz="4000" dirty="0"/>
          </a:p>
          <a:p>
            <a:r>
              <a:rPr lang="en-US" altLang="zh-CN" sz="4000" dirty="0"/>
              <a:t>Among this screen of code exist two BUGs that cost me several weeks to find them.</a:t>
            </a:r>
          </a:p>
          <a:p>
            <a:endParaRPr lang="en-US" altLang="zh-CN" sz="4000" dirty="0"/>
          </a:p>
          <a:p>
            <a:pPr marL="0" indent="0">
              <a:buNone/>
            </a:pP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354797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Bloody Lesson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Consider the structure and the implement before you construct the object and the class.</a:t>
            </a:r>
          </a:p>
          <a:p>
            <a:endParaRPr lang="en-US" altLang="zh-CN" dirty="0"/>
          </a:p>
          <a:p>
            <a:r>
              <a:rPr lang="en-US" altLang="zh-CN" dirty="0"/>
              <a:t>Symmetry and a robust handling system(equally treating cases) is important</a:t>
            </a:r>
          </a:p>
          <a:p>
            <a:endParaRPr lang="en-US" altLang="zh-CN" dirty="0"/>
          </a:p>
          <a:p>
            <a:r>
              <a:rPr lang="en-US" altLang="zh-CN" dirty="0"/>
              <a:t>MATH helps a lot. (x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36202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High cohesion &amp; Low coupling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 still remember when TA gave out his standard input/output format, many classmates were driven to mad.</a:t>
            </a:r>
          </a:p>
          <a:p>
            <a:pPr marL="0" indent="0">
              <a:buNone/>
            </a:pPr>
            <a:r>
              <a:rPr lang="en-US" altLang="zh-CN" dirty="0"/>
              <a:t> Because their program relied too much on the input format and the relative relationship of colors.(Like hardcoding: red is opposite to orange…) </a:t>
            </a:r>
          </a:p>
          <a:p>
            <a:r>
              <a:rPr lang="en-US" altLang="zh-CN" dirty="0"/>
              <a:t>This is called of “high coupling”, means a program that is too rigid, relies too much on other part and lacks flexibility.</a:t>
            </a:r>
          </a:p>
          <a:p>
            <a:r>
              <a:rPr lang="en-US" altLang="zh-CN" dirty="0"/>
              <a:t>On the opposite, an basic implement function should be highly cohesive and robust, this is called high cohesion.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66131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923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b="1" dirty="0"/>
              <a:t>Thank you!</a:t>
            </a:r>
            <a:endParaRPr lang="zh-CN" altLang="en-US" sz="6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76116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Many days after I finished the big project of restoring cube, I still remember the evening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" y="1874520"/>
            <a:ext cx="4259885" cy="44373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29200" y="2062480"/>
            <a:ext cx="622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5232400" y="1874520"/>
            <a:ext cx="5821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when my program failed the #9932 </a:t>
            </a:r>
            <a:r>
              <a:rPr lang="en-US" altLang="zh-CN" sz="3600" dirty="0" err="1"/>
              <a:t>nd</a:t>
            </a:r>
            <a:r>
              <a:rPr lang="en-US" altLang="zh-CN" sz="3600" dirty="0"/>
              <a:t> test out of 10000 random  data at the last night  of </a:t>
            </a:r>
            <a:r>
              <a:rPr lang="en-US" altLang="zh-CN" sz="3600" dirty="0" err="1"/>
              <a:t>ddl</a:t>
            </a:r>
            <a:r>
              <a:rPr lang="en-US" altLang="zh-CN" sz="3600" dirty="0"/>
              <a:t>.</a:t>
            </a:r>
            <a:endParaRPr lang="zh-CN" altLang="en-US" sz="3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6027"/>
            <a:ext cx="12192000" cy="569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685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What am I going to talk about?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Some simple tricks that facilitates restoring cube.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2. Share some f**king bugs I had come across and lesson I was taught by them.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3. My understanding and belief of “high cohesion &amp; low coupling”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25138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1: How to operate cube elegantly?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At beginning, I ,together with my partner, chose a quite straightforward way to record and operate cube.</a:t>
            </a:r>
          </a:p>
          <a:p>
            <a:endParaRPr lang="en-US" altLang="zh-CN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437" b="-2337"/>
          <a:stretch/>
        </p:blipFill>
        <p:spPr>
          <a:xfrm>
            <a:off x="317499" y="3282950"/>
            <a:ext cx="11874501" cy="176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956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1: How to operate cube elegantly?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But problem arise very soon.</a:t>
            </a:r>
          </a:p>
          <a:p>
            <a:endParaRPr lang="en-US" altLang="zh-CN" sz="3200" dirty="0"/>
          </a:p>
          <a:p>
            <a:r>
              <a:rPr lang="en-US" altLang="zh-CN" sz="3200" dirty="0"/>
              <a:t>What is that?</a:t>
            </a:r>
          </a:p>
          <a:p>
            <a:endParaRPr lang="en-US" altLang="zh-CN" sz="3200" dirty="0"/>
          </a:p>
          <a:p>
            <a:r>
              <a:rPr lang="en-US" altLang="zh-CN" sz="3200" dirty="0"/>
              <a:t>Too complicated to implement the basic operation R, U and z!</a:t>
            </a:r>
          </a:p>
          <a:p>
            <a:endParaRPr lang="en-US" altLang="zh-CN" sz="3200" dirty="0"/>
          </a:p>
          <a:p>
            <a:r>
              <a:rPr lang="en-US" altLang="zh-CN" sz="3200" dirty="0"/>
              <a:t>How to solve the problem?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431567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Let your partner do that!~~~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300" y="1825625"/>
            <a:ext cx="43561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8794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altLang="zh-CN" dirty="0"/>
              <a:t>But I’m not going to introduce how he made it.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Because even though he successfully implement these operations after two whole days, I found it almost impossible to go on programming.</a:t>
            </a:r>
          </a:p>
          <a:p>
            <a:endParaRPr lang="en-US" altLang="zh-CN" sz="4000" dirty="0"/>
          </a:p>
          <a:p>
            <a:r>
              <a:rPr lang="en-US" altLang="zh-CN" sz="4000" dirty="0"/>
              <a:t>You can imagine how many lines of code it takes to find a certain sub-cube(like green-white) and make operations in this kind of structure. (120+)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4673600" y="2870200"/>
            <a:ext cx="3263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/>
              <a:t>WHY?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358383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5400" b="1" dirty="0"/>
              <a:t>Trouble deserved</a:t>
            </a:r>
            <a:endParaRPr lang="zh-CN" altLang="en-US" sz="5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The main reason for this kind of trouble is clear</a:t>
            </a:r>
          </a:p>
          <a:p>
            <a:endParaRPr lang="en-US" altLang="zh-CN" sz="3600" dirty="0"/>
          </a:p>
          <a:p>
            <a:r>
              <a:rPr lang="en-US" altLang="zh-CN" sz="3600" dirty="0"/>
              <a:t>It originated from the way of recording the cube we decided at the very beginning </a:t>
            </a:r>
          </a:p>
          <a:p>
            <a:endParaRPr lang="en-US" altLang="zh-CN" sz="3600" dirty="0"/>
          </a:p>
          <a:p>
            <a:r>
              <a:rPr lang="en-US" altLang="zh-CN" sz="3600" dirty="0"/>
              <a:t>It lacks symmetry!  We chose the wrong object!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709782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EVENTUALLY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Realizing that the object we need to handle is actually sub-cube but not faces.</a:t>
            </a:r>
          </a:p>
          <a:p>
            <a:endParaRPr lang="en-US" altLang="zh-CN" dirty="0"/>
          </a:p>
          <a:p>
            <a:r>
              <a:rPr lang="en-US" altLang="zh-CN" dirty="0"/>
              <a:t>Employ a method that treat every sub-cube (edge or corner) absolutely equally.</a:t>
            </a:r>
          </a:p>
          <a:p>
            <a:endParaRPr lang="en-US" altLang="zh-CN" dirty="0"/>
          </a:p>
          <a:p>
            <a:r>
              <a:rPr lang="en-US" altLang="zh-CN" dirty="0"/>
              <a:t>Take advantage of base 6.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3968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</TotalTime>
  <Words>794</Words>
  <Application>Microsoft Office PowerPoint</Application>
  <PresentationFormat>宽屏</PresentationFormat>
  <Paragraphs>83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Arial</vt:lpstr>
      <vt:lpstr>Calibri</vt:lpstr>
      <vt:lpstr>Calibri Light</vt:lpstr>
      <vt:lpstr>Office Theme</vt:lpstr>
      <vt:lpstr>I Just Want to Restore a Cube… </vt:lpstr>
      <vt:lpstr>Many days after I finished the big project of restoring cube, I still remember the evening</vt:lpstr>
      <vt:lpstr>What am I going to talk about?</vt:lpstr>
      <vt:lpstr>Section 1: How to operate cube elegantly?</vt:lpstr>
      <vt:lpstr>Section 1: How to operate cube elegantly?</vt:lpstr>
      <vt:lpstr>Let your partner do that!~~~</vt:lpstr>
      <vt:lpstr>But I’m not going to introduce how he made it. </vt:lpstr>
      <vt:lpstr>Trouble deserved</vt:lpstr>
      <vt:lpstr>EVENTUALLY</vt:lpstr>
      <vt:lpstr>Brief introduction of recording a sub-cube</vt:lpstr>
      <vt:lpstr>But this just remove(or accumulate)the trouble</vt:lpstr>
      <vt:lpstr>前方高能 Attention! High Energy!</vt:lpstr>
      <vt:lpstr>What’s more, the operations of turning cube become elegant. </vt:lpstr>
      <vt:lpstr>So we just need to change all the x to φ(x)! Code as below</vt:lpstr>
      <vt:lpstr>Section 2: Forever struggle against BUG</vt:lpstr>
      <vt:lpstr>Bloody Lesson</vt:lpstr>
      <vt:lpstr>High cohesion &amp; Low coupling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Cubing with group theory</dc:title>
  <dc:creator>Rui Loo</dc:creator>
  <cp:lastModifiedBy>Rui Loo</cp:lastModifiedBy>
  <cp:revision>49</cp:revision>
  <dcterms:created xsi:type="dcterms:W3CDTF">2017-03-06T10:49:53Z</dcterms:created>
  <dcterms:modified xsi:type="dcterms:W3CDTF">2017-03-06T15:28:55Z</dcterms:modified>
</cp:coreProperties>
</file>