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6DFA-BECD-48BA-96E0-6CA41FD65BF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191367E-3873-46CB-94E8-8F404001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3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6DFA-BECD-48BA-96E0-6CA41FD65BF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367E-3873-46CB-94E8-8F404001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3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6DFA-BECD-48BA-96E0-6CA41FD65BF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367E-3873-46CB-94E8-8F404001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6DFA-BECD-48BA-96E0-6CA41FD65BF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367E-3873-46CB-94E8-8F404001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63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BE06DFA-BECD-48BA-96E0-6CA41FD65BF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191367E-3873-46CB-94E8-8F404001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70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6DFA-BECD-48BA-96E0-6CA41FD65BF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367E-3873-46CB-94E8-8F404001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6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6DFA-BECD-48BA-96E0-6CA41FD65BF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367E-3873-46CB-94E8-8F404001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6DFA-BECD-48BA-96E0-6CA41FD65BF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367E-3873-46CB-94E8-8F404001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2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6DFA-BECD-48BA-96E0-6CA41FD65BF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367E-3873-46CB-94E8-8F404001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2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6DFA-BECD-48BA-96E0-6CA41FD65BF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367E-3873-46CB-94E8-8F404001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1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6DFA-BECD-48BA-96E0-6CA41FD65BFB}" type="datetimeFigureOut">
              <a:rPr lang="zh-CN" altLang="en-US" smtClean="0"/>
              <a:t>2017/2/23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367E-3873-46CB-94E8-8F404001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BE06DFA-BECD-48BA-96E0-6CA41FD65BF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191367E-3873-46CB-94E8-8F404001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20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Makefile</a:t>
            </a:r>
            <a:r>
              <a:rPr lang="en-US" altLang="zh-CN" dirty="0" smtClean="0"/>
              <a:t> together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Yang </a:t>
            </a:r>
            <a:r>
              <a:rPr lang="en-US" altLang="zh-CN" dirty="0" err="1" smtClean="0"/>
              <a:t>Zonghan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CST64, Tsinghua </a:t>
            </a:r>
            <a:r>
              <a:rPr lang="en-US" altLang="zh-CN" dirty="0"/>
              <a:t>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0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Why </a:t>
            </a:r>
            <a:r>
              <a:rPr lang="en-US" altLang="zh-CN" sz="3600" dirty="0" err="1" smtClean="0"/>
              <a:t>Makefile</a:t>
            </a:r>
            <a:endParaRPr lang="en-US" altLang="zh-CN" sz="3600" dirty="0" smtClean="0"/>
          </a:p>
          <a:p>
            <a:pPr lvl="1"/>
            <a:r>
              <a:rPr lang="en-US" altLang="zh-CN" sz="3600" dirty="0" smtClean="0"/>
              <a:t>Automate the compilation</a:t>
            </a:r>
          </a:p>
          <a:p>
            <a:pPr lvl="1"/>
            <a:r>
              <a:rPr lang="en-US" altLang="zh-CN" sz="3600" dirty="0" smtClean="0"/>
              <a:t>Maintain the process of compiling</a:t>
            </a:r>
          </a:p>
          <a:p>
            <a:pPr lvl="1"/>
            <a:r>
              <a:rPr lang="en-US" altLang="zh-CN" sz="3600" dirty="0" smtClean="0"/>
              <a:t>Reduce the time of compiling</a:t>
            </a:r>
          </a:p>
          <a:p>
            <a:pPr lvl="1"/>
            <a:r>
              <a:rPr lang="en-US" altLang="zh-CN" sz="3600" dirty="0" smtClean="0"/>
              <a:t>A README file to some extent</a:t>
            </a:r>
            <a:endParaRPr lang="en-US" altLang="zh-CN" sz="3400" dirty="0" smtClean="0"/>
          </a:p>
          <a:p>
            <a:pPr lvl="1"/>
            <a:endParaRPr lang="en-US" altLang="zh-CN" sz="3200" dirty="0"/>
          </a:p>
          <a:p>
            <a:pPr lvl="1"/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1365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pattern of </a:t>
            </a:r>
            <a:r>
              <a:rPr lang="en-US" altLang="zh-CN" dirty="0" err="1" smtClean="0"/>
              <a:t>Makefile</a:t>
            </a:r>
            <a:r>
              <a:rPr lang="en-US" altLang="zh-CN" dirty="0" smtClean="0"/>
              <a:t>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200" dirty="0" smtClean="0"/>
              <a:t>target… :  prerequisites...</a:t>
            </a:r>
            <a:endParaRPr lang="en-US" altLang="zh-CN" sz="2200" dirty="0" smtClean="0"/>
          </a:p>
          <a:p>
            <a:r>
              <a:rPr lang="en-US" altLang="zh-CN" sz="3200" dirty="0" smtClean="0"/>
              <a:t>             recipe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      …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      …</a:t>
            </a:r>
          </a:p>
          <a:p>
            <a:endParaRPr lang="en-US" altLang="zh-CN" sz="3200" dirty="0"/>
          </a:p>
          <a:p>
            <a:r>
              <a:rPr lang="en-US" altLang="zh-CN" sz="2800" dirty="0" smtClean="0"/>
              <a:t>target: .o or .exe file(s) or an action</a:t>
            </a:r>
          </a:p>
          <a:p>
            <a:r>
              <a:rPr lang="en-US" altLang="zh-CN" sz="2800" dirty="0" smtClean="0"/>
              <a:t>prerequisites: dependency of the target</a:t>
            </a:r>
          </a:p>
          <a:p>
            <a:r>
              <a:rPr lang="en-US" altLang="zh-CN" sz="2800" dirty="0" smtClean="0"/>
              <a:t>recipe: actions for </a:t>
            </a:r>
            <a:r>
              <a:rPr lang="en-US" altLang="zh-CN" sz="2800" i="1" dirty="0" smtClean="0"/>
              <a:t>make</a:t>
            </a:r>
            <a:r>
              <a:rPr lang="en-US" altLang="zh-CN" sz="2800" dirty="0" smtClean="0"/>
              <a:t> to carry out</a:t>
            </a:r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5964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IT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7186" y="1821157"/>
            <a:ext cx="10058400" cy="405079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  <a:cs typeface="Times New Roman" pitchFamily="18" charset="0"/>
              </a:rPr>
              <a:t>ex1.exe: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func.h</a:t>
            </a:r>
            <a:endParaRPr lang="en-US" altLang="zh-CN" dirty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>
                <a:ea typeface="宋体" charset="-122"/>
                <a:cs typeface="Times New Roman" pitchFamily="18" charset="0"/>
              </a:rPr>
              <a:t>	g++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-o ex1.exe</a:t>
            </a:r>
          </a:p>
          <a:p>
            <a:pPr>
              <a:defRPr/>
            </a:pPr>
            <a:r>
              <a:rPr lang="en-US" altLang="zh-CN" dirty="0" err="1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: 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polynomial.cpp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>
                <a:ea typeface="宋体" charset="-122"/>
                <a:cs typeface="Times New Roman" pitchFamily="18" charset="0"/>
              </a:rPr>
              <a:t>	g++ -c polynomial.cpp -o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polynomial.o</a:t>
            </a:r>
            <a:endParaRPr lang="en-US" altLang="zh-CN" dirty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: 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posynomial.cpp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func.h</a:t>
            </a:r>
            <a:endParaRPr lang="en-US" altLang="zh-CN" dirty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>
                <a:ea typeface="宋体" charset="-122"/>
                <a:cs typeface="Times New Roman" pitchFamily="18" charset="0"/>
              </a:rPr>
              <a:t>	g++ -c posynomial.cpp -o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posynomial.o</a:t>
            </a:r>
            <a:endParaRPr lang="en-US" altLang="zh-CN" dirty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: main.cpp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func.h</a:t>
            </a:r>
            <a:endParaRPr lang="en-US" altLang="zh-CN" dirty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>
                <a:ea typeface="宋体" charset="-122"/>
                <a:cs typeface="Times New Roman" pitchFamily="18" charset="0"/>
              </a:rPr>
              <a:t>	g++ -c main.cpp -o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main.o</a:t>
            </a:r>
            <a:endParaRPr lang="en-US" altLang="zh-CN" dirty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>
                <a:ea typeface="宋体" charset="-122"/>
                <a:cs typeface="Times New Roman" pitchFamily="18" charset="0"/>
              </a:rPr>
              <a:t>clean:</a:t>
            </a:r>
          </a:p>
          <a:p>
            <a:pPr>
              <a:defRPr/>
            </a:pPr>
            <a:r>
              <a:rPr lang="en-US" altLang="zh-CN" dirty="0">
                <a:ea typeface="宋体" charset="-122"/>
                <a:cs typeface="Times New Roman" pitchFamily="18" charset="0"/>
              </a:rPr>
              <a:t>	del *.o *.exe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64524" y="182115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ex1.exe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-o ex1.exe</a:t>
            </a: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polynomial.cpp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polynomial.cpp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posynomial.cpp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posynomial.cpp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main.cpp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main.cpp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clean:</a:t>
            </a: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del *.o *.exe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69848" y="182115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ex1.exe: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-o ex1.exe</a:t>
            </a: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polynomial.cpp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polynomial.cpp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posynomial.cpp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posynomial.cpp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main.cpp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main.cpp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clean:</a:t>
            </a: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del *.o *.exe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72510" y="182115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ex1.exe: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-o ex1.exe</a:t>
            </a: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polynomial.cpp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polynomial.cpp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posynomial.cpp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posynomial.cpp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main.cpp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main.cpp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clean:</a:t>
            </a: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del *.o *.exe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072510" y="182115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ex1.exe: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-o ex1.exe</a:t>
            </a:r>
          </a:p>
          <a:p>
            <a:pPr>
              <a:defRPr/>
            </a:pPr>
            <a:r>
              <a:rPr lang="en-US" altLang="zh-CN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polynomial.cpp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polynomial.cpp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posynomial.cpp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posynomial.cpp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main.cpp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main.cpp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clean:</a:t>
            </a: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del *.o *.exe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072510" y="182115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ex1.exe: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-o ex1.exe</a:t>
            </a: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polynomial.cpp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polynomial.cpp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posynomial.cpp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posynomial.cpp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main.cpp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main.cpp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clean:</a:t>
            </a: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del *.o *.exe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072510" y="182115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ex1.exe: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-o ex1.exe</a:t>
            </a: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polynomial.cpp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g++ -c polynomial.cpp -o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polynomial.o</a:t>
            </a:r>
            <a:endParaRPr lang="en-US" altLang="zh-CN" dirty="0" smtClean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posynomial.cpp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posynomial.cpp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main.cpp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main.cpp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clean:</a:t>
            </a: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del *.o *.exe</a:t>
            </a:r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072510" y="182115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ex1.exe: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-o ex1.exe</a:t>
            </a: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polynomial.cpp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polynomial.cpp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posynomial.cpp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posynomial.cpp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main.cpp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main.cpp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clean:</a:t>
            </a: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del *.o *.exe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072510" y="182115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ex1.exe: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-o ex1.exe</a:t>
            </a: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polynomial.cpp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polynomial.cpp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posynomial.cpp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posynomial.cpp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 main.cpp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g++ -c main.cpp -o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clean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:</a:t>
            </a:r>
          </a:p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	del *.o *.exe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6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ex1.exe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: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func.h</a:t>
            </a:r>
            <a:endParaRPr lang="en-US" altLang="zh-CN" dirty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>
                <a:ea typeface="宋体" charset="-122"/>
                <a:cs typeface="Times New Roman" pitchFamily="18" charset="0"/>
              </a:rPr>
              <a:t>	g++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-o ex1.exe</a:t>
            </a:r>
          </a:p>
          <a:p>
            <a:pPr>
              <a:defRPr/>
            </a:pPr>
            <a:r>
              <a:rPr lang="en-US" altLang="zh-CN" dirty="0" err="1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: 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polynomial.cpp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func.h</a:t>
            </a:r>
            <a:endParaRPr lang="en-US" altLang="zh-CN" dirty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>
                <a:ea typeface="宋体" charset="-122"/>
                <a:cs typeface="Times New Roman" pitchFamily="18" charset="0"/>
              </a:rPr>
              <a:t>	g++ -c polynomial.cpp -o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polynomial.o</a:t>
            </a:r>
            <a:endParaRPr lang="en-US" altLang="zh-CN" dirty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: 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posynomial.cpp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func.h</a:t>
            </a:r>
            <a:endParaRPr lang="en-US" altLang="zh-CN" dirty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>
                <a:ea typeface="宋体" charset="-122"/>
                <a:cs typeface="Times New Roman" pitchFamily="18" charset="0"/>
              </a:rPr>
              <a:t>	g++ -c posynomial.cpp -o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posynomial.o</a:t>
            </a:r>
            <a:endParaRPr lang="en-US" altLang="zh-CN" dirty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err="1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: main.cpp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func.h</a:t>
            </a:r>
            <a:endParaRPr lang="en-US" altLang="zh-CN" dirty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>
                <a:ea typeface="宋体" charset="-122"/>
                <a:cs typeface="Times New Roman" pitchFamily="18" charset="0"/>
              </a:rPr>
              <a:t>	g++ -c main.cpp -o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main.o</a:t>
            </a:r>
            <a:endParaRPr lang="en-US" altLang="zh-CN" dirty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>
                <a:ea typeface="宋体" charset="-122"/>
                <a:cs typeface="Times New Roman" pitchFamily="18" charset="0"/>
              </a:rPr>
              <a:t>clean:</a:t>
            </a:r>
          </a:p>
          <a:p>
            <a:pPr>
              <a:defRPr/>
            </a:pPr>
            <a:r>
              <a:rPr lang="en-US" altLang="zh-CN" dirty="0">
                <a:ea typeface="宋体" charset="-122"/>
                <a:cs typeface="Times New Roman" pitchFamily="18" charset="0"/>
              </a:rPr>
              <a:t>	del *.o *.exe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347415" y="2121409"/>
            <a:ext cx="4080681" cy="29424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08998" y="2546765"/>
            <a:ext cx="4080681" cy="29424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707271" y="1529427"/>
            <a:ext cx="3138985" cy="79985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66494" y="1606187"/>
            <a:ext cx="282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objects =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polynomial.o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\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posynomial.o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main.o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739418" y="4149003"/>
            <a:ext cx="4080680" cy="95534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6196084" y="1897039"/>
            <a:ext cx="2511187" cy="2243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689679" y="1883391"/>
            <a:ext cx="2017592" cy="6633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2"/>
            <a:endCxn id="12" idx="0"/>
          </p:cNvCxnSpPr>
          <p:nvPr/>
        </p:nvCxnSpPr>
        <p:spPr>
          <a:xfrm flipH="1">
            <a:off x="9779758" y="2329279"/>
            <a:ext cx="497006" cy="181972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65576" y="4303508"/>
            <a:ext cx="392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  <a:cs typeface="Times New Roman" pitchFamily="18" charset="0"/>
              </a:rPr>
              <a:t>ex1.exe: 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$(objects)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>
              <a:ea typeface="宋体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>
                <a:ea typeface="宋体" charset="-122"/>
                <a:cs typeface="Times New Roman" pitchFamily="18" charset="0"/>
              </a:rPr>
              <a:t>	g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++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$(objects)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 -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o ex1.exe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31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10" grpId="0" animBg="1"/>
      <p:bldP spid="11" grpId="0"/>
      <p:bldP spid="12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en-US" altLang="zh-CN" dirty="0" smtClean="0"/>
              <a:t> more automated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objects = </a:t>
            </a:r>
            <a:r>
              <a:rPr lang="en-US" altLang="zh-CN" dirty="0" err="1"/>
              <a:t>polynomial.o</a:t>
            </a:r>
            <a:r>
              <a:rPr lang="en-US" altLang="zh-CN" dirty="0"/>
              <a:t> </a:t>
            </a:r>
            <a:r>
              <a:rPr lang="en-US" altLang="zh-CN" dirty="0" err="1"/>
              <a:t>posynomial.o</a:t>
            </a:r>
            <a:r>
              <a:rPr lang="en-US" altLang="zh-CN" dirty="0"/>
              <a:t> </a:t>
            </a:r>
            <a:r>
              <a:rPr lang="en-US" altLang="zh-CN" dirty="0" err="1"/>
              <a:t>main.o</a:t>
            </a:r>
            <a:endParaRPr lang="en-US" altLang="zh-CN" dirty="0"/>
          </a:p>
          <a:p>
            <a:r>
              <a:rPr lang="en-US" altLang="zh-CN" dirty="0"/>
              <a:t>ex1.exe: $(objects) </a:t>
            </a:r>
            <a:r>
              <a:rPr lang="en-US" altLang="zh-CN" dirty="0" err="1"/>
              <a:t>func.h</a:t>
            </a:r>
            <a:endParaRPr lang="en-US" altLang="zh-CN" dirty="0"/>
          </a:p>
          <a:p>
            <a:r>
              <a:rPr lang="en-US" altLang="zh-CN" dirty="0"/>
              <a:t>	g++ $(objects) -o ex1.exe</a:t>
            </a:r>
          </a:p>
          <a:p>
            <a:r>
              <a:rPr lang="en-US" altLang="zh-CN" dirty="0" err="1"/>
              <a:t>polynomial.o</a:t>
            </a:r>
            <a:r>
              <a:rPr lang="en-US" altLang="zh-CN" dirty="0"/>
              <a:t>: </a:t>
            </a:r>
            <a:r>
              <a:rPr lang="en-US" altLang="zh-CN" dirty="0" smtClean="0"/>
              <a:t>polynomial.cpp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func.h</a:t>
            </a:r>
            <a:endParaRPr lang="en-US" altLang="zh-CN" dirty="0"/>
          </a:p>
          <a:p>
            <a:r>
              <a:rPr lang="en-US" altLang="zh-CN" dirty="0"/>
              <a:t>	g++ -c polynomial.cpp -o </a:t>
            </a:r>
            <a:r>
              <a:rPr lang="en-US" altLang="zh-CN" dirty="0" err="1"/>
              <a:t>polynomial.o</a:t>
            </a:r>
            <a:endParaRPr lang="en-US" altLang="zh-CN" dirty="0"/>
          </a:p>
          <a:p>
            <a:r>
              <a:rPr lang="en-US" altLang="zh-CN" dirty="0" err="1"/>
              <a:t>posynomial.o</a:t>
            </a:r>
            <a:r>
              <a:rPr lang="en-US" altLang="zh-CN" dirty="0"/>
              <a:t>: </a:t>
            </a:r>
            <a:r>
              <a:rPr lang="en-US" altLang="zh-CN" dirty="0" smtClean="0"/>
              <a:t>posynomial.cpp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func.h</a:t>
            </a:r>
            <a:endParaRPr lang="en-US" altLang="zh-CN" dirty="0"/>
          </a:p>
          <a:p>
            <a:r>
              <a:rPr lang="en-US" altLang="zh-CN" dirty="0"/>
              <a:t>	g++ -c posynomial.cpp -o </a:t>
            </a:r>
            <a:r>
              <a:rPr lang="en-US" altLang="zh-CN" dirty="0" err="1"/>
              <a:t>posynomial.o</a:t>
            </a:r>
            <a:endParaRPr lang="en-US" altLang="zh-CN" dirty="0"/>
          </a:p>
          <a:p>
            <a:r>
              <a:rPr lang="en-US" altLang="zh-CN" dirty="0" err="1"/>
              <a:t>main.o</a:t>
            </a:r>
            <a:r>
              <a:rPr lang="en-US" altLang="zh-CN" dirty="0"/>
              <a:t>: main.cpp </a:t>
            </a:r>
            <a:r>
              <a:rPr lang="en-US" altLang="zh-CN" dirty="0" err="1"/>
              <a:t>func.h</a:t>
            </a:r>
            <a:endParaRPr lang="en-US" altLang="zh-CN" dirty="0"/>
          </a:p>
          <a:p>
            <a:r>
              <a:rPr lang="en-US" altLang="zh-CN" dirty="0"/>
              <a:t>	g++ -c main.cpp -o </a:t>
            </a:r>
            <a:r>
              <a:rPr lang="en-US" altLang="zh-CN" dirty="0" err="1"/>
              <a:t>main.o</a:t>
            </a:r>
            <a:endParaRPr lang="en-US" altLang="zh-CN" dirty="0"/>
          </a:p>
          <a:p>
            <a:r>
              <a:rPr lang="en-US" altLang="zh-CN" dirty="0"/>
              <a:t>clean:</a:t>
            </a:r>
          </a:p>
          <a:p>
            <a:r>
              <a:rPr lang="en-US" altLang="zh-CN" dirty="0"/>
              <a:t>	del *.o *.exe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23833" y="3138985"/>
            <a:ext cx="5227091" cy="68238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323832" y="3904669"/>
            <a:ext cx="5227091" cy="65723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23832" y="4645195"/>
            <a:ext cx="3780431" cy="60919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997140" y="3710723"/>
            <a:ext cx="1764722" cy="104512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925635" y="3710723"/>
            <a:ext cx="2456597" cy="117517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97140" y="5472751"/>
            <a:ext cx="3166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Implicit rules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8985550" y="3821373"/>
            <a:ext cx="258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polynomial.o</a:t>
            </a:r>
            <a:r>
              <a:rPr lang="en-US" altLang="zh-CN" dirty="0" smtClean="0"/>
              <a:t>: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/>
          </a:p>
          <a:p>
            <a:r>
              <a:rPr lang="en-US" altLang="zh-CN" dirty="0" err="1" smtClean="0"/>
              <a:t>posynomial.o</a:t>
            </a:r>
            <a:r>
              <a:rPr lang="en-US" altLang="zh-CN" dirty="0" smtClean="0"/>
              <a:t>: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/>
          </a:p>
          <a:p>
            <a:r>
              <a:rPr lang="en-US" altLang="zh-CN" dirty="0" err="1" smtClean="0"/>
              <a:t>main.o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func.h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27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en-US" altLang="zh-CN" dirty="0" smtClean="0"/>
              <a:t> even shorter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objects = </a:t>
            </a:r>
            <a:r>
              <a:rPr lang="en-US" altLang="zh-CN" dirty="0" err="1"/>
              <a:t>polynomial.o</a:t>
            </a:r>
            <a:r>
              <a:rPr lang="en-US" altLang="zh-CN" dirty="0"/>
              <a:t> </a:t>
            </a:r>
            <a:r>
              <a:rPr lang="en-US" altLang="zh-CN" dirty="0" err="1"/>
              <a:t>posynomial.o</a:t>
            </a:r>
            <a:r>
              <a:rPr lang="en-US" altLang="zh-CN" dirty="0"/>
              <a:t> </a:t>
            </a:r>
            <a:r>
              <a:rPr lang="en-US" altLang="zh-CN" dirty="0" err="1"/>
              <a:t>main.o</a:t>
            </a:r>
            <a:endParaRPr lang="en-US" altLang="zh-CN" dirty="0"/>
          </a:p>
          <a:p>
            <a:r>
              <a:rPr lang="en-US" altLang="zh-CN" dirty="0"/>
              <a:t>ex1.exe: $(objects) </a:t>
            </a:r>
            <a:r>
              <a:rPr lang="en-US" altLang="zh-CN" dirty="0" err="1"/>
              <a:t>func.h</a:t>
            </a:r>
            <a:endParaRPr lang="en-US" altLang="zh-CN" dirty="0"/>
          </a:p>
          <a:p>
            <a:r>
              <a:rPr lang="en-US" altLang="zh-CN" dirty="0"/>
              <a:t>	g++ $(objects) -o ex1.exe</a:t>
            </a:r>
          </a:p>
          <a:p>
            <a:r>
              <a:rPr lang="en-US" altLang="zh-CN" dirty="0" err="1"/>
              <a:t>polynomial.o</a:t>
            </a:r>
            <a:r>
              <a:rPr lang="en-US" altLang="zh-CN" dirty="0"/>
              <a:t>: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/>
          </a:p>
          <a:p>
            <a:r>
              <a:rPr lang="en-US" altLang="zh-CN" dirty="0" err="1" smtClean="0"/>
              <a:t>posynomial.o</a:t>
            </a:r>
            <a:r>
              <a:rPr lang="en-US" altLang="zh-CN" dirty="0"/>
              <a:t>: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/>
          </a:p>
          <a:p>
            <a:r>
              <a:rPr lang="en-US" altLang="zh-CN" dirty="0" err="1" smtClean="0"/>
              <a:t>main.o</a:t>
            </a:r>
            <a:r>
              <a:rPr lang="en-US" altLang="zh-CN" dirty="0"/>
              <a:t>: </a:t>
            </a:r>
            <a:r>
              <a:rPr lang="en-US" altLang="zh-CN" dirty="0" err="1" smtClean="0"/>
              <a:t>func.h</a:t>
            </a:r>
            <a:endParaRPr lang="en-US" altLang="zh-CN" dirty="0"/>
          </a:p>
          <a:p>
            <a:r>
              <a:rPr lang="en-US" altLang="zh-CN" dirty="0" smtClean="0"/>
              <a:t>clean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del *.o *.exe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96537" y="3452883"/>
            <a:ext cx="2497540" cy="113276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020766" y="3496704"/>
            <a:ext cx="1764722" cy="104512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12177" y="3802838"/>
            <a:ext cx="4578486" cy="40067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10387" y="3823638"/>
            <a:ext cx="476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polynomial.o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posynomial.o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main.o</a:t>
            </a:r>
            <a:r>
              <a:rPr lang="en-US" altLang="zh-CN" dirty="0" smtClean="0"/>
              <a:t>: 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func.h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8" name="下箭头 7"/>
          <p:cNvSpPr/>
          <p:nvPr/>
        </p:nvSpPr>
        <p:spPr>
          <a:xfrm>
            <a:off x="7769158" y="4449169"/>
            <a:ext cx="1060944" cy="104234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010387" y="5631522"/>
            <a:ext cx="4578486" cy="40067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version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objects = </a:t>
            </a:r>
            <a:r>
              <a:rPr lang="en-US" altLang="zh-CN" sz="2400" dirty="0" err="1"/>
              <a:t>polynomial.o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posynomial.o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main.o</a:t>
            </a:r>
            <a:endParaRPr lang="en-US" altLang="zh-CN" sz="2400" dirty="0"/>
          </a:p>
          <a:p>
            <a:r>
              <a:rPr lang="en-US" altLang="zh-CN" sz="2400" dirty="0"/>
              <a:t>ex1.exe: $(objects) </a:t>
            </a:r>
            <a:r>
              <a:rPr lang="en-US" altLang="zh-CN" sz="2400" dirty="0" err="1"/>
              <a:t>func.h</a:t>
            </a:r>
            <a:endParaRPr lang="en-US" altLang="zh-CN" sz="2400" dirty="0"/>
          </a:p>
          <a:p>
            <a:r>
              <a:rPr lang="en-US" altLang="zh-CN" sz="2400" dirty="0"/>
              <a:t>	g++ $(objects) -o ex1.exe</a:t>
            </a:r>
          </a:p>
          <a:p>
            <a:r>
              <a:rPr lang="en-US" altLang="zh-CN" sz="2400" dirty="0" smtClean="0"/>
              <a:t>clean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	del *.o *.exe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1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051560" y="5819159"/>
            <a:ext cx="8979544" cy="404219"/>
          </a:xfrm>
        </p:spPr>
        <p:txBody>
          <a:bodyPr/>
          <a:lstStyle/>
          <a:p>
            <a:r>
              <a:rPr lang="en-US" altLang="zh-CN" dirty="0" smtClean="0"/>
              <a:t>Reference: http</a:t>
            </a:r>
            <a:r>
              <a:rPr lang="en-US" altLang="zh-CN" dirty="0"/>
              <a:t>://www.gnu.org/software/make/manual/make.html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4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木头类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头类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头类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198</TotalTime>
  <Words>213</Words>
  <Application>Microsoft Office PowerPoint</Application>
  <PresentationFormat>宽屏</PresentationFormat>
  <Paragraphs>157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方正姚体</vt:lpstr>
      <vt:lpstr>宋体</vt:lpstr>
      <vt:lpstr>Rockwell</vt:lpstr>
      <vt:lpstr>Rockwell Condensed</vt:lpstr>
      <vt:lpstr>Times New Roman</vt:lpstr>
      <vt:lpstr>Wingdings</vt:lpstr>
      <vt:lpstr>木头类型</vt:lpstr>
      <vt:lpstr>Makefile together</vt:lpstr>
      <vt:lpstr>Reviews</vt:lpstr>
      <vt:lpstr>pattern of Makefile rules</vt:lpstr>
      <vt:lpstr>HOW IT WORKS</vt:lpstr>
      <vt:lpstr>using variables</vt:lpstr>
      <vt:lpstr>makefile more automated</vt:lpstr>
      <vt:lpstr>makefile even shorter</vt:lpstr>
      <vt:lpstr>final version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Makefile together</dc:title>
  <dc:creator>Roger Yang</dc:creator>
  <cp:lastModifiedBy>Roger Yang</cp:lastModifiedBy>
  <cp:revision>21</cp:revision>
  <dcterms:created xsi:type="dcterms:W3CDTF">2017-02-23T06:32:14Z</dcterms:created>
  <dcterms:modified xsi:type="dcterms:W3CDTF">2017-02-23T12:15:32Z</dcterms:modified>
</cp:coreProperties>
</file>