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4" r:id="rId13"/>
    <p:sldId id="265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52693E9-05AF-4956-9D39-892959A878A0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CADCC52-5CFA-4306-8A7A-E796C94601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643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93E9-05AF-4956-9D39-892959A878A0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CC52-5CFA-4306-8A7A-E796C94601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659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52693E9-05AF-4956-9D39-892959A878A0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CADCC52-5CFA-4306-8A7A-E796C94601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181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93E9-05AF-4956-9D39-892959A878A0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CADCC52-5CFA-4306-8A7A-E796C94601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168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52693E9-05AF-4956-9D39-892959A878A0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CADCC52-5CFA-4306-8A7A-E796C94601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69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93E9-05AF-4956-9D39-892959A878A0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CC52-5CFA-4306-8A7A-E796C94601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077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93E9-05AF-4956-9D39-892959A878A0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CC52-5CFA-4306-8A7A-E796C94601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772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93E9-05AF-4956-9D39-892959A878A0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CC52-5CFA-4306-8A7A-E796C94601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674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93E9-05AF-4956-9D39-892959A878A0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CC52-5CFA-4306-8A7A-E796C94601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081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52693E9-05AF-4956-9D39-892959A878A0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CADCC52-5CFA-4306-8A7A-E796C94601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614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93E9-05AF-4956-9D39-892959A878A0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CC52-5CFA-4306-8A7A-E796C94601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511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52693E9-05AF-4956-9D39-892959A878A0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CADCC52-5CFA-4306-8A7A-E796C94601F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1030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Caffe</a:t>
            </a:r>
            <a:r>
              <a:rPr lang="zh-CN" altLang="en-US" dirty="0" smtClean="0"/>
              <a:t>内存管理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计</a:t>
            </a:r>
            <a:r>
              <a:rPr lang="en-US" altLang="zh-CN" dirty="0" smtClean="0"/>
              <a:t>52 </a:t>
            </a:r>
            <a:r>
              <a:rPr lang="zh-CN" altLang="en-US" dirty="0" smtClean="0"/>
              <a:t>鲍凡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525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内存同步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这四个状态可以指导函数的行为。</a:t>
            </a:r>
            <a:endParaRPr lang="en-US" altLang="zh-CN" dirty="0" smtClean="0"/>
          </a:p>
          <a:p>
            <a:r>
              <a:rPr lang="zh-CN" altLang="en-US" dirty="0" smtClean="0"/>
              <a:t>函数的调用也会引起状态的转移。</a:t>
            </a:r>
            <a:endParaRPr lang="en-US" altLang="zh-CN" dirty="0" smtClean="0"/>
          </a:p>
          <a:p>
            <a:r>
              <a:rPr lang="zh-CN" altLang="en-US" dirty="0" smtClean="0"/>
              <a:t>例如，当状态在</a:t>
            </a:r>
            <a:r>
              <a:rPr lang="en-US" altLang="zh-CN" dirty="0" smtClean="0"/>
              <a:t>Q1(head_ = HEAD_AT_GPU)</a:t>
            </a:r>
            <a:r>
              <a:rPr lang="zh-CN" altLang="en-US" dirty="0" smtClean="0"/>
              <a:t>时，意味着</a:t>
            </a:r>
            <a:r>
              <a:rPr lang="en-US" altLang="zh-CN" dirty="0" smtClean="0"/>
              <a:t>GPU</a:t>
            </a:r>
            <a:r>
              <a:rPr lang="zh-CN" altLang="en-US" dirty="0" smtClean="0"/>
              <a:t> </a:t>
            </a:r>
            <a:r>
              <a:rPr lang="en-US" altLang="zh-CN" dirty="0" smtClean="0"/>
              <a:t>memory</a:t>
            </a:r>
            <a:r>
              <a:rPr lang="zh-CN" altLang="en-US" dirty="0" smtClean="0"/>
              <a:t>的内容最新，</a:t>
            </a:r>
            <a:r>
              <a:rPr lang="en-US" altLang="zh-CN" dirty="0" smtClean="0"/>
              <a:t>CPU memory</a:t>
            </a:r>
            <a:r>
              <a:rPr lang="zh-CN" altLang="en-US" dirty="0" smtClean="0"/>
              <a:t>的内容陈旧。如果此时调用函数</a:t>
            </a:r>
            <a:r>
              <a:rPr lang="en-US" altLang="zh-CN" dirty="0" err="1" smtClean="0"/>
              <a:t>mutable_cpu_data</a:t>
            </a:r>
            <a:r>
              <a:rPr lang="zh-CN" altLang="en-US" dirty="0" smtClean="0"/>
              <a:t>，那么首先就要将</a:t>
            </a:r>
            <a:r>
              <a:rPr lang="en-US" altLang="zh-CN" dirty="0" smtClean="0"/>
              <a:t>GPU memory</a:t>
            </a:r>
            <a:r>
              <a:rPr lang="zh-CN" altLang="en-US" dirty="0" smtClean="0"/>
              <a:t>中的内容拷贝到</a:t>
            </a:r>
            <a:r>
              <a:rPr lang="en-US" altLang="zh-CN" dirty="0" smtClean="0"/>
              <a:t>CPU memory</a:t>
            </a:r>
            <a:r>
              <a:rPr lang="zh-CN" altLang="en-US" dirty="0" smtClean="0"/>
              <a:t>中以同步两段</a:t>
            </a:r>
            <a:r>
              <a:rPr lang="en-US" altLang="zh-CN" dirty="0" smtClean="0"/>
              <a:t>memory</a:t>
            </a:r>
            <a:r>
              <a:rPr lang="zh-CN" altLang="en-US" dirty="0" smtClean="0"/>
              <a:t>的内容，然后再读</a:t>
            </a:r>
            <a:r>
              <a:rPr lang="en-US" altLang="zh-CN" dirty="0" smtClean="0"/>
              <a:t>CPU memory</a:t>
            </a:r>
            <a:r>
              <a:rPr lang="zh-CN" altLang="en-US" dirty="0" smtClean="0"/>
              <a:t>中的内容并对其进行改写操作。</a:t>
            </a:r>
            <a:endParaRPr lang="en-US" altLang="zh-CN" dirty="0" smtClean="0"/>
          </a:p>
          <a:p>
            <a:r>
              <a:rPr lang="zh-CN" altLang="en-US" dirty="0" smtClean="0"/>
              <a:t>由于即将要对</a:t>
            </a:r>
            <a:r>
              <a:rPr lang="en-US" altLang="zh-CN" dirty="0" smtClean="0"/>
              <a:t>CPU memory</a:t>
            </a:r>
            <a:r>
              <a:rPr lang="zh-CN" altLang="en-US" dirty="0" smtClean="0"/>
              <a:t>进行改写操作，因此状态应从</a:t>
            </a:r>
            <a:r>
              <a:rPr lang="en-US" altLang="zh-CN" dirty="0" smtClean="0"/>
              <a:t>Q1</a:t>
            </a:r>
            <a:r>
              <a:rPr lang="zh-CN" altLang="en-US" dirty="0" smtClean="0"/>
              <a:t>转移至</a:t>
            </a:r>
            <a:r>
              <a:rPr lang="en-US" altLang="zh-CN" dirty="0" smtClean="0"/>
              <a:t>Q2(head_ = HEAD_AT_GPU)</a:t>
            </a:r>
            <a:r>
              <a:rPr lang="zh-CN" altLang="en-US" dirty="0" smtClean="0"/>
              <a:t>，以表明</a:t>
            </a:r>
            <a:r>
              <a:rPr lang="en-US" altLang="zh-CN" dirty="0" smtClean="0"/>
              <a:t>CPU memory</a:t>
            </a:r>
            <a:r>
              <a:rPr lang="zh-CN" altLang="en-US" dirty="0" smtClean="0"/>
              <a:t>的内容为最新。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843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内存同步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81192" y="2726988"/>
            <a:ext cx="8308365" cy="2585323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void* SyncedMemory::mutable_cpu_data() {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check_device();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检查</a:t>
            </a:r>
            <a:r>
              <a:rPr lang="en-US" altLang="zh-CN" sz="28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GPU</a:t>
            </a:r>
            <a:r>
              <a:rPr lang="zh-CN" altLang="en-US" sz="28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相关设备</a:t>
            </a:r>
            <a:endParaRPr lang="en-US" altLang="zh-CN" sz="2800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to_cpu();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根据当前状态，进行内存同步等操作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head_ = HEAD_AT_CPU;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状态转移至</a:t>
            </a:r>
            <a:r>
              <a:rPr lang="en-US" altLang="zh-CN" sz="28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Q2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return cpu_ptr_; 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返回内存指针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00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内存同步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具体的状态转移图</a:t>
            </a:r>
            <a:endParaRPr lang="en-US" altLang="zh-CN" sz="2400" dirty="0" smtClean="0"/>
          </a:p>
          <a:p>
            <a:r>
              <a:rPr lang="zh-CN" altLang="en-US" sz="2400" dirty="0" smtClean="0"/>
              <a:t>结点代表状态</a:t>
            </a:r>
            <a:endParaRPr lang="en-US" altLang="zh-CN" sz="2400" dirty="0" smtClean="0"/>
          </a:p>
          <a:p>
            <a:r>
              <a:rPr lang="zh-CN" altLang="en-US" sz="2400" dirty="0" smtClean="0"/>
              <a:t>边代表函数调用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76727" y="4228358"/>
            <a:ext cx="5041686" cy="138499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const void* SyncedMemory::cpu_data()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void* </a:t>
            </a:r>
            <a:r>
              <a:rPr lang="en-US" altLang="zh-CN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SyncedMemory</a:t>
            </a:r>
            <a:r>
              <a:rPr lang="en-US" altLang="zh-C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::</a:t>
            </a:r>
            <a:r>
              <a:rPr lang="en-US" altLang="zh-CN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gpu_data</a:t>
            </a:r>
            <a:r>
              <a:rPr lang="en-US" altLang="zh-C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();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void* </a:t>
            </a:r>
            <a:r>
              <a:rPr lang="en-US" altLang="zh-CN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SyncedMemory</a:t>
            </a:r>
            <a:r>
              <a:rPr lang="en-US" altLang="zh-C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::</a:t>
            </a:r>
            <a:r>
              <a:rPr lang="en-US" altLang="zh-CN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mutable</a:t>
            </a:r>
            <a:r>
              <a:rPr lang="en-US" altLang="zh-CN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_cpu_data</a:t>
            </a:r>
            <a:r>
              <a:rPr lang="en-US" altLang="zh-C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void* </a:t>
            </a:r>
            <a:r>
              <a:rPr lang="en-US" altLang="zh-CN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SyncedMemory</a:t>
            </a:r>
            <a:r>
              <a:rPr lang="en-US" altLang="zh-C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::</a:t>
            </a:r>
            <a:r>
              <a:rPr lang="en-US" altLang="zh-CN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mutable</a:t>
            </a:r>
            <a:r>
              <a:rPr lang="en-US" altLang="zh-CN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_gpu_data</a:t>
            </a:r>
            <a:r>
              <a:rPr lang="en-US" altLang="zh-C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3947" y="1955117"/>
            <a:ext cx="5323954" cy="425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93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通过阅读</a:t>
            </a:r>
            <a:r>
              <a:rPr lang="en-US" altLang="zh-CN" dirty="0" err="1" smtClean="0"/>
              <a:t>caffe</a:t>
            </a:r>
            <a:r>
              <a:rPr lang="zh-CN" altLang="en-US" dirty="0" smtClean="0"/>
              <a:t>的代码，给我们提供了一个内存同步的思路</a:t>
            </a:r>
            <a:endParaRPr lang="en-US" altLang="zh-CN" dirty="0" smtClean="0"/>
          </a:p>
          <a:p>
            <a:r>
              <a:rPr lang="zh-CN" altLang="en-US" dirty="0" smtClean="0"/>
              <a:t>按照这种方法，可以只在必要的时候拷贝内存，是</a:t>
            </a:r>
            <a:r>
              <a:rPr lang="en-US" altLang="zh-CN" dirty="0" err="1" smtClean="0"/>
              <a:t>caffe</a:t>
            </a:r>
            <a:r>
              <a:rPr lang="zh-CN" altLang="en-US" dirty="0" smtClean="0"/>
              <a:t>高效的原因之一</a:t>
            </a:r>
            <a:endParaRPr lang="en-US" altLang="zh-CN" dirty="0" smtClean="0"/>
          </a:p>
          <a:p>
            <a:r>
              <a:rPr lang="zh-CN" altLang="en-US" dirty="0" smtClean="0"/>
              <a:t>这个思路同样可以应用到内存和外存的同步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167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、内存组织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、内存同步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、总结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20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内存组织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内存分为两部分：</a:t>
            </a:r>
            <a:r>
              <a:rPr lang="en-US" altLang="zh-CN" sz="2400" dirty="0" smtClean="0"/>
              <a:t>CPU memory &amp; GPU memory</a:t>
            </a:r>
          </a:p>
          <a:p>
            <a:r>
              <a:rPr lang="en-US" altLang="zh-CN" sz="2400" dirty="0" smtClean="0"/>
              <a:t>Only CPU</a:t>
            </a:r>
            <a:r>
              <a:rPr lang="zh-CN" altLang="en-US" sz="2400" dirty="0" smtClean="0"/>
              <a:t>：只有</a:t>
            </a:r>
            <a:r>
              <a:rPr lang="en-US" altLang="zh-CN" sz="2400" dirty="0" smtClean="0"/>
              <a:t>CPU memory</a:t>
            </a:r>
          </a:p>
          <a:p>
            <a:r>
              <a:rPr lang="en-US" altLang="zh-CN" sz="2400" dirty="0" smtClean="0"/>
              <a:t>Enable GPU</a:t>
            </a:r>
            <a:r>
              <a:rPr lang="zh-CN" altLang="en-US" sz="2400" dirty="0" smtClean="0"/>
              <a:t>：两种内存同时存在</a:t>
            </a:r>
            <a:endParaRPr lang="en-US" altLang="zh-CN" sz="2400" dirty="0" smtClean="0"/>
          </a:p>
          <a:p>
            <a:r>
              <a:rPr lang="en-US" altLang="zh-CN" sz="2400" dirty="0" smtClean="0"/>
              <a:t>GPU memory</a:t>
            </a:r>
            <a:r>
              <a:rPr lang="zh-CN" altLang="en-US" sz="2400" dirty="0" smtClean="0"/>
              <a:t>：被</a:t>
            </a:r>
            <a:r>
              <a:rPr lang="en-US" altLang="zh-CN" sz="2400" dirty="0" smtClean="0"/>
              <a:t>GPU</a:t>
            </a:r>
            <a:r>
              <a:rPr lang="zh-CN" altLang="en-US" sz="2400" dirty="0" smtClean="0"/>
              <a:t>运算所使用，加快速度</a:t>
            </a:r>
            <a:endParaRPr lang="en-US" altLang="zh-CN" sz="2400" dirty="0" smtClean="0"/>
          </a:p>
          <a:p>
            <a:r>
              <a:rPr lang="zh-CN" altLang="en-US" sz="2400" dirty="0" smtClean="0"/>
              <a:t>两者内容一致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663" y="3148465"/>
            <a:ext cx="318135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1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内存组织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81192" y="2296100"/>
            <a:ext cx="6900928" cy="3447098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private: 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void* cpu_ptr_; 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// the CPU memory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void* gpu_ptr_; 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// the GPU memory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size_t size_; 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SyncedHead head_; 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bool own_cpu_data_; 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bool cpu_malloc_use_cuda_; 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bool own_gpu_data_; 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85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内存组织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提供了访问与修改内存的接口</a:t>
            </a:r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49681" y="3019373"/>
            <a:ext cx="8126080" cy="2000548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const void* SyncedMemory::cpu_data()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28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void* </a:t>
            </a:r>
            <a:r>
              <a:rPr lang="en-US" altLang="zh-CN" sz="2800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SyncedMemory</a:t>
            </a:r>
            <a:r>
              <a:rPr lang="en-US" altLang="zh-CN" sz="28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2800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gpu_data</a:t>
            </a:r>
            <a:r>
              <a:rPr lang="en-US" altLang="zh-CN" sz="28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();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void* </a:t>
            </a:r>
            <a:r>
              <a:rPr lang="en-US" altLang="zh-CN" sz="2800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SyncedMemory</a:t>
            </a:r>
            <a:r>
              <a:rPr lang="en-US" altLang="zh-CN" sz="28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mutable</a:t>
            </a:r>
            <a:r>
              <a:rPr lang="en-US" altLang="zh-CN" sz="2800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_cpu_data</a:t>
            </a:r>
            <a:r>
              <a:rPr lang="en-US" altLang="zh-CN" sz="28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void* </a:t>
            </a:r>
            <a:r>
              <a:rPr lang="en-US" altLang="zh-CN" sz="2800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SyncedMemory</a:t>
            </a:r>
            <a:r>
              <a:rPr lang="en-US" altLang="zh-CN" sz="28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mutable</a:t>
            </a:r>
            <a:r>
              <a:rPr lang="en-US" altLang="zh-CN" sz="2800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_gpu_data</a:t>
            </a:r>
            <a:r>
              <a:rPr lang="en-US" altLang="zh-CN" sz="28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92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内存组织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问题：</a:t>
            </a:r>
            <a:endParaRPr lang="en-US" altLang="zh-CN" sz="2800" dirty="0" smtClean="0"/>
          </a:p>
          <a:p>
            <a:r>
              <a:rPr lang="zh-CN" altLang="en-US" sz="2800" dirty="0" smtClean="0"/>
              <a:t>修改了</a:t>
            </a:r>
            <a:r>
              <a:rPr lang="en-US" altLang="zh-CN" sz="2800" dirty="0" smtClean="0"/>
              <a:t>CPU memory</a:t>
            </a:r>
            <a:r>
              <a:rPr lang="zh-CN" altLang="en-US" sz="2800" dirty="0" smtClean="0"/>
              <a:t>后，如何自动更新</a:t>
            </a:r>
            <a:r>
              <a:rPr lang="en-US" altLang="zh-CN" sz="2800" dirty="0" smtClean="0"/>
              <a:t>GPU memory</a:t>
            </a:r>
            <a:r>
              <a:rPr lang="zh-CN" altLang="en-US" sz="2800" dirty="0" smtClean="0"/>
              <a:t>？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1590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内存同步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利用一个枚举类型变量，来说明内存的状态</a:t>
            </a:r>
            <a:endParaRPr lang="en-US" altLang="zh-CN" sz="2400" dirty="0" smtClean="0"/>
          </a:p>
          <a:p>
            <a:r>
              <a:rPr lang="zh-CN" altLang="zh-CN" sz="2400" dirty="0"/>
              <a:t>enum </a:t>
            </a:r>
            <a:r>
              <a:rPr lang="zh-CN" altLang="zh-CN" sz="2400" dirty="0"/>
              <a:t>SyncedHead { UNINITIALIZED, HEAD_AT_CPU, HEAD_AT_GPU, SYNCED </a:t>
            </a:r>
            <a:r>
              <a:rPr lang="zh-CN" altLang="zh-CN" sz="2400" dirty="0"/>
              <a:t>}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 err="1" smtClean="0"/>
              <a:t>SyncedHead</a:t>
            </a:r>
            <a:r>
              <a:rPr lang="en-US" altLang="zh-CN" sz="2400" dirty="0" smtClean="0"/>
              <a:t> head_;</a:t>
            </a:r>
          </a:p>
          <a:p>
            <a:r>
              <a:rPr lang="zh-CN" altLang="en-US" sz="2400" dirty="0" smtClean="0"/>
              <a:t>有限状态自动机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9142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内存同步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表示内存的四个状态</a:t>
            </a:r>
            <a:endParaRPr lang="en-US" altLang="zh-CN" sz="2800" dirty="0" smtClean="0"/>
          </a:p>
          <a:p>
            <a:r>
              <a:rPr lang="en-US" altLang="zh-CN" sz="2800" dirty="0" smtClean="0"/>
              <a:t>Q0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head_ = </a:t>
            </a:r>
            <a:r>
              <a:rPr lang="zh-CN" altLang="zh-CN" sz="2800" dirty="0" smtClean="0"/>
              <a:t>UNINITIALIZED</a:t>
            </a:r>
            <a:r>
              <a:rPr lang="en-US" altLang="zh-CN" sz="2800" dirty="0" smtClean="0"/>
              <a:t> //</a:t>
            </a:r>
            <a:r>
              <a:rPr lang="zh-CN" altLang="en-US" sz="2800" dirty="0" smtClean="0"/>
              <a:t>未初始化</a:t>
            </a:r>
            <a:endParaRPr lang="en-US" altLang="zh-CN" sz="2800" dirty="0" smtClean="0"/>
          </a:p>
          <a:p>
            <a:r>
              <a:rPr lang="en-US" altLang="zh-CN" sz="2800" dirty="0" smtClean="0"/>
              <a:t>Q1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head_ = </a:t>
            </a:r>
            <a:r>
              <a:rPr lang="zh-CN" altLang="zh-CN" sz="2800" dirty="0"/>
              <a:t>HEAD_AT_</a:t>
            </a:r>
            <a:r>
              <a:rPr lang="zh-CN" altLang="zh-CN" sz="2800" dirty="0" smtClean="0"/>
              <a:t>CPU</a:t>
            </a:r>
            <a:r>
              <a:rPr lang="en-US" altLang="zh-CN" sz="2800" dirty="0" smtClean="0"/>
              <a:t> // CPU memory</a:t>
            </a:r>
            <a:r>
              <a:rPr lang="zh-CN" altLang="en-US" sz="2800" dirty="0" smtClean="0"/>
              <a:t>中的内容最新</a:t>
            </a:r>
            <a:endParaRPr lang="en-US" altLang="zh-CN" sz="2800" dirty="0" smtClean="0"/>
          </a:p>
          <a:p>
            <a:r>
              <a:rPr lang="en-US" altLang="zh-CN" sz="2800" dirty="0" smtClean="0"/>
              <a:t>Q2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head_ = </a:t>
            </a:r>
            <a:r>
              <a:rPr lang="zh-CN" altLang="zh-CN" sz="2800" dirty="0"/>
              <a:t>HEAD_AT_GPU </a:t>
            </a:r>
            <a:r>
              <a:rPr lang="en-US" altLang="zh-CN" sz="2800" dirty="0" smtClean="0"/>
              <a:t>// GPU memory</a:t>
            </a:r>
            <a:r>
              <a:rPr lang="zh-CN" altLang="en-US" sz="2800" dirty="0" smtClean="0"/>
              <a:t>中的内容最新</a:t>
            </a:r>
            <a:endParaRPr lang="en-US" altLang="zh-CN" sz="2800" dirty="0" smtClean="0"/>
          </a:p>
          <a:p>
            <a:r>
              <a:rPr lang="en-US" altLang="zh-CN" sz="2800" dirty="0" smtClean="0"/>
              <a:t>Q3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head_ = </a:t>
            </a:r>
            <a:r>
              <a:rPr lang="zh-CN" altLang="zh-CN" sz="2800" dirty="0" smtClean="0"/>
              <a:t>SYNCED</a:t>
            </a:r>
            <a:r>
              <a:rPr lang="en-US" altLang="zh-CN" sz="2800" dirty="0" smtClean="0"/>
              <a:t> // </a:t>
            </a:r>
            <a:r>
              <a:rPr lang="zh-CN" altLang="en-US" sz="2800" dirty="0" smtClean="0"/>
              <a:t>两段</a:t>
            </a:r>
            <a:r>
              <a:rPr lang="en-US" altLang="zh-CN" sz="2800" dirty="0" smtClean="0"/>
              <a:t>memory</a:t>
            </a:r>
            <a:r>
              <a:rPr lang="zh-CN" altLang="en-US" sz="2800" dirty="0" smtClean="0"/>
              <a:t>的内容同步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2663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内存同步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表示内存的四个状态</a:t>
            </a:r>
            <a:endParaRPr lang="en-US" altLang="zh-CN" sz="2800" dirty="0" smtClean="0"/>
          </a:p>
          <a:p>
            <a:r>
              <a:rPr lang="en-US" altLang="zh-CN" sz="2800" dirty="0" smtClean="0"/>
              <a:t>Q0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head_ = </a:t>
            </a:r>
            <a:r>
              <a:rPr lang="zh-CN" altLang="zh-CN" sz="2800" dirty="0" smtClean="0"/>
              <a:t>UNINITIALIZED</a:t>
            </a:r>
            <a:endParaRPr lang="en-US" altLang="zh-CN" sz="2800" dirty="0" smtClean="0"/>
          </a:p>
          <a:p>
            <a:r>
              <a:rPr lang="en-US" altLang="zh-CN" sz="2800" dirty="0" smtClean="0"/>
              <a:t>Q1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head_ = </a:t>
            </a:r>
            <a:r>
              <a:rPr lang="zh-CN" altLang="zh-CN" sz="2800" dirty="0"/>
              <a:t>HEAD_AT_</a:t>
            </a:r>
            <a:r>
              <a:rPr lang="zh-CN" altLang="zh-CN" sz="2800" dirty="0" smtClean="0"/>
              <a:t>CPU</a:t>
            </a:r>
            <a:endParaRPr lang="en-US" altLang="zh-CN" sz="2800" dirty="0" smtClean="0"/>
          </a:p>
          <a:p>
            <a:r>
              <a:rPr lang="en-US" altLang="zh-CN" sz="2800" dirty="0" smtClean="0"/>
              <a:t>Q2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head_ = </a:t>
            </a:r>
            <a:r>
              <a:rPr lang="zh-CN" altLang="zh-CN" sz="2800" dirty="0"/>
              <a:t>HEAD_AT_</a:t>
            </a:r>
            <a:r>
              <a:rPr lang="zh-CN" altLang="zh-CN" sz="2800" dirty="0" smtClean="0"/>
              <a:t>GPU</a:t>
            </a:r>
            <a:endParaRPr lang="en-US" altLang="zh-CN" sz="2800" dirty="0" smtClean="0"/>
          </a:p>
          <a:p>
            <a:r>
              <a:rPr lang="en-US" altLang="zh-CN" sz="2800" dirty="0" smtClean="0"/>
              <a:t>Q3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head_ = </a:t>
            </a:r>
            <a:r>
              <a:rPr lang="zh-CN" altLang="zh-CN" sz="2800" dirty="0" smtClean="0"/>
              <a:t>SYNCED</a:t>
            </a:r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4478" y="2503814"/>
            <a:ext cx="5446622" cy="335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35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被除数">
  <a:themeElements>
    <a:clrScheme name="红色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被除数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被除数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TM03457464[[fn=红利]]</Template>
  <TotalTime>246</TotalTime>
  <Words>605</Words>
  <Application>Microsoft Office PowerPoint</Application>
  <PresentationFormat>宽屏</PresentationFormat>
  <Paragraphs>77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华文中宋</vt:lpstr>
      <vt:lpstr>Arial</vt:lpstr>
      <vt:lpstr>Consolas</vt:lpstr>
      <vt:lpstr>Gill Sans MT</vt:lpstr>
      <vt:lpstr>Wingdings 2</vt:lpstr>
      <vt:lpstr>被除数</vt:lpstr>
      <vt:lpstr>Caffe内存管理</vt:lpstr>
      <vt:lpstr>概览</vt:lpstr>
      <vt:lpstr>内存组织</vt:lpstr>
      <vt:lpstr>内存组织</vt:lpstr>
      <vt:lpstr>内存组织</vt:lpstr>
      <vt:lpstr>内存组织</vt:lpstr>
      <vt:lpstr>内存同步</vt:lpstr>
      <vt:lpstr>内存同步</vt:lpstr>
      <vt:lpstr>内存同步</vt:lpstr>
      <vt:lpstr>内存同步</vt:lpstr>
      <vt:lpstr>内存同步</vt:lpstr>
      <vt:lpstr>内存同步</vt:lpstr>
      <vt:lpstr>总结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Caffe内存管理</dc:title>
  <dc:creator>fan bao</dc:creator>
  <cp:lastModifiedBy>fan bao</cp:lastModifiedBy>
  <cp:revision>73</cp:revision>
  <dcterms:created xsi:type="dcterms:W3CDTF">2017-05-15T10:23:20Z</dcterms:created>
  <dcterms:modified xsi:type="dcterms:W3CDTF">2017-05-15T14:29:34Z</dcterms:modified>
</cp:coreProperties>
</file>