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36" r:id="rId2"/>
    <p:sldId id="972" r:id="rId3"/>
    <p:sldId id="973" r:id="rId4"/>
    <p:sldId id="966" r:id="rId5"/>
    <p:sldId id="975" r:id="rId6"/>
    <p:sldId id="976" r:id="rId7"/>
    <p:sldId id="968" r:id="rId8"/>
    <p:sldId id="969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465E7A-4B81-4DC1-93F0-375B4013D950}" type="datetimeFigureOut">
              <a:rPr lang="zh-CN" altLang="en-US"/>
              <a:pPr>
                <a:defRPr/>
              </a:pPr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0F65A63D-EFC6-4F66-A4C7-2DCC80D8A1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6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742DF8B-9639-414B-BEEA-E0DDFB7BB7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379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FCF88-CBBC-4F1C-82DD-42E616B58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6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81B96-0ED8-48E0-BA0D-0E367B7DF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6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88913"/>
            <a:ext cx="6192168" cy="792162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4DDE0-F5E2-48C6-8C7D-6E89B94280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8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F12F0-F978-4755-A0B5-5D953D47FE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9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F935E-CF0A-4548-BB84-EBDE9993D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25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88112-5469-4681-8F36-755FC93474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4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A2208-46ED-4E02-BEAB-5DB06397B5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2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9D703-1271-4B8C-8563-F127E85B3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9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62FD8-E6BA-4069-AABE-DDD41AAFB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16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C6587-FA21-428A-8BB2-965039A31B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9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(1)副本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5E110B-AF64-4F9F-A21E-44163A9844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udu.admaimai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976937" cy="3529013"/>
          </a:xfrm>
        </p:spPr>
        <p:txBody>
          <a:bodyPr/>
          <a:lstStyle/>
          <a:p>
            <a:pPr algn="ctr" eaLnBrk="1" hangingPunct="1"/>
            <a:r>
              <a:rPr kumimoji="0" lang="zh-CN" altLang="en-US" sz="4400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0" lang="en-US" altLang="zh-CN" sz="44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0" lang="zh-CN" altLang="en-US" sz="4400" dirty="0" smtClean="0">
                <a:latin typeface="华文楷体" pitchFamily="2" charset="-122"/>
                <a:ea typeface="华文楷体" pitchFamily="2" charset="-122"/>
              </a:rPr>
              <a:t>周大作业</a:t>
            </a:r>
            <a:r>
              <a:rPr kumimoji="0" lang="en-US" altLang="zh-CN" sz="44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4400" dirty="0" smtClean="0">
                <a:latin typeface="华文楷体" pitchFamily="2" charset="-122"/>
                <a:ea typeface="华文楷体" pitchFamily="2" charset="-122"/>
              </a:rPr>
            </a:br>
            <a:r>
              <a:rPr kumimoji="0" lang="en-US" altLang="zh-CN" sz="44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kumimoji="0" lang="en-US" altLang="zh-CN" sz="44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sz="3600" dirty="0"/>
              <a:t> </a:t>
            </a:r>
            <a:r>
              <a:rPr lang="en-US" sz="3600" b="1" dirty="0" err="1"/>
              <a:t>Suduko</a:t>
            </a:r>
            <a:r>
              <a:rPr kumimoji="0" lang="en-US" altLang="zh-CN" sz="3600" b="1" dirty="0" smtClean="0"/>
              <a:t> Game</a:t>
            </a:r>
            <a:endParaRPr kumimoji="0" lang="zh-CN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r>
              <a:rPr lang="en-US" b="0" dirty="0"/>
              <a:t> </a:t>
            </a:r>
            <a:r>
              <a:rPr lang="en-US" dirty="0" err="1"/>
              <a:t>Suduko</a:t>
            </a:r>
            <a:r>
              <a:rPr lang="en-US" altLang="zh-CN" dirty="0" smtClean="0"/>
              <a:t> Game</a:t>
            </a:r>
            <a:endParaRPr lang="en-US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5040560" cy="5111750"/>
          </a:xfrm>
        </p:spPr>
        <p:txBody>
          <a:bodyPr/>
          <a:lstStyle/>
          <a:p>
            <a:r>
              <a:rPr lang="en-US" altLang="zh-CN" sz="2800" dirty="0" err="1" smtClean="0"/>
              <a:t>Suduko</a:t>
            </a:r>
            <a:r>
              <a:rPr lang="en-US" altLang="zh-CN" sz="2800" dirty="0" smtClean="0"/>
              <a:t> Game</a:t>
            </a:r>
          </a:p>
          <a:p>
            <a:pPr lvl="1"/>
            <a:r>
              <a:rPr lang="zh-CN" altLang="en-US" sz="2400" dirty="0" smtClean="0"/>
              <a:t>是一款简单但令人着迷的益智游戏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要求和规则：在每个小方格内填上数字</a:t>
            </a:r>
            <a:r>
              <a:rPr lang="en-US" altLang="zh-CN" sz="2400" dirty="0" smtClean="0"/>
              <a:t>1~9</a:t>
            </a:r>
            <a:r>
              <a:rPr lang="zh-CN" altLang="en-US" sz="2400" dirty="0" smtClean="0"/>
              <a:t>使其满足下面的条件：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1. </a:t>
            </a:r>
            <a:r>
              <a:rPr lang="zh-CN" altLang="en-US" sz="2000" dirty="0" smtClean="0"/>
              <a:t>每行和每列的九个格子都包含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数字</a:t>
            </a:r>
            <a:r>
              <a:rPr lang="en-US" altLang="zh-CN" sz="2000" dirty="0" smtClean="0"/>
              <a:t>1~9</a:t>
            </a:r>
            <a:r>
              <a:rPr lang="zh-CN" altLang="en-US" sz="2000" dirty="0" smtClean="0"/>
              <a:t>，但不能重复。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2. </a:t>
            </a:r>
            <a:r>
              <a:rPr lang="zh-CN" altLang="en-US" sz="2000" dirty="0" smtClean="0"/>
              <a:t>每个小的九宫格内都包含数字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1~9</a:t>
            </a:r>
            <a:r>
              <a:rPr lang="zh-CN" altLang="en-US" sz="2000" dirty="0" smtClean="0"/>
              <a:t>，也不能重复。</a:t>
            </a:r>
            <a:r>
              <a:rPr lang="en-US" altLang="zh-CN" sz="2000" dirty="0" smtClean="0"/>
              <a:t>  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CBF836-D8B7-4548-8E2B-E5D17F2C65C2}" type="slidenum">
              <a:rPr kumimoji="0" lang="en-US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86" y="1268760"/>
            <a:ext cx="2901809" cy="4716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r>
              <a:rPr lang="en-US" dirty="0" err="1"/>
              <a:t>Suduko</a:t>
            </a:r>
            <a:r>
              <a:rPr lang="en-US" altLang="zh-CN" dirty="0"/>
              <a:t> Game</a:t>
            </a:r>
            <a:endParaRPr lang="en-US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54000" y="1125538"/>
            <a:ext cx="8280400" cy="2478087"/>
          </a:xfrm>
        </p:spPr>
        <p:txBody>
          <a:bodyPr/>
          <a:lstStyle/>
          <a:p>
            <a:r>
              <a:rPr lang="zh-CN" altLang="en-US" sz="2800" dirty="0" smtClean="0"/>
              <a:t>游戏网址</a:t>
            </a:r>
            <a:endParaRPr lang="en-US" altLang="zh-CN" sz="2800" dirty="0" smtClean="0"/>
          </a:p>
          <a:p>
            <a:pPr lvl="1"/>
            <a:r>
              <a:rPr lang="en-US" altLang="en-US" sz="2400" dirty="0"/>
              <a:t>https://itunes.apple.com/cn/app/</a:t>
            </a:r>
            <a:r>
              <a:rPr lang="zh-CN" altLang="en-US" sz="2400" dirty="0"/>
              <a:t>数独</a:t>
            </a:r>
            <a:r>
              <a:rPr lang="en-US" altLang="zh-CN" sz="2400" dirty="0"/>
              <a:t>-</a:t>
            </a:r>
            <a:r>
              <a:rPr lang="zh-CN" altLang="en-US" sz="2400" dirty="0"/>
              <a:t>经典数字趣味谜题桌游</a:t>
            </a:r>
            <a:r>
              <a:rPr lang="en-US" altLang="zh-CN" sz="2400" dirty="0"/>
              <a:t>/</a:t>
            </a:r>
            <a:r>
              <a:rPr lang="en-US" altLang="en-US" sz="2400" dirty="0"/>
              <a:t>id1035505740?mt=8</a:t>
            </a:r>
            <a:endParaRPr lang="en-US" altLang="en-US" sz="2400" dirty="0" smtClean="0"/>
          </a:p>
          <a:p>
            <a:pPr lvl="1"/>
            <a:r>
              <a:rPr lang="en-US" altLang="en-US" sz="2400" dirty="0"/>
              <a:t>http://shouji.baidu.com/game/10583021.html</a:t>
            </a:r>
            <a:endParaRPr lang="en-US" altLang="en-US" sz="2400" dirty="0" smtClean="0"/>
          </a:p>
          <a:p>
            <a:pPr lvl="1"/>
            <a:r>
              <a:rPr lang="zh-CN" altLang="en-US" sz="2400" dirty="0" smtClean="0"/>
              <a:t>请自行下载安装手机游戏，了解游戏规则与操作方式</a:t>
            </a:r>
            <a:endParaRPr lang="en-US" altLang="zh-CN" sz="2400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AF2E7-FC5F-4CA7-B019-E30DCAAEBB8D}" type="slidenum">
              <a:rPr kumimoji="0"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61501" y="3610406"/>
            <a:ext cx="46101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/>
              <a:t>在线数独解算器</a:t>
            </a:r>
            <a:endParaRPr lang="en-US" altLang="zh-CN" sz="2800" b="1" dirty="0"/>
          </a:p>
          <a:p>
            <a:pPr lvl="1"/>
            <a:r>
              <a:rPr lang="zh-CN" altLang="en-US" sz="2400" b="1" dirty="0" smtClean="0"/>
              <a:t>在线自动计算数独的解</a:t>
            </a:r>
            <a:endParaRPr lang="en-US" altLang="en-US" sz="2400" b="1" dirty="0"/>
          </a:p>
          <a:p>
            <a:pPr lvl="1"/>
            <a:r>
              <a:rPr lang="en-US" altLang="en-US" sz="2400" b="1" dirty="0" smtClean="0">
                <a:hlinkClick r:id="rId6"/>
              </a:rPr>
              <a:t>http://shudu.admaimai.com/</a:t>
            </a:r>
            <a:endParaRPr lang="en-US" altLang="en-US" sz="2400" b="1" dirty="0"/>
          </a:p>
          <a:p>
            <a:pPr lvl="1"/>
            <a:r>
              <a:rPr lang="zh-CN" altLang="en-US" sz="2400" b="1" dirty="0" smtClean="0"/>
              <a:t>可以自行实现数独解算器求解数独的解</a:t>
            </a:r>
            <a:endParaRPr lang="en-US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98" y="3508108"/>
            <a:ext cx="4100208" cy="2657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大作业功能要求</a:t>
            </a:r>
            <a:endParaRPr kumimoji="0"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0185" y="1340768"/>
                <a:ext cx="4850763" cy="4875058"/>
              </a:xfrm>
            </p:spPr>
            <p:txBody>
              <a:bodyPr/>
              <a:lstStyle/>
              <a:p>
                <a:pPr eaLnBrk="1" hangingPunct="1"/>
                <a:r>
                  <a:rPr kumimoji="0" lang="zh-CN" altLang="en-US" sz="2000" dirty="0" smtClean="0"/>
                  <a:t>基本功能：实现基于</a:t>
                </a:r>
                <a:r>
                  <a:rPr kumimoji="0" lang="en-US" altLang="zh-CN" sz="2000" dirty="0" err="1" smtClean="0"/>
                  <a:t>Qt</a:t>
                </a:r>
                <a:r>
                  <a:rPr kumimoji="0" lang="zh-CN" altLang="en-US" sz="2000" dirty="0" smtClean="0"/>
                  <a:t>的</a:t>
                </a:r>
                <a:r>
                  <a:rPr lang="en-US" sz="2000" dirty="0" err="1"/>
                  <a:t>Suduko</a:t>
                </a:r>
                <a:r>
                  <a:rPr lang="en-US" altLang="zh-CN" sz="2000" dirty="0"/>
                  <a:t> Game</a:t>
                </a:r>
                <a:r>
                  <a:rPr kumimoji="0" lang="zh-CN" altLang="en-US" sz="2000" dirty="0" smtClean="0"/>
                  <a:t>桌面版游戏 </a:t>
                </a:r>
                <a:endParaRPr kumimoji="0" lang="en-US" altLang="zh-CN" sz="2000" dirty="0" smtClean="0"/>
              </a:p>
              <a:p>
                <a:pPr lvl="1" eaLnBrk="1" hangingPunct="1"/>
                <a:r>
                  <a:rPr kumimoji="0" lang="zh-CN" altLang="en-US" sz="2000" dirty="0" smtClean="0"/>
                  <a:t>要求实现标准数独</a:t>
                </a:r>
                <a:r>
                  <a:rPr kumimoji="0" lang="en-US" altLang="zh-CN" sz="2000" dirty="0" smtClean="0"/>
                  <a:t>9</a:t>
                </a:r>
                <a14:m>
                  <m:oMath xmlns:m="http://schemas.openxmlformats.org/officeDocument/2006/math">
                    <m:r>
                      <a:rPr kumimoji="0" lang="en-US" altLang="zh-CN" sz="20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kumimoji="0" lang="en-US" altLang="zh-CN" sz="2000" dirty="0" smtClean="0"/>
                  <a:t>9</a:t>
                </a:r>
                <a:r>
                  <a:rPr kumimoji="0" lang="zh-CN" altLang="en-US" sz="2000" dirty="0" smtClean="0"/>
                  <a:t>的布局。</a:t>
                </a:r>
                <a:endParaRPr kumimoji="0" lang="en-US" altLang="zh-CN" sz="2000" dirty="0" smtClean="0"/>
              </a:p>
              <a:p>
                <a:pPr lvl="1" eaLnBrk="1" hangingPunct="1"/>
                <a:r>
                  <a:rPr kumimoji="0" lang="zh-CN" altLang="en-US" sz="2000" dirty="0" smtClean="0"/>
                  <a:t>以鼠标左键</a:t>
                </a:r>
                <a:r>
                  <a:rPr kumimoji="0" lang="zh-CN" altLang="en-US" sz="2000" dirty="0"/>
                  <a:t>点击</a:t>
                </a:r>
                <a:r>
                  <a:rPr kumimoji="0" lang="zh-CN" altLang="en-US" sz="2000" dirty="0" smtClean="0"/>
                  <a:t>代替手机触屏操作进行响应。</a:t>
                </a:r>
                <a:endParaRPr kumimoji="0" lang="en-US" altLang="zh-CN" sz="2000" dirty="0" smtClean="0"/>
              </a:p>
              <a:p>
                <a:pPr lvl="1" eaLnBrk="1" hangingPunct="1"/>
                <a:r>
                  <a:rPr kumimoji="0" lang="zh-CN" altLang="en-US" sz="2000" dirty="0">
                    <a:sym typeface="Symbol" pitchFamily="18" charset="2"/>
                  </a:rPr>
                  <a:t>点击选中方格，可以对选中方格进行填数，在下方选中数字填入选中方格</a:t>
                </a:r>
                <a:r>
                  <a:rPr kumimoji="0" lang="zh-CN" altLang="en-US" sz="2000" dirty="0" smtClean="0">
                    <a:sym typeface="Symbol" pitchFamily="18" charset="2"/>
                  </a:rPr>
                  <a:t>中，如图</a:t>
                </a:r>
                <a:r>
                  <a:rPr kumimoji="0" lang="en-US" altLang="zh-CN" sz="2000" dirty="0" smtClean="0">
                    <a:sym typeface="Symbol" pitchFamily="18" charset="2"/>
                  </a:rPr>
                  <a:t>3</a:t>
                </a:r>
                <a:r>
                  <a:rPr kumimoji="0" lang="zh-CN" altLang="en-US" sz="2000" dirty="0" smtClean="0">
                    <a:sym typeface="Symbol" pitchFamily="18" charset="2"/>
                  </a:rPr>
                  <a:t>所示。</a:t>
                </a:r>
                <a:endParaRPr kumimoji="0" lang="en-US" altLang="zh-CN" sz="2000" dirty="0" smtClean="0">
                  <a:sym typeface="Symbol" pitchFamily="18" charset="2"/>
                </a:endParaRPr>
              </a:p>
              <a:p>
                <a:pPr lvl="1" eaLnBrk="1" hangingPunct="1"/>
                <a:r>
                  <a:rPr kumimoji="0" lang="zh-CN" altLang="en-US" sz="2000" dirty="0"/>
                  <a:t>实现</a:t>
                </a:r>
                <a:r>
                  <a:rPr kumimoji="0" lang="zh-CN" altLang="en-US" sz="2000" dirty="0" smtClean="0"/>
                  <a:t>原游戏的一个简化版本，包含以下功能按钮：重</a:t>
                </a:r>
                <a:r>
                  <a:rPr kumimoji="0" lang="zh-CN" altLang="en-US" sz="2000" dirty="0"/>
                  <a:t>玩、</a:t>
                </a:r>
                <a:r>
                  <a:rPr kumimoji="0" lang="zh-CN" altLang="en-US" sz="2000" dirty="0" smtClean="0"/>
                  <a:t>暂停（暂定计时）、关卡选择（至少设计</a:t>
                </a:r>
                <a:r>
                  <a:rPr kumimoji="0" lang="en-US" altLang="zh-CN" sz="2000" dirty="0" smtClean="0"/>
                  <a:t>10</a:t>
                </a:r>
                <a:r>
                  <a:rPr kumimoji="0" lang="zh-CN" altLang="en-US" sz="2000" dirty="0" smtClean="0"/>
                  <a:t>个不同难度的关卡）、撤销上</a:t>
                </a:r>
                <a:r>
                  <a:rPr kumimoji="0" lang="zh-CN" altLang="en-US" sz="2000" dirty="0"/>
                  <a:t>一</a:t>
                </a:r>
                <a:r>
                  <a:rPr kumimoji="0" lang="zh-CN" altLang="en-US" sz="2000" dirty="0" smtClean="0"/>
                  <a:t>步（支持撤销</a:t>
                </a:r>
                <a:r>
                  <a:rPr kumimoji="0" lang="en-US" altLang="zh-CN" sz="2000" dirty="0" smtClean="0"/>
                  <a:t>10</a:t>
                </a:r>
                <a:r>
                  <a:rPr kumimoji="0" lang="zh-CN" altLang="en-US" sz="2000" dirty="0" smtClean="0"/>
                  <a:t>步）、恢复上一步、删除</a:t>
                </a:r>
                <a:r>
                  <a:rPr kumimoji="0" lang="zh-CN" altLang="en-US" sz="2000" dirty="0"/>
                  <a:t>所选方格的所有</a:t>
                </a:r>
                <a:r>
                  <a:rPr kumimoji="0" lang="zh-CN" altLang="en-US" sz="2000" dirty="0" smtClean="0"/>
                  <a:t>数字</a:t>
                </a:r>
                <a:r>
                  <a:rPr kumimoji="0" lang="zh-CN" altLang="en-US" sz="2000" dirty="0"/>
                  <a:t>，</a:t>
                </a:r>
                <a:r>
                  <a:rPr kumimoji="0" lang="zh-CN" altLang="en-US" sz="2000" dirty="0" smtClean="0"/>
                  <a:t>部分功能如图</a:t>
                </a:r>
                <a:r>
                  <a:rPr kumimoji="0" lang="en-US" altLang="zh-CN" sz="2000" dirty="0" smtClean="0"/>
                  <a:t>2</a:t>
                </a:r>
                <a:r>
                  <a:rPr kumimoji="0" lang="zh-CN" altLang="en-US" sz="2000" dirty="0" smtClean="0"/>
                  <a:t>所示。</a:t>
                </a:r>
                <a:endParaRPr kumimoji="0" lang="en-US" altLang="zh-CN" sz="2000" dirty="0" smtClean="0"/>
              </a:p>
              <a:p>
                <a:pPr marL="457200" lvl="1" indent="0" eaLnBrk="1" hangingPunct="1">
                  <a:buNone/>
                </a:pPr>
                <a:endParaRPr kumimoji="0" lang="en-US" altLang="zh-CN" sz="2000" dirty="0" smtClean="0"/>
              </a:p>
              <a:p>
                <a:pPr lvl="1" eaLnBrk="1" hangingPunct="1"/>
                <a:endParaRPr kumimoji="0" lang="en-US" altLang="zh-CN" sz="2000" dirty="0"/>
              </a:p>
              <a:p>
                <a:pPr lvl="1" eaLnBrk="1" hangingPunct="1"/>
                <a:endParaRPr kumimoji="0" lang="en-US" altLang="zh-CN" sz="2400" dirty="0">
                  <a:sym typeface="Symbol" pitchFamily="18" charset="2"/>
                </a:endParaRPr>
              </a:p>
              <a:p>
                <a:pPr marL="457200" lvl="1" indent="0" eaLnBrk="1" hangingPunct="1">
                  <a:buNone/>
                </a:pPr>
                <a:endParaRPr kumimoji="0" lang="en-US" altLang="zh-CN" sz="2400" dirty="0" smtClean="0"/>
              </a:p>
            </p:txBody>
          </p:sp>
        </mc:Choice>
        <mc:Fallback xmlns="">
          <p:sp>
            <p:nvSpPr>
              <p:cNvPr id="1229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185" y="1340768"/>
                <a:ext cx="4850763" cy="4875058"/>
              </a:xfrm>
              <a:blipFill>
                <a:blip r:embed="rId2"/>
                <a:stretch>
                  <a:fillRect t="-1000" r="-377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8C6D0-689F-4207-BE9F-C966051E7DAC}" type="slidenum">
              <a:rPr kumimoji="0"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2776"/>
            <a:ext cx="2664471" cy="4334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4088" y="5877272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图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：高亮凸显所选方格所在行列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大作业功能要求</a:t>
            </a:r>
            <a:endParaRPr kumimoji="0" lang="en-US" altLang="en-US" dirty="0" smtClean="0"/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8C6D0-689F-4207-BE9F-C966051E7DAC}" type="slidenum">
              <a:rPr kumimoji="0"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804774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图</a:t>
            </a:r>
            <a:r>
              <a:rPr lang="en-US" altLang="zh-CN" sz="16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</a:rPr>
              <a:t>：功能设置说明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2500358" cy="44473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2"/>
            <a:ext cx="2520280" cy="4482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8064" y="5807859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图</a:t>
            </a:r>
            <a:r>
              <a:rPr lang="en-US" altLang="zh-CN" sz="16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</a:rPr>
              <a:t>：</a:t>
            </a:r>
            <a:r>
              <a:rPr lang="zh-CN" altLang="en-US" sz="1600" b="1" dirty="0">
                <a:solidFill>
                  <a:srgbClr val="000000"/>
                </a:solidFill>
              </a:rPr>
              <a:t>功能设置说明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大作业功能要求</a:t>
            </a:r>
            <a:endParaRPr kumimoji="0" lang="en-US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8028384" cy="2807965"/>
          </a:xfrm>
        </p:spPr>
        <p:txBody>
          <a:bodyPr/>
          <a:lstStyle/>
          <a:p>
            <a:pPr marL="0" indent="0" eaLnBrk="1" hangingPunct="1">
              <a:buNone/>
            </a:pPr>
            <a:endParaRPr kumimoji="0" lang="en-US" altLang="zh-CN" sz="2000" dirty="0" smtClean="0"/>
          </a:p>
          <a:p>
            <a:pPr eaLnBrk="1" hangingPunct="1"/>
            <a:r>
              <a:rPr kumimoji="0" lang="zh-CN" altLang="en-US" sz="2400" dirty="0" smtClean="0"/>
              <a:t>加</a:t>
            </a:r>
            <a:r>
              <a:rPr kumimoji="0" lang="zh-CN" altLang="en-US" sz="2400" dirty="0"/>
              <a:t>分项（总加分不超过</a:t>
            </a:r>
            <a:r>
              <a:rPr kumimoji="0" lang="en-US" altLang="zh-CN" sz="2400" dirty="0"/>
              <a:t>5</a:t>
            </a:r>
            <a:r>
              <a:rPr kumimoji="0" lang="zh-CN" altLang="en-US" sz="2400" dirty="0"/>
              <a:t>分）</a:t>
            </a:r>
            <a:endParaRPr kumimoji="0" lang="en-US" altLang="zh-CN" sz="2400" dirty="0"/>
          </a:p>
          <a:p>
            <a:pPr lvl="1" eaLnBrk="1" hangingPunct="1"/>
            <a:r>
              <a:rPr kumimoji="0" lang="zh-CN" altLang="en-US" sz="2400" dirty="0" smtClean="0"/>
              <a:t>实现一个数独问题产生器：可以根据给定的难度等级，随机产生不同的数独测试题目，保证该题目有解。</a:t>
            </a:r>
            <a:endParaRPr kumimoji="0" lang="en-US" altLang="zh-CN" sz="2400" dirty="0" smtClean="0"/>
          </a:p>
          <a:p>
            <a:pPr lvl="1" eaLnBrk="1" hangingPunct="1"/>
            <a:r>
              <a:rPr kumimoji="0" lang="zh-CN" altLang="en-US" sz="2400" dirty="0" smtClean="0"/>
              <a:t>实现一个数独问题求解器：对于</a:t>
            </a:r>
            <a:r>
              <a:rPr kumimoji="0" lang="zh-CN" altLang="en-US" sz="2400" dirty="0"/>
              <a:t>任意给定</a:t>
            </a:r>
            <a:r>
              <a:rPr kumimoji="0" lang="zh-CN" altLang="en-US" sz="2400" dirty="0" smtClean="0"/>
              <a:t>的题目，可以</a:t>
            </a:r>
            <a:r>
              <a:rPr kumimoji="0" lang="zh-CN" altLang="en-US" sz="2400" dirty="0"/>
              <a:t>快速求得给定数独题目的</a:t>
            </a:r>
            <a:r>
              <a:rPr kumimoji="0" lang="zh-CN" altLang="en-US" sz="2400" dirty="0" smtClean="0"/>
              <a:t>解，</a:t>
            </a:r>
            <a:r>
              <a:rPr kumimoji="0" lang="zh-CN" altLang="en-US" sz="2400" dirty="0"/>
              <a:t>或者报告无</a:t>
            </a:r>
            <a:r>
              <a:rPr kumimoji="0" lang="zh-CN" altLang="en-US" sz="2400" dirty="0" smtClean="0"/>
              <a:t>解。</a:t>
            </a:r>
            <a:endParaRPr kumimoji="0" lang="en-US" altLang="zh-CN" sz="2400" dirty="0"/>
          </a:p>
          <a:p>
            <a:pPr lvl="1" eaLnBrk="1" hangingPunct="1"/>
            <a:r>
              <a:rPr kumimoji="0" lang="zh-CN" altLang="en-US" sz="2400" dirty="0"/>
              <a:t>重要的特色功能</a:t>
            </a:r>
            <a:r>
              <a:rPr kumimoji="0" lang="zh-CN" altLang="en-US" sz="2400" dirty="0" smtClean="0"/>
              <a:t>扩展：</a:t>
            </a:r>
            <a:endParaRPr kumimoji="0" lang="en-US" altLang="zh-CN" sz="2000" dirty="0"/>
          </a:p>
          <a:p>
            <a:pPr marL="457200" lvl="1" indent="0" eaLnBrk="1" hangingPunct="1">
              <a:buNone/>
            </a:pPr>
            <a:endParaRPr kumimoji="0" lang="en-US" altLang="zh-CN" sz="2400" dirty="0" smtClean="0"/>
          </a:p>
          <a:p>
            <a:pPr marL="457200" lvl="1" indent="0" eaLnBrk="1" hangingPunct="1">
              <a:buNone/>
            </a:pPr>
            <a:r>
              <a:rPr kumimoji="0" lang="en-US" altLang="zh-CN" sz="2400" dirty="0" smtClean="0"/>
              <a:t>     </a:t>
            </a:r>
            <a:endParaRPr kumimoji="0" lang="en-US" altLang="zh-CN" sz="2400" dirty="0"/>
          </a:p>
          <a:p>
            <a:pPr marL="457200" lvl="1" indent="0" eaLnBrk="1" hangingPunct="1">
              <a:buNone/>
            </a:pPr>
            <a:endParaRPr kumimoji="0" lang="en-US" altLang="zh-CN" sz="2000" dirty="0" smtClean="0"/>
          </a:p>
          <a:p>
            <a:pPr lvl="1" eaLnBrk="1" hangingPunct="1"/>
            <a:endParaRPr kumimoji="0" lang="en-US" altLang="zh-CN" sz="2000" dirty="0" smtClean="0"/>
          </a:p>
          <a:p>
            <a:pPr marL="457200" lvl="1" indent="0" eaLnBrk="1" hangingPunct="1">
              <a:buNone/>
            </a:pPr>
            <a:endParaRPr kumimoji="0" lang="en-US" altLang="zh-CN" sz="2000" dirty="0" smtClean="0"/>
          </a:p>
          <a:p>
            <a:pPr marL="457200" lvl="1" indent="0" eaLnBrk="1" hangingPunct="1">
              <a:buNone/>
            </a:pPr>
            <a:endParaRPr kumimoji="0" lang="en-US" altLang="zh-CN" sz="2000" dirty="0" smtClean="0"/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8C6D0-689F-4207-BE9F-C966051E7DAC}" type="slidenum">
              <a:rPr kumimoji="0" lang="en-US" altLang="zh-CN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856980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1" dirty="0" smtClean="0"/>
              <a:t>加入求助功能按钮，点击按钮后提示下一步某个格子中应填入什么数字，或高亮提示当前已经输错的数字。</a:t>
            </a:r>
            <a:endParaRPr kumimoji="0" lang="en-US" altLang="zh-CN" sz="2000" b="1" dirty="0" smtClean="0"/>
          </a:p>
          <a:p>
            <a:pPr marL="342900" indent="-342900">
              <a:buAutoNum type="arabicPeriod"/>
            </a:pPr>
            <a:r>
              <a:rPr lang="zh-CN" altLang="en-US" sz="2000" b="1" dirty="0" smtClean="0"/>
              <a:t>加入音效。</a:t>
            </a:r>
            <a:endParaRPr lang="en-US" altLang="zh-CN" sz="2000" b="1" dirty="0" smtClean="0"/>
          </a:p>
          <a:p>
            <a:pPr marL="342900" indent="-342900">
              <a:buAutoNum type="arabicPeriod"/>
            </a:pPr>
            <a:r>
              <a:rPr lang="zh-CN" altLang="en-US" sz="2000" b="1" dirty="0" smtClean="0"/>
              <a:t>自行设计特色功能并实现。</a:t>
            </a:r>
          </a:p>
        </p:txBody>
      </p:sp>
    </p:spTree>
    <p:extLst>
      <p:ext uri="{BB962C8B-B14F-4D97-AF65-F5344CB8AC3E}">
        <p14:creationId xmlns:p14="http://schemas.microsoft.com/office/powerpoint/2010/main" val="2883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pPr eaLnBrk="1" hangingPunct="1"/>
            <a:r>
              <a:rPr kumimoji="0" lang="zh-CN" altLang="en-US" smtClean="0"/>
              <a:t>评分考核指标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7993062" cy="5256212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基本功能要求</a:t>
            </a:r>
            <a:r>
              <a:rPr kumimoji="0" lang="en-US" altLang="zh-CN" dirty="0" smtClean="0"/>
              <a:t>（15</a:t>
            </a:r>
            <a:r>
              <a:rPr kumimoji="0" lang="zh-CN" altLang="en-US" dirty="0" smtClean="0"/>
              <a:t>分）</a:t>
            </a:r>
            <a:endParaRPr kumimoji="0" lang="en-US" altLang="zh-CN" dirty="0" smtClean="0"/>
          </a:p>
          <a:p>
            <a:pPr lvl="1" eaLnBrk="1" hangingPunct="1"/>
            <a:r>
              <a:rPr kumimoji="0" lang="zh-CN" altLang="en-US" dirty="0" smtClean="0"/>
              <a:t>完成大作业基本功能</a:t>
            </a:r>
            <a:endParaRPr kumimoji="0" lang="en-US" altLang="zh-CN" dirty="0" smtClean="0"/>
          </a:p>
          <a:p>
            <a:pPr lvl="1" eaLnBrk="1" hangingPunct="1"/>
            <a:r>
              <a:rPr kumimoji="0" lang="zh-CN" altLang="en-US" dirty="0" smtClean="0"/>
              <a:t>完成详细设计文档（</a:t>
            </a:r>
            <a:r>
              <a:rPr kumimoji="0" lang="en-US" altLang="zh-CN" dirty="0" smtClean="0"/>
              <a:t>doc</a:t>
            </a:r>
            <a:r>
              <a:rPr kumimoji="0" lang="zh-CN" altLang="en-US" dirty="0" smtClean="0"/>
              <a:t>或</a:t>
            </a:r>
            <a:r>
              <a:rPr kumimoji="0" lang="en-US" altLang="zh-CN" dirty="0" smtClean="0"/>
              <a:t>pdf</a:t>
            </a:r>
            <a:r>
              <a:rPr kumimoji="0" lang="zh-CN" altLang="en-US" dirty="0" smtClean="0"/>
              <a:t>文件）</a:t>
            </a:r>
            <a:endParaRPr kumimoji="0" lang="en-US" altLang="zh-CN" dirty="0" smtClean="0"/>
          </a:p>
          <a:p>
            <a:pPr eaLnBrk="1" hangingPunct="1"/>
            <a:r>
              <a:rPr kumimoji="0" lang="zh-CN" altLang="en-US" dirty="0" smtClean="0"/>
              <a:t>加分（不超过</a:t>
            </a:r>
            <a:r>
              <a:rPr kumimoji="0" lang="zh-CN" altLang="zh-CN" dirty="0" smtClean="0"/>
              <a:t>5</a:t>
            </a:r>
            <a:r>
              <a:rPr kumimoji="0" lang="zh-CN" altLang="en-US" dirty="0" smtClean="0"/>
              <a:t>分）</a:t>
            </a:r>
            <a:endParaRPr kumimoji="0" lang="en-US" altLang="zh-CN" dirty="0" smtClean="0"/>
          </a:p>
          <a:p>
            <a:pPr lvl="1" eaLnBrk="1" hangingPunct="1"/>
            <a:r>
              <a:rPr kumimoji="0" lang="zh-CN" altLang="en-US" dirty="0" smtClean="0"/>
              <a:t>实现加分项中指定的功能</a:t>
            </a:r>
            <a:endParaRPr kumimoji="0" lang="en-US" altLang="zh-CN" dirty="0" smtClean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9FA9D7-6626-4299-BBD7-5D8EFD27411B}" type="slidenum">
              <a:rPr kumimoji="0"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/>
          <a:lstStyle/>
          <a:p>
            <a:r>
              <a:rPr kumimoji="0" lang="zh-CN" altLang="en-US" smtClean="0"/>
              <a:t>常见问题</a:t>
            </a:r>
            <a:endParaRPr kumimoji="0" lang="en-US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887" cy="5256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400" dirty="0" err="1" smtClean="0">
                <a:solidFill>
                  <a:srgbClr val="FF0000"/>
                </a:solidFill>
              </a:rPr>
              <a:t>qt</a:t>
            </a:r>
            <a:r>
              <a:rPr kumimoji="0" lang="zh-CN" altLang="en-US" sz="2400" dirty="0" smtClean="0">
                <a:solidFill>
                  <a:srgbClr val="FF0000"/>
                </a:solidFill>
              </a:rPr>
              <a:t>工程所在文件夹不要包含中文路径或中文文件名</a:t>
            </a:r>
            <a:r>
              <a:rPr kumimoji="0" lang="zh-CN" altLang="en-US" sz="2400" dirty="0" smtClean="0"/>
              <a:t>，否则引起编译错误。</a:t>
            </a:r>
            <a:endParaRPr kumimoji="0"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 smtClean="0"/>
              <a:t>缺省情况下，所有编译生成的文件都位于</a:t>
            </a:r>
            <a:r>
              <a:rPr kumimoji="0" lang="en-US" altLang="zh-CN" sz="2400" dirty="0" smtClean="0"/>
              <a:t>build</a:t>
            </a:r>
            <a:r>
              <a:rPr kumimoji="0" lang="zh-CN" altLang="en-US" sz="2400" dirty="0" smtClean="0"/>
              <a:t>文件夹中，界面文件（</a:t>
            </a:r>
            <a:r>
              <a:rPr kumimoji="0" lang="en-US" altLang="zh-CN" sz="2400" dirty="0" err="1" smtClean="0"/>
              <a:t>xxx.ui</a:t>
            </a:r>
            <a:r>
              <a:rPr kumimoji="0" lang="zh-CN" altLang="en-US" sz="2400" dirty="0" smtClean="0"/>
              <a:t>）编译后所得的文件（</a:t>
            </a:r>
            <a:r>
              <a:rPr kumimoji="0" lang="en-US" altLang="zh-CN" sz="2400" dirty="0" err="1" smtClean="0"/>
              <a:t>ui_xxx.h</a:t>
            </a:r>
            <a:r>
              <a:rPr kumimoji="0" lang="zh-CN" altLang="en-US" sz="2400" dirty="0" smtClean="0"/>
              <a:t>）也是如此。</a:t>
            </a:r>
            <a:endParaRPr kumimoji="0"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dirty="0" smtClean="0"/>
              <a:t>时间间隔很短的</a:t>
            </a:r>
            <a:r>
              <a:rPr kumimoji="0" lang="en-US" altLang="zh-CN" sz="2400" dirty="0" smtClean="0"/>
              <a:t>update</a:t>
            </a:r>
            <a:r>
              <a:rPr kumimoji="0" lang="zh-CN" altLang="en-US" sz="2400" dirty="0" smtClean="0"/>
              <a:t>函数调用可能被合并，造成无法实时改变显示结果的问题，该情况下可以调用</a:t>
            </a:r>
            <a:r>
              <a:rPr kumimoji="0" lang="en-US" altLang="zh-CN" sz="2400" dirty="0" smtClean="0"/>
              <a:t>repaint</a:t>
            </a:r>
            <a:r>
              <a:rPr kumimoji="0" lang="zh-CN" altLang="en-US" sz="2400" dirty="0" smtClean="0"/>
              <a:t>函数。</a:t>
            </a:r>
            <a:endParaRPr kumimoji="0" lang="en-US" altLang="zh-CN" sz="2400" dirty="0" smtClean="0"/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58E3F4-9CE9-4747-A930-D13B713A77B6}" type="slidenum">
              <a:rPr kumimoji="0"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25375</TotalTime>
  <Words>547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华文楷体</vt:lpstr>
      <vt:lpstr>宋体</vt:lpstr>
      <vt:lpstr>Arial</vt:lpstr>
      <vt:lpstr>Cambria Math</vt:lpstr>
      <vt:lpstr>Symbol</vt:lpstr>
      <vt:lpstr>tsinghua-template</vt:lpstr>
      <vt:lpstr>第1周大作业   Suduko Game</vt:lpstr>
      <vt:lpstr> Suduko Game</vt:lpstr>
      <vt:lpstr>Suduko Game</vt:lpstr>
      <vt:lpstr>大作业功能要求</vt:lpstr>
      <vt:lpstr>大作业功能要求</vt:lpstr>
      <vt:lpstr>大作业功能要求</vt:lpstr>
      <vt:lpstr>评分考核指标</vt:lpstr>
      <vt:lpstr>常见问题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Hailong Yao</cp:lastModifiedBy>
  <cp:revision>1488</cp:revision>
  <dcterms:created xsi:type="dcterms:W3CDTF">2010-07-18T08:18:18Z</dcterms:created>
  <dcterms:modified xsi:type="dcterms:W3CDTF">2017-08-22T10:45:43Z</dcterms:modified>
</cp:coreProperties>
</file>