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4" r:id="rId3"/>
    <p:sldId id="325" r:id="rId4"/>
    <p:sldId id="301" r:id="rId5"/>
    <p:sldId id="326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12" r:id="rId15"/>
    <p:sldId id="316" r:id="rId16"/>
    <p:sldId id="323" r:id="rId17"/>
    <p:sldId id="297" r:id="rId18"/>
    <p:sldId id="327" r:id="rId19"/>
    <p:sldId id="29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02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4" y="2060575"/>
            <a:ext cx="8320116" cy="1368425"/>
          </a:xfrm>
        </p:spPr>
        <p:txBody>
          <a:bodyPr/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项目二：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网络五子棋软件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创建主机对话框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对话框要有可编辑文本能够显示当前主机的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，并且有两个按钮，一个是确定开始连接，一个是在连接的时候可以取消。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效果图</a:t>
            </a:r>
          </a:p>
        </p:txBody>
      </p:sp>
      <p:pic>
        <p:nvPicPr>
          <p:cNvPr id="63491" name="内容占位符 3" descr="fuwuqi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1238" y="2497138"/>
            <a:ext cx="4581525" cy="27320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创建连接对话框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大部分和主机界面都相似，唯一不同的是，这里要实现在可编辑文本框中输入数字，这就需要自己画一个软键盘，我们可以用多个按钮（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0~9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）来实现，每个按钮按下去之后，他实现的功能就是在文本框中显示出相应的数字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效果图</a:t>
            </a:r>
          </a:p>
        </p:txBody>
      </p:sp>
      <p:pic>
        <p:nvPicPr>
          <p:cNvPr id="67587" name="内容占位符 3" descr="kehuji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1238" y="2497138"/>
            <a:ext cx="4581525" cy="27320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代码分析（一）</a:t>
            </a: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大部分和主机界面都相似，唯一不同的是，这里要实现在可编辑文本框中输入数字，这就需要自己画一个软键盘，我们可以用多个按钮（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0~9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）来实现，每个按钮按下去之后，他实现的功能就是在文本框中显示出相应的数字，下面以数字“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”为例：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程序设计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网络五子棋的实现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基本界面已经实现，还剩下以下两个功能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1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、传输棋子数据（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2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、同步棋盘（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 + 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数据链表）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</a:t>
            </a:r>
          </a:p>
        </p:txBody>
      </p:sp>
      <p:sp>
        <p:nvSpPr>
          <p:cNvPr id="7987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调用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read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函数等待数据，读取到数据之后，更新数据链表，更改标签，更新棋盘，锁定当前棋盘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 </a:t>
            </a: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请在网络学堂上提交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提交材料包括：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详细设计文档（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doc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）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源代码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具体要求：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客户端和服务器端二者能够正确显示界面、网络数据同步、评判规则正确</a:t>
            </a:r>
            <a:endParaRPr lang="en-US" altLang="zh-CN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设计文档需要涵盖：客户端、服务器端的工作流程；二者通信协议；网络通信编程框架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协议实现，并只能使用</a:t>
            </a:r>
            <a:r>
              <a:rPr lang="en-US" altLang="zh-CN" dirty="0" err="1" smtClean="0"/>
              <a:t>QTcpServer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QTcpSocket</a:t>
            </a:r>
            <a:r>
              <a:rPr lang="zh-CN" altLang="en-US" dirty="0" smtClean="0"/>
              <a:t>两个通信类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两页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描述的全部功能。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2251528" y="2967335"/>
            <a:ext cx="464095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zh-CN" altLang="en-US" sz="54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CCF1-D1D5-4337-9C9B-57CD2D26A07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 descr="C:\Users\Stevens\AppData\Roaming\Tencent\Users\3257221\QQ\WinTemp\RichOle\IB1LDKY)FY6NE{DM(E]7()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0"/>
            <a:ext cx="7296150" cy="72866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主要涉及的技术点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图形界面显示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网络数据传输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五子棋评判规则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检测米字的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个方向上，单方是否达到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过程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从程序员的角度来看：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首先，客户机和服务器建立连接；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当双方都按下开始键之后，就可以开始走棋。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双方每下完一步棋，就必须发送相关的网络数据给对方，同时更新棋盘，达到同步。之后，就要等待对方下棋，并且准备接收对方发送过来的数据。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在下棋过程中，可以申请“退出比赛”，但要对方同意才能退出。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过程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每一步下棋，都有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20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秒的倒计时提醒；超时则丧失一次布子机会。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赢棋时，需要给出双方分别的总的走棋时间。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最终，赢棋方播放喜庆音乐，输棋方播放丧气的音乐。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支持“最多连续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步的悔棋”，但是每一次都要征得对方的同意。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支持残棋保留现场，可以再次连接时“依据保存时间找到残棋”，并可以“接着下”。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功能分析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能够创建网络主机。在界面上添加功能按钮，显示创建主机对话框，对话框显示主机的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，还有取消按钮（在连接过程中可以随时结束）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游戏客户端能够加入主机。添加软键盘，用来输入主机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棋子坐标的网络传输。传递报文，表示最新落子的坐标，另一端接收报文，并且刷新棋盘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界面标记游戏状态。显示当前落子方，如果哪方赢了，弹出对话框提示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主要涉及点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通过对网络五子棋的功能分析，可以看出：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1</a:t>
            </a:r>
            <a:r>
              <a:rPr lang="zh-CN" altLang="en-US" smtClean="0">
                <a:solidFill>
                  <a:srgbClr val="000000"/>
                </a:solidFill>
              </a:rPr>
              <a:t>、网络是必不可少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2</a:t>
            </a:r>
            <a:r>
              <a:rPr lang="zh-CN" altLang="en-US" smtClean="0">
                <a:solidFill>
                  <a:srgbClr val="000000"/>
                </a:solidFill>
              </a:rPr>
              <a:t>、等待网络数据的时候，保证程序不进入死锁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3</a:t>
            </a:r>
            <a:r>
              <a:rPr lang="zh-CN" altLang="en-US" smtClean="0">
                <a:solidFill>
                  <a:srgbClr val="000000"/>
                </a:solidFill>
              </a:rPr>
              <a:t>、依赖窗口部件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界面如何设计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主机：能显示主机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；有确认、取消连接的功能；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客机：输入、显示想要连接的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（软键盘）；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界面设计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为了在</a:t>
            </a:r>
            <a:r>
              <a:rPr lang="en-US" altLang="zh-CN" dirty="0" smtClean="0">
                <a:solidFill>
                  <a:srgbClr val="000000"/>
                </a:solidFill>
              </a:rPr>
              <a:t>QT</a:t>
            </a:r>
            <a:r>
              <a:rPr lang="zh-CN" altLang="en-US" dirty="0" smtClean="0">
                <a:solidFill>
                  <a:srgbClr val="000000"/>
                </a:solidFill>
              </a:rPr>
              <a:t>中使建立网络主机和连接网络主机能够界面化，可能用到的几个类：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QLabel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QLineEdit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QGridLayout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QDialog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6C31-7BA4-49EF-915C-57B22B96CA0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6460</TotalTime>
  <Words>713</Words>
  <Application>Microsoft Office PowerPoint</Application>
  <PresentationFormat>全屏显示(4:3)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Wingdings</vt:lpstr>
      <vt:lpstr>tsinghua-template</vt:lpstr>
      <vt:lpstr>项目二： 网络五子棋软件</vt:lpstr>
      <vt:lpstr>PowerPoint 演示文稿</vt:lpstr>
      <vt:lpstr>主要涉及的技术点</vt:lpstr>
      <vt:lpstr>过程</vt:lpstr>
      <vt:lpstr>过程</vt:lpstr>
      <vt:lpstr>功能分析</vt:lpstr>
      <vt:lpstr>主要涉及点</vt:lpstr>
      <vt:lpstr>界面如何设计</vt:lpstr>
      <vt:lpstr>界面设计</vt:lpstr>
      <vt:lpstr>创建主机对话框</vt:lpstr>
      <vt:lpstr>效果图</vt:lpstr>
      <vt:lpstr>创建连接对话框</vt:lpstr>
      <vt:lpstr>效果图</vt:lpstr>
      <vt:lpstr>代码分析（一）</vt:lpstr>
      <vt:lpstr>程序设计</vt:lpstr>
      <vt:lpstr>代码分析</vt:lpstr>
      <vt:lpstr>评分考核指标</vt:lpstr>
      <vt:lpstr>要求 </vt:lpstr>
      <vt:lpstr>PowerPoint 演示文稿</vt:lpstr>
    </vt:vector>
  </TitlesOfParts>
  <Company>MSPRC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Alex Lee</cp:lastModifiedBy>
  <cp:revision>265</cp:revision>
  <dcterms:created xsi:type="dcterms:W3CDTF">2010-07-18T08:18:18Z</dcterms:created>
  <dcterms:modified xsi:type="dcterms:W3CDTF">2015-09-04T17:10:53Z</dcterms:modified>
</cp:coreProperties>
</file>