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936" r:id="rId2"/>
    <p:sldId id="972" r:id="rId3"/>
    <p:sldId id="973" r:id="rId4"/>
    <p:sldId id="966" r:id="rId5"/>
    <p:sldId id="976" r:id="rId6"/>
    <p:sldId id="968" r:id="rId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kumimoji="1" sz="1200">
                <a:latin typeface="Arial" charset="0"/>
                <a:ea typeface="宋体" charset="0"/>
                <a:cs typeface="宋体"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1" sz="1200">
                <a:latin typeface="Arial" panose="020B0604020202020204" pitchFamily="34" charset="0"/>
              </a:defRPr>
            </a:lvl1pPr>
          </a:lstStyle>
          <a:p>
            <a:pPr>
              <a:defRPr/>
            </a:pPr>
            <a:fld id="{C0465E7A-4B81-4DC1-93F0-375B4013D950}" type="datetimeFigureOut">
              <a:rPr lang="zh-CN" altLang="en-US"/>
              <a:pPr>
                <a:defRPr/>
              </a:pPr>
              <a:t>2017/9/5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kumimoji="1" sz="1200">
                <a:latin typeface="Arial" charset="0"/>
                <a:ea typeface="宋体" charset="0"/>
                <a:cs typeface="宋体" charset="0"/>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0F65A63D-EFC6-4F66-A4C7-2DCC80D8A1DB}" type="slidenum">
              <a:rPr lang="zh-CN" altLang="en-US"/>
              <a:pPr/>
              <a:t>‹#›</a:t>
            </a:fld>
            <a:endParaRPr lang="zh-CN" altLang="en-US"/>
          </a:p>
        </p:txBody>
      </p:sp>
    </p:spTree>
    <p:extLst>
      <p:ext uri="{BB962C8B-B14F-4D97-AF65-F5344CB8AC3E}">
        <p14:creationId xmlns:p14="http://schemas.microsoft.com/office/powerpoint/2010/main" val="1766962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cs typeface="+mn-cs"/>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cs typeface="+mn-cs"/>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742DF8B-9639-414B-BEEA-E0DDFB7BB765}" type="slidenum">
              <a:rPr lang="en-US" altLang="zh-CN"/>
              <a:pPr/>
              <a:t>‹#›</a:t>
            </a:fld>
            <a:endParaRPr lang="en-US" altLang="zh-CN"/>
          </a:p>
        </p:txBody>
      </p:sp>
    </p:spTree>
    <p:extLst>
      <p:ext uri="{BB962C8B-B14F-4D97-AF65-F5344CB8AC3E}">
        <p14:creationId xmlns:p14="http://schemas.microsoft.com/office/powerpoint/2010/main" val="912379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88"/>
            <a:ext cx="9139237"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2484438" y="2060575"/>
            <a:ext cx="6335712" cy="1368425"/>
          </a:xfrm>
        </p:spPr>
        <p:txBody>
          <a:bodyPr/>
          <a:lstStyle>
            <a:lvl1pPr>
              <a:defRPr sz="3200"/>
            </a:lvl1pPr>
          </a:lstStyle>
          <a:p>
            <a:r>
              <a:rPr lang="zh-CN" altLang="en-US" smtClean="0"/>
              <a:t>单击此处编辑母版标题样式</a:t>
            </a:r>
            <a:endParaRPr lang="en-US" altLang="zh-CN"/>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Tx/>
              <a:buNone/>
              <a:defRPr sz="28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11509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85FCF88-CBBC-4F1C-82DD-42E616B58AF1}" type="slidenum">
              <a:rPr lang="en-US" altLang="zh-CN"/>
              <a:pPr/>
              <a:t>‹#›</a:t>
            </a:fld>
            <a:endParaRPr lang="en-US" altLang="zh-CN"/>
          </a:p>
        </p:txBody>
      </p:sp>
    </p:spTree>
    <p:extLst>
      <p:ext uri="{BB962C8B-B14F-4D97-AF65-F5344CB8AC3E}">
        <p14:creationId xmlns:p14="http://schemas.microsoft.com/office/powerpoint/2010/main" val="422665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1979613"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7088" y="188913"/>
            <a:ext cx="5789612" cy="6192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1581B96-0ED8-48E0-BA0D-0E367B7DFCF7}" type="slidenum">
              <a:rPr lang="en-US" altLang="zh-CN"/>
              <a:pPr/>
              <a:t>‹#›</a:t>
            </a:fld>
            <a:endParaRPr lang="en-US" altLang="zh-CN"/>
          </a:p>
        </p:txBody>
      </p:sp>
    </p:spTree>
    <p:extLst>
      <p:ext uri="{BB962C8B-B14F-4D97-AF65-F5344CB8AC3E}">
        <p14:creationId xmlns:p14="http://schemas.microsoft.com/office/powerpoint/2010/main" val="111968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3688" y="188913"/>
            <a:ext cx="6192168" cy="792162"/>
          </a:xfrm>
        </p:spPr>
        <p:txBody>
          <a:bodyPr/>
          <a:lstStyle>
            <a:lvl1pPr algn="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304DDE0-F5E2-48C6-8C7D-6E89B94280DB}" type="slidenum">
              <a:rPr lang="en-US" altLang="zh-CN"/>
              <a:pPr/>
              <a:t>‹#›</a:t>
            </a:fld>
            <a:endParaRPr lang="en-US" altLang="zh-CN"/>
          </a:p>
        </p:txBody>
      </p:sp>
    </p:spTree>
    <p:extLst>
      <p:ext uri="{BB962C8B-B14F-4D97-AF65-F5344CB8AC3E}">
        <p14:creationId xmlns:p14="http://schemas.microsoft.com/office/powerpoint/2010/main" val="375187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3EF12F0-F978-4755-A0B5-5D953D47FE13}" type="slidenum">
              <a:rPr lang="en-US" altLang="zh-CN"/>
              <a:pPr/>
              <a:t>‹#›</a:t>
            </a:fld>
            <a:endParaRPr lang="en-US" altLang="zh-CN"/>
          </a:p>
        </p:txBody>
      </p:sp>
    </p:spTree>
    <p:extLst>
      <p:ext uri="{BB962C8B-B14F-4D97-AF65-F5344CB8AC3E}">
        <p14:creationId xmlns:p14="http://schemas.microsoft.com/office/powerpoint/2010/main" val="296298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18F935E-CF0A-4548-BB84-EBDE9993DA5A}" type="slidenum">
              <a:rPr lang="en-US" altLang="zh-CN"/>
              <a:pPr/>
              <a:t>‹#›</a:t>
            </a:fld>
            <a:endParaRPr lang="en-US" altLang="zh-CN"/>
          </a:p>
        </p:txBody>
      </p:sp>
    </p:spTree>
    <p:extLst>
      <p:ext uri="{BB962C8B-B14F-4D97-AF65-F5344CB8AC3E}">
        <p14:creationId xmlns:p14="http://schemas.microsoft.com/office/powerpoint/2010/main" val="136625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9C588112-5469-4681-8F36-755FC93474D0}" type="slidenum">
              <a:rPr lang="en-US" altLang="zh-CN"/>
              <a:pPr/>
              <a:t>‹#›</a:t>
            </a:fld>
            <a:endParaRPr lang="en-US" altLang="zh-CN"/>
          </a:p>
        </p:txBody>
      </p:sp>
    </p:spTree>
    <p:extLst>
      <p:ext uri="{BB962C8B-B14F-4D97-AF65-F5344CB8AC3E}">
        <p14:creationId xmlns:p14="http://schemas.microsoft.com/office/powerpoint/2010/main" val="190641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3A3A2208-46ED-4E02-BEAB-5DB06397B59E}" type="slidenum">
              <a:rPr lang="en-US" altLang="zh-CN"/>
              <a:pPr/>
              <a:t>‹#›</a:t>
            </a:fld>
            <a:endParaRPr lang="en-US" altLang="zh-CN"/>
          </a:p>
        </p:txBody>
      </p:sp>
    </p:spTree>
    <p:extLst>
      <p:ext uri="{BB962C8B-B14F-4D97-AF65-F5344CB8AC3E}">
        <p14:creationId xmlns:p14="http://schemas.microsoft.com/office/powerpoint/2010/main" val="111725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2FC9D703-1271-4B8C-8563-F127E85B34D5}" type="slidenum">
              <a:rPr lang="en-US" altLang="zh-CN"/>
              <a:pPr/>
              <a:t>‹#›</a:t>
            </a:fld>
            <a:endParaRPr lang="en-US" altLang="zh-CN"/>
          </a:p>
        </p:txBody>
      </p:sp>
    </p:spTree>
    <p:extLst>
      <p:ext uri="{BB962C8B-B14F-4D97-AF65-F5344CB8AC3E}">
        <p14:creationId xmlns:p14="http://schemas.microsoft.com/office/powerpoint/2010/main" val="397090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6F62FD8-E6BA-4069-AABE-DDD41AAFB1D0}" type="slidenum">
              <a:rPr lang="en-US" altLang="zh-CN"/>
              <a:pPr/>
              <a:t>‹#›</a:t>
            </a:fld>
            <a:endParaRPr lang="en-US" altLang="zh-CN"/>
          </a:p>
        </p:txBody>
      </p:sp>
    </p:spTree>
    <p:extLst>
      <p:ext uri="{BB962C8B-B14F-4D97-AF65-F5344CB8AC3E}">
        <p14:creationId xmlns:p14="http://schemas.microsoft.com/office/powerpoint/2010/main" val="390016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97C6587-FA21-428A-8BB2-965039A31BB3}" type="slidenum">
              <a:rPr lang="en-US" altLang="zh-CN"/>
              <a:pPr/>
              <a:t>‹#›</a:t>
            </a:fld>
            <a:endParaRPr lang="en-US" altLang="zh-CN"/>
          </a:p>
        </p:txBody>
      </p:sp>
    </p:spTree>
    <p:extLst>
      <p:ext uri="{BB962C8B-B14F-4D97-AF65-F5344CB8AC3E}">
        <p14:creationId xmlns:p14="http://schemas.microsoft.com/office/powerpoint/2010/main" val="124795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7" descr="图片2(1)副本.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900113" y="188913"/>
            <a:ext cx="53276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827088" y="1125538"/>
            <a:ext cx="79216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392430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5724525" y="6453188"/>
            <a:ext cx="1800225"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766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F5E110B-AF64-4F9F-A21E-44163A98448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43"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tx2"/>
          </a:solidFill>
          <a:latin typeface="+mj-lt"/>
          <a:ea typeface="+mj-ea"/>
          <a:cs typeface="宋体" charset="0"/>
        </a:defRPr>
      </a:lvl1pPr>
      <a:lvl2pPr algn="l" rtl="0" eaLnBrk="0" fontAlgn="base" hangingPunct="0">
        <a:spcBef>
          <a:spcPct val="0"/>
        </a:spcBef>
        <a:spcAft>
          <a:spcPct val="0"/>
        </a:spcAft>
        <a:defRPr kumimoji="1" sz="3600">
          <a:solidFill>
            <a:schemeClr val="tx2"/>
          </a:solidFill>
          <a:latin typeface="Arial" charset="0"/>
          <a:ea typeface="宋体" pitchFamily="2" charset="-122"/>
          <a:cs typeface="宋体" charset="0"/>
        </a:defRPr>
      </a:lvl2pPr>
      <a:lvl3pPr algn="l" rtl="0" eaLnBrk="0" fontAlgn="base" hangingPunct="0">
        <a:spcBef>
          <a:spcPct val="0"/>
        </a:spcBef>
        <a:spcAft>
          <a:spcPct val="0"/>
        </a:spcAft>
        <a:defRPr kumimoji="1" sz="3600">
          <a:solidFill>
            <a:schemeClr val="tx2"/>
          </a:solidFill>
          <a:latin typeface="Arial" charset="0"/>
          <a:ea typeface="宋体" pitchFamily="2" charset="-122"/>
          <a:cs typeface="宋体" charset="0"/>
        </a:defRPr>
      </a:lvl3pPr>
      <a:lvl4pPr algn="l" rtl="0" eaLnBrk="0" fontAlgn="base" hangingPunct="0">
        <a:spcBef>
          <a:spcPct val="0"/>
        </a:spcBef>
        <a:spcAft>
          <a:spcPct val="0"/>
        </a:spcAft>
        <a:defRPr kumimoji="1" sz="3600">
          <a:solidFill>
            <a:schemeClr val="tx2"/>
          </a:solidFill>
          <a:latin typeface="Arial" charset="0"/>
          <a:ea typeface="宋体" pitchFamily="2" charset="-122"/>
          <a:cs typeface="宋体" charset="0"/>
        </a:defRPr>
      </a:lvl4pPr>
      <a:lvl5pPr algn="l" rtl="0" eaLnBrk="0" fontAlgn="base" hangingPunct="0">
        <a:spcBef>
          <a:spcPct val="0"/>
        </a:spcBef>
        <a:spcAft>
          <a:spcPct val="0"/>
        </a:spcAft>
        <a:defRPr kumimoji="1" sz="3600">
          <a:solidFill>
            <a:schemeClr val="tx2"/>
          </a:solidFill>
          <a:latin typeface="Arial" charset="0"/>
          <a:ea typeface="宋体" pitchFamily="2" charset="-122"/>
          <a:cs typeface="宋体" charset="0"/>
        </a:defRPr>
      </a:lvl5pPr>
      <a:lvl6pPr marL="457200" algn="l" rtl="0" eaLnBrk="1" fontAlgn="base" hangingPunct="1">
        <a:spcBef>
          <a:spcPct val="0"/>
        </a:spcBef>
        <a:spcAft>
          <a:spcPct val="0"/>
        </a:spcAft>
        <a:defRPr sz="3600">
          <a:solidFill>
            <a:schemeClr val="tx2"/>
          </a:solidFill>
          <a:latin typeface="Arial" charset="0"/>
          <a:ea typeface="宋体" pitchFamily="2" charset="-122"/>
        </a:defRPr>
      </a:lvl6pPr>
      <a:lvl7pPr marL="914400" algn="l" rtl="0" eaLnBrk="1" fontAlgn="base" hangingPunct="1">
        <a:spcBef>
          <a:spcPct val="0"/>
        </a:spcBef>
        <a:spcAft>
          <a:spcPct val="0"/>
        </a:spcAft>
        <a:defRPr sz="3600">
          <a:solidFill>
            <a:schemeClr val="tx2"/>
          </a:solidFill>
          <a:latin typeface="Arial" charset="0"/>
          <a:ea typeface="宋体" pitchFamily="2" charset="-122"/>
        </a:defRPr>
      </a:lvl7pPr>
      <a:lvl8pPr marL="1371600" algn="l" rtl="0" eaLnBrk="1" fontAlgn="base" hangingPunct="1">
        <a:spcBef>
          <a:spcPct val="0"/>
        </a:spcBef>
        <a:spcAft>
          <a:spcPct val="0"/>
        </a:spcAft>
        <a:defRPr sz="3600">
          <a:solidFill>
            <a:schemeClr val="tx2"/>
          </a:solidFill>
          <a:latin typeface="Arial" charset="0"/>
          <a:ea typeface="宋体" pitchFamily="2" charset="-122"/>
        </a:defRPr>
      </a:lvl8pPr>
      <a:lvl9pPr marL="1828800" algn="l" rtl="0" eaLnBrk="1" fontAlgn="base" hangingPunct="1">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4"/>
        </a:buBlip>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Blip>
          <a:blip r:embed="rId15"/>
        </a:buBlip>
        <a:defRPr kumimoji="1" sz="2800">
          <a:solidFill>
            <a:schemeClr val="tx1"/>
          </a:solidFill>
          <a:latin typeface="+mn-lt"/>
          <a:ea typeface="+mn-ea"/>
        </a:defRPr>
      </a:lvl2pPr>
      <a:lvl3pPr marL="1143000" indent="-228600" algn="l" rtl="0" eaLnBrk="0" fontAlgn="base" hangingPunct="0">
        <a:spcBef>
          <a:spcPct val="20000"/>
        </a:spcBef>
        <a:spcAft>
          <a:spcPct val="0"/>
        </a:spcAft>
        <a:buBlip>
          <a:blip r:embed="rId16"/>
        </a:buBlip>
        <a:defRPr kumimoji="1" sz="2400">
          <a:solidFill>
            <a:schemeClr val="tx1"/>
          </a:solidFill>
          <a:latin typeface="+mn-lt"/>
          <a:ea typeface="+mn-ea"/>
        </a:defRPr>
      </a:lvl3pPr>
      <a:lvl4pPr marL="1600200" indent="-228600" algn="l" rtl="0" eaLnBrk="0" fontAlgn="base" hangingPunct="0">
        <a:spcBef>
          <a:spcPct val="20000"/>
        </a:spcBef>
        <a:spcAft>
          <a:spcPct val="0"/>
        </a:spcAft>
        <a:buBlip>
          <a:blip r:embed="rId17"/>
        </a:buBlip>
        <a:defRPr kumimoji="1" sz="2000">
          <a:solidFill>
            <a:schemeClr val="tx1"/>
          </a:solidFill>
          <a:latin typeface="+mn-lt"/>
          <a:ea typeface="+mn-ea"/>
        </a:defRPr>
      </a:lvl4pPr>
      <a:lvl5pPr marL="2057400" indent="-228600" algn="l" rtl="0" eaLnBrk="0" fontAlgn="base" hangingPunct="0">
        <a:spcBef>
          <a:spcPct val="20000"/>
        </a:spcBef>
        <a:spcAft>
          <a:spcPct val="0"/>
        </a:spcAft>
        <a:buBlip>
          <a:blip r:embed="rId17"/>
        </a:buBlip>
        <a:defRPr kumimoji="1" sz="2000">
          <a:solidFill>
            <a:schemeClr val="tx1"/>
          </a:solidFill>
          <a:latin typeface="+mn-lt"/>
          <a:ea typeface="+mn-ea"/>
        </a:defRPr>
      </a:lvl5pPr>
      <a:lvl6pPr marL="2514600" indent="-228600" algn="l" rtl="0" eaLnBrk="1" fontAlgn="base" hangingPunct="1">
        <a:spcBef>
          <a:spcPct val="20000"/>
        </a:spcBef>
        <a:spcAft>
          <a:spcPct val="0"/>
        </a:spcAft>
        <a:buBlip>
          <a:blip r:embed="rId17"/>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7"/>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7"/>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7"/>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hyperlink" Target="https://www.playok.com/zh/draughts10x10/"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2339479" y="1844675"/>
            <a:ext cx="5976937" cy="3529013"/>
          </a:xfrm>
        </p:spPr>
        <p:txBody>
          <a:bodyPr/>
          <a:lstStyle/>
          <a:p>
            <a:pPr algn="ctr" eaLnBrk="1" hangingPunct="1"/>
            <a:r>
              <a:rPr kumimoji="0" lang="zh-CN" altLang="en-US" sz="4400" dirty="0" smtClean="0">
                <a:latin typeface="华文楷体" pitchFamily="2" charset="-122"/>
                <a:ea typeface="华文楷体" pitchFamily="2" charset="-122"/>
              </a:rPr>
              <a:t>第</a:t>
            </a:r>
            <a:r>
              <a:rPr kumimoji="0" lang="en-US" altLang="zh-CN" sz="4400" dirty="0" smtClean="0">
                <a:latin typeface="华文楷体" pitchFamily="2" charset="-122"/>
                <a:ea typeface="华文楷体" pitchFamily="2" charset="-122"/>
              </a:rPr>
              <a:t>2</a:t>
            </a:r>
            <a:r>
              <a:rPr kumimoji="0" lang="zh-CN" altLang="en-US" sz="4400" dirty="0" smtClean="0">
                <a:latin typeface="华文楷体" pitchFamily="2" charset="-122"/>
                <a:ea typeface="华文楷体" pitchFamily="2" charset="-122"/>
              </a:rPr>
              <a:t>周大作业</a:t>
            </a:r>
            <a:r>
              <a:rPr kumimoji="0" lang="en-US" altLang="zh-CN" sz="4400" dirty="0" smtClean="0">
                <a:latin typeface="华文楷体" pitchFamily="2" charset="-122"/>
                <a:ea typeface="华文楷体" pitchFamily="2" charset="-122"/>
              </a:rPr>
              <a:t/>
            </a:r>
            <a:br>
              <a:rPr kumimoji="0" lang="en-US" altLang="zh-CN" sz="4400" dirty="0" smtClean="0">
                <a:latin typeface="华文楷体" pitchFamily="2" charset="-122"/>
                <a:ea typeface="华文楷体" pitchFamily="2" charset="-122"/>
              </a:rPr>
            </a:br>
            <a:r>
              <a:rPr kumimoji="0" lang="en-US" altLang="zh-CN" sz="4400" dirty="0" smtClean="0">
                <a:latin typeface="华文楷体" pitchFamily="2" charset="-122"/>
                <a:ea typeface="华文楷体" pitchFamily="2" charset="-122"/>
              </a:rPr>
              <a:t/>
            </a:r>
            <a:br>
              <a:rPr kumimoji="0" lang="en-US" altLang="zh-CN" sz="4400" dirty="0" smtClean="0">
                <a:latin typeface="华文楷体" pitchFamily="2" charset="-122"/>
                <a:ea typeface="华文楷体" pitchFamily="2" charset="-122"/>
              </a:rPr>
            </a:br>
            <a:r>
              <a:rPr kumimoji="0" lang="zh-CN" altLang="en-US" sz="4400" dirty="0" smtClean="0">
                <a:latin typeface="华文楷体" pitchFamily="2" charset="-122"/>
                <a:ea typeface="华文楷体" pitchFamily="2" charset="-122"/>
              </a:rPr>
              <a:t>网络对战</a:t>
            </a:r>
            <a:r>
              <a:rPr kumimoji="0" lang="zh-CN" altLang="en-US" sz="4400" dirty="0">
                <a:latin typeface="华文楷体" pitchFamily="2" charset="-122"/>
                <a:ea typeface="华文楷体" pitchFamily="2" charset="-122"/>
              </a:rPr>
              <a:t>的国际</a:t>
            </a:r>
            <a:r>
              <a:rPr kumimoji="0" lang="zh-CN" altLang="en-US" sz="4400" dirty="0">
                <a:latin typeface="华文楷体" pitchFamily="2" charset="-122"/>
                <a:ea typeface="华文楷体" pitchFamily="2" charset="-122"/>
              </a:rPr>
              <a:t>跳棋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63713" y="188913"/>
            <a:ext cx="6192837" cy="792162"/>
          </a:xfrm>
        </p:spPr>
        <p:txBody>
          <a:bodyPr/>
          <a:lstStyle/>
          <a:p>
            <a:r>
              <a:rPr lang="en-US" b="0" dirty="0"/>
              <a:t> </a:t>
            </a:r>
            <a:r>
              <a:rPr lang="en-US" altLang="zh-CN" dirty="0"/>
              <a:t> Draughts</a:t>
            </a:r>
            <a:endParaRPr lang="en-US" altLang="en-US" dirty="0" smtClean="0"/>
          </a:p>
        </p:txBody>
      </p:sp>
      <p:sp>
        <p:nvSpPr>
          <p:cNvPr id="6147" name="内容占位符 2"/>
          <p:cNvSpPr>
            <a:spLocks noGrp="1"/>
          </p:cNvSpPr>
          <p:nvPr>
            <p:ph idx="1"/>
          </p:nvPr>
        </p:nvSpPr>
        <p:spPr>
          <a:xfrm>
            <a:off x="323528" y="1125538"/>
            <a:ext cx="5040560" cy="5111750"/>
          </a:xfrm>
        </p:spPr>
        <p:txBody>
          <a:bodyPr/>
          <a:lstStyle/>
          <a:p>
            <a:r>
              <a:rPr lang="en-US" altLang="zh-CN" sz="2800" dirty="0" smtClean="0"/>
              <a:t>Draughts</a:t>
            </a:r>
          </a:p>
          <a:p>
            <a:pPr lvl="1"/>
            <a:r>
              <a:rPr lang="zh-CN" altLang="en-US" sz="2400" dirty="0" smtClean="0"/>
              <a:t>跳棋是世界上最古老，最普及的智力游戏之一。</a:t>
            </a:r>
            <a:endParaRPr lang="en-US" altLang="zh-CN" sz="2400" dirty="0" smtClean="0"/>
          </a:p>
          <a:p>
            <a:pPr lvl="1"/>
            <a:r>
              <a:rPr lang="zh-CN" altLang="en-US" sz="2400" dirty="0" smtClean="0"/>
              <a:t>国际跳棋规则：</a:t>
            </a:r>
            <a:endParaRPr lang="en-US" altLang="zh-CN" sz="2400" dirty="0" smtClean="0"/>
          </a:p>
          <a:p>
            <a:pPr marL="457200" lvl="1" indent="0">
              <a:buNone/>
            </a:pPr>
            <a:r>
              <a:rPr lang="zh-CN" altLang="en-US" sz="2400" dirty="0" smtClean="0"/>
              <a:t>在</a:t>
            </a:r>
            <a:r>
              <a:rPr lang="en-US" altLang="zh-CN" sz="2400" dirty="0" smtClean="0"/>
              <a:t>10</a:t>
            </a:r>
            <a:r>
              <a:rPr lang="zh-CN" altLang="en-US" sz="2400" dirty="0" smtClean="0"/>
              <a:t>*</a:t>
            </a:r>
            <a:r>
              <a:rPr lang="en-US" altLang="zh-CN" sz="2400" dirty="0" smtClean="0"/>
              <a:t>10</a:t>
            </a:r>
            <a:r>
              <a:rPr lang="zh-CN" altLang="en-US" sz="2400" dirty="0" smtClean="0"/>
              <a:t>的棋盘内，黑白双方各持</a:t>
            </a:r>
            <a:r>
              <a:rPr lang="en-US" altLang="zh-CN" sz="2400" dirty="0" smtClean="0"/>
              <a:t>20</a:t>
            </a:r>
            <a:r>
              <a:rPr lang="zh-CN" altLang="en-US" sz="2400" dirty="0" smtClean="0"/>
              <a:t>子，通过斜向移动、跳吃等手段吃掉对方更多的棋子。</a:t>
            </a:r>
            <a:endParaRPr lang="en-US" altLang="zh-CN" sz="2400" dirty="0" smtClean="0"/>
          </a:p>
          <a:p>
            <a:pPr marL="457200" lvl="1" indent="0">
              <a:buNone/>
            </a:pPr>
            <a:r>
              <a:rPr lang="zh-CN" altLang="en-US" sz="2400" dirty="0" smtClean="0"/>
              <a:t>最终吃掉对方所有棋子或者使对方任何棋子无法移动的一方获得游戏胜利。</a:t>
            </a:r>
            <a:endParaRPr lang="en-US" altLang="zh-CN" sz="2400" dirty="0" smtClean="0"/>
          </a:p>
          <a:p>
            <a:pPr marL="457200" lvl="1" indent="0">
              <a:buNone/>
            </a:pPr>
            <a:r>
              <a:rPr lang="zh-CN" altLang="en-US" sz="2400" dirty="0" smtClean="0"/>
              <a:t>具体规则</a:t>
            </a:r>
            <a:r>
              <a:rPr lang="zh-CN" altLang="en-US" sz="2400" dirty="0" smtClean="0"/>
              <a:t>请见附件</a:t>
            </a:r>
            <a:r>
              <a:rPr lang="en-US" altLang="zh-CN" sz="2400" dirty="0" smtClean="0"/>
              <a:t>PDF</a:t>
            </a:r>
            <a:r>
              <a:rPr lang="zh-CN" altLang="en-US" sz="2400" dirty="0" smtClean="0"/>
              <a:t>文件。</a:t>
            </a:r>
            <a:endParaRPr lang="en-US" altLang="zh-CN" sz="2400" dirty="0" smtClean="0"/>
          </a:p>
          <a:p>
            <a:pPr lvl="1"/>
            <a:endParaRPr lang="en-US" altLang="zh-CN" sz="2400" dirty="0" smtClean="0"/>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kumimoji="1" sz="3200">
                <a:solidFill>
                  <a:schemeClr val="tx1"/>
                </a:solidFill>
                <a:latin typeface="Arial" charset="0"/>
                <a:ea typeface="宋体" pitchFamily="2" charset="-122"/>
              </a:defRPr>
            </a:lvl1pPr>
            <a:lvl2pPr marL="742950" indent="-285750">
              <a:spcBef>
                <a:spcPct val="20000"/>
              </a:spcBef>
              <a:buBlip>
                <a:blip r:embed="rId3"/>
              </a:buBlip>
              <a:defRPr kumimoji="1" sz="2800">
                <a:solidFill>
                  <a:schemeClr val="tx1"/>
                </a:solidFill>
                <a:latin typeface="Arial" charset="0"/>
                <a:ea typeface="宋体" pitchFamily="2" charset="-122"/>
              </a:defRPr>
            </a:lvl2pPr>
            <a:lvl3pPr marL="1143000" indent="-228600">
              <a:spcBef>
                <a:spcPct val="20000"/>
              </a:spcBef>
              <a:buBlip>
                <a:blip r:embed="rId4"/>
              </a:buBlip>
              <a:defRPr kumimoji="1" sz="2400">
                <a:solidFill>
                  <a:schemeClr val="tx1"/>
                </a:solidFill>
                <a:latin typeface="Arial" charset="0"/>
                <a:ea typeface="宋体" pitchFamily="2" charset="-122"/>
              </a:defRPr>
            </a:lvl3pPr>
            <a:lvl4pPr marL="1600200" indent="-228600">
              <a:spcBef>
                <a:spcPct val="20000"/>
              </a:spcBef>
              <a:buBlip>
                <a:blip r:embed="rId5"/>
              </a:buBlip>
              <a:defRPr kumimoji="1" sz="2000">
                <a:solidFill>
                  <a:schemeClr val="tx1"/>
                </a:solidFill>
                <a:latin typeface="Arial" charset="0"/>
                <a:ea typeface="宋体" pitchFamily="2" charset="-122"/>
              </a:defRPr>
            </a:lvl4pPr>
            <a:lvl5pPr marL="2057400" indent="-228600">
              <a:spcBef>
                <a:spcPct val="20000"/>
              </a:spcBef>
              <a:buBlip>
                <a:blip r:embed="rId5"/>
              </a:buBlip>
              <a:defRPr kumimoji="1"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9pPr>
          </a:lstStyle>
          <a:p>
            <a:pPr>
              <a:spcBef>
                <a:spcPct val="0"/>
              </a:spcBef>
              <a:buFontTx/>
              <a:buNone/>
            </a:pPr>
            <a:fld id="{72CBF836-D8B7-4548-8E2B-E5D17F2C65C2}" type="slidenum">
              <a:rPr kumimoji="0" lang="en-US" altLang="zh-CN" sz="1400"/>
              <a:pPr>
                <a:spcBef>
                  <a:spcPct val="0"/>
                </a:spcBef>
                <a:buFontTx/>
                <a:buNone/>
              </a:pPr>
              <a:t>2</a:t>
            </a:fld>
            <a:endParaRPr kumimoji="0" lang="en-US" altLang="zh-CN" sz="1400"/>
          </a:p>
        </p:txBody>
      </p:sp>
      <p:pic>
        <p:nvPicPr>
          <p:cNvPr id="4" name="图片 3"/>
          <p:cNvPicPr>
            <a:picLocks noChangeAspect="1"/>
          </p:cNvPicPr>
          <p:nvPr/>
        </p:nvPicPr>
        <p:blipFill>
          <a:blip r:embed="rId6"/>
          <a:stretch>
            <a:fillRect/>
          </a:stretch>
        </p:blipFill>
        <p:spPr>
          <a:xfrm>
            <a:off x="5364088" y="1806426"/>
            <a:ext cx="3737109" cy="374997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763713" y="188913"/>
            <a:ext cx="6192837" cy="792162"/>
          </a:xfrm>
        </p:spPr>
        <p:txBody>
          <a:bodyPr/>
          <a:lstStyle/>
          <a:p>
            <a:r>
              <a:rPr lang="en-US" altLang="zh-CN" dirty="0"/>
              <a:t>Draughts</a:t>
            </a:r>
            <a:endParaRPr lang="en-US" altLang="en-US" dirty="0" smtClean="0"/>
          </a:p>
        </p:txBody>
      </p:sp>
      <p:sp>
        <p:nvSpPr>
          <p:cNvPr id="7171" name="内容占位符 2"/>
          <p:cNvSpPr>
            <a:spLocks noGrp="1"/>
          </p:cNvSpPr>
          <p:nvPr>
            <p:ph idx="1"/>
          </p:nvPr>
        </p:nvSpPr>
        <p:spPr>
          <a:xfrm>
            <a:off x="254000" y="1125538"/>
            <a:ext cx="8280400" cy="2478087"/>
          </a:xfrm>
        </p:spPr>
        <p:txBody>
          <a:bodyPr/>
          <a:lstStyle/>
          <a:p>
            <a:r>
              <a:rPr lang="zh-CN" altLang="en-US" sz="2800" dirty="0" smtClean="0"/>
              <a:t>游戏网址</a:t>
            </a:r>
            <a:endParaRPr lang="en-US" altLang="zh-CN" sz="2800" dirty="0" smtClean="0"/>
          </a:p>
          <a:p>
            <a:pPr lvl="1"/>
            <a:r>
              <a:rPr lang="en-US" altLang="en-US" sz="2400" dirty="0">
                <a:hlinkClick r:id="rId2"/>
              </a:rPr>
              <a:t>https://www.playok.com/zh/draughts10x10</a:t>
            </a:r>
            <a:r>
              <a:rPr lang="en-US" altLang="en-US" sz="2400" dirty="0" smtClean="0">
                <a:hlinkClick r:id="rId2"/>
              </a:rPr>
              <a:t>/</a:t>
            </a:r>
            <a:endParaRPr lang="en-US" altLang="en-US" sz="2400" dirty="0" smtClean="0"/>
          </a:p>
          <a:p>
            <a:pPr lvl="1"/>
            <a:r>
              <a:rPr lang="en-US" altLang="en-US" sz="2400" dirty="0"/>
              <a:t>http://www.9game.cn/checkers10x10/1098252.html</a:t>
            </a:r>
            <a:endParaRPr lang="en-US" altLang="en-US" sz="2400" dirty="0" smtClean="0"/>
          </a:p>
          <a:p>
            <a:pPr lvl="1"/>
            <a:r>
              <a:rPr lang="zh-CN" altLang="en-US" sz="2400" dirty="0" smtClean="0"/>
              <a:t>请自行下载安装手机游戏或登录在线对战平台，了解游戏规则与操作方式</a:t>
            </a:r>
            <a:endParaRPr lang="en-US" altLang="zh-CN" sz="2400" dirty="0" smtClean="0"/>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kumimoji="1" sz="3200">
                <a:solidFill>
                  <a:schemeClr val="tx1"/>
                </a:solidFill>
                <a:latin typeface="Arial" charset="0"/>
                <a:ea typeface="宋体" pitchFamily="2" charset="-122"/>
              </a:defRPr>
            </a:lvl1pPr>
            <a:lvl2pPr marL="742950" indent="-285750">
              <a:spcBef>
                <a:spcPct val="20000"/>
              </a:spcBef>
              <a:buBlip>
                <a:blip r:embed="rId4"/>
              </a:buBlip>
              <a:defRPr kumimoji="1" sz="2800">
                <a:solidFill>
                  <a:schemeClr val="tx1"/>
                </a:solidFill>
                <a:latin typeface="Arial" charset="0"/>
                <a:ea typeface="宋体" pitchFamily="2" charset="-122"/>
              </a:defRPr>
            </a:lvl2pPr>
            <a:lvl3pPr marL="1143000" indent="-228600">
              <a:spcBef>
                <a:spcPct val="20000"/>
              </a:spcBef>
              <a:buBlip>
                <a:blip r:embed="rId5"/>
              </a:buBlip>
              <a:defRPr kumimoji="1" sz="2400">
                <a:solidFill>
                  <a:schemeClr val="tx1"/>
                </a:solidFill>
                <a:latin typeface="Arial" charset="0"/>
                <a:ea typeface="宋体" pitchFamily="2" charset="-122"/>
              </a:defRPr>
            </a:lvl3pPr>
            <a:lvl4pPr marL="1600200" indent="-228600">
              <a:spcBef>
                <a:spcPct val="20000"/>
              </a:spcBef>
              <a:buBlip>
                <a:blip r:embed="rId6"/>
              </a:buBlip>
              <a:defRPr kumimoji="1" sz="2000">
                <a:solidFill>
                  <a:schemeClr val="tx1"/>
                </a:solidFill>
                <a:latin typeface="Arial" charset="0"/>
                <a:ea typeface="宋体" pitchFamily="2" charset="-122"/>
              </a:defRPr>
            </a:lvl4pPr>
            <a:lvl5pPr marL="2057400" indent="-228600">
              <a:spcBef>
                <a:spcPct val="20000"/>
              </a:spcBef>
              <a:buBlip>
                <a:blip r:embed="rId6"/>
              </a:buBlip>
              <a:defRPr kumimoji="1"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6"/>
              </a:buBlip>
              <a:defRPr kumimoji="1"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6"/>
              </a:buBlip>
              <a:defRPr kumimoji="1"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6"/>
              </a:buBlip>
              <a:defRPr kumimoji="1"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6"/>
              </a:buBlip>
              <a:defRPr kumimoji="1" sz="2000">
                <a:solidFill>
                  <a:schemeClr val="tx1"/>
                </a:solidFill>
                <a:latin typeface="Arial" charset="0"/>
                <a:ea typeface="宋体" pitchFamily="2" charset="-122"/>
              </a:defRPr>
            </a:lvl9pPr>
          </a:lstStyle>
          <a:p>
            <a:pPr>
              <a:spcBef>
                <a:spcPct val="0"/>
              </a:spcBef>
              <a:buFontTx/>
              <a:buNone/>
            </a:pPr>
            <a:fld id="{A48AF2E7-FC5F-4CA7-B019-E30DCAAEBB8D}" type="slidenum">
              <a:rPr kumimoji="0" lang="en-US" altLang="zh-CN" sz="1400"/>
              <a:pPr>
                <a:spcBef>
                  <a:spcPct val="0"/>
                </a:spcBef>
                <a:buFontTx/>
                <a:buNone/>
              </a:pPr>
              <a:t>3</a:t>
            </a:fld>
            <a:endParaRPr kumimoji="0" lang="en-US" altLang="zh-CN" sz="1400"/>
          </a:p>
        </p:txBody>
      </p:sp>
      <p:pic>
        <p:nvPicPr>
          <p:cNvPr id="1026" name="Picture 2" descr="Checkers 10x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8925" y="3233757"/>
            <a:ext cx="20574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8"/>
          <a:stretch>
            <a:fillRect/>
          </a:stretch>
        </p:blipFill>
        <p:spPr>
          <a:xfrm>
            <a:off x="8956" y="3632397"/>
            <a:ext cx="6091256" cy="234437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763713" y="188913"/>
            <a:ext cx="6192837" cy="792162"/>
          </a:xfrm>
        </p:spPr>
        <p:txBody>
          <a:bodyPr/>
          <a:lstStyle/>
          <a:p>
            <a:pPr eaLnBrk="1" hangingPunct="1"/>
            <a:r>
              <a:rPr kumimoji="0" lang="zh-CN" altLang="en-US" dirty="0" smtClean="0"/>
              <a:t>大作业功能要求</a:t>
            </a:r>
            <a:endParaRPr kumimoji="0" lang="en-US" altLang="en-US" dirty="0" smtClean="0"/>
          </a:p>
        </p:txBody>
      </p:sp>
      <p:sp>
        <p:nvSpPr>
          <p:cNvPr id="12291" name="内容占位符 2"/>
          <p:cNvSpPr>
            <a:spLocks noGrp="1"/>
          </p:cNvSpPr>
          <p:nvPr>
            <p:ph idx="1"/>
          </p:nvPr>
        </p:nvSpPr>
        <p:spPr>
          <a:xfrm>
            <a:off x="390185" y="1340768"/>
            <a:ext cx="4469847" cy="4875058"/>
          </a:xfrm>
        </p:spPr>
        <p:txBody>
          <a:bodyPr/>
          <a:lstStyle/>
          <a:p>
            <a:pPr eaLnBrk="1" hangingPunct="1"/>
            <a:r>
              <a:rPr kumimoji="0" lang="zh-CN" altLang="en-US" sz="2000" dirty="0" smtClean="0"/>
              <a:t>基本功能：实现基于</a:t>
            </a:r>
            <a:r>
              <a:rPr kumimoji="0" lang="en-US" altLang="zh-CN" sz="2000" dirty="0" err="1" smtClean="0"/>
              <a:t>qt</a:t>
            </a:r>
            <a:r>
              <a:rPr kumimoji="0" lang="zh-CN" altLang="en-US" sz="2000" dirty="0" smtClean="0"/>
              <a:t>的国际</a:t>
            </a:r>
            <a:r>
              <a:rPr kumimoji="0" lang="zh-CN" altLang="en-US" sz="2000" dirty="0" smtClean="0"/>
              <a:t>跳棋</a:t>
            </a:r>
            <a:r>
              <a:rPr kumimoji="0" lang="zh-CN" altLang="en-US" sz="2000" dirty="0"/>
              <a:t>网络</a:t>
            </a:r>
            <a:r>
              <a:rPr kumimoji="0" lang="zh-CN" altLang="en-US" sz="2000" dirty="0" smtClean="0"/>
              <a:t>版</a:t>
            </a:r>
            <a:r>
              <a:rPr kumimoji="0" lang="zh-CN" altLang="en-US" sz="2000" dirty="0" smtClean="0"/>
              <a:t>游戏 </a:t>
            </a:r>
            <a:endParaRPr kumimoji="0" lang="en-US" altLang="zh-CN" sz="2000" dirty="0" smtClean="0"/>
          </a:p>
          <a:p>
            <a:pPr lvl="1" eaLnBrk="1" hangingPunct="1"/>
            <a:r>
              <a:rPr kumimoji="0" lang="zh-CN" altLang="en-US" sz="2000" dirty="0" smtClean="0"/>
              <a:t>要求实现国际跳棋</a:t>
            </a:r>
            <a:r>
              <a:rPr kumimoji="0" lang="en-US" altLang="zh-CN" sz="2000" dirty="0" smtClean="0"/>
              <a:t>10</a:t>
            </a:r>
            <a:r>
              <a:rPr kumimoji="0" lang="zh-CN" altLang="en-US" sz="2000" dirty="0" smtClean="0"/>
              <a:t>*</a:t>
            </a:r>
            <a:r>
              <a:rPr kumimoji="0" lang="en-US" altLang="zh-CN" sz="2000" dirty="0" smtClean="0"/>
              <a:t>10</a:t>
            </a:r>
            <a:r>
              <a:rPr kumimoji="0" lang="zh-CN" altLang="en-US" sz="2000" dirty="0" smtClean="0"/>
              <a:t>的布局。</a:t>
            </a:r>
            <a:endParaRPr kumimoji="0" lang="en-US" altLang="zh-CN" sz="2000" dirty="0" smtClean="0"/>
          </a:p>
          <a:p>
            <a:pPr lvl="1" eaLnBrk="1" hangingPunct="1"/>
            <a:r>
              <a:rPr kumimoji="0" lang="zh-CN" altLang="en-US" sz="2000" dirty="0" smtClean="0"/>
              <a:t>需要实现两台计算机的通信。</a:t>
            </a:r>
            <a:endParaRPr kumimoji="0" lang="en-US" altLang="zh-CN" sz="2000" dirty="0" smtClean="0"/>
          </a:p>
          <a:p>
            <a:pPr lvl="1" eaLnBrk="1" hangingPunct="1"/>
            <a:r>
              <a:rPr kumimoji="0" lang="zh-CN" altLang="en-US" sz="2000" dirty="0" smtClean="0">
                <a:sym typeface="Symbol" pitchFamily="18" charset="2"/>
              </a:rPr>
              <a:t>正确学习国际跳棋规则，第一次点击棋子代表选中该棋子，要求在棋盘上显示该棋子所有可以移动的位置，第二次点击代表移动该棋子到指定位置。</a:t>
            </a:r>
            <a:endParaRPr kumimoji="0" lang="en-US" altLang="zh-CN" sz="2000" dirty="0" smtClean="0">
              <a:sym typeface="Symbol" pitchFamily="18" charset="2"/>
            </a:endParaRPr>
          </a:p>
          <a:p>
            <a:pPr lvl="1" eaLnBrk="1" hangingPunct="1"/>
            <a:r>
              <a:rPr kumimoji="0" lang="zh-CN" altLang="en-US" sz="2000" dirty="0" smtClean="0">
                <a:sym typeface="Symbol" pitchFamily="18" charset="2"/>
              </a:rPr>
              <a:t>一方无子或所有棋子无法移动时，要求提示游戏结束，并显示获胜方。</a:t>
            </a:r>
            <a:endParaRPr kumimoji="0" lang="en-US" altLang="zh-CN" sz="2000" dirty="0" smtClean="0">
              <a:sym typeface="Symbol" pitchFamily="18" charset="2"/>
            </a:endParaRPr>
          </a:p>
          <a:p>
            <a:pPr marL="457200" lvl="1" indent="0" eaLnBrk="1" hangingPunct="1">
              <a:buNone/>
            </a:pPr>
            <a:endParaRPr kumimoji="0" lang="en-US" altLang="zh-CN" sz="2000" dirty="0" smtClean="0"/>
          </a:p>
          <a:p>
            <a:pPr lvl="1" eaLnBrk="1" hangingPunct="1"/>
            <a:endParaRPr kumimoji="0" lang="en-US" altLang="zh-CN" sz="2000" dirty="0"/>
          </a:p>
          <a:p>
            <a:pPr lvl="1" eaLnBrk="1" hangingPunct="1"/>
            <a:endParaRPr kumimoji="0" lang="en-US" altLang="zh-CN" sz="2400" dirty="0">
              <a:sym typeface="Symbol" pitchFamily="18" charset="2"/>
            </a:endParaRPr>
          </a:p>
          <a:p>
            <a:pPr marL="457200" lvl="1" indent="0" eaLnBrk="1" hangingPunct="1">
              <a:buNone/>
            </a:pPr>
            <a:endParaRPr kumimoji="0" lang="en-US" altLang="zh-CN" sz="2400" dirty="0" smtClean="0"/>
          </a:p>
        </p:txBody>
      </p:sp>
      <p:sp>
        <p:nvSpPr>
          <p:cNvPr id="81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kumimoji="1" sz="3200">
                <a:solidFill>
                  <a:schemeClr val="tx1"/>
                </a:solidFill>
                <a:latin typeface="Arial" charset="0"/>
                <a:ea typeface="宋体" pitchFamily="2" charset="-122"/>
              </a:defRPr>
            </a:lvl1pPr>
            <a:lvl2pPr marL="742950" indent="-285750">
              <a:spcBef>
                <a:spcPct val="20000"/>
              </a:spcBef>
              <a:buBlip>
                <a:blip r:embed="rId3"/>
              </a:buBlip>
              <a:defRPr kumimoji="1" sz="2800">
                <a:solidFill>
                  <a:schemeClr val="tx1"/>
                </a:solidFill>
                <a:latin typeface="Arial" charset="0"/>
                <a:ea typeface="宋体" pitchFamily="2" charset="-122"/>
              </a:defRPr>
            </a:lvl2pPr>
            <a:lvl3pPr marL="1143000" indent="-228600">
              <a:spcBef>
                <a:spcPct val="20000"/>
              </a:spcBef>
              <a:buBlip>
                <a:blip r:embed="rId4"/>
              </a:buBlip>
              <a:defRPr kumimoji="1" sz="2400">
                <a:solidFill>
                  <a:schemeClr val="tx1"/>
                </a:solidFill>
                <a:latin typeface="Arial" charset="0"/>
                <a:ea typeface="宋体" pitchFamily="2" charset="-122"/>
              </a:defRPr>
            </a:lvl3pPr>
            <a:lvl4pPr marL="1600200" indent="-228600">
              <a:spcBef>
                <a:spcPct val="20000"/>
              </a:spcBef>
              <a:buBlip>
                <a:blip r:embed="rId5"/>
              </a:buBlip>
              <a:defRPr kumimoji="1" sz="2000">
                <a:solidFill>
                  <a:schemeClr val="tx1"/>
                </a:solidFill>
                <a:latin typeface="Arial" charset="0"/>
                <a:ea typeface="宋体" pitchFamily="2" charset="-122"/>
              </a:defRPr>
            </a:lvl4pPr>
            <a:lvl5pPr marL="2057400" indent="-228600">
              <a:spcBef>
                <a:spcPct val="20000"/>
              </a:spcBef>
              <a:buBlip>
                <a:blip r:embed="rId5"/>
              </a:buBlip>
              <a:defRPr kumimoji="1"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9pPr>
          </a:lstStyle>
          <a:p>
            <a:pPr>
              <a:spcBef>
                <a:spcPct val="0"/>
              </a:spcBef>
              <a:buFontTx/>
              <a:buNone/>
            </a:pPr>
            <a:fld id="{ACA8C6D0-689F-4207-BE9F-C966051E7DAC}" type="slidenum">
              <a:rPr kumimoji="0" lang="en-US" altLang="zh-CN" sz="1400"/>
              <a:pPr>
                <a:spcBef>
                  <a:spcPct val="0"/>
                </a:spcBef>
                <a:buFontTx/>
                <a:buNone/>
              </a:pPr>
              <a:t>4</a:t>
            </a:fld>
            <a:endParaRPr kumimoji="0" lang="en-US" altLang="zh-CN" sz="1400"/>
          </a:p>
        </p:txBody>
      </p:sp>
      <p:sp>
        <p:nvSpPr>
          <p:cNvPr id="7" name="TextBox 6"/>
          <p:cNvSpPr txBox="1"/>
          <p:nvPr/>
        </p:nvSpPr>
        <p:spPr>
          <a:xfrm>
            <a:off x="5258296" y="5720755"/>
            <a:ext cx="3740062" cy="584775"/>
          </a:xfrm>
          <a:prstGeom prst="rect">
            <a:avLst/>
          </a:prstGeom>
          <a:noFill/>
        </p:spPr>
        <p:txBody>
          <a:bodyPr wrap="square" rtlCol="0">
            <a:spAutoFit/>
          </a:bodyPr>
          <a:lstStyle/>
          <a:p>
            <a:r>
              <a:rPr lang="zh-CN" altLang="en-US" sz="1600" b="1" dirty="0" smtClean="0"/>
              <a:t>图</a:t>
            </a:r>
            <a:r>
              <a:rPr lang="en-US" altLang="zh-CN" sz="1600" b="1" dirty="0" smtClean="0"/>
              <a:t>1</a:t>
            </a:r>
            <a:r>
              <a:rPr lang="zh-CN" altLang="en-US" sz="1600" b="1" dirty="0" smtClean="0"/>
              <a:t>：红点表示白子可以移动的</a:t>
            </a:r>
            <a:r>
              <a:rPr lang="zh-CN" altLang="en-US" sz="1600" b="1" dirty="0" smtClean="0"/>
              <a:t>白子，以及</a:t>
            </a:r>
            <a:r>
              <a:rPr lang="zh-CN" altLang="en-US" sz="1600" b="1" dirty="0" smtClean="0"/>
              <a:t>最左上角的白子可以移动的位置</a:t>
            </a:r>
            <a:endParaRPr lang="en-US" sz="1600" b="1" dirty="0"/>
          </a:p>
        </p:txBody>
      </p:sp>
      <p:pic>
        <p:nvPicPr>
          <p:cNvPr id="2" name="图片 1"/>
          <p:cNvPicPr>
            <a:picLocks noChangeAspect="1"/>
          </p:cNvPicPr>
          <p:nvPr/>
        </p:nvPicPr>
        <p:blipFill>
          <a:blip r:embed="rId6"/>
          <a:stretch>
            <a:fillRect/>
          </a:stretch>
        </p:blipFill>
        <p:spPr>
          <a:xfrm>
            <a:off x="5080410" y="1628800"/>
            <a:ext cx="3894980" cy="387921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763713" y="188913"/>
            <a:ext cx="6192837" cy="792162"/>
          </a:xfrm>
        </p:spPr>
        <p:txBody>
          <a:bodyPr/>
          <a:lstStyle/>
          <a:p>
            <a:pPr eaLnBrk="1" hangingPunct="1"/>
            <a:r>
              <a:rPr kumimoji="0" lang="zh-CN" altLang="en-US" dirty="0" smtClean="0"/>
              <a:t>大作业功能要求</a:t>
            </a:r>
            <a:endParaRPr kumimoji="0" lang="en-US" altLang="en-US" dirty="0" smtClean="0"/>
          </a:p>
        </p:txBody>
      </p:sp>
      <p:sp>
        <p:nvSpPr>
          <p:cNvPr id="12291" name="内容占位符 2"/>
          <p:cNvSpPr>
            <a:spLocks noGrp="1"/>
          </p:cNvSpPr>
          <p:nvPr>
            <p:ph idx="1"/>
          </p:nvPr>
        </p:nvSpPr>
        <p:spPr>
          <a:xfrm>
            <a:off x="899592" y="981075"/>
            <a:ext cx="7380312" cy="4464149"/>
          </a:xfrm>
        </p:spPr>
        <p:txBody>
          <a:bodyPr/>
          <a:lstStyle/>
          <a:p>
            <a:pPr marL="0" indent="0" eaLnBrk="1" hangingPunct="1">
              <a:buNone/>
            </a:pPr>
            <a:endParaRPr kumimoji="0" lang="en-US" altLang="zh-CN" sz="2000" dirty="0" smtClean="0"/>
          </a:p>
          <a:p>
            <a:pPr eaLnBrk="1" hangingPunct="1"/>
            <a:r>
              <a:rPr kumimoji="0" lang="zh-CN" altLang="en-US" sz="2400" dirty="0" smtClean="0"/>
              <a:t>功能</a:t>
            </a:r>
            <a:r>
              <a:rPr kumimoji="0" lang="zh-CN" altLang="en-US" sz="2400" dirty="0" smtClean="0"/>
              <a:t>要求</a:t>
            </a:r>
            <a:endParaRPr kumimoji="0" lang="en-US" altLang="zh-CN" sz="2400" dirty="0"/>
          </a:p>
          <a:p>
            <a:pPr lvl="1" eaLnBrk="1" hangingPunct="1"/>
            <a:r>
              <a:rPr kumimoji="0" lang="zh-CN" altLang="en-US" sz="2400" dirty="0" smtClean="0"/>
              <a:t>只要求实现单轮网络对战功能</a:t>
            </a:r>
            <a:endParaRPr kumimoji="0" lang="en-US" altLang="zh-CN" sz="2400" dirty="0" smtClean="0"/>
          </a:p>
          <a:p>
            <a:pPr lvl="1" eaLnBrk="1" hangingPunct="1"/>
            <a:r>
              <a:rPr kumimoji="0" lang="zh-CN" altLang="en-US" sz="2400" dirty="0" smtClean="0"/>
              <a:t>先登入方，提示自己的</a:t>
            </a:r>
            <a:r>
              <a:rPr kumimoji="0" lang="en-US" altLang="zh-CN" sz="2400" dirty="0" smtClean="0"/>
              <a:t>IP</a:t>
            </a:r>
            <a:r>
              <a:rPr kumimoji="0" lang="zh-CN" altLang="en-US" sz="2400" dirty="0" smtClean="0"/>
              <a:t>、端口号</a:t>
            </a:r>
            <a:endParaRPr kumimoji="0" lang="en-US" altLang="zh-CN" sz="2400" dirty="0" smtClean="0"/>
          </a:p>
          <a:p>
            <a:pPr lvl="1" eaLnBrk="1" hangingPunct="1"/>
            <a:r>
              <a:rPr kumimoji="0" lang="zh-CN" altLang="en-US" sz="2400" dirty="0" smtClean="0"/>
              <a:t>后登入方，可以填写对方的</a:t>
            </a:r>
            <a:r>
              <a:rPr kumimoji="0" lang="en-US" altLang="zh-CN" sz="2400" dirty="0"/>
              <a:t>IP</a:t>
            </a:r>
            <a:r>
              <a:rPr kumimoji="0" lang="zh-CN" altLang="en-US" sz="2400" dirty="0"/>
              <a:t>、端口</a:t>
            </a:r>
            <a:r>
              <a:rPr kumimoji="0" lang="zh-CN" altLang="en-US" sz="2400" dirty="0" smtClean="0"/>
              <a:t>号</a:t>
            </a:r>
            <a:endParaRPr kumimoji="0" lang="en-US" altLang="zh-CN" sz="2400" dirty="0" smtClean="0"/>
          </a:p>
          <a:p>
            <a:pPr lvl="1" eaLnBrk="1" hangingPunct="1"/>
            <a:r>
              <a:rPr kumimoji="0" lang="zh-CN" altLang="en-US" sz="2400" dirty="0" smtClean="0"/>
              <a:t>用户走棋，可以检查用户的动作是否合法，并实现吃子效果</a:t>
            </a:r>
            <a:endParaRPr kumimoji="0" lang="en-US" altLang="zh-CN" sz="2400" dirty="0" smtClean="0"/>
          </a:p>
          <a:p>
            <a:pPr lvl="1" eaLnBrk="1" hangingPunct="1"/>
            <a:r>
              <a:rPr kumimoji="0" lang="zh-CN" altLang="en-US" sz="2400" dirty="0" smtClean="0"/>
              <a:t>输赢已定时候，能够给出自动判断</a:t>
            </a:r>
            <a:endParaRPr kumimoji="0" lang="en-US" altLang="zh-CN" sz="2400" dirty="0" smtClean="0"/>
          </a:p>
          <a:p>
            <a:pPr lvl="1" eaLnBrk="1" hangingPunct="1"/>
            <a:r>
              <a:rPr kumimoji="0" lang="zh-CN" altLang="en-US" sz="2400" dirty="0" smtClean="0"/>
              <a:t>加入</a:t>
            </a:r>
            <a:r>
              <a:rPr kumimoji="0" lang="zh-CN" altLang="en-US" sz="2400" dirty="0"/>
              <a:t>认输等功能。</a:t>
            </a:r>
            <a:endParaRPr kumimoji="0" lang="en-US" altLang="zh-CN" sz="2400" dirty="0"/>
          </a:p>
          <a:p>
            <a:pPr lvl="1" eaLnBrk="1" hangingPunct="1"/>
            <a:r>
              <a:rPr kumimoji="0" lang="zh-CN" altLang="en-US" sz="2400" dirty="0"/>
              <a:t>加入音效</a:t>
            </a:r>
            <a:r>
              <a:rPr kumimoji="0" lang="zh-CN" altLang="en-US" sz="2400" dirty="0" smtClean="0"/>
              <a:t>。</a:t>
            </a:r>
            <a:endParaRPr kumimoji="0" lang="en-US" altLang="zh-CN" sz="2400" dirty="0" smtClean="0"/>
          </a:p>
          <a:p>
            <a:pPr lvl="1" eaLnBrk="1" hangingPunct="1"/>
            <a:endParaRPr kumimoji="0" lang="en-US" altLang="zh-CN" sz="2400" dirty="0"/>
          </a:p>
          <a:p>
            <a:pPr marL="457200" lvl="1" indent="0" eaLnBrk="1" hangingPunct="1">
              <a:buNone/>
            </a:pPr>
            <a:endParaRPr kumimoji="0" lang="en-US" altLang="zh-CN" sz="2000" dirty="0" smtClean="0"/>
          </a:p>
          <a:p>
            <a:pPr lvl="1" eaLnBrk="1" hangingPunct="1"/>
            <a:endParaRPr kumimoji="0" lang="en-US" altLang="zh-CN" sz="2000" dirty="0" smtClean="0"/>
          </a:p>
          <a:p>
            <a:pPr marL="457200" lvl="1" indent="0" eaLnBrk="1" hangingPunct="1">
              <a:buNone/>
            </a:pPr>
            <a:endParaRPr kumimoji="0" lang="en-US" altLang="zh-CN" sz="2000" dirty="0" smtClean="0"/>
          </a:p>
          <a:p>
            <a:pPr marL="457200" lvl="1" indent="0" eaLnBrk="1" hangingPunct="1">
              <a:buNone/>
            </a:pPr>
            <a:endParaRPr kumimoji="0" lang="en-US" altLang="zh-CN" sz="2000" dirty="0" smtClean="0"/>
          </a:p>
        </p:txBody>
      </p:sp>
      <p:sp>
        <p:nvSpPr>
          <p:cNvPr id="81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kumimoji="1" sz="3200">
                <a:solidFill>
                  <a:schemeClr val="tx1"/>
                </a:solidFill>
                <a:latin typeface="Arial" charset="0"/>
                <a:ea typeface="宋体" pitchFamily="2" charset="-122"/>
              </a:defRPr>
            </a:lvl1pPr>
            <a:lvl2pPr marL="742950" indent="-285750">
              <a:spcBef>
                <a:spcPct val="20000"/>
              </a:spcBef>
              <a:buBlip>
                <a:blip r:embed="rId3"/>
              </a:buBlip>
              <a:defRPr kumimoji="1" sz="2800">
                <a:solidFill>
                  <a:schemeClr val="tx1"/>
                </a:solidFill>
                <a:latin typeface="Arial" charset="0"/>
                <a:ea typeface="宋体" pitchFamily="2" charset="-122"/>
              </a:defRPr>
            </a:lvl2pPr>
            <a:lvl3pPr marL="1143000" indent="-228600">
              <a:spcBef>
                <a:spcPct val="20000"/>
              </a:spcBef>
              <a:buBlip>
                <a:blip r:embed="rId4"/>
              </a:buBlip>
              <a:defRPr kumimoji="1" sz="2400">
                <a:solidFill>
                  <a:schemeClr val="tx1"/>
                </a:solidFill>
                <a:latin typeface="Arial" charset="0"/>
                <a:ea typeface="宋体" pitchFamily="2" charset="-122"/>
              </a:defRPr>
            </a:lvl3pPr>
            <a:lvl4pPr marL="1600200" indent="-228600">
              <a:spcBef>
                <a:spcPct val="20000"/>
              </a:spcBef>
              <a:buBlip>
                <a:blip r:embed="rId5"/>
              </a:buBlip>
              <a:defRPr kumimoji="1" sz="2000">
                <a:solidFill>
                  <a:schemeClr val="tx1"/>
                </a:solidFill>
                <a:latin typeface="Arial" charset="0"/>
                <a:ea typeface="宋体" pitchFamily="2" charset="-122"/>
              </a:defRPr>
            </a:lvl4pPr>
            <a:lvl5pPr marL="2057400" indent="-228600">
              <a:spcBef>
                <a:spcPct val="20000"/>
              </a:spcBef>
              <a:buBlip>
                <a:blip r:embed="rId5"/>
              </a:buBlip>
              <a:defRPr kumimoji="1"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9pPr>
          </a:lstStyle>
          <a:p>
            <a:pPr>
              <a:spcBef>
                <a:spcPct val="0"/>
              </a:spcBef>
              <a:buFontTx/>
              <a:buNone/>
            </a:pPr>
            <a:fld id="{ACA8C6D0-689F-4207-BE9F-C966051E7DAC}" type="slidenum">
              <a:rPr kumimoji="0" lang="en-US" altLang="zh-CN" sz="1400">
                <a:solidFill>
                  <a:srgbClr val="000000"/>
                </a:solidFill>
              </a:rPr>
              <a:pPr>
                <a:spcBef>
                  <a:spcPct val="0"/>
                </a:spcBef>
                <a:buFontTx/>
                <a:buNone/>
              </a:pPr>
              <a:t>5</a:t>
            </a:fld>
            <a:endParaRPr kumimoji="0" lang="en-US" altLang="zh-CN" sz="1400">
              <a:solidFill>
                <a:srgbClr val="000000"/>
              </a:solidFill>
            </a:endParaRPr>
          </a:p>
        </p:txBody>
      </p:sp>
    </p:spTree>
    <p:extLst>
      <p:ext uri="{BB962C8B-B14F-4D97-AF65-F5344CB8AC3E}">
        <p14:creationId xmlns:p14="http://schemas.microsoft.com/office/powerpoint/2010/main" val="2883696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763713" y="188913"/>
            <a:ext cx="6192837" cy="792162"/>
          </a:xfrm>
        </p:spPr>
        <p:txBody>
          <a:bodyPr/>
          <a:lstStyle/>
          <a:p>
            <a:pPr eaLnBrk="1" hangingPunct="1"/>
            <a:r>
              <a:rPr kumimoji="0" lang="zh-CN" altLang="en-US" smtClean="0"/>
              <a:t>评分考核指标</a:t>
            </a:r>
          </a:p>
        </p:txBody>
      </p:sp>
      <p:sp>
        <p:nvSpPr>
          <p:cNvPr id="9219" name="内容占位符 2"/>
          <p:cNvSpPr>
            <a:spLocks noGrp="1"/>
          </p:cNvSpPr>
          <p:nvPr>
            <p:ph idx="1"/>
          </p:nvPr>
        </p:nvSpPr>
        <p:spPr>
          <a:xfrm>
            <a:off x="611188" y="1125538"/>
            <a:ext cx="7993062" cy="5256212"/>
          </a:xfrm>
        </p:spPr>
        <p:txBody>
          <a:bodyPr/>
          <a:lstStyle/>
          <a:p>
            <a:pPr eaLnBrk="1" hangingPunct="1"/>
            <a:r>
              <a:rPr kumimoji="0" lang="zh-CN" altLang="en-US" dirty="0" smtClean="0"/>
              <a:t>功能要求</a:t>
            </a:r>
            <a:r>
              <a:rPr kumimoji="0" lang="en-US" altLang="zh-CN" dirty="0" smtClean="0"/>
              <a:t>（15</a:t>
            </a:r>
            <a:r>
              <a:rPr kumimoji="0" lang="zh-CN" altLang="en-US" dirty="0" smtClean="0"/>
              <a:t>分）</a:t>
            </a:r>
            <a:endParaRPr kumimoji="0" lang="en-US" altLang="zh-CN" dirty="0" smtClean="0"/>
          </a:p>
          <a:p>
            <a:pPr lvl="1" eaLnBrk="1" hangingPunct="1"/>
            <a:r>
              <a:rPr kumimoji="0" lang="zh-CN" altLang="en-US" dirty="0" smtClean="0"/>
              <a:t>完成大作业各项功能</a:t>
            </a:r>
            <a:endParaRPr kumimoji="0" lang="en-US" altLang="zh-CN" dirty="0" smtClean="0"/>
          </a:p>
          <a:p>
            <a:pPr lvl="1" eaLnBrk="1" hangingPunct="1"/>
            <a:r>
              <a:rPr kumimoji="0" lang="zh-CN" altLang="en-US" dirty="0" smtClean="0"/>
              <a:t>完成详细设计文档（</a:t>
            </a:r>
            <a:r>
              <a:rPr kumimoji="0" lang="en-US" altLang="zh-CN" dirty="0" smtClean="0"/>
              <a:t>doc</a:t>
            </a:r>
            <a:r>
              <a:rPr kumimoji="0" lang="zh-CN" altLang="en-US" dirty="0" smtClean="0"/>
              <a:t>或</a:t>
            </a:r>
            <a:r>
              <a:rPr kumimoji="0" lang="en-US" altLang="zh-CN" dirty="0" smtClean="0"/>
              <a:t>pdf</a:t>
            </a:r>
            <a:r>
              <a:rPr kumimoji="0" lang="zh-CN" altLang="en-US" dirty="0" smtClean="0"/>
              <a:t>文件）</a:t>
            </a:r>
            <a:endParaRPr kumimoji="0" lang="en-US" altLang="zh-CN" dirty="0" smtClean="0"/>
          </a:p>
          <a:p>
            <a:pPr lvl="1" eaLnBrk="1" hangingPunct="1"/>
            <a:r>
              <a:rPr kumimoji="0" lang="zh-CN" altLang="en-US" dirty="0">
                <a:solidFill>
                  <a:srgbClr val="FF0000"/>
                </a:solidFill>
              </a:rPr>
              <a:t>要求只能用</a:t>
            </a:r>
            <a:r>
              <a:rPr kumimoji="0" lang="en-US" altLang="zh-CN" dirty="0" err="1">
                <a:solidFill>
                  <a:srgbClr val="FF0000"/>
                </a:solidFill>
              </a:rPr>
              <a:t>QTCPSocket</a:t>
            </a:r>
            <a:r>
              <a:rPr kumimoji="0" lang="zh-CN" altLang="en-US" dirty="0">
                <a:solidFill>
                  <a:srgbClr val="FF0000"/>
                </a:solidFill>
              </a:rPr>
              <a:t>类、</a:t>
            </a:r>
            <a:r>
              <a:rPr kumimoji="0" lang="en-US" altLang="zh-CN" dirty="0" err="1">
                <a:solidFill>
                  <a:srgbClr val="FF0000"/>
                </a:solidFill>
              </a:rPr>
              <a:t>QThread</a:t>
            </a:r>
            <a:r>
              <a:rPr kumimoji="0" lang="zh-CN" altLang="en-US" dirty="0">
                <a:solidFill>
                  <a:srgbClr val="FF0000"/>
                </a:solidFill>
              </a:rPr>
              <a:t>类等基础类，不能用更加高级的类</a:t>
            </a:r>
            <a:r>
              <a:rPr kumimoji="0" lang="zh-CN" altLang="en-US" dirty="0" smtClean="0">
                <a:solidFill>
                  <a:srgbClr val="FF0000"/>
                </a:solidFill>
              </a:rPr>
              <a:t>。</a:t>
            </a:r>
            <a:endParaRPr kumimoji="0" lang="en-US" altLang="zh-CN" dirty="0" smtClean="0">
              <a:solidFill>
                <a:srgbClr val="FF0000"/>
              </a:solidFill>
            </a:endParaRPr>
          </a:p>
        </p:txBody>
      </p:sp>
      <p:sp>
        <p:nvSpPr>
          <p:cNvPr id="92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kumimoji="1" sz="3200">
                <a:solidFill>
                  <a:schemeClr val="tx1"/>
                </a:solidFill>
                <a:latin typeface="Arial" charset="0"/>
                <a:ea typeface="宋体" pitchFamily="2" charset="-122"/>
              </a:defRPr>
            </a:lvl1pPr>
            <a:lvl2pPr marL="742950" indent="-285750">
              <a:spcBef>
                <a:spcPct val="20000"/>
              </a:spcBef>
              <a:buBlip>
                <a:blip r:embed="rId3"/>
              </a:buBlip>
              <a:defRPr kumimoji="1" sz="2800">
                <a:solidFill>
                  <a:schemeClr val="tx1"/>
                </a:solidFill>
                <a:latin typeface="Arial" charset="0"/>
                <a:ea typeface="宋体" pitchFamily="2" charset="-122"/>
              </a:defRPr>
            </a:lvl2pPr>
            <a:lvl3pPr marL="1143000" indent="-228600">
              <a:spcBef>
                <a:spcPct val="20000"/>
              </a:spcBef>
              <a:buBlip>
                <a:blip r:embed="rId4"/>
              </a:buBlip>
              <a:defRPr kumimoji="1" sz="2400">
                <a:solidFill>
                  <a:schemeClr val="tx1"/>
                </a:solidFill>
                <a:latin typeface="Arial" charset="0"/>
                <a:ea typeface="宋体" pitchFamily="2" charset="-122"/>
              </a:defRPr>
            </a:lvl3pPr>
            <a:lvl4pPr marL="1600200" indent="-228600">
              <a:spcBef>
                <a:spcPct val="20000"/>
              </a:spcBef>
              <a:buBlip>
                <a:blip r:embed="rId5"/>
              </a:buBlip>
              <a:defRPr kumimoji="1" sz="2000">
                <a:solidFill>
                  <a:schemeClr val="tx1"/>
                </a:solidFill>
                <a:latin typeface="Arial" charset="0"/>
                <a:ea typeface="宋体" pitchFamily="2" charset="-122"/>
              </a:defRPr>
            </a:lvl4pPr>
            <a:lvl5pPr marL="2057400" indent="-228600">
              <a:spcBef>
                <a:spcPct val="20000"/>
              </a:spcBef>
              <a:buBlip>
                <a:blip r:embed="rId5"/>
              </a:buBlip>
              <a:defRPr kumimoji="1"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pitchFamily="2" charset="-122"/>
              </a:defRPr>
            </a:lvl9pPr>
          </a:lstStyle>
          <a:p>
            <a:pPr>
              <a:spcBef>
                <a:spcPct val="0"/>
              </a:spcBef>
              <a:buFontTx/>
              <a:buNone/>
            </a:pPr>
            <a:fld id="{159FA9D7-6626-4299-BBD7-5D8EFD27411B}" type="slidenum">
              <a:rPr kumimoji="0" lang="en-US" altLang="zh-CN" sz="1400"/>
              <a:pPr>
                <a:spcBef>
                  <a:spcPct val="0"/>
                </a:spcBef>
                <a:buFontTx/>
                <a:buNone/>
              </a:pPr>
              <a:t>6</a:t>
            </a:fld>
            <a:endParaRPr kumimoji="0" lang="en-US" altLang="zh-CN"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singhua-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Template>
  <TotalTime>26106</TotalTime>
  <Words>346</Words>
  <Application>Microsoft Office PowerPoint</Application>
  <PresentationFormat>全屏显示(4:3)</PresentationFormat>
  <Paragraphs>45</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华文楷体</vt:lpstr>
      <vt:lpstr>宋体</vt:lpstr>
      <vt:lpstr>Arial</vt:lpstr>
      <vt:lpstr>Symbol</vt:lpstr>
      <vt:lpstr>tsinghua-template</vt:lpstr>
      <vt:lpstr>第2周大作业  网络对战的国际跳棋</vt:lpstr>
      <vt:lpstr>  Draughts</vt:lpstr>
      <vt:lpstr>Draughts</vt:lpstr>
      <vt:lpstr>大作业功能要求</vt:lpstr>
      <vt:lpstr>大作业功能要求</vt:lpstr>
      <vt:lpstr>评分考核指标</vt:lpstr>
    </vt:vector>
  </TitlesOfParts>
  <Company>MSPRC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带外存储虚拟化系统演示</dc:title>
  <dc:creator>Administrator</dc:creator>
  <cp:lastModifiedBy>Stevens</cp:lastModifiedBy>
  <cp:revision>1511</cp:revision>
  <dcterms:created xsi:type="dcterms:W3CDTF">2010-07-18T08:18:18Z</dcterms:created>
  <dcterms:modified xsi:type="dcterms:W3CDTF">2017-09-04T23:38:24Z</dcterms:modified>
</cp:coreProperties>
</file>