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DC90-E858-4F16-A49E-812A98F1D920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CEAE-764A-4EDA-9D1A-D178A4176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3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DF2F3CB-DF0E-45F2-86C8-6993E623AFFE}" type="slidenum">
              <a:rPr lang="en-US" altLang="zh-CN" sz="1200" smtClean="0"/>
              <a:pPr/>
              <a:t>1</a:t>
            </a:fld>
            <a:endParaRPr lang="en-US" altLang="zh-CN" sz="120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         </a:t>
            </a:r>
            <a:endParaRPr lang="en-US" altLang="zh-CN" sz="160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7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7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5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92A8-D43F-44B9-9261-3FB3B84790E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30BB-A795-41D6-97E3-00A015BD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A26015C-D42B-4832-AE52-BE30049F49B4}" type="slidenum">
              <a:rPr lang="en-US" altLang="zh-CN" sz="1400" smtClean="0"/>
              <a:pPr/>
              <a:t>1</a:t>
            </a:fld>
            <a:endParaRPr lang="en-US" altLang="zh-CN" sz="1400" smtClean="0"/>
          </a:p>
        </p:txBody>
      </p:sp>
      <p:sp>
        <p:nvSpPr>
          <p:cNvPr id="62472" name="Text Box 16"/>
          <p:cNvSpPr txBox="1">
            <a:spLocks noChangeArrowheads="1"/>
          </p:cNvSpPr>
          <p:nvPr/>
        </p:nvSpPr>
        <p:spPr bwMode="auto">
          <a:xfrm>
            <a:off x="683568" y="626070"/>
            <a:ext cx="784887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en-US" altLang="zh-CN" sz="2000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第一周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作业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周六晚上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8:00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前交</a:t>
            </a:r>
            <a:endParaRPr lang="zh-CN" altLang="zh-CN" sz="2000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从第二周开始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作业</a:t>
            </a:r>
            <a:r>
              <a:rPr lang="zh-CN" altLang="en-US" sz="20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周五下午</a:t>
            </a:r>
            <a:r>
              <a:rPr lang="en-US" altLang="zh-CN" sz="20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1:30</a:t>
            </a:r>
            <a:r>
              <a:rPr lang="zh-CN" altLang="en-US" sz="20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前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交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于新水</a:t>
            </a:r>
            <a:r>
              <a:rPr lang="en-US" altLang="zh-CN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313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室外走道</a:t>
            </a:r>
            <a:r>
              <a:rPr lang="en-US" altLang="zh-CN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号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作业箱里</a:t>
            </a:r>
            <a:r>
              <a:rPr lang="zh-CN" altLang="zh-CN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自</a:t>
            </a:r>
            <a:r>
              <a:rPr lang="en-US" altLang="zh-CN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61/62/63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以班为单位由课代表提交；请课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代表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与助教建立联系。</a:t>
            </a:r>
            <a:endParaRPr lang="en-US" altLang="zh-CN" sz="2000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zh-CN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散选同学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任意选择一种方式：</a:t>
            </a:r>
            <a:r>
              <a:rPr lang="zh-CN" altLang="zh-CN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自行提交</a:t>
            </a:r>
            <a:r>
              <a:rPr lang="zh-CN" altLang="en-US" sz="20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，或建立新组，或加入已有的上述班级</a:t>
            </a:r>
            <a:endParaRPr lang="zh-CN" altLang="zh-CN" sz="2000" dirty="0" smtClean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74" name="Oval 18"/>
          <p:cNvSpPr>
            <a:spLocks noChangeArrowheads="1"/>
          </p:cNvSpPr>
          <p:nvPr/>
        </p:nvSpPr>
        <p:spPr bwMode="auto">
          <a:xfrm>
            <a:off x="486259" y="1703983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500873" y="2316668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534616" y="764551"/>
            <a:ext cx="165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周二课堂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529101" y="3212976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80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Office PowerPoint</Application>
  <PresentationFormat>全屏显示(4:3)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13</cp:revision>
  <dcterms:created xsi:type="dcterms:W3CDTF">2016-09-12T04:33:31Z</dcterms:created>
  <dcterms:modified xsi:type="dcterms:W3CDTF">2016-09-13T03:06:12Z</dcterms:modified>
</cp:coreProperties>
</file>