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5" r:id="rId4"/>
    <p:sldId id="267" r:id="rId5"/>
    <p:sldId id="269" r:id="rId6"/>
    <p:sldId id="27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宋体" pitchFamily="2" charset="-122"/>
              </a:rPr>
              <a:t>2. 求作俯视图，并标出表面上各点的其余两个投影。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795338"/>
            <a:ext cx="5927725" cy="4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求作左视图，并标出表面上各点的其余两个投影。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889000"/>
            <a:ext cx="614045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001713"/>
            <a:ext cx="6146800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1</a:t>
            </a:r>
            <a:r>
              <a:rPr lang="en-US" altLang="en-US">
                <a:latin typeface="宋体" pitchFamily="2" charset="-122"/>
              </a:rPr>
              <a:t>. 求作俯视图，并标出圆柱面上各点的其余两个投影。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22363"/>
            <a:ext cx="6308725" cy="38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求作主视图，并标出圆锥面上各点的其余两个投影。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838200"/>
            <a:ext cx="6283325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求作球的左视图，并标出球面上各点的其余两个投影。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8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20688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补</a:t>
            </a:r>
            <a:r>
              <a:rPr lang="en-US" altLang="zh-CN" dirty="0" smtClean="0"/>
              <a:t>7】. </a:t>
            </a:r>
            <a:r>
              <a:rPr lang="zh-CN" altLang="zh-CN" dirty="0"/>
              <a:t>求作俯视图，并标出面</a:t>
            </a:r>
            <a:r>
              <a:rPr lang="en-US" altLang="zh-CN" dirty="0"/>
              <a:t>P</a:t>
            </a:r>
            <a:r>
              <a:rPr lang="zh-CN" altLang="zh-CN" dirty="0"/>
              <a:t>的其余两个投影。</a:t>
            </a:r>
          </a:p>
        </p:txBody>
      </p:sp>
      <p:pic>
        <p:nvPicPr>
          <p:cNvPr id="2050" name="图片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4838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微软用户</cp:lastModifiedBy>
  <cp:revision>8</cp:revision>
  <dcterms:created xsi:type="dcterms:W3CDTF">2013-10-12T06:21:20Z</dcterms:created>
  <dcterms:modified xsi:type="dcterms:W3CDTF">2016-10-09T10:43:01Z</dcterms:modified>
</cp:coreProperties>
</file>