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2"/>
    <p:sldId id="509" r:id="rId3"/>
    <p:sldId id="510" r:id="rId4"/>
    <p:sldId id="511" r:id="rId5"/>
    <p:sldId id="512" r:id="rId6"/>
    <p:sldId id="517" r:id="rId7"/>
    <p:sldId id="518" r:id="rId8"/>
    <p:sldId id="519" r:id="rId9"/>
    <p:sldId id="513" r:id="rId10"/>
    <p:sldId id="514" r:id="rId11"/>
    <p:sldId id="508" r:id="rId12"/>
  </p:sldIdLst>
  <p:sldSz cx="12188825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el Grimm" initials="JGG" lastIdx="2" clrIdx="0">
    <p:extLst>
      <p:ext uri="{19B8F6BF-5375-455C-9EA6-DF929625EA0E}">
        <p15:presenceInfo xmlns:p15="http://schemas.microsoft.com/office/powerpoint/2012/main" userId="Joel Grim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35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09"/>
    <p:restoredTop sz="83088" autoAdjust="0"/>
  </p:normalViewPr>
  <p:slideViewPr>
    <p:cSldViewPr>
      <p:cViewPr varScale="1">
        <p:scale>
          <a:sx n="93" d="100"/>
          <a:sy n="93" d="100"/>
        </p:scale>
        <p:origin x="51" y="72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-4576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5">
  <dgm:title val=""/>
  <dgm:desc val=""/>
  <dgm:catLst>
    <dgm:cat type="accent4" pri="11500"/>
  </dgm:catLst>
  <dgm:styleLbl name="node0">
    <dgm:fillClrLst meth="cycle"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alpha val="9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alpha val="90000"/>
      </a:schemeClr>
      <a:schemeClr val="accent4">
        <a:alpha val="5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/>
    <dgm:txEffectClrLst/>
  </dgm:styleLbl>
  <dgm:styleLbl name="lnNode1">
    <dgm:fillClrLst>
      <a:schemeClr val="accent4">
        <a:shade val="90000"/>
      </a:schemeClr>
      <a:schemeClr val="accent4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  <a:alpha val="90000"/>
      </a:schemeClr>
      <a:schemeClr val="accent4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bgSibTrans2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/>
    <dgm:txEffectClrLst/>
  </dgm:styleLbl>
  <dgm:styleLbl name="sibTrans1D1">
    <dgm:fillClrLst>
      <a:schemeClr val="accent4">
        <a:shade val="90000"/>
      </a:schemeClr>
      <a:schemeClr val="accent4">
        <a:tint val="50000"/>
      </a:schemeClr>
    </dgm:fillClrLst>
    <dgm:linClrLst>
      <a:schemeClr val="accent4">
        <a:shade val="90000"/>
      </a:schemeClr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alpha val="90000"/>
      </a:schemeClr>
      <a:schemeClr val="accent4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alpha val="90000"/>
        <a:tint val="40000"/>
      </a:schemeClr>
      <a:schemeClr val="accent4">
        <a:alpha val="5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D2BEF8C-5AB9-483A-BF30-ADC02F333424}" type="doc">
      <dgm:prSet loTypeId="urn:microsoft.com/office/officeart/2005/8/layout/hierarchy6" loCatId="hierarchy" qsTypeId="urn:microsoft.com/office/officeart/2005/8/quickstyle/simple1" qsCatId="simple" csTypeId="urn:microsoft.com/office/officeart/2005/8/colors/accent4_5" csCatId="accent4" phldr="1"/>
      <dgm:spPr/>
      <dgm:t>
        <a:bodyPr/>
        <a:lstStyle/>
        <a:p>
          <a:endParaRPr lang="en-US"/>
        </a:p>
      </dgm:t>
    </dgm:pt>
    <dgm:pt modelId="{8733FD38-54ED-46FE-AFAF-18B4462A5218}">
      <dgm:prSet phldrT="[Text]"/>
      <dgm:spPr/>
      <dgm:t>
        <a:bodyPr/>
        <a:lstStyle/>
        <a:p>
          <a:r>
            <a:rPr lang="en-US" dirty="0"/>
            <a:t>Machine Learning</a:t>
          </a:r>
        </a:p>
      </dgm:t>
    </dgm:pt>
    <dgm:pt modelId="{B22A20E9-A79D-4BDF-9EF3-F8296914745C}" type="parTrans" cxnId="{36DF9884-C60A-4D5F-A85D-6BA6567C9BF5}">
      <dgm:prSet/>
      <dgm:spPr/>
      <dgm:t>
        <a:bodyPr/>
        <a:lstStyle/>
        <a:p>
          <a:endParaRPr lang="en-US"/>
        </a:p>
      </dgm:t>
    </dgm:pt>
    <dgm:pt modelId="{54BD8297-801D-467C-ABEB-636CAAA48062}" type="sibTrans" cxnId="{36DF9884-C60A-4D5F-A85D-6BA6567C9BF5}">
      <dgm:prSet/>
      <dgm:spPr/>
      <dgm:t>
        <a:bodyPr/>
        <a:lstStyle/>
        <a:p>
          <a:endParaRPr lang="en-US"/>
        </a:p>
      </dgm:t>
    </dgm:pt>
    <dgm:pt modelId="{70477F4D-FBFF-46B1-9FD7-AD4A937162DF}">
      <dgm:prSet phldrT="[Text]"/>
      <dgm:spPr/>
      <dgm:t>
        <a:bodyPr/>
        <a:lstStyle/>
        <a:p>
          <a:r>
            <a:rPr lang="en-US" dirty="0"/>
            <a:t>Supervised Learning</a:t>
          </a:r>
        </a:p>
      </dgm:t>
    </dgm:pt>
    <dgm:pt modelId="{52CA6963-AB7A-47D6-9040-0588ACBE357F}" type="parTrans" cxnId="{7B4CE097-F895-4603-AE62-36A5FE0EB90B}">
      <dgm:prSet/>
      <dgm:spPr/>
      <dgm:t>
        <a:bodyPr/>
        <a:lstStyle/>
        <a:p>
          <a:endParaRPr lang="en-US"/>
        </a:p>
      </dgm:t>
    </dgm:pt>
    <dgm:pt modelId="{F82A876C-C7F1-4C45-AF13-9B593C84B8C7}" type="sibTrans" cxnId="{7B4CE097-F895-4603-AE62-36A5FE0EB90B}">
      <dgm:prSet/>
      <dgm:spPr/>
      <dgm:t>
        <a:bodyPr/>
        <a:lstStyle/>
        <a:p>
          <a:endParaRPr lang="en-US"/>
        </a:p>
      </dgm:t>
    </dgm:pt>
    <dgm:pt modelId="{6FA0EDB8-A231-41A6-A52D-C64B1B1A9DCD}">
      <dgm:prSet phldrT="[Text]"/>
      <dgm:spPr/>
      <dgm:t>
        <a:bodyPr/>
        <a:lstStyle/>
        <a:p>
          <a:r>
            <a:rPr lang="en-US" dirty="0"/>
            <a:t>Regression</a:t>
          </a:r>
        </a:p>
      </dgm:t>
    </dgm:pt>
    <dgm:pt modelId="{9AC1FEA0-1B27-40C3-AECE-0185AE7C351A}" type="parTrans" cxnId="{762877C2-50A6-42C9-ACC3-A8A0B15FE1A0}">
      <dgm:prSet/>
      <dgm:spPr/>
      <dgm:t>
        <a:bodyPr/>
        <a:lstStyle/>
        <a:p>
          <a:endParaRPr lang="en-US"/>
        </a:p>
      </dgm:t>
    </dgm:pt>
    <dgm:pt modelId="{633448B0-135E-4BA3-A6A5-4BD20943B1C3}" type="sibTrans" cxnId="{762877C2-50A6-42C9-ACC3-A8A0B15FE1A0}">
      <dgm:prSet/>
      <dgm:spPr/>
      <dgm:t>
        <a:bodyPr/>
        <a:lstStyle/>
        <a:p>
          <a:endParaRPr lang="en-US"/>
        </a:p>
      </dgm:t>
    </dgm:pt>
    <dgm:pt modelId="{291EC675-B612-4C24-900A-7B8EAC027D18}">
      <dgm:prSet phldrT="[Text]"/>
      <dgm:spPr/>
      <dgm:t>
        <a:bodyPr/>
        <a:lstStyle/>
        <a:p>
          <a:r>
            <a:rPr lang="en-US" dirty="0"/>
            <a:t>Classification</a:t>
          </a:r>
        </a:p>
      </dgm:t>
    </dgm:pt>
    <dgm:pt modelId="{FFCD5F51-760D-4DB9-8FFB-50C11CEBD570}" type="parTrans" cxnId="{E9B1E0DC-22CB-4638-8A23-B2AA49A0A15B}">
      <dgm:prSet/>
      <dgm:spPr/>
      <dgm:t>
        <a:bodyPr/>
        <a:lstStyle/>
        <a:p>
          <a:endParaRPr lang="en-US"/>
        </a:p>
      </dgm:t>
    </dgm:pt>
    <dgm:pt modelId="{21354812-E794-4215-977C-B1B887C51433}" type="sibTrans" cxnId="{E9B1E0DC-22CB-4638-8A23-B2AA49A0A15B}">
      <dgm:prSet/>
      <dgm:spPr/>
      <dgm:t>
        <a:bodyPr/>
        <a:lstStyle/>
        <a:p>
          <a:endParaRPr lang="en-US"/>
        </a:p>
      </dgm:t>
    </dgm:pt>
    <dgm:pt modelId="{8EB8FF05-7B93-40D4-878D-ADFC84914C7A}">
      <dgm:prSet phldrT="[Text]"/>
      <dgm:spPr/>
      <dgm:t>
        <a:bodyPr/>
        <a:lstStyle/>
        <a:p>
          <a:r>
            <a:rPr lang="en-US" dirty="0"/>
            <a:t>Unsupervised Learning</a:t>
          </a:r>
        </a:p>
      </dgm:t>
    </dgm:pt>
    <dgm:pt modelId="{F86A2BF2-7DF6-49FB-A0C6-7C773B756F65}" type="parTrans" cxnId="{24ACAAF8-8D06-413F-A955-6F920BB79471}">
      <dgm:prSet/>
      <dgm:spPr/>
      <dgm:t>
        <a:bodyPr/>
        <a:lstStyle/>
        <a:p>
          <a:endParaRPr lang="en-US"/>
        </a:p>
      </dgm:t>
    </dgm:pt>
    <dgm:pt modelId="{66E23AAD-B72C-4CC1-95E1-0F596F3D4819}" type="sibTrans" cxnId="{24ACAAF8-8D06-413F-A955-6F920BB79471}">
      <dgm:prSet/>
      <dgm:spPr/>
      <dgm:t>
        <a:bodyPr/>
        <a:lstStyle/>
        <a:p>
          <a:endParaRPr lang="en-US"/>
        </a:p>
      </dgm:t>
    </dgm:pt>
    <dgm:pt modelId="{B642CCF9-BC56-4A98-8124-C34B55109CFF}">
      <dgm:prSet phldrT="[Text]"/>
      <dgm:spPr/>
      <dgm:t>
        <a:bodyPr/>
        <a:lstStyle/>
        <a:p>
          <a:r>
            <a:rPr lang="en-US" dirty="0"/>
            <a:t>Clustering / Dimension Reduction</a:t>
          </a:r>
        </a:p>
      </dgm:t>
    </dgm:pt>
    <dgm:pt modelId="{2A145FC0-E047-4711-ADA1-AB7E82D32534}" type="parTrans" cxnId="{B7527950-95F7-4B6F-A7AF-7651292B0EA4}">
      <dgm:prSet/>
      <dgm:spPr/>
      <dgm:t>
        <a:bodyPr/>
        <a:lstStyle/>
        <a:p>
          <a:endParaRPr lang="en-US"/>
        </a:p>
      </dgm:t>
    </dgm:pt>
    <dgm:pt modelId="{75F564F1-A66C-4A9C-8447-E7D34D92E681}" type="sibTrans" cxnId="{B7527950-95F7-4B6F-A7AF-7651292B0EA4}">
      <dgm:prSet/>
      <dgm:spPr/>
      <dgm:t>
        <a:bodyPr/>
        <a:lstStyle/>
        <a:p>
          <a:endParaRPr lang="en-US"/>
        </a:p>
      </dgm:t>
    </dgm:pt>
    <dgm:pt modelId="{98304F9F-28B3-4852-8A5B-7013A18F6E7D}">
      <dgm:prSet phldrT="[Text]"/>
      <dgm:spPr/>
      <dgm:t>
        <a:bodyPr/>
        <a:lstStyle/>
        <a:p>
          <a:r>
            <a:rPr lang="en-US" dirty="0"/>
            <a:t>Semi-supervised Learning</a:t>
          </a:r>
        </a:p>
      </dgm:t>
    </dgm:pt>
    <dgm:pt modelId="{92CA6340-185A-4826-A4DA-A81D9135FFF1}" type="parTrans" cxnId="{AF0482A5-9826-4B8C-A4A2-05FFAA5CA8CF}">
      <dgm:prSet/>
      <dgm:spPr/>
      <dgm:t>
        <a:bodyPr/>
        <a:lstStyle/>
        <a:p>
          <a:endParaRPr lang="en-US"/>
        </a:p>
      </dgm:t>
    </dgm:pt>
    <dgm:pt modelId="{F4FC1DE4-68C7-48A1-B02A-576C9E1ECC99}" type="sibTrans" cxnId="{AF0482A5-9826-4B8C-A4A2-05FFAA5CA8CF}">
      <dgm:prSet/>
      <dgm:spPr/>
      <dgm:t>
        <a:bodyPr/>
        <a:lstStyle/>
        <a:p>
          <a:endParaRPr lang="en-US"/>
        </a:p>
      </dgm:t>
    </dgm:pt>
    <dgm:pt modelId="{5542CDD2-6D17-456A-A2E1-407D480AD757}">
      <dgm:prSet phldrT="[Text]"/>
      <dgm:spPr/>
      <dgm:t>
        <a:bodyPr/>
        <a:lstStyle/>
        <a:p>
          <a:r>
            <a:rPr lang="en-US" dirty="0"/>
            <a:t>Control / Classification</a:t>
          </a:r>
        </a:p>
      </dgm:t>
    </dgm:pt>
    <dgm:pt modelId="{5BCBCFBD-F629-476F-8A71-C6C46CD22BB0}" type="parTrans" cxnId="{3747286E-FD4B-4079-826E-450066D20B15}">
      <dgm:prSet/>
      <dgm:spPr/>
      <dgm:t>
        <a:bodyPr/>
        <a:lstStyle/>
        <a:p>
          <a:endParaRPr lang="en-US"/>
        </a:p>
      </dgm:t>
    </dgm:pt>
    <dgm:pt modelId="{C041094D-66AA-4F93-A3D6-3117D87B998A}" type="sibTrans" cxnId="{3747286E-FD4B-4079-826E-450066D20B15}">
      <dgm:prSet/>
      <dgm:spPr/>
      <dgm:t>
        <a:bodyPr/>
        <a:lstStyle/>
        <a:p>
          <a:endParaRPr lang="en-US"/>
        </a:p>
      </dgm:t>
    </dgm:pt>
    <dgm:pt modelId="{377ABA7C-668C-4121-8123-84D77AF95078}">
      <dgm:prSet phldrT="[Text]"/>
      <dgm:spPr/>
      <dgm:t>
        <a:bodyPr/>
        <a:lstStyle/>
        <a:p>
          <a:r>
            <a:rPr lang="en-US" dirty="0"/>
            <a:t>Clustering / Classification</a:t>
          </a:r>
        </a:p>
      </dgm:t>
    </dgm:pt>
    <dgm:pt modelId="{85241F6C-DBEE-47AD-93A9-92ACF81A5A4D}" type="parTrans" cxnId="{1825620A-A999-46F0-8203-4D488A28B3C8}">
      <dgm:prSet/>
      <dgm:spPr/>
      <dgm:t>
        <a:bodyPr/>
        <a:lstStyle/>
        <a:p>
          <a:endParaRPr lang="en-US"/>
        </a:p>
      </dgm:t>
    </dgm:pt>
    <dgm:pt modelId="{7D56C813-E563-4ACB-8AE0-F7CEFFA0037C}" type="sibTrans" cxnId="{1825620A-A999-46F0-8203-4D488A28B3C8}">
      <dgm:prSet/>
      <dgm:spPr/>
      <dgm:t>
        <a:bodyPr/>
        <a:lstStyle/>
        <a:p>
          <a:endParaRPr lang="en-US"/>
        </a:p>
      </dgm:t>
    </dgm:pt>
    <dgm:pt modelId="{CD5ACAD4-4193-43E5-88C6-4DDC02D5ABC9}">
      <dgm:prSet phldrT="[Text]"/>
      <dgm:spPr/>
      <dgm:t>
        <a:bodyPr/>
        <a:lstStyle/>
        <a:p>
          <a:r>
            <a:rPr lang="en-US" dirty="0"/>
            <a:t>Reinforcement Learning</a:t>
          </a:r>
        </a:p>
      </dgm:t>
    </dgm:pt>
    <dgm:pt modelId="{16C7B9A4-47A4-43F4-88A7-623CA2E398FA}" type="parTrans" cxnId="{BC9B588F-4FE4-4EBD-8E66-33798B294ABA}">
      <dgm:prSet/>
      <dgm:spPr/>
      <dgm:t>
        <a:bodyPr/>
        <a:lstStyle/>
        <a:p>
          <a:endParaRPr lang="en-US"/>
        </a:p>
      </dgm:t>
    </dgm:pt>
    <dgm:pt modelId="{76DBD5DD-61DD-47A8-92C9-FCBA0571ECFE}" type="sibTrans" cxnId="{BC9B588F-4FE4-4EBD-8E66-33798B294ABA}">
      <dgm:prSet/>
      <dgm:spPr/>
      <dgm:t>
        <a:bodyPr/>
        <a:lstStyle/>
        <a:p>
          <a:endParaRPr lang="en-US"/>
        </a:p>
      </dgm:t>
    </dgm:pt>
    <dgm:pt modelId="{4E755929-DC2A-46DE-8BB2-E6423692CB50}" type="pres">
      <dgm:prSet presAssocID="{BD2BEF8C-5AB9-483A-BF30-ADC02F33342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D67780D-B839-4589-936B-50E08DF9B3F8}" type="pres">
      <dgm:prSet presAssocID="{BD2BEF8C-5AB9-483A-BF30-ADC02F333424}" presName="hierFlow" presStyleCnt="0"/>
      <dgm:spPr/>
    </dgm:pt>
    <dgm:pt modelId="{DB82F44D-84C0-4058-8765-1E897DEE3E85}" type="pres">
      <dgm:prSet presAssocID="{BD2BEF8C-5AB9-483A-BF30-ADC02F33342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C351021-3B06-4EE3-87A0-2FDCB8593209}" type="pres">
      <dgm:prSet presAssocID="{8733FD38-54ED-46FE-AFAF-18B4462A5218}" presName="Name14" presStyleCnt="0"/>
      <dgm:spPr/>
    </dgm:pt>
    <dgm:pt modelId="{4A9F8CFB-479D-4804-B5D1-89338C171934}" type="pres">
      <dgm:prSet presAssocID="{8733FD38-54ED-46FE-AFAF-18B4462A5218}" presName="level1Shape" presStyleLbl="node0" presStyleIdx="0" presStyleCnt="1">
        <dgm:presLayoutVars>
          <dgm:chPref val="3"/>
        </dgm:presLayoutVars>
      </dgm:prSet>
      <dgm:spPr/>
    </dgm:pt>
    <dgm:pt modelId="{F7C79BDA-B812-46EB-A097-D2B07FA2074F}" type="pres">
      <dgm:prSet presAssocID="{8733FD38-54ED-46FE-AFAF-18B4462A5218}" presName="hierChild2" presStyleCnt="0"/>
      <dgm:spPr/>
    </dgm:pt>
    <dgm:pt modelId="{2B958BCC-52E8-4FBC-8133-1565ED16CF71}" type="pres">
      <dgm:prSet presAssocID="{52CA6963-AB7A-47D6-9040-0588ACBE357F}" presName="Name19" presStyleLbl="parChTrans1D2" presStyleIdx="0" presStyleCnt="4"/>
      <dgm:spPr/>
    </dgm:pt>
    <dgm:pt modelId="{41019ED6-2CC1-4CD8-96FB-686A4DF419B5}" type="pres">
      <dgm:prSet presAssocID="{70477F4D-FBFF-46B1-9FD7-AD4A937162DF}" presName="Name21" presStyleCnt="0"/>
      <dgm:spPr/>
    </dgm:pt>
    <dgm:pt modelId="{951ED2A3-A390-43CE-8355-5F91DF1BC500}" type="pres">
      <dgm:prSet presAssocID="{70477F4D-FBFF-46B1-9FD7-AD4A937162DF}" presName="level2Shape" presStyleLbl="node2" presStyleIdx="0" presStyleCnt="4"/>
      <dgm:spPr/>
    </dgm:pt>
    <dgm:pt modelId="{CF6CA1D3-65EC-4EB1-B883-48613079C950}" type="pres">
      <dgm:prSet presAssocID="{70477F4D-FBFF-46B1-9FD7-AD4A937162DF}" presName="hierChild3" presStyleCnt="0"/>
      <dgm:spPr/>
    </dgm:pt>
    <dgm:pt modelId="{C8DD5C11-3EA6-4A34-B7B1-81379137EC9E}" type="pres">
      <dgm:prSet presAssocID="{9AC1FEA0-1B27-40C3-AECE-0185AE7C351A}" presName="Name19" presStyleLbl="parChTrans1D3" presStyleIdx="0" presStyleCnt="5"/>
      <dgm:spPr/>
    </dgm:pt>
    <dgm:pt modelId="{66DC4C9A-F98F-4005-B66C-396662710784}" type="pres">
      <dgm:prSet presAssocID="{6FA0EDB8-A231-41A6-A52D-C64B1B1A9DCD}" presName="Name21" presStyleCnt="0"/>
      <dgm:spPr/>
    </dgm:pt>
    <dgm:pt modelId="{488F594C-41A9-41F8-8E53-D23F8225544A}" type="pres">
      <dgm:prSet presAssocID="{6FA0EDB8-A231-41A6-A52D-C64B1B1A9DCD}" presName="level2Shape" presStyleLbl="node3" presStyleIdx="0" presStyleCnt="5"/>
      <dgm:spPr/>
    </dgm:pt>
    <dgm:pt modelId="{9004C8A0-DEBB-4C07-A2A1-46BFC61C8FC3}" type="pres">
      <dgm:prSet presAssocID="{6FA0EDB8-A231-41A6-A52D-C64B1B1A9DCD}" presName="hierChild3" presStyleCnt="0"/>
      <dgm:spPr/>
    </dgm:pt>
    <dgm:pt modelId="{94891080-0D89-4EFE-B975-051B0351BEBC}" type="pres">
      <dgm:prSet presAssocID="{FFCD5F51-760D-4DB9-8FFB-50C11CEBD570}" presName="Name19" presStyleLbl="parChTrans1D3" presStyleIdx="1" presStyleCnt="5"/>
      <dgm:spPr/>
    </dgm:pt>
    <dgm:pt modelId="{2567ED34-F307-4231-AA37-75CA7BDE5F97}" type="pres">
      <dgm:prSet presAssocID="{291EC675-B612-4C24-900A-7B8EAC027D18}" presName="Name21" presStyleCnt="0"/>
      <dgm:spPr/>
    </dgm:pt>
    <dgm:pt modelId="{9A1D8D82-39E9-4544-9AAB-8A76223CA2C3}" type="pres">
      <dgm:prSet presAssocID="{291EC675-B612-4C24-900A-7B8EAC027D18}" presName="level2Shape" presStyleLbl="node3" presStyleIdx="1" presStyleCnt="5"/>
      <dgm:spPr/>
    </dgm:pt>
    <dgm:pt modelId="{F5DFBF20-C84A-4602-9313-70E297CBD7CB}" type="pres">
      <dgm:prSet presAssocID="{291EC675-B612-4C24-900A-7B8EAC027D18}" presName="hierChild3" presStyleCnt="0"/>
      <dgm:spPr/>
    </dgm:pt>
    <dgm:pt modelId="{864BEC15-06AF-454C-B1CD-7BE1EFB7E978}" type="pres">
      <dgm:prSet presAssocID="{F86A2BF2-7DF6-49FB-A0C6-7C773B756F65}" presName="Name19" presStyleLbl="parChTrans1D2" presStyleIdx="1" presStyleCnt="4"/>
      <dgm:spPr/>
    </dgm:pt>
    <dgm:pt modelId="{434840B9-9164-4EC3-A5EE-92626F69F094}" type="pres">
      <dgm:prSet presAssocID="{8EB8FF05-7B93-40D4-878D-ADFC84914C7A}" presName="Name21" presStyleCnt="0"/>
      <dgm:spPr/>
    </dgm:pt>
    <dgm:pt modelId="{DB272319-1477-47E5-90D2-AA582B56392C}" type="pres">
      <dgm:prSet presAssocID="{8EB8FF05-7B93-40D4-878D-ADFC84914C7A}" presName="level2Shape" presStyleLbl="node2" presStyleIdx="1" presStyleCnt="4"/>
      <dgm:spPr/>
    </dgm:pt>
    <dgm:pt modelId="{A0691048-CC21-40A0-AEAD-3A7BD696B7CC}" type="pres">
      <dgm:prSet presAssocID="{8EB8FF05-7B93-40D4-878D-ADFC84914C7A}" presName="hierChild3" presStyleCnt="0"/>
      <dgm:spPr/>
    </dgm:pt>
    <dgm:pt modelId="{C81537D8-3CF9-4075-B8D2-10E7C9C026B7}" type="pres">
      <dgm:prSet presAssocID="{2A145FC0-E047-4711-ADA1-AB7E82D32534}" presName="Name19" presStyleLbl="parChTrans1D3" presStyleIdx="2" presStyleCnt="5"/>
      <dgm:spPr/>
    </dgm:pt>
    <dgm:pt modelId="{C54CCE05-679A-42A3-AF70-8248BEB79276}" type="pres">
      <dgm:prSet presAssocID="{B642CCF9-BC56-4A98-8124-C34B55109CFF}" presName="Name21" presStyleCnt="0"/>
      <dgm:spPr/>
    </dgm:pt>
    <dgm:pt modelId="{03B7A59C-7147-42B5-9C10-43D392B90265}" type="pres">
      <dgm:prSet presAssocID="{B642CCF9-BC56-4A98-8124-C34B55109CFF}" presName="level2Shape" presStyleLbl="node3" presStyleIdx="2" presStyleCnt="5"/>
      <dgm:spPr/>
    </dgm:pt>
    <dgm:pt modelId="{03808EBA-DC2F-4665-BDFF-45F9ED37AE31}" type="pres">
      <dgm:prSet presAssocID="{B642CCF9-BC56-4A98-8124-C34B55109CFF}" presName="hierChild3" presStyleCnt="0"/>
      <dgm:spPr/>
    </dgm:pt>
    <dgm:pt modelId="{73549481-F267-4659-8A58-25D476AC07B5}" type="pres">
      <dgm:prSet presAssocID="{92CA6340-185A-4826-A4DA-A81D9135FFF1}" presName="Name19" presStyleLbl="parChTrans1D2" presStyleIdx="2" presStyleCnt="4"/>
      <dgm:spPr/>
    </dgm:pt>
    <dgm:pt modelId="{5A48B2C0-CAEB-4CB6-A2B2-590CB981402E}" type="pres">
      <dgm:prSet presAssocID="{98304F9F-28B3-4852-8A5B-7013A18F6E7D}" presName="Name21" presStyleCnt="0"/>
      <dgm:spPr/>
    </dgm:pt>
    <dgm:pt modelId="{9AC3FC7A-2AF6-4FE1-B346-E294B4EC1009}" type="pres">
      <dgm:prSet presAssocID="{98304F9F-28B3-4852-8A5B-7013A18F6E7D}" presName="level2Shape" presStyleLbl="node2" presStyleIdx="2" presStyleCnt="4"/>
      <dgm:spPr/>
    </dgm:pt>
    <dgm:pt modelId="{61A6240B-4492-4CE0-81FD-3D823AB3CB95}" type="pres">
      <dgm:prSet presAssocID="{98304F9F-28B3-4852-8A5B-7013A18F6E7D}" presName="hierChild3" presStyleCnt="0"/>
      <dgm:spPr/>
    </dgm:pt>
    <dgm:pt modelId="{BAC8EE47-CE76-4FF5-B875-81D3B4065709}" type="pres">
      <dgm:prSet presAssocID="{85241F6C-DBEE-47AD-93A9-92ACF81A5A4D}" presName="Name19" presStyleLbl="parChTrans1D3" presStyleIdx="3" presStyleCnt="5"/>
      <dgm:spPr/>
    </dgm:pt>
    <dgm:pt modelId="{79EF2CB0-1545-4536-9F3C-AAF23DB2D6FC}" type="pres">
      <dgm:prSet presAssocID="{377ABA7C-668C-4121-8123-84D77AF95078}" presName="Name21" presStyleCnt="0"/>
      <dgm:spPr/>
    </dgm:pt>
    <dgm:pt modelId="{F501D2CA-9713-491C-A612-1BA64FB80F84}" type="pres">
      <dgm:prSet presAssocID="{377ABA7C-668C-4121-8123-84D77AF95078}" presName="level2Shape" presStyleLbl="node3" presStyleIdx="3" presStyleCnt="5"/>
      <dgm:spPr/>
    </dgm:pt>
    <dgm:pt modelId="{278ADAE5-9684-4EBD-A8F4-C459957C3216}" type="pres">
      <dgm:prSet presAssocID="{377ABA7C-668C-4121-8123-84D77AF95078}" presName="hierChild3" presStyleCnt="0"/>
      <dgm:spPr/>
    </dgm:pt>
    <dgm:pt modelId="{4E14E27C-E259-48A1-949B-F616516087D0}" type="pres">
      <dgm:prSet presAssocID="{16C7B9A4-47A4-43F4-88A7-623CA2E398FA}" presName="Name19" presStyleLbl="parChTrans1D2" presStyleIdx="3" presStyleCnt="4"/>
      <dgm:spPr/>
    </dgm:pt>
    <dgm:pt modelId="{4067703B-B537-4C8A-B904-872C6E603819}" type="pres">
      <dgm:prSet presAssocID="{CD5ACAD4-4193-43E5-88C6-4DDC02D5ABC9}" presName="Name21" presStyleCnt="0"/>
      <dgm:spPr/>
    </dgm:pt>
    <dgm:pt modelId="{C32580D5-474F-42C9-90FC-07AB32123BAA}" type="pres">
      <dgm:prSet presAssocID="{CD5ACAD4-4193-43E5-88C6-4DDC02D5ABC9}" presName="level2Shape" presStyleLbl="node2" presStyleIdx="3" presStyleCnt="4"/>
      <dgm:spPr/>
    </dgm:pt>
    <dgm:pt modelId="{A7409C5D-57F5-4BC4-AE00-59ECD924CD75}" type="pres">
      <dgm:prSet presAssocID="{CD5ACAD4-4193-43E5-88C6-4DDC02D5ABC9}" presName="hierChild3" presStyleCnt="0"/>
      <dgm:spPr/>
    </dgm:pt>
    <dgm:pt modelId="{DC25C07E-6CF4-43FA-9C9D-355EABA15014}" type="pres">
      <dgm:prSet presAssocID="{5BCBCFBD-F629-476F-8A71-C6C46CD22BB0}" presName="Name19" presStyleLbl="parChTrans1D3" presStyleIdx="4" presStyleCnt="5"/>
      <dgm:spPr/>
    </dgm:pt>
    <dgm:pt modelId="{BD5BE4DD-1BBE-4CA1-B48C-B32C98034A32}" type="pres">
      <dgm:prSet presAssocID="{5542CDD2-6D17-456A-A2E1-407D480AD757}" presName="Name21" presStyleCnt="0"/>
      <dgm:spPr/>
    </dgm:pt>
    <dgm:pt modelId="{4884AEE7-F1AC-476C-A009-FCFF63E4BFE1}" type="pres">
      <dgm:prSet presAssocID="{5542CDD2-6D17-456A-A2E1-407D480AD757}" presName="level2Shape" presStyleLbl="node3" presStyleIdx="4" presStyleCnt="5"/>
      <dgm:spPr/>
    </dgm:pt>
    <dgm:pt modelId="{95A08965-F9AF-4F7C-9A11-DA3B1D5DEC33}" type="pres">
      <dgm:prSet presAssocID="{5542CDD2-6D17-456A-A2E1-407D480AD757}" presName="hierChild3" presStyleCnt="0"/>
      <dgm:spPr/>
    </dgm:pt>
    <dgm:pt modelId="{37AB541C-6354-43CC-83C5-8DD5B2A61554}" type="pres">
      <dgm:prSet presAssocID="{BD2BEF8C-5AB9-483A-BF30-ADC02F333424}" presName="bgShapesFlow" presStyleCnt="0"/>
      <dgm:spPr/>
    </dgm:pt>
  </dgm:ptLst>
  <dgm:cxnLst>
    <dgm:cxn modelId="{6522A601-6212-41C5-91AB-FE9C18B658C1}" type="presOf" srcId="{85241F6C-DBEE-47AD-93A9-92ACF81A5A4D}" destId="{BAC8EE47-CE76-4FF5-B875-81D3B4065709}" srcOrd="0" destOrd="0" presId="urn:microsoft.com/office/officeart/2005/8/layout/hierarchy6"/>
    <dgm:cxn modelId="{1825620A-A999-46F0-8203-4D488A28B3C8}" srcId="{98304F9F-28B3-4852-8A5B-7013A18F6E7D}" destId="{377ABA7C-668C-4121-8123-84D77AF95078}" srcOrd="0" destOrd="0" parTransId="{85241F6C-DBEE-47AD-93A9-92ACF81A5A4D}" sibTransId="{7D56C813-E563-4ACB-8AE0-F7CEFFA0037C}"/>
    <dgm:cxn modelId="{586CF10A-B6CE-41AF-AAA9-56D2131C37D8}" type="presOf" srcId="{F86A2BF2-7DF6-49FB-A0C6-7C773B756F65}" destId="{864BEC15-06AF-454C-B1CD-7BE1EFB7E978}" srcOrd="0" destOrd="0" presId="urn:microsoft.com/office/officeart/2005/8/layout/hierarchy6"/>
    <dgm:cxn modelId="{EA559810-00BA-4A71-B09E-A4EBADFE9B2B}" type="presOf" srcId="{FFCD5F51-760D-4DB9-8FFB-50C11CEBD570}" destId="{94891080-0D89-4EFE-B975-051B0351BEBC}" srcOrd="0" destOrd="0" presId="urn:microsoft.com/office/officeart/2005/8/layout/hierarchy6"/>
    <dgm:cxn modelId="{2E0B9719-DA7C-4B6A-A2E2-8909491C402C}" type="presOf" srcId="{CD5ACAD4-4193-43E5-88C6-4DDC02D5ABC9}" destId="{C32580D5-474F-42C9-90FC-07AB32123BAA}" srcOrd="0" destOrd="0" presId="urn:microsoft.com/office/officeart/2005/8/layout/hierarchy6"/>
    <dgm:cxn modelId="{0C13CD23-EAFF-4EA7-AFA3-BEFCDF95FF99}" type="presOf" srcId="{BD2BEF8C-5AB9-483A-BF30-ADC02F333424}" destId="{4E755929-DC2A-46DE-8BB2-E6423692CB50}" srcOrd="0" destOrd="0" presId="urn:microsoft.com/office/officeart/2005/8/layout/hierarchy6"/>
    <dgm:cxn modelId="{2AD1022B-F13F-4781-A6F7-940130EBB6DE}" type="presOf" srcId="{98304F9F-28B3-4852-8A5B-7013A18F6E7D}" destId="{9AC3FC7A-2AF6-4FE1-B346-E294B4EC1009}" srcOrd="0" destOrd="0" presId="urn:microsoft.com/office/officeart/2005/8/layout/hierarchy6"/>
    <dgm:cxn modelId="{093A9A41-A592-40C0-B9C7-748A3AFE99FD}" type="presOf" srcId="{2A145FC0-E047-4711-ADA1-AB7E82D32534}" destId="{C81537D8-3CF9-4075-B8D2-10E7C9C026B7}" srcOrd="0" destOrd="0" presId="urn:microsoft.com/office/officeart/2005/8/layout/hierarchy6"/>
    <dgm:cxn modelId="{3747286E-FD4B-4079-826E-450066D20B15}" srcId="{CD5ACAD4-4193-43E5-88C6-4DDC02D5ABC9}" destId="{5542CDD2-6D17-456A-A2E1-407D480AD757}" srcOrd="0" destOrd="0" parTransId="{5BCBCFBD-F629-476F-8A71-C6C46CD22BB0}" sibTransId="{C041094D-66AA-4F93-A3D6-3117D87B998A}"/>
    <dgm:cxn modelId="{B7527950-95F7-4B6F-A7AF-7651292B0EA4}" srcId="{8EB8FF05-7B93-40D4-878D-ADFC84914C7A}" destId="{B642CCF9-BC56-4A98-8124-C34B55109CFF}" srcOrd="0" destOrd="0" parTransId="{2A145FC0-E047-4711-ADA1-AB7E82D32534}" sibTransId="{75F564F1-A66C-4A9C-8447-E7D34D92E681}"/>
    <dgm:cxn modelId="{7D70BB72-5856-4373-BE55-548CA60C9328}" type="presOf" srcId="{92CA6340-185A-4826-A4DA-A81D9135FFF1}" destId="{73549481-F267-4659-8A58-25D476AC07B5}" srcOrd="0" destOrd="0" presId="urn:microsoft.com/office/officeart/2005/8/layout/hierarchy6"/>
    <dgm:cxn modelId="{D2D6BF73-5F92-4D64-84FD-E4DA9BDB203C}" type="presOf" srcId="{5BCBCFBD-F629-476F-8A71-C6C46CD22BB0}" destId="{DC25C07E-6CF4-43FA-9C9D-355EABA15014}" srcOrd="0" destOrd="0" presId="urn:microsoft.com/office/officeart/2005/8/layout/hierarchy6"/>
    <dgm:cxn modelId="{3BD4AC83-9CC5-40AD-9766-58C21FAD9788}" type="presOf" srcId="{8EB8FF05-7B93-40D4-878D-ADFC84914C7A}" destId="{DB272319-1477-47E5-90D2-AA582B56392C}" srcOrd="0" destOrd="0" presId="urn:microsoft.com/office/officeart/2005/8/layout/hierarchy6"/>
    <dgm:cxn modelId="{49F2D083-863C-4F15-BB9C-48685F76780E}" type="presOf" srcId="{16C7B9A4-47A4-43F4-88A7-623CA2E398FA}" destId="{4E14E27C-E259-48A1-949B-F616516087D0}" srcOrd="0" destOrd="0" presId="urn:microsoft.com/office/officeart/2005/8/layout/hierarchy6"/>
    <dgm:cxn modelId="{36DF9884-C60A-4D5F-A85D-6BA6567C9BF5}" srcId="{BD2BEF8C-5AB9-483A-BF30-ADC02F333424}" destId="{8733FD38-54ED-46FE-AFAF-18B4462A5218}" srcOrd="0" destOrd="0" parTransId="{B22A20E9-A79D-4BDF-9EF3-F8296914745C}" sibTransId="{54BD8297-801D-467C-ABEB-636CAAA48062}"/>
    <dgm:cxn modelId="{C9915285-832E-4B98-907F-DAD48773A732}" type="presOf" srcId="{291EC675-B612-4C24-900A-7B8EAC027D18}" destId="{9A1D8D82-39E9-4544-9AAB-8A76223CA2C3}" srcOrd="0" destOrd="0" presId="urn:microsoft.com/office/officeart/2005/8/layout/hierarchy6"/>
    <dgm:cxn modelId="{CC8C1B8C-E7CA-4F5C-897A-1FE54A6AA0FA}" type="presOf" srcId="{8733FD38-54ED-46FE-AFAF-18B4462A5218}" destId="{4A9F8CFB-479D-4804-B5D1-89338C171934}" srcOrd="0" destOrd="0" presId="urn:microsoft.com/office/officeart/2005/8/layout/hierarchy6"/>
    <dgm:cxn modelId="{BC9B588F-4FE4-4EBD-8E66-33798B294ABA}" srcId="{8733FD38-54ED-46FE-AFAF-18B4462A5218}" destId="{CD5ACAD4-4193-43E5-88C6-4DDC02D5ABC9}" srcOrd="3" destOrd="0" parTransId="{16C7B9A4-47A4-43F4-88A7-623CA2E398FA}" sibTransId="{76DBD5DD-61DD-47A8-92C9-FCBA0571ECFE}"/>
    <dgm:cxn modelId="{7B4CE097-F895-4603-AE62-36A5FE0EB90B}" srcId="{8733FD38-54ED-46FE-AFAF-18B4462A5218}" destId="{70477F4D-FBFF-46B1-9FD7-AD4A937162DF}" srcOrd="0" destOrd="0" parTransId="{52CA6963-AB7A-47D6-9040-0588ACBE357F}" sibTransId="{F82A876C-C7F1-4C45-AF13-9B593C84B8C7}"/>
    <dgm:cxn modelId="{AF0482A5-9826-4B8C-A4A2-05FFAA5CA8CF}" srcId="{8733FD38-54ED-46FE-AFAF-18B4462A5218}" destId="{98304F9F-28B3-4852-8A5B-7013A18F6E7D}" srcOrd="2" destOrd="0" parTransId="{92CA6340-185A-4826-A4DA-A81D9135FFF1}" sibTransId="{F4FC1DE4-68C7-48A1-B02A-576C9E1ECC99}"/>
    <dgm:cxn modelId="{35D6DEA7-2314-457D-9F65-88414DF0677C}" type="presOf" srcId="{5542CDD2-6D17-456A-A2E1-407D480AD757}" destId="{4884AEE7-F1AC-476C-A009-FCFF63E4BFE1}" srcOrd="0" destOrd="0" presId="urn:microsoft.com/office/officeart/2005/8/layout/hierarchy6"/>
    <dgm:cxn modelId="{E4CBF4B1-8A6C-40C4-AD54-1976ABA61E4D}" type="presOf" srcId="{B642CCF9-BC56-4A98-8124-C34B55109CFF}" destId="{03B7A59C-7147-42B5-9C10-43D392B90265}" srcOrd="0" destOrd="0" presId="urn:microsoft.com/office/officeart/2005/8/layout/hierarchy6"/>
    <dgm:cxn modelId="{BCBF4EB2-BA60-463B-9915-2730F7323584}" type="presOf" srcId="{9AC1FEA0-1B27-40C3-AECE-0185AE7C351A}" destId="{C8DD5C11-3EA6-4A34-B7B1-81379137EC9E}" srcOrd="0" destOrd="0" presId="urn:microsoft.com/office/officeart/2005/8/layout/hierarchy6"/>
    <dgm:cxn modelId="{710AD0B7-81A0-4EA1-903C-592FA5C8B660}" type="presOf" srcId="{70477F4D-FBFF-46B1-9FD7-AD4A937162DF}" destId="{951ED2A3-A390-43CE-8355-5F91DF1BC500}" srcOrd="0" destOrd="0" presId="urn:microsoft.com/office/officeart/2005/8/layout/hierarchy6"/>
    <dgm:cxn modelId="{762877C2-50A6-42C9-ACC3-A8A0B15FE1A0}" srcId="{70477F4D-FBFF-46B1-9FD7-AD4A937162DF}" destId="{6FA0EDB8-A231-41A6-A52D-C64B1B1A9DCD}" srcOrd="0" destOrd="0" parTransId="{9AC1FEA0-1B27-40C3-AECE-0185AE7C351A}" sibTransId="{633448B0-135E-4BA3-A6A5-4BD20943B1C3}"/>
    <dgm:cxn modelId="{4B1486C7-DB8E-4595-A493-FDB533B2EB42}" type="presOf" srcId="{52CA6963-AB7A-47D6-9040-0588ACBE357F}" destId="{2B958BCC-52E8-4FBC-8133-1565ED16CF71}" srcOrd="0" destOrd="0" presId="urn:microsoft.com/office/officeart/2005/8/layout/hierarchy6"/>
    <dgm:cxn modelId="{3CA38DD0-16D9-4DEF-940C-304F482526F6}" type="presOf" srcId="{377ABA7C-668C-4121-8123-84D77AF95078}" destId="{F501D2CA-9713-491C-A612-1BA64FB80F84}" srcOrd="0" destOrd="0" presId="urn:microsoft.com/office/officeart/2005/8/layout/hierarchy6"/>
    <dgm:cxn modelId="{4919D6D1-0267-4D0A-93A8-1A926C6032FE}" type="presOf" srcId="{6FA0EDB8-A231-41A6-A52D-C64B1B1A9DCD}" destId="{488F594C-41A9-41F8-8E53-D23F8225544A}" srcOrd="0" destOrd="0" presId="urn:microsoft.com/office/officeart/2005/8/layout/hierarchy6"/>
    <dgm:cxn modelId="{E9B1E0DC-22CB-4638-8A23-B2AA49A0A15B}" srcId="{70477F4D-FBFF-46B1-9FD7-AD4A937162DF}" destId="{291EC675-B612-4C24-900A-7B8EAC027D18}" srcOrd="1" destOrd="0" parTransId="{FFCD5F51-760D-4DB9-8FFB-50C11CEBD570}" sibTransId="{21354812-E794-4215-977C-B1B887C51433}"/>
    <dgm:cxn modelId="{24ACAAF8-8D06-413F-A955-6F920BB79471}" srcId="{8733FD38-54ED-46FE-AFAF-18B4462A5218}" destId="{8EB8FF05-7B93-40D4-878D-ADFC84914C7A}" srcOrd="1" destOrd="0" parTransId="{F86A2BF2-7DF6-49FB-A0C6-7C773B756F65}" sibTransId="{66E23AAD-B72C-4CC1-95E1-0F596F3D4819}"/>
    <dgm:cxn modelId="{4E057127-5ABC-4D92-9836-C71947ED678B}" type="presParOf" srcId="{4E755929-DC2A-46DE-8BB2-E6423692CB50}" destId="{CD67780D-B839-4589-936B-50E08DF9B3F8}" srcOrd="0" destOrd="0" presId="urn:microsoft.com/office/officeart/2005/8/layout/hierarchy6"/>
    <dgm:cxn modelId="{75CFE67F-2F07-4059-8998-5DA0BDD83657}" type="presParOf" srcId="{CD67780D-B839-4589-936B-50E08DF9B3F8}" destId="{DB82F44D-84C0-4058-8765-1E897DEE3E85}" srcOrd="0" destOrd="0" presId="urn:microsoft.com/office/officeart/2005/8/layout/hierarchy6"/>
    <dgm:cxn modelId="{6CA43D5D-23C7-4FD7-9647-DE90DCC5E9B6}" type="presParOf" srcId="{DB82F44D-84C0-4058-8765-1E897DEE3E85}" destId="{4C351021-3B06-4EE3-87A0-2FDCB8593209}" srcOrd="0" destOrd="0" presId="urn:microsoft.com/office/officeart/2005/8/layout/hierarchy6"/>
    <dgm:cxn modelId="{633D6472-540E-46A1-AE17-9F10A3983C5B}" type="presParOf" srcId="{4C351021-3B06-4EE3-87A0-2FDCB8593209}" destId="{4A9F8CFB-479D-4804-B5D1-89338C171934}" srcOrd="0" destOrd="0" presId="urn:microsoft.com/office/officeart/2005/8/layout/hierarchy6"/>
    <dgm:cxn modelId="{355AF440-BD71-4FB3-8B3E-9A2D19C20B42}" type="presParOf" srcId="{4C351021-3B06-4EE3-87A0-2FDCB8593209}" destId="{F7C79BDA-B812-46EB-A097-D2B07FA2074F}" srcOrd="1" destOrd="0" presId="urn:microsoft.com/office/officeart/2005/8/layout/hierarchy6"/>
    <dgm:cxn modelId="{30820E34-5145-46D1-A6D1-CC3DB43864B1}" type="presParOf" srcId="{F7C79BDA-B812-46EB-A097-D2B07FA2074F}" destId="{2B958BCC-52E8-4FBC-8133-1565ED16CF71}" srcOrd="0" destOrd="0" presId="urn:microsoft.com/office/officeart/2005/8/layout/hierarchy6"/>
    <dgm:cxn modelId="{23FBBE96-69D2-4504-A170-479214A5ED96}" type="presParOf" srcId="{F7C79BDA-B812-46EB-A097-D2B07FA2074F}" destId="{41019ED6-2CC1-4CD8-96FB-686A4DF419B5}" srcOrd="1" destOrd="0" presId="urn:microsoft.com/office/officeart/2005/8/layout/hierarchy6"/>
    <dgm:cxn modelId="{4EFDB07F-1434-44A6-929E-4BA9AD58B742}" type="presParOf" srcId="{41019ED6-2CC1-4CD8-96FB-686A4DF419B5}" destId="{951ED2A3-A390-43CE-8355-5F91DF1BC500}" srcOrd="0" destOrd="0" presId="urn:microsoft.com/office/officeart/2005/8/layout/hierarchy6"/>
    <dgm:cxn modelId="{B2468736-7D88-4B74-B6B4-30C9DFB892D3}" type="presParOf" srcId="{41019ED6-2CC1-4CD8-96FB-686A4DF419B5}" destId="{CF6CA1D3-65EC-4EB1-B883-48613079C950}" srcOrd="1" destOrd="0" presId="urn:microsoft.com/office/officeart/2005/8/layout/hierarchy6"/>
    <dgm:cxn modelId="{84A59DF8-9D51-481C-80CD-7116F8738169}" type="presParOf" srcId="{CF6CA1D3-65EC-4EB1-B883-48613079C950}" destId="{C8DD5C11-3EA6-4A34-B7B1-81379137EC9E}" srcOrd="0" destOrd="0" presId="urn:microsoft.com/office/officeart/2005/8/layout/hierarchy6"/>
    <dgm:cxn modelId="{636D4496-53D9-4954-B4BD-08678AACD990}" type="presParOf" srcId="{CF6CA1D3-65EC-4EB1-B883-48613079C950}" destId="{66DC4C9A-F98F-4005-B66C-396662710784}" srcOrd="1" destOrd="0" presId="urn:microsoft.com/office/officeart/2005/8/layout/hierarchy6"/>
    <dgm:cxn modelId="{C3ADA645-0837-4023-94AE-8120725CE8F0}" type="presParOf" srcId="{66DC4C9A-F98F-4005-B66C-396662710784}" destId="{488F594C-41A9-41F8-8E53-D23F8225544A}" srcOrd="0" destOrd="0" presId="urn:microsoft.com/office/officeart/2005/8/layout/hierarchy6"/>
    <dgm:cxn modelId="{3CA689D5-5671-4662-A014-1CFF2DB04A11}" type="presParOf" srcId="{66DC4C9A-F98F-4005-B66C-396662710784}" destId="{9004C8A0-DEBB-4C07-A2A1-46BFC61C8FC3}" srcOrd="1" destOrd="0" presId="urn:microsoft.com/office/officeart/2005/8/layout/hierarchy6"/>
    <dgm:cxn modelId="{E27387F8-7F77-424C-B6BA-F77C5F67A12D}" type="presParOf" srcId="{CF6CA1D3-65EC-4EB1-B883-48613079C950}" destId="{94891080-0D89-4EFE-B975-051B0351BEBC}" srcOrd="2" destOrd="0" presId="urn:microsoft.com/office/officeart/2005/8/layout/hierarchy6"/>
    <dgm:cxn modelId="{0E08C517-4422-40BE-B42E-74ACEBAC16D5}" type="presParOf" srcId="{CF6CA1D3-65EC-4EB1-B883-48613079C950}" destId="{2567ED34-F307-4231-AA37-75CA7BDE5F97}" srcOrd="3" destOrd="0" presId="urn:microsoft.com/office/officeart/2005/8/layout/hierarchy6"/>
    <dgm:cxn modelId="{29A820F6-0103-4610-BA85-29E5BBF3BE33}" type="presParOf" srcId="{2567ED34-F307-4231-AA37-75CA7BDE5F97}" destId="{9A1D8D82-39E9-4544-9AAB-8A76223CA2C3}" srcOrd="0" destOrd="0" presId="urn:microsoft.com/office/officeart/2005/8/layout/hierarchy6"/>
    <dgm:cxn modelId="{7F7835E4-E30F-4E9B-B3A5-7AFF9798C8C9}" type="presParOf" srcId="{2567ED34-F307-4231-AA37-75CA7BDE5F97}" destId="{F5DFBF20-C84A-4602-9313-70E297CBD7CB}" srcOrd="1" destOrd="0" presId="urn:microsoft.com/office/officeart/2005/8/layout/hierarchy6"/>
    <dgm:cxn modelId="{91F7141C-31FF-4825-9BDB-A5B97A8360E0}" type="presParOf" srcId="{F7C79BDA-B812-46EB-A097-D2B07FA2074F}" destId="{864BEC15-06AF-454C-B1CD-7BE1EFB7E978}" srcOrd="2" destOrd="0" presId="urn:microsoft.com/office/officeart/2005/8/layout/hierarchy6"/>
    <dgm:cxn modelId="{4D6E51AE-16CB-40D2-826B-40A6611D4909}" type="presParOf" srcId="{F7C79BDA-B812-46EB-A097-D2B07FA2074F}" destId="{434840B9-9164-4EC3-A5EE-92626F69F094}" srcOrd="3" destOrd="0" presId="urn:microsoft.com/office/officeart/2005/8/layout/hierarchy6"/>
    <dgm:cxn modelId="{80220C1B-D00C-4F00-8E34-BB3F56C36DFB}" type="presParOf" srcId="{434840B9-9164-4EC3-A5EE-92626F69F094}" destId="{DB272319-1477-47E5-90D2-AA582B56392C}" srcOrd="0" destOrd="0" presId="urn:microsoft.com/office/officeart/2005/8/layout/hierarchy6"/>
    <dgm:cxn modelId="{208D5C92-D622-4E99-A09D-DA9425E9891F}" type="presParOf" srcId="{434840B9-9164-4EC3-A5EE-92626F69F094}" destId="{A0691048-CC21-40A0-AEAD-3A7BD696B7CC}" srcOrd="1" destOrd="0" presId="urn:microsoft.com/office/officeart/2005/8/layout/hierarchy6"/>
    <dgm:cxn modelId="{B6CA3479-0922-4B1F-A0BA-FCCFE6C30BDD}" type="presParOf" srcId="{A0691048-CC21-40A0-AEAD-3A7BD696B7CC}" destId="{C81537D8-3CF9-4075-B8D2-10E7C9C026B7}" srcOrd="0" destOrd="0" presId="urn:microsoft.com/office/officeart/2005/8/layout/hierarchy6"/>
    <dgm:cxn modelId="{24A330C2-0822-4570-ABB9-DB18BB30949B}" type="presParOf" srcId="{A0691048-CC21-40A0-AEAD-3A7BD696B7CC}" destId="{C54CCE05-679A-42A3-AF70-8248BEB79276}" srcOrd="1" destOrd="0" presId="urn:microsoft.com/office/officeart/2005/8/layout/hierarchy6"/>
    <dgm:cxn modelId="{95EE5988-9776-4C5C-871D-EB68EA9E14E7}" type="presParOf" srcId="{C54CCE05-679A-42A3-AF70-8248BEB79276}" destId="{03B7A59C-7147-42B5-9C10-43D392B90265}" srcOrd="0" destOrd="0" presId="urn:microsoft.com/office/officeart/2005/8/layout/hierarchy6"/>
    <dgm:cxn modelId="{007F1794-A5A5-43BB-A63F-3B5F8FECAA7E}" type="presParOf" srcId="{C54CCE05-679A-42A3-AF70-8248BEB79276}" destId="{03808EBA-DC2F-4665-BDFF-45F9ED37AE31}" srcOrd="1" destOrd="0" presId="urn:microsoft.com/office/officeart/2005/8/layout/hierarchy6"/>
    <dgm:cxn modelId="{ADFCF60A-5CB5-47B8-B34D-34B794249CF5}" type="presParOf" srcId="{F7C79BDA-B812-46EB-A097-D2B07FA2074F}" destId="{73549481-F267-4659-8A58-25D476AC07B5}" srcOrd="4" destOrd="0" presId="urn:microsoft.com/office/officeart/2005/8/layout/hierarchy6"/>
    <dgm:cxn modelId="{4084BF2E-A667-4DA4-900B-321C384FAD7E}" type="presParOf" srcId="{F7C79BDA-B812-46EB-A097-D2B07FA2074F}" destId="{5A48B2C0-CAEB-4CB6-A2B2-590CB981402E}" srcOrd="5" destOrd="0" presId="urn:microsoft.com/office/officeart/2005/8/layout/hierarchy6"/>
    <dgm:cxn modelId="{8FE50348-015B-46A1-A6D9-AF110C09D16E}" type="presParOf" srcId="{5A48B2C0-CAEB-4CB6-A2B2-590CB981402E}" destId="{9AC3FC7A-2AF6-4FE1-B346-E294B4EC1009}" srcOrd="0" destOrd="0" presId="urn:microsoft.com/office/officeart/2005/8/layout/hierarchy6"/>
    <dgm:cxn modelId="{3F562960-F45A-42E8-90FD-56E4BA979700}" type="presParOf" srcId="{5A48B2C0-CAEB-4CB6-A2B2-590CB981402E}" destId="{61A6240B-4492-4CE0-81FD-3D823AB3CB95}" srcOrd="1" destOrd="0" presId="urn:microsoft.com/office/officeart/2005/8/layout/hierarchy6"/>
    <dgm:cxn modelId="{28EC1380-F6AE-415F-B8E5-69B88965340A}" type="presParOf" srcId="{61A6240B-4492-4CE0-81FD-3D823AB3CB95}" destId="{BAC8EE47-CE76-4FF5-B875-81D3B4065709}" srcOrd="0" destOrd="0" presId="urn:microsoft.com/office/officeart/2005/8/layout/hierarchy6"/>
    <dgm:cxn modelId="{ED968D5C-9544-4F02-A46A-C151D58B08FE}" type="presParOf" srcId="{61A6240B-4492-4CE0-81FD-3D823AB3CB95}" destId="{79EF2CB0-1545-4536-9F3C-AAF23DB2D6FC}" srcOrd="1" destOrd="0" presId="urn:microsoft.com/office/officeart/2005/8/layout/hierarchy6"/>
    <dgm:cxn modelId="{A6DD86C0-4EE7-47C2-83E3-3624C35DDC30}" type="presParOf" srcId="{79EF2CB0-1545-4536-9F3C-AAF23DB2D6FC}" destId="{F501D2CA-9713-491C-A612-1BA64FB80F84}" srcOrd="0" destOrd="0" presId="urn:microsoft.com/office/officeart/2005/8/layout/hierarchy6"/>
    <dgm:cxn modelId="{6BCFAF4E-C2F9-46CC-BB89-20DCEFE416C7}" type="presParOf" srcId="{79EF2CB0-1545-4536-9F3C-AAF23DB2D6FC}" destId="{278ADAE5-9684-4EBD-A8F4-C459957C3216}" srcOrd="1" destOrd="0" presId="urn:microsoft.com/office/officeart/2005/8/layout/hierarchy6"/>
    <dgm:cxn modelId="{4FFA6B0F-71A9-4420-9A14-5E849273EAA0}" type="presParOf" srcId="{F7C79BDA-B812-46EB-A097-D2B07FA2074F}" destId="{4E14E27C-E259-48A1-949B-F616516087D0}" srcOrd="6" destOrd="0" presId="urn:microsoft.com/office/officeart/2005/8/layout/hierarchy6"/>
    <dgm:cxn modelId="{DBBE1595-FD6B-4998-BFC8-55F0C294ADDF}" type="presParOf" srcId="{F7C79BDA-B812-46EB-A097-D2B07FA2074F}" destId="{4067703B-B537-4C8A-B904-872C6E603819}" srcOrd="7" destOrd="0" presId="urn:microsoft.com/office/officeart/2005/8/layout/hierarchy6"/>
    <dgm:cxn modelId="{5F40CF11-F5A3-47F0-B1D2-3BF7525E84BF}" type="presParOf" srcId="{4067703B-B537-4C8A-B904-872C6E603819}" destId="{C32580D5-474F-42C9-90FC-07AB32123BAA}" srcOrd="0" destOrd="0" presId="urn:microsoft.com/office/officeart/2005/8/layout/hierarchy6"/>
    <dgm:cxn modelId="{A67F886A-E3A6-4FAC-AFF0-CF446CEFB758}" type="presParOf" srcId="{4067703B-B537-4C8A-B904-872C6E603819}" destId="{A7409C5D-57F5-4BC4-AE00-59ECD924CD75}" srcOrd="1" destOrd="0" presId="urn:microsoft.com/office/officeart/2005/8/layout/hierarchy6"/>
    <dgm:cxn modelId="{9A8F0765-13C9-4421-9C08-3C3BDDC90611}" type="presParOf" srcId="{A7409C5D-57F5-4BC4-AE00-59ECD924CD75}" destId="{DC25C07E-6CF4-43FA-9C9D-355EABA15014}" srcOrd="0" destOrd="0" presId="urn:microsoft.com/office/officeart/2005/8/layout/hierarchy6"/>
    <dgm:cxn modelId="{8C6BF291-E486-4148-82F7-5E2EB8EE9CBA}" type="presParOf" srcId="{A7409C5D-57F5-4BC4-AE00-59ECD924CD75}" destId="{BD5BE4DD-1BBE-4CA1-B48C-B32C98034A32}" srcOrd="1" destOrd="0" presId="urn:microsoft.com/office/officeart/2005/8/layout/hierarchy6"/>
    <dgm:cxn modelId="{69E2F92F-1C01-42C3-9FF6-9C4652DDBBD0}" type="presParOf" srcId="{BD5BE4DD-1BBE-4CA1-B48C-B32C98034A32}" destId="{4884AEE7-F1AC-476C-A009-FCFF63E4BFE1}" srcOrd="0" destOrd="0" presId="urn:microsoft.com/office/officeart/2005/8/layout/hierarchy6"/>
    <dgm:cxn modelId="{5B1941C8-4452-4BC4-A6DA-66F5190BD6C5}" type="presParOf" srcId="{BD5BE4DD-1BBE-4CA1-B48C-B32C98034A32}" destId="{95A08965-F9AF-4F7C-9A11-DA3B1D5DEC33}" srcOrd="1" destOrd="0" presId="urn:microsoft.com/office/officeart/2005/8/layout/hierarchy6"/>
    <dgm:cxn modelId="{3180B548-E147-49C4-B2AB-78BA2491344E}" type="presParOf" srcId="{4E755929-DC2A-46DE-8BB2-E6423692CB50}" destId="{37AB541C-6354-43CC-83C5-8DD5B2A61554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F8CFB-479D-4804-B5D1-89338C171934}">
      <dsp:nvSpPr>
        <dsp:cNvPr id="0" name=""/>
        <dsp:cNvSpPr/>
      </dsp:nvSpPr>
      <dsp:spPr>
        <a:xfrm>
          <a:off x="5536499" y="140322"/>
          <a:ext cx="1890861" cy="1260574"/>
        </a:xfrm>
        <a:prstGeom prst="roundRect">
          <a:avLst>
            <a:gd name="adj" fmla="val 10000"/>
          </a:avLst>
        </a:prstGeom>
        <a:solidFill>
          <a:schemeClr val="accent4">
            <a:alpha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Machine Learning</a:t>
          </a:r>
        </a:p>
      </dsp:txBody>
      <dsp:txXfrm>
        <a:off x="5573420" y="177243"/>
        <a:ext cx="1817019" cy="1186732"/>
      </dsp:txXfrm>
    </dsp:sp>
    <dsp:sp modelId="{2B958BCC-52E8-4FBC-8133-1565ED16CF71}">
      <dsp:nvSpPr>
        <dsp:cNvPr id="0" name=""/>
        <dsp:cNvSpPr/>
      </dsp:nvSpPr>
      <dsp:spPr>
        <a:xfrm>
          <a:off x="2180220" y="1400897"/>
          <a:ext cx="4301709" cy="504229"/>
        </a:xfrm>
        <a:custGeom>
          <a:avLst/>
          <a:gdLst/>
          <a:ahLst/>
          <a:cxnLst/>
          <a:rect l="0" t="0" r="0" b="0"/>
          <a:pathLst>
            <a:path>
              <a:moveTo>
                <a:pt x="4301709" y="0"/>
              </a:moveTo>
              <a:lnTo>
                <a:pt x="4301709" y="252114"/>
              </a:lnTo>
              <a:lnTo>
                <a:pt x="0" y="252114"/>
              </a:lnTo>
              <a:lnTo>
                <a:pt x="0" y="504229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1ED2A3-A390-43CE-8355-5F91DF1BC500}">
      <dsp:nvSpPr>
        <dsp:cNvPr id="0" name=""/>
        <dsp:cNvSpPr/>
      </dsp:nvSpPr>
      <dsp:spPr>
        <a:xfrm>
          <a:off x="1234789" y="1905126"/>
          <a:ext cx="1890861" cy="1260574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Supervised Learning</a:t>
          </a:r>
        </a:p>
      </dsp:txBody>
      <dsp:txXfrm>
        <a:off x="1271710" y="1942047"/>
        <a:ext cx="1817019" cy="1186732"/>
      </dsp:txXfrm>
    </dsp:sp>
    <dsp:sp modelId="{C8DD5C11-3EA6-4A34-B7B1-81379137EC9E}">
      <dsp:nvSpPr>
        <dsp:cNvPr id="0" name=""/>
        <dsp:cNvSpPr/>
      </dsp:nvSpPr>
      <dsp:spPr>
        <a:xfrm>
          <a:off x="951160" y="3165701"/>
          <a:ext cx="1229059" cy="504229"/>
        </a:xfrm>
        <a:custGeom>
          <a:avLst/>
          <a:gdLst/>
          <a:ahLst/>
          <a:cxnLst/>
          <a:rect l="0" t="0" r="0" b="0"/>
          <a:pathLst>
            <a:path>
              <a:moveTo>
                <a:pt x="1229059" y="0"/>
              </a:moveTo>
              <a:lnTo>
                <a:pt x="1229059" y="252114"/>
              </a:lnTo>
              <a:lnTo>
                <a:pt x="0" y="252114"/>
              </a:lnTo>
              <a:lnTo>
                <a:pt x="0" y="504229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F594C-41A9-41F8-8E53-D23F8225544A}">
      <dsp:nvSpPr>
        <dsp:cNvPr id="0" name=""/>
        <dsp:cNvSpPr/>
      </dsp:nvSpPr>
      <dsp:spPr>
        <a:xfrm>
          <a:off x="5729" y="3669930"/>
          <a:ext cx="1890861" cy="1260574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Regression</a:t>
          </a:r>
        </a:p>
      </dsp:txBody>
      <dsp:txXfrm>
        <a:off x="42650" y="3706851"/>
        <a:ext cx="1817019" cy="1186732"/>
      </dsp:txXfrm>
    </dsp:sp>
    <dsp:sp modelId="{94891080-0D89-4EFE-B975-051B0351BEBC}">
      <dsp:nvSpPr>
        <dsp:cNvPr id="0" name=""/>
        <dsp:cNvSpPr/>
      </dsp:nvSpPr>
      <dsp:spPr>
        <a:xfrm>
          <a:off x="2180220" y="3165701"/>
          <a:ext cx="1229059" cy="504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14"/>
              </a:lnTo>
              <a:lnTo>
                <a:pt x="1229059" y="252114"/>
              </a:lnTo>
              <a:lnTo>
                <a:pt x="1229059" y="504229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1D8D82-39E9-4544-9AAB-8A76223CA2C3}">
      <dsp:nvSpPr>
        <dsp:cNvPr id="0" name=""/>
        <dsp:cNvSpPr/>
      </dsp:nvSpPr>
      <dsp:spPr>
        <a:xfrm>
          <a:off x="2463849" y="3669930"/>
          <a:ext cx="1890861" cy="1260574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Classification</a:t>
          </a:r>
        </a:p>
      </dsp:txBody>
      <dsp:txXfrm>
        <a:off x="2500770" y="3706851"/>
        <a:ext cx="1817019" cy="1186732"/>
      </dsp:txXfrm>
    </dsp:sp>
    <dsp:sp modelId="{864BEC15-06AF-454C-B1CD-7BE1EFB7E978}">
      <dsp:nvSpPr>
        <dsp:cNvPr id="0" name=""/>
        <dsp:cNvSpPr/>
      </dsp:nvSpPr>
      <dsp:spPr>
        <a:xfrm>
          <a:off x="5867400" y="1400897"/>
          <a:ext cx="614529" cy="504229"/>
        </a:xfrm>
        <a:custGeom>
          <a:avLst/>
          <a:gdLst/>
          <a:ahLst/>
          <a:cxnLst/>
          <a:rect l="0" t="0" r="0" b="0"/>
          <a:pathLst>
            <a:path>
              <a:moveTo>
                <a:pt x="614529" y="0"/>
              </a:moveTo>
              <a:lnTo>
                <a:pt x="614529" y="252114"/>
              </a:lnTo>
              <a:lnTo>
                <a:pt x="0" y="252114"/>
              </a:lnTo>
              <a:lnTo>
                <a:pt x="0" y="504229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72319-1477-47E5-90D2-AA582B56392C}">
      <dsp:nvSpPr>
        <dsp:cNvPr id="0" name=""/>
        <dsp:cNvSpPr/>
      </dsp:nvSpPr>
      <dsp:spPr>
        <a:xfrm>
          <a:off x="4921969" y="1905126"/>
          <a:ext cx="1890861" cy="1260574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Unsupervised Learning</a:t>
          </a:r>
        </a:p>
      </dsp:txBody>
      <dsp:txXfrm>
        <a:off x="4958890" y="1942047"/>
        <a:ext cx="1817019" cy="1186732"/>
      </dsp:txXfrm>
    </dsp:sp>
    <dsp:sp modelId="{C81537D8-3CF9-4075-B8D2-10E7C9C026B7}">
      <dsp:nvSpPr>
        <dsp:cNvPr id="0" name=""/>
        <dsp:cNvSpPr/>
      </dsp:nvSpPr>
      <dsp:spPr>
        <a:xfrm>
          <a:off x="5821680" y="3165701"/>
          <a:ext cx="91440" cy="504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4229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B7A59C-7147-42B5-9C10-43D392B90265}">
      <dsp:nvSpPr>
        <dsp:cNvPr id="0" name=""/>
        <dsp:cNvSpPr/>
      </dsp:nvSpPr>
      <dsp:spPr>
        <a:xfrm>
          <a:off x="4921969" y="3669930"/>
          <a:ext cx="1890861" cy="1260574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Clustering / Dimension Reduction</a:t>
          </a:r>
        </a:p>
      </dsp:txBody>
      <dsp:txXfrm>
        <a:off x="4958890" y="3706851"/>
        <a:ext cx="1817019" cy="1186732"/>
      </dsp:txXfrm>
    </dsp:sp>
    <dsp:sp modelId="{73549481-F267-4659-8A58-25D476AC07B5}">
      <dsp:nvSpPr>
        <dsp:cNvPr id="0" name=""/>
        <dsp:cNvSpPr/>
      </dsp:nvSpPr>
      <dsp:spPr>
        <a:xfrm>
          <a:off x="6481929" y="1400897"/>
          <a:ext cx="1843589" cy="504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14"/>
              </a:lnTo>
              <a:lnTo>
                <a:pt x="1843589" y="252114"/>
              </a:lnTo>
              <a:lnTo>
                <a:pt x="1843589" y="504229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AC3FC7A-2AF6-4FE1-B346-E294B4EC1009}">
      <dsp:nvSpPr>
        <dsp:cNvPr id="0" name=""/>
        <dsp:cNvSpPr/>
      </dsp:nvSpPr>
      <dsp:spPr>
        <a:xfrm>
          <a:off x="7380089" y="1905126"/>
          <a:ext cx="1890861" cy="1260574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Semi-supervised Learning</a:t>
          </a:r>
        </a:p>
      </dsp:txBody>
      <dsp:txXfrm>
        <a:off x="7417010" y="1942047"/>
        <a:ext cx="1817019" cy="1186732"/>
      </dsp:txXfrm>
    </dsp:sp>
    <dsp:sp modelId="{BAC8EE47-CE76-4FF5-B875-81D3B4065709}">
      <dsp:nvSpPr>
        <dsp:cNvPr id="0" name=""/>
        <dsp:cNvSpPr/>
      </dsp:nvSpPr>
      <dsp:spPr>
        <a:xfrm>
          <a:off x="8279799" y="3165701"/>
          <a:ext cx="91440" cy="504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4229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01D2CA-9713-491C-A612-1BA64FB80F84}">
      <dsp:nvSpPr>
        <dsp:cNvPr id="0" name=""/>
        <dsp:cNvSpPr/>
      </dsp:nvSpPr>
      <dsp:spPr>
        <a:xfrm>
          <a:off x="7380089" y="3669930"/>
          <a:ext cx="1890861" cy="1260574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Clustering / Classification</a:t>
          </a:r>
        </a:p>
      </dsp:txBody>
      <dsp:txXfrm>
        <a:off x="7417010" y="3706851"/>
        <a:ext cx="1817019" cy="1186732"/>
      </dsp:txXfrm>
    </dsp:sp>
    <dsp:sp modelId="{4E14E27C-E259-48A1-949B-F616516087D0}">
      <dsp:nvSpPr>
        <dsp:cNvPr id="0" name=""/>
        <dsp:cNvSpPr/>
      </dsp:nvSpPr>
      <dsp:spPr>
        <a:xfrm>
          <a:off x="6481929" y="1400897"/>
          <a:ext cx="4301709" cy="5042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52114"/>
              </a:lnTo>
              <a:lnTo>
                <a:pt x="4301709" y="252114"/>
              </a:lnTo>
              <a:lnTo>
                <a:pt x="4301709" y="504229"/>
              </a:lnTo>
            </a:path>
          </a:pathLst>
        </a:custGeom>
        <a:noFill/>
        <a:ln w="25400" cap="flat" cmpd="sng" algn="ctr">
          <a:solidFill>
            <a:schemeClr val="accent4">
              <a:tint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2580D5-474F-42C9-90FC-07AB32123BAA}">
      <dsp:nvSpPr>
        <dsp:cNvPr id="0" name=""/>
        <dsp:cNvSpPr/>
      </dsp:nvSpPr>
      <dsp:spPr>
        <a:xfrm>
          <a:off x="9838208" y="1905126"/>
          <a:ext cx="1890861" cy="1260574"/>
        </a:xfrm>
        <a:prstGeom prst="roundRect">
          <a:avLst>
            <a:gd name="adj" fmla="val 10000"/>
          </a:avLst>
        </a:prstGeom>
        <a:solidFill>
          <a:schemeClr val="accent4">
            <a:alpha val="7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Reinforcement Learning</a:t>
          </a:r>
        </a:p>
      </dsp:txBody>
      <dsp:txXfrm>
        <a:off x="9875129" y="1942047"/>
        <a:ext cx="1817019" cy="1186732"/>
      </dsp:txXfrm>
    </dsp:sp>
    <dsp:sp modelId="{DC25C07E-6CF4-43FA-9C9D-355EABA15014}">
      <dsp:nvSpPr>
        <dsp:cNvPr id="0" name=""/>
        <dsp:cNvSpPr/>
      </dsp:nvSpPr>
      <dsp:spPr>
        <a:xfrm>
          <a:off x="10737919" y="3165701"/>
          <a:ext cx="91440" cy="5042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04229"/>
              </a:lnTo>
            </a:path>
          </a:pathLst>
        </a:custGeom>
        <a:noFill/>
        <a:ln w="25400" cap="flat" cmpd="sng" algn="ctr">
          <a:solidFill>
            <a:schemeClr val="accent4">
              <a:tint val="7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84AEE7-F1AC-476C-A009-FCFF63E4BFE1}">
      <dsp:nvSpPr>
        <dsp:cNvPr id="0" name=""/>
        <dsp:cNvSpPr/>
      </dsp:nvSpPr>
      <dsp:spPr>
        <a:xfrm>
          <a:off x="9838208" y="3669930"/>
          <a:ext cx="1890861" cy="1260574"/>
        </a:xfrm>
        <a:prstGeom prst="roundRect">
          <a:avLst>
            <a:gd name="adj" fmla="val 10000"/>
          </a:avLst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Control / Classification</a:t>
          </a:r>
        </a:p>
      </dsp:txBody>
      <dsp:txXfrm>
        <a:off x="9875129" y="3706851"/>
        <a:ext cx="1817019" cy="11867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F294CCFB-749A-2F47-8EBA-00DE4241A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323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t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>
              <a:defRPr sz="1000" i="1">
                <a:latin typeface="Times New Roman" pitchFamily="-110" charset="0"/>
              </a:defRPr>
            </a:lvl1pPr>
          </a:lstStyle>
          <a:p>
            <a:endParaRPr lang="en-US" alt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50" tIns="0" rIns="19050" bIns="0" numCol="1" anchor="b" anchorCtr="0" compatLnSpc="1">
            <a:prstTxWarp prst="textNoShape">
              <a:avLst/>
            </a:prstTxWarp>
          </a:bodyPr>
          <a:lstStyle>
            <a:lvl1pPr algn="r">
              <a:defRPr sz="1000" i="1">
                <a:latin typeface="Times New Roman" pitchFamily="-110" charset="0"/>
              </a:defRPr>
            </a:lvl1pPr>
          </a:lstStyle>
          <a:p>
            <a:fld id="{1783C958-1F1B-2347-8B37-D6BC4B56CB4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43400"/>
            <a:ext cx="503237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06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</p:spTree>
    <p:extLst>
      <p:ext uri="{BB962C8B-B14F-4D97-AF65-F5344CB8AC3E}">
        <p14:creationId xmlns:p14="http://schemas.microsoft.com/office/powerpoint/2010/main" val="360487236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courses/electrical-engineering-and-computer-science/6-034-artificial-intelligence-fall-2010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seas.upenn.edu/~cis519/fall2017/lectures/01_introduction.pdf" TargetMode="External"/><Relationship Id="rId5" Type="http://schemas.openxmlformats.org/officeDocument/2006/relationships/hyperlink" Target="https://www.seas.upenn.edu/~cis519/spring2020/" TargetMode="External"/><Relationship Id="rId4" Type="http://schemas.openxmlformats.org/officeDocument/2006/relationships/hyperlink" Target="https://ocw.mit.edu/courses/electrical-engineering-and-computer-science/6-034-artificial-intelligence-fall-2010/lecture-videos/lecture-1-introduction-and-scope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ldro61.github.io/microbiome-summer-school-2017/sections/basics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modules/clustering.html#k-mean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inforcement_learning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F1697-B1FD-4BA8-AF78-8F256EB6D420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3927776" y="0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3927776" y="8771255"/>
            <a:ext cx="3006424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3926170" y="0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7" name="Rectangle 7"/>
          <p:cNvSpPr>
            <a:spLocks noChangeArrowheads="1"/>
          </p:cNvSpPr>
          <p:nvPr/>
        </p:nvSpPr>
        <p:spPr bwMode="auto">
          <a:xfrm>
            <a:off x="3926170" y="8771255"/>
            <a:ext cx="3008031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9214" tIns="0" rIns="19214" bIns="0" anchor="b"/>
          <a:lstStyle/>
          <a:p>
            <a:pPr algn="r"/>
            <a:r>
              <a:rPr lang="en-US" sz="1000" i="1" dirty="0">
                <a:latin typeface="Times New Roman" charset="0"/>
              </a:rPr>
              <a:t>1</a:t>
            </a: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8771255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0"/>
            <a:ext cx="3004820" cy="461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231" tIns="46116" rIns="92231" bIns="46116" anchor="ctr"/>
          <a:lstStyle/>
          <a:p>
            <a:endParaRPr lang="en-US"/>
          </a:p>
        </p:txBody>
      </p:sp>
      <p:sp>
        <p:nvSpPr>
          <p:cNvPr id="5130" name="Rectangle 10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0525" y="693738"/>
            <a:ext cx="6153150" cy="3462337"/>
          </a:xfrm>
          <a:ln cap="flat"/>
        </p:spPr>
      </p:sp>
      <p:sp>
        <p:nvSpPr>
          <p:cNvPr id="5131" name="Rectangle 11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r>
              <a:rPr lang="en-US" sz="800" dirty="0"/>
              <a:t>Check distro statement before using:</a:t>
            </a:r>
          </a:p>
          <a:p>
            <a:r>
              <a:rPr lang="en-US" sz="800" dirty="0"/>
              <a:t>DISTRIBUTION STATEMENT A. Approved for pubic release: distribution is unlimited.</a:t>
            </a:r>
          </a:p>
          <a:p>
            <a:r>
              <a:rPr lang="en-US" sz="800" dirty="0"/>
              <a:t>This material is based upon work supported under Air Force Contract No. FA8721-05-C-0002 and/or FA8702-15-D-0001. Any opinions, findings, conclusions or recommendations expressed in this material are those of the author(s) and do not necessarily reflect the views of the U.S. Air Force.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© 2021 Massachusetts Institute of Technology.</a:t>
            </a:r>
          </a:p>
          <a:p>
            <a:pPr>
              <a:spcBef>
                <a:spcPts val="300"/>
              </a:spcBef>
            </a:pPr>
            <a:r>
              <a:rPr lang="en-US" sz="800" dirty="0"/>
              <a:t>Delivered to the U.S. Government with Unlimited Rights, as defined in DFARS Part 252.227-7013 or 7014 (Feb 2014). Notwithstanding any copyright notice, U.S. Government rights in this work are defined by DFARS 252.227-7013 or DFARS 252.227-7014 as detailed above. Use of this work other than as specifically authorized by the U.S. Government may violate any copyrights that exist in this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49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Content adapted from:</a:t>
            </a:r>
          </a:p>
          <a:p>
            <a:r>
              <a:rPr lang="en-US" dirty="0"/>
              <a:t>1) MIT 6.034: </a:t>
            </a:r>
            <a:r>
              <a:rPr lang="en-US" dirty="0">
                <a:hlinkClick r:id="rId3"/>
              </a:rPr>
              <a:t>https://ocw.mit.edu/courses/electrical-engineering-and-computer-science/6-034-artificial-intelligence-fall-2010/</a:t>
            </a:r>
            <a:r>
              <a:rPr lang="en-US" dirty="0"/>
              <a:t>. Source: </a:t>
            </a:r>
            <a:r>
              <a:rPr lang="en-US" dirty="0">
                <a:hlinkClick r:id="rId4"/>
              </a:rPr>
              <a:t>https://ocw.mit.edu/courses/electrical-engineering-and-computer-science/6-034-artificial-intelligence-fall-2010/lecture-videos/lecture-1-introduction-and-scope/</a:t>
            </a:r>
            <a:endParaRPr lang="en-US" dirty="0"/>
          </a:p>
          <a:p>
            <a:r>
              <a:rPr lang="en-US" dirty="0"/>
              <a:t>2) </a:t>
            </a:r>
            <a:r>
              <a:rPr lang="en-US" dirty="0" err="1"/>
              <a:t>UPenn</a:t>
            </a:r>
            <a:r>
              <a:rPr lang="en-US" baseline="0" dirty="0"/>
              <a:t> CIS519: </a:t>
            </a:r>
            <a:r>
              <a:rPr lang="en-US" dirty="0">
                <a:hlinkClick r:id="rId5"/>
              </a:rPr>
              <a:t>https://www.seas.upenn.edu/~cis519/spring2020/</a:t>
            </a:r>
            <a:r>
              <a:rPr lang="en-US" dirty="0"/>
              <a:t>. Source: </a:t>
            </a:r>
            <a:r>
              <a:rPr lang="en-US" dirty="0">
                <a:hlinkClick r:id="rId6"/>
              </a:rPr>
              <a:t>https://www.seas.upenn.edu/~cis519/fall2017/lectures/01_introduction.pdf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5864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https://aldro61.github.io/microbiome-summer-school-2017/sections/basics/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2217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https://scikit-learn.org/stable/modules/clustering.html#k-means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0714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https://en.wikipedia.org/wiki/Reinforcement_learning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83C958-1F1B-2347-8B37-D6BC4B56CB47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16829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90525" y="693738"/>
            <a:ext cx="6153150" cy="34623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0BE28CF-9C7C-4B04-ABED-53683CB7B66B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07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1109183" y="1389888"/>
            <a:ext cx="9970459" cy="1298448"/>
          </a:xfrm>
        </p:spPr>
        <p:txBody>
          <a:bodyPr anchor="b" anchorCtr="0"/>
          <a:lstStyle>
            <a:lvl1pPr>
              <a:lnSpc>
                <a:spcPct val="100000"/>
              </a:lnSpc>
              <a:spcAft>
                <a:spcPts val="600"/>
              </a:spcAft>
              <a:defRPr sz="3600"/>
            </a:lvl1pPr>
          </a:lstStyle>
          <a:p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6202" name="Rectangle 108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109183" y="3008376"/>
            <a:ext cx="9970459" cy="1792224"/>
          </a:xfrm>
          <a:prstGeom prst="rect">
            <a:avLst/>
          </a:prstGeom>
          <a:ln w="12700">
            <a:headEnd type="none" w="sm" len="sm"/>
            <a:tailEnd type="none" w="sm" len="sm"/>
          </a:ln>
        </p:spPr>
        <p:txBody>
          <a:bodyPr lIns="91440" tIns="45720" rIns="91440" bIns="4572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FontTx/>
              <a:buNone/>
              <a:defRPr sz="2200"/>
            </a:lvl1pPr>
          </a:lstStyle>
          <a:p>
            <a:r>
              <a:rPr lang="en-US" altLang="en-US"/>
              <a:t>Click to edit Master subtitle style</a:t>
            </a:r>
            <a:endParaRPr lang="en-US" altLang="en-US" dirty="0"/>
          </a:p>
        </p:txBody>
      </p:sp>
      <p:sp>
        <p:nvSpPr>
          <p:cNvPr id="9" name="Freeform 8"/>
          <p:cNvSpPr>
            <a:spLocks/>
          </p:cNvSpPr>
          <p:nvPr userDrawn="1"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8"/>
          <p:cNvSpPr>
            <a:spLocks/>
          </p:cNvSpPr>
          <p:nvPr userDrawn="1"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 descr="LL_Logo_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9976" y="5111496"/>
            <a:ext cx="3429000" cy="34544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C3A108B2-08C9-D34B-96A6-22B3AB8E752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0"/>
          </p:nvPr>
        </p:nvSpPr>
        <p:spPr>
          <a:xfrm>
            <a:off x="1791758" y="1700784"/>
            <a:ext cx="8605310" cy="394106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791758" y="1252728"/>
            <a:ext cx="8605310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1791758" y="5705856"/>
            <a:ext cx="8605310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09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3083" y="1293094"/>
            <a:ext cx="10915522" cy="4830616"/>
          </a:xfrm>
          <a:prstGeom prst="rect">
            <a:avLst/>
          </a:prstGeom>
        </p:spPr>
        <p:txBody>
          <a:bodyPr/>
          <a:lstStyle>
            <a:lvl1pPr>
              <a:lnSpc>
                <a:spcPts val="2200"/>
              </a:lnSpc>
              <a:spcBef>
                <a:spcPts val="1200"/>
              </a:spcBef>
              <a:spcAft>
                <a:spcPts val="0"/>
              </a:spcAft>
              <a:defRPr/>
            </a:lvl1pPr>
            <a:lvl2pPr marL="539750" indent="-255588">
              <a:lnSpc>
                <a:spcPts val="2000"/>
              </a:lnSpc>
              <a:spcBef>
                <a:spcPts val="600"/>
              </a:spcBef>
              <a:spcAft>
                <a:spcPts val="0"/>
              </a:spcAft>
              <a:defRPr sz="1800"/>
            </a:lvl2pPr>
            <a:lvl3pPr marL="757238" indent="-184150">
              <a:lnSpc>
                <a:spcPts val="1800"/>
              </a:lnSpc>
              <a:spcBef>
                <a:spcPts val="600"/>
              </a:spcBef>
              <a:spcAft>
                <a:spcPts val="0"/>
              </a:spcAft>
              <a:buSzPct val="90000"/>
              <a:buFont typeface="Arial" pitchFamily="34" charset="0"/>
              <a:buChar char="•"/>
              <a:defRPr/>
            </a:lvl3pPr>
            <a:lvl4pPr marL="1033272" indent="0">
              <a:lnSpc>
                <a:spcPts val="1600"/>
              </a:lnSpc>
              <a:spcBef>
                <a:spcPts val="600"/>
              </a:spcBef>
              <a:spcAft>
                <a:spcPts val="0"/>
              </a:spcAft>
              <a:buFontTx/>
              <a:buNone/>
              <a:defRPr/>
            </a:lvl4pPr>
            <a:lvl5pPr marL="1261872" indent="0">
              <a:lnSpc>
                <a:spcPts val="1400"/>
              </a:lnSpc>
              <a:spcBef>
                <a:spcPts val="600"/>
              </a:spcBef>
              <a:spcAft>
                <a:spcPts val="0"/>
              </a:spcAft>
              <a:buSzPct val="85000"/>
              <a:buFontTx/>
              <a:buNone/>
              <a:defRPr sz="1200"/>
            </a:lvl5pPr>
            <a:lvl6pPr>
              <a:buFont typeface="Arial" pitchFamily="34" charset="0"/>
              <a:buChar char="•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77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Arial"/>
              <a:buChar char="•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216301" y="1289304"/>
            <a:ext cx="5314328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05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7146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5449" y="146304"/>
            <a:ext cx="9677927" cy="46634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4828032"/>
          </a:xfrm>
          <a:prstGeom prst="rect">
            <a:avLst/>
          </a:prstGeom>
        </p:spPr>
        <p:txBody>
          <a:bodyPr/>
          <a:lstStyle>
            <a:lvl1pPr marL="237744" indent="-237744">
              <a:lnSpc>
                <a:spcPct val="90000"/>
              </a:lnSpc>
              <a:spcBef>
                <a:spcPts val="12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6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6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6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6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1255449" y="594360"/>
            <a:ext cx="9677927" cy="304800"/>
          </a:xfrm>
          <a:prstGeom prst="rect">
            <a:avLst/>
          </a:prstGeom>
        </p:spPr>
        <p:txBody>
          <a:bodyPr vert="horz"/>
          <a:lstStyle>
            <a:lvl1pPr marL="0" indent="0" algn="ctr">
              <a:lnSpc>
                <a:spcPts val="2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24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3819" y="1682496"/>
            <a:ext cx="10921187" cy="4443984"/>
          </a:xfrm>
          <a:prstGeom prst="rect">
            <a:avLst/>
          </a:prstGeom>
        </p:spPr>
        <p:txBody>
          <a:bodyPr anchor="t" anchorCtr="1"/>
          <a:lstStyle>
            <a:lvl1pPr marL="237744" indent="-237744">
              <a:lnSpc>
                <a:spcPct val="90000"/>
              </a:lnSpc>
              <a:spcBef>
                <a:spcPts val="1500"/>
              </a:spcBef>
              <a:buSzPct val="100000"/>
              <a:buFont typeface="Arial"/>
              <a:buChar char="•"/>
              <a:defRPr/>
            </a:lvl1pPr>
            <a:lvl2pPr marL="539496" indent="-256032">
              <a:lnSpc>
                <a:spcPct val="90000"/>
              </a:lnSpc>
              <a:spcBef>
                <a:spcPts val="1500"/>
              </a:spcBef>
              <a:defRPr/>
            </a:lvl2pPr>
            <a:lvl3pPr marL="758952" indent="-182880">
              <a:lnSpc>
                <a:spcPct val="90000"/>
              </a:lnSpc>
              <a:spcBef>
                <a:spcPts val="1500"/>
              </a:spcBef>
              <a:buSzPct val="90000"/>
              <a:buFont typeface="Wingdings" charset="2"/>
              <a:buChar char="§"/>
              <a:defRPr/>
            </a:lvl3pPr>
            <a:lvl4pPr marL="1033272" indent="0">
              <a:lnSpc>
                <a:spcPct val="90000"/>
              </a:lnSpc>
              <a:spcBef>
                <a:spcPts val="1500"/>
              </a:spcBef>
              <a:buFontTx/>
              <a:buNone/>
              <a:defRPr/>
            </a:lvl4pPr>
            <a:lvl5pPr marL="1261872" indent="0">
              <a:lnSpc>
                <a:spcPct val="90000"/>
              </a:lnSpc>
              <a:spcBef>
                <a:spcPts val="1500"/>
              </a:spcBef>
              <a:buSzPct val="85000"/>
              <a:buFontTx/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346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2108667" y="1764792"/>
            <a:ext cx="7959303" cy="3776472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108667" y="1316736"/>
            <a:ext cx="7959303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108667" y="5605272"/>
            <a:ext cx="7959303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790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Media Placeholder 3"/>
          <p:cNvSpPr>
            <a:spLocks noGrp="1"/>
          </p:cNvSpPr>
          <p:nvPr>
            <p:ph type="media" sz="quarter" idx="10"/>
          </p:nvPr>
        </p:nvSpPr>
        <p:spPr>
          <a:xfrm>
            <a:off x="2315877" y="1828800"/>
            <a:ext cx="7581449" cy="3346704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/>
          <a:lstStyle>
            <a:lvl1pPr marL="0" indent="0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/>
            </a:lvl1pPr>
          </a:lstStyle>
          <a:p>
            <a:r>
              <a:rPr lang="en-US"/>
              <a:t>Click icon to add media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2315877" y="1371600"/>
            <a:ext cx="7581449" cy="374904"/>
          </a:xfrm>
          <a:prstGeom prst="rect">
            <a:avLst/>
          </a:prstGeom>
        </p:spPr>
        <p:txBody>
          <a:bodyPr vert="horz" anchor="b" anchorCtr="0"/>
          <a:lstStyle>
            <a:lvl1pPr marL="0" indent="0" algn="ctr">
              <a:lnSpc>
                <a:spcPts val="20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80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2315877" y="5230368"/>
            <a:ext cx="7581449" cy="274320"/>
          </a:xfrm>
          <a:prstGeom prst="rect">
            <a:avLst/>
          </a:prstGeom>
        </p:spPr>
        <p:txBody>
          <a:bodyPr vert="horz" anchor="t" anchorCtr="0"/>
          <a:lstStyle>
            <a:lvl1pPr marL="0" indent="0" algn="ctr">
              <a:lnSpc>
                <a:spcPts val="1400"/>
              </a:lnSpc>
              <a:spcBef>
                <a:spcPts val="300"/>
              </a:spcBef>
              <a:spcAft>
                <a:spcPts val="600"/>
              </a:spcAft>
              <a:buFontTx/>
              <a:buNone/>
              <a:defRPr sz="1200" b="1" i="0" baseline="0"/>
            </a:lvl1pPr>
            <a:lvl2pPr marL="520700" indent="0">
              <a:buNone/>
              <a:defRPr/>
            </a:lvl2pPr>
            <a:lvl3pPr marL="976313" indent="0">
              <a:buNone/>
              <a:defRPr/>
            </a:lvl3pPr>
            <a:lvl4pPr marL="1427162" indent="0"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03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255449" y="100584"/>
            <a:ext cx="9677927" cy="813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64" tIns="46033" rIns="92064" bIns="4603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32" name="Freeform 8"/>
          <p:cNvSpPr>
            <a:spLocks/>
          </p:cNvSpPr>
          <p:nvPr/>
        </p:nvSpPr>
        <p:spPr bwMode="auto">
          <a:xfrm>
            <a:off x="0" y="950976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426609" y="6455664"/>
            <a:ext cx="1450470" cy="21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700" b="1" i="0" dirty="0"/>
              <a:t>BWSI</a:t>
            </a:r>
            <a:r>
              <a:rPr lang="en-US" altLang="en-US" sz="700" b="1" i="0" baseline="0" dirty="0"/>
              <a:t>-SGAI Intro AI 1 - </a:t>
            </a:r>
            <a:fld id="{321F32AB-3DDB-C54A-A434-42EC1FB733CD}" type="slidenum">
              <a:rPr lang="en-US" altLang="en-US" sz="700" b="1" i="0" smtClean="0"/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altLang="en-US" sz="700" b="1" i="0" baseline="0" dirty="0"/>
          </a:p>
          <a:p>
            <a:pPr algn="l">
              <a:lnSpc>
                <a:spcPct val="100000"/>
              </a:lnSpc>
            </a:pPr>
            <a:r>
              <a:rPr lang="en-US" altLang="en-US" sz="700" b="1" i="0" baseline="0" dirty="0"/>
              <a:t>JAK  -  Summer 2021</a:t>
            </a:r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0" y="6355080"/>
            <a:ext cx="12188825" cy="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6144" y="0"/>
              </a:cxn>
              <a:cxn ang="0">
                <a:pos x="0" y="0"/>
              </a:cxn>
            </a:cxnLst>
            <a:rect l="0" t="0" r="r" b="b"/>
            <a:pathLst>
              <a:path w="6145" h="1">
                <a:moveTo>
                  <a:pt x="0" y="0"/>
                </a:moveTo>
                <a:lnTo>
                  <a:pt x="6144" y="0"/>
                </a:lnTo>
                <a:lnTo>
                  <a:pt x="0" y="0"/>
                </a:lnTo>
              </a:path>
            </a:pathLst>
          </a:custGeom>
          <a:noFill/>
          <a:ln w="22225" cap="flat" cmpd="sng">
            <a:solidFill>
              <a:schemeClr val="accent4"/>
            </a:solidFill>
            <a:prstDash val="solid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LL_Logo_alone_blue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632" y="246888"/>
            <a:ext cx="548658" cy="531101"/>
          </a:xfrm>
          <a:prstGeom prst="rect">
            <a:avLst/>
          </a:prstGeom>
        </p:spPr>
      </p:pic>
      <p:pic>
        <p:nvPicPr>
          <p:cNvPr id="9" name="Picture 8" descr="LL_Logo_blue_nomark.pn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496" y="6473952"/>
            <a:ext cx="2023269" cy="230071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DD982337-22DF-B540-9C7F-56E1DBE635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155535" y="122301"/>
            <a:ext cx="678007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4" r:id="rId4"/>
    <p:sldLayoutId id="2147483662" r:id="rId5"/>
    <p:sldLayoutId id="2147483656" r:id="rId6"/>
    <p:sldLayoutId id="2147483658" r:id="rId7"/>
    <p:sldLayoutId id="2147483659" r:id="rId8"/>
    <p:sldLayoutId id="2147483660" r:id="rId9"/>
    <p:sldLayoutId id="2147483661" r:id="rId10"/>
    <p:sldLayoutId id="2147483693" r:id="rId11"/>
  </p:sldLayoutIdLst>
  <p:txStyles>
    <p:titleStyle>
      <a:lvl1pPr algn="ctr" rtl="0" eaLnBrk="1" fontAlgn="base" hangingPunct="1">
        <a:lnSpc>
          <a:spcPts val="28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2pPr>
      <a:lvl3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3pPr>
      <a:lvl4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4pPr>
      <a:lvl5pPr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5pPr>
      <a:lvl6pPr marL="4572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6pPr>
      <a:lvl7pPr marL="9144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7pPr>
      <a:lvl8pPr marL="13716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8pPr>
      <a:lvl9pPr marL="1828800" algn="ctr" rtl="0" eaLnBrk="1" fontAlgn="base" hangingPunct="1">
        <a:lnSpc>
          <a:spcPts val="3000"/>
        </a:lnSpc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-110" charset="0"/>
        </a:defRPr>
      </a:lvl9pPr>
    </p:titleStyle>
    <p:bodyStyle>
      <a:lvl1pPr marL="342900" indent="-3429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25000"/>
        <a:buChar char="•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862013" indent="-34131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–"/>
        <a:defRPr b="1">
          <a:solidFill>
            <a:schemeClr val="tx1"/>
          </a:solidFill>
          <a:latin typeface="+mn-lt"/>
          <a:ea typeface="ＭＳ Ｐゴシック" pitchFamily="-110" charset="-128"/>
        </a:defRPr>
      </a:lvl2pPr>
      <a:lvl3pPr marL="1204913" indent="-228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600" b="1">
          <a:solidFill>
            <a:schemeClr val="tx1"/>
          </a:solidFill>
          <a:latin typeface="+mn-lt"/>
          <a:ea typeface="ＭＳ Ｐゴシック" pitchFamily="-110" charset="-128"/>
        </a:defRPr>
      </a:lvl3pPr>
      <a:lvl4pPr marL="1546225" indent="-119063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4pPr>
      <a:lvl5pPr marL="18288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5pPr>
      <a:lvl6pPr marL="22860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6pPr>
      <a:lvl7pPr marL="27432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7pPr>
      <a:lvl8pPr marL="32004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8pPr>
      <a:lvl9pPr marL="3657600" algn="l" rtl="0" eaLnBrk="1" fontAlgn="base" hangingPunct="1">
        <a:lnSpc>
          <a:spcPct val="90000"/>
        </a:lnSpc>
        <a:spcBef>
          <a:spcPct val="25000"/>
        </a:spcBef>
        <a:spcAft>
          <a:spcPct val="0"/>
        </a:spcAft>
        <a:buSzPct val="100000"/>
        <a:buChar char=" "/>
        <a:defRPr sz="1400" b="1">
          <a:solidFill>
            <a:schemeClr val="tx1"/>
          </a:solidFill>
          <a:latin typeface="+mn-lt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14"/>
          <p:cNvSpPr txBox="1">
            <a:spLocks noGrp="1" noChangeArrowheads="1"/>
          </p:cNvSpPr>
          <p:nvPr>
            <p:ph type="subTitle" idx="1"/>
          </p:nvPr>
        </p:nvSpPr>
        <p:spPr>
          <a:xfrm>
            <a:off x="2513014" y="1657350"/>
            <a:ext cx="7286625" cy="3200400"/>
          </a:xfrm>
          <a:noFill/>
          <a:ln/>
        </p:spPr>
        <p:txBody>
          <a:bodyPr/>
          <a:lstStyle/>
          <a:p>
            <a:pPr>
              <a:spcAft>
                <a:spcPts val="1000"/>
              </a:spcAft>
            </a:pPr>
            <a:r>
              <a:rPr lang="en-US" sz="3600" dirty="0"/>
              <a:t>Serious Games and AI</a:t>
            </a:r>
          </a:p>
          <a:p>
            <a:pPr>
              <a:spcAft>
                <a:spcPts val="1000"/>
              </a:spcAft>
            </a:pPr>
            <a:r>
              <a:rPr lang="en-US" sz="3600" dirty="0"/>
              <a:t>Intro to AI Part 1 - Overview</a:t>
            </a:r>
          </a:p>
          <a:p>
            <a:pPr>
              <a:spcBef>
                <a:spcPts val="1800"/>
              </a:spcBef>
              <a:spcAft>
                <a:spcPts val="1000"/>
              </a:spcAft>
            </a:pPr>
            <a:r>
              <a:rPr lang="en-US" sz="2400" dirty="0"/>
              <a:t>Summer 2021</a:t>
            </a:r>
          </a:p>
        </p:txBody>
      </p:sp>
    </p:spTree>
    <p:extLst>
      <p:ext uri="{BB962C8B-B14F-4D97-AF65-F5344CB8AC3E}">
        <p14:creationId xmlns:p14="http://schemas.microsoft.com/office/powerpoint/2010/main" val="307606538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  <a:p>
            <a:r>
              <a:rPr lang="en-US" dirty="0"/>
              <a:t>Game -&gt; Custom </a:t>
            </a:r>
            <a:r>
              <a:rPr lang="en-US" dirty="0" err="1"/>
              <a:t>OpenAI</a:t>
            </a:r>
            <a:r>
              <a:rPr lang="en-US" dirty="0"/>
              <a:t> Gym environment</a:t>
            </a:r>
          </a:p>
          <a:p>
            <a:r>
              <a:rPr lang="en-US" dirty="0"/>
              <a:t>Concept: Use RL as an analysis tool to find strong strategies within the game</a:t>
            </a:r>
          </a:p>
        </p:txBody>
      </p:sp>
    </p:spTree>
    <p:extLst>
      <p:ext uri="{BB962C8B-B14F-4D97-AF65-F5344CB8AC3E}">
        <p14:creationId xmlns:p14="http://schemas.microsoft.com/office/powerpoint/2010/main" val="261320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404009-5353-A842-B848-DDF0864D65E8}"/>
              </a:ext>
            </a:extLst>
          </p:cNvPr>
          <p:cNvSpPr/>
          <p:nvPr/>
        </p:nvSpPr>
        <p:spPr bwMode="auto">
          <a:xfrm>
            <a:off x="4869" y="0"/>
            <a:ext cx="12183955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-110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2412" y="0"/>
            <a:ext cx="9144000" cy="685800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F88419D2-D7AD-B948-82B9-0BE7DD1CB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81214" y="885143"/>
            <a:ext cx="8029575" cy="53242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3F942DA9-9767-AC40-89F7-8E576D9C2579}"/>
              </a:ext>
            </a:extLst>
          </p:cNvPr>
          <p:cNvSpPr/>
          <p:nvPr/>
        </p:nvSpPr>
        <p:spPr>
          <a:xfrm>
            <a:off x="3037490" y="2564525"/>
            <a:ext cx="6358758" cy="2051089"/>
          </a:xfrm>
          <a:prstGeom prst="rect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402497F-6BE9-864B-AACE-AE795A723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16252" y="2606130"/>
            <a:ext cx="2294882" cy="1776684"/>
          </a:xfrm>
          <a:prstGeom prst="rect">
            <a:avLst/>
          </a:prstGeom>
          <a:ln w="34925">
            <a:solidFill>
              <a:schemeClr val="bg1"/>
            </a:solidFill>
          </a:ln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1056F372-23E1-3F48-998D-F6A35CB202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clrChange>
              <a:clrFrom>
                <a:srgbClr val="1B2630"/>
              </a:clrFrom>
              <a:clrTo>
                <a:srgbClr val="1B263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238541" y="2432359"/>
            <a:ext cx="5281884" cy="20510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751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“AI”</a:t>
            </a:r>
          </a:p>
          <a:p>
            <a:r>
              <a:rPr lang="en-US" dirty="0"/>
              <a:t>Types of Machine Learning</a:t>
            </a:r>
          </a:p>
          <a:p>
            <a:r>
              <a:rPr lang="en-US" dirty="0"/>
              <a:t>Examples</a:t>
            </a:r>
          </a:p>
          <a:p>
            <a:r>
              <a:rPr lang="en-US" dirty="0"/>
              <a:t>Course Focus</a:t>
            </a:r>
          </a:p>
        </p:txBody>
      </p:sp>
    </p:spTree>
    <p:extLst>
      <p:ext uri="{BB962C8B-B14F-4D97-AF65-F5344CB8AC3E}">
        <p14:creationId xmlns:p14="http://schemas.microsoft.com/office/powerpoint/2010/main" val="1133039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most people mean: Marketing Buzzword</a:t>
            </a:r>
          </a:p>
          <a:p>
            <a:r>
              <a:rPr lang="en-US" dirty="0"/>
              <a:t>What is it for this course:</a:t>
            </a:r>
          </a:p>
          <a:p>
            <a:pPr lvl="1"/>
            <a:r>
              <a:rPr lang="en-US" dirty="0"/>
              <a:t>Algorithms (procedures, methods) enabled by constraints exposed by representations that model targeted thinking, perception, and action</a:t>
            </a:r>
          </a:p>
          <a:p>
            <a:pPr lvl="1"/>
            <a:r>
              <a:rPr lang="en-US" dirty="0"/>
              <a:t>Modeling Examples: simulations, differential equations, probability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" t="19656" r="5904" b="14827"/>
          <a:stretch/>
        </p:blipFill>
        <p:spPr>
          <a:xfrm>
            <a:off x="2171385" y="3011820"/>
            <a:ext cx="7846055" cy="331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663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1826028908"/>
              </p:ext>
            </p:extLst>
          </p:nvPr>
        </p:nvGraphicFramePr>
        <p:xfrm>
          <a:off x="227012" y="1066800"/>
          <a:ext cx="11734800" cy="5070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5057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844296"/>
          </a:xfrm>
        </p:spPr>
        <p:txBody>
          <a:bodyPr/>
          <a:lstStyle/>
          <a:p>
            <a:r>
              <a:rPr lang="en-US" dirty="0"/>
              <a:t>Using labeled data, learn a discrete mapping from features to class (classification)</a:t>
            </a:r>
          </a:p>
          <a:p>
            <a:r>
              <a:rPr lang="en-US" dirty="0"/>
              <a:t>Using labeled data, learn a continuous mapping from features to class (regression)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806" y="2057400"/>
            <a:ext cx="8685213" cy="4267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1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1377696"/>
          </a:xfrm>
        </p:spPr>
        <p:txBody>
          <a:bodyPr/>
          <a:lstStyle/>
          <a:p>
            <a:r>
              <a:rPr lang="en-US" dirty="0"/>
              <a:t>No labels, instead, trying to discover underlying features of the data</a:t>
            </a:r>
          </a:p>
          <a:p>
            <a:pPr lvl="1"/>
            <a:r>
              <a:rPr lang="en-US" dirty="0"/>
              <a:t>Clustering data into groups</a:t>
            </a:r>
          </a:p>
          <a:p>
            <a:pPr lvl="1"/>
            <a:r>
              <a:rPr lang="en-US" dirty="0"/>
              <a:t>Dimensionality reduction</a:t>
            </a:r>
          </a:p>
          <a:p>
            <a:pPr lvl="1"/>
            <a:r>
              <a:rPr lang="en-US" dirty="0"/>
              <a:t>Feature selection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44318" y="2610852"/>
            <a:ext cx="11100188" cy="3657600"/>
            <a:chOff x="872726" y="2610852"/>
            <a:chExt cx="11100188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8861" t="50899" r="8861" b="8861"/>
            <a:stretch/>
          </p:blipFill>
          <p:spPr>
            <a:xfrm>
              <a:off x="4494212" y="2610852"/>
              <a:ext cx="7478702" cy="36576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3"/>
            <a:srcRect l="52308" t="8861" r="8861" b="50543"/>
            <a:stretch/>
          </p:blipFill>
          <p:spPr>
            <a:xfrm>
              <a:off x="872726" y="2610852"/>
              <a:ext cx="3467363" cy="3657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0102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Mixture of labeled and unlabeled data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631" y="1600200"/>
            <a:ext cx="6591563" cy="47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2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819" y="1289304"/>
            <a:ext cx="10921187" cy="1987296"/>
          </a:xfrm>
        </p:spPr>
        <p:txBody>
          <a:bodyPr/>
          <a:lstStyle/>
          <a:p>
            <a:r>
              <a:rPr lang="en-US" dirty="0"/>
              <a:t>RL as a decision making process:</a:t>
            </a:r>
          </a:p>
          <a:p>
            <a:pPr lvl="1"/>
            <a:r>
              <a:rPr lang="en-US" dirty="0"/>
              <a:t>Environment: Model that allows agents to take actions and provides state and reward signals</a:t>
            </a:r>
          </a:p>
          <a:p>
            <a:pPr lvl="1"/>
            <a:r>
              <a:rPr lang="en-US" dirty="0"/>
              <a:t>State: The environment’s current situation</a:t>
            </a:r>
          </a:p>
          <a:p>
            <a:pPr lvl="1"/>
            <a:r>
              <a:rPr lang="en-US" dirty="0"/>
              <a:t>Actions: What the agent is allowed to do within the environment</a:t>
            </a:r>
          </a:p>
          <a:p>
            <a:pPr lvl="1"/>
            <a:r>
              <a:rPr lang="en-US" dirty="0"/>
              <a:t>Reward: Incentive or penalty associated with taking an action within an environment</a:t>
            </a:r>
          </a:p>
          <a:p>
            <a:pPr lvl="1"/>
            <a:r>
              <a:rPr lang="en-US" dirty="0"/>
              <a:t>Policy: Mapping from past experience to action</a:t>
            </a:r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8283" y="3276600"/>
            <a:ext cx="6432259" cy="297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434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6D5D5-FA55-AC4D-805F-0ED722DD1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E80-E296-A149-8C62-1839CC939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View in notebook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593758" y="1943100"/>
            <a:ext cx="7001309" cy="2971800"/>
            <a:chOff x="2979302" y="2209800"/>
            <a:chExt cx="6230219" cy="239570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79302" y="2252498"/>
              <a:ext cx="6230219" cy="2353003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 bwMode="auto">
            <a:xfrm>
              <a:off x="6704012" y="2209800"/>
              <a:ext cx="2438400" cy="3810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-11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860940"/>
      </p:ext>
    </p:extLst>
  </p:cSld>
  <p:clrMapOvr>
    <a:masterClrMapping/>
  </p:clrMapOvr>
</p:sld>
</file>

<file path=ppt/theme/theme1.xml><?xml version="1.0" encoding="utf-8"?>
<a:theme xmlns:a="http://schemas.openxmlformats.org/drawingml/2006/main" name="Lincoln_2012_v16x9">
  <a:themeElements>
    <a:clrScheme name="Custom 1 1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3767"/>
      </a:accent4>
      <a:accent5>
        <a:srgbClr val="D2DCF2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5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pitchFamily="-110" charset="0"/>
          </a:defRPr>
        </a:defPPr>
      </a:lstStyle>
    </a:spDef>
    <a:lnDef>
      <a:spPr bwMode="auto"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/>
      <a:lstStyle/>
    </a:lnDef>
    <a:txDef>
      <a:spPr>
        <a:noFill/>
      </a:spPr>
      <a:bodyPr wrap="square" rtlCol="0">
        <a:spAutoFit/>
      </a:bodyPr>
      <a:lstStyle>
        <a:defPPr algn="ctr">
          <a:defRPr sz="1400" b="1" dirty="0"/>
        </a:defPPr>
      </a:lstStyle>
    </a:tx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Lincoln_2012_v16x9</Template>
  <TotalTime>3152</TotalTime>
  <Pages>1</Pages>
  <Words>546</Words>
  <Application>Microsoft Office PowerPoint</Application>
  <PresentationFormat>Custom</PresentationFormat>
  <Paragraphs>66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Times New Roman</vt:lpstr>
      <vt:lpstr>Wingdings</vt:lpstr>
      <vt:lpstr>Lincoln_2012_v16x9</vt:lpstr>
      <vt:lpstr>PowerPoint Presentation</vt:lpstr>
      <vt:lpstr>Topics Covered</vt:lpstr>
      <vt:lpstr>AI</vt:lpstr>
      <vt:lpstr>Machine Learning</vt:lpstr>
      <vt:lpstr>Supervised Learning</vt:lpstr>
      <vt:lpstr>Unsupervised Learning</vt:lpstr>
      <vt:lpstr>Semi-supervised Learning</vt:lpstr>
      <vt:lpstr>Reinforcement Learning</vt:lpstr>
      <vt:lpstr>Examples</vt:lpstr>
      <vt:lpstr>Course Focus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Joel Grimm</dc:creator>
  <cp:keywords/>
  <dc:description/>
  <cp:lastModifiedBy>Kurucar, Joel - 0441 - MITLL</cp:lastModifiedBy>
  <cp:revision>39</cp:revision>
  <cp:lastPrinted>2001-06-18T18:57:59Z</cp:lastPrinted>
  <dcterms:created xsi:type="dcterms:W3CDTF">2019-03-14T14:36:12Z</dcterms:created>
  <dcterms:modified xsi:type="dcterms:W3CDTF">2021-07-05T00:05:11Z</dcterms:modified>
  <cp:category/>
</cp:coreProperties>
</file>